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81"/>
  </p:notesMasterIdLst>
  <p:handoutMasterIdLst>
    <p:handoutMasterId r:id="rId82"/>
  </p:handoutMasterIdLst>
  <p:sldIdLst>
    <p:sldId id="256" r:id="rId3"/>
    <p:sldId id="571" r:id="rId4"/>
    <p:sldId id="629" r:id="rId5"/>
    <p:sldId id="539" r:id="rId6"/>
    <p:sldId id="260" r:id="rId7"/>
    <p:sldId id="284" r:id="rId8"/>
    <p:sldId id="286" r:id="rId9"/>
    <p:sldId id="287" r:id="rId10"/>
    <p:sldId id="295" r:id="rId11"/>
    <p:sldId id="296" r:id="rId12"/>
    <p:sldId id="541" r:id="rId13"/>
    <p:sldId id="622" r:id="rId14"/>
    <p:sldId id="298" r:id="rId15"/>
    <p:sldId id="630" r:id="rId16"/>
    <p:sldId id="555" r:id="rId17"/>
    <p:sldId id="542" r:id="rId18"/>
    <p:sldId id="634" r:id="rId19"/>
    <p:sldId id="299" r:id="rId20"/>
    <p:sldId id="594" r:id="rId21"/>
    <p:sldId id="575" r:id="rId22"/>
    <p:sldId id="648" r:id="rId23"/>
    <p:sldId id="300" r:id="rId24"/>
    <p:sldId id="549" r:id="rId25"/>
    <p:sldId id="301" r:id="rId26"/>
    <p:sldId id="302" r:id="rId27"/>
    <p:sldId id="653" r:id="rId28"/>
    <p:sldId id="628" r:id="rId29"/>
    <p:sldId id="593" r:id="rId30"/>
    <p:sldId id="580" r:id="rId31"/>
    <p:sldId id="306" r:id="rId32"/>
    <p:sldId id="577" r:id="rId33"/>
    <p:sldId id="632" r:id="rId34"/>
    <p:sldId id="636" r:id="rId35"/>
    <p:sldId id="336" r:id="rId36"/>
    <p:sldId id="558" r:id="rId37"/>
    <p:sldId id="595" r:id="rId38"/>
    <p:sldId id="596" r:id="rId39"/>
    <p:sldId id="631" r:id="rId40"/>
    <p:sldId id="303" r:id="rId41"/>
    <p:sldId id="597" r:id="rId42"/>
    <p:sldId id="559" r:id="rId43"/>
    <p:sldId id="641" r:id="rId44"/>
    <p:sldId id="338" r:id="rId45"/>
    <p:sldId id="649" r:id="rId46"/>
    <p:sldId id="535" r:id="rId47"/>
    <p:sldId id="344" r:id="rId48"/>
    <p:sldId id="536" r:id="rId49"/>
    <p:sldId id="659" r:id="rId50"/>
    <p:sldId id="599" r:id="rId51"/>
    <p:sldId id="560" r:id="rId52"/>
    <p:sldId id="533" r:id="rId53"/>
    <p:sldId id="657" r:id="rId54"/>
    <p:sldId id="323" r:id="rId55"/>
    <p:sldId id="658" r:id="rId56"/>
    <p:sldId id="561" r:id="rId57"/>
    <p:sldId id="554" r:id="rId58"/>
    <p:sldId id="650" r:id="rId59"/>
    <p:sldId id="540" r:id="rId60"/>
    <p:sldId id="651" r:id="rId61"/>
    <p:sldId id="655" r:id="rId62"/>
    <p:sldId id="289" r:id="rId63"/>
    <p:sldId id="297" r:id="rId64"/>
    <p:sldId id="293" r:id="rId65"/>
    <p:sldId id="642" r:id="rId66"/>
    <p:sldId id="644" r:id="rId67"/>
    <p:sldId id="569" r:id="rId68"/>
    <p:sldId id="645" r:id="rId69"/>
    <p:sldId id="646" r:id="rId70"/>
    <p:sldId id="567" r:id="rId71"/>
    <p:sldId id="294" r:id="rId72"/>
    <p:sldId id="568" r:id="rId73"/>
    <p:sldId id="601" r:id="rId74"/>
    <p:sldId id="606" r:id="rId75"/>
    <p:sldId id="316" r:id="rId76"/>
    <p:sldId id="612" r:id="rId77"/>
    <p:sldId id="613" r:id="rId78"/>
    <p:sldId id="315" r:id="rId79"/>
    <p:sldId id="652" r:id="rId80"/>
  </p:sldIdLst>
  <p:sldSz cx="9144000" cy="6858000" type="screen4x3"/>
  <p:notesSz cx="6858000" cy="91440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9B82FF-26F5-452D-97D0-BC65670F38CE}">
          <p14:sldIdLst>
            <p14:sldId id="256"/>
            <p14:sldId id="571"/>
            <p14:sldId id="629"/>
          </p14:sldIdLst>
        </p14:section>
        <p14:section name="THE CIRCADIAN RHYTHM" id="{E367B9EF-3E2B-40DB-BEAB-146518F38A19}">
          <p14:sldIdLst>
            <p14:sldId id="539"/>
            <p14:sldId id="260"/>
            <p14:sldId id="284"/>
            <p14:sldId id="286"/>
            <p14:sldId id="287"/>
            <p14:sldId id="295"/>
            <p14:sldId id="296"/>
          </p14:sldIdLst>
        </p14:section>
        <p14:section name="WHY DO WE NEED SLEEP?" id="{99C22734-D0E1-4FF7-B661-C778D7E116DF}">
          <p14:sldIdLst>
            <p14:sldId id="541"/>
            <p14:sldId id="622"/>
            <p14:sldId id="298"/>
            <p14:sldId id="630"/>
            <p14:sldId id="555"/>
          </p14:sldIdLst>
        </p14:section>
        <p14:section name="THE STAGES OF SLEEP" id="{25D544B4-4631-442B-9EAB-55DF9D63AFAD}">
          <p14:sldIdLst>
            <p14:sldId id="542"/>
            <p14:sldId id="634"/>
          </p14:sldIdLst>
        </p14:section>
        <p14:section name="EEG &amp; THE STAGING OF SLEEP" id="{F627044C-7C45-4A6F-A80A-5F7F7CBF1EFD}">
          <p14:sldIdLst>
            <p14:sldId id="299"/>
            <p14:sldId id="594"/>
            <p14:sldId id="575"/>
            <p14:sldId id="648"/>
            <p14:sldId id="300"/>
            <p14:sldId id="549"/>
            <p14:sldId id="301"/>
            <p14:sldId id="302"/>
            <p14:sldId id="653"/>
            <p14:sldId id="628"/>
          </p14:sldIdLst>
        </p14:section>
        <p14:section name="PROGRESSION THRO' STAGES OF SLEEP" id="{DBAA317C-BDBD-4083-9C43-19F9EF07AE2E}">
          <p14:sldIdLst>
            <p14:sldId id="593"/>
            <p14:sldId id="580"/>
            <p14:sldId id="306"/>
          </p14:sldIdLst>
        </p14:section>
        <p14:section name="SLEEP STAGES VARY WITH DIFFERENT AGES" id="{199EAC7A-CF01-4D7F-BB11-223C1BD9223A}">
          <p14:sldIdLst>
            <p14:sldId id="577"/>
            <p14:sldId id="632"/>
            <p14:sldId id="636"/>
            <p14:sldId id="336"/>
          </p14:sldIdLst>
        </p14:section>
        <p14:section name="PRPOPERTIES OF REM SLEEP" id="{6D0E9023-26EC-41E6-821F-CE55B341A57D}">
          <p14:sldIdLst>
            <p14:sldId id="558"/>
            <p14:sldId id="595"/>
            <p14:sldId id="596"/>
            <p14:sldId id="631"/>
            <p14:sldId id="303"/>
            <p14:sldId id="597"/>
            <p14:sldId id="559"/>
            <p14:sldId id="641"/>
            <p14:sldId id="338"/>
            <p14:sldId id="649"/>
            <p14:sldId id="535"/>
            <p14:sldId id="344"/>
            <p14:sldId id="536"/>
            <p14:sldId id="659"/>
            <p14:sldId id="599"/>
          </p14:sldIdLst>
        </p14:section>
        <p14:section name="THE EFFECTS OF SLEEP DEPRIVATION" id="{BE2B57E9-33EE-4998-8BED-C4C121FFE2AF}">
          <p14:sldIdLst>
            <p14:sldId id="560"/>
            <p14:sldId id="533"/>
            <p14:sldId id="657"/>
            <p14:sldId id="323"/>
            <p14:sldId id="658"/>
            <p14:sldId id="561"/>
            <p14:sldId id="554"/>
            <p14:sldId id="650"/>
          </p14:sldIdLst>
        </p14:section>
        <p14:section name="INTERNAL MECHANISMS CONTROLLING SLEEP AND AROUSAL" id="{CA06E8F1-900F-44A9-8C4A-179F4A1402D9}">
          <p14:sldIdLst>
            <p14:sldId id="540"/>
            <p14:sldId id="651"/>
          </p14:sldIdLst>
        </p14:section>
        <p14:section name="CIRCADIAN RHYTHM" id="{654220BC-2F1E-464D-9BE2-5009DA41A556}">
          <p14:sldIdLst>
            <p14:sldId id="655"/>
            <p14:sldId id="289"/>
            <p14:sldId id="297"/>
            <p14:sldId id="293"/>
            <p14:sldId id="642"/>
          </p14:sldIdLst>
        </p14:section>
        <p14:section name="THE VENTROLATERAL PREOPTIC NUCLEUS" id="{2656554B-B8CF-4F88-ABDA-C54F2CD045C7}">
          <p14:sldIdLst>
            <p14:sldId id="644"/>
            <p14:sldId id="569"/>
            <p14:sldId id="645"/>
          </p14:sldIdLst>
        </p14:section>
        <p14:section name="RAPHE NUCLEI" id="{C40D19F2-16B3-48A9-918B-D5C234C79E9F}">
          <p14:sldIdLst>
            <p14:sldId id="646"/>
            <p14:sldId id="567"/>
          </p14:sldIdLst>
        </p14:section>
        <p14:section name="NEUROTRANSMITTERS AND SLEEP" id="{85B31A21-1BB9-40EE-914C-D3F80B0092F2}">
          <p14:sldIdLst>
            <p14:sldId id="294"/>
            <p14:sldId id="568"/>
            <p14:sldId id="601"/>
            <p14:sldId id="606"/>
            <p14:sldId id="316"/>
            <p14:sldId id="612"/>
            <p14:sldId id="613"/>
            <p14:sldId id="315"/>
            <p14:sldId id="652"/>
          </p14:sldIdLst>
        </p14:section>
      </p14:sectionLst>
    </p:ext>
    <p:ext uri="{EFAFB233-063F-42B5-8137-9DF3F51BA10A}">
      <p15:sldGuideLst xmlns:p15="http://schemas.microsoft.com/office/powerpoint/2012/main">
        <p15:guide id="1" orient="horz" pos="2160">
          <p15:clr>
            <a:srgbClr val="A4A3A4"/>
          </p15:clr>
        </p15:guide>
        <p15:guide id="2" orient="horz" pos="864">
          <p15:clr>
            <a:srgbClr val="A4A3A4"/>
          </p15:clr>
        </p15:guide>
        <p15:guide id="3" orient="horz" pos="3984">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964A"/>
    <a:srgbClr val="6B4535"/>
    <a:srgbClr val="4A7ED2"/>
    <a:srgbClr val="93B1E4"/>
    <a:srgbClr val="C8C48A"/>
    <a:srgbClr val="D3DBCF"/>
    <a:srgbClr val="E5F9FF"/>
    <a:srgbClr val="5522B3"/>
    <a:srgbClr val="EEECE1"/>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90" autoAdjust="0"/>
    <p:restoredTop sz="79769" autoAdjust="0"/>
  </p:normalViewPr>
  <p:slideViewPr>
    <p:cSldViewPr showGuides="1">
      <p:cViewPr varScale="1">
        <p:scale>
          <a:sx n="131" d="100"/>
          <a:sy n="131" d="100"/>
        </p:scale>
        <p:origin x="1734" y="126"/>
      </p:cViewPr>
      <p:guideLst>
        <p:guide orient="horz" pos="2160"/>
        <p:guide orient="horz" pos="864"/>
        <p:guide orient="horz" pos="3984"/>
        <p:guide pos="2880"/>
      </p:guideLst>
    </p:cSldViewPr>
  </p:slideViewPr>
  <p:notesTextViewPr>
    <p:cViewPr>
      <p:scale>
        <a:sx n="1" d="1"/>
        <a:sy n="1" d="1"/>
      </p:scale>
      <p:origin x="0" y="0"/>
    </p:cViewPr>
  </p:notesTextViewPr>
  <p:sorterViewPr>
    <p:cViewPr>
      <p:scale>
        <a:sx n="100" d="100"/>
        <a:sy n="100" d="100"/>
      </p:scale>
      <p:origin x="0" y="-4380"/>
    </p:cViewPr>
  </p:sorterViewPr>
  <p:notesViewPr>
    <p:cSldViewPr>
      <p:cViewPr varScale="1">
        <p:scale>
          <a:sx n="139" d="100"/>
          <a:sy n="139" d="100"/>
        </p:scale>
        <p:origin x="347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D6EB7-2458-42B2-BE14-463775FBAD4C}" type="doc">
      <dgm:prSet loTypeId="urn:microsoft.com/office/officeart/2005/8/layout/vList2" loCatId="list" qsTypeId="urn:microsoft.com/office/officeart/2005/8/quickstyle/simple2" qsCatId="simple" csTypeId="urn:microsoft.com/office/officeart/2005/8/colors/accent0_3" csCatId="mainScheme" phldr="1"/>
      <dgm:spPr>
        <a:scene3d>
          <a:camera prst="perspectiveLeft"/>
          <a:lightRig rig="threePt" dir="t"/>
        </a:scene3d>
      </dgm:spPr>
      <dgm:t>
        <a:bodyPr/>
        <a:lstStyle/>
        <a:p>
          <a:endParaRPr lang="en-GB"/>
        </a:p>
      </dgm:t>
    </dgm:pt>
    <dgm:pt modelId="{4BEBE573-533F-4EAB-9268-87B905EF2DDF}">
      <dgm:prSet/>
      <dgm:spPr/>
      <dgm:t>
        <a:bodyPr/>
        <a:lstStyle/>
        <a:p>
          <a:pPr rtl="0"/>
          <a:r>
            <a:rPr lang="en-MY" dirty="0" smtClean="0"/>
            <a:t>(1) EXPLAIN THE DIFFERENCE BETWEEN SLEEP AND COMA</a:t>
          </a:r>
          <a:endParaRPr lang="en-GB" dirty="0"/>
        </a:p>
      </dgm:t>
    </dgm:pt>
    <dgm:pt modelId="{01F8516A-82AA-4E2E-9BC8-919E5E27194A}" type="parTrans" cxnId="{9DF0B543-D3E2-4923-BB5B-D225E235E495}">
      <dgm:prSet/>
      <dgm:spPr/>
      <dgm:t>
        <a:bodyPr/>
        <a:lstStyle/>
        <a:p>
          <a:endParaRPr lang="en-GB"/>
        </a:p>
      </dgm:t>
    </dgm:pt>
    <dgm:pt modelId="{56A922C4-E11A-4273-AEFB-FD9CE25A73A0}" type="sibTrans" cxnId="{9DF0B543-D3E2-4923-BB5B-D225E235E495}">
      <dgm:prSet/>
      <dgm:spPr/>
      <dgm:t>
        <a:bodyPr/>
        <a:lstStyle/>
        <a:p>
          <a:endParaRPr lang="en-GB"/>
        </a:p>
      </dgm:t>
    </dgm:pt>
    <dgm:pt modelId="{4E8DBF5C-AB92-40D1-9986-BC74DD340CC1}">
      <dgm:prSet/>
      <dgm:spPr/>
      <dgm:t>
        <a:bodyPr/>
        <a:lstStyle/>
        <a:p>
          <a:pPr rtl="0"/>
          <a:r>
            <a:rPr lang="en-MY" dirty="0" smtClean="0"/>
            <a:t>(2) DEFINE WHAT IS MEANT BY NREM (NON-RAPID EYE MOVEMENT, SWS) AND REM (RAPID EYE MOVEMENT) SLEEP</a:t>
          </a:r>
          <a:endParaRPr lang="en-GB" dirty="0"/>
        </a:p>
      </dgm:t>
    </dgm:pt>
    <dgm:pt modelId="{033877AD-8BD6-4834-B2F1-30EDD40AF857}" type="parTrans" cxnId="{9C245510-52D2-46F4-88AF-5BB7BC04503E}">
      <dgm:prSet/>
      <dgm:spPr/>
      <dgm:t>
        <a:bodyPr/>
        <a:lstStyle/>
        <a:p>
          <a:endParaRPr lang="en-GB"/>
        </a:p>
      </dgm:t>
    </dgm:pt>
    <dgm:pt modelId="{72F4A5D9-38EF-487C-B44F-D86EB95BB759}" type="sibTrans" cxnId="{9C245510-52D2-46F4-88AF-5BB7BC04503E}">
      <dgm:prSet/>
      <dgm:spPr/>
      <dgm:t>
        <a:bodyPr/>
        <a:lstStyle/>
        <a:p>
          <a:endParaRPr lang="en-GB"/>
        </a:p>
      </dgm:t>
    </dgm:pt>
    <dgm:pt modelId="{B8A39B6A-41C9-4781-8C7C-411887F934DC}">
      <dgm:prSet/>
      <dgm:spPr/>
      <dgm:t>
        <a:bodyPr/>
        <a:lstStyle/>
        <a:p>
          <a:pPr rtl="0"/>
          <a:r>
            <a:rPr lang="en-MY" dirty="0" smtClean="0"/>
            <a:t>(3) DESCRIBE HOW NREM AND REM SLEEP ARE DISTRIBUTED DURING A NORMAL NIGHT SLEEP IN THE AVERAGE ADULT HUMAN </a:t>
          </a:r>
          <a:endParaRPr lang="en-GB" dirty="0"/>
        </a:p>
      </dgm:t>
    </dgm:pt>
    <dgm:pt modelId="{2459C0A0-75CE-4691-8CAE-C84EECA0D9CE}" type="parTrans" cxnId="{0DDDC5DB-08DB-441D-B1D4-591D33FB1173}">
      <dgm:prSet/>
      <dgm:spPr/>
      <dgm:t>
        <a:bodyPr/>
        <a:lstStyle/>
        <a:p>
          <a:endParaRPr lang="en-GB"/>
        </a:p>
      </dgm:t>
    </dgm:pt>
    <dgm:pt modelId="{FE6C3123-8112-4ED1-8C2A-7CE42A80BCEE}" type="sibTrans" cxnId="{0DDDC5DB-08DB-441D-B1D4-591D33FB1173}">
      <dgm:prSet/>
      <dgm:spPr/>
      <dgm:t>
        <a:bodyPr/>
        <a:lstStyle/>
        <a:p>
          <a:endParaRPr lang="en-GB"/>
        </a:p>
      </dgm:t>
    </dgm:pt>
    <dgm:pt modelId="{9C2C0780-7332-4669-8DD5-2CE78D8AFB58}">
      <dgm:prSet/>
      <dgm:spPr/>
      <dgm:t>
        <a:bodyPr/>
        <a:lstStyle/>
        <a:p>
          <a:pPr rtl="0"/>
          <a:r>
            <a:rPr lang="en-MY" dirty="0" smtClean="0"/>
            <a:t>(4) DESCRIBE THE </a:t>
          </a:r>
          <a:r>
            <a:rPr lang="en-MY" dirty="0" smtClean="0"/>
            <a:t>BEHAVIOURAL </a:t>
          </a:r>
          <a:r>
            <a:rPr lang="en-MY" dirty="0" smtClean="0"/>
            <a:t>AND AUTONOMIC FEATURES ASSOCIATED WITH NREM AND REM SLEEP .</a:t>
          </a:r>
          <a:endParaRPr lang="en-GB" dirty="0"/>
        </a:p>
      </dgm:t>
    </dgm:pt>
    <dgm:pt modelId="{A94F65FC-CEE8-4ABA-93E3-3EE651C60564}" type="parTrans" cxnId="{23A16645-60FF-4E5B-9373-589BCDB860D5}">
      <dgm:prSet/>
      <dgm:spPr/>
      <dgm:t>
        <a:bodyPr/>
        <a:lstStyle/>
        <a:p>
          <a:endParaRPr lang="en-GB"/>
        </a:p>
      </dgm:t>
    </dgm:pt>
    <dgm:pt modelId="{2F3EEFB1-8C70-461A-A157-7A8E16152378}" type="sibTrans" cxnId="{23A16645-60FF-4E5B-9373-589BCDB860D5}">
      <dgm:prSet/>
      <dgm:spPr/>
      <dgm:t>
        <a:bodyPr/>
        <a:lstStyle/>
        <a:p>
          <a:endParaRPr lang="en-GB"/>
        </a:p>
      </dgm:t>
    </dgm:pt>
    <dgm:pt modelId="{2F31B0CF-744A-4DA8-985C-92FF4FF065FF}">
      <dgm:prSet/>
      <dgm:spPr/>
      <dgm:t>
        <a:bodyPr/>
        <a:lstStyle/>
        <a:p>
          <a:pPr rtl="0"/>
          <a:r>
            <a:rPr lang="en-MY" dirty="0" smtClean="0"/>
            <a:t>(5) DESCRIBE HOW THE EEG , AS A PHYSIOLOGICAL TOOL , IS BEING USED TO DELINEATE IN WHICH STAGE OF SLEEP ( OR WAKEFULNESS ) A PERSON IS .</a:t>
          </a:r>
          <a:endParaRPr lang="en-GB" dirty="0"/>
        </a:p>
      </dgm:t>
    </dgm:pt>
    <dgm:pt modelId="{7F25BFEB-83AE-4B9D-9691-0E348240BDB5}" type="parTrans" cxnId="{A5145861-E4F4-4371-8188-102BD3D64152}">
      <dgm:prSet/>
      <dgm:spPr/>
      <dgm:t>
        <a:bodyPr/>
        <a:lstStyle/>
        <a:p>
          <a:endParaRPr lang="en-GB"/>
        </a:p>
      </dgm:t>
    </dgm:pt>
    <dgm:pt modelId="{182E8680-ACF5-4755-9B56-EBB7BE8F64CE}" type="sibTrans" cxnId="{A5145861-E4F4-4371-8188-102BD3D64152}">
      <dgm:prSet/>
      <dgm:spPr/>
      <dgm:t>
        <a:bodyPr/>
        <a:lstStyle/>
        <a:p>
          <a:endParaRPr lang="en-GB"/>
        </a:p>
      </dgm:t>
    </dgm:pt>
    <dgm:pt modelId="{9E2B1A33-13A2-4F39-A9EB-A979AF8AAFF3}">
      <dgm:prSet/>
      <dgm:spPr/>
      <dgm:t>
        <a:bodyPr/>
        <a:lstStyle/>
        <a:p>
          <a:pPr rtl="0"/>
          <a:r>
            <a:rPr lang="en-MY" dirty="0" smtClean="0"/>
            <a:t>(6) APPRECIATE HOW THE TOTAL SLEEP DURATION AND DIFFERENT SLEEP STAGES VARY WITH DIFFERENT AGES IN NORMAL HUMANS .</a:t>
          </a:r>
          <a:endParaRPr lang="en-GB" dirty="0"/>
        </a:p>
      </dgm:t>
    </dgm:pt>
    <dgm:pt modelId="{2C1EA454-4099-4B92-920B-830BD25C7154}" type="parTrans" cxnId="{405AE165-4168-46E3-961A-A7F638BDFA95}">
      <dgm:prSet/>
      <dgm:spPr/>
      <dgm:t>
        <a:bodyPr/>
        <a:lstStyle/>
        <a:p>
          <a:endParaRPr lang="en-GB"/>
        </a:p>
      </dgm:t>
    </dgm:pt>
    <dgm:pt modelId="{4021D51F-5C4D-4C1B-945D-DA07D9623C48}" type="sibTrans" cxnId="{405AE165-4168-46E3-961A-A7F638BDFA95}">
      <dgm:prSet/>
      <dgm:spPr/>
      <dgm:t>
        <a:bodyPr/>
        <a:lstStyle/>
        <a:p>
          <a:endParaRPr lang="en-GB"/>
        </a:p>
      </dgm:t>
    </dgm:pt>
    <dgm:pt modelId="{CB562184-6CBA-4A11-8966-A8AEE88E972F}">
      <dgm:prSet/>
      <dgm:spPr/>
      <dgm:t>
        <a:bodyPr/>
        <a:lstStyle/>
        <a:p>
          <a:pPr rtl="0"/>
          <a:r>
            <a:rPr lang="en-MY" dirty="0" smtClean="0"/>
            <a:t>(7) DESCRIBE THE CURRENT THEORIES ABOUT THE NEURAL BASIS OF SLEEP .  </a:t>
          </a:r>
          <a:endParaRPr lang="en-GB" dirty="0"/>
        </a:p>
      </dgm:t>
    </dgm:pt>
    <dgm:pt modelId="{717F732C-2311-4259-8FFC-6719E9306FE8}" type="parTrans" cxnId="{9E25DDA8-217D-49EB-918E-DA5B8243D788}">
      <dgm:prSet/>
      <dgm:spPr/>
      <dgm:t>
        <a:bodyPr/>
        <a:lstStyle/>
        <a:p>
          <a:endParaRPr lang="en-GB"/>
        </a:p>
      </dgm:t>
    </dgm:pt>
    <dgm:pt modelId="{42D5741D-C373-43E4-8F5F-FC13E7D1EC14}" type="sibTrans" cxnId="{9E25DDA8-217D-49EB-918E-DA5B8243D788}">
      <dgm:prSet/>
      <dgm:spPr/>
      <dgm:t>
        <a:bodyPr/>
        <a:lstStyle/>
        <a:p>
          <a:endParaRPr lang="en-GB"/>
        </a:p>
      </dgm:t>
    </dgm:pt>
    <dgm:pt modelId="{BE1FF231-930D-4C35-9ACF-8718596FD40C}" type="pres">
      <dgm:prSet presAssocID="{20AD6EB7-2458-42B2-BE14-463775FBAD4C}" presName="linear" presStyleCnt="0">
        <dgm:presLayoutVars>
          <dgm:animLvl val="lvl"/>
          <dgm:resizeHandles val="exact"/>
        </dgm:presLayoutVars>
      </dgm:prSet>
      <dgm:spPr/>
      <dgm:t>
        <a:bodyPr/>
        <a:lstStyle/>
        <a:p>
          <a:endParaRPr lang="en-GB"/>
        </a:p>
      </dgm:t>
    </dgm:pt>
    <dgm:pt modelId="{0E238B8A-6B03-4DC8-946C-5F7A1520B351}" type="pres">
      <dgm:prSet presAssocID="{4BEBE573-533F-4EAB-9268-87B905EF2DDF}" presName="parentText" presStyleLbl="node1" presStyleIdx="0" presStyleCnt="7">
        <dgm:presLayoutVars>
          <dgm:chMax val="0"/>
          <dgm:bulletEnabled val="1"/>
        </dgm:presLayoutVars>
      </dgm:prSet>
      <dgm:spPr/>
      <dgm:t>
        <a:bodyPr/>
        <a:lstStyle/>
        <a:p>
          <a:endParaRPr lang="en-GB"/>
        </a:p>
      </dgm:t>
    </dgm:pt>
    <dgm:pt modelId="{4F9E950B-A09F-414C-A474-06CA93BF1792}" type="pres">
      <dgm:prSet presAssocID="{56A922C4-E11A-4273-AEFB-FD9CE25A73A0}" presName="spacer" presStyleCnt="0"/>
      <dgm:spPr/>
      <dgm:t>
        <a:bodyPr/>
        <a:lstStyle/>
        <a:p>
          <a:endParaRPr lang="en-GB"/>
        </a:p>
      </dgm:t>
    </dgm:pt>
    <dgm:pt modelId="{64CD0671-14C9-438E-9E0B-33B63C6485EB}" type="pres">
      <dgm:prSet presAssocID="{4E8DBF5C-AB92-40D1-9986-BC74DD340CC1}" presName="parentText" presStyleLbl="node1" presStyleIdx="1" presStyleCnt="7">
        <dgm:presLayoutVars>
          <dgm:chMax val="0"/>
          <dgm:bulletEnabled val="1"/>
        </dgm:presLayoutVars>
      </dgm:prSet>
      <dgm:spPr/>
      <dgm:t>
        <a:bodyPr/>
        <a:lstStyle/>
        <a:p>
          <a:endParaRPr lang="en-GB"/>
        </a:p>
      </dgm:t>
    </dgm:pt>
    <dgm:pt modelId="{5E1918A4-363E-42C7-BB3E-F566690645FA}" type="pres">
      <dgm:prSet presAssocID="{72F4A5D9-38EF-487C-B44F-D86EB95BB759}" presName="spacer" presStyleCnt="0"/>
      <dgm:spPr/>
      <dgm:t>
        <a:bodyPr/>
        <a:lstStyle/>
        <a:p>
          <a:endParaRPr lang="en-GB"/>
        </a:p>
      </dgm:t>
    </dgm:pt>
    <dgm:pt modelId="{F882D728-82A4-40E1-B7D5-E460760AA960}" type="pres">
      <dgm:prSet presAssocID="{B8A39B6A-41C9-4781-8C7C-411887F934DC}" presName="parentText" presStyleLbl="node1" presStyleIdx="2" presStyleCnt="7">
        <dgm:presLayoutVars>
          <dgm:chMax val="0"/>
          <dgm:bulletEnabled val="1"/>
        </dgm:presLayoutVars>
      </dgm:prSet>
      <dgm:spPr/>
      <dgm:t>
        <a:bodyPr/>
        <a:lstStyle/>
        <a:p>
          <a:endParaRPr lang="en-GB"/>
        </a:p>
      </dgm:t>
    </dgm:pt>
    <dgm:pt modelId="{A7F56A1C-572F-4589-A13F-3D52E075D749}" type="pres">
      <dgm:prSet presAssocID="{FE6C3123-8112-4ED1-8C2A-7CE42A80BCEE}" presName="spacer" presStyleCnt="0"/>
      <dgm:spPr/>
      <dgm:t>
        <a:bodyPr/>
        <a:lstStyle/>
        <a:p>
          <a:endParaRPr lang="en-GB"/>
        </a:p>
      </dgm:t>
    </dgm:pt>
    <dgm:pt modelId="{11A54A10-39ED-4D57-94CF-1F6B7FE71989}" type="pres">
      <dgm:prSet presAssocID="{9C2C0780-7332-4669-8DD5-2CE78D8AFB58}" presName="parentText" presStyleLbl="node1" presStyleIdx="3" presStyleCnt="7">
        <dgm:presLayoutVars>
          <dgm:chMax val="0"/>
          <dgm:bulletEnabled val="1"/>
        </dgm:presLayoutVars>
      </dgm:prSet>
      <dgm:spPr/>
      <dgm:t>
        <a:bodyPr/>
        <a:lstStyle/>
        <a:p>
          <a:endParaRPr lang="en-GB"/>
        </a:p>
      </dgm:t>
    </dgm:pt>
    <dgm:pt modelId="{09833774-EA1D-404C-80E1-4CB683AA8796}" type="pres">
      <dgm:prSet presAssocID="{2F3EEFB1-8C70-461A-A157-7A8E16152378}" presName="spacer" presStyleCnt="0"/>
      <dgm:spPr/>
      <dgm:t>
        <a:bodyPr/>
        <a:lstStyle/>
        <a:p>
          <a:endParaRPr lang="en-GB"/>
        </a:p>
      </dgm:t>
    </dgm:pt>
    <dgm:pt modelId="{2C29CF0C-03F4-465D-B3DC-FE56B738B623}" type="pres">
      <dgm:prSet presAssocID="{2F31B0CF-744A-4DA8-985C-92FF4FF065FF}" presName="parentText" presStyleLbl="node1" presStyleIdx="4" presStyleCnt="7">
        <dgm:presLayoutVars>
          <dgm:chMax val="0"/>
          <dgm:bulletEnabled val="1"/>
        </dgm:presLayoutVars>
      </dgm:prSet>
      <dgm:spPr/>
      <dgm:t>
        <a:bodyPr/>
        <a:lstStyle/>
        <a:p>
          <a:endParaRPr lang="en-GB"/>
        </a:p>
      </dgm:t>
    </dgm:pt>
    <dgm:pt modelId="{DFE29276-0A57-494D-A160-12C48BBD8702}" type="pres">
      <dgm:prSet presAssocID="{182E8680-ACF5-4755-9B56-EBB7BE8F64CE}" presName="spacer" presStyleCnt="0"/>
      <dgm:spPr/>
      <dgm:t>
        <a:bodyPr/>
        <a:lstStyle/>
        <a:p>
          <a:endParaRPr lang="en-GB"/>
        </a:p>
      </dgm:t>
    </dgm:pt>
    <dgm:pt modelId="{5858D045-E7DE-4087-971C-7635F2140D61}" type="pres">
      <dgm:prSet presAssocID="{9E2B1A33-13A2-4F39-A9EB-A979AF8AAFF3}" presName="parentText" presStyleLbl="node1" presStyleIdx="5" presStyleCnt="7">
        <dgm:presLayoutVars>
          <dgm:chMax val="0"/>
          <dgm:bulletEnabled val="1"/>
        </dgm:presLayoutVars>
      </dgm:prSet>
      <dgm:spPr/>
      <dgm:t>
        <a:bodyPr/>
        <a:lstStyle/>
        <a:p>
          <a:endParaRPr lang="en-GB"/>
        </a:p>
      </dgm:t>
    </dgm:pt>
    <dgm:pt modelId="{B6711891-EA54-4FE9-91E2-4F7303482959}" type="pres">
      <dgm:prSet presAssocID="{4021D51F-5C4D-4C1B-945D-DA07D9623C48}" presName="spacer" presStyleCnt="0"/>
      <dgm:spPr/>
      <dgm:t>
        <a:bodyPr/>
        <a:lstStyle/>
        <a:p>
          <a:endParaRPr lang="en-GB"/>
        </a:p>
      </dgm:t>
    </dgm:pt>
    <dgm:pt modelId="{273F2FED-E350-4FFB-A121-58DB63A66BF6}" type="pres">
      <dgm:prSet presAssocID="{CB562184-6CBA-4A11-8966-A8AEE88E972F}" presName="parentText" presStyleLbl="node1" presStyleIdx="6" presStyleCnt="7">
        <dgm:presLayoutVars>
          <dgm:chMax val="0"/>
          <dgm:bulletEnabled val="1"/>
        </dgm:presLayoutVars>
      </dgm:prSet>
      <dgm:spPr/>
      <dgm:t>
        <a:bodyPr/>
        <a:lstStyle/>
        <a:p>
          <a:endParaRPr lang="en-GB"/>
        </a:p>
      </dgm:t>
    </dgm:pt>
  </dgm:ptLst>
  <dgm:cxnLst>
    <dgm:cxn modelId="{ECD0362F-5BC8-4AC5-BF69-701127F11AC3}" type="presOf" srcId="{CB562184-6CBA-4A11-8966-A8AEE88E972F}" destId="{273F2FED-E350-4FFB-A121-58DB63A66BF6}" srcOrd="0" destOrd="0" presId="urn:microsoft.com/office/officeart/2005/8/layout/vList2"/>
    <dgm:cxn modelId="{0DDDC5DB-08DB-441D-B1D4-591D33FB1173}" srcId="{20AD6EB7-2458-42B2-BE14-463775FBAD4C}" destId="{B8A39B6A-41C9-4781-8C7C-411887F934DC}" srcOrd="2" destOrd="0" parTransId="{2459C0A0-75CE-4691-8CAE-C84EECA0D9CE}" sibTransId="{FE6C3123-8112-4ED1-8C2A-7CE42A80BCEE}"/>
    <dgm:cxn modelId="{721A4B67-C088-48D0-BE16-6B0BDBA34F86}" type="presOf" srcId="{B8A39B6A-41C9-4781-8C7C-411887F934DC}" destId="{F882D728-82A4-40E1-B7D5-E460760AA960}" srcOrd="0" destOrd="0" presId="urn:microsoft.com/office/officeart/2005/8/layout/vList2"/>
    <dgm:cxn modelId="{D07DC1DF-813C-4643-A839-ED0A3C338285}" type="presOf" srcId="{2F31B0CF-744A-4DA8-985C-92FF4FF065FF}" destId="{2C29CF0C-03F4-465D-B3DC-FE56B738B623}" srcOrd="0" destOrd="0" presId="urn:microsoft.com/office/officeart/2005/8/layout/vList2"/>
    <dgm:cxn modelId="{9DF0B543-D3E2-4923-BB5B-D225E235E495}" srcId="{20AD6EB7-2458-42B2-BE14-463775FBAD4C}" destId="{4BEBE573-533F-4EAB-9268-87B905EF2DDF}" srcOrd="0" destOrd="0" parTransId="{01F8516A-82AA-4E2E-9BC8-919E5E27194A}" sibTransId="{56A922C4-E11A-4273-AEFB-FD9CE25A73A0}"/>
    <dgm:cxn modelId="{929A65D0-3CF9-4DBA-BB3E-AF3CB1B47C23}" type="presOf" srcId="{9E2B1A33-13A2-4F39-A9EB-A979AF8AAFF3}" destId="{5858D045-E7DE-4087-971C-7635F2140D61}" srcOrd="0" destOrd="0" presId="urn:microsoft.com/office/officeart/2005/8/layout/vList2"/>
    <dgm:cxn modelId="{A5145861-E4F4-4371-8188-102BD3D64152}" srcId="{20AD6EB7-2458-42B2-BE14-463775FBAD4C}" destId="{2F31B0CF-744A-4DA8-985C-92FF4FF065FF}" srcOrd="4" destOrd="0" parTransId="{7F25BFEB-83AE-4B9D-9691-0E348240BDB5}" sibTransId="{182E8680-ACF5-4755-9B56-EBB7BE8F64CE}"/>
    <dgm:cxn modelId="{23A16645-60FF-4E5B-9373-589BCDB860D5}" srcId="{20AD6EB7-2458-42B2-BE14-463775FBAD4C}" destId="{9C2C0780-7332-4669-8DD5-2CE78D8AFB58}" srcOrd="3" destOrd="0" parTransId="{A94F65FC-CEE8-4ABA-93E3-3EE651C60564}" sibTransId="{2F3EEFB1-8C70-461A-A157-7A8E16152378}"/>
    <dgm:cxn modelId="{405AE165-4168-46E3-961A-A7F638BDFA95}" srcId="{20AD6EB7-2458-42B2-BE14-463775FBAD4C}" destId="{9E2B1A33-13A2-4F39-A9EB-A979AF8AAFF3}" srcOrd="5" destOrd="0" parTransId="{2C1EA454-4099-4B92-920B-830BD25C7154}" sibTransId="{4021D51F-5C4D-4C1B-945D-DA07D9623C48}"/>
    <dgm:cxn modelId="{06E22EC9-356B-4BCD-8449-6880CC906711}" type="presOf" srcId="{4BEBE573-533F-4EAB-9268-87B905EF2DDF}" destId="{0E238B8A-6B03-4DC8-946C-5F7A1520B351}" srcOrd="0" destOrd="0" presId="urn:microsoft.com/office/officeart/2005/8/layout/vList2"/>
    <dgm:cxn modelId="{F2ACB34E-E9DA-46A6-983E-0FFB010C5D57}" type="presOf" srcId="{4E8DBF5C-AB92-40D1-9986-BC74DD340CC1}" destId="{64CD0671-14C9-438E-9E0B-33B63C6485EB}" srcOrd="0" destOrd="0" presId="urn:microsoft.com/office/officeart/2005/8/layout/vList2"/>
    <dgm:cxn modelId="{EBF2F5B5-88E4-4748-ACD8-B42289797098}" type="presOf" srcId="{9C2C0780-7332-4669-8DD5-2CE78D8AFB58}" destId="{11A54A10-39ED-4D57-94CF-1F6B7FE71989}" srcOrd="0" destOrd="0" presId="urn:microsoft.com/office/officeart/2005/8/layout/vList2"/>
    <dgm:cxn modelId="{9E25DDA8-217D-49EB-918E-DA5B8243D788}" srcId="{20AD6EB7-2458-42B2-BE14-463775FBAD4C}" destId="{CB562184-6CBA-4A11-8966-A8AEE88E972F}" srcOrd="6" destOrd="0" parTransId="{717F732C-2311-4259-8FFC-6719E9306FE8}" sibTransId="{42D5741D-C373-43E4-8F5F-FC13E7D1EC14}"/>
    <dgm:cxn modelId="{9C245510-52D2-46F4-88AF-5BB7BC04503E}" srcId="{20AD6EB7-2458-42B2-BE14-463775FBAD4C}" destId="{4E8DBF5C-AB92-40D1-9986-BC74DD340CC1}" srcOrd="1" destOrd="0" parTransId="{033877AD-8BD6-4834-B2F1-30EDD40AF857}" sibTransId="{72F4A5D9-38EF-487C-B44F-D86EB95BB759}"/>
    <dgm:cxn modelId="{232E0742-3DD1-456F-8D76-C8BCC66B2A48}" type="presOf" srcId="{20AD6EB7-2458-42B2-BE14-463775FBAD4C}" destId="{BE1FF231-930D-4C35-9ACF-8718596FD40C}" srcOrd="0" destOrd="0" presId="urn:microsoft.com/office/officeart/2005/8/layout/vList2"/>
    <dgm:cxn modelId="{37D2CBCF-B7D5-4428-9C25-09E1857D97B3}" type="presParOf" srcId="{BE1FF231-930D-4C35-9ACF-8718596FD40C}" destId="{0E238B8A-6B03-4DC8-946C-5F7A1520B351}" srcOrd="0" destOrd="0" presId="urn:microsoft.com/office/officeart/2005/8/layout/vList2"/>
    <dgm:cxn modelId="{7DA920CD-7B23-4690-8A8B-D36B12621D52}" type="presParOf" srcId="{BE1FF231-930D-4C35-9ACF-8718596FD40C}" destId="{4F9E950B-A09F-414C-A474-06CA93BF1792}" srcOrd="1" destOrd="0" presId="urn:microsoft.com/office/officeart/2005/8/layout/vList2"/>
    <dgm:cxn modelId="{3276D7C9-FAC5-4C9D-9200-7727823448C7}" type="presParOf" srcId="{BE1FF231-930D-4C35-9ACF-8718596FD40C}" destId="{64CD0671-14C9-438E-9E0B-33B63C6485EB}" srcOrd="2" destOrd="0" presId="urn:microsoft.com/office/officeart/2005/8/layout/vList2"/>
    <dgm:cxn modelId="{1DF1900A-872F-4792-8A64-242797C7C4F1}" type="presParOf" srcId="{BE1FF231-930D-4C35-9ACF-8718596FD40C}" destId="{5E1918A4-363E-42C7-BB3E-F566690645FA}" srcOrd="3" destOrd="0" presId="urn:microsoft.com/office/officeart/2005/8/layout/vList2"/>
    <dgm:cxn modelId="{EC8668AE-497E-418A-AC90-798236618C19}" type="presParOf" srcId="{BE1FF231-930D-4C35-9ACF-8718596FD40C}" destId="{F882D728-82A4-40E1-B7D5-E460760AA960}" srcOrd="4" destOrd="0" presId="urn:microsoft.com/office/officeart/2005/8/layout/vList2"/>
    <dgm:cxn modelId="{3C2A94E5-5380-4B47-AE41-AF51D36D46E8}" type="presParOf" srcId="{BE1FF231-930D-4C35-9ACF-8718596FD40C}" destId="{A7F56A1C-572F-4589-A13F-3D52E075D749}" srcOrd="5" destOrd="0" presId="urn:microsoft.com/office/officeart/2005/8/layout/vList2"/>
    <dgm:cxn modelId="{C3B1CD1C-C7F2-4C19-B4DB-7A27FE0F98DE}" type="presParOf" srcId="{BE1FF231-930D-4C35-9ACF-8718596FD40C}" destId="{11A54A10-39ED-4D57-94CF-1F6B7FE71989}" srcOrd="6" destOrd="0" presId="urn:microsoft.com/office/officeart/2005/8/layout/vList2"/>
    <dgm:cxn modelId="{AF25EDF6-E2B5-4880-AB1C-9E684D3F7D7B}" type="presParOf" srcId="{BE1FF231-930D-4C35-9ACF-8718596FD40C}" destId="{09833774-EA1D-404C-80E1-4CB683AA8796}" srcOrd="7" destOrd="0" presId="urn:microsoft.com/office/officeart/2005/8/layout/vList2"/>
    <dgm:cxn modelId="{26571A26-E0BD-4FA5-9A9C-79F3686D3589}" type="presParOf" srcId="{BE1FF231-930D-4C35-9ACF-8718596FD40C}" destId="{2C29CF0C-03F4-465D-B3DC-FE56B738B623}" srcOrd="8" destOrd="0" presId="urn:microsoft.com/office/officeart/2005/8/layout/vList2"/>
    <dgm:cxn modelId="{3F412146-DB3B-4847-964D-BF22EFED3A56}" type="presParOf" srcId="{BE1FF231-930D-4C35-9ACF-8718596FD40C}" destId="{DFE29276-0A57-494D-A160-12C48BBD8702}" srcOrd="9" destOrd="0" presId="urn:microsoft.com/office/officeart/2005/8/layout/vList2"/>
    <dgm:cxn modelId="{CB908A43-EE50-40F7-A538-22A925CC6F5D}" type="presParOf" srcId="{BE1FF231-930D-4C35-9ACF-8718596FD40C}" destId="{5858D045-E7DE-4087-971C-7635F2140D61}" srcOrd="10" destOrd="0" presId="urn:microsoft.com/office/officeart/2005/8/layout/vList2"/>
    <dgm:cxn modelId="{612BE88E-BB0C-4AA5-91B7-BC05BD8C786B}" type="presParOf" srcId="{BE1FF231-930D-4C35-9ACF-8718596FD40C}" destId="{B6711891-EA54-4FE9-91E2-4F7303482959}" srcOrd="11" destOrd="0" presId="urn:microsoft.com/office/officeart/2005/8/layout/vList2"/>
    <dgm:cxn modelId="{AE7F5D8B-10F7-4381-AD68-90E0BBC52B2E}" type="presParOf" srcId="{BE1FF231-930D-4C35-9ACF-8718596FD40C}" destId="{273F2FED-E350-4FFB-A121-58DB63A66BF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E9F681-1F4C-4560-AE5B-74697474BACB}" type="doc">
      <dgm:prSet loTypeId="urn:microsoft.com/office/officeart/2005/8/layout/vList2" loCatId="list"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A16779C0-1CBE-4656-A7E0-BFFC5F518905}">
      <dgm:prSet/>
      <dgm:spPr/>
      <dgm:t>
        <a:bodyPr/>
        <a:lstStyle/>
        <a:p>
          <a:pPr rtl="0"/>
          <a:r>
            <a:rPr lang="en-GB" dirty="0" smtClean="0"/>
            <a:t>IT IS AN ACTIVE FORM OF SLEEP USUALLY ASSOCIATED WITH DREAMING AND ACTIVE BODILY MUSCLE MOVEMENTS.</a:t>
          </a:r>
          <a:endParaRPr lang="en-GB" dirty="0"/>
        </a:p>
      </dgm:t>
    </dgm:pt>
    <dgm:pt modelId="{138D1D75-8994-4CE6-8C04-8F5948DF1A68}" type="parTrans" cxnId="{9FD6B724-4EE7-479D-BE31-3E79AAB9F5A1}">
      <dgm:prSet/>
      <dgm:spPr/>
      <dgm:t>
        <a:bodyPr/>
        <a:lstStyle/>
        <a:p>
          <a:endParaRPr lang="en-GB"/>
        </a:p>
      </dgm:t>
    </dgm:pt>
    <dgm:pt modelId="{752FD46F-B895-4D36-BBCB-074C99458998}" type="sibTrans" cxnId="{9FD6B724-4EE7-479D-BE31-3E79AAB9F5A1}">
      <dgm:prSet/>
      <dgm:spPr/>
      <dgm:t>
        <a:bodyPr/>
        <a:lstStyle/>
        <a:p>
          <a:endParaRPr lang="en-GB"/>
        </a:p>
      </dgm:t>
    </dgm:pt>
    <dgm:pt modelId="{3FCE76C6-2A10-464E-945B-250A93E0569D}">
      <dgm:prSet/>
      <dgm:spPr/>
      <dgm:t>
        <a:bodyPr/>
        <a:lstStyle/>
        <a:p>
          <a:pPr rtl="0"/>
          <a:r>
            <a:rPr lang="en-GB" dirty="0" smtClean="0"/>
            <a:t>THE PERSON IS EVEN MORE DIFFICULT TO AROUSE BY SENSORY STIMULI THAN DURING DEEP SLOW-WAVE SLEEP, AND YET PEOPLE USUALLY AWAKEN SPONTANEOUSLY IN THE MORNING DURING AN EPISODE OF REM SLEEP.</a:t>
          </a:r>
          <a:endParaRPr lang="en-GB" dirty="0"/>
        </a:p>
      </dgm:t>
    </dgm:pt>
    <dgm:pt modelId="{82DF93E8-D355-4047-9D06-C1C4EE8B94BE}" type="parTrans" cxnId="{B6BCDBA7-FC36-475D-9944-23FB31A5E13B}">
      <dgm:prSet/>
      <dgm:spPr/>
      <dgm:t>
        <a:bodyPr/>
        <a:lstStyle/>
        <a:p>
          <a:endParaRPr lang="en-GB"/>
        </a:p>
      </dgm:t>
    </dgm:pt>
    <dgm:pt modelId="{50D4E4F6-A535-4096-9EA1-57DDA6151E27}" type="sibTrans" cxnId="{B6BCDBA7-FC36-475D-9944-23FB31A5E13B}">
      <dgm:prSet/>
      <dgm:spPr/>
      <dgm:t>
        <a:bodyPr/>
        <a:lstStyle/>
        <a:p>
          <a:endParaRPr lang="en-GB"/>
        </a:p>
      </dgm:t>
    </dgm:pt>
    <dgm:pt modelId="{5E7095C9-E37D-4BFF-94A3-0705E8261A91}">
      <dgm:prSet/>
      <dgm:spPr/>
      <dgm:t>
        <a:bodyPr/>
        <a:lstStyle/>
        <a:p>
          <a:pPr rtl="0"/>
          <a:r>
            <a:rPr lang="en-GB" dirty="0" smtClean="0"/>
            <a:t>MUSCLE TONE THROUGHOUT THE BODY IS EXCEEDINGLY DEPRESSED, INDICATING STRONG INHIBITION OF THE SPINAL MUSCLE CONTROL AREAS.</a:t>
          </a:r>
          <a:endParaRPr lang="en-GB" dirty="0"/>
        </a:p>
      </dgm:t>
    </dgm:pt>
    <dgm:pt modelId="{19C72871-C387-410A-A3FE-1C1F412E50C9}" type="parTrans" cxnId="{073CC772-6225-435A-8EE4-4696B0AEAC45}">
      <dgm:prSet/>
      <dgm:spPr/>
      <dgm:t>
        <a:bodyPr/>
        <a:lstStyle/>
        <a:p>
          <a:endParaRPr lang="en-GB"/>
        </a:p>
      </dgm:t>
    </dgm:pt>
    <dgm:pt modelId="{F2B205A5-B561-4A8A-8798-4450C5F9E5FB}" type="sibTrans" cxnId="{073CC772-6225-435A-8EE4-4696B0AEAC45}">
      <dgm:prSet/>
      <dgm:spPr/>
      <dgm:t>
        <a:bodyPr/>
        <a:lstStyle/>
        <a:p>
          <a:endParaRPr lang="en-GB"/>
        </a:p>
      </dgm:t>
    </dgm:pt>
    <dgm:pt modelId="{ED4F6D6F-B156-46A0-84B2-B94BC83D54CB}" type="pres">
      <dgm:prSet presAssocID="{72E9F681-1F4C-4560-AE5B-74697474BACB}" presName="linear" presStyleCnt="0">
        <dgm:presLayoutVars>
          <dgm:animLvl val="lvl"/>
          <dgm:resizeHandles val="exact"/>
        </dgm:presLayoutVars>
      </dgm:prSet>
      <dgm:spPr/>
      <dgm:t>
        <a:bodyPr/>
        <a:lstStyle/>
        <a:p>
          <a:endParaRPr lang="en-GB"/>
        </a:p>
      </dgm:t>
    </dgm:pt>
    <dgm:pt modelId="{7CA6739A-5EBF-4213-92B2-02FA09DE888F}" type="pres">
      <dgm:prSet presAssocID="{A16779C0-1CBE-4656-A7E0-BFFC5F518905}" presName="parentText" presStyleLbl="node1" presStyleIdx="0" presStyleCnt="3">
        <dgm:presLayoutVars>
          <dgm:chMax val="0"/>
          <dgm:bulletEnabled val="1"/>
        </dgm:presLayoutVars>
      </dgm:prSet>
      <dgm:spPr/>
      <dgm:t>
        <a:bodyPr/>
        <a:lstStyle/>
        <a:p>
          <a:endParaRPr lang="en-GB"/>
        </a:p>
      </dgm:t>
    </dgm:pt>
    <dgm:pt modelId="{E098B6E7-2E51-4902-985F-2E4789C30FEC}" type="pres">
      <dgm:prSet presAssocID="{752FD46F-B895-4D36-BBCB-074C99458998}" presName="spacer" presStyleCnt="0"/>
      <dgm:spPr/>
    </dgm:pt>
    <dgm:pt modelId="{8D966E6A-36FC-478F-8566-D4E8CDF882E3}" type="pres">
      <dgm:prSet presAssocID="{3FCE76C6-2A10-464E-945B-250A93E0569D}" presName="parentText" presStyleLbl="node1" presStyleIdx="1" presStyleCnt="3">
        <dgm:presLayoutVars>
          <dgm:chMax val="0"/>
          <dgm:bulletEnabled val="1"/>
        </dgm:presLayoutVars>
      </dgm:prSet>
      <dgm:spPr/>
      <dgm:t>
        <a:bodyPr/>
        <a:lstStyle/>
        <a:p>
          <a:endParaRPr lang="en-GB"/>
        </a:p>
      </dgm:t>
    </dgm:pt>
    <dgm:pt modelId="{10403C5F-27D9-44D0-A1CA-C780C66B4583}" type="pres">
      <dgm:prSet presAssocID="{50D4E4F6-A535-4096-9EA1-57DDA6151E27}" presName="spacer" presStyleCnt="0"/>
      <dgm:spPr/>
    </dgm:pt>
    <dgm:pt modelId="{A609DA91-B1C0-4332-B608-14E7151F5B16}" type="pres">
      <dgm:prSet presAssocID="{5E7095C9-E37D-4BFF-94A3-0705E8261A91}" presName="parentText" presStyleLbl="node1" presStyleIdx="2" presStyleCnt="3">
        <dgm:presLayoutVars>
          <dgm:chMax val="0"/>
          <dgm:bulletEnabled val="1"/>
        </dgm:presLayoutVars>
      </dgm:prSet>
      <dgm:spPr/>
      <dgm:t>
        <a:bodyPr/>
        <a:lstStyle/>
        <a:p>
          <a:endParaRPr lang="en-GB"/>
        </a:p>
      </dgm:t>
    </dgm:pt>
  </dgm:ptLst>
  <dgm:cxnLst>
    <dgm:cxn modelId="{75B58507-BD25-4ED6-9E25-EFADA16BA63A}" type="presOf" srcId="{3FCE76C6-2A10-464E-945B-250A93E0569D}" destId="{8D966E6A-36FC-478F-8566-D4E8CDF882E3}" srcOrd="0" destOrd="0" presId="urn:microsoft.com/office/officeart/2005/8/layout/vList2"/>
    <dgm:cxn modelId="{8211502C-CC82-4CA8-851A-D695F27F0D13}" type="presOf" srcId="{5E7095C9-E37D-4BFF-94A3-0705E8261A91}" destId="{A609DA91-B1C0-4332-B608-14E7151F5B16}" srcOrd="0" destOrd="0" presId="urn:microsoft.com/office/officeart/2005/8/layout/vList2"/>
    <dgm:cxn modelId="{073CC772-6225-435A-8EE4-4696B0AEAC45}" srcId="{72E9F681-1F4C-4560-AE5B-74697474BACB}" destId="{5E7095C9-E37D-4BFF-94A3-0705E8261A91}" srcOrd="2" destOrd="0" parTransId="{19C72871-C387-410A-A3FE-1C1F412E50C9}" sibTransId="{F2B205A5-B561-4A8A-8798-4450C5F9E5FB}"/>
    <dgm:cxn modelId="{ABC04821-61DF-48CB-86C2-CBCE2482CCE5}" type="presOf" srcId="{A16779C0-1CBE-4656-A7E0-BFFC5F518905}" destId="{7CA6739A-5EBF-4213-92B2-02FA09DE888F}" srcOrd="0" destOrd="0" presId="urn:microsoft.com/office/officeart/2005/8/layout/vList2"/>
    <dgm:cxn modelId="{B6BCDBA7-FC36-475D-9944-23FB31A5E13B}" srcId="{72E9F681-1F4C-4560-AE5B-74697474BACB}" destId="{3FCE76C6-2A10-464E-945B-250A93E0569D}" srcOrd="1" destOrd="0" parTransId="{82DF93E8-D355-4047-9D06-C1C4EE8B94BE}" sibTransId="{50D4E4F6-A535-4096-9EA1-57DDA6151E27}"/>
    <dgm:cxn modelId="{2140C56D-1A8A-41D2-B8C5-D62A01FF8D1B}" type="presOf" srcId="{72E9F681-1F4C-4560-AE5B-74697474BACB}" destId="{ED4F6D6F-B156-46A0-84B2-B94BC83D54CB}" srcOrd="0" destOrd="0" presId="urn:microsoft.com/office/officeart/2005/8/layout/vList2"/>
    <dgm:cxn modelId="{9FD6B724-4EE7-479D-BE31-3E79AAB9F5A1}" srcId="{72E9F681-1F4C-4560-AE5B-74697474BACB}" destId="{A16779C0-1CBE-4656-A7E0-BFFC5F518905}" srcOrd="0" destOrd="0" parTransId="{138D1D75-8994-4CE6-8C04-8F5948DF1A68}" sibTransId="{752FD46F-B895-4D36-BBCB-074C99458998}"/>
    <dgm:cxn modelId="{43D40972-B843-4ADD-926B-06F82464F0D0}" type="presParOf" srcId="{ED4F6D6F-B156-46A0-84B2-B94BC83D54CB}" destId="{7CA6739A-5EBF-4213-92B2-02FA09DE888F}" srcOrd="0" destOrd="0" presId="urn:microsoft.com/office/officeart/2005/8/layout/vList2"/>
    <dgm:cxn modelId="{6F87EAA8-14E6-486F-9F96-4D632EF45E34}" type="presParOf" srcId="{ED4F6D6F-B156-46A0-84B2-B94BC83D54CB}" destId="{E098B6E7-2E51-4902-985F-2E4789C30FEC}" srcOrd="1" destOrd="0" presId="urn:microsoft.com/office/officeart/2005/8/layout/vList2"/>
    <dgm:cxn modelId="{148DD349-CBB3-4579-84C2-833B635A05B3}" type="presParOf" srcId="{ED4F6D6F-B156-46A0-84B2-B94BC83D54CB}" destId="{8D966E6A-36FC-478F-8566-D4E8CDF882E3}" srcOrd="2" destOrd="0" presId="urn:microsoft.com/office/officeart/2005/8/layout/vList2"/>
    <dgm:cxn modelId="{74878EAA-9E24-4AB0-925B-57DCD24D92CF}" type="presParOf" srcId="{ED4F6D6F-B156-46A0-84B2-B94BC83D54CB}" destId="{10403C5F-27D9-44D0-A1CA-C780C66B4583}" srcOrd="3" destOrd="0" presId="urn:microsoft.com/office/officeart/2005/8/layout/vList2"/>
    <dgm:cxn modelId="{5F471508-3101-483C-9CC0-EF8F6091B525}" type="presParOf" srcId="{ED4F6D6F-B156-46A0-84B2-B94BC83D54CB}" destId="{A609DA91-B1C0-4332-B608-14E7151F5B1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837B27-C771-4CDC-AD9B-5AA451BA15EB}" type="doc">
      <dgm:prSet loTypeId="urn:microsoft.com/office/officeart/2005/8/layout/vList2" loCatId="list"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A44E59D1-B62D-4E53-BDB8-B7EA12714229}">
      <dgm:prSet/>
      <dgm:spPr/>
      <dgm:t>
        <a:bodyPr/>
        <a:lstStyle/>
        <a:p>
          <a:pPr rtl="0"/>
          <a:r>
            <a:rPr lang="en-GB" dirty="0" smtClean="0"/>
            <a:t>HEART RATE AND RESPIRATORY RATE USUALLY BECOME IRREGULAR, WHICH IS CHARACTERISTIC OF THE DREAM STATE.</a:t>
          </a:r>
          <a:endParaRPr lang="en-GB" dirty="0"/>
        </a:p>
      </dgm:t>
    </dgm:pt>
    <dgm:pt modelId="{58BA09ED-A79B-43F2-B050-18A8AD35D947}" type="parTrans" cxnId="{4589ECEA-6E76-4014-A7B8-6A1CB49299C8}">
      <dgm:prSet/>
      <dgm:spPr/>
      <dgm:t>
        <a:bodyPr/>
        <a:lstStyle/>
        <a:p>
          <a:endParaRPr lang="en-GB"/>
        </a:p>
      </dgm:t>
    </dgm:pt>
    <dgm:pt modelId="{4571EF86-5A56-4CAD-AC03-62C93E2C4DA7}" type="sibTrans" cxnId="{4589ECEA-6E76-4014-A7B8-6A1CB49299C8}">
      <dgm:prSet/>
      <dgm:spPr/>
      <dgm:t>
        <a:bodyPr/>
        <a:lstStyle/>
        <a:p>
          <a:endParaRPr lang="en-GB"/>
        </a:p>
      </dgm:t>
    </dgm:pt>
    <dgm:pt modelId="{A62237D5-E95F-4FAA-9E2E-32DAD5A1E3B2}">
      <dgm:prSet/>
      <dgm:spPr/>
      <dgm:t>
        <a:bodyPr/>
        <a:lstStyle/>
        <a:p>
          <a:pPr rtl="0"/>
          <a:r>
            <a:rPr lang="en-GB" dirty="0" smtClean="0"/>
            <a:t>DESPITE THE EXTREME INHIBITION OF THE PERIPH­ERAL MUSCLES, IRREGULAR MUSCLE MOVEMENTS DO OCCUR IN ADDITION TO THE RAPID MOVEMENTS OF THE EYES.</a:t>
          </a:r>
          <a:endParaRPr lang="en-GB" dirty="0"/>
        </a:p>
      </dgm:t>
    </dgm:pt>
    <dgm:pt modelId="{5311B03B-F26E-40E1-A8C3-D8F7787F9964}" type="parTrans" cxnId="{9B27C344-56E9-4432-BDFC-7D32A4200B0F}">
      <dgm:prSet/>
      <dgm:spPr/>
      <dgm:t>
        <a:bodyPr/>
        <a:lstStyle/>
        <a:p>
          <a:endParaRPr lang="en-GB"/>
        </a:p>
      </dgm:t>
    </dgm:pt>
    <dgm:pt modelId="{C49F2C12-E7F8-4922-BB47-B85F31ABE0DF}" type="sibTrans" cxnId="{9B27C344-56E9-4432-BDFC-7D32A4200B0F}">
      <dgm:prSet/>
      <dgm:spPr/>
      <dgm:t>
        <a:bodyPr/>
        <a:lstStyle/>
        <a:p>
          <a:endParaRPr lang="en-GB"/>
        </a:p>
      </dgm:t>
    </dgm:pt>
    <dgm:pt modelId="{10A08470-8223-4A29-849F-D960DA81EE9D}">
      <dgm:prSet/>
      <dgm:spPr/>
      <dgm:t>
        <a:bodyPr/>
        <a:lstStyle/>
        <a:p>
          <a:pPr rtl="0"/>
          <a:r>
            <a:rPr lang="en-GB" dirty="0" smtClean="0"/>
            <a:t>THE BRAIN IS HIGHLY ACTIVE IN REM SLEEP, AND OVERALL BRAIN METABOLISM MAY BE INCREASED AS MUCH AS 20 PERCENT. </a:t>
          </a:r>
          <a:endParaRPr lang="en-GB" dirty="0"/>
        </a:p>
      </dgm:t>
    </dgm:pt>
    <dgm:pt modelId="{C441E882-A8AE-42B2-B56E-4ECE56A8C095}" type="parTrans" cxnId="{4E300BE9-F79E-4108-92F5-C296FE2A8702}">
      <dgm:prSet/>
      <dgm:spPr/>
      <dgm:t>
        <a:bodyPr/>
        <a:lstStyle/>
        <a:p>
          <a:endParaRPr lang="en-GB"/>
        </a:p>
      </dgm:t>
    </dgm:pt>
    <dgm:pt modelId="{015C2FD8-E1A5-45CF-8BBD-A8E05CB4FEC0}" type="sibTrans" cxnId="{4E300BE9-F79E-4108-92F5-C296FE2A8702}">
      <dgm:prSet/>
      <dgm:spPr/>
      <dgm:t>
        <a:bodyPr/>
        <a:lstStyle/>
        <a:p>
          <a:endParaRPr lang="en-GB"/>
        </a:p>
      </dgm:t>
    </dgm:pt>
    <dgm:pt modelId="{27A3E2F2-D256-4760-AADD-24B98AB85133}">
      <dgm:prSet/>
      <dgm:spPr/>
      <dgm:t>
        <a:bodyPr/>
        <a:lstStyle/>
        <a:p>
          <a:r>
            <a:rPr lang="en-GB" dirty="0" smtClean="0"/>
            <a:t>THIS TYPE OF SLEEP IS NOT SO RESTFUL, AND IT IS OFTEN ASSOCIATED WITH VIVID DREAMING. </a:t>
          </a:r>
        </a:p>
      </dgm:t>
    </dgm:pt>
    <dgm:pt modelId="{6D9AA369-7282-4EE7-87DE-0771E3BC200D}" type="parTrans" cxnId="{702EC5DA-E20F-4F41-892F-FA1CC85093CD}">
      <dgm:prSet/>
      <dgm:spPr/>
      <dgm:t>
        <a:bodyPr/>
        <a:lstStyle/>
        <a:p>
          <a:endParaRPr lang="en-GB"/>
        </a:p>
      </dgm:t>
    </dgm:pt>
    <dgm:pt modelId="{94A0C665-63F1-407F-B389-80C3C4DE1169}" type="sibTrans" cxnId="{702EC5DA-E20F-4F41-892F-FA1CC85093CD}">
      <dgm:prSet/>
      <dgm:spPr/>
      <dgm:t>
        <a:bodyPr/>
        <a:lstStyle/>
        <a:p>
          <a:endParaRPr lang="en-GB"/>
        </a:p>
      </dgm:t>
    </dgm:pt>
    <dgm:pt modelId="{98ED48D1-A455-4C61-8583-F422703F28BF}" type="pres">
      <dgm:prSet presAssocID="{CE837B27-C771-4CDC-AD9B-5AA451BA15EB}" presName="linear" presStyleCnt="0">
        <dgm:presLayoutVars>
          <dgm:animLvl val="lvl"/>
          <dgm:resizeHandles val="exact"/>
        </dgm:presLayoutVars>
      </dgm:prSet>
      <dgm:spPr/>
      <dgm:t>
        <a:bodyPr/>
        <a:lstStyle/>
        <a:p>
          <a:endParaRPr lang="en-GB"/>
        </a:p>
      </dgm:t>
    </dgm:pt>
    <dgm:pt modelId="{5A095169-39ED-4044-B0A4-026A24A829F9}" type="pres">
      <dgm:prSet presAssocID="{A44E59D1-B62D-4E53-BDB8-B7EA12714229}" presName="parentText" presStyleLbl="node1" presStyleIdx="0" presStyleCnt="4">
        <dgm:presLayoutVars>
          <dgm:chMax val="0"/>
          <dgm:bulletEnabled val="1"/>
        </dgm:presLayoutVars>
      </dgm:prSet>
      <dgm:spPr/>
      <dgm:t>
        <a:bodyPr/>
        <a:lstStyle/>
        <a:p>
          <a:endParaRPr lang="en-GB"/>
        </a:p>
      </dgm:t>
    </dgm:pt>
    <dgm:pt modelId="{5ADA881B-49FF-44A9-8321-083133A795FE}" type="pres">
      <dgm:prSet presAssocID="{4571EF86-5A56-4CAD-AC03-62C93E2C4DA7}" presName="spacer" presStyleCnt="0"/>
      <dgm:spPr/>
    </dgm:pt>
    <dgm:pt modelId="{6CBFDCD6-B9A6-40CF-B25E-5B62E45B7E30}" type="pres">
      <dgm:prSet presAssocID="{A62237D5-E95F-4FAA-9E2E-32DAD5A1E3B2}" presName="parentText" presStyleLbl="node1" presStyleIdx="1" presStyleCnt="4">
        <dgm:presLayoutVars>
          <dgm:chMax val="0"/>
          <dgm:bulletEnabled val="1"/>
        </dgm:presLayoutVars>
      </dgm:prSet>
      <dgm:spPr/>
      <dgm:t>
        <a:bodyPr/>
        <a:lstStyle/>
        <a:p>
          <a:endParaRPr lang="en-GB"/>
        </a:p>
      </dgm:t>
    </dgm:pt>
    <dgm:pt modelId="{E9C4F7D9-7B74-4275-82B9-8834510F6EB3}" type="pres">
      <dgm:prSet presAssocID="{C49F2C12-E7F8-4922-BB47-B85F31ABE0DF}" presName="spacer" presStyleCnt="0"/>
      <dgm:spPr/>
    </dgm:pt>
    <dgm:pt modelId="{DEF2D1F6-E505-49BE-AF75-69266D39A3B1}" type="pres">
      <dgm:prSet presAssocID="{10A08470-8223-4A29-849F-D960DA81EE9D}" presName="parentText" presStyleLbl="node1" presStyleIdx="2" presStyleCnt="4">
        <dgm:presLayoutVars>
          <dgm:chMax val="0"/>
          <dgm:bulletEnabled val="1"/>
        </dgm:presLayoutVars>
      </dgm:prSet>
      <dgm:spPr/>
      <dgm:t>
        <a:bodyPr/>
        <a:lstStyle/>
        <a:p>
          <a:endParaRPr lang="en-GB"/>
        </a:p>
      </dgm:t>
    </dgm:pt>
    <dgm:pt modelId="{3A0A9833-931C-4221-AD69-62EFCCAEADCB}" type="pres">
      <dgm:prSet presAssocID="{015C2FD8-E1A5-45CF-8BBD-A8E05CB4FEC0}" presName="spacer" presStyleCnt="0"/>
      <dgm:spPr/>
    </dgm:pt>
    <dgm:pt modelId="{9E0C90CF-51BB-4452-B1A6-FC5AB1A02AB7}" type="pres">
      <dgm:prSet presAssocID="{27A3E2F2-D256-4760-AADD-24B98AB85133}" presName="parentText" presStyleLbl="node1" presStyleIdx="3" presStyleCnt="4">
        <dgm:presLayoutVars>
          <dgm:chMax val="0"/>
          <dgm:bulletEnabled val="1"/>
        </dgm:presLayoutVars>
      </dgm:prSet>
      <dgm:spPr/>
      <dgm:t>
        <a:bodyPr/>
        <a:lstStyle/>
        <a:p>
          <a:endParaRPr lang="en-GB"/>
        </a:p>
      </dgm:t>
    </dgm:pt>
  </dgm:ptLst>
  <dgm:cxnLst>
    <dgm:cxn modelId="{4589ECEA-6E76-4014-A7B8-6A1CB49299C8}" srcId="{CE837B27-C771-4CDC-AD9B-5AA451BA15EB}" destId="{A44E59D1-B62D-4E53-BDB8-B7EA12714229}" srcOrd="0" destOrd="0" parTransId="{58BA09ED-A79B-43F2-B050-18A8AD35D947}" sibTransId="{4571EF86-5A56-4CAD-AC03-62C93E2C4DA7}"/>
    <dgm:cxn modelId="{2FA02401-54FC-4F65-99AB-7D3910376312}" type="presOf" srcId="{27A3E2F2-D256-4760-AADD-24B98AB85133}" destId="{9E0C90CF-51BB-4452-B1A6-FC5AB1A02AB7}" srcOrd="0" destOrd="0" presId="urn:microsoft.com/office/officeart/2005/8/layout/vList2"/>
    <dgm:cxn modelId="{9B27C344-56E9-4432-BDFC-7D32A4200B0F}" srcId="{CE837B27-C771-4CDC-AD9B-5AA451BA15EB}" destId="{A62237D5-E95F-4FAA-9E2E-32DAD5A1E3B2}" srcOrd="1" destOrd="0" parTransId="{5311B03B-F26E-40E1-A8C3-D8F7787F9964}" sibTransId="{C49F2C12-E7F8-4922-BB47-B85F31ABE0DF}"/>
    <dgm:cxn modelId="{EBF47162-F4BA-4D7D-8709-EE4A0DC432D6}" type="presOf" srcId="{CE837B27-C771-4CDC-AD9B-5AA451BA15EB}" destId="{98ED48D1-A455-4C61-8583-F422703F28BF}" srcOrd="0" destOrd="0" presId="urn:microsoft.com/office/officeart/2005/8/layout/vList2"/>
    <dgm:cxn modelId="{4E300BE9-F79E-4108-92F5-C296FE2A8702}" srcId="{CE837B27-C771-4CDC-AD9B-5AA451BA15EB}" destId="{10A08470-8223-4A29-849F-D960DA81EE9D}" srcOrd="2" destOrd="0" parTransId="{C441E882-A8AE-42B2-B56E-4ECE56A8C095}" sibTransId="{015C2FD8-E1A5-45CF-8BBD-A8E05CB4FEC0}"/>
    <dgm:cxn modelId="{702EC5DA-E20F-4F41-892F-FA1CC85093CD}" srcId="{CE837B27-C771-4CDC-AD9B-5AA451BA15EB}" destId="{27A3E2F2-D256-4760-AADD-24B98AB85133}" srcOrd="3" destOrd="0" parTransId="{6D9AA369-7282-4EE7-87DE-0771E3BC200D}" sibTransId="{94A0C665-63F1-407F-B389-80C3C4DE1169}"/>
    <dgm:cxn modelId="{E3415B6C-8328-4BA0-8F2B-78A414618502}" type="presOf" srcId="{A44E59D1-B62D-4E53-BDB8-B7EA12714229}" destId="{5A095169-39ED-4044-B0A4-026A24A829F9}" srcOrd="0" destOrd="0" presId="urn:microsoft.com/office/officeart/2005/8/layout/vList2"/>
    <dgm:cxn modelId="{10A51865-5826-4978-A8AB-97A8FFE43E12}" type="presOf" srcId="{10A08470-8223-4A29-849F-D960DA81EE9D}" destId="{DEF2D1F6-E505-49BE-AF75-69266D39A3B1}" srcOrd="0" destOrd="0" presId="urn:microsoft.com/office/officeart/2005/8/layout/vList2"/>
    <dgm:cxn modelId="{47F6CFF7-8BD1-4D37-B777-794FD23B95D0}" type="presOf" srcId="{A62237D5-E95F-4FAA-9E2E-32DAD5A1E3B2}" destId="{6CBFDCD6-B9A6-40CF-B25E-5B62E45B7E30}" srcOrd="0" destOrd="0" presId="urn:microsoft.com/office/officeart/2005/8/layout/vList2"/>
    <dgm:cxn modelId="{3836A15B-D418-468B-93D5-3CD50F837F94}" type="presParOf" srcId="{98ED48D1-A455-4C61-8583-F422703F28BF}" destId="{5A095169-39ED-4044-B0A4-026A24A829F9}" srcOrd="0" destOrd="0" presId="urn:microsoft.com/office/officeart/2005/8/layout/vList2"/>
    <dgm:cxn modelId="{5EB62264-2125-4163-878C-682E9D889CB7}" type="presParOf" srcId="{98ED48D1-A455-4C61-8583-F422703F28BF}" destId="{5ADA881B-49FF-44A9-8321-083133A795FE}" srcOrd="1" destOrd="0" presId="urn:microsoft.com/office/officeart/2005/8/layout/vList2"/>
    <dgm:cxn modelId="{F6AF12C4-E40A-4AB4-A792-E38CACF2E375}" type="presParOf" srcId="{98ED48D1-A455-4C61-8583-F422703F28BF}" destId="{6CBFDCD6-B9A6-40CF-B25E-5B62E45B7E30}" srcOrd="2" destOrd="0" presId="urn:microsoft.com/office/officeart/2005/8/layout/vList2"/>
    <dgm:cxn modelId="{C5D1B8FD-8E5C-4C68-8552-0C76DC25D448}" type="presParOf" srcId="{98ED48D1-A455-4C61-8583-F422703F28BF}" destId="{E9C4F7D9-7B74-4275-82B9-8834510F6EB3}" srcOrd="3" destOrd="0" presId="urn:microsoft.com/office/officeart/2005/8/layout/vList2"/>
    <dgm:cxn modelId="{A5345DF0-46D9-47B7-BDB0-1D14EBFEB7CB}" type="presParOf" srcId="{98ED48D1-A455-4C61-8583-F422703F28BF}" destId="{DEF2D1F6-E505-49BE-AF75-69266D39A3B1}" srcOrd="4" destOrd="0" presId="urn:microsoft.com/office/officeart/2005/8/layout/vList2"/>
    <dgm:cxn modelId="{3CF0D5AF-F19D-4BCA-9C61-3192BE1F0056}" type="presParOf" srcId="{98ED48D1-A455-4C61-8583-F422703F28BF}" destId="{3A0A9833-931C-4221-AD69-62EFCCAEADCB}" srcOrd="5" destOrd="0" presId="urn:microsoft.com/office/officeart/2005/8/layout/vList2"/>
    <dgm:cxn modelId="{0E4842DB-C011-42E0-B420-480263EFEBD8}" type="presParOf" srcId="{98ED48D1-A455-4C61-8583-F422703F28BF}" destId="{9E0C90CF-51BB-4452-B1A6-FC5AB1A02AB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226946-1BD2-47A8-821D-A22D34062EB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F095624D-BE11-481D-9ACB-F0AF31DD4C5B}">
      <dgm:prSet/>
      <dgm:spPr/>
      <dgm:t>
        <a:bodyPr/>
        <a:lstStyle/>
        <a:p>
          <a:pPr rtl="0"/>
          <a:r>
            <a:rPr lang="en-GB" dirty="0" smtClean="0"/>
            <a:t>ALTHOUGH SLOW-WAVE SLEEP IS FREQUENTLY CALLED “DREAMLESS SLEEP,” DREAMS AND SOMETIMES EVEN NIGHTMARES DO OCCUR DURING SLOW-WAVE SLEEP. </a:t>
          </a:r>
          <a:endParaRPr lang="en-GB" dirty="0"/>
        </a:p>
      </dgm:t>
    </dgm:pt>
    <dgm:pt modelId="{8A0E0C01-E7E2-45A4-8C9F-1718784D21DC}" type="parTrans" cxnId="{302E714C-9FA3-4FFF-8B8F-3B0117E172D8}">
      <dgm:prSet/>
      <dgm:spPr/>
      <dgm:t>
        <a:bodyPr/>
        <a:lstStyle/>
        <a:p>
          <a:endParaRPr lang="en-GB"/>
        </a:p>
      </dgm:t>
    </dgm:pt>
    <dgm:pt modelId="{604D8736-B56B-4681-A12E-D0504385AB99}" type="sibTrans" cxnId="{302E714C-9FA3-4FFF-8B8F-3B0117E172D8}">
      <dgm:prSet/>
      <dgm:spPr/>
      <dgm:t>
        <a:bodyPr/>
        <a:lstStyle/>
        <a:p>
          <a:endParaRPr lang="en-GB"/>
        </a:p>
      </dgm:t>
    </dgm:pt>
    <dgm:pt modelId="{F8885C89-C02D-4AB2-B05F-C82BCA35CD26}">
      <dgm:prSet/>
      <dgm:spPr/>
      <dgm:t>
        <a:bodyPr/>
        <a:lstStyle/>
        <a:p>
          <a:pPr rtl="0"/>
          <a:r>
            <a:rPr lang="en-GB" dirty="0" smtClean="0"/>
            <a:t>THE DIFFERENCE BETWEEN THE DREAMS THAT OCCUR IN SLOW-WAVE SLEEP AND THOSE THAT OCCUR IN REM SLEEP IS THAT THOSE OF REM SLEEP ARE ASSOCIATED WITH MORE BODILY MUSCLE ACTIVITY. </a:t>
          </a:r>
          <a:endParaRPr lang="en-GB" dirty="0"/>
        </a:p>
      </dgm:t>
    </dgm:pt>
    <dgm:pt modelId="{2CDB9A9B-BC4B-463E-B0B0-E7730CF1AF9F}" type="parTrans" cxnId="{120EE8C8-85ED-432B-BB88-17A11BA74877}">
      <dgm:prSet/>
      <dgm:spPr/>
      <dgm:t>
        <a:bodyPr/>
        <a:lstStyle/>
        <a:p>
          <a:endParaRPr lang="en-GB"/>
        </a:p>
      </dgm:t>
    </dgm:pt>
    <dgm:pt modelId="{4D85D792-C8D5-4CEB-9EFD-6CD306BF0625}" type="sibTrans" cxnId="{120EE8C8-85ED-432B-BB88-17A11BA74877}">
      <dgm:prSet/>
      <dgm:spPr/>
      <dgm:t>
        <a:bodyPr/>
        <a:lstStyle/>
        <a:p>
          <a:endParaRPr lang="en-GB"/>
        </a:p>
      </dgm:t>
    </dgm:pt>
    <dgm:pt modelId="{BF9F4926-0A20-48F3-99C7-28C64A9A31CD}">
      <dgm:prSet/>
      <dgm:spPr/>
      <dgm:t>
        <a:bodyPr/>
        <a:lstStyle/>
        <a:p>
          <a:pPr rtl="0"/>
          <a:r>
            <a:rPr lang="en-GB" dirty="0" smtClean="0"/>
            <a:t>ALSO, THE DREAMS OF SLOW-WAVE SLEEP ARE USUALLY NOT REMEMBERED BECAUSE CONSOLIDATION OF THE DREAMS IN MEMORY DOES NOT OCCUR.</a:t>
          </a:r>
          <a:endParaRPr lang="en-GB" dirty="0"/>
        </a:p>
      </dgm:t>
    </dgm:pt>
    <dgm:pt modelId="{A2A1676A-B860-4DBD-BBA2-8A22F0A1641A}" type="parTrans" cxnId="{86AB4D7E-1708-4020-AAAF-AEBF1D02DC02}">
      <dgm:prSet/>
      <dgm:spPr/>
      <dgm:t>
        <a:bodyPr/>
        <a:lstStyle/>
        <a:p>
          <a:endParaRPr lang="en-GB"/>
        </a:p>
      </dgm:t>
    </dgm:pt>
    <dgm:pt modelId="{628B8C7D-CD68-4D26-8D17-4CB32EBC5902}" type="sibTrans" cxnId="{86AB4D7E-1708-4020-AAAF-AEBF1D02DC02}">
      <dgm:prSet/>
      <dgm:spPr/>
      <dgm:t>
        <a:bodyPr/>
        <a:lstStyle/>
        <a:p>
          <a:endParaRPr lang="en-GB"/>
        </a:p>
      </dgm:t>
    </dgm:pt>
    <dgm:pt modelId="{2D1B2D27-8E03-445F-AF35-33F0B562B08F}" type="pres">
      <dgm:prSet presAssocID="{03226946-1BD2-47A8-821D-A22D34062EB3}" presName="linear" presStyleCnt="0">
        <dgm:presLayoutVars>
          <dgm:animLvl val="lvl"/>
          <dgm:resizeHandles val="exact"/>
        </dgm:presLayoutVars>
      </dgm:prSet>
      <dgm:spPr/>
      <dgm:t>
        <a:bodyPr/>
        <a:lstStyle/>
        <a:p>
          <a:endParaRPr lang="en-GB"/>
        </a:p>
      </dgm:t>
    </dgm:pt>
    <dgm:pt modelId="{D2D72CC5-4992-4174-AA98-9C81469B5C3E}" type="pres">
      <dgm:prSet presAssocID="{F095624D-BE11-481D-9ACB-F0AF31DD4C5B}" presName="parentText" presStyleLbl="node1" presStyleIdx="0" presStyleCnt="3">
        <dgm:presLayoutVars>
          <dgm:chMax val="0"/>
          <dgm:bulletEnabled val="1"/>
        </dgm:presLayoutVars>
      </dgm:prSet>
      <dgm:spPr/>
      <dgm:t>
        <a:bodyPr/>
        <a:lstStyle/>
        <a:p>
          <a:endParaRPr lang="en-GB"/>
        </a:p>
      </dgm:t>
    </dgm:pt>
    <dgm:pt modelId="{975DCA16-964B-4996-899C-D4DE4E7FE067}" type="pres">
      <dgm:prSet presAssocID="{604D8736-B56B-4681-A12E-D0504385AB99}" presName="spacer" presStyleCnt="0"/>
      <dgm:spPr/>
    </dgm:pt>
    <dgm:pt modelId="{385EC928-3D74-4000-97F6-83BF15A9A10A}" type="pres">
      <dgm:prSet presAssocID="{F8885C89-C02D-4AB2-B05F-C82BCA35CD26}" presName="parentText" presStyleLbl="node1" presStyleIdx="1" presStyleCnt="3">
        <dgm:presLayoutVars>
          <dgm:chMax val="0"/>
          <dgm:bulletEnabled val="1"/>
        </dgm:presLayoutVars>
      </dgm:prSet>
      <dgm:spPr/>
      <dgm:t>
        <a:bodyPr/>
        <a:lstStyle/>
        <a:p>
          <a:endParaRPr lang="en-GB"/>
        </a:p>
      </dgm:t>
    </dgm:pt>
    <dgm:pt modelId="{B5C604D0-2595-4F6F-82E2-BB3F697CF565}" type="pres">
      <dgm:prSet presAssocID="{4D85D792-C8D5-4CEB-9EFD-6CD306BF0625}" presName="spacer" presStyleCnt="0"/>
      <dgm:spPr/>
    </dgm:pt>
    <dgm:pt modelId="{8416FB41-05D3-4AFA-8B8F-087F6ADD6531}" type="pres">
      <dgm:prSet presAssocID="{BF9F4926-0A20-48F3-99C7-28C64A9A31CD}" presName="parentText" presStyleLbl="node1" presStyleIdx="2" presStyleCnt="3">
        <dgm:presLayoutVars>
          <dgm:chMax val="0"/>
          <dgm:bulletEnabled val="1"/>
        </dgm:presLayoutVars>
      </dgm:prSet>
      <dgm:spPr/>
      <dgm:t>
        <a:bodyPr/>
        <a:lstStyle/>
        <a:p>
          <a:endParaRPr lang="en-GB"/>
        </a:p>
      </dgm:t>
    </dgm:pt>
  </dgm:ptLst>
  <dgm:cxnLst>
    <dgm:cxn modelId="{86AB4D7E-1708-4020-AAAF-AEBF1D02DC02}" srcId="{03226946-1BD2-47A8-821D-A22D34062EB3}" destId="{BF9F4926-0A20-48F3-99C7-28C64A9A31CD}" srcOrd="2" destOrd="0" parTransId="{A2A1676A-B860-4DBD-BBA2-8A22F0A1641A}" sibTransId="{628B8C7D-CD68-4D26-8D17-4CB32EBC5902}"/>
    <dgm:cxn modelId="{302E714C-9FA3-4FFF-8B8F-3B0117E172D8}" srcId="{03226946-1BD2-47A8-821D-A22D34062EB3}" destId="{F095624D-BE11-481D-9ACB-F0AF31DD4C5B}" srcOrd="0" destOrd="0" parTransId="{8A0E0C01-E7E2-45A4-8C9F-1718784D21DC}" sibTransId="{604D8736-B56B-4681-A12E-D0504385AB99}"/>
    <dgm:cxn modelId="{DE84A8D2-895D-48F7-92F6-6C40DE75EA70}" type="presOf" srcId="{F095624D-BE11-481D-9ACB-F0AF31DD4C5B}" destId="{D2D72CC5-4992-4174-AA98-9C81469B5C3E}" srcOrd="0" destOrd="0" presId="urn:microsoft.com/office/officeart/2005/8/layout/vList2"/>
    <dgm:cxn modelId="{0B0F4FD6-44A9-444C-8D36-CD24C0D38919}" type="presOf" srcId="{F8885C89-C02D-4AB2-B05F-C82BCA35CD26}" destId="{385EC928-3D74-4000-97F6-83BF15A9A10A}" srcOrd="0" destOrd="0" presId="urn:microsoft.com/office/officeart/2005/8/layout/vList2"/>
    <dgm:cxn modelId="{120EE8C8-85ED-432B-BB88-17A11BA74877}" srcId="{03226946-1BD2-47A8-821D-A22D34062EB3}" destId="{F8885C89-C02D-4AB2-B05F-C82BCA35CD26}" srcOrd="1" destOrd="0" parTransId="{2CDB9A9B-BC4B-463E-B0B0-E7730CF1AF9F}" sibTransId="{4D85D792-C8D5-4CEB-9EFD-6CD306BF0625}"/>
    <dgm:cxn modelId="{C8C445B5-7722-4297-A927-9686505A616D}" type="presOf" srcId="{BF9F4926-0A20-48F3-99C7-28C64A9A31CD}" destId="{8416FB41-05D3-4AFA-8B8F-087F6ADD6531}" srcOrd="0" destOrd="0" presId="urn:microsoft.com/office/officeart/2005/8/layout/vList2"/>
    <dgm:cxn modelId="{E43FD081-D632-4F21-AAC3-44532EE1AA17}" type="presOf" srcId="{03226946-1BD2-47A8-821D-A22D34062EB3}" destId="{2D1B2D27-8E03-445F-AF35-33F0B562B08F}" srcOrd="0" destOrd="0" presId="urn:microsoft.com/office/officeart/2005/8/layout/vList2"/>
    <dgm:cxn modelId="{0593E5FF-35D7-46A8-87BA-3BB1E67CBA5D}" type="presParOf" srcId="{2D1B2D27-8E03-445F-AF35-33F0B562B08F}" destId="{D2D72CC5-4992-4174-AA98-9C81469B5C3E}" srcOrd="0" destOrd="0" presId="urn:microsoft.com/office/officeart/2005/8/layout/vList2"/>
    <dgm:cxn modelId="{DC525DD6-750C-4F1D-9114-A6F424151741}" type="presParOf" srcId="{2D1B2D27-8E03-445F-AF35-33F0B562B08F}" destId="{975DCA16-964B-4996-899C-D4DE4E7FE067}" srcOrd="1" destOrd="0" presId="urn:microsoft.com/office/officeart/2005/8/layout/vList2"/>
    <dgm:cxn modelId="{C3EBC106-F7ED-4AC4-97D6-500E15B78D0D}" type="presParOf" srcId="{2D1B2D27-8E03-445F-AF35-33F0B562B08F}" destId="{385EC928-3D74-4000-97F6-83BF15A9A10A}" srcOrd="2" destOrd="0" presId="urn:microsoft.com/office/officeart/2005/8/layout/vList2"/>
    <dgm:cxn modelId="{E2B2EB77-2E88-4090-A666-46EC0FE4F84D}" type="presParOf" srcId="{2D1B2D27-8E03-445F-AF35-33F0B562B08F}" destId="{B5C604D0-2595-4F6F-82E2-BB3F697CF565}" srcOrd="3" destOrd="0" presId="urn:microsoft.com/office/officeart/2005/8/layout/vList2"/>
    <dgm:cxn modelId="{EA91BF48-1E1C-419F-A56D-333DF2118D14}" type="presParOf" srcId="{2D1B2D27-8E03-445F-AF35-33F0B562B08F}" destId="{8416FB41-05D3-4AFA-8B8F-087F6ADD653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ACE028D-2CAB-49AF-AEB7-AA05FD22C2EF}"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Right"/>
          <a:lightRig rig="threePt" dir="t"/>
        </a:scene3d>
      </dgm:spPr>
      <dgm:t>
        <a:bodyPr/>
        <a:lstStyle/>
        <a:p>
          <a:endParaRPr lang="en-GB"/>
        </a:p>
      </dgm:t>
    </dgm:pt>
    <dgm:pt modelId="{B4E549DB-43FD-420E-B48E-3772E5B846F3}">
      <dgm:prSet/>
      <dgm:spPr/>
      <dgm:t>
        <a:bodyPr/>
        <a:lstStyle/>
        <a:p>
          <a:pPr rtl="0"/>
          <a:r>
            <a:rPr lang="en-GB" dirty="0" smtClean="0"/>
            <a:t>INSOMNIA, THE MOST COMMON FORM OF SLEEP DISRUPTION, CAN BE PROLONGED AND SEVERE OR TEMPORARY AND MILD, AS IN RESPONSE TO SHORT-TERM STRESS.</a:t>
          </a:r>
          <a:endParaRPr lang="en-GB" dirty="0"/>
        </a:p>
      </dgm:t>
    </dgm:pt>
    <dgm:pt modelId="{3256DF0C-1C9D-4BE1-9C06-D74FFAB778CD}" type="parTrans" cxnId="{55D9516A-BB34-4FC2-B4BE-A4DC8F7C842C}">
      <dgm:prSet/>
      <dgm:spPr/>
      <dgm:t>
        <a:bodyPr/>
        <a:lstStyle/>
        <a:p>
          <a:endParaRPr lang="en-GB"/>
        </a:p>
      </dgm:t>
    </dgm:pt>
    <dgm:pt modelId="{28DEF42A-12C9-4EB2-8079-FEB38F7074E4}" type="sibTrans" cxnId="{55D9516A-BB34-4FC2-B4BE-A4DC8F7C842C}">
      <dgm:prSet/>
      <dgm:spPr/>
      <dgm:t>
        <a:bodyPr/>
        <a:lstStyle/>
        <a:p>
          <a:endParaRPr lang="en-GB"/>
        </a:p>
      </dgm:t>
    </dgm:pt>
    <dgm:pt modelId="{1AA60D32-2ECF-4B90-B69E-D18C9D474B00}">
      <dgm:prSet/>
      <dgm:spPr/>
      <dgm:t>
        <a:bodyPr/>
        <a:lstStyle/>
        <a:p>
          <a:pPr rtl="0"/>
          <a:r>
            <a:rPr lang="en-GB" dirty="0" smtClean="0"/>
            <a:t>THE INCIDENCE OF INSOMNIA INCREASES WITH AGE AND IS MORE COMMON IN WOMEN. </a:t>
          </a:r>
          <a:endParaRPr lang="en-GB" dirty="0"/>
        </a:p>
      </dgm:t>
    </dgm:pt>
    <dgm:pt modelId="{FB6F7F32-CFBD-4D76-A38D-CFA084A1F387}" type="parTrans" cxnId="{C8A96157-A8AE-4DCC-8C80-6D534D55287F}">
      <dgm:prSet/>
      <dgm:spPr/>
      <dgm:t>
        <a:bodyPr/>
        <a:lstStyle/>
        <a:p>
          <a:endParaRPr lang="en-GB"/>
        </a:p>
      </dgm:t>
    </dgm:pt>
    <dgm:pt modelId="{F4107411-5D02-4969-8912-106CF44E10C9}" type="sibTrans" cxnId="{C8A96157-A8AE-4DCC-8C80-6D534D55287F}">
      <dgm:prSet/>
      <dgm:spPr/>
      <dgm:t>
        <a:bodyPr/>
        <a:lstStyle/>
        <a:p>
          <a:endParaRPr lang="en-GB"/>
        </a:p>
      </dgm:t>
    </dgm:pt>
    <dgm:pt modelId="{C96F3577-0ED7-4D2E-99B7-EADE5E838AF5}">
      <dgm:prSet/>
      <dgm:spPr/>
      <dgm:t>
        <a:bodyPr/>
        <a:lstStyle/>
        <a:p>
          <a:pPr rtl="0"/>
          <a:r>
            <a:rPr lang="en-GB" dirty="0" smtClean="0"/>
            <a:t>INSOMNIA IS OFTEN ASSOCIATED WITH DEPRESSION WHERE EARLY MORNING AWAKENING IS COMMON</a:t>
          </a:r>
          <a:endParaRPr lang="en-GB" dirty="0"/>
        </a:p>
      </dgm:t>
    </dgm:pt>
    <dgm:pt modelId="{B0C24941-C3EA-4F47-8E31-7C5776DEB57F}" type="parTrans" cxnId="{25433157-06BC-4740-BA98-2C8F549D6390}">
      <dgm:prSet/>
      <dgm:spPr/>
      <dgm:t>
        <a:bodyPr/>
        <a:lstStyle/>
        <a:p>
          <a:endParaRPr lang="en-GB"/>
        </a:p>
      </dgm:t>
    </dgm:pt>
    <dgm:pt modelId="{9C91993F-AB82-4E90-8C4E-4C6F8F808597}" type="sibTrans" cxnId="{25433157-06BC-4740-BA98-2C8F549D6390}">
      <dgm:prSet/>
      <dgm:spPr/>
      <dgm:t>
        <a:bodyPr/>
        <a:lstStyle/>
        <a:p>
          <a:endParaRPr lang="en-GB"/>
        </a:p>
      </dgm:t>
    </dgm:pt>
    <dgm:pt modelId="{C4007D57-AE3A-4116-8381-4AFC0C606E8A}" type="pres">
      <dgm:prSet presAssocID="{2ACE028D-2CAB-49AF-AEB7-AA05FD22C2EF}" presName="linear" presStyleCnt="0">
        <dgm:presLayoutVars>
          <dgm:animLvl val="lvl"/>
          <dgm:resizeHandles val="exact"/>
        </dgm:presLayoutVars>
      </dgm:prSet>
      <dgm:spPr/>
    </dgm:pt>
    <dgm:pt modelId="{F78D444F-875F-4AE8-8361-14DC9C361235}" type="pres">
      <dgm:prSet presAssocID="{B4E549DB-43FD-420E-B48E-3772E5B846F3}" presName="parentText" presStyleLbl="node1" presStyleIdx="0" presStyleCnt="3">
        <dgm:presLayoutVars>
          <dgm:chMax val="0"/>
          <dgm:bulletEnabled val="1"/>
        </dgm:presLayoutVars>
      </dgm:prSet>
      <dgm:spPr/>
    </dgm:pt>
    <dgm:pt modelId="{3A73C13A-E764-4D2E-8175-24F599F84B05}" type="pres">
      <dgm:prSet presAssocID="{28DEF42A-12C9-4EB2-8079-FEB38F7074E4}" presName="spacer" presStyleCnt="0"/>
      <dgm:spPr/>
    </dgm:pt>
    <dgm:pt modelId="{7CAF7060-6CB0-435B-A3D0-7B7F10F73C55}" type="pres">
      <dgm:prSet presAssocID="{1AA60D32-2ECF-4B90-B69E-D18C9D474B00}" presName="parentText" presStyleLbl="node1" presStyleIdx="1" presStyleCnt="3">
        <dgm:presLayoutVars>
          <dgm:chMax val="0"/>
          <dgm:bulletEnabled val="1"/>
        </dgm:presLayoutVars>
      </dgm:prSet>
      <dgm:spPr/>
    </dgm:pt>
    <dgm:pt modelId="{B01C6EB2-B2E6-4CC1-8335-E250CA8F52AC}" type="pres">
      <dgm:prSet presAssocID="{F4107411-5D02-4969-8912-106CF44E10C9}" presName="spacer" presStyleCnt="0"/>
      <dgm:spPr/>
    </dgm:pt>
    <dgm:pt modelId="{54C2229C-035C-4EC0-AAA4-95C0022FF435}" type="pres">
      <dgm:prSet presAssocID="{C96F3577-0ED7-4D2E-99B7-EADE5E838AF5}" presName="parentText" presStyleLbl="node1" presStyleIdx="2" presStyleCnt="3">
        <dgm:presLayoutVars>
          <dgm:chMax val="0"/>
          <dgm:bulletEnabled val="1"/>
        </dgm:presLayoutVars>
      </dgm:prSet>
      <dgm:spPr/>
    </dgm:pt>
  </dgm:ptLst>
  <dgm:cxnLst>
    <dgm:cxn modelId="{35928D7B-FC1C-44D9-A954-C9DA241574D6}" type="presOf" srcId="{C96F3577-0ED7-4D2E-99B7-EADE5E838AF5}" destId="{54C2229C-035C-4EC0-AAA4-95C0022FF435}" srcOrd="0" destOrd="0" presId="urn:microsoft.com/office/officeart/2005/8/layout/vList2"/>
    <dgm:cxn modelId="{C8A96157-A8AE-4DCC-8C80-6D534D55287F}" srcId="{2ACE028D-2CAB-49AF-AEB7-AA05FD22C2EF}" destId="{1AA60D32-2ECF-4B90-B69E-D18C9D474B00}" srcOrd="1" destOrd="0" parTransId="{FB6F7F32-CFBD-4D76-A38D-CFA084A1F387}" sibTransId="{F4107411-5D02-4969-8912-106CF44E10C9}"/>
    <dgm:cxn modelId="{55D9516A-BB34-4FC2-B4BE-A4DC8F7C842C}" srcId="{2ACE028D-2CAB-49AF-AEB7-AA05FD22C2EF}" destId="{B4E549DB-43FD-420E-B48E-3772E5B846F3}" srcOrd="0" destOrd="0" parTransId="{3256DF0C-1C9D-4BE1-9C06-D74FFAB778CD}" sibTransId="{28DEF42A-12C9-4EB2-8079-FEB38F7074E4}"/>
    <dgm:cxn modelId="{25433157-06BC-4740-BA98-2C8F549D6390}" srcId="{2ACE028D-2CAB-49AF-AEB7-AA05FD22C2EF}" destId="{C96F3577-0ED7-4D2E-99B7-EADE5E838AF5}" srcOrd="2" destOrd="0" parTransId="{B0C24941-C3EA-4F47-8E31-7C5776DEB57F}" sibTransId="{9C91993F-AB82-4E90-8C4E-4C6F8F808597}"/>
    <dgm:cxn modelId="{CFF3746F-7F34-44FF-ACB6-A3CE388294AA}" type="presOf" srcId="{1AA60D32-2ECF-4B90-B69E-D18C9D474B00}" destId="{7CAF7060-6CB0-435B-A3D0-7B7F10F73C55}" srcOrd="0" destOrd="0" presId="urn:microsoft.com/office/officeart/2005/8/layout/vList2"/>
    <dgm:cxn modelId="{38F4FB5E-85AD-4CA8-8AB7-384F10C55022}" type="presOf" srcId="{2ACE028D-2CAB-49AF-AEB7-AA05FD22C2EF}" destId="{C4007D57-AE3A-4116-8381-4AFC0C606E8A}" srcOrd="0" destOrd="0" presId="urn:microsoft.com/office/officeart/2005/8/layout/vList2"/>
    <dgm:cxn modelId="{44138EBC-66FA-4966-B102-C59BCF26FF5D}" type="presOf" srcId="{B4E549DB-43FD-420E-B48E-3772E5B846F3}" destId="{F78D444F-875F-4AE8-8361-14DC9C361235}" srcOrd="0" destOrd="0" presId="urn:microsoft.com/office/officeart/2005/8/layout/vList2"/>
    <dgm:cxn modelId="{1A0081D2-2850-479E-9803-0813AECFFF9E}" type="presParOf" srcId="{C4007D57-AE3A-4116-8381-4AFC0C606E8A}" destId="{F78D444F-875F-4AE8-8361-14DC9C361235}" srcOrd="0" destOrd="0" presId="urn:microsoft.com/office/officeart/2005/8/layout/vList2"/>
    <dgm:cxn modelId="{2665865D-E29E-4E3B-9496-671AAC7D7B46}" type="presParOf" srcId="{C4007D57-AE3A-4116-8381-4AFC0C606E8A}" destId="{3A73C13A-E764-4D2E-8175-24F599F84B05}" srcOrd="1" destOrd="0" presId="urn:microsoft.com/office/officeart/2005/8/layout/vList2"/>
    <dgm:cxn modelId="{EAF350B6-D7B2-4265-A985-9D7C09FA6DB0}" type="presParOf" srcId="{C4007D57-AE3A-4116-8381-4AFC0C606E8A}" destId="{7CAF7060-6CB0-435B-A3D0-7B7F10F73C55}" srcOrd="2" destOrd="0" presId="urn:microsoft.com/office/officeart/2005/8/layout/vList2"/>
    <dgm:cxn modelId="{99504224-6046-499C-AC1F-EFFD86EACE65}" type="presParOf" srcId="{C4007D57-AE3A-4116-8381-4AFC0C606E8A}" destId="{B01C6EB2-B2E6-4CC1-8335-E250CA8F52AC}" srcOrd="3" destOrd="0" presId="urn:microsoft.com/office/officeart/2005/8/layout/vList2"/>
    <dgm:cxn modelId="{BDDB30AB-3762-4962-84F7-8831B41B2936}" type="presParOf" srcId="{C4007D57-AE3A-4116-8381-4AFC0C606E8A}" destId="{54C2229C-035C-4EC0-AAA4-95C0022FF43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BE59ED-EBBA-49D8-9526-0E63F54E0140}" type="doc">
      <dgm:prSet loTypeId="urn:microsoft.com/office/officeart/2005/8/layout/hierarchy3" loCatId="hierarchy" qsTypeId="urn:microsoft.com/office/officeart/2005/8/quickstyle/simple1" qsCatId="simple" csTypeId="urn:microsoft.com/office/officeart/2005/8/colors/accent2_2" csCatId="accent2" phldr="1"/>
      <dgm:spPr>
        <a:scene3d>
          <a:camera prst="perspectiveLeft"/>
          <a:lightRig rig="threePt" dir="t"/>
        </a:scene3d>
      </dgm:spPr>
      <dgm:t>
        <a:bodyPr/>
        <a:lstStyle/>
        <a:p>
          <a:endParaRPr lang="en-GB"/>
        </a:p>
      </dgm:t>
    </dgm:pt>
    <dgm:pt modelId="{41CC4EBD-0166-4B46-8750-21D13A1C0E61}">
      <dgm:prSet/>
      <dgm:spPr/>
      <dgm:t>
        <a:bodyPr/>
        <a:lstStyle/>
        <a:p>
          <a:pPr rtl="0"/>
          <a:r>
            <a:rPr lang="en-GB" dirty="0" smtClean="0"/>
            <a:t>INSOMNIA CAN MANIFEST AS </a:t>
          </a:r>
          <a:endParaRPr lang="en-GB" dirty="0"/>
        </a:p>
      </dgm:t>
    </dgm:pt>
    <dgm:pt modelId="{D0D82C4C-725A-4813-9816-71EC2F8425B3}" type="parTrans" cxnId="{453FF885-77CD-48E8-9C2C-2118A5CBAC6F}">
      <dgm:prSet/>
      <dgm:spPr/>
      <dgm:t>
        <a:bodyPr/>
        <a:lstStyle/>
        <a:p>
          <a:endParaRPr lang="en-GB"/>
        </a:p>
      </dgm:t>
    </dgm:pt>
    <dgm:pt modelId="{252B0F80-BE6B-4B5D-B8E9-26F44E0D7ED1}" type="sibTrans" cxnId="{453FF885-77CD-48E8-9C2C-2118A5CBAC6F}">
      <dgm:prSet/>
      <dgm:spPr/>
      <dgm:t>
        <a:bodyPr/>
        <a:lstStyle/>
        <a:p>
          <a:endParaRPr lang="en-GB"/>
        </a:p>
      </dgm:t>
    </dgm:pt>
    <dgm:pt modelId="{81BB0F43-2234-419B-8BFD-9AACCD98C09F}">
      <dgm:prSet/>
      <dgm:spPr/>
      <dgm:t>
        <a:bodyPr/>
        <a:lstStyle/>
        <a:p>
          <a:pPr rtl="0"/>
          <a:r>
            <a:rPr lang="en-GB" dirty="0" smtClean="0"/>
            <a:t>DIFFICULTY FALLING ASLEEP</a:t>
          </a:r>
          <a:endParaRPr lang="en-GB" dirty="0"/>
        </a:p>
      </dgm:t>
    </dgm:pt>
    <dgm:pt modelId="{6DBF08C8-0274-4D74-8D34-4469DB8C11B7}" type="parTrans" cxnId="{525FC04A-5FBB-4D49-A6A2-FFE4C326D8B7}">
      <dgm:prSet/>
      <dgm:spPr/>
      <dgm:t>
        <a:bodyPr/>
        <a:lstStyle/>
        <a:p>
          <a:endParaRPr lang="en-GB"/>
        </a:p>
      </dgm:t>
    </dgm:pt>
    <dgm:pt modelId="{F61C8F44-D6F6-429E-BF3E-0BD7ED920C8D}" type="sibTrans" cxnId="{525FC04A-5FBB-4D49-A6A2-FFE4C326D8B7}">
      <dgm:prSet/>
      <dgm:spPr/>
      <dgm:t>
        <a:bodyPr/>
        <a:lstStyle/>
        <a:p>
          <a:endParaRPr lang="en-GB"/>
        </a:p>
      </dgm:t>
    </dgm:pt>
    <dgm:pt modelId="{CCE15E61-A960-4611-BA78-167CBB0AFB3C}">
      <dgm:prSet/>
      <dgm:spPr/>
      <dgm:t>
        <a:bodyPr/>
        <a:lstStyle/>
        <a:p>
          <a:pPr rtl="0"/>
          <a:r>
            <a:rPr lang="en-GB" dirty="0" smtClean="0"/>
            <a:t>DIFFICULTY STAYING ASLEEP THROUGH THE NIGHT </a:t>
          </a:r>
          <a:endParaRPr lang="en-GB" dirty="0"/>
        </a:p>
      </dgm:t>
    </dgm:pt>
    <dgm:pt modelId="{332A87BD-4B2E-43D0-A476-21742E9F40CD}" type="parTrans" cxnId="{6CBBE263-7255-4FE2-825A-9D0DDB8D33C7}">
      <dgm:prSet/>
      <dgm:spPr/>
      <dgm:t>
        <a:bodyPr/>
        <a:lstStyle/>
        <a:p>
          <a:endParaRPr lang="en-GB"/>
        </a:p>
      </dgm:t>
    </dgm:pt>
    <dgm:pt modelId="{2CAC4F0A-42A3-4850-AF2F-E7A5C8EAB921}" type="sibTrans" cxnId="{6CBBE263-7255-4FE2-825A-9D0DDB8D33C7}">
      <dgm:prSet/>
      <dgm:spPr/>
      <dgm:t>
        <a:bodyPr/>
        <a:lstStyle/>
        <a:p>
          <a:endParaRPr lang="en-GB"/>
        </a:p>
      </dgm:t>
    </dgm:pt>
    <dgm:pt modelId="{61A58EE1-D6D8-458F-9614-4DB5E0ABD1A3}">
      <dgm:prSet/>
      <dgm:spPr/>
      <dgm:t>
        <a:bodyPr/>
        <a:lstStyle/>
        <a:p>
          <a:pPr rtl="0"/>
          <a:r>
            <a:rPr lang="en-GB" dirty="0" smtClean="0"/>
            <a:t>EARLY MORNING AWAKENING BEFORE SUFFICIENT SLEEP IS OBTAINED </a:t>
          </a:r>
          <a:endParaRPr lang="en-GB" dirty="0"/>
        </a:p>
      </dgm:t>
    </dgm:pt>
    <dgm:pt modelId="{EEB9CF3D-46E4-43F5-BC18-E9AC854F4AC7}" type="parTrans" cxnId="{623C5C66-68AD-4A93-9E72-C8B293573BE0}">
      <dgm:prSet/>
      <dgm:spPr/>
      <dgm:t>
        <a:bodyPr/>
        <a:lstStyle/>
        <a:p>
          <a:endParaRPr lang="en-GB"/>
        </a:p>
      </dgm:t>
    </dgm:pt>
    <dgm:pt modelId="{ECBBE8FC-1AA1-4344-BFB8-4AF5DD59C9AD}" type="sibTrans" cxnId="{623C5C66-68AD-4A93-9E72-C8B293573BE0}">
      <dgm:prSet/>
      <dgm:spPr/>
      <dgm:t>
        <a:bodyPr/>
        <a:lstStyle/>
        <a:p>
          <a:endParaRPr lang="en-GB"/>
        </a:p>
      </dgm:t>
    </dgm:pt>
    <dgm:pt modelId="{5A266BF2-4449-4285-8DF3-45335CD1AC92}">
      <dgm:prSet/>
      <dgm:spPr/>
      <dgm:t>
        <a:bodyPr/>
        <a:lstStyle/>
        <a:p>
          <a:pPr rtl="0"/>
          <a:r>
            <a:rPr lang="en-GB" dirty="0" smtClean="0"/>
            <a:t>INSOMNIA MAY RESULT FROM </a:t>
          </a:r>
          <a:endParaRPr lang="en-GB" dirty="0"/>
        </a:p>
      </dgm:t>
    </dgm:pt>
    <dgm:pt modelId="{23E865C9-F351-4417-A15F-60E2489ABF4D}" type="parTrans" cxnId="{08F22240-B652-4BA0-BA3E-28BC63E54B09}">
      <dgm:prSet/>
      <dgm:spPr/>
      <dgm:t>
        <a:bodyPr/>
        <a:lstStyle/>
        <a:p>
          <a:endParaRPr lang="en-GB"/>
        </a:p>
      </dgm:t>
    </dgm:pt>
    <dgm:pt modelId="{48F6D159-B46D-4832-81A5-B77EEAD61D1C}" type="sibTrans" cxnId="{08F22240-B652-4BA0-BA3E-28BC63E54B09}">
      <dgm:prSet/>
      <dgm:spPr/>
      <dgm:t>
        <a:bodyPr/>
        <a:lstStyle/>
        <a:p>
          <a:endParaRPr lang="en-GB"/>
        </a:p>
      </dgm:t>
    </dgm:pt>
    <dgm:pt modelId="{3C580C92-F4A9-4CA6-B84F-4D4A4F1DB3B0}">
      <dgm:prSet/>
      <dgm:spPr/>
      <dgm:t>
        <a:bodyPr/>
        <a:lstStyle/>
        <a:p>
          <a:pPr rtl="0"/>
          <a:r>
            <a:rPr lang="en-GB" dirty="0" smtClean="0"/>
            <a:t>PHYSICAL OR EMOTIONAL COMPLICATIONS </a:t>
          </a:r>
          <a:endParaRPr lang="en-GB" dirty="0"/>
        </a:p>
      </dgm:t>
    </dgm:pt>
    <dgm:pt modelId="{B3A38106-9677-468E-AF1F-E99DBCBE4E6E}" type="parTrans" cxnId="{F482AE69-AF9B-47C3-A45B-30823E662815}">
      <dgm:prSet/>
      <dgm:spPr/>
      <dgm:t>
        <a:bodyPr/>
        <a:lstStyle/>
        <a:p>
          <a:endParaRPr lang="en-GB"/>
        </a:p>
      </dgm:t>
    </dgm:pt>
    <dgm:pt modelId="{E3ABBA5D-58CF-4A95-B72D-877F780FD21D}" type="sibTrans" cxnId="{F482AE69-AF9B-47C3-A45B-30823E662815}">
      <dgm:prSet/>
      <dgm:spPr/>
      <dgm:t>
        <a:bodyPr/>
        <a:lstStyle/>
        <a:p>
          <a:endParaRPr lang="en-GB"/>
        </a:p>
      </dgm:t>
    </dgm:pt>
    <dgm:pt modelId="{01BE23E7-BC49-4DF2-B05F-91F9AE281B65}">
      <dgm:prSet/>
      <dgm:spPr/>
      <dgm:t>
        <a:bodyPr/>
        <a:lstStyle/>
        <a:p>
          <a:pPr rtl="0"/>
          <a:r>
            <a:rPr lang="en-GB" dirty="0" smtClean="0"/>
            <a:t>CONSUMPTION OF EXCESSIVE CAFFEINE </a:t>
          </a:r>
          <a:endParaRPr lang="en-GB" dirty="0"/>
        </a:p>
      </dgm:t>
    </dgm:pt>
    <dgm:pt modelId="{8E3CAB30-07EE-4638-91B0-61CECFAB9F08}" type="parTrans" cxnId="{268A3C9B-6A28-4276-8B4A-99F29B4F13AE}">
      <dgm:prSet/>
      <dgm:spPr/>
      <dgm:t>
        <a:bodyPr/>
        <a:lstStyle/>
        <a:p>
          <a:endParaRPr lang="en-GB"/>
        </a:p>
      </dgm:t>
    </dgm:pt>
    <dgm:pt modelId="{8271246B-6431-4DA3-BBE0-A8E09C4B75FC}" type="sibTrans" cxnId="{268A3C9B-6A28-4276-8B4A-99F29B4F13AE}">
      <dgm:prSet/>
      <dgm:spPr/>
      <dgm:t>
        <a:bodyPr/>
        <a:lstStyle/>
        <a:p>
          <a:endParaRPr lang="en-GB"/>
        </a:p>
      </dgm:t>
    </dgm:pt>
    <dgm:pt modelId="{03E49E8E-0E02-4559-A356-9B47D78407CC}">
      <dgm:prSet/>
      <dgm:spPr/>
      <dgm:t>
        <a:bodyPr/>
        <a:lstStyle/>
        <a:p>
          <a:pPr rtl="0"/>
          <a:r>
            <a:rPr lang="en-GB" dirty="0" smtClean="0"/>
            <a:t>EXERCISING VIGOROUSLY BEFORE SLEEP</a:t>
          </a:r>
          <a:endParaRPr lang="en-GB" dirty="0"/>
        </a:p>
      </dgm:t>
    </dgm:pt>
    <dgm:pt modelId="{564DDF3C-1FA6-4824-BCB2-7621DDE88555}" type="parTrans" cxnId="{01D38D23-4042-4508-AAD6-DC7D97F37C52}">
      <dgm:prSet/>
      <dgm:spPr/>
      <dgm:t>
        <a:bodyPr/>
        <a:lstStyle/>
        <a:p>
          <a:endParaRPr lang="en-GB"/>
        </a:p>
      </dgm:t>
    </dgm:pt>
    <dgm:pt modelId="{7071D5DD-02AA-4712-BE96-B87CF2503DDE}" type="sibTrans" cxnId="{01D38D23-4042-4508-AAD6-DC7D97F37C52}">
      <dgm:prSet/>
      <dgm:spPr/>
      <dgm:t>
        <a:bodyPr/>
        <a:lstStyle/>
        <a:p>
          <a:endParaRPr lang="en-GB"/>
        </a:p>
      </dgm:t>
    </dgm:pt>
    <dgm:pt modelId="{BAF0420B-6442-4124-9267-08C0F897841E}" type="pres">
      <dgm:prSet presAssocID="{6ABE59ED-EBBA-49D8-9526-0E63F54E0140}" presName="diagram" presStyleCnt="0">
        <dgm:presLayoutVars>
          <dgm:chPref val="1"/>
          <dgm:dir/>
          <dgm:animOne val="branch"/>
          <dgm:animLvl val="lvl"/>
          <dgm:resizeHandles/>
        </dgm:presLayoutVars>
      </dgm:prSet>
      <dgm:spPr/>
    </dgm:pt>
    <dgm:pt modelId="{6D14FEFF-81C6-44D2-B805-233F6A4DDC27}" type="pres">
      <dgm:prSet presAssocID="{41CC4EBD-0166-4B46-8750-21D13A1C0E61}" presName="root" presStyleCnt="0"/>
      <dgm:spPr/>
    </dgm:pt>
    <dgm:pt modelId="{3C4D0A5D-4B06-472D-ABFC-B5EBA116C20E}" type="pres">
      <dgm:prSet presAssocID="{41CC4EBD-0166-4B46-8750-21D13A1C0E61}" presName="rootComposite" presStyleCnt="0"/>
      <dgm:spPr/>
    </dgm:pt>
    <dgm:pt modelId="{205DF0AE-249E-4599-9A11-D950EC5ADA7B}" type="pres">
      <dgm:prSet presAssocID="{41CC4EBD-0166-4B46-8750-21D13A1C0E61}" presName="rootText" presStyleLbl="node1" presStyleIdx="0" presStyleCnt="2"/>
      <dgm:spPr/>
    </dgm:pt>
    <dgm:pt modelId="{B3A50EB7-BD13-41AA-B56E-0721F314A69A}" type="pres">
      <dgm:prSet presAssocID="{41CC4EBD-0166-4B46-8750-21D13A1C0E61}" presName="rootConnector" presStyleLbl="node1" presStyleIdx="0" presStyleCnt="2"/>
      <dgm:spPr/>
    </dgm:pt>
    <dgm:pt modelId="{30FF665B-8FE7-4794-8AB9-B7510AD85ECA}" type="pres">
      <dgm:prSet presAssocID="{41CC4EBD-0166-4B46-8750-21D13A1C0E61}" presName="childShape" presStyleCnt="0"/>
      <dgm:spPr/>
    </dgm:pt>
    <dgm:pt modelId="{D90C8AF2-9147-4144-B1FF-13D4A04A48A3}" type="pres">
      <dgm:prSet presAssocID="{6DBF08C8-0274-4D74-8D34-4469DB8C11B7}" presName="Name13" presStyleLbl="parChTrans1D2" presStyleIdx="0" presStyleCnt="6"/>
      <dgm:spPr/>
    </dgm:pt>
    <dgm:pt modelId="{B76DA71B-5EA9-4592-8304-E79F99AA3252}" type="pres">
      <dgm:prSet presAssocID="{81BB0F43-2234-419B-8BFD-9AACCD98C09F}" presName="childText" presStyleLbl="bgAcc1" presStyleIdx="0" presStyleCnt="6">
        <dgm:presLayoutVars>
          <dgm:bulletEnabled val="1"/>
        </dgm:presLayoutVars>
      </dgm:prSet>
      <dgm:spPr/>
      <dgm:t>
        <a:bodyPr/>
        <a:lstStyle/>
        <a:p>
          <a:endParaRPr lang="en-GB"/>
        </a:p>
      </dgm:t>
    </dgm:pt>
    <dgm:pt modelId="{24CC7F87-A8EF-489E-A577-F938B74ED3D7}" type="pres">
      <dgm:prSet presAssocID="{332A87BD-4B2E-43D0-A476-21742E9F40CD}" presName="Name13" presStyleLbl="parChTrans1D2" presStyleIdx="1" presStyleCnt="6"/>
      <dgm:spPr/>
    </dgm:pt>
    <dgm:pt modelId="{90DBFD39-B90D-4E1F-9B94-E20239E6F432}" type="pres">
      <dgm:prSet presAssocID="{CCE15E61-A960-4611-BA78-167CBB0AFB3C}" presName="childText" presStyleLbl="bgAcc1" presStyleIdx="1" presStyleCnt="6">
        <dgm:presLayoutVars>
          <dgm:bulletEnabled val="1"/>
        </dgm:presLayoutVars>
      </dgm:prSet>
      <dgm:spPr/>
      <dgm:t>
        <a:bodyPr/>
        <a:lstStyle/>
        <a:p>
          <a:endParaRPr lang="en-GB"/>
        </a:p>
      </dgm:t>
    </dgm:pt>
    <dgm:pt modelId="{194635D2-0FF4-4559-ACEF-94C3F788EB22}" type="pres">
      <dgm:prSet presAssocID="{EEB9CF3D-46E4-43F5-BC18-E9AC854F4AC7}" presName="Name13" presStyleLbl="parChTrans1D2" presStyleIdx="2" presStyleCnt="6"/>
      <dgm:spPr/>
    </dgm:pt>
    <dgm:pt modelId="{EC2B86D5-7C16-4814-AC81-B44C46AE638F}" type="pres">
      <dgm:prSet presAssocID="{61A58EE1-D6D8-458F-9614-4DB5E0ABD1A3}" presName="childText" presStyleLbl="bgAcc1" presStyleIdx="2" presStyleCnt="6">
        <dgm:presLayoutVars>
          <dgm:bulletEnabled val="1"/>
        </dgm:presLayoutVars>
      </dgm:prSet>
      <dgm:spPr/>
      <dgm:t>
        <a:bodyPr/>
        <a:lstStyle/>
        <a:p>
          <a:endParaRPr lang="en-GB"/>
        </a:p>
      </dgm:t>
    </dgm:pt>
    <dgm:pt modelId="{9C00131F-A1CF-46C7-AAF7-E4E27B52BCC6}" type="pres">
      <dgm:prSet presAssocID="{5A266BF2-4449-4285-8DF3-45335CD1AC92}" presName="root" presStyleCnt="0"/>
      <dgm:spPr/>
    </dgm:pt>
    <dgm:pt modelId="{51C03C11-F485-4997-B862-55FDB055704B}" type="pres">
      <dgm:prSet presAssocID="{5A266BF2-4449-4285-8DF3-45335CD1AC92}" presName="rootComposite" presStyleCnt="0"/>
      <dgm:spPr/>
    </dgm:pt>
    <dgm:pt modelId="{A240275B-62C2-43F4-ABDB-9E7C77A682DC}" type="pres">
      <dgm:prSet presAssocID="{5A266BF2-4449-4285-8DF3-45335CD1AC92}" presName="rootText" presStyleLbl="node1" presStyleIdx="1" presStyleCnt="2"/>
      <dgm:spPr/>
    </dgm:pt>
    <dgm:pt modelId="{3C77A254-9968-4AF1-BF77-5DC3FFBD687C}" type="pres">
      <dgm:prSet presAssocID="{5A266BF2-4449-4285-8DF3-45335CD1AC92}" presName="rootConnector" presStyleLbl="node1" presStyleIdx="1" presStyleCnt="2"/>
      <dgm:spPr/>
    </dgm:pt>
    <dgm:pt modelId="{2E1A9275-4523-46CA-8740-9764E7237DD5}" type="pres">
      <dgm:prSet presAssocID="{5A266BF2-4449-4285-8DF3-45335CD1AC92}" presName="childShape" presStyleCnt="0"/>
      <dgm:spPr/>
    </dgm:pt>
    <dgm:pt modelId="{F46D5C3F-F8CB-4382-8D09-A7E0E4CAD014}" type="pres">
      <dgm:prSet presAssocID="{B3A38106-9677-468E-AF1F-E99DBCBE4E6E}" presName="Name13" presStyleLbl="parChTrans1D2" presStyleIdx="3" presStyleCnt="6"/>
      <dgm:spPr/>
    </dgm:pt>
    <dgm:pt modelId="{1C1CE3A4-7309-4B53-B649-DCAFA254B349}" type="pres">
      <dgm:prSet presAssocID="{3C580C92-F4A9-4CA6-B84F-4D4A4F1DB3B0}" presName="childText" presStyleLbl="bgAcc1" presStyleIdx="3" presStyleCnt="6">
        <dgm:presLayoutVars>
          <dgm:bulletEnabled val="1"/>
        </dgm:presLayoutVars>
      </dgm:prSet>
      <dgm:spPr/>
    </dgm:pt>
    <dgm:pt modelId="{CA8D3325-F570-46A6-AAFA-FC9F4EA77C7F}" type="pres">
      <dgm:prSet presAssocID="{8E3CAB30-07EE-4638-91B0-61CECFAB9F08}" presName="Name13" presStyleLbl="parChTrans1D2" presStyleIdx="4" presStyleCnt="6"/>
      <dgm:spPr/>
    </dgm:pt>
    <dgm:pt modelId="{67C0E84A-73A0-4DBC-BD19-CC036A79AF07}" type="pres">
      <dgm:prSet presAssocID="{01BE23E7-BC49-4DF2-B05F-91F9AE281B65}" presName="childText" presStyleLbl="bgAcc1" presStyleIdx="4" presStyleCnt="6">
        <dgm:presLayoutVars>
          <dgm:bulletEnabled val="1"/>
        </dgm:presLayoutVars>
      </dgm:prSet>
      <dgm:spPr/>
      <dgm:t>
        <a:bodyPr/>
        <a:lstStyle/>
        <a:p>
          <a:endParaRPr lang="en-GB"/>
        </a:p>
      </dgm:t>
    </dgm:pt>
    <dgm:pt modelId="{2DEBAD8C-A8BE-4BE5-8E8E-F81240879863}" type="pres">
      <dgm:prSet presAssocID="{564DDF3C-1FA6-4824-BCB2-7621DDE88555}" presName="Name13" presStyleLbl="parChTrans1D2" presStyleIdx="5" presStyleCnt="6"/>
      <dgm:spPr/>
    </dgm:pt>
    <dgm:pt modelId="{C4476948-5709-479A-ABCE-ED8DAD6C52E9}" type="pres">
      <dgm:prSet presAssocID="{03E49E8E-0E02-4559-A356-9B47D78407CC}" presName="childText" presStyleLbl="bgAcc1" presStyleIdx="5" presStyleCnt="6">
        <dgm:presLayoutVars>
          <dgm:bulletEnabled val="1"/>
        </dgm:presLayoutVars>
      </dgm:prSet>
      <dgm:spPr/>
    </dgm:pt>
  </dgm:ptLst>
  <dgm:cxnLst>
    <dgm:cxn modelId="{501FAC1D-A01F-4E06-A91F-4F5CEB139E10}" type="presOf" srcId="{5A266BF2-4449-4285-8DF3-45335CD1AC92}" destId="{A240275B-62C2-43F4-ABDB-9E7C77A682DC}" srcOrd="0" destOrd="0" presId="urn:microsoft.com/office/officeart/2005/8/layout/hierarchy3"/>
    <dgm:cxn modelId="{623C5C66-68AD-4A93-9E72-C8B293573BE0}" srcId="{41CC4EBD-0166-4B46-8750-21D13A1C0E61}" destId="{61A58EE1-D6D8-458F-9614-4DB5E0ABD1A3}" srcOrd="2" destOrd="0" parTransId="{EEB9CF3D-46E4-43F5-BC18-E9AC854F4AC7}" sibTransId="{ECBBE8FC-1AA1-4344-BFB8-4AF5DD59C9AD}"/>
    <dgm:cxn modelId="{DE892C9B-8D08-4805-A9BB-5448A4A4174B}" type="presOf" srcId="{5A266BF2-4449-4285-8DF3-45335CD1AC92}" destId="{3C77A254-9968-4AF1-BF77-5DC3FFBD687C}" srcOrd="1" destOrd="0" presId="urn:microsoft.com/office/officeart/2005/8/layout/hierarchy3"/>
    <dgm:cxn modelId="{7807087F-264F-4C19-9C15-F97140ECC051}" type="presOf" srcId="{8E3CAB30-07EE-4638-91B0-61CECFAB9F08}" destId="{CA8D3325-F570-46A6-AAFA-FC9F4EA77C7F}" srcOrd="0" destOrd="0" presId="urn:microsoft.com/office/officeart/2005/8/layout/hierarchy3"/>
    <dgm:cxn modelId="{268A3C9B-6A28-4276-8B4A-99F29B4F13AE}" srcId="{5A266BF2-4449-4285-8DF3-45335CD1AC92}" destId="{01BE23E7-BC49-4DF2-B05F-91F9AE281B65}" srcOrd="1" destOrd="0" parTransId="{8E3CAB30-07EE-4638-91B0-61CECFAB9F08}" sibTransId="{8271246B-6431-4DA3-BBE0-A8E09C4B75FC}"/>
    <dgm:cxn modelId="{776FC9DE-FADC-462B-9615-23FE6C8E1337}" type="presOf" srcId="{03E49E8E-0E02-4559-A356-9B47D78407CC}" destId="{C4476948-5709-479A-ABCE-ED8DAD6C52E9}" srcOrd="0" destOrd="0" presId="urn:microsoft.com/office/officeart/2005/8/layout/hierarchy3"/>
    <dgm:cxn modelId="{672AD749-0CD1-469A-8ADC-FCB56BB908D4}" type="presOf" srcId="{3C580C92-F4A9-4CA6-B84F-4D4A4F1DB3B0}" destId="{1C1CE3A4-7309-4B53-B649-DCAFA254B349}" srcOrd="0" destOrd="0" presId="urn:microsoft.com/office/officeart/2005/8/layout/hierarchy3"/>
    <dgm:cxn modelId="{58F1CA06-B980-4958-9B97-BF58AEE21CB9}" type="presOf" srcId="{B3A38106-9677-468E-AF1F-E99DBCBE4E6E}" destId="{F46D5C3F-F8CB-4382-8D09-A7E0E4CAD014}" srcOrd="0" destOrd="0" presId="urn:microsoft.com/office/officeart/2005/8/layout/hierarchy3"/>
    <dgm:cxn modelId="{01D38D23-4042-4508-AAD6-DC7D97F37C52}" srcId="{5A266BF2-4449-4285-8DF3-45335CD1AC92}" destId="{03E49E8E-0E02-4559-A356-9B47D78407CC}" srcOrd="2" destOrd="0" parTransId="{564DDF3C-1FA6-4824-BCB2-7621DDE88555}" sibTransId="{7071D5DD-02AA-4712-BE96-B87CF2503DDE}"/>
    <dgm:cxn modelId="{08F22240-B652-4BA0-BA3E-28BC63E54B09}" srcId="{6ABE59ED-EBBA-49D8-9526-0E63F54E0140}" destId="{5A266BF2-4449-4285-8DF3-45335CD1AC92}" srcOrd="1" destOrd="0" parTransId="{23E865C9-F351-4417-A15F-60E2489ABF4D}" sibTransId="{48F6D159-B46D-4832-81A5-B77EEAD61D1C}"/>
    <dgm:cxn modelId="{38F7F53B-CEFE-4626-A648-54F0D8FB0A0A}" type="presOf" srcId="{564DDF3C-1FA6-4824-BCB2-7621DDE88555}" destId="{2DEBAD8C-A8BE-4BE5-8E8E-F81240879863}" srcOrd="0" destOrd="0" presId="urn:microsoft.com/office/officeart/2005/8/layout/hierarchy3"/>
    <dgm:cxn modelId="{22B58398-E3C0-4D47-8D53-FB9D890E825B}" type="presOf" srcId="{01BE23E7-BC49-4DF2-B05F-91F9AE281B65}" destId="{67C0E84A-73A0-4DBC-BD19-CC036A79AF07}" srcOrd="0" destOrd="0" presId="urn:microsoft.com/office/officeart/2005/8/layout/hierarchy3"/>
    <dgm:cxn modelId="{953980D3-6E6D-4AD0-B896-560E14CF271B}" type="presOf" srcId="{332A87BD-4B2E-43D0-A476-21742E9F40CD}" destId="{24CC7F87-A8EF-489E-A577-F938B74ED3D7}" srcOrd="0" destOrd="0" presId="urn:microsoft.com/office/officeart/2005/8/layout/hierarchy3"/>
    <dgm:cxn modelId="{0A1A5155-A0C4-43D5-9721-F0DD8637D47A}" type="presOf" srcId="{6ABE59ED-EBBA-49D8-9526-0E63F54E0140}" destId="{BAF0420B-6442-4124-9267-08C0F897841E}" srcOrd="0" destOrd="0" presId="urn:microsoft.com/office/officeart/2005/8/layout/hierarchy3"/>
    <dgm:cxn modelId="{F86F81B9-2A10-4DFF-AD51-79186E69027F}" type="presOf" srcId="{81BB0F43-2234-419B-8BFD-9AACCD98C09F}" destId="{B76DA71B-5EA9-4592-8304-E79F99AA3252}" srcOrd="0" destOrd="0" presId="urn:microsoft.com/office/officeart/2005/8/layout/hierarchy3"/>
    <dgm:cxn modelId="{8D7BB68F-FD39-4B09-A982-F7FD3D80C002}" type="presOf" srcId="{41CC4EBD-0166-4B46-8750-21D13A1C0E61}" destId="{205DF0AE-249E-4599-9A11-D950EC5ADA7B}" srcOrd="0" destOrd="0" presId="urn:microsoft.com/office/officeart/2005/8/layout/hierarchy3"/>
    <dgm:cxn modelId="{525FC04A-5FBB-4D49-A6A2-FFE4C326D8B7}" srcId="{41CC4EBD-0166-4B46-8750-21D13A1C0E61}" destId="{81BB0F43-2234-419B-8BFD-9AACCD98C09F}" srcOrd="0" destOrd="0" parTransId="{6DBF08C8-0274-4D74-8D34-4469DB8C11B7}" sibTransId="{F61C8F44-D6F6-429E-BF3E-0BD7ED920C8D}"/>
    <dgm:cxn modelId="{2C438838-620F-44FD-AA67-75D1137F958D}" type="presOf" srcId="{61A58EE1-D6D8-458F-9614-4DB5E0ABD1A3}" destId="{EC2B86D5-7C16-4814-AC81-B44C46AE638F}" srcOrd="0" destOrd="0" presId="urn:microsoft.com/office/officeart/2005/8/layout/hierarchy3"/>
    <dgm:cxn modelId="{32CA016E-0DAF-4E01-B153-3F53141BFE07}" type="presOf" srcId="{EEB9CF3D-46E4-43F5-BC18-E9AC854F4AC7}" destId="{194635D2-0FF4-4559-ACEF-94C3F788EB22}" srcOrd="0" destOrd="0" presId="urn:microsoft.com/office/officeart/2005/8/layout/hierarchy3"/>
    <dgm:cxn modelId="{520FAFE2-3FA6-449B-97D9-45447B16A036}" type="presOf" srcId="{CCE15E61-A960-4611-BA78-167CBB0AFB3C}" destId="{90DBFD39-B90D-4E1F-9B94-E20239E6F432}" srcOrd="0" destOrd="0" presId="urn:microsoft.com/office/officeart/2005/8/layout/hierarchy3"/>
    <dgm:cxn modelId="{65DDA33F-A718-4986-A550-C653E84D52CA}" type="presOf" srcId="{6DBF08C8-0274-4D74-8D34-4469DB8C11B7}" destId="{D90C8AF2-9147-4144-B1FF-13D4A04A48A3}" srcOrd="0" destOrd="0" presId="urn:microsoft.com/office/officeart/2005/8/layout/hierarchy3"/>
    <dgm:cxn modelId="{F482AE69-AF9B-47C3-A45B-30823E662815}" srcId="{5A266BF2-4449-4285-8DF3-45335CD1AC92}" destId="{3C580C92-F4A9-4CA6-B84F-4D4A4F1DB3B0}" srcOrd="0" destOrd="0" parTransId="{B3A38106-9677-468E-AF1F-E99DBCBE4E6E}" sibTransId="{E3ABBA5D-58CF-4A95-B72D-877F780FD21D}"/>
    <dgm:cxn modelId="{6CBBE263-7255-4FE2-825A-9D0DDB8D33C7}" srcId="{41CC4EBD-0166-4B46-8750-21D13A1C0E61}" destId="{CCE15E61-A960-4611-BA78-167CBB0AFB3C}" srcOrd="1" destOrd="0" parTransId="{332A87BD-4B2E-43D0-A476-21742E9F40CD}" sibTransId="{2CAC4F0A-42A3-4850-AF2F-E7A5C8EAB921}"/>
    <dgm:cxn modelId="{453FF885-77CD-48E8-9C2C-2118A5CBAC6F}" srcId="{6ABE59ED-EBBA-49D8-9526-0E63F54E0140}" destId="{41CC4EBD-0166-4B46-8750-21D13A1C0E61}" srcOrd="0" destOrd="0" parTransId="{D0D82C4C-725A-4813-9816-71EC2F8425B3}" sibTransId="{252B0F80-BE6B-4B5D-B8E9-26F44E0D7ED1}"/>
    <dgm:cxn modelId="{A0E41434-C9CE-4594-81D2-809B28F6354A}" type="presOf" srcId="{41CC4EBD-0166-4B46-8750-21D13A1C0E61}" destId="{B3A50EB7-BD13-41AA-B56E-0721F314A69A}" srcOrd="1" destOrd="0" presId="urn:microsoft.com/office/officeart/2005/8/layout/hierarchy3"/>
    <dgm:cxn modelId="{3CEBB1BF-DDB0-4871-976D-568DBF368705}" type="presParOf" srcId="{BAF0420B-6442-4124-9267-08C0F897841E}" destId="{6D14FEFF-81C6-44D2-B805-233F6A4DDC27}" srcOrd="0" destOrd="0" presId="urn:microsoft.com/office/officeart/2005/8/layout/hierarchy3"/>
    <dgm:cxn modelId="{B335C4E1-FCF4-4867-BB36-D7916259D0F2}" type="presParOf" srcId="{6D14FEFF-81C6-44D2-B805-233F6A4DDC27}" destId="{3C4D0A5D-4B06-472D-ABFC-B5EBA116C20E}" srcOrd="0" destOrd="0" presId="urn:microsoft.com/office/officeart/2005/8/layout/hierarchy3"/>
    <dgm:cxn modelId="{B53C8B62-71D7-48AB-9AC7-8FDEC306BAD9}" type="presParOf" srcId="{3C4D0A5D-4B06-472D-ABFC-B5EBA116C20E}" destId="{205DF0AE-249E-4599-9A11-D950EC5ADA7B}" srcOrd="0" destOrd="0" presId="urn:microsoft.com/office/officeart/2005/8/layout/hierarchy3"/>
    <dgm:cxn modelId="{15C15EA4-7792-44D1-8EF4-E5984B9E82D2}" type="presParOf" srcId="{3C4D0A5D-4B06-472D-ABFC-B5EBA116C20E}" destId="{B3A50EB7-BD13-41AA-B56E-0721F314A69A}" srcOrd="1" destOrd="0" presId="urn:microsoft.com/office/officeart/2005/8/layout/hierarchy3"/>
    <dgm:cxn modelId="{149AD649-4F0E-4AAA-9DB8-1F125E01EBB3}" type="presParOf" srcId="{6D14FEFF-81C6-44D2-B805-233F6A4DDC27}" destId="{30FF665B-8FE7-4794-8AB9-B7510AD85ECA}" srcOrd="1" destOrd="0" presId="urn:microsoft.com/office/officeart/2005/8/layout/hierarchy3"/>
    <dgm:cxn modelId="{5AF29D14-B2B4-4F70-85B5-15948B3F684F}" type="presParOf" srcId="{30FF665B-8FE7-4794-8AB9-B7510AD85ECA}" destId="{D90C8AF2-9147-4144-B1FF-13D4A04A48A3}" srcOrd="0" destOrd="0" presId="urn:microsoft.com/office/officeart/2005/8/layout/hierarchy3"/>
    <dgm:cxn modelId="{2BFD0055-D0FD-4F66-9090-9CD0586CE487}" type="presParOf" srcId="{30FF665B-8FE7-4794-8AB9-B7510AD85ECA}" destId="{B76DA71B-5EA9-4592-8304-E79F99AA3252}" srcOrd="1" destOrd="0" presId="urn:microsoft.com/office/officeart/2005/8/layout/hierarchy3"/>
    <dgm:cxn modelId="{9833EE65-6917-4CA0-B5AB-6F1D54C134EB}" type="presParOf" srcId="{30FF665B-8FE7-4794-8AB9-B7510AD85ECA}" destId="{24CC7F87-A8EF-489E-A577-F938B74ED3D7}" srcOrd="2" destOrd="0" presId="urn:microsoft.com/office/officeart/2005/8/layout/hierarchy3"/>
    <dgm:cxn modelId="{E68EFE0A-9D1A-4760-A9E9-949162A00104}" type="presParOf" srcId="{30FF665B-8FE7-4794-8AB9-B7510AD85ECA}" destId="{90DBFD39-B90D-4E1F-9B94-E20239E6F432}" srcOrd="3" destOrd="0" presId="urn:microsoft.com/office/officeart/2005/8/layout/hierarchy3"/>
    <dgm:cxn modelId="{909D930C-AD18-4562-84E9-35D583C7C1D8}" type="presParOf" srcId="{30FF665B-8FE7-4794-8AB9-B7510AD85ECA}" destId="{194635D2-0FF4-4559-ACEF-94C3F788EB22}" srcOrd="4" destOrd="0" presId="urn:microsoft.com/office/officeart/2005/8/layout/hierarchy3"/>
    <dgm:cxn modelId="{2B2C2874-3002-46E6-9839-468123156ABA}" type="presParOf" srcId="{30FF665B-8FE7-4794-8AB9-B7510AD85ECA}" destId="{EC2B86D5-7C16-4814-AC81-B44C46AE638F}" srcOrd="5" destOrd="0" presId="urn:microsoft.com/office/officeart/2005/8/layout/hierarchy3"/>
    <dgm:cxn modelId="{7640DDBE-5C21-4AEF-A148-A44762616EA4}" type="presParOf" srcId="{BAF0420B-6442-4124-9267-08C0F897841E}" destId="{9C00131F-A1CF-46C7-AAF7-E4E27B52BCC6}" srcOrd="1" destOrd="0" presId="urn:microsoft.com/office/officeart/2005/8/layout/hierarchy3"/>
    <dgm:cxn modelId="{7EDA5FFE-AE08-4662-8880-9C37D005EB57}" type="presParOf" srcId="{9C00131F-A1CF-46C7-AAF7-E4E27B52BCC6}" destId="{51C03C11-F485-4997-B862-55FDB055704B}" srcOrd="0" destOrd="0" presId="urn:microsoft.com/office/officeart/2005/8/layout/hierarchy3"/>
    <dgm:cxn modelId="{F4756792-D708-459D-B2CF-96A4406BF55F}" type="presParOf" srcId="{51C03C11-F485-4997-B862-55FDB055704B}" destId="{A240275B-62C2-43F4-ABDB-9E7C77A682DC}" srcOrd="0" destOrd="0" presId="urn:microsoft.com/office/officeart/2005/8/layout/hierarchy3"/>
    <dgm:cxn modelId="{1C7FEF9D-7D93-4419-B780-6A100488DD57}" type="presParOf" srcId="{51C03C11-F485-4997-B862-55FDB055704B}" destId="{3C77A254-9968-4AF1-BF77-5DC3FFBD687C}" srcOrd="1" destOrd="0" presId="urn:microsoft.com/office/officeart/2005/8/layout/hierarchy3"/>
    <dgm:cxn modelId="{5E445A6E-0558-400E-A045-6A0D523A83B7}" type="presParOf" srcId="{9C00131F-A1CF-46C7-AAF7-E4E27B52BCC6}" destId="{2E1A9275-4523-46CA-8740-9764E7237DD5}" srcOrd="1" destOrd="0" presId="urn:microsoft.com/office/officeart/2005/8/layout/hierarchy3"/>
    <dgm:cxn modelId="{D8550989-5586-4D22-9989-5EC481E3349F}" type="presParOf" srcId="{2E1A9275-4523-46CA-8740-9764E7237DD5}" destId="{F46D5C3F-F8CB-4382-8D09-A7E0E4CAD014}" srcOrd="0" destOrd="0" presId="urn:microsoft.com/office/officeart/2005/8/layout/hierarchy3"/>
    <dgm:cxn modelId="{F2694743-14B4-47FD-90A3-4370D67F000B}" type="presParOf" srcId="{2E1A9275-4523-46CA-8740-9764E7237DD5}" destId="{1C1CE3A4-7309-4B53-B649-DCAFA254B349}" srcOrd="1" destOrd="0" presId="urn:microsoft.com/office/officeart/2005/8/layout/hierarchy3"/>
    <dgm:cxn modelId="{4D226BD5-6F16-4754-AE48-6E7167FCF44B}" type="presParOf" srcId="{2E1A9275-4523-46CA-8740-9764E7237DD5}" destId="{CA8D3325-F570-46A6-AAFA-FC9F4EA77C7F}" srcOrd="2" destOrd="0" presId="urn:microsoft.com/office/officeart/2005/8/layout/hierarchy3"/>
    <dgm:cxn modelId="{A1D3D0EF-4B16-402A-B944-D1F9AE86FDDA}" type="presParOf" srcId="{2E1A9275-4523-46CA-8740-9764E7237DD5}" destId="{67C0E84A-73A0-4DBC-BD19-CC036A79AF07}" srcOrd="3" destOrd="0" presId="urn:microsoft.com/office/officeart/2005/8/layout/hierarchy3"/>
    <dgm:cxn modelId="{2DB1C85B-4860-425C-8118-0BADA839540E}" type="presParOf" srcId="{2E1A9275-4523-46CA-8740-9764E7237DD5}" destId="{2DEBAD8C-A8BE-4BE5-8E8E-F81240879863}" srcOrd="4" destOrd="0" presId="urn:microsoft.com/office/officeart/2005/8/layout/hierarchy3"/>
    <dgm:cxn modelId="{A182A9BB-3EAA-4362-91F3-4FA54B41E33E}" type="presParOf" srcId="{2E1A9275-4523-46CA-8740-9764E7237DD5}" destId="{C4476948-5709-479A-ABCE-ED8DAD6C52E9}"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81EB0B-0DEB-4904-8F20-97151BB1312A}" type="doc">
      <dgm:prSet loTypeId="urn:microsoft.com/office/officeart/2005/8/layout/vList2" loCatId="list" qsTypeId="urn:microsoft.com/office/officeart/2005/8/quickstyle/simple1" qsCatId="simple" csTypeId="urn:microsoft.com/office/officeart/2005/8/colors/accent2_2" csCatId="accent2" phldr="1"/>
      <dgm:spPr>
        <a:scene3d>
          <a:camera prst="perspectiveLeft"/>
          <a:lightRig rig="threePt" dir="t"/>
        </a:scene3d>
      </dgm:spPr>
      <dgm:t>
        <a:bodyPr/>
        <a:lstStyle/>
        <a:p>
          <a:endParaRPr lang="en-GB"/>
        </a:p>
      </dgm:t>
    </dgm:pt>
    <dgm:pt modelId="{E8B8FF20-59FD-423F-822C-3F5CAAD20FDA}">
      <dgm:prSet/>
      <dgm:spPr/>
      <dgm:t>
        <a:bodyPr/>
        <a:lstStyle/>
        <a:p>
          <a:pPr rtl="0"/>
          <a:r>
            <a:rPr lang="en-GB" dirty="0" smtClean="0"/>
            <a:t>BENZODIAZEPINES, COMMONLY USED AS ANXIOLYTICS ARE ALSO COMMONLY USED FOR SHORT-TERM TREATMENT OF INSOMNIA.</a:t>
          </a:r>
          <a:endParaRPr lang="en-GB" dirty="0"/>
        </a:p>
      </dgm:t>
    </dgm:pt>
    <dgm:pt modelId="{D8B4D607-F0EC-42E0-B962-17BF1C544D5C}" type="parTrans" cxnId="{47C118A7-F1FF-4B6E-AD93-124091FBADDC}">
      <dgm:prSet/>
      <dgm:spPr/>
      <dgm:t>
        <a:bodyPr/>
        <a:lstStyle/>
        <a:p>
          <a:endParaRPr lang="en-GB"/>
        </a:p>
      </dgm:t>
    </dgm:pt>
    <dgm:pt modelId="{452B11F9-D6FD-4BB4-8813-71E1F4DBA16C}" type="sibTrans" cxnId="{47C118A7-F1FF-4B6E-AD93-124091FBADDC}">
      <dgm:prSet/>
      <dgm:spPr/>
      <dgm:t>
        <a:bodyPr/>
        <a:lstStyle/>
        <a:p>
          <a:endParaRPr lang="en-GB"/>
        </a:p>
      </dgm:t>
    </dgm:pt>
    <dgm:pt modelId="{3AF400FE-232D-4915-9A6B-0BA135E097D4}">
      <dgm:prSet/>
      <dgm:spPr/>
      <dgm:t>
        <a:bodyPr/>
        <a:lstStyle/>
        <a:p>
          <a:pPr rtl="0"/>
          <a:r>
            <a:rPr lang="en-GB" dirty="0" smtClean="0"/>
            <a:t>BENZODIAZEPINES FACILITATE THE OPENING OF GABA</a:t>
          </a:r>
          <a:r>
            <a:rPr lang="en-GB" baseline="-25000" dirty="0" smtClean="0"/>
            <a:t>A</a:t>
          </a:r>
          <a:r>
            <a:rPr lang="en-GB" dirty="0" smtClean="0"/>
            <a:t> (</a:t>
          </a:r>
          <a:r>
            <a:rPr lang="el-GR" dirty="0" smtClean="0"/>
            <a:t>γ</a:t>
          </a:r>
          <a:r>
            <a:rPr lang="en-GB" dirty="0" smtClean="0"/>
            <a:t>-AMINOBUTYRIC ACID TYPE A) RECEPTOR-CHANNELS </a:t>
          </a:r>
          <a:endParaRPr lang="en-GB" dirty="0"/>
        </a:p>
      </dgm:t>
    </dgm:pt>
    <dgm:pt modelId="{6256E9F4-0BC1-4613-A367-E8672025C806}" type="parTrans" cxnId="{F0749DDB-C21D-4262-9A47-A4CCF0B35619}">
      <dgm:prSet/>
      <dgm:spPr/>
      <dgm:t>
        <a:bodyPr/>
        <a:lstStyle/>
        <a:p>
          <a:endParaRPr lang="en-GB"/>
        </a:p>
      </dgm:t>
    </dgm:pt>
    <dgm:pt modelId="{DA757B17-23A7-4D8C-8D7D-865A5B0008D1}" type="sibTrans" cxnId="{F0749DDB-C21D-4262-9A47-A4CCF0B35619}">
      <dgm:prSet/>
      <dgm:spPr/>
      <dgm:t>
        <a:bodyPr/>
        <a:lstStyle/>
        <a:p>
          <a:endParaRPr lang="en-GB"/>
        </a:p>
      </dgm:t>
    </dgm:pt>
    <dgm:pt modelId="{B3D2C5E8-CA65-41A5-B9F4-AFBD512F385B}">
      <dgm:prSet/>
      <dgm:spPr/>
      <dgm:t>
        <a:bodyPr/>
        <a:lstStyle/>
        <a:p>
          <a:pPr rtl="0"/>
          <a:r>
            <a:rPr lang="en-GB" dirty="0" smtClean="0"/>
            <a:t>THESE DRUGS FACILITATE SLEEP, THEY ALSO SUPPRESS STAGE 4 SLEEP. </a:t>
          </a:r>
          <a:endParaRPr lang="en-GB" dirty="0"/>
        </a:p>
      </dgm:t>
    </dgm:pt>
    <dgm:pt modelId="{AE0C6406-AD00-4D88-A57A-CDB16C13986D}" type="parTrans" cxnId="{34BBC842-EC45-4F85-8E23-6DBF4A6D8AA1}">
      <dgm:prSet/>
      <dgm:spPr/>
      <dgm:t>
        <a:bodyPr/>
        <a:lstStyle/>
        <a:p>
          <a:endParaRPr lang="en-GB"/>
        </a:p>
      </dgm:t>
    </dgm:pt>
    <dgm:pt modelId="{C383CBD6-42AC-4CA7-B416-4722B3888CA0}" type="sibTrans" cxnId="{34BBC842-EC45-4F85-8E23-6DBF4A6D8AA1}">
      <dgm:prSet/>
      <dgm:spPr/>
      <dgm:t>
        <a:bodyPr/>
        <a:lstStyle/>
        <a:p>
          <a:endParaRPr lang="en-GB"/>
        </a:p>
      </dgm:t>
    </dgm:pt>
    <dgm:pt modelId="{01FB9FB9-1853-4BFE-9D31-91198C76050B}">
      <dgm:prSet/>
      <dgm:spPr/>
      <dgm:t>
        <a:bodyPr/>
        <a:lstStyle/>
        <a:p>
          <a:pPr rtl="0"/>
          <a:r>
            <a:rPr lang="en-GB" dirty="0" smtClean="0"/>
            <a:t>CHRONIC USE MAY BE HABIT-FORMING AND LEAD TO A LIGHTENING AND FRAGMENTATION OF SLEEP</a:t>
          </a:r>
          <a:endParaRPr lang="en-GB" dirty="0"/>
        </a:p>
      </dgm:t>
    </dgm:pt>
    <dgm:pt modelId="{C9D30953-36DD-45F2-91F0-523A587069EC}" type="parTrans" cxnId="{AC304D73-BF75-4D04-ADEE-D60A05A77EDF}">
      <dgm:prSet/>
      <dgm:spPr/>
      <dgm:t>
        <a:bodyPr/>
        <a:lstStyle/>
        <a:p>
          <a:endParaRPr lang="en-GB"/>
        </a:p>
      </dgm:t>
    </dgm:pt>
    <dgm:pt modelId="{7B113A67-8E3F-460E-B761-B5905BAF9372}" type="sibTrans" cxnId="{AC304D73-BF75-4D04-ADEE-D60A05A77EDF}">
      <dgm:prSet/>
      <dgm:spPr/>
      <dgm:t>
        <a:bodyPr/>
        <a:lstStyle/>
        <a:p>
          <a:endParaRPr lang="en-GB"/>
        </a:p>
      </dgm:t>
    </dgm:pt>
    <dgm:pt modelId="{D18B88B0-1D21-470A-ABB6-60A2A9AC565C}" type="pres">
      <dgm:prSet presAssocID="{5381EB0B-0DEB-4904-8F20-97151BB1312A}" presName="linear" presStyleCnt="0">
        <dgm:presLayoutVars>
          <dgm:animLvl val="lvl"/>
          <dgm:resizeHandles val="exact"/>
        </dgm:presLayoutVars>
      </dgm:prSet>
      <dgm:spPr/>
    </dgm:pt>
    <dgm:pt modelId="{DFD50D9C-613E-4686-9FDC-AD89FA004883}" type="pres">
      <dgm:prSet presAssocID="{E8B8FF20-59FD-423F-822C-3F5CAAD20FDA}" presName="parentText" presStyleLbl="node1" presStyleIdx="0" presStyleCnt="4">
        <dgm:presLayoutVars>
          <dgm:chMax val="0"/>
          <dgm:bulletEnabled val="1"/>
        </dgm:presLayoutVars>
      </dgm:prSet>
      <dgm:spPr/>
    </dgm:pt>
    <dgm:pt modelId="{A87204A4-A1FA-4C7D-8F81-7896DCFEF88D}" type="pres">
      <dgm:prSet presAssocID="{452B11F9-D6FD-4BB4-8813-71E1F4DBA16C}" presName="spacer" presStyleCnt="0"/>
      <dgm:spPr/>
    </dgm:pt>
    <dgm:pt modelId="{32B13B45-324C-424D-A7D2-CED1CF7CA364}" type="pres">
      <dgm:prSet presAssocID="{3AF400FE-232D-4915-9A6B-0BA135E097D4}" presName="parentText" presStyleLbl="node1" presStyleIdx="1" presStyleCnt="4">
        <dgm:presLayoutVars>
          <dgm:chMax val="0"/>
          <dgm:bulletEnabled val="1"/>
        </dgm:presLayoutVars>
      </dgm:prSet>
      <dgm:spPr/>
    </dgm:pt>
    <dgm:pt modelId="{375C6C38-3DDF-4E89-8EBA-3CE81BE890E2}" type="pres">
      <dgm:prSet presAssocID="{DA757B17-23A7-4D8C-8D7D-865A5B0008D1}" presName="spacer" presStyleCnt="0"/>
      <dgm:spPr/>
    </dgm:pt>
    <dgm:pt modelId="{BC75E163-7A7C-46FA-A74B-8A2D7B7B2033}" type="pres">
      <dgm:prSet presAssocID="{B3D2C5E8-CA65-41A5-B9F4-AFBD512F385B}" presName="parentText" presStyleLbl="node1" presStyleIdx="2" presStyleCnt="4">
        <dgm:presLayoutVars>
          <dgm:chMax val="0"/>
          <dgm:bulletEnabled val="1"/>
        </dgm:presLayoutVars>
      </dgm:prSet>
      <dgm:spPr/>
    </dgm:pt>
    <dgm:pt modelId="{C97AE9B8-5C21-48BD-86EE-84021D6D5577}" type="pres">
      <dgm:prSet presAssocID="{C383CBD6-42AC-4CA7-B416-4722B3888CA0}" presName="spacer" presStyleCnt="0"/>
      <dgm:spPr/>
    </dgm:pt>
    <dgm:pt modelId="{D921792D-B8EE-4165-A9E2-D608F9A281F5}" type="pres">
      <dgm:prSet presAssocID="{01FB9FB9-1853-4BFE-9D31-91198C76050B}" presName="parentText" presStyleLbl="node1" presStyleIdx="3" presStyleCnt="4">
        <dgm:presLayoutVars>
          <dgm:chMax val="0"/>
          <dgm:bulletEnabled val="1"/>
        </dgm:presLayoutVars>
      </dgm:prSet>
      <dgm:spPr/>
    </dgm:pt>
  </dgm:ptLst>
  <dgm:cxnLst>
    <dgm:cxn modelId="{F0749DDB-C21D-4262-9A47-A4CCF0B35619}" srcId="{5381EB0B-0DEB-4904-8F20-97151BB1312A}" destId="{3AF400FE-232D-4915-9A6B-0BA135E097D4}" srcOrd="1" destOrd="0" parTransId="{6256E9F4-0BC1-4613-A367-E8672025C806}" sibTransId="{DA757B17-23A7-4D8C-8D7D-865A5B0008D1}"/>
    <dgm:cxn modelId="{A8ED228D-8E85-4738-99C9-74C1ECBE80E0}" type="presOf" srcId="{3AF400FE-232D-4915-9A6B-0BA135E097D4}" destId="{32B13B45-324C-424D-A7D2-CED1CF7CA364}" srcOrd="0" destOrd="0" presId="urn:microsoft.com/office/officeart/2005/8/layout/vList2"/>
    <dgm:cxn modelId="{1A918F01-FE83-4D00-9946-C79040421A40}" type="presOf" srcId="{5381EB0B-0DEB-4904-8F20-97151BB1312A}" destId="{D18B88B0-1D21-470A-ABB6-60A2A9AC565C}" srcOrd="0" destOrd="0" presId="urn:microsoft.com/office/officeart/2005/8/layout/vList2"/>
    <dgm:cxn modelId="{CBB37527-D72E-42AF-8875-FB3432CEBA24}" type="presOf" srcId="{B3D2C5E8-CA65-41A5-B9F4-AFBD512F385B}" destId="{BC75E163-7A7C-46FA-A74B-8A2D7B7B2033}" srcOrd="0" destOrd="0" presId="urn:microsoft.com/office/officeart/2005/8/layout/vList2"/>
    <dgm:cxn modelId="{D400BAF3-FEFB-4281-A04D-785CE0973AA8}" type="presOf" srcId="{01FB9FB9-1853-4BFE-9D31-91198C76050B}" destId="{D921792D-B8EE-4165-A9E2-D608F9A281F5}" srcOrd="0" destOrd="0" presId="urn:microsoft.com/office/officeart/2005/8/layout/vList2"/>
    <dgm:cxn modelId="{AC304D73-BF75-4D04-ADEE-D60A05A77EDF}" srcId="{5381EB0B-0DEB-4904-8F20-97151BB1312A}" destId="{01FB9FB9-1853-4BFE-9D31-91198C76050B}" srcOrd="3" destOrd="0" parTransId="{C9D30953-36DD-45F2-91F0-523A587069EC}" sibTransId="{7B113A67-8E3F-460E-B761-B5905BAF9372}"/>
    <dgm:cxn modelId="{34BBC842-EC45-4F85-8E23-6DBF4A6D8AA1}" srcId="{5381EB0B-0DEB-4904-8F20-97151BB1312A}" destId="{B3D2C5E8-CA65-41A5-B9F4-AFBD512F385B}" srcOrd="2" destOrd="0" parTransId="{AE0C6406-AD00-4D88-A57A-CDB16C13986D}" sibTransId="{C383CBD6-42AC-4CA7-B416-4722B3888CA0}"/>
    <dgm:cxn modelId="{3619817F-4AAC-4C88-8970-F6456F43A826}" type="presOf" srcId="{E8B8FF20-59FD-423F-822C-3F5CAAD20FDA}" destId="{DFD50D9C-613E-4686-9FDC-AD89FA004883}" srcOrd="0" destOrd="0" presId="urn:microsoft.com/office/officeart/2005/8/layout/vList2"/>
    <dgm:cxn modelId="{47C118A7-F1FF-4B6E-AD93-124091FBADDC}" srcId="{5381EB0B-0DEB-4904-8F20-97151BB1312A}" destId="{E8B8FF20-59FD-423F-822C-3F5CAAD20FDA}" srcOrd="0" destOrd="0" parTransId="{D8B4D607-F0EC-42E0-B962-17BF1C544D5C}" sibTransId="{452B11F9-D6FD-4BB4-8813-71E1F4DBA16C}"/>
    <dgm:cxn modelId="{B447D763-8DC4-4816-A1C4-0258BB3966E6}" type="presParOf" srcId="{D18B88B0-1D21-470A-ABB6-60A2A9AC565C}" destId="{DFD50D9C-613E-4686-9FDC-AD89FA004883}" srcOrd="0" destOrd="0" presId="urn:microsoft.com/office/officeart/2005/8/layout/vList2"/>
    <dgm:cxn modelId="{CE783C99-916B-454C-8489-7CA2E110B49A}" type="presParOf" srcId="{D18B88B0-1D21-470A-ABB6-60A2A9AC565C}" destId="{A87204A4-A1FA-4C7D-8F81-7896DCFEF88D}" srcOrd="1" destOrd="0" presId="urn:microsoft.com/office/officeart/2005/8/layout/vList2"/>
    <dgm:cxn modelId="{598C6A75-053C-4387-85CF-68125D51B10C}" type="presParOf" srcId="{D18B88B0-1D21-470A-ABB6-60A2A9AC565C}" destId="{32B13B45-324C-424D-A7D2-CED1CF7CA364}" srcOrd="2" destOrd="0" presId="urn:microsoft.com/office/officeart/2005/8/layout/vList2"/>
    <dgm:cxn modelId="{443F7DE5-A935-4A7B-AF27-195E180F96E7}" type="presParOf" srcId="{D18B88B0-1D21-470A-ABB6-60A2A9AC565C}" destId="{375C6C38-3DDF-4E89-8EBA-3CE81BE890E2}" srcOrd="3" destOrd="0" presId="urn:microsoft.com/office/officeart/2005/8/layout/vList2"/>
    <dgm:cxn modelId="{FB20F3B1-9D3A-496A-BD7E-8F89D3C3912B}" type="presParOf" srcId="{D18B88B0-1D21-470A-ABB6-60A2A9AC565C}" destId="{BC75E163-7A7C-46FA-A74B-8A2D7B7B2033}" srcOrd="4" destOrd="0" presId="urn:microsoft.com/office/officeart/2005/8/layout/vList2"/>
    <dgm:cxn modelId="{8193B8E7-65D6-435B-92A0-9B2570B2BD63}" type="presParOf" srcId="{D18B88B0-1D21-470A-ABB6-60A2A9AC565C}" destId="{C97AE9B8-5C21-48BD-86EE-84021D6D5577}" srcOrd="5" destOrd="0" presId="urn:microsoft.com/office/officeart/2005/8/layout/vList2"/>
    <dgm:cxn modelId="{4BAA368F-0FCF-4445-8BBE-9371E737D15D}" type="presParOf" srcId="{D18B88B0-1D21-470A-ABB6-60A2A9AC565C}" destId="{D921792D-B8EE-4165-A9E2-D608F9A281F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381EB0B-0DEB-4904-8F20-97151BB1312A}"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Left"/>
          <a:lightRig rig="threePt" dir="t"/>
        </a:scene3d>
      </dgm:spPr>
      <dgm:t>
        <a:bodyPr/>
        <a:lstStyle/>
        <a:p>
          <a:endParaRPr lang="en-GB"/>
        </a:p>
      </dgm:t>
    </dgm:pt>
    <dgm:pt modelId="{E8B8FF20-59FD-423F-822C-3F5CAAD20FDA}">
      <dgm:prSet/>
      <dgm:spPr/>
      <dgm:t>
        <a:bodyPr/>
        <a:lstStyle/>
        <a:p>
          <a:pPr rtl="0"/>
          <a:r>
            <a:rPr lang="en-GB" dirty="0" smtClean="0"/>
            <a:t>ANTIHISTAMINES </a:t>
          </a:r>
          <a:r>
            <a:rPr lang="pt-BR" dirty="0" smtClean="0"/>
            <a:t>(H1 HISTAMINE RECEPTOR ANTAGONISTS) ARE USED AS </a:t>
          </a:r>
          <a:r>
            <a:rPr lang="en-GB" dirty="0" smtClean="0"/>
            <a:t>OVER-THE-COUNTER SLEEP AIDS</a:t>
          </a:r>
          <a:endParaRPr lang="en-GB" dirty="0"/>
        </a:p>
      </dgm:t>
    </dgm:pt>
    <dgm:pt modelId="{D8B4D607-F0EC-42E0-B962-17BF1C544D5C}" type="parTrans" cxnId="{47C118A7-F1FF-4B6E-AD93-124091FBADDC}">
      <dgm:prSet/>
      <dgm:spPr/>
      <dgm:t>
        <a:bodyPr/>
        <a:lstStyle/>
        <a:p>
          <a:endParaRPr lang="en-GB"/>
        </a:p>
      </dgm:t>
    </dgm:pt>
    <dgm:pt modelId="{452B11F9-D6FD-4BB4-8813-71E1F4DBA16C}" type="sibTrans" cxnId="{47C118A7-F1FF-4B6E-AD93-124091FBADDC}">
      <dgm:prSet/>
      <dgm:spPr/>
      <dgm:t>
        <a:bodyPr/>
        <a:lstStyle/>
        <a:p>
          <a:endParaRPr lang="en-GB"/>
        </a:p>
      </dgm:t>
    </dgm:pt>
    <dgm:pt modelId="{2C258D2D-2CE9-41F6-92B4-128070FFB183}">
      <dgm:prSet/>
      <dgm:spPr/>
      <dgm:t>
        <a:bodyPr/>
        <a:lstStyle/>
        <a:p>
          <a:r>
            <a:rPr lang="pt-BR" dirty="0" smtClean="0"/>
            <a:t>ANTIHISTAMINES </a:t>
          </a:r>
          <a:r>
            <a:rPr lang="en-GB" dirty="0" smtClean="0"/>
            <a:t>ARE SEDATIVE IN SOME INDIVIDUALS BECAUSE THEY ANTAGONIZE THE ACTIVATION OF H1 RECEPTORS, WHICH NORMALLY EXCITE THALAMIC AND OTHER CENTRAL NEURONS</a:t>
          </a:r>
          <a:endParaRPr lang="en-GB" dirty="0"/>
        </a:p>
      </dgm:t>
    </dgm:pt>
    <dgm:pt modelId="{5729F47E-059D-4F04-AA24-53997699059D}" type="parTrans" cxnId="{80CBE6D6-33D5-41C0-B1AA-B776A8E73333}">
      <dgm:prSet/>
      <dgm:spPr/>
      <dgm:t>
        <a:bodyPr/>
        <a:lstStyle/>
        <a:p>
          <a:endParaRPr lang="en-GB"/>
        </a:p>
      </dgm:t>
    </dgm:pt>
    <dgm:pt modelId="{81250F52-9A71-4523-BEBF-E9D80AC9977C}" type="sibTrans" cxnId="{80CBE6D6-33D5-41C0-B1AA-B776A8E73333}">
      <dgm:prSet/>
      <dgm:spPr/>
      <dgm:t>
        <a:bodyPr/>
        <a:lstStyle/>
        <a:p>
          <a:endParaRPr lang="en-GB"/>
        </a:p>
      </dgm:t>
    </dgm:pt>
    <dgm:pt modelId="{D18B88B0-1D21-470A-ABB6-60A2A9AC565C}" type="pres">
      <dgm:prSet presAssocID="{5381EB0B-0DEB-4904-8F20-97151BB1312A}" presName="linear" presStyleCnt="0">
        <dgm:presLayoutVars>
          <dgm:animLvl val="lvl"/>
          <dgm:resizeHandles val="exact"/>
        </dgm:presLayoutVars>
      </dgm:prSet>
      <dgm:spPr/>
    </dgm:pt>
    <dgm:pt modelId="{DFD50D9C-613E-4686-9FDC-AD89FA004883}" type="pres">
      <dgm:prSet presAssocID="{E8B8FF20-59FD-423F-822C-3F5CAAD20FDA}" presName="parentText" presStyleLbl="node1" presStyleIdx="0" presStyleCnt="2">
        <dgm:presLayoutVars>
          <dgm:chMax val="0"/>
          <dgm:bulletEnabled val="1"/>
        </dgm:presLayoutVars>
      </dgm:prSet>
      <dgm:spPr/>
      <dgm:t>
        <a:bodyPr/>
        <a:lstStyle/>
        <a:p>
          <a:endParaRPr lang="en-GB"/>
        </a:p>
      </dgm:t>
    </dgm:pt>
    <dgm:pt modelId="{A87204A4-A1FA-4C7D-8F81-7896DCFEF88D}" type="pres">
      <dgm:prSet presAssocID="{452B11F9-D6FD-4BB4-8813-71E1F4DBA16C}" presName="spacer" presStyleCnt="0"/>
      <dgm:spPr/>
    </dgm:pt>
    <dgm:pt modelId="{79356FE3-3E9E-48A1-B980-5AB9E0431B3B}" type="pres">
      <dgm:prSet presAssocID="{2C258D2D-2CE9-41F6-92B4-128070FFB183}" presName="parentText" presStyleLbl="node1" presStyleIdx="1" presStyleCnt="2">
        <dgm:presLayoutVars>
          <dgm:chMax val="0"/>
          <dgm:bulletEnabled val="1"/>
        </dgm:presLayoutVars>
      </dgm:prSet>
      <dgm:spPr/>
    </dgm:pt>
  </dgm:ptLst>
  <dgm:cxnLst>
    <dgm:cxn modelId="{F722E4D1-56C0-4C12-9362-EC5D7D47B296}" type="presOf" srcId="{5381EB0B-0DEB-4904-8F20-97151BB1312A}" destId="{D18B88B0-1D21-470A-ABB6-60A2A9AC565C}" srcOrd="0" destOrd="0" presId="urn:microsoft.com/office/officeart/2005/8/layout/vList2"/>
    <dgm:cxn modelId="{80CBE6D6-33D5-41C0-B1AA-B776A8E73333}" srcId="{5381EB0B-0DEB-4904-8F20-97151BB1312A}" destId="{2C258D2D-2CE9-41F6-92B4-128070FFB183}" srcOrd="1" destOrd="0" parTransId="{5729F47E-059D-4F04-AA24-53997699059D}" sibTransId="{81250F52-9A71-4523-BEBF-E9D80AC9977C}"/>
    <dgm:cxn modelId="{7B7B2588-3F38-4BD0-907D-5D5A271696B2}" type="presOf" srcId="{E8B8FF20-59FD-423F-822C-3F5CAAD20FDA}" destId="{DFD50D9C-613E-4686-9FDC-AD89FA004883}" srcOrd="0" destOrd="0" presId="urn:microsoft.com/office/officeart/2005/8/layout/vList2"/>
    <dgm:cxn modelId="{47C118A7-F1FF-4B6E-AD93-124091FBADDC}" srcId="{5381EB0B-0DEB-4904-8F20-97151BB1312A}" destId="{E8B8FF20-59FD-423F-822C-3F5CAAD20FDA}" srcOrd="0" destOrd="0" parTransId="{D8B4D607-F0EC-42E0-B962-17BF1C544D5C}" sibTransId="{452B11F9-D6FD-4BB4-8813-71E1F4DBA16C}"/>
    <dgm:cxn modelId="{014C78F8-3DBE-4063-94C3-1E75B712AD7E}" type="presOf" srcId="{2C258D2D-2CE9-41F6-92B4-128070FFB183}" destId="{79356FE3-3E9E-48A1-B980-5AB9E0431B3B}" srcOrd="0" destOrd="0" presId="urn:microsoft.com/office/officeart/2005/8/layout/vList2"/>
    <dgm:cxn modelId="{03124EFC-8714-49A5-8AE7-BC9B91A1CA65}" type="presParOf" srcId="{D18B88B0-1D21-470A-ABB6-60A2A9AC565C}" destId="{DFD50D9C-613E-4686-9FDC-AD89FA004883}" srcOrd="0" destOrd="0" presId="urn:microsoft.com/office/officeart/2005/8/layout/vList2"/>
    <dgm:cxn modelId="{1EAD86D2-A824-494C-8713-2C20772F6E16}" type="presParOf" srcId="{D18B88B0-1D21-470A-ABB6-60A2A9AC565C}" destId="{A87204A4-A1FA-4C7D-8F81-7896DCFEF88D}" srcOrd="1" destOrd="0" presId="urn:microsoft.com/office/officeart/2005/8/layout/vList2"/>
    <dgm:cxn modelId="{8896726A-CEBB-46DE-B59D-E2A021DE33FE}" type="presParOf" srcId="{D18B88B0-1D21-470A-ABB6-60A2A9AC565C}" destId="{79356FE3-3E9E-48A1-B980-5AB9E0431B3B}"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83FDC54-FFAF-4274-9E5A-CBDB7E27815A}"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Left"/>
          <a:lightRig rig="threePt" dir="t"/>
        </a:scene3d>
      </dgm:spPr>
      <dgm:t>
        <a:bodyPr/>
        <a:lstStyle/>
        <a:p>
          <a:endParaRPr lang="en-GB"/>
        </a:p>
      </dgm:t>
    </dgm:pt>
    <dgm:pt modelId="{A91C0DD8-D915-4A2B-82DB-CB5F8BC31227}">
      <dgm:prSet/>
      <dgm:spPr/>
      <dgm:t>
        <a:bodyPr/>
        <a:lstStyle/>
        <a:p>
          <a:pPr rtl="0"/>
          <a:r>
            <a:rPr lang="en-GB" dirty="0" smtClean="0"/>
            <a:t>SUPRACHIASMATIC NUCLEUS</a:t>
          </a:r>
          <a:endParaRPr lang="en-GB" dirty="0"/>
        </a:p>
      </dgm:t>
    </dgm:pt>
    <dgm:pt modelId="{A8993E7E-4A47-4FE4-A54B-D58B0C2249A9}" type="parTrans" cxnId="{08C4FAD1-FDEA-43B9-8CF4-1A4FE7500D2C}">
      <dgm:prSet/>
      <dgm:spPr/>
      <dgm:t>
        <a:bodyPr/>
        <a:lstStyle/>
        <a:p>
          <a:endParaRPr lang="en-GB"/>
        </a:p>
      </dgm:t>
    </dgm:pt>
    <dgm:pt modelId="{80CF2ED2-4BEE-4F4C-AE40-DE817C7A6F46}" type="sibTrans" cxnId="{08C4FAD1-FDEA-43B9-8CF4-1A4FE7500D2C}">
      <dgm:prSet/>
      <dgm:spPr/>
      <dgm:t>
        <a:bodyPr/>
        <a:lstStyle/>
        <a:p>
          <a:endParaRPr lang="en-GB"/>
        </a:p>
      </dgm:t>
    </dgm:pt>
    <dgm:pt modelId="{69D893CB-23D4-4A95-B2F3-68EEAE9D500F}">
      <dgm:prSet/>
      <dgm:spPr/>
      <dgm:t>
        <a:bodyPr/>
        <a:lstStyle/>
        <a:p>
          <a:pPr rtl="0"/>
          <a:r>
            <a:rPr lang="en-GB" dirty="0" smtClean="0"/>
            <a:t>PINEAL GLAND</a:t>
          </a:r>
          <a:endParaRPr lang="en-GB" dirty="0"/>
        </a:p>
      </dgm:t>
    </dgm:pt>
    <dgm:pt modelId="{7789F1A5-450E-494B-9C91-B048B0A01964}" type="parTrans" cxnId="{1D40C91C-A736-4AB3-A0C9-A84CB57A16F8}">
      <dgm:prSet/>
      <dgm:spPr/>
      <dgm:t>
        <a:bodyPr/>
        <a:lstStyle/>
        <a:p>
          <a:endParaRPr lang="en-GB"/>
        </a:p>
      </dgm:t>
    </dgm:pt>
    <dgm:pt modelId="{C94FA4C5-4BD8-4448-8996-E3E7794A3AF9}" type="sibTrans" cxnId="{1D40C91C-A736-4AB3-A0C9-A84CB57A16F8}">
      <dgm:prSet/>
      <dgm:spPr/>
      <dgm:t>
        <a:bodyPr/>
        <a:lstStyle/>
        <a:p>
          <a:endParaRPr lang="en-GB"/>
        </a:p>
      </dgm:t>
    </dgm:pt>
    <dgm:pt modelId="{84894EA0-5444-4EB1-954B-AB5CE3C814C8}">
      <dgm:prSet/>
      <dgm:spPr/>
      <dgm:t>
        <a:bodyPr/>
        <a:lstStyle/>
        <a:p>
          <a:pPr rtl="0"/>
          <a:r>
            <a:rPr lang="en-GB" dirty="0" smtClean="0"/>
            <a:t>VENTROLATERAL PREOPTIC NUCLEUS</a:t>
          </a:r>
          <a:endParaRPr lang="en-GB" dirty="0"/>
        </a:p>
      </dgm:t>
    </dgm:pt>
    <dgm:pt modelId="{4705ECCF-2993-45C2-A5BF-7A63D3571BE7}" type="parTrans" cxnId="{4E8FD723-85E7-42F9-AF27-F2BBCC5E1F97}">
      <dgm:prSet/>
      <dgm:spPr/>
      <dgm:t>
        <a:bodyPr/>
        <a:lstStyle/>
        <a:p>
          <a:endParaRPr lang="en-GB"/>
        </a:p>
      </dgm:t>
    </dgm:pt>
    <dgm:pt modelId="{CEEE0D87-4F22-492C-AC2D-94294EFDEC24}" type="sibTrans" cxnId="{4E8FD723-85E7-42F9-AF27-F2BBCC5E1F97}">
      <dgm:prSet/>
      <dgm:spPr/>
      <dgm:t>
        <a:bodyPr/>
        <a:lstStyle/>
        <a:p>
          <a:endParaRPr lang="en-GB"/>
        </a:p>
      </dgm:t>
    </dgm:pt>
    <dgm:pt modelId="{372BC893-3C61-45A8-A34E-84F7540BC5CA}">
      <dgm:prSet/>
      <dgm:spPr/>
      <dgm:t>
        <a:bodyPr/>
        <a:lstStyle/>
        <a:p>
          <a:pPr rtl="0"/>
          <a:r>
            <a:rPr lang="en-GB" dirty="0" smtClean="0"/>
            <a:t>THE RAPHE NUCLEI</a:t>
          </a:r>
          <a:endParaRPr lang="en-GB" dirty="0"/>
        </a:p>
      </dgm:t>
    </dgm:pt>
    <dgm:pt modelId="{D78F880B-E71B-4149-BFC4-D55A555D5086}" type="parTrans" cxnId="{05FBE113-2B68-48F1-B0D7-4161A33DA094}">
      <dgm:prSet/>
      <dgm:spPr/>
      <dgm:t>
        <a:bodyPr/>
        <a:lstStyle/>
        <a:p>
          <a:endParaRPr lang="en-GB"/>
        </a:p>
      </dgm:t>
    </dgm:pt>
    <dgm:pt modelId="{C47BE85A-7A69-43CB-BD4A-D6DFE3286C71}" type="sibTrans" cxnId="{05FBE113-2B68-48F1-B0D7-4161A33DA094}">
      <dgm:prSet/>
      <dgm:spPr/>
      <dgm:t>
        <a:bodyPr/>
        <a:lstStyle/>
        <a:p>
          <a:endParaRPr lang="en-GB"/>
        </a:p>
      </dgm:t>
    </dgm:pt>
    <dgm:pt modelId="{5BA9F567-C163-430F-AA0A-F849BC6FA1F7}">
      <dgm:prSet/>
      <dgm:spPr/>
      <dgm:t>
        <a:bodyPr/>
        <a:lstStyle/>
        <a:p>
          <a:pPr rtl="0"/>
          <a:r>
            <a:rPr lang="en-US" dirty="0" smtClean="0"/>
            <a:t>TUBEROMAMMILLARY NUCLEUS</a:t>
          </a:r>
          <a:endParaRPr lang="en-GB" dirty="0"/>
        </a:p>
      </dgm:t>
    </dgm:pt>
    <dgm:pt modelId="{9BB1B070-57A2-453B-BD89-D9380B7FDE04}" type="parTrans" cxnId="{8D6FD0AC-5E11-487C-9FE4-D8CF1656D01C}">
      <dgm:prSet/>
      <dgm:spPr/>
      <dgm:t>
        <a:bodyPr/>
        <a:lstStyle/>
        <a:p>
          <a:endParaRPr lang="en-GB"/>
        </a:p>
      </dgm:t>
    </dgm:pt>
    <dgm:pt modelId="{95DF720A-F53A-4498-A610-D85BED797EC2}" type="sibTrans" cxnId="{8D6FD0AC-5E11-487C-9FE4-D8CF1656D01C}">
      <dgm:prSet/>
      <dgm:spPr/>
      <dgm:t>
        <a:bodyPr/>
        <a:lstStyle/>
        <a:p>
          <a:endParaRPr lang="en-GB"/>
        </a:p>
      </dgm:t>
    </dgm:pt>
    <dgm:pt modelId="{FCA17D2D-2C7C-4758-AA1A-64D4BE78FF25}" type="pres">
      <dgm:prSet presAssocID="{483FDC54-FFAF-4274-9E5A-CBDB7E27815A}" presName="linear" presStyleCnt="0">
        <dgm:presLayoutVars>
          <dgm:animLvl val="lvl"/>
          <dgm:resizeHandles val="exact"/>
        </dgm:presLayoutVars>
      </dgm:prSet>
      <dgm:spPr/>
    </dgm:pt>
    <dgm:pt modelId="{10435778-6F13-42C6-83E6-8EE0DE412915}" type="pres">
      <dgm:prSet presAssocID="{A91C0DD8-D915-4A2B-82DB-CB5F8BC31227}" presName="parentText" presStyleLbl="node1" presStyleIdx="0" presStyleCnt="5">
        <dgm:presLayoutVars>
          <dgm:chMax val="0"/>
          <dgm:bulletEnabled val="1"/>
        </dgm:presLayoutVars>
      </dgm:prSet>
      <dgm:spPr/>
    </dgm:pt>
    <dgm:pt modelId="{97964F66-5A8D-4070-ACD3-06B6948159F4}" type="pres">
      <dgm:prSet presAssocID="{80CF2ED2-4BEE-4F4C-AE40-DE817C7A6F46}" presName="spacer" presStyleCnt="0"/>
      <dgm:spPr/>
    </dgm:pt>
    <dgm:pt modelId="{2212C9FE-FB5E-48A9-BDCD-328B43BD6235}" type="pres">
      <dgm:prSet presAssocID="{69D893CB-23D4-4A95-B2F3-68EEAE9D500F}" presName="parentText" presStyleLbl="node1" presStyleIdx="1" presStyleCnt="5">
        <dgm:presLayoutVars>
          <dgm:chMax val="0"/>
          <dgm:bulletEnabled val="1"/>
        </dgm:presLayoutVars>
      </dgm:prSet>
      <dgm:spPr/>
    </dgm:pt>
    <dgm:pt modelId="{79BCE4EF-97DE-4B93-9CDD-1922E3758305}" type="pres">
      <dgm:prSet presAssocID="{C94FA4C5-4BD8-4448-8996-E3E7794A3AF9}" presName="spacer" presStyleCnt="0"/>
      <dgm:spPr/>
    </dgm:pt>
    <dgm:pt modelId="{DEF189C0-1993-4393-B3FF-C31ADFE6E617}" type="pres">
      <dgm:prSet presAssocID="{84894EA0-5444-4EB1-954B-AB5CE3C814C8}" presName="parentText" presStyleLbl="node1" presStyleIdx="2" presStyleCnt="5">
        <dgm:presLayoutVars>
          <dgm:chMax val="0"/>
          <dgm:bulletEnabled val="1"/>
        </dgm:presLayoutVars>
      </dgm:prSet>
      <dgm:spPr/>
    </dgm:pt>
    <dgm:pt modelId="{F03443CF-BD39-4483-A652-77E180D0D746}" type="pres">
      <dgm:prSet presAssocID="{CEEE0D87-4F22-492C-AC2D-94294EFDEC24}" presName="spacer" presStyleCnt="0"/>
      <dgm:spPr/>
    </dgm:pt>
    <dgm:pt modelId="{9C2194D1-8F0D-486A-BA94-C8520B8DC560}" type="pres">
      <dgm:prSet presAssocID="{372BC893-3C61-45A8-A34E-84F7540BC5CA}" presName="parentText" presStyleLbl="node1" presStyleIdx="3" presStyleCnt="5">
        <dgm:presLayoutVars>
          <dgm:chMax val="0"/>
          <dgm:bulletEnabled val="1"/>
        </dgm:presLayoutVars>
      </dgm:prSet>
      <dgm:spPr/>
    </dgm:pt>
    <dgm:pt modelId="{48EB7DF3-E6F2-4212-B713-E35A3F71FA01}" type="pres">
      <dgm:prSet presAssocID="{C47BE85A-7A69-43CB-BD4A-D6DFE3286C71}" presName="spacer" presStyleCnt="0"/>
      <dgm:spPr/>
    </dgm:pt>
    <dgm:pt modelId="{E375E863-F946-4234-AA9F-AA4ADB31A30E}" type="pres">
      <dgm:prSet presAssocID="{5BA9F567-C163-430F-AA0A-F849BC6FA1F7}" presName="parentText" presStyleLbl="node1" presStyleIdx="4" presStyleCnt="5">
        <dgm:presLayoutVars>
          <dgm:chMax val="0"/>
          <dgm:bulletEnabled val="1"/>
        </dgm:presLayoutVars>
      </dgm:prSet>
      <dgm:spPr/>
    </dgm:pt>
  </dgm:ptLst>
  <dgm:cxnLst>
    <dgm:cxn modelId="{8D6FD0AC-5E11-487C-9FE4-D8CF1656D01C}" srcId="{483FDC54-FFAF-4274-9E5A-CBDB7E27815A}" destId="{5BA9F567-C163-430F-AA0A-F849BC6FA1F7}" srcOrd="4" destOrd="0" parTransId="{9BB1B070-57A2-453B-BD89-D9380B7FDE04}" sibTransId="{95DF720A-F53A-4498-A610-D85BED797EC2}"/>
    <dgm:cxn modelId="{062DCA8F-047A-4F45-97AD-E410DD17AF34}" type="presOf" srcId="{84894EA0-5444-4EB1-954B-AB5CE3C814C8}" destId="{DEF189C0-1993-4393-B3FF-C31ADFE6E617}" srcOrd="0" destOrd="0" presId="urn:microsoft.com/office/officeart/2005/8/layout/vList2"/>
    <dgm:cxn modelId="{4E8FD723-85E7-42F9-AF27-F2BBCC5E1F97}" srcId="{483FDC54-FFAF-4274-9E5A-CBDB7E27815A}" destId="{84894EA0-5444-4EB1-954B-AB5CE3C814C8}" srcOrd="2" destOrd="0" parTransId="{4705ECCF-2993-45C2-A5BF-7A63D3571BE7}" sibTransId="{CEEE0D87-4F22-492C-AC2D-94294EFDEC24}"/>
    <dgm:cxn modelId="{93D75660-318A-4754-B37C-5DF4D4B0749D}" type="presOf" srcId="{69D893CB-23D4-4A95-B2F3-68EEAE9D500F}" destId="{2212C9FE-FB5E-48A9-BDCD-328B43BD6235}" srcOrd="0" destOrd="0" presId="urn:microsoft.com/office/officeart/2005/8/layout/vList2"/>
    <dgm:cxn modelId="{5E37990F-7563-4D91-880D-27A00ACFAC30}" type="presOf" srcId="{372BC893-3C61-45A8-A34E-84F7540BC5CA}" destId="{9C2194D1-8F0D-486A-BA94-C8520B8DC560}" srcOrd="0" destOrd="0" presId="urn:microsoft.com/office/officeart/2005/8/layout/vList2"/>
    <dgm:cxn modelId="{1D40C91C-A736-4AB3-A0C9-A84CB57A16F8}" srcId="{483FDC54-FFAF-4274-9E5A-CBDB7E27815A}" destId="{69D893CB-23D4-4A95-B2F3-68EEAE9D500F}" srcOrd="1" destOrd="0" parTransId="{7789F1A5-450E-494B-9C91-B048B0A01964}" sibTransId="{C94FA4C5-4BD8-4448-8996-E3E7794A3AF9}"/>
    <dgm:cxn modelId="{AE48C78A-0976-4DAB-9E86-4E3E84BE7571}" type="presOf" srcId="{5BA9F567-C163-430F-AA0A-F849BC6FA1F7}" destId="{E375E863-F946-4234-AA9F-AA4ADB31A30E}" srcOrd="0" destOrd="0" presId="urn:microsoft.com/office/officeart/2005/8/layout/vList2"/>
    <dgm:cxn modelId="{133D9087-EB4C-43AA-9CA4-1E38198E42D5}" type="presOf" srcId="{483FDC54-FFAF-4274-9E5A-CBDB7E27815A}" destId="{FCA17D2D-2C7C-4758-AA1A-64D4BE78FF25}" srcOrd="0" destOrd="0" presId="urn:microsoft.com/office/officeart/2005/8/layout/vList2"/>
    <dgm:cxn modelId="{08C4FAD1-FDEA-43B9-8CF4-1A4FE7500D2C}" srcId="{483FDC54-FFAF-4274-9E5A-CBDB7E27815A}" destId="{A91C0DD8-D915-4A2B-82DB-CB5F8BC31227}" srcOrd="0" destOrd="0" parTransId="{A8993E7E-4A47-4FE4-A54B-D58B0C2249A9}" sibTransId="{80CF2ED2-4BEE-4F4C-AE40-DE817C7A6F46}"/>
    <dgm:cxn modelId="{05FBE113-2B68-48F1-B0D7-4161A33DA094}" srcId="{483FDC54-FFAF-4274-9E5A-CBDB7E27815A}" destId="{372BC893-3C61-45A8-A34E-84F7540BC5CA}" srcOrd="3" destOrd="0" parTransId="{D78F880B-E71B-4149-BFC4-D55A555D5086}" sibTransId="{C47BE85A-7A69-43CB-BD4A-D6DFE3286C71}"/>
    <dgm:cxn modelId="{17556D62-9052-486A-8A4B-86D67D286985}" type="presOf" srcId="{A91C0DD8-D915-4A2B-82DB-CB5F8BC31227}" destId="{10435778-6F13-42C6-83E6-8EE0DE412915}" srcOrd="0" destOrd="0" presId="urn:microsoft.com/office/officeart/2005/8/layout/vList2"/>
    <dgm:cxn modelId="{8873CB5B-BFD9-4B71-A201-ABB2EE206F2E}" type="presParOf" srcId="{FCA17D2D-2C7C-4758-AA1A-64D4BE78FF25}" destId="{10435778-6F13-42C6-83E6-8EE0DE412915}" srcOrd="0" destOrd="0" presId="urn:microsoft.com/office/officeart/2005/8/layout/vList2"/>
    <dgm:cxn modelId="{0117EF58-6E3A-4452-B39F-3707992E6343}" type="presParOf" srcId="{FCA17D2D-2C7C-4758-AA1A-64D4BE78FF25}" destId="{97964F66-5A8D-4070-ACD3-06B6948159F4}" srcOrd="1" destOrd="0" presId="urn:microsoft.com/office/officeart/2005/8/layout/vList2"/>
    <dgm:cxn modelId="{91B81AC0-3159-4D83-8D56-C8C78D6BB675}" type="presParOf" srcId="{FCA17D2D-2C7C-4758-AA1A-64D4BE78FF25}" destId="{2212C9FE-FB5E-48A9-BDCD-328B43BD6235}" srcOrd="2" destOrd="0" presId="urn:microsoft.com/office/officeart/2005/8/layout/vList2"/>
    <dgm:cxn modelId="{6FF8810D-330D-4931-B5D6-93BC0E1D3C4B}" type="presParOf" srcId="{FCA17D2D-2C7C-4758-AA1A-64D4BE78FF25}" destId="{79BCE4EF-97DE-4B93-9CDD-1922E3758305}" srcOrd="3" destOrd="0" presId="urn:microsoft.com/office/officeart/2005/8/layout/vList2"/>
    <dgm:cxn modelId="{90C590BF-0CD7-4043-B77D-5A2A2C2C0ACB}" type="presParOf" srcId="{FCA17D2D-2C7C-4758-AA1A-64D4BE78FF25}" destId="{DEF189C0-1993-4393-B3FF-C31ADFE6E617}" srcOrd="4" destOrd="0" presId="urn:microsoft.com/office/officeart/2005/8/layout/vList2"/>
    <dgm:cxn modelId="{D019C538-9F7C-416D-9077-B863ADA3DCE3}" type="presParOf" srcId="{FCA17D2D-2C7C-4758-AA1A-64D4BE78FF25}" destId="{F03443CF-BD39-4483-A652-77E180D0D746}" srcOrd="5" destOrd="0" presId="urn:microsoft.com/office/officeart/2005/8/layout/vList2"/>
    <dgm:cxn modelId="{8410148A-459D-4D0B-96CA-9A16431F76DF}" type="presParOf" srcId="{FCA17D2D-2C7C-4758-AA1A-64D4BE78FF25}" destId="{9C2194D1-8F0D-486A-BA94-C8520B8DC560}" srcOrd="6" destOrd="0" presId="urn:microsoft.com/office/officeart/2005/8/layout/vList2"/>
    <dgm:cxn modelId="{CA807974-1EB1-4E20-850E-1B6FB18D23AE}" type="presParOf" srcId="{FCA17D2D-2C7C-4758-AA1A-64D4BE78FF25}" destId="{48EB7DF3-E6F2-4212-B713-E35A3F71FA01}" srcOrd="7" destOrd="0" presId="urn:microsoft.com/office/officeart/2005/8/layout/vList2"/>
    <dgm:cxn modelId="{75D38C7F-D528-47E1-98B0-D3B9C798AD52}" type="presParOf" srcId="{FCA17D2D-2C7C-4758-AA1A-64D4BE78FF25}" destId="{E375E863-F946-4234-AA9F-AA4ADB31A30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B40AC5F-9EDF-4348-A52E-2E82B6B289AD}"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Left"/>
          <a:lightRig rig="threePt" dir="t"/>
        </a:scene3d>
      </dgm:spPr>
      <dgm:t>
        <a:bodyPr/>
        <a:lstStyle/>
        <a:p>
          <a:endParaRPr lang="en-GB"/>
        </a:p>
      </dgm:t>
    </dgm:pt>
    <dgm:pt modelId="{7168F07A-DF8A-40C0-969B-6B92077591CA}">
      <dgm:prSet/>
      <dgm:spPr/>
      <dgm:t>
        <a:bodyPr/>
        <a:lstStyle/>
        <a:p>
          <a:pPr rtl="0"/>
          <a:r>
            <a:rPr lang="en-GB" dirty="0" smtClean="0"/>
            <a:t>MELATONIN</a:t>
          </a:r>
          <a:endParaRPr lang="en-GB" dirty="0"/>
        </a:p>
      </dgm:t>
    </dgm:pt>
    <dgm:pt modelId="{199E2338-F50E-43DA-93F2-6D48237E3B79}" type="parTrans" cxnId="{6146FBCE-1B68-4EF7-A0E1-0DBA54A0FCDD}">
      <dgm:prSet/>
      <dgm:spPr/>
      <dgm:t>
        <a:bodyPr/>
        <a:lstStyle/>
        <a:p>
          <a:endParaRPr lang="en-GB"/>
        </a:p>
      </dgm:t>
    </dgm:pt>
    <dgm:pt modelId="{50E96CFD-D3BF-4C7B-BE85-74E32A2075E0}" type="sibTrans" cxnId="{6146FBCE-1B68-4EF7-A0E1-0DBA54A0FCDD}">
      <dgm:prSet/>
      <dgm:spPr/>
      <dgm:t>
        <a:bodyPr/>
        <a:lstStyle/>
        <a:p>
          <a:endParaRPr lang="en-GB"/>
        </a:p>
      </dgm:t>
    </dgm:pt>
    <dgm:pt modelId="{063027C9-D6F2-4296-A722-6A5C81D7AA3D}">
      <dgm:prSet/>
      <dgm:spPr/>
      <dgm:t>
        <a:bodyPr/>
        <a:lstStyle/>
        <a:p>
          <a:pPr rtl="0"/>
          <a:r>
            <a:rPr lang="en-GB" dirty="0" smtClean="0"/>
            <a:t>SEROTONIN</a:t>
          </a:r>
          <a:endParaRPr lang="en-GB" dirty="0"/>
        </a:p>
      </dgm:t>
    </dgm:pt>
    <dgm:pt modelId="{E353EAD3-B288-4B5C-820E-DC02DC07EC42}" type="parTrans" cxnId="{32B1ECB5-E17A-47FE-B9D9-28DF7D66BCA4}">
      <dgm:prSet/>
      <dgm:spPr/>
      <dgm:t>
        <a:bodyPr/>
        <a:lstStyle/>
        <a:p>
          <a:endParaRPr lang="en-GB"/>
        </a:p>
      </dgm:t>
    </dgm:pt>
    <dgm:pt modelId="{A3986781-D20A-4412-94B8-66750E2C5A01}" type="sibTrans" cxnId="{32B1ECB5-E17A-47FE-B9D9-28DF7D66BCA4}">
      <dgm:prSet/>
      <dgm:spPr/>
      <dgm:t>
        <a:bodyPr/>
        <a:lstStyle/>
        <a:p>
          <a:endParaRPr lang="en-GB"/>
        </a:p>
      </dgm:t>
    </dgm:pt>
    <dgm:pt modelId="{5A048A40-CCC1-47F0-8298-4DAD90A579AD}">
      <dgm:prSet/>
      <dgm:spPr/>
      <dgm:t>
        <a:bodyPr/>
        <a:lstStyle/>
        <a:p>
          <a:pPr rtl="0"/>
          <a:r>
            <a:rPr lang="en-GB" dirty="0" smtClean="0"/>
            <a:t>ADENOSINE</a:t>
          </a:r>
          <a:endParaRPr lang="en-GB" dirty="0"/>
        </a:p>
      </dgm:t>
    </dgm:pt>
    <dgm:pt modelId="{F9D3CD81-8A1F-4A24-B8B4-EEF70C04EE5F}" type="parTrans" cxnId="{B2CDF0D9-726D-44D5-B784-70380627D05E}">
      <dgm:prSet/>
      <dgm:spPr/>
      <dgm:t>
        <a:bodyPr/>
        <a:lstStyle/>
        <a:p>
          <a:endParaRPr lang="en-GB"/>
        </a:p>
      </dgm:t>
    </dgm:pt>
    <dgm:pt modelId="{B9975203-B32F-4198-9C5E-5B4D78E63545}" type="sibTrans" cxnId="{B2CDF0D9-726D-44D5-B784-70380627D05E}">
      <dgm:prSet/>
      <dgm:spPr/>
      <dgm:t>
        <a:bodyPr/>
        <a:lstStyle/>
        <a:p>
          <a:endParaRPr lang="en-GB"/>
        </a:p>
      </dgm:t>
    </dgm:pt>
    <dgm:pt modelId="{D2CB9746-82E2-429B-BE98-0A086C637AD6}">
      <dgm:prSet/>
      <dgm:spPr/>
      <dgm:t>
        <a:bodyPr/>
        <a:lstStyle/>
        <a:p>
          <a:pPr rtl="0"/>
          <a:r>
            <a:rPr lang="en-GB" dirty="0" smtClean="0"/>
            <a:t>HISTAMINE</a:t>
          </a:r>
          <a:endParaRPr lang="en-GB" dirty="0"/>
        </a:p>
      </dgm:t>
    </dgm:pt>
    <dgm:pt modelId="{A80FC8BE-3013-4C5D-BAA8-C0EFF5F640EA}" type="parTrans" cxnId="{C566EE91-E62C-4515-8260-1B56785E3208}">
      <dgm:prSet/>
      <dgm:spPr/>
      <dgm:t>
        <a:bodyPr/>
        <a:lstStyle/>
        <a:p>
          <a:endParaRPr lang="en-GB"/>
        </a:p>
      </dgm:t>
    </dgm:pt>
    <dgm:pt modelId="{758A27DE-1E71-40A9-988A-9AA2C340B7C6}" type="sibTrans" cxnId="{C566EE91-E62C-4515-8260-1B56785E3208}">
      <dgm:prSet/>
      <dgm:spPr/>
      <dgm:t>
        <a:bodyPr/>
        <a:lstStyle/>
        <a:p>
          <a:endParaRPr lang="en-GB"/>
        </a:p>
      </dgm:t>
    </dgm:pt>
    <dgm:pt modelId="{49CC968E-EB79-45E7-98C5-8A259398A1FB}">
      <dgm:prSet/>
      <dgm:spPr/>
      <dgm:t>
        <a:bodyPr/>
        <a:lstStyle/>
        <a:p>
          <a:pPr rtl="0"/>
          <a:r>
            <a:rPr lang="en-GB" dirty="0" smtClean="0"/>
            <a:t>OREXIN</a:t>
          </a:r>
          <a:endParaRPr lang="en-GB" dirty="0"/>
        </a:p>
      </dgm:t>
    </dgm:pt>
    <dgm:pt modelId="{BE3C4A8D-800C-45AC-9C9E-0FBEE836DB44}" type="parTrans" cxnId="{65A39E24-CB01-4CD9-BB00-CFA1A450E045}">
      <dgm:prSet/>
      <dgm:spPr/>
      <dgm:t>
        <a:bodyPr/>
        <a:lstStyle/>
        <a:p>
          <a:endParaRPr lang="en-GB"/>
        </a:p>
      </dgm:t>
    </dgm:pt>
    <dgm:pt modelId="{DB4FBD1C-4F9A-4123-AA2C-62CDB4B54A79}" type="sibTrans" cxnId="{65A39E24-CB01-4CD9-BB00-CFA1A450E045}">
      <dgm:prSet/>
      <dgm:spPr/>
      <dgm:t>
        <a:bodyPr/>
        <a:lstStyle/>
        <a:p>
          <a:endParaRPr lang="en-GB"/>
        </a:p>
      </dgm:t>
    </dgm:pt>
    <dgm:pt modelId="{8905C0D6-9EE7-4281-8567-4ED0F0D4CCA8}">
      <dgm:prSet/>
      <dgm:spPr/>
      <dgm:t>
        <a:bodyPr/>
        <a:lstStyle/>
        <a:p>
          <a:pPr rtl="0"/>
          <a:r>
            <a:rPr lang="en-GB" dirty="0" smtClean="0"/>
            <a:t>MURAMYL</a:t>
          </a:r>
          <a:endParaRPr lang="en-GB" dirty="0"/>
        </a:p>
      </dgm:t>
    </dgm:pt>
    <dgm:pt modelId="{0B07D207-E75C-4E31-8690-F8E15AC3EEF4}" type="parTrans" cxnId="{2B9A4D75-313C-40F8-B416-455E34CA5404}">
      <dgm:prSet/>
      <dgm:spPr/>
      <dgm:t>
        <a:bodyPr/>
        <a:lstStyle/>
        <a:p>
          <a:endParaRPr lang="en-GB"/>
        </a:p>
      </dgm:t>
    </dgm:pt>
    <dgm:pt modelId="{F6F9CA1C-9A58-4D23-B102-425C279BD30B}" type="sibTrans" cxnId="{2B9A4D75-313C-40F8-B416-455E34CA5404}">
      <dgm:prSet/>
      <dgm:spPr/>
      <dgm:t>
        <a:bodyPr/>
        <a:lstStyle/>
        <a:p>
          <a:endParaRPr lang="en-GB"/>
        </a:p>
      </dgm:t>
    </dgm:pt>
    <dgm:pt modelId="{14C6078F-6765-45F3-ABEA-AD91A19B565C}" type="pres">
      <dgm:prSet presAssocID="{1B40AC5F-9EDF-4348-A52E-2E82B6B289AD}" presName="linear" presStyleCnt="0">
        <dgm:presLayoutVars>
          <dgm:animLvl val="lvl"/>
          <dgm:resizeHandles val="exact"/>
        </dgm:presLayoutVars>
      </dgm:prSet>
      <dgm:spPr/>
    </dgm:pt>
    <dgm:pt modelId="{CCFCC616-FF66-4A11-B194-77EAD4D4ABFF}" type="pres">
      <dgm:prSet presAssocID="{7168F07A-DF8A-40C0-969B-6B92077591CA}" presName="parentText" presStyleLbl="node1" presStyleIdx="0" presStyleCnt="6">
        <dgm:presLayoutVars>
          <dgm:chMax val="0"/>
          <dgm:bulletEnabled val="1"/>
        </dgm:presLayoutVars>
      </dgm:prSet>
      <dgm:spPr/>
    </dgm:pt>
    <dgm:pt modelId="{A4EEF166-E253-4EEB-8307-3315260CDCB6}" type="pres">
      <dgm:prSet presAssocID="{50E96CFD-D3BF-4C7B-BE85-74E32A2075E0}" presName="spacer" presStyleCnt="0"/>
      <dgm:spPr/>
    </dgm:pt>
    <dgm:pt modelId="{555FFD62-207D-452E-AD5B-07F47CDAF7CE}" type="pres">
      <dgm:prSet presAssocID="{063027C9-D6F2-4296-A722-6A5C81D7AA3D}" presName="parentText" presStyleLbl="node1" presStyleIdx="1" presStyleCnt="6">
        <dgm:presLayoutVars>
          <dgm:chMax val="0"/>
          <dgm:bulletEnabled val="1"/>
        </dgm:presLayoutVars>
      </dgm:prSet>
      <dgm:spPr/>
    </dgm:pt>
    <dgm:pt modelId="{FFEB8007-CA96-477F-A014-A3502BBF7CEE}" type="pres">
      <dgm:prSet presAssocID="{A3986781-D20A-4412-94B8-66750E2C5A01}" presName="spacer" presStyleCnt="0"/>
      <dgm:spPr/>
    </dgm:pt>
    <dgm:pt modelId="{F8C83944-0D9A-4C7E-B3D1-6F076963CC99}" type="pres">
      <dgm:prSet presAssocID="{5A048A40-CCC1-47F0-8298-4DAD90A579AD}" presName="parentText" presStyleLbl="node1" presStyleIdx="2" presStyleCnt="6">
        <dgm:presLayoutVars>
          <dgm:chMax val="0"/>
          <dgm:bulletEnabled val="1"/>
        </dgm:presLayoutVars>
      </dgm:prSet>
      <dgm:spPr/>
    </dgm:pt>
    <dgm:pt modelId="{57E429CD-3AA0-4F1D-A9A2-9D61B79124AF}" type="pres">
      <dgm:prSet presAssocID="{B9975203-B32F-4198-9C5E-5B4D78E63545}" presName="spacer" presStyleCnt="0"/>
      <dgm:spPr/>
    </dgm:pt>
    <dgm:pt modelId="{DD6B98BC-2D9E-458C-9D63-6C7BD3FDBC15}" type="pres">
      <dgm:prSet presAssocID="{D2CB9746-82E2-429B-BE98-0A086C637AD6}" presName="parentText" presStyleLbl="node1" presStyleIdx="3" presStyleCnt="6">
        <dgm:presLayoutVars>
          <dgm:chMax val="0"/>
          <dgm:bulletEnabled val="1"/>
        </dgm:presLayoutVars>
      </dgm:prSet>
      <dgm:spPr/>
    </dgm:pt>
    <dgm:pt modelId="{86B1AFE2-982E-42BA-A471-021CA8016153}" type="pres">
      <dgm:prSet presAssocID="{758A27DE-1E71-40A9-988A-9AA2C340B7C6}" presName="spacer" presStyleCnt="0"/>
      <dgm:spPr/>
    </dgm:pt>
    <dgm:pt modelId="{CAEBC920-7877-4D7D-BB1E-8E77F1610E13}" type="pres">
      <dgm:prSet presAssocID="{49CC968E-EB79-45E7-98C5-8A259398A1FB}" presName="parentText" presStyleLbl="node1" presStyleIdx="4" presStyleCnt="6">
        <dgm:presLayoutVars>
          <dgm:chMax val="0"/>
          <dgm:bulletEnabled val="1"/>
        </dgm:presLayoutVars>
      </dgm:prSet>
      <dgm:spPr/>
    </dgm:pt>
    <dgm:pt modelId="{41C9F408-B35E-4BD8-8C7A-666A0462BFF6}" type="pres">
      <dgm:prSet presAssocID="{DB4FBD1C-4F9A-4123-AA2C-62CDB4B54A79}" presName="spacer" presStyleCnt="0"/>
      <dgm:spPr/>
    </dgm:pt>
    <dgm:pt modelId="{5D3B7F5E-89C6-4507-A9CB-0ADFB26A63ED}" type="pres">
      <dgm:prSet presAssocID="{8905C0D6-9EE7-4281-8567-4ED0F0D4CCA8}" presName="parentText" presStyleLbl="node1" presStyleIdx="5" presStyleCnt="6">
        <dgm:presLayoutVars>
          <dgm:chMax val="0"/>
          <dgm:bulletEnabled val="1"/>
        </dgm:presLayoutVars>
      </dgm:prSet>
      <dgm:spPr/>
    </dgm:pt>
  </dgm:ptLst>
  <dgm:cxnLst>
    <dgm:cxn modelId="{C566EE91-E62C-4515-8260-1B56785E3208}" srcId="{1B40AC5F-9EDF-4348-A52E-2E82B6B289AD}" destId="{D2CB9746-82E2-429B-BE98-0A086C637AD6}" srcOrd="3" destOrd="0" parTransId="{A80FC8BE-3013-4C5D-BAA8-C0EFF5F640EA}" sibTransId="{758A27DE-1E71-40A9-988A-9AA2C340B7C6}"/>
    <dgm:cxn modelId="{DFF336C7-DB0E-4AE9-B316-33312262EFE1}" type="presOf" srcId="{49CC968E-EB79-45E7-98C5-8A259398A1FB}" destId="{CAEBC920-7877-4D7D-BB1E-8E77F1610E13}" srcOrd="0" destOrd="0" presId="urn:microsoft.com/office/officeart/2005/8/layout/vList2"/>
    <dgm:cxn modelId="{08421924-1857-4E6D-96A2-0E3514CE1D3C}" type="presOf" srcId="{7168F07A-DF8A-40C0-969B-6B92077591CA}" destId="{CCFCC616-FF66-4A11-B194-77EAD4D4ABFF}" srcOrd="0" destOrd="0" presId="urn:microsoft.com/office/officeart/2005/8/layout/vList2"/>
    <dgm:cxn modelId="{32B1ECB5-E17A-47FE-B9D9-28DF7D66BCA4}" srcId="{1B40AC5F-9EDF-4348-A52E-2E82B6B289AD}" destId="{063027C9-D6F2-4296-A722-6A5C81D7AA3D}" srcOrd="1" destOrd="0" parTransId="{E353EAD3-B288-4B5C-820E-DC02DC07EC42}" sibTransId="{A3986781-D20A-4412-94B8-66750E2C5A01}"/>
    <dgm:cxn modelId="{2B9A4D75-313C-40F8-B416-455E34CA5404}" srcId="{1B40AC5F-9EDF-4348-A52E-2E82B6B289AD}" destId="{8905C0D6-9EE7-4281-8567-4ED0F0D4CCA8}" srcOrd="5" destOrd="0" parTransId="{0B07D207-E75C-4E31-8690-F8E15AC3EEF4}" sibTransId="{F6F9CA1C-9A58-4D23-B102-425C279BD30B}"/>
    <dgm:cxn modelId="{6919350A-7509-4B63-8350-CC59395B24D0}" type="presOf" srcId="{D2CB9746-82E2-429B-BE98-0A086C637AD6}" destId="{DD6B98BC-2D9E-458C-9D63-6C7BD3FDBC15}" srcOrd="0" destOrd="0" presId="urn:microsoft.com/office/officeart/2005/8/layout/vList2"/>
    <dgm:cxn modelId="{6146FBCE-1B68-4EF7-A0E1-0DBA54A0FCDD}" srcId="{1B40AC5F-9EDF-4348-A52E-2E82B6B289AD}" destId="{7168F07A-DF8A-40C0-969B-6B92077591CA}" srcOrd="0" destOrd="0" parTransId="{199E2338-F50E-43DA-93F2-6D48237E3B79}" sibTransId="{50E96CFD-D3BF-4C7B-BE85-74E32A2075E0}"/>
    <dgm:cxn modelId="{D51B676B-F165-44FB-A1AA-D2442FCC0A7C}" type="presOf" srcId="{1B40AC5F-9EDF-4348-A52E-2E82B6B289AD}" destId="{14C6078F-6765-45F3-ABEA-AD91A19B565C}" srcOrd="0" destOrd="0" presId="urn:microsoft.com/office/officeart/2005/8/layout/vList2"/>
    <dgm:cxn modelId="{22EF6315-A8DD-4FEA-84AD-2407163DA21B}" type="presOf" srcId="{063027C9-D6F2-4296-A722-6A5C81D7AA3D}" destId="{555FFD62-207D-452E-AD5B-07F47CDAF7CE}" srcOrd="0" destOrd="0" presId="urn:microsoft.com/office/officeart/2005/8/layout/vList2"/>
    <dgm:cxn modelId="{B2CDF0D9-726D-44D5-B784-70380627D05E}" srcId="{1B40AC5F-9EDF-4348-A52E-2E82B6B289AD}" destId="{5A048A40-CCC1-47F0-8298-4DAD90A579AD}" srcOrd="2" destOrd="0" parTransId="{F9D3CD81-8A1F-4A24-B8B4-EEF70C04EE5F}" sibTransId="{B9975203-B32F-4198-9C5E-5B4D78E63545}"/>
    <dgm:cxn modelId="{65A39E24-CB01-4CD9-BB00-CFA1A450E045}" srcId="{1B40AC5F-9EDF-4348-A52E-2E82B6B289AD}" destId="{49CC968E-EB79-45E7-98C5-8A259398A1FB}" srcOrd="4" destOrd="0" parTransId="{BE3C4A8D-800C-45AC-9C9E-0FBEE836DB44}" sibTransId="{DB4FBD1C-4F9A-4123-AA2C-62CDB4B54A79}"/>
    <dgm:cxn modelId="{5D50BBE9-0151-4410-A4C8-95860F2B8527}" type="presOf" srcId="{8905C0D6-9EE7-4281-8567-4ED0F0D4CCA8}" destId="{5D3B7F5E-89C6-4507-A9CB-0ADFB26A63ED}" srcOrd="0" destOrd="0" presId="urn:microsoft.com/office/officeart/2005/8/layout/vList2"/>
    <dgm:cxn modelId="{A2696908-20C2-4255-810A-6DDA5AB3D054}" type="presOf" srcId="{5A048A40-CCC1-47F0-8298-4DAD90A579AD}" destId="{F8C83944-0D9A-4C7E-B3D1-6F076963CC99}" srcOrd="0" destOrd="0" presId="urn:microsoft.com/office/officeart/2005/8/layout/vList2"/>
    <dgm:cxn modelId="{1975C250-F709-451E-A127-EE23FACC9F33}" type="presParOf" srcId="{14C6078F-6765-45F3-ABEA-AD91A19B565C}" destId="{CCFCC616-FF66-4A11-B194-77EAD4D4ABFF}" srcOrd="0" destOrd="0" presId="urn:microsoft.com/office/officeart/2005/8/layout/vList2"/>
    <dgm:cxn modelId="{C0FB1BE1-963D-42BB-B583-2EAEFA99E747}" type="presParOf" srcId="{14C6078F-6765-45F3-ABEA-AD91A19B565C}" destId="{A4EEF166-E253-4EEB-8307-3315260CDCB6}" srcOrd="1" destOrd="0" presId="urn:microsoft.com/office/officeart/2005/8/layout/vList2"/>
    <dgm:cxn modelId="{35092E1C-7102-4871-95A0-EFBD784F16FA}" type="presParOf" srcId="{14C6078F-6765-45F3-ABEA-AD91A19B565C}" destId="{555FFD62-207D-452E-AD5B-07F47CDAF7CE}" srcOrd="2" destOrd="0" presId="urn:microsoft.com/office/officeart/2005/8/layout/vList2"/>
    <dgm:cxn modelId="{528611B0-0444-4A4C-889F-9C67F279068C}" type="presParOf" srcId="{14C6078F-6765-45F3-ABEA-AD91A19B565C}" destId="{FFEB8007-CA96-477F-A014-A3502BBF7CEE}" srcOrd="3" destOrd="0" presId="urn:microsoft.com/office/officeart/2005/8/layout/vList2"/>
    <dgm:cxn modelId="{A1CBA673-A1CA-4BFD-A9C9-6D57A0D7380E}" type="presParOf" srcId="{14C6078F-6765-45F3-ABEA-AD91A19B565C}" destId="{F8C83944-0D9A-4C7E-B3D1-6F076963CC99}" srcOrd="4" destOrd="0" presId="urn:microsoft.com/office/officeart/2005/8/layout/vList2"/>
    <dgm:cxn modelId="{965CB919-A830-412A-BF84-87749C517A55}" type="presParOf" srcId="{14C6078F-6765-45F3-ABEA-AD91A19B565C}" destId="{57E429CD-3AA0-4F1D-A9A2-9D61B79124AF}" srcOrd="5" destOrd="0" presId="urn:microsoft.com/office/officeart/2005/8/layout/vList2"/>
    <dgm:cxn modelId="{7E3A67D8-3515-4768-8E23-4C27DFAE2858}" type="presParOf" srcId="{14C6078F-6765-45F3-ABEA-AD91A19B565C}" destId="{DD6B98BC-2D9E-458C-9D63-6C7BD3FDBC15}" srcOrd="6" destOrd="0" presId="urn:microsoft.com/office/officeart/2005/8/layout/vList2"/>
    <dgm:cxn modelId="{F8083739-C63D-4ACD-991C-BE1736FE0D9F}" type="presParOf" srcId="{14C6078F-6765-45F3-ABEA-AD91A19B565C}" destId="{86B1AFE2-982E-42BA-A471-021CA8016153}" srcOrd="7" destOrd="0" presId="urn:microsoft.com/office/officeart/2005/8/layout/vList2"/>
    <dgm:cxn modelId="{105617CF-07A6-4A14-B784-78DC036F5AE8}" type="presParOf" srcId="{14C6078F-6765-45F3-ABEA-AD91A19B565C}" destId="{CAEBC920-7877-4D7D-BB1E-8E77F1610E13}" srcOrd="8" destOrd="0" presId="urn:microsoft.com/office/officeart/2005/8/layout/vList2"/>
    <dgm:cxn modelId="{4C89E420-5748-4828-821A-DC6915D739A0}" type="presParOf" srcId="{14C6078F-6765-45F3-ABEA-AD91A19B565C}" destId="{41C9F408-B35E-4BD8-8C7A-666A0462BFF6}" srcOrd="9" destOrd="0" presId="urn:microsoft.com/office/officeart/2005/8/layout/vList2"/>
    <dgm:cxn modelId="{7E21D376-2D4F-422B-B642-EF500A1EF8D2}" type="presParOf" srcId="{14C6078F-6765-45F3-ABEA-AD91A19B565C}" destId="{5D3B7F5E-89C6-4507-A9CB-0ADFB26A63ED}"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0CF659D-A41F-4DAE-81C9-50751542229E}"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Right"/>
          <a:lightRig rig="threePt" dir="t"/>
        </a:scene3d>
      </dgm:spPr>
      <dgm:t>
        <a:bodyPr/>
        <a:lstStyle/>
        <a:p>
          <a:endParaRPr lang="en-GB"/>
        </a:p>
      </dgm:t>
    </dgm:pt>
    <dgm:pt modelId="{E73475E6-AB48-43DF-974E-96F28DBC6B6C}">
      <dgm:prSet/>
      <dgm:spPr>
        <a:solidFill>
          <a:srgbClr val="0070C0"/>
        </a:solidFill>
      </dgm:spPr>
      <dgm:t>
        <a:bodyPr/>
        <a:lstStyle/>
        <a:p>
          <a:pPr rtl="0"/>
          <a:r>
            <a:rPr lang="en-GB" dirty="0" smtClean="0">
              <a:solidFill>
                <a:schemeClr val="bg1"/>
              </a:solidFill>
            </a:rPr>
            <a:t>HOW DO SLEEP AND OTHER CIRCADIAN RHYTHMS BECOME SYNCHRONIZED TO THE DAY-NIGHT CYCLE? </a:t>
          </a:r>
          <a:endParaRPr lang="en-GB" dirty="0">
            <a:solidFill>
              <a:schemeClr val="bg1"/>
            </a:solidFill>
          </a:endParaRPr>
        </a:p>
      </dgm:t>
    </dgm:pt>
    <dgm:pt modelId="{453CDDC8-2D86-4EB6-BDB5-40D99C8AEEAE}" type="parTrans" cxnId="{C12DB98E-AEF0-4067-B993-E173A252E9B5}">
      <dgm:prSet/>
      <dgm:spPr/>
      <dgm:t>
        <a:bodyPr/>
        <a:lstStyle/>
        <a:p>
          <a:endParaRPr lang="en-GB"/>
        </a:p>
      </dgm:t>
    </dgm:pt>
    <dgm:pt modelId="{E7ED9D54-FE49-4507-BA2B-2D3A2BB151C7}" type="sibTrans" cxnId="{C12DB98E-AEF0-4067-B993-E173A252E9B5}">
      <dgm:prSet/>
      <dgm:spPr/>
      <dgm:t>
        <a:bodyPr/>
        <a:lstStyle/>
        <a:p>
          <a:endParaRPr lang="en-GB"/>
        </a:p>
      </dgm:t>
    </dgm:pt>
    <dgm:pt modelId="{5F4BF90C-2BBB-40D6-BB99-3B5BF3DA256F}">
      <dgm:prSet/>
      <dgm:spPr/>
      <dgm:t>
        <a:bodyPr/>
        <a:lstStyle/>
        <a:p>
          <a:pPr rtl="0"/>
          <a:r>
            <a:rPr lang="en-GB" dirty="0" smtClean="0"/>
            <a:t>A SMALL NUMBER OF RETINAL GANGLION CELLS RESPOND DIRECTLY TO LIGHT </a:t>
          </a:r>
        </a:p>
      </dgm:t>
    </dgm:pt>
    <dgm:pt modelId="{75AA38D2-AE03-471A-B7A6-FC7A7C271C9E}" type="parTrans" cxnId="{EF9A6FC9-8FC1-48E5-9967-6F9FF01BE5C6}">
      <dgm:prSet/>
      <dgm:spPr/>
      <dgm:t>
        <a:bodyPr/>
        <a:lstStyle/>
        <a:p>
          <a:endParaRPr lang="en-GB"/>
        </a:p>
      </dgm:t>
    </dgm:pt>
    <dgm:pt modelId="{281CDB28-BF87-455C-9E70-39B993063AF1}" type="sibTrans" cxnId="{EF9A6FC9-8FC1-48E5-9967-6F9FF01BE5C6}">
      <dgm:prSet/>
      <dgm:spPr/>
      <dgm:t>
        <a:bodyPr/>
        <a:lstStyle/>
        <a:p>
          <a:endParaRPr lang="en-GB"/>
        </a:p>
      </dgm:t>
    </dgm:pt>
    <dgm:pt modelId="{A2726891-4512-45CB-8CDF-35F59E5F3B9F}">
      <dgm:prSet/>
      <dgm:spPr/>
      <dgm:t>
        <a:bodyPr/>
        <a:lstStyle/>
        <a:p>
          <a:pPr rtl="0"/>
          <a:r>
            <a:rPr lang="en-GB" dirty="0" smtClean="0"/>
            <a:t>THESE PROJECT TO THE SUPRACHIASMATIC NUCLEUS IN THE HYPOTHALAMUS</a:t>
          </a:r>
          <a:endParaRPr lang="en-GB" dirty="0"/>
        </a:p>
      </dgm:t>
    </dgm:pt>
    <dgm:pt modelId="{7916B787-19A2-4867-9EEC-0F52A7650F8E}" type="parTrans" cxnId="{0FBED7E8-EABE-4F43-A365-23EA62B09998}">
      <dgm:prSet/>
      <dgm:spPr/>
      <dgm:t>
        <a:bodyPr/>
        <a:lstStyle/>
        <a:p>
          <a:endParaRPr lang="en-GB"/>
        </a:p>
      </dgm:t>
    </dgm:pt>
    <dgm:pt modelId="{95D751A9-FF67-4A60-81C6-5B5A7DE41FAA}" type="sibTrans" cxnId="{0FBED7E8-EABE-4F43-A365-23EA62B09998}">
      <dgm:prSet/>
      <dgm:spPr/>
      <dgm:t>
        <a:bodyPr/>
        <a:lstStyle/>
        <a:p>
          <a:endParaRPr lang="en-GB"/>
        </a:p>
      </dgm:t>
    </dgm:pt>
    <dgm:pt modelId="{59ADC675-BCB6-4162-8EBF-0A6D00BB388A}" type="pres">
      <dgm:prSet presAssocID="{30CF659D-A41F-4DAE-81C9-50751542229E}" presName="linear" presStyleCnt="0">
        <dgm:presLayoutVars>
          <dgm:animLvl val="lvl"/>
          <dgm:resizeHandles val="exact"/>
        </dgm:presLayoutVars>
      </dgm:prSet>
      <dgm:spPr/>
    </dgm:pt>
    <dgm:pt modelId="{D5D86490-B7A7-481C-9B24-F72A712343AD}" type="pres">
      <dgm:prSet presAssocID="{E73475E6-AB48-43DF-974E-96F28DBC6B6C}" presName="parentText" presStyleLbl="node1" presStyleIdx="0" presStyleCnt="3">
        <dgm:presLayoutVars>
          <dgm:chMax val="0"/>
          <dgm:bulletEnabled val="1"/>
        </dgm:presLayoutVars>
      </dgm:prSet>
      <dgm:spPr/>
    </dgm:pt>
    <dgm:pt modelId="{D43108F3-BF5B-44A9-AB54-469A171BC554}" type="pres">
      <dgm:prSet presAssocID="{E7ED9D54-FE49-4507-BA2B-2D3A2BB151C7}" presName="spacer" presStyleCnt="0"/>
      <dgm:spPr/>
    </dgm:pt>
    <dgm:pt modelId="{B3AFA3F1-1A6B-4B89-9A6A-12306DAC1655}" type="pres">
      <dgm:prSet presAssocID="{5F4BF90C-2BBB-40D6-BB99-3B5BF3DA256F}" presName="parentText" presStyleLbl="node1" presStyleIdx="1" presStyleCnt="3">
        <dgm:presLayoutVars>
          <dgm:chMax val="0"/>
          <dgm:bulletEnabled val="1"/>
        </dgm:presLayoutVars>
      </dgm:prSet>
      <dgm:spPr/>
      <dgm:t>
        <a:bodyPr/>
        <a:lstStyle/>
        <a:p>
          <a:endParaRPr lang="en-GB"/>
        </a:p>
      </dgm:t>
    </dgm:pt>
    <dgm:pt modelId="{875E88F8-2853-4851-B0B5-6B7CD88D76AC}" type="pres">
      <dgm:prSet presAssocID="{281CDB28-BF87-455C-9E70-39B993063AF1}" presName="spacer" presStyleCnt="0"/>
      <dgm:spPr/>
    </dgm:pt>
    <dgm:pt modelId="{8675C0F4-E4E8-425B-BEE7-4C2A26B566DC}" type="pres">
      <dgm:prSet presAssocID="{A2726891-4512-45CB-8CDF-35F59E5F3B9F}" presName="parentText" presStyleLbl="node1" presStyleIdx="2" presStyleCnt="3">
        <dgm:presLayoutVars>
          <dgm:chMax val="0"/>
          <dgm:bulletEnabled val="1"/>
        </dgm:presLayoutVars>
      </dgm:prSet>
      <dgm:spPr/>
    </dgm:pt>
  </dgm:ptLst>
  <dgm:cxnLst>
    <dgm:cxn modelId="{12913A84-18AB-44AD-8C3D-FAED1DC6BD2E}" type="presOf" srcId="{E73475E6-AB48-43DF-974E-96F28DBC6B6C}" destId="{D5D86490-B7A7-481C-9B24-F72A712343AD}" srcOrd="0" destOrd="0" presId="urn:microsoft.com/office/officeart/2005/8/layout/vList2"/>
    <dgm:cxn modelId="{EF9A6FC9-8FC1-48E5-9967-6F9FF01BE5C6}" srcId="{30CF659D-A41F-4DAE-81C9-50751542229E}" destId="{5F4BF90C-2BBB-40D6-BB99-3B5BF3DA256F}" srcOrd="1" destOrd="0" parTransId="{75AA38D2-AE03-471A-B7A6-FC7A7C271C9E}" sibTransId="{281CDB28-BF87-455C-9E70-39B993063AF1}"/>
    <dgm:cxn modelId="{C12DB98E-AEF0-4067-B993-E173A252E9B5}" srcId="{30CF659D-A41F-4DAE-81C9-50751542229E}" destId="{E73475E6-AB48-43DF-974E-96F28DBC6B6C}" srcOrd="0" destOrd="0" parTransId="{453CDDC8-2D86-4EB6-BDB5-40D99C8AEEAE}" sibTransId="{E7ED9D54-FE49-4507-BA2B-2D3A2BB151C7}"/>
    <dgm:cxn modelId="{0FBED7E8-EABE-4F43-A365-23EA62B09998}" srcId="{30CF659D-A41F-4DAE-81C9-50751542229E}" destId="{A2726891-4512-45CB-8CDF-35F59E5F3B9F}" srcOrd="2" destOrd="0" parTransId="{7916B787-19A2-4867-9EEC-0F52A7650F8E}" sibTransId="{95D751A9-FF67-4A60-81C6-5B5A7DE41FAA}"/>
    <dgm:cxn modelId="{D96B7F1F-977C-4C43-80F4-5CD150E7C05A}" type="presOf" srcId="{30CF659D-A41F-4DAE-81C9-50751542229E}" destId="{59ADC675-BCB6-4162-8EBF-0A6D00BB388A}" srcOrd="0" destOrd="0" presId="urn:microsoft.com/office/officeart/2005/8/layout/vList2"/>
    <dgm:cxn modelId="{5891CAC5-B292-4B07-8B02-12A3119C9C73}" type="presOf" srcId="{5F4BF90C-2BBB-40D6-BB99-3B5BF3DA256F}" destId="{B3AFA3F1-1A6B-4B89-9A6A-12306DAC1655}" srcOrd="0" destOrd="0" presId="urn:microsoft.com/office/officeart/2005/8/layout/vList2"/>
    <dgm:cxn modelId="{0778C8B1-C3EE-4FC3-B5C0-98B9AAA5C49C}" type="presOf" srcId="{A2726891-4512-45CB-8CDF-35F59E5F3B9F}" destId="{8675C0F4-E4E8-425B-BEE7-4C2A26B566DC}" srcOrd="0" destOrd="0" presId="urn:microsoft.com/office/officeart/2005/8/layout/vList2"/>
    <dgm:cxn modelId="{1DEB6B4B-AA41-41E3-8753-27365333394F}" type="presParOf" srcId="{59ADC675-BCB6-4162-8EBF-0A6D00BB388A}" destId="{D5D86490-B7A7-481C-9B24-F72A712343AD}" srcOrd="0" destOrd="0" presId="urn:microsoft.com/office/officeart/2005/8/layout/vList2"/>
    <dgm:cxn modelId="{C214B074-6DA7-4E66-B0F8-4589E0BE6C4F}" type="presParOf" srcId="{59ADC675-BCB6-4162-8EBF-0A6D00BB388A}" destId="{D43108F3-BF5B-44A9-AB54-469A171BC554}" srcOrd="1" destOrd="0" presId="urn:microsoft.com/office/officeart/2005/8/layout/vList2"/>
    <dgm:cxn modelId="{5A4A0D99-C3FD-415C-9F85-58C8EB2B446A}" type="presParOf" srcId="{59ADC675-BCB6-4162-8EBF-0A6D00BB388A}" destId="{B3AFA3F1-1A6B-4B89-9A6A-12306DAC1655}" srcOrd="2" destOrd="0" presId="urn:microsoft.com/office/officeart/2005/8/layout/vList2"/>
    <dgm:cxn modelId="{755B7C34-9E72-49D9-BE8A-159115C72B86}" type="presParOf" srcId="{59ADC675-BCB6-4162-8EBF-0A6D00BB388A}" destId="{875E88F8-2853-4851-B0B5-6B7CD88D76AC}" srcOrd="3" destOrd="0" presId="urn:microsoft.com/office/officeart/2005/8/layout/vList2"/>
    <dgm:cxn modelId="{5EDDA4C7-CFDC-4793-BFED-424B93746E03}" type="presParOf" srcId="{59ADC675-BCB6-4162-8EBF-0A6D00BB388A}" destId="{8675C0F4-E4E8-425B-BEE7-4C2A26B566D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F0B924-B021-4953-9F87-E1FAD548B872}" type="doc">
      <dgm:prSet loTypeId="urn:microsoft.com/office/officeart/2005/8/layout/default"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DF30C75B-9984-46D3-80AA-1CF43C47BFF0}">
      <dgm:prSet/>
      <dgm:spPr/>
      <dgm:t>
        <a:bodyPr/>
        <a:lstStyle/>
        <a:p>
          <a:pPr rtl="0"/>
          <a:r>
            <a:rPr lang="en-GB" dirty="0" smtClean="0"/>
            <a:t>SLEEP IS DEFINED AS UNCONSCIOUSNESS FROM WHICH A PERSON CAN BE AROUSED BY SENSORY OR OTHER STIMULI. </a:t>
          </a:r>
          <a:endParaRPr lang="en-GB" dirty="0"/>
        </a:p>
      </dgm:t>
    </dgm:pt>
    <dgm:pt modelId="{A4862B25-2539-44C6-82AC-19DAC0A595D1}" type="parTrans" cxnId="{7D9AECF2-B08A-4F17-A860-321819917431}">
      <dgm:prSet/>
      <dgm:spPr/>
      <dgm:t>
        <a:bodyPr/>
        <a:lstStyle/>
        <a:p>
          <a:endParaRPr lang="en-GB"/>
        </a:p>
      </dgm:t>
    </dgm:pt>
    <dgm:pt modelId="{AAD1B531-4253-4017-B637-40B6601C9DA9}" type="sibTrans" cxnId="{7D9AECF2-B08A-4F17-A860-321819917431}">
      <dgm:prSet/>
      <dgm:spPr/>
      <dgm:t>
        <a:bodyPr/>
        <a:lstStyle/>
        <a:p>
          <a:endParaRPr lang="en-GB"/>
        </a:p>
      </dgm:t>
    </dgm:pt>
    <dgm:pt modelId="{94CFF167-C56A-4288-B89C-E09A1F926789}">
      <dgm:prSet/>
      <dgm:spPr/>
      <dgm:t>
        <a:bodyPr/>
        <a:lstStyle/>
        <a:p>
          <a:pPr rtl="0"/>
          <a:r>
            <a:rPr lang="en-GB" dirty="0" smtClean="0"/>
            <a:t>IT IS TO BE DISTINGUISHED FROM COMA, WHICH IS UNCONSCIOUSNESS FROM WHICH A PERSON CANNOT BE AROUSED. </a:t>
          </a:r>
          <a:endParaRPr lang="en-GB" dirty="0"/>
        </a:p>
      </dgm:t>
    </dgm:pt>
    <dgm:pt modelId="{14C08F22-180C-4129-AEEE-EA1287A6E4DF}" type="parTrans" cxnId="{8A179079-232F-4EB4-8A11-F0C6A8FC4B65}">
      <dgm:prSet/>
      <dgm:spPr/>
      <dgm:t>
        <a:bodyPr/>
        <a:lstStyle/>
        <a:p>
          <a:endParaRPr lang="en-GB"/>
        </a:p>
      </dgm:t>
    </dgm:pt>
    <dgm:pt modelId="{98CDDC2D-758E-454E-8269-18CF9EFE8048}" type="sibTrans" cxnId="{8A179079-232F-4EB4-8A11-F0C6A8FC4B65}">
      <dgm:prSet/>
      <dgm:spPr/>
      <dgm:t>
        <a:bodyPr/>
        <a:lstStyle/>
        <a:p>
          <a:endParaRPr lang="en-GB"/>
        </a:p>
      </dgm:t>
    </dgm:pt>
    <dgm:pt modelId="{C855FFA1-D925-4238-9207-D7A8459F1D27}" type="pres">
      <dgm:prSet presAssocID="{48F0B924-B021-4953-9F87-E1FAD548B872}" presName="diagram" presStyleCnt="0">
        <dgm:presLayoutVars>
          <dgm:dir/>
          <dgm:resizeHandles val="exact"/>
        </dgm:presLayoutVars>
      </dgm:prSet>
      <dgm:spPr/>
      <dgm:t>
        <a:bodyPr/>
        <a:lstStyle/>
        <a:p>
          <a:endParaRPr lang="en-US"/>
        </a:p>
      </dgm:t>
    </dgm:pt>
    <dgm:pt modelId="{93277C7E-4D43-4077-A5F3-79A8A4C3CC51}" type="pres">
      <dgm:prSet presAssocID="{DF30C75B-9984-46D3-80AA-1CF43C47BFF0}" presName="node" presStyleLbl="node1" presStyleIdx="0" presStyleCnt="2">
        <dgm:presLayoutVars>
          <dgm:bulletEnabled val="1"/>
        </dgm:presLayoutVars>
      </dgm:prSet>
      <dgm:spPr>
        <a:prstGeom prst="roundRect">
          <a:avLst/>
        </a:prstGeom>
      </dgm:spPr>
      <dgm:t>
        <a:bodyPr/>
        <a:lstStyle/>
        <a:p>
          <a:endParaRPr lang="en-US"/>
        </a:p>
      </dgm:t>
    </dgm:pt>
    <dgm:pt modelId="{3B9FAF33-D71D-4FA1-A765-34D7470B30EE}" type="pres">
      <dgm:prSet presAssocID="{AAD1B531-4253-4017-B637-40B6601C9DA9}" presName="sibTrans" presStyleCnt="0"/>
      <dgm:spPr/>
    </dgm:pt>
    <dgm:pt modelId="{57E5FD2D-80B9-4656-8313-BBD620BC4ED0}" type="pres">
      <dgm:prSet presAssocID="{94CFF167-C56A-4288-B89C-E09A1F926789}" presName="node" presStyleLbl="node1" presStyleIdx="1" presStyleCnt="2">
        <dgm:presLayoutVars>
          <dgm:bulletEnabled val="1"/>
        </dgm:presLayoutVars>
      </dgm:prSet>
      <dgm:spPr>
        <a:prstGeom prst="roundRect">
          <a:avLst/>
        </a:prstGeom>
      </dgm:spPr>
      <dgm:t>
        <a:bodyPr/>
        <a:lstStyle/>
        <a:p>
          <a:endParaRPr lang="en-US"/>
        </a:p>
      </dgm:t>
    </dgm:pt>
  </dgm:ptLst>
  <dgm:cxnLst>
    <dgm:cxn modelId="{6171520E-8840-4B2C-BD5D-056556315B27}" type="presOf" srcId="{48F0B924-B021-4953-9F87-E1FAD548B872}" destId="{C855FFA1-D925-4238-9207-D7A8459F1D27}" srcOrd="0" destOrd="0" presId="urn:microsoft.com/office/officeart/2005/8/layout/default"/>
    <dgm:cxn modelId="{7D9AECF2-B08A-4F17-A860-321819917431}" srcId="{48F0B924-B021-4953-9F87-E1FAD548B872}" destId="{DF30C75B-9984-46D3-80AA-1CF43C47BFF0}" srcOrd="0" destOrd="0" parTransId="{A4862B25-2539-44C6-82AC-19DAC0A595D1}" sibTransId="{AAD1B531-4253-4017-B637-40B6601C9DA9}"/>
    <dgm:cxn modelId="{FE19D7F6-73F6-48ED-88B4-47A3A08A179E}" type="presOf" srcId="{94CFF167-C56A-4288-B89C-E09A1F926789}" destId="{57E5FD2D-80B9-4656-8313-BBD620BC4ED0}" srcOrd="0" destOrd="0" presId="urn:microsoft.com/office/officeart/2005/8/layout/default"/>
    <dgm:cxn modelId="{69676360-471D-477B-865E-B618EAA59E8B}" type="presOf" srcId="{DF30C75B-9984-46D3-80AA-1CF43C47BFF0}" destId="{93277C7E-4D43-4077-A5F3-79A8A4C3CC51}" srcOrd="0" destOrd="0" presId="urn:microsoft.com/office/officeart/2005/8/layout/default"/>
    <dgm:cxn modelId="{8A179079-232F-4EB4-8A11-F0C6A8FC4B65}" srcId="{48F0B924-B021-4953-9F87-E1FAD548B872}" destId="{94CFF167-C56A-4288-B89C-E09A1F926789}" srcOrd="1" destOrd="0" parTransId="{14C08F22-180C-4129-AEEE-EA1287A6E4DF}" sibTransId="{98CDDC2D-758E-454E-8269-18CF9EFE8048}"/>
    <dgm:cxn modelId="{0EF30343-B686-41C0-AB78-C87BC67E1739}" type="presParOf" srcId="{C855FFA1-D925-4238-9207-D7A8459F1D27}" destId="{93277C7E-4D43-4077-A5F3-79A8A4C3CC51}" srcOrd="0" destOrd="0" presId="urn:microsoft.com/office/officeart/2005/8/layout/default"/>
    <dgm:cxn modelId="{ECAE30A3-4F1A-4692-A5E4-8DE37C14AA6D}" type="presParOf" srcId="{C855FFA1-D925-4238-9207-D7A8459F1D27}" destId="{3B9FAF33-D71D-4FA1-A765-34D7470B30EE}" srcOrd="1" destOrd="0" presId="urn:microsoft.com/office/officeart/2005/8/layout/default"/>
    <dgm:cxn modelId="{376B55B7-861F-40D8-9F2D-B6A2DE6B491E}" type="presParOf" srcId="{C855FFA1-D925-4238-9207-D7A8459F1D27}" destId="{57E5FD2D-80B9-4656-8313-BBD620BC4ED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0FFF7E2-2AAF-492E-B4DD-C28905EBD2FB}"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GB"/>
        </a:p>
      </dgm:t>
    </dgm:pt>
    <dgm:pt modelId="{A3D1C6E0-A3A6-452F-8C41-E8A81802856D}">
      <dgm:prSet/>
      <dgm:spPr>
        <a:scene3d>
          <a:camera prst="perspectiveAbove"/>
          <a:lightRig rig="threePt" dir="t"/>
        </a:scene3d>
      </dgm:spPr>
      <dgm:t>
        <a:bodyPr/>
        <a:lstStyle/>
        <a:p>
          <a:pPr rtl="0"/>
          <a:r>
            <a:rPr lang="en-GB" dirty="0" smtClean="0"/>
            <a:t>THE SUPRACHIASMATIC NUCLEUS (SCN) IS PART OF THE HYPOTHALAMUS AND THE MAIN CONTROL CENTRE OF THE CIRCADIAN RHYTHMS OF SLEEP AND TEMPERATURE.</a:t>
          </a:r>
          <a:endParaRPr lang="en-GB" dirty="0"/>
        </a:p>
      </dgm:t>
    </dgm:pt>
    <dgm:pt modelId="{676EA485-854F-4760-A724-431E408AF70C}" type="parTrans" cxnId="{FB54CFAA-9B90-4094-B498-157DD5518013}">
      <dgm:prSet/>
      <dgm:spPr/>
      <dgm:t>
        <a:bodyPr/>
        <a:lstStyle/>
        <a:p>
          <a:endParaRPr lang="en-GB"/>
        </a:p>
      </dgm:t>
    </dgm:pt>
    <dgm:pt modelId="{E396C9B7-9DA7-4A80-81B0-E0D0D999D4DF}" type="sibTrans" cxnId="{FB54CFAA-9B90-4094-B498-157DD5518013}">
      <dgm:prSet/>
      <dgm:spPr/>
      <dgm:t>
        <a:bodyPr/>
        <a:lstStyle/>
        <a:p>
          <a:endParaRPr lang="en-GB"/>
        </a:p>
      </dgm:t>
    </dgm:pt>
    <dgm:pt modelId="{F649C7A1-FC75-4C78-B4EE-1C604B8B0754}">
      <dgm:prSet/>
      <dgm:spPr>
        <a:solidFill>
          <a:srgbClr val="6B4535"/>
        </a:solidFill>
      </dgm:spPr>
      <dgm:t>
        <a:bodyPr/>
        <a:lstStyle/>
        <a:p>
          <a:pPr rtl="0"/>
          <a:r>
            <a:rPr lang="en-US" dirty="0" smtClean="0"/>
            <a:t>IT CONTAINS A BIOLOGICAL CLOCK RESPONSIBLE FOR ORGANIZING MANY OF THE BODY’S CIRCADIAN RHYTHMS</a:t>
          </a:r>
          <a:endParaRPr lang="en-GB" dirty="0"/>
        </a:p>
      </dgm:t>
    </dgm:pt>
    <dgm:pt modelId="{FE9864B9-C57A-407F-A0F8-2372697EF4FF}" type="parTrans" cxnId="{BC21291B-5A3F-4EF0-8D8B-A1B0C8C35199}">
      <dgm:prSet/>
      <dgm:spPr/>
      <dgm:t>
        <a:bodyPr/>
        <a:lstStyle/>
        <a:p>
          <a:endParaRPr lang="en-GB"/>
        </a:p>
      </dgm:t>
    </dgm:pt>
    <dgm:pt modelId="{3791954E-2B96-44DA-B852-7B2933A28C4D}" type="sibTrans" cxnId="{BC21291B-5A3F-4EF0-8D8B-A1B0C8C35199}">
      <dgm:prSet/>
      <dgm:spPr/>
      <dgm:t>
        <a:bodyPr/>
        <a:lstStyle/>
        <a:p>
          <a:endParaRPr lang="en-GB"/>
        </a:p>
      </dgm:t>
    </dgm:pt>
    <dgm:pt modelId="{34A87EAE-3CA6-4B1D-B3D5-5B12207181A8}">
      <dgm:prSet/>
      <dgm:spPr>
        <a:solidFill>
          <a:srgbClr val="6B4535"/>
        </a:solidFill>
      </dgm:spPr>
      <dgm:t>
        <a:bodyPr/>
        <a:lstStyle/>
        <a:p>
          <a:pPr rtl="0"/>
          <a:r>
            <a:rPr lang="en-GB" dirty="0" smtClean="0"/>
            <a:t>DAMAGE TO THE SCN RESULTS IN LESS CONSISTENT BODY RHYTHMS THAT ARE NO LONGER SYNCHRONIZED TO ENVIRONMENTAL PATTERNS OF LIGHT AND DARK.</a:t>
          </a:r>
          <a:endParaRPr lang="en-GB" dirty="0"/>
        </a:p>
      </dgm:t>
    </dgm:pt>
    <dgm:pt modelId="{02CA9E71-D953-4195-A08B-8332040F5468}" type="parTrans" cxnId="{8113B0C5-EC33-41FE-8D71-18358C8DB94D}">
      <dgm:prSet/>
      <dgm:spPr/>
      <dgm:t>
        <a:bodyPr/>
        <a:lstStyle/>
        <a:p>
          <a:endParaRPr lang="en-GB"/>
        </a:p>
      </dgm:t>
    </dgm:pt>
    <dgm:pt modelId="{569FD42A-3F55-4291-B3FC-08AC89E13A6A}" type="sibTrans" cxnId="{8113B0C5-EC33-41FE-8D71-18358C8DB94D}">
      <dgm:prSet/>
      <dgm:spPr/>
      <dgm:t>
        <a:bodyPr/>
        <a:lstStyle/>
        <a:p>
          <a:endParaRPr lang="en-GB"/>
        </a:p>
      </dgm:t>
    </dgm:pt>
    <dgm:pt modelId="{F6A90936-D4E2-4604-A9CF-BBA92CB2AD16}" type="pres">
      <dgm:prSet presAssocID="{C0FFF7E2-2AAF-492E-B4DD-C28905EBD2FB}" presName="theList" presStyleCnt="0">
        <dgm:presLayoutVars>
          <dgm:dir/>
          <dgm:animLvl val="lvl"/>
          <dgm:resizeHandles val="exact"/>
        </dgm:presLayoutVars>
      </dgm:prSet>
      <dgm:spPr/>
    </dgm:pt>
    <dgm:pt modelId="{21EBC999-7161-4D8F-8468-785C71DF374F}" type="pres">
      <dgm:prSet presAssocID="{A3D1C6E0-A3A6-452F-8C41-E8A81802856D}" presName="compNode" presStyleCnt="0"/>
      <dgm:spPr/>
    </dgm:pt>
    <dgm:pt modelId="{ED3BAA3D-9660-4A2C-BDC3-C761A090D9A2}" type="pres">
      <dgm:prSet presAssocID="{A3D1C6E0-A3A6-452F-8C41-E8A81802856D}" presName="aNode" presStyleLbl="bgShp" presStyleIdx="0" presStyleCnt="1"/>
      <dgm:spPr/>
    </dgm:pt>
    <dgm:pt modelId="{B606C1E3-1A74-4608-AA3B-E39E813D097B}" type="pres">
      <dgm:prSet presAssocID="{A3D1C6E0-A3A6-452F-8C41-E8A81802856D}" presName="textNode" presStyleLbl="bgShp" presStyleIdx="0" presStyleCnt="1"/>
      <dgm:spPr/>
    </dgm:pt>
    <dgm:pt modelId="{7638F6B2-6C59-4799-90A9-8FC0026EEB99}" type="pres">
      <dgm:prSet presAssocID="{A3D1C6E0-A3A6-452F-8C41-E8A81802856D}" presName="compChildNode" presStyleCnt="0"/>
      <dgm:spPr/>
    </dgm:pt>
    <dgm:pt modelId="{4C448BE0-0C43-42B8-8F52-ABBA6B8DADCA}" type="pres">
      <dgm:prSet presAssocID="{A3D1C6E0-A3A6-452F-8C41-E8A81802856D}" presName="theInnerList" presStyleCnt="0"/>
      <dgm:spPr/>
    </dgm:pt>
    <dgm:pt modelId="{E62AAC0C-7D4E-4D6E-8ED1-04F36E7D4DBB}" type="pres">
      <dgm:prSet presAssocID="{F649C7A1-FC75-4C78-B4EE-1C604B8B0754}" presName="childNode" presStyleLbl="node1" presStyleIdx="0" presStyleCnt="2" custLinFactNeighborX="-595" custLinFactNeighborY="926">
        <dgm:presLayoutVars>
          <dgm:bulletEnabled val="1"/>
        </dgm:presLayoutVars>
      </dgm:prSet>
      <dgm:spPr/>
    </dgm:pt>
    <dgm:pt modelId="{0B319F02-47B5-4E2F-87C5-D9926914F76F}" type="pres">
      <dgm:prSet presAssocID="{F649C7A1-FC75-4C78-B4EE-1C604B8B0754}" presName="aSpace2" presStyleCnt="0"/>
      <dgm:spPr/>
    </dgm:pt>
    <dgm:pt modelId="{A3361307-329E-4D30-9177-C91A645CBEB9}" type="pres">
      <dgm:prSet presAssocID="{34A87EAE-3CA6-4B1D-B3D5-5B12207181A8}" presName="childNode" presStyleLbl="node1" presStyleIdx="1" presStyleCnt="2">
        <dgm:presLayoutVars>
          <dgm:bulletEnabled val="1"/>
        </dgm:presLayoutVars>
      </dgm:prSet>
      <dgm:spPr/>
    </dgm:pt>
  </dgm:ptLst>
  <dgm:cxnLst>
    <dgm:cxn modelId="{EA65F683-6F63-4F92-B9C7-F7D661113020}" type="presOf" srcId="{C0FFF7E2-2AAF-492E-B4DD-C28905EBD2FB}" destId="{F6A90936-D4E2-4604-A9CF-BBA92CB2AD16}" srcOrd="0" destOrd="0" presId="urn:microsoft.com/office/officeart/2005/8/layout/lProcess2"/>
    <dgm:cxn modelId="{FB54CFAA-9B90-4094-B498-157DD5518013}" srcId="{C0FFF7E2-2AAF-492E-B4DD-C28905EBD2FB}" destId="{A3D1C6E0-A3A6-452F-8C41-E8A81802856D}" srcOrd="0" destOrd="0" parTransId="{676EA485-854F-4760-A724-431E408AF70C}" sibTransId="{E396C9B7-9DA7-4A80-81B0-E0D0D999D4DF}"/>
    <dgm:cxn modelId="{8113B0C5-EC33-41FE-8D71-18358C8DB94D}" srcId="{A3D1C6E0-A3A6-452F-8C41-E8A81802856D}" destId="{34A87EAE-3CA6-4B1D-B3D5-5B12207181A8}" srcOrd="1" destOrd="0" parTransId="{02CA9E71-D953-4195-A08B-8332040F5468}" sibTransId="{569FD42A-3F55-4291-B3FC-08AC89E13A6A}"/>
    <dgm:cxn modelId="{0B5DBD30-F714-4077-B0D9-CA3681C84DF4}" type="presOf" srcId="{F649C7A1-FC75-4C78-B4EE-1C604B8B0754}" destId="{E62AAC0C-7D4E-4D6E-8ED1-04F36E7D4DBB}" srcOrd="0" destOrd="0" presId="urn:microsoft.com/office/officeart/2005/8/layout/lProcess2"/>
    <dgm:cxn modelId="{F2860819-2934-42C6-89F5-807EC2A4C59B}" type="presOf" srcId="{A3D1C6E0-A3A6-452F-8C41-E8A81802856D}" destId="{ED3BAA3D-9660-4A2C-BDC3-C761A090D9A2}" srcOrd="0" destOrd="0" presId="urn:microsoft.com/office/officeart/2005/8/layout/lProcess2"/>
    <dgm:cxn modelId="{C6F90803-8512-4893-81BD-812D0D6AA4E0}" type="presOf" srcId="{A3D1C6E0-A3A6-452F-8C41-E8A81802856D}" destId="{B606C1E3-1A74-4608-AA3B-E39E813D097B}" srcOrd="1" destOrd="0" presId="urn:microsoft.com/office/officeart/2005/8/layout/lProcess2"/>
    <dgm:cxn modelId="{BC21291B-5A3F-4EF0-8D8B-A1B0C8C35199}" srcId="{A3D1C6E0-A3A6-452F-8C41-E8A81802856D}" destId="{F649C7A1-FC75-4C78-B4EE-1C604B8B0754}" srcOrd="0" destOrd="0" parTransId="{FE9864B9-C57A-407F-A0F8-2372697EF4FF}" sibTransId="{3791954E-2B96-44DA-B852-7B2933A28C4D}"/>
    <dgm:cxn modelId="{6EF26FFA-97EE-433B-91F7-0025893FED29}" type="presOf" srcId="{34A87EAE-3CA6-4B1D-B3D5-5B12207181A8}" destId="{A3361307-329E-4D30-9177-C91A645CBEB9}" srcOrd="0" destOrd="0" presId="urn:microsoft.com/office/officeart/2005/8/layout/lProcess2"/>
    <dgm:cxn modelId="{AC69E9D4-0DBB-4825-B7F5-31E5F447A8C0}" type="presParOf" srcId="{F6A90936-D4E2-4604-A9CF-BBA92CB2AD16}" destId="{21EBC999-7161-4D8F-8468-785C71DF374F}" srcOrd="0" destOrd="0" presId="urn:microsoft.com/office/officeart/2005/8/layout/lProcess2"/>
    <dgm:cxn modelId="{B4DE85B2-A6FB-4E31-9905-E9FD7AA33226}" type="presParOf" srcId="{21EBC999-7161-4D8F-8468-785C71DF374F}" destId="{ED3BAA3D-9660-4A2C-BDC3-C761A090D9A2}" srcOrd="0" destOrd="0" presId="urn:microsoft.com/office/officeart/2005/8/layout/lProcess2"/>
    <dgm:cxn modelId="{187128D3-330C-4A2A-8D24-6B6B562B52AE}" type="presParOf" srcId="{21EBC999-7161-4D8F-8468-785C71DF374F}" destId="{B606C1E3-1A74-4608-AA3B-E39E813D097B}" srcOrd="1" destOrd="0" presId="urn:microsoft.com/office/officeart/2005/8/layout/lProcess2"/>
    <dgm:cxn modelId="{EF53CE92-19EF-4CBE-82E7-7D1CD4E1E7E8}" type="presParOf" srcId="{21EBC999-7161-4D8F-8468-785C71DF374F}" destId="{7638F6B2-6C59-4799-90A9-8FC0026EEB99}" srcOrd="2" destOrd="0" presId="urn:microsoft.com/office/officeart/2005/8/layout/lProcess2"/>
    <dgm:cxn modelId="{D7C26F38-9DC7-4C32-AF09-3AD88969CC36}" type="presParOf" srcId="{7638F6B2-6C59-4799-90A9-8FC0026EEB99}" destId="{4C448BE0-0C43-42B8-8F52-ABBA6B8DADCA}" srcOrd="0" destOrd="0" presId="urn:microsoft.com/office/officeart/2005/8/layout/lProcess2"/>
    <dgm:cxn modelId="{432F9FC5-688D-4DC5-A457-FB802D758A7F}" type="presParOf" srcId="{4C448BE0-0C43-42B8-8F52-ABBA6B8DADCA}" destId="{E62AAC0C-7D4E-4D6E-8ED1-04F36E7D4DBB}" srcOrd="0" destOrd="0" presId="urn:microsoft.com/office/officeart/2005/8/layout/lProcess2"/>
    <dgm:cxn modelId="{67B0E1F9-B9C5-4452-A816-4DE33648EFE3}" type="presParOf" srcId="{4C448BE0-0C43-42B8-8F52-ABBA6B8DADCA}" destId="{0B319F02-47B5-4E2F-87C5-D9926914F76F}" srcOrd="1" destOrd="0" presId="urn:microsoft.com/office/officeart/2005/8/layout/lProcess2"/>
    <dgm:cxn modelId="{86B64932-B9FE-407C-8AAE-82D032CFD078}" type="presParOf" srcId="{4C448BE0-0C43-42B8-8F52-ABBA6B8DADCA}" destId="{A3361307-329E-4D30-9177-C91A645CBEB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A189396-F972-4668-87CC-0A9C3C34384A}" type="doc">
      <dgm:prSet loTypeId="urn:microsoft.com/office/officeart/2005/8/layout/hierarchy4" loCatId="list" qsTypeId="urn:microsoft.com/office/officeart/2005/8/quickstyle/simple1" qsCatId="simple" csTypeId="urn:microsoft.com/office/officeart/2005/8/colors/accent1_2" csCatId="accent1" phldr="1"/>
      <dgm:spPr>
        <a:scene3d>
          <a:camera prst="perspectiveRight"/>
          <a:lightRig rig="threePt" dir="t"/>
        </a:scene3d>
      </dgm:spPr>
      <dgm:t>
        <a:bodyPr/>
        <a:lstStyle/>
        <a:p>
          <a:endParaRPr lang="en-GB"/>
        </a:p>
      </dgm:t>
    </dgm:pt>
    <dgm:pt modelId="{7EE754C5-9CCA-4F0F-93FA-E9E5A7F382AA}">
      <dgm:prSet custT="1"/>
      <dgm:spPr/>
      <dgm:t>
        <a:bodyPr/>
        <a:lstStyle/>
        <a:p>
          <a:pPr rtl="0"/>
          <a:r>
            <a:rPr lang="en-US" sz="1200" dirty="0" smtClean="0"/>
            <a:t>LIGHT RESETS THE SCN VIA A SMALL BRANCH OF THE OPTIC NERVE KNOWN AS THE RETINOHYPOTHALAMIC PATHWAY</a:t>
          </a:r>
          <a:endParaRPr lang="en-GB" sz="1200" dirty="0"/>
        </a:p>
      </dgm:t>
    </dgm:pt>
    <dgm:pt modelId="{2069CB5E-6088-4309-8F27-FE8A096CF815}" type="parTrans" cxnId="{57FE11BD-0AEA-415F-8482-09BADD26E87D}">
      <dgm:prSet/>
      <dgm:spPr/>
      <dgm:t>
        <a:bodyPr/>
        <a:lstStyle/>
        <a:p>
          <a:endParaRPr lang="en-GB"/>
        </a:p>
      </dgm:t>
    </dgm:pt>
    <dgm:pt modelId="{753C8877-F003-4A71-86D1-7BDB076B901C}" type="sibTrans" cxnId="{57FE11BD-0AEA-415F-8482-09BADD26E87D}">
      <dgm:prSet/>
      <dgm:spPr/>
      <dgm:t>
        <a:bodyPr/>
        <a:lstStyle/>
        <a:p>
          <a:endParaRPr lang="en-GB"/>
        </a:p>
      </dgm:t>
    </dgm:pt>
    <dgm:pt modelId="{FC648237-5FC4-46A8-9CAC-BB3FEB035336}">
      <dgm:prSet custT="1"/>
      <dgm:spPr/>
      <dgm:t>
        <a:bodyPr/>
        <a:lstStyle/>
        <a:p>
          <a:pPr rtl="0"/>
          <a:r>
            <a:rPr lang="en-US" sz="1200" dirty="0" smtClean="0"/>
            <a:t>TRAVELS DIRECTLY FROM THE RETINA TO THE SCN.</a:t>
          </a:r>
          <a:endParaRPr lang="en-GB" sz="1200" dirty="0"/>
        </a:p>
      </dgm:t>
    </dgm:pt>
    <dgm:pt modelId="{9977132B-DFC6-448D-BC7D-189757322B43}" type="parTrans" cxnId="{4EE3B7E5-BA76-432B-B683-1576438847E5}">
      <dgm:prSet/>
      <dgm:spPr/>
      <dgm:t>
        <a:bodyPr/>
        <a:lstStyle/>
        <a:p>
          <a:endParaRPr lang="en-GB"/>
        </a:p>
      </dgm:t>
    </dgm:pt>
    <dgm:pt modelId="{7FE64952-6582-4E26-BE36-E41ABC79FB36}" type="sibTrans" cxnId="{4EE3B7E5-BA76-432B-B683-1576438847E5}">
      <dgm:prSet/>
      <dgm:spPr/>
      <dgm:t>
        <a:bodyPr/>
        <a:lstStyle/>
        <a:p>
          <a:endParaRPr lang="en-GB"/>
        </a:p>
      </dgm:t>
    </dgm:pt>
    <dgm:pt modelId="{29551633-4052-4A35-B5EF-7936EDD4D446}">
      <dgm:prSet custT="1"/>
      <dgm:spPr/>
      <dgm:t>
        <a:bodyPr/>
        <a:lstStyle/>
        <a:p>
          <a:pPr rtl="0"/>
          <a:r>
            <a:rPr lang="en-US" sz="1600" dirty="0" smtClean="0"/>
            <a:t>THE RETINOHYPOTHALAMIC PATH COMES FROM A SPECIAL POPULATION OF GANGLION CELLS THAT HAVE THEIR OWN PHOTOPIGMENT CALLED MELANOPSIN</a:t>
          </a:r>
          <a:endParaRPr lang="en-GB" sz="1600" dirty="0"/>
        </a:p>
      </dgm:t>
    </dgm:pt>
    <dgm:pt modelId="{27C202CA-0BCE-4F21-ADF6-04136147EF3A}" type="parTrans" cxnId="{C9480BE1-1887-41AB-9BF3-7B56B4F14B4C}">
      <dgm:prSet/>
      <dgm:spPr/>
      <dgm:t>
        <a:bodyPr/>
        <a:lstStyle/>
        <a:p>
          <a:endParaRPr lang="en-GB"/>
        </a:p>
      </dgm:t>
    </dgm:pt>
    <dgm:pt modelId="{9C5DDC67-1174-412C-8BE7-B523596539D3}" type="sibTrans" cxnId="{C9480BE1-1887-41AB-9BF3-7B56B4F14B4C}">
      <dgm:prSet/>
      <dgm:spPr/>
      <dgm:t>
        <a:bodyPr/>
        <a:lstStyle/>
        <a:p>
          <a:endParaRPr lang="en-GB"/>
        </a:p>
      </dgm:t>
    </dgm:pt>
    <dgm:pt modelId="{9E02AD75-D558-4F95-B84C-9DE3AE18E362}">
      <dgm:prSet custT="1"/>
      <dgm:spPr/>
      <dgm:t>
        <a:bodyPr/>
        <a:lstStyle/>
        <a:p>
          <a:pPr rtl="0"/>
          <a:r>
            <a:rPr lang="en-US" sz="1200" dirty="0" smtClean="0"/>
            <a:t>MELANOPSIN IS A PHOTOPIGMENT PRESENT IN GANGLION CELLS IN THE RETINA WHOSE AXONS TRANSMIT INFORMATION TO THE SCN</a:t>
          </a:r>
          <a:endParaRPr lang="en-GB" sz="1200" dirty="0"/>
        </a:p>
      </dgm:t>
    </dgm:pt>
    <dgm:pt modelId="{87A5545F-FE08-4D7D-8640-6A0B84293722}" type="parTrans" cxnId="{35EBA1FE-0D4E-465E-A396-E8A023FACEAD}">
      <dgm:prSet/>
      <dgm:spPr/>
      <dgm:t>
        <a:bodyPr/>
        <a:lstStyle/>
        <a:p>
          <a:endParaRPr lang="en-GB"/>
        </a:p>
      </dgm:t>
    </dgm:pt>
    <dgm:pt modelId="{869832D8-2E2E-42F3-A631-A968FA73981E}" type="sibTrans" cxnId="{35EBA1FE-0D4E-465E-A396-E8A023FACEAD}">
      <dgm:prSet/>
      <dgm:spPr/>
      <dgm:t>
        <a:bodyPr/>
        <a:lstStyle/>
        <a:p>
          <a:endParaRPr lang="en-GB"/>
        </a:p>
      </dgm:t>
    </dgm:pt>
    <dgm:pt modelId="{1C41DB0F-86C9-4786-818C-6640411257D6}">
      <dgm:prSet custT="1"/>
      <dgm:spPr/>
      <dgm:t>
        <a:bodyPr/>
        <a:lstStyle/>
        <a:p>
          <a:pPr rtl="0"/>
          <a:r>
            <a:rPr lang="en-US" sz="1200" dirty="0" smtClean="0"/>
            <a:t>THE CELLS RESPOND DIRECTLY TO LIGHT AND DO NOT REQUIRE ANY INPUT FROM THE RODS OR CONES</a:t>
          </a:r>
          <a:endParaRPr lang="en-GB" sz="1200" dirty="0"/>
        </a:p>
      </dgm:t>
    </dgm:pt>
    <dgm:pt modelId="{73DAE336-E2F3-4A42-B6CB-4E4DEB4CE8A3}" type="parTrans" cxnId="{9351182E-D8F3-424C-93E5-3C3E40F0F0B8}">
      <dgm:prSet/>
      <dgm:spPr/>
      <dgm:t>
        <a:bodyPr/>
        <a:lstStyle/>
        <a:p>
          <a:endParaRPr lang="en-GB"/>
        </a:p>
      </dgm:t>
    </dgm:pt>
    <dgm:pt modelId="{0E69A0D6-D5FD-4CDC-8B03-2AE11B85A9B7}" type="sibTrans" cxnId="{9351182E-D8F3-424C-93E5-3C3E40F0F0B8}">
      <dgm:prSet/>
      <dgm:spPr/>
      <dgm:t>
        <a:bodyPr/>
        <a:lstStyle/>
        <a:p>
          <a:endParaRPr lang="en-GB"/>
        </a:p>
      </dgm:t>
    </dgm:pt>
    <dgm:pt modelId="{D138C2BE-4177-4CDB-BBF6-99B1BE5225E6}" type="pres">
      <dgm:prSet presAssocID="{FA189396-F972-4668-87CC-0A9C3C34384A}" presName="Name0" presStyleCnt="0">
        <dgm:presLayoutVars>
          <dgm:chPref val="1"/>
          <dgm:dir/>
          <dgm:animOne val="branch"/>
          <dgm:animLvl val="lvl"/>
          <dgm:resizeHandles/>
        </dgm:presLayoutVars>
      </dgm:prSet>
      <dgm:spPr/>
      <dgm:t>
        <a:bodyPr/>
        <a:lstStyle/>
        <a:p>
          <a:endParaRPr lang="en-GB"/>
        </a:p>
      </dgm:t>
    </dgm:pt>
    <dgm:pt modelId="{842EB8E1-5823-4898-BB35-57BB2D7A63B9}" type="pres">
      <dgm:prSet presAssocID="{7EE754C5-9CCA-4F0F-93FA-E9E5A7F382AA}" presName="vertOne" presStyleCnt="0"/>
      <dgm:spPr/>
    </dgm:pt>
    <dgm:pt modelId="{1081888A-295F-4775-820B-E8F11CE0336E}" type="pres">
      <dgm:prSet presAssocID="{7EE754C5-9CCA-4F0F-93FA-E9E5A7F382AA}" presName="txOne" presStyleLbl="node0" presStyleIdx="0" presStyleCnt="2">
        <dgm:presLayoutVars>
          <dgm:chPref val="3"/>
        </dgm:presLayoutVars>
      </dgm:prSet>
      <dgm:spPr/>
      <dgm:t>
        <a:bodyPr/>
        <a:lstStyle/>
        <a:p>
          <a:endParaRPr lang="en-GB"/>
        </a:p>
      </dgm:t>
    </dgm:pt>
    <dgm:pt modelId="{A97BEA00-A0B4-4F40-9D25-78E20D2C06C3}" type="pres">
      <dgm:prSet presAssocID="{7EE754C5-9CCA-4F0F-93FA-E9E5A7F382AA}" presName="parTransOne" presStyleCnt="0"/>
      <dgm:spPr/>
    </dgm:pt>
    <dgm:pt modelId="{9B6164EF-5AB4-428A-A219-75BD7BB64CFF}" type="pres">
      <dgm:prSet presAssocID="{7EE754C5-9CCA-4F0F-93FA-E9E5A7F382AA}" presName="horzOne" presStyleCnt="0"/>
      <dgm:spPr/>
    </dgm:pt>
    <dgm:pt modelId="{FE5C6955-E808-457A-B4B0-F79787803998}" type="pres">
      <dgm:prSet presAssocID="{FC648237-5FC4-46A8-9CAC-BB3FEB035336}" presName="vertTwo" presStyleCnt="0"/>
      <dgm:spPr/>
    </dgm:pt>
    <dgm:pt modelId="{97B93670-6D91-4B0C-9174-DC4C49EB5D99}" type="pres">
      <dgm:prSet presAssocID="{FC648237-5FC4-46A8-9CAC-BB3FEB035336}" presName="txTwo" presStyleLbl="node2" presStyleIdx="0" presStyleCnt="3">
        <dgm:presLayoutVars>
          <dgm:chPref val="3"/>
        </dgm:presLayoutVars>
      </dgm:prSet>
      <dgm:spPr/>
      <dgm:t>
        <a:bodyPr/>
        <a:lstStyle/>
        <a:p>
          <a:endParaRPr lang="en-GB"/>
        </a:p>
      </dgm:t>
    </dgm:pt>
    <dgm:pt modelId="{46C1A38F-DE2F-4C65-8317-92BE805E8870}" type="pres">
      <dgm:prSet presAssocID="{FC648237-5FC4-46A8-9CAC-BB3FEB035336}" presName="horzTwo" presStyleCnt="0"/>
      <dgm:spPr/>
    </dgm:pt>
    <dgm:pt modelId="{8D179D48-A1EB-40A0-ACF4-77BB7F994468}" type="pres">
      <dgm:prSet presAssocID="{753C8877-F003-4A71-86D1-7BDB076B901C}" presName="sibSpaceOne" presStyleCnt="0"/>
      <dgm:spPr/>
    </dgm:pt>
    <dgm:pt modelId="{F74AB546-C8B8-48CC-97AA-3702C0CAB495}" type="pres">
      <dgm:prSet presAssocID="{29551633-4052-4A35-B5EF-7936EDD4D446}" presName="vertOne" presStyleCnt="0"/>
      <dgm:spPr/>
    </dgm:pt>
    <dgm:pt modelId="{29DBBBCE-3BB0-4084-8332-117981B0F2A2}" type="pres">
      <dgm:prSet presAssocID="{29551633-4052-4A35-B5EF-7936EDD4D446}" presName="txOne" presStyleLbl="node0" presStyleIdx="1" presStyleCnt="2">
        <dgm:presLayoutVars>
          <dgm:chPref val="3"/>
        </dgm:presLayoutVars>
      </dgm:prSet>
      <dgm:spPr/>
      <dgm:t>
        <a:bodyPr/>
        <a:lstStyle/>
        <a:p>
          <a:endParaRPr lang="en-GB"/>
        </a:p>
      </dgm:t>
    </dgm:pt>
    <dgm:pt modelId="{626AA329-E6D9-44DA-A06E-2EABFDCC24B4}" type="pres">
      <dgm:prSet presAssocID="{29551633-4052-4A35-B5EF-7936EDD4D446}" presName="parTransOne" presStyleCnt="0"/>
      <dgm:spPr/>
    </dgm:pt>
    <dgm:pt modelId="{09778FF0-24FE-475C-BED1-88ED1A469D83}" type="pres">
      <dgm:prSet presAssocID="{29551633-4052-4A35-B5EF-7936EDD4D446}" presName="horzOne" presStyleCnt="0"/>
      <dgm:spPr/>
    </dgm:pt>
    <dgm:pt modelId="{0570DA21-9B00-494E-A6BF-8C7A407EA341}" type="pres">
      <dgm:prSet presAssocID="{9E02AD75-D558-4F95-B84C-9DE3AE18E362}" presName="vertTwo" presStyleCnt="0"/>
      <dgm:spPr/>
    </dgm:pt>
    <dgm:pt modelId="{98990B49-DDA6-465A-BAEC-06759E29FC83}" type="pres">
      <dgm:prSet presAssocID="{9E02AD75-D558-4F95-B84C-9DE3AE18E362}" presName="txTwo" presStyleLbl="node2" presStyleIdx="1" presStyleCnt="3">
        <dgm:presLayoutVars>
          <dgm:chPref val="3"/>
        </dgm:presLayoutVars>
      </dgm:prSet>
      <dgm:spPr/>
      <dgm:t>
        <a:bodyPr/>
        <a:lstStyle/>
        <a:p>
          <a:endParaRPr lang="en-GB"/>
        </a:p>
      </dgm:t>
    </dgm:pt>
    <dgm:pt modelId="{5FB47F32-7CC4-4F4B-A453-9EDC38B426B4}" type="pres">
      <dgm:prSet presAssocID="{9E02AD75-D558-4F95-B84C-9DE3AE18E362}" presName="horzTwo" presStyleCnt="0"/>
      <dgm:spPr/>
    </dgm:pt>
    <dgm:pt modelId="{2CBA7E9D-E71A-4A78-A6C6-4DD4FFC1C1F7}" type="pres">
      <dgm:prSet presAssocID="{869832D8-2E2E-42F3-A631-A968FA73981E}" presName="sibSpaceTwo" presStyleCnt="0"/>
      <dgm:spPr/>
    </dgm:pt>
    <dgm:pt modelId="{997A6794-4D61-478B-B7B5-D2EE5825EFFA}" type="pres">
      <dgm:prSet presAssocID="{1C41DB0F-86C9-4786-818C-6640411257D6}" presName="vertTwo" presStyleCnt="0"/>
      <dgm:spPr/>
    </dgm:pt>
    <dgm:pt modelId="{E69094B5-CF57-4C61-9FED-9A9566B5107B}" type="pres">
      <dgm:prSet presAssocID="{1C41DB0F-86C9-4786-818C-6640411257D6}" presName="txTwo" presStyleLbl="node2" presStyleIdx="2" presStyleCnt="3">
        <dgm:presLayoutVars>
          <dgm:chPref val="3"/>
        </dgm:presLayoutVars>
      </dgm:prSet>
      <dgm:spPr/>
      <dgm:t>
        <a:bodyPr/>
        <a:lstStyle/>
        <a:p>
          <a:endParaRPr lang="en-GB"/>
        </a:p>
      </dgm:t>
    </dgm:pt>
    <dgm:pt modelId="{2F2CBDAF-377B-42D2-A71B-872AD7EAB999}" type="pres">
      <dgm:prSet presAssocID="{1C41DB0F-86C9-4786-818C-6640411257D6}" presName="horzTwo" presStyleCnt="0"/>
      <dgm:spPr/>
    </dgm:pt>
  </dgm:ptLst>
  <dgm:cxnLst>
    <dgm:cxn modelId="{57FE11BD-0AEA-415F-8482-09BADD26E87D}" srcId="{FA189396-F972-4668-87CC-0A9C3C34384A}" destId="{7EE754C5-9CCA-4F0F-93FA-E9E5A7F382AA}" srcOrd="0" destOrd="0" parTransId="{2069CB5E-6088-4309-8F27-FE8A096CF815}" sibTransId="{753C8877-F003-4A71-86D1-7BDB076B901C}"/>
    <dgm:cxn modelId="{89995187-2306-421F-BA08-F2216FCF65D8}" type="presOf" srcId="{1C41DB0F-86C9-4786-818C-6640411257D6}" destId="{E69094B5-CF57-4C61-9FED-9A9566B5107B}" srcOrd="0" destOrd="0" presId="urn:microsoft.com/office/officeart/2005/8/layout/hierarchy4"/>
    <dgm:cxn modelId="{4EE3B7E5-BA76-432B-B683-1576438847E5}" srcId="{7EE754C5-9CCA-4F0F-93FA-E9E5A7F382AA}" destId="{FC648237-5FC4-46A8-9CAC-BB3FEB035336}" srcOrd="0" destOrd="0" parTransId="{9977132B-DFC6-448D-BC7D-189757322B43}" sibTransId="{7FE64952-6582-4E26-BE36-E41ABC79FB36}"/>
    <dgm:cxn modelId="{35EBA1FE-0D4E-465E-A396-E8A023FACEAD}" srcId="{29551633-4052-4A35-B5EF-7936EDD4D446}" destId="{9E02AD75-D558-4F95-B84C-9DE3AE18E362}" srcOrd="0" destOrd="0" parTransId="{87A5545F-FE08-4D7D-8640-6A0B84293722}" sibTransId="{869832D8-2E2E-42F3-A631-A968FA73981E}"/>
    <dgm:cxn modelId="{04C221FB-705B-4D08-AC90-7B973EC50B19}" type="presOf" srcId="{29551633-4052-4A35-B5EF-7936EDD4D446}" destId="{29DBBBCE-3BB0-4084-8332-117981B0F2A2}" srcOrd="0" destOrd="0" presId="urn:microsoft.com/office/officeart/2005/8/layout/hierarchy4"/>
    <dgm:cxn modelId="{9351182E-D8F3-424C-93E5-3C3E40F0F0B8}" srcId="{29551633-4052-4A35-B5EF-7936EDD4D446}" destId="{1C41DB0F-86C9-4786-818C-6640411257D6}" srcOrd="1" destOrd="0" parTransId="{73DAE336-E2F3-4A42-B6CB-4E4DEB4CE8A3}" sibTransId="{0E69A0D6-D5FD-4CDC-8B03-2AE11B85A9B7}"/>
    <dgm:cxn modelId="{C9480BE1-1887-41AB-9BF3-7B56B4F14B4C}" srcId="{FA189396-F972-4668-87CC-0A9C3C34384A}" destId="{29551633-4052-4A35-B5EF-7936EDD4D446}" srcOrd="1" destOrd="0" parTransId="{27C202CA-0BCE-4F21-ADF6-04136147EF3A}" sibTransId="{9C5DDC67-1174-412C-8BE7-B523596539D3}"/>
    <dgm:cxn modelId="{410A0303-B021-42ED-9193-3D7D12766BB6}" type="presOf" srcId="{FC648237-5FC4-46A8-9CAC-BB3FEB035336}" destId="{97B93670-6D91-4B0C-9174-DC4C49EB5D99}" srcOrd="0" destOrd="0" presId="urn:microsoft.com/office/officeart/2005/8/layout/hierarchy4"/>
    <dgm:cxn modelId="{DDA4CFA7-F0BC-446F-886B-C93C2D057512}" type="presOf" srcId="{7EE754C5-9CCA-4F0F-93FA-E9E5A7F382AA}" destId="{1081888A-295F-4775-820B-E8F11CE0336E}" srcOrd="0" destOrd="0" presId="urn:microsoft.com/office/officeart/2005/8/layout/hierarchy4"/>
    <dgm:cxn modelId="{66CFA551-5956-4FEF-95BD-738B8D237826}" type="presOf" srcId="{9E02AD75-D558-4F95-B84C-9DE3AE18E362}" destId="{98990B49-DDA6-465A-BAEC-06759E29FC83}" srcOrd="0" destOrd="0" presId="urn:microsoft.com/office/officeart/2005/8/layout/hierarchy4"/>
    <dgm:cxn modelId="{F15F16B5-095F-430D-AF98-F86785121F0C}" type="presOf" srcId="{FA189396-F972-4668-87CC-0A9C3C34384A}" destId="{D138C2BE-4177-4CDB-BBF6-99B1BE5225E6}" srcOrd="0" destOrd="0" presId="urn:microsoft.com/office/officeart/2005/8/layout/hierarchy4"/>
    <dgm:cxn modelId="{3883553F-0C0B-48C5-B7AF-2FCF12594903}" type="presParOf" srcId="{D138C2BE-4177-4CDB-BBF6-99B1BE5225E6}" destId="{842EB8E1-5823-4898-BB35-57BB2D7A63B9}" srcOrd="0" destOrd="0" presId="urn:microsoft.com/office/officeart/2005/8/layout/hierarchy4"/>
    <dgm:cxn modelId="{490E76D2-EE61-4786-A74B-751C8D4CCA42}" type="presParOf" srcId="{842EB8E1-5823-4898-BB35-57BB2D7A63B9}" destId="{1081888A-295F-4775-820B-E8F11CE0336E}" srcOrd="0" destOrd="0" presId="urn:microsoft.com/office/officeart/2005/8/layout/hierarchy4"/>
    <dgm:cxn modelId="{5ABFBBA1-F65C-41B4-B7CD-7C4783A8F567}" type="presParOf" srcId="{842EB8E1-5823-4898-BB35-57BB2D7A63B9}" destId="{A97BEA00-A0B4-4F40-9D25-78E20D2C06C3}" srcOrd="1" destOrd="0" presId="urn:microsoft.com/office/officeart/2005/8/layout/hierarchy4"/>
    <dgm:cxn modelId="{32B0FED3-FBEC-48FB-9F94-64A6732EDD2F}" type="presParOf" srcId="{842EB8E1-5823-4898-BB35-57BB2D7A63B9}" destId="{9B6164EF-5AB4-428A-A219-75BD7BB64CFF}" srcOrd="2" destOrd="0" presId="urn:microsoft.com/office/officeart/2005/8/layout/hierarchy4"/>
    <dgm:cxn modelId="{C4BE495E-0A32-40EF-BD4A-08A51F3FD73F}" type="presParOf" srcId="{9B6164EF-5AB4-428A-A219-75BD7BB64CFF}" destId="{FE5C6955-E808-457A-B4B0-F79787803998}" srcOrd="0" destOrd="0" presId="urn:microsoft.com/office/officeart/2005/8/layout/hierarchy4"/>
    <dgm:cxn modelId="{19D4E30A-9EA9-4519-9F46-9F96C85875F6}" type="presParOf" srcId="{FE5C6955-E808-457A-B4B0-F79787803998}" destId="{97B93670-6D91-4B0C-9174-DC4C49EB5D99}" srcOrd="0" destOrd="0" presId="urn:microsoft.com/office/officeart/2005/8/layout/hierarchy4"/>
    <dgm:cxn modelId="{DF2F5367-7AF5-4208-9462-F5D82470B3CB}" type="presParOf" srcId="{FE5C6955-E808-457A-B4B0-F79787803998}" destId="{46C1A38F-DE2F-4C65-8317-92BE805E8870}" srcOrd="1" destOrd="0" presId="urn:microsoft.com/office/officeart/2005/8/layout/hierarchy4"/>
    <dgm:cxn modelId="{62E0CECA-8851-40BE-9F94-88AD288216F6}" type="presParOf" srcId="{D138C2BE-4177-4CDB-BBF6-99B1BE5225E6}" destId="{8D179D48-A1EB-40A0-ACF4-77BB7F994468}" srcOrd="1" destOrd="0" presId="urn:microsoft.com/office/officeart/2005/8/layout/hierarchy4"/>
    <dgm:cxn modelId="{0D725302-7C10-43B7-970B-0F12DE363288}" type="presParOf" srcId="{D138C2BE-4177-4CDB-BBF6-99B1BE5225E6}" destId="{F74AB546-C8B8-48CC-97AA-3702C0CAB495}" srcOrd="2" destOrd="0" presId="urn:microsoft.com/office/officeart/2005/8/layout/hierarchy4"/>
    <dgm:cxn modelId="{0E0CA2C4-4C33-4ED8-94FD-920875D007DA}" type="presParOf" srcId="{F74AB546-C8B8-48CC-97AA-3702C0CAB495}" destId="{29DBBBCE-3BB0-4084-8332-117981B0F2A2}" srcOrd="0" destOrd="0" presId="urn:microsoft.com/office/officeart/2005/8/layout/hierarchy4"/>
    <dgm:cxn modelId="{C2A3F28C-D8FA-4580-BDE0-879D7F796C83}" type="presParOf" srcId="{F74AB546-C8B8-48CC-97AA-3702C0CAB495}" destId="{626AA329-E6D9-44DA-A06E-2EABFDCC24B4}" srcOrd="1" destOrd="0" presId="urn:microsoft.com/office/officeart/2005/8/layout/hierarchy4"/>
    <dgm:cxn modelId="{F58D573A-C908-4F64-929A-DC8707224011}" type="presParOf" srcId="{F74AB546-C8B8-48CC-97AA-3702C0CAB495}" destId="{09778FF0-24FE-475C-BED1-88ED1A469D83}" srcOrd="2" destOrd="0" presId="urn:microsoft.com/office/officeart/2005/8/layout/hierarchy4"/>
    <dgm:cxn modelId="{726E83B5-19E0-45E9-8C38-07FCC74E2D78}" type="presParOf" srcId="{09778FF0-24FE-475C-BED1-88ED1A469D83}" destId="{0570DA21-9B00-494E-A6BF-8C7A407EA341}" srcOrd="0" destOrd="0" presId="urn:microsoft.com/office/officeart/2005/8/layout/hierarchy4"/>
    <dgm:cxn modelId="{7EC4ACB4-4238-4910-8B2F-F567EE78F8DF}" type="presParOf" srcId="{0570DA21-9B00-494E-A6BF-8C7A407EA341}" destId="{98990B49-DDA6-465A-BAEC-06759E29FC83}" srcOrd="0" destOrd="0" presId="urn:microsoft.com/office/officeart/2005/8/layout/hierarchy4"/>
    <dgm:cxn modelId="{47BEB9F5-F17B-4698-98CB-9F5EA7DFAEA7}" type="presParOf" srcId="{0570DA21-9B00-494E-A6BF-8C7A407EA341}" destId="{5FB47F32-7CC4-4F4B-A453-9EDC38B426B4}" srcOrd="1" destOrd="0" presId="urn:microsoft.com/office/officeart/2005/8/layout/hierarchy4"/>
    <dgm:cxn modelId="{38342C2A-56C8-4204-B416-880DDF21A455}" type="presParOf" srcId="{09778FF0-24FE-475C-BED1-88ED1A469D83}" destId="{2CBA7E9D-E71A-4A78-A6C6-4DD4FFC1C1F7}" srcOrd="1" destOrd="0" presId="urn:microsoft.com/office/officeart/2005/8/layout/hierarchy4"/>
    <dgm:cxn modelId="{25F2EFB1-3621-48CD-83AB-87CB878DBA6F}" type="presParOf" srcId="{09778FF0-24FE-475C-BED1-88ED1A469D83}" destId="{997A6794-4D61-478B-B7B5-D2EE5825EFFA}" srcOrd="2" destOrd="0" presId="urn:microsoft.com/office/officeart/2005/8/layout/hierarchy4"/>
    <dgm:cxn modelId="{F2E0B512-01F9-4B30-B93D-2BC7FE20213D}" type="presParOf" srcId="{997A6794-4D61-478B-B7B5-D2EE5825EFFA}" destId="{E69094B5-CF57-4C61-9FED-9A9566B5107B}" srcOrd="0" destOrd="0" presId="urn:microsoft.com/office/officeart/2005/8/layout/hierarchy4"/>
    <dgm:cxn modelId="{6EA2C15F-0C99-4FD3-9B88-B3D09D933590}" type="presParOf" srcId="{997A6794-4D61-478B-B7B5-D2EE5825EFFA}" destId="{2F2CBDAF-377B-42D2-A71B-872AD7EAB999}"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084D1E0-DBEC-40A9-A947-F87EE97F6BD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D251C3A-F5E8-4795-9CA8-733F88D08C71}">
      <dgm:prSet/>
      <dgm:spPr/>
      <dgm:t>
        <a:bodyPr/>
        <a:lstStyle/>
        <a:p>
          <a:pPr rtl="0"/>
          <a:r>
            <a:rPr lang="en-GB" dirty="0" smtClean="0"/>
            <a:t>THE LIGHT-DARK CYCLE IS THE MAIN TIME CUE OF THE REGULATING SYSTEM OF MELATONIN SECRETION. </a:t>
          </a:r>
          <a:endParaRPr lang="en-GB" dirty="0"/>
        </a:p>
      </dgm:t>
    </dgm:pt>
    <dgm:pt modelId="{67B84CDD-5FE6-4466-B03D-A3483320F103}" type="parTrans" cxnId="{873D0974-5091-46A4-BA11-D3DB6005CF75}">
      <dgm:prSet/>
      <dgm:spPr/>
      <dgm:t>
        <a:bodyPr/>
        <a:lstStyle/>
        <a:p>
          <a:endParaRPr lang="en-GB"/>
        </a:p>
      </dgm:t>
    </dgm:pt>
    <dgm:pt modelId="{569DD408-0D62-46DE-A9C0-727F43AE6BA8}" type="sibTrans" cxnId="{873D0974-5091-46A4-BA11-D3DB6005CF75}">
      <dgm:prSet/>
      <dgm:spPr/>
      <dgm:t>
        <a:bodyPr/>
        <a:lstStyle/>
        <a:p>
          <a:endParaRPr lang="en-GB"/>
        </a:p>
      </dgm:t>
    </dgm:pt>
    <dgm:pt modelId="{56447296-F5A1-4DAF-B369-424C8B7DCC34}">
      <dgm:prSet/>
      <dgm:spPr/>
      <dgm:t>
        <a:bodyPr/>
        <a:lstStyle/>
        <a:p>
          <a:pPr rtl="0"/>
          <a:r>
            <a:rPr lang="en-GB" dirty="0" smtClean="0"/>
            <a:t>PHOTIC (LIGHT) INFORMATION IS TRANSMITTED TO THE SCN VIA RETINOHYPOTHALAMIC </a:t>
          </a:r>
          <a:r>
            <a:rPr lang="en-GB" dirty="0" smtClean="0"/>
            <a:t>FIBRES. </a:t>
          </a:r>
          <a:endParaRPr lang="en-GB" dirty="0"/>
        </a:p>
      </dgm:t>
    </dgm:pt>
    <dgm:pt modelId="{F07FAA70-D62A-471A-BA1C-FF1641B146AF}" type="parTrans" cxnId="{7D1C830F-7F7C-49F2-B539-804DCDEF2898}">
      <dgm:prSet/>
      <dgm:spPr/>
      <dgm:t>
        <a:bodyPr/>
        <a:lstStyle/>
        <a:p>
          <a:endParaRPr lang="en-GB"/>
        </a:p>
      </dgm:t>
    </dgm:pt>
    <dgm:pt modelId="{D48C61D6-64B8-4AD5-B855-045EC39E8638}" type="sibTrans" cxnId="{7D1C830F-7F7C-49F2-B539-804DCDEF2898}">
      <dgm:prSet/>
      <dgm:spPr/>
      <dgm:t>
        <a:bodyPr/>
        <a:lstStyle/>
        <a:p>
          <a:endParaRPr lang="en-GB"/>
        </a:p>
      </dgm:t>
    </dgm:pt>
    <dgm:pt modelId="{E1685BFA-3A79-4729-8D72-7831D5EF5369}">
      <dgm:prSet/>
      <dgm:spPr/>
      <dgm:t>
        <a:bodyPr/>
        <a:lstStyle/>
        <a:p>
          <a:pPr rtl="0"/>
          <a:r>
            <a:rPr lang="en-GB" dirty="0" smtClean="0"/>
            <a:t>THE SUBSEQUENT SIGNAL FROM THE SCN TRAVELS ONWARDS THROUGH THE CERVICAL SYMPATHETIC GANGLIA AND ULTIMATELY INFLUENCES MELATONIN PRODUCTION IN THE PINEAL GLAND</a:t>
          </a:r>
          <a:endParaRPr lang="en-GB" dirty="0"/>
        </a:p>
      </dgm:t>
    </dgm:pt>
    <dgm:pt modelId="{1E38CF5D-A156-4F08-881B-214F60C1509A}" type="parTrans" cxnId="{A44B9E75-1641-4F2C-96A2-4C383B488024}">
      <dgm:prSet/>
      <dgm:spPr/>
      <dgm:t>
        <a:bodyPr/>
        <a:lstStyle/>
        <a:p>
          <a:endParaRPr lang="en-GB"/>
        </a:p>
      </dgm:t>
    </dgm:pt>
    <dgm:pt modelId="{B9A04C8C-265D-411D-BD2D-2B520C99B545}" type="sibTrans" cxnId="{A44B9E75-1641-4F2C-96A2-4C383B488024}">
      <dgm:prSet/>
      <dgm:spPr/>
      <dgm:t>
        <a:bodyPr/>
        <a:lstStyle/>
        <a:p>
          <a:endParaRPr lang="en-GB"/>
        </a:p>
      </dgm:t>
    </dgm:pt>
    <dgm:pt modelId="{3963A448-85A0-4FFA-BAD6-D0E8F52E433F}">
      <dgm:prSet/>
      <dgm:spPr/>
      <dgm:t>
        <a:bodyPr/>
        <a:lstStyle/>
        <a:p>
          <a:pPr rtl="0"/>
          <a:r>
            <a:rPr lang="en-GB" dirty="0" smtClean="0"/>
            <a:t>DURING THE DAY, THE PRESENCE OF LIGHT INHIBITS MELATONIN SECRETION BY THE PINEAL GLAND</a:t>
          </a:r>
          <a:endParaRPr lang="en-GB" dirty="0"/>
        </a:p>
      </dgm:t>
    </dgm:pt>
    <dgm:pt modelId="{12D3794E-6769-46C3-AC06-A4FD3D257032}" type="parTrans" cxnId="{B003FB24-5BD0-4DF5-86E0-A0C17A313FF3}">
      <dgm:prSet/>
      <dgm:spPr/>
      <dgm:t>
        <a:bodyPr/>
        <a:lstStyle/>
        <a:p>
          <a:endParaRPr lang="en-GB"/>
        </a:p>
      </dgm:t>
    </dgm:pt>
    <dgm:pt modelId="{8AF9EE91-696E-4A86-A634-FB3DBCC736E3}" type="sibTrans" cxnId="{B003FB24-5BD0-4DF5-86E0-A0C17A313FF3}">
      <dgm:prSet/>
      <dgm:spPr/>
      <dgm:t>
        <a:bodyPr/>
        <a:lstStyle/>
        <a:p>
          <a:endParaRPr lang="en-GB"/>
        </a:p>
      </dgm:t>
    </dgm:pt>
    <dgm:pt modelId="{EE2669D2-69FF-4831-849A-7E0F810357AB}" type="pres">
      <dgm:prSet presAssocID="{A084D1E0-DBEC-40A9-A947-F87EE97F6BDB}" presName="diagram" presStyleCnt="0">
        <dgm:presLayoutVars>
          <dgm:dir/>
          <dgm:resizeHandles val="exact"/>
        </dgm:presLayoutVars>
      </dgm:prSet>
      <dgm:spPr/>
      <dgm:t>
        <a:bodyPr/>
        <a:lstStyle/>
        <a:p>
          <a:endParaRPr lang="en-GB"/>
        </a:p>
      </dgm:t>
    </dgm:pt>
    <dgm:pt modelId="{D02F5D87-4C7F-4405-A67A-8B95D5AC5394}" type="pres">
      <dgm:prSet presAssocID="{BD251C3A-F5E8-4795-9CA8-733F88D08C71}" presName="node" presStyleLbl="node1" presStyleIdx="0" presStyleCnt="4">
        <dgm:presLayoutVars>
          <dgm:bulletEnabled val="1"/>
        </dgm:presLayoutVars>
      </dgm:prSet>
      <dgm:spPr/>
      <dgm:t>
        <a:bodyPr/>
        <a:lstStyle/>
        <a:p>
          <a:endParaRPr lang="en-GB"/>
        </a:p>
      </dgm:t>
    </dgm:pt>
    <dgm:pt modelId="{BB8E6552-4D08-481B-9F55-3648BA3090C9}" type="pres">
      <dgm:prSet presAssocID="{569DD408-0D62-46DE-A9C0-727F43AE6BA8}" presName="sibTrans" presStyleCnt="0"/>
      <dgm:spPr/>
    </dgm:pt>
    <dgm:pt modelId="{494C7159-0F0B-4228-8ECB-B0780B2046B5}" type="pres">
      <dgm:prSet presAssocID="{56447296-F5A1-4DAF-B369-424C8B7DCC34}" presName="node" presStyleLbl="node1" presStyleIdx="1" presStyleCnt="4">
        <dgm:presLayoutVars>
          <dgm:bulletEnabled val="1"/>
        </dgm:presLayoutVars>
      </dgm:prSet>
      <dgm:spPr/>
      <dgm:t>
        <a:bodyPr/>
        <a:lstStyle/>
        <a:p>
          <a:endParaRPr lang="en-GB"/>
        </a:p>
      </dgm:t>
    </dgm:pt>
    <dgm:pt modelId="{DBD9E9E2-9603-4DBB-B3F3-F5BC39A12AFC}" type="pres">
      <dgm:prSet presAssocID="{D48C61D6-64B8-4AD5-B855-045EC39E8638}" presName="sibTrans" presStyleCnt="0"/>
      <dgm:spPr/>
    </dgm:pt>
    <dgm:pt modelId="{A2BB1F0C-C5FE-42DA-867D-E777048E303E}" type="pres">
      <dgm:prSet presAssocID="{E1685BFA-3A79-4729-8D72-7831D5EF5369}" presName="node" presStyleLbl="node1" presStyleIdx="2" presStyleCnt="4">
        <dgm:presLayoutVars>
          <dgm:bulletEnabled val="1"/>
        </dgm:presLayoutVars>
      </dgm:prSet>
      <dgm:spPr/>
      <dgm:t>
        <a:bodyPr/>
        <a:lstStyle/>
        <a:p>
          <a:endParaRPr lang="en-GB"/>
        </a:p>
      </dgm:t>
    </dgm:pt>
    <dgm:pt modelId="{FB2D6DE5-ECB5-4E2C-8404-E5F21370D7A1}" type="pres">
      <dgm:prSet presAssocID="{B9A04C8C-265D-411D-BD2D-2B520C99B545}" presName="sibTrans" presStyleCnt="0"/>
      <dgm:spPr/>
    </dgm:pt>
    <dgm:pt modelId="{36CCED04-E4E6-4B30-BC08-997F5F8A6299}" type="pres">
      <dgm:prSet presAssocID="{3963A448-85A0-4FFA-BAD6-D0E8F52E433F}" presName="node" presStyleLbl="node1" presStyleIdx="3" presStyleCnt="4">
        <dgm:presLayoutVars>
          <dgm:bulletEnabled val="1"/>
        </dgm:presLayoutVars>
      </dgm:prSet>
      <dgm:spPr/>
      <dgm:t>
        <a:bodyPr/>
        <a:lstStyle/>
        <a:p>
          <a:endParaRPr lang="en-GB"/>
        </a:p>
      </dgm:t>
    </dgm:pt>
  </dgm:ptLst>
  <dgm:cxnLst>
    <dgm:cxn modelId="{873D0974-5091-46A4-BA11-D3DB6005CF75}" srcId="{A084D1E0-DBEC-40A9-A947-F87EE97F6BDB}" destId="{BD251C3A-F5E8-4795-9CA8-733F88D08C71}" srcOrd="0" destOrd="0" parTransId="{67B84CDD-5FE6-4466-B03D-A3483320F103}" sibTransId="{569DD408-0D62-46DE-A9C0-727F43AE6BA8}"/>
    <dgm:cxn modelId="{7D1C830F-7F7C-49F2-B539-804DCDEF2898}" srcId="{A084D1E0-DBEC-40A9-A947-F87EE97F6BDB}" destId="{56447296-F5A1-4DAF-B369-424C8B7DCC34}" srcOrd="1" destOrd="0" parTransId="{F07FAA70-D62A-471A-BA1C-FF1641B146AF}" sibTransId="{D48C61D6-64B8-4AD5-B855-045EC39E8638}"/>
    <dgm:cxn modelId="{77420C9D-7144-4006-87AD-8538D4053E6F}" type="presOf" srcId="{BD251C3A-F5E8-4795-9CA8-733F88D08C71}" destId="{D02F5D87-4C7F-4405-A67A-8B95D5AC5394}" srcOrd="0" destOrd="0" presId="urn:microsoft.com/office/officeart/2005/8/layout/default"/>
    <dgm:cxn modelId="{F2A05B7B-385D-401E-BD52-1ADAAF6C683B}" type="presOf" srcId="{A084D1E0-DBEC-40A9-A947-F87EE97F6BDB}" destId="{EE2669D2-69FF-4831-849A-7E0F810357AB}" srcOrd="0" destOrd="0" presId="urn:microsoft.com/office/officeart/2005/8/layout/default"/>
    <dgm:cxn modelId="{2996D3EE-3E22-4991-9855-334E32F97E0D}" type="presOf" srcId="{3963A448-85A0-4FFA-BAD6-D0E8F52E433F}" destId="{36CCED04-E4E6-4B30-BC08-997F5F8A6299}" srcOrd="0" destOrd="0" presId="urn:microsoft.com/office/officeart/2005/8/layout/default"/>
    <dgm:cxn modelId="{766188CA-4AB1-4DD2-A77A-7807F79213BF}" type="presOf" srcId="{E1685BFA-3A79-4729-8D72-7831D5EF5369}" destId="{A2BB1F0C-C5FE-42DA-867D-E777048E303E}" srcOrd="0" destOrd="0" presId="urn:microsoft.com/office/officeart/2005/8/layout/default"/>
    <dgm:cxn modelId="{A44B9E75-1641-4F2C-96A2-4C383B488024}" srcId="{A084D1E0-DBEC-40A9-A947-F87EE97F6BDB}" destId="{E1685BFA-3A79-4729-8D72-7831D5EF5369}" srcOrd="2" destOrd="0" parTransId="{1E38CF5D-A156-4F08-881B-214F60C1509A}" sibTransId="{B9A04C8C-265D-411D-BD2D-2B520C99B545}"/>
    <dgm:cxn modelId="{21E1042F-A515-497A-ADDE-C7C979893129}" type="presOf" srcId="{56447296-F5A1-4DAF-B369-424C8B7DCC34}" destId="{494C7159-0F0B-4228-8ECB-B0780B2046B5}" srcOrd="0" destOrd="0" presId="urn:microsoft.com/office/officeart/2005/8/layout/default"/>
    <dgm:cxn modelId="{B003FB24-5BD0-4DF5-86E0-A0C17A313FF3}" srcId="{A084D1E0-DBEC-40A9-A947-F87EE97F6BDB}" destId="{3963A448-85A0-4FFA-BAD6-D0E8F52E433F}" srcOrd="3" destOrd="0" parTransId="{12D3794E-6769-46C3-AC06-A4FD3D257032}" sibTransId="{8AF9EE91-696E-4A86-A634-FB3DBCC736E3}"/>
    <dgm:cxn modelId="{CF848E08-B0B8-465A-BF38-666513F28726}" type="presParOf" srcId="{EE2669D2-69FF-4831-849A-7E0F810357AB}" destId="{D02F5D87-4C7F-4405-A67A-8B95D5AC5394}" srcOrd="0" destOrd="0" presId="urn:microsoft.com/office/officeart/2005/8/layout/default"/>
    <dgm:cxn modelId="{9592DEB9-ECDC-4DF3-878B-D56A15C54CD8}" type="presParOf" srcId="{EE2669D2-69FF-4831-849A-7E0F810357AB}" destId="{BB8E6552-4D08-481B-9F55-3648BA3090C9}" srcOrd="1" destOrd="0" presId="urn:microsoft.com/office/officeart/2005/8/layout/default"/>
    <dgm:cxn modelId="{E7727A32-4F45-4F8B-82F6-998C4CF8240F}" type="presParOf" srcId="{EE2669D2-69FF-4831-849A-7E0F810357AB}" destId="{494C7159-0F0B-4228-8ECB-B0780B2046B5}" srcOrd="2" destOrd="0" presId="urn:microsoft.com/office/officeart/2005/8/layout/default"/>
    <dgm:cxn modelId="{7C7AFE90-DFEC-4CF8-996C-7BA11D7491D1}" type="presParOf" srcId="{EE2669D2-69FF-4831-849A-7E0F810357AB}" destId="{DBD9E9E2-9603-4DBB-B3F3-F5BC39A12AFC}" srcOrd="3" destOrd="0" presId="urn:microsoft.com/office/officeart/2005/8/layout/default"/>
    <dgm:cxn modelId="{937F7F17-8C48-4CC8-ADE3-75BD716E6CA3}" type="presParOf" srcId="{EE2669D2-69FF-4831-849A-7E0F810357AB}" destId="{A2BB1F0C-C5FE-42DA-867D-E777048E303E}" srcOrd="4" destOrd="0" presId="urn:microsoft.com/office/officeart/2005/8/layout/default"/>
    <dgm:cxn modelId="{41AE397D-878B-41FB-9530-3461E019C920}" type="presParOf" srcId="{EE2669D2-69FF-4831-849A-7E0F810357AB}" destId="{FB2D6DE5-ECB5-4E2C-8404-E5F21370D7A1}" srcOrd="5" destOrd="0" presId="urn:microsoft.com/office/officeart/2005/8/layout/default"/>
    <dgm:cxn modelId="{2A70DFA4-3556-4F52-8BC0-2FDA033A8E5F}" type="presParOf" srcId="{EE2669D2-69FF-4831-849A-7E0F810357AB}" destId="{36CCED04-E4E6-4B30-BC08-997F5F8A629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88C7B41-A846-4FB5-A228-BFCFE2967F44}"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Right"/>
          <a:lightRig rig="threePt" dir="t"/>
        </a:scene3d>
      </dgm:spPr>
      <dgm:t>
        <a:bodyPr/>
        <a:lstStyle/>
        <a:p>
          <a:endParaRPr lang="en-GB"/>
        </a:p>
      </dgm:t>
    </dgm:pt>
    <dgm:pt modelId="{1555CE4E-55DB-4538-83BD-2275B4634DD4}">
      <dgm:prSet/>
      <dgm:spPr/>
      <dgm:t>
        <a:bodyPr/>
        <a:lstStyle/>
        <a:p>
          <a:pPr rtl="0"/>
          <a:r>
            <a:rPr lang="en-GB" dirty="0" smtClean="0"/>
            <a:t>THE VLPO IS A SMALL CLUSTER OF NEURONS SITUATED IN THE ANTERIOR HYPOTHALAMUS </a:t>
          </a:r>
          <a:endParaRPr lang="en-GB" dirty="0"/>
        </a:p>
      </dgm:t>
    </dgm:pt>
    <dgm:pt modelId="{6C94FBEF-EC6E-4FC4-8FB3-A5E515F8C56F}" type="parTrans" cxnId="{B4B9DD35-7CAA-4CBB-A743-07FC52C14CAD}">
      <dgm:prSet/>
      <dgm:spPr/>
      <dgm:t>
        <a:bodyPr/>
        <a:lstStyle/>
        <a:p>
          <a:endParaRPr lang="en-GB"/>
        </a:p>
      </dgm:t>
    </dgm:pt>
    <dgm:pt modelId="{D90DD158-AB36-42AD-9761-CD26C7AD6068}" type="sibTrans" cxnId="{B4B9DD35-7CAA-4CBB-A743-07FC52C14CAD}">
      <dgm:prSet/>
      <dgm:spPr/>
      <dgm:t>
        <a:bodyPr/>
        <a:lstStyle/>
        <a:p>
          <a:endParaRPr lang="en-GB"/>
        </a:p>
      </dgm:t>
    </dgm:pt>
    <dgm:pt modelId="{79C48755-7F7F-4057-93CB-62DF7EE9D521}">
      <dgm:prSet/>
      <dgm:spPr/>
      <dgm:t>
        <a:bodyPr/>
        <a:lstStyle/>
        <a:p>
          <a:pPr rtl="0"/>
          <a:r>
            <a:rPr lang="en-GB" dirty="0" smtClean="0"/>
            <a:t>THE VLPO, PROJECTS TO MANY OF THE BRAIN REGIONS ASSOCIATED WITH AROUSAL </a:t>
          </a:r>
        </a:p>
      </dgm:t>
    </dgm:pt>
    <dgm:pt modelId="{D966D588-3D64-49F1-A71A-3E9CFA5EC38A}" type="parTrans" cxnId="{14CB5D41-E6D0-4EC9-9B48-673F1AD85DBF}">
      <dgm:prSet/>
      <dgm:spPr/>
      <dgm:t>
        <a:bodyPr/>
        <a:lstStyle/>
        <a:p>
          <a:endParaRPr lang="en-GB"/>
        </a:p>
      </dgm:t>
    </dgm:pt>
    <dgm:pt modelId="{9F6C0876-15CF-4525-8E6A-BE98E95FCB2B}" type="sibTrans" cxnId="{14CB5D41-E6D0-4EC9-9B48-673F1AD85DBF}">
      <dgm:prSet/>
      <dgm:spPr/>
      <dgm:t>
        <a:bodyPr/>
        <a:lstStyle/>
        <a:p>
          <a:endParaRPr lang="en-GB"/>
        </a:p>
      </dgm:t>
    </dgm:pt>
    <dgm:pt modelId="{6948FB7D-6CDD-404B-A4EE-D8ADBFE3BA1A}">
      <dgm:prSet/>
      <dgm:spPr/>
      <dgm:t>
        <a:bodyPr/>
        <a:lstStyle/>
        <a:p>
          <a:pPr rtl="0"/>
          <a:r>
            <a:rPr lang="en-GB" dirty="0" smtClean="0"/>
            <a:t>THE VLPO IS PRIMARILY ACTIVE DURING NON-RAPID EYE MOVEMENT SLEEP</a:t>
          </a:r>
          <a:endParaRPr lang="en-GB" dirty="0"/>
        </a:p>
      </dgm:t>
    </dgm:pt>
    <dgm:pt modelId="{33A138E7-06C5-41AD-8A76-482438CCDA44}" type="parTrans" cxnId="{296F819E-8EBA-43D9-B370-80B7F68C108F}">
      <dgm:prSet/>
      <dgm:spPr/>
      <dgm:t>
        <a:bodyPr/>
        <a:lstStyle/>
        <a:p>
          <a:endParaRPr lang="en-GB"/>
        </a:p>
      </dgm:t>
    </dgm:pt>
    <dgm:pt modelId="{EBAB7F33-3914-4523-BDA3-4DBE841BD301}" type="sibTrans" cxnId="{296F819E-8EBA-43D9-B370-80B7F68C108F}">
      <dgm:prSet/>
      <dgm:spPr/>
      <dgm:t>
        <a:bodyPr/>
        <a:lstStyle/>
        <a:p>
          <a:endParaRPr lang="en-GB"/>
        </a:p>
      </dgm:t>
    </dgm:pt>
    <dgm:pt modelId="{A2B65F97-8737-4F4C-AF6F-F3B02E958EF4}">
      <dgm:prSet/>
      <dgm:spPr/>
      <dgm:t>
        <a:bodyPr/>
        <a:lstStyle/>
        <a:p>
          <a:pPr rtl="0"/>
          <a:r>
            <a:rPr lang="en-GB" dirty="0" smtClean="0"/>
            <a:t>IN THESE PROJECTIONS THE VLPO UTILISES NEUROTRANSMITTERS ALSO ASSOCIATED WITH SLEEP</a:t>
          </a:r>
          <a:endParaRPr lang="en-GB" dirty="0"/>
        </a:p>
      </dgm:t>
    </dgm:pt>
    <dgm:pt modelId="{04F8ACF3-17B2-4108-8B34-E5A8071F26B7}" type="parTrans" cxnId="{359743A1-E583-4986-A618-1D040D24629B}">
      <dgm:prSet/>
      <dgm:spPr/>
    </dgm:pt>
    <dgm:pt modelId="{31BD6228-5ED9-4130-A90F-D3D4DCEA0945}" type="sibTrans" cxnId="{359743A1-E583-4986-A618-1D040D24629B}">
      <dgm:prSet/>
      <dgm:spPr/>
    </dgm:pt>
    <dgm:pt modelId="{092B05FB-9EAB-4828-AB18-FA7118E63F98}" type="pres">
      <dgm:prSet presAssocID="{B88C7B41-A846-4FB5-A228-BFCFE2967F44}" presName="linear" presStyleCnt="0">
        <dgm:presLayoutVars>
          <dgm:animLvl val="lvl"/>
          <dgm:resizeHandles val="exact"/>
        </dgm:presLayoutVars>
      </dgm:prSet>
      <dgm:spPr/>
      <dgm:t>
        <a:bodyPr/>
        <a:lstStyle/>
        <a:p>
          <a:endParaRPr lang="en-GB"/>
        </a:p>
      </dgm:t>
    </dgm:pt>
    <dgm:pt modelId="{FE055F0C-0541-4A53-8306-662CEE9ADFC2}" type="pres">
      <dgm:prSet presAssocID="{1555CE4E-55DB-4538-83BD-2275B4634DD4}" presName="parentText" presStyleLbl="node1" presStyleIdx="0" presStyleCnt="4">
        <dgm:presLayoutVars>
          <dgm:chMax val="0"/>
          <dgm:bulletEnabled val="1"/>
        </dgm:presLayoutVars>
      </dgm:prSet>
      <dgm:spPr/>
      <dgm:t>
        <a:bodyPr/>
        <a:lstStyle/>
        <a:p>
          <a:endParaRPr lang="en-GB"/>
        </a:p>
      </dgm:t>
    </dgm:pt>
    <dgm:pt modelId="{AF5F09F6-AEBE-426E-82F4-7349BB7B36EB}" type="pres">
      <dgm:prSet presAssocID="{D90DD158-AB36-42AD-9761-CD26C7AD6068}" presName="spacer" presStyleCnt="0"/>
      <dgm:spPr/>
    </dgm:pt>
    <dgm:pt modelId="{F88C03AA-2A03-4BB8-B681-FCB883CFB9F5}" type="pres">
      <dgm:prSet presAssocID="{79C48755-7F7F-4057-93CB-62DF7EE9D521}" presName="parentText" presStyleLbl="node1" presStyleIdx="1" presStyleCnt="4">
        <dgm:presLayoutVars>
          <dgm:chMax val="0"/>
          <dgm:bulletEnabled val="1"/>
        </dgm:presLayoutVars>
      </dgm:prSet>
      <dgm:spPr/>
      <dgm:t>
        <a:bodyPr/>
        <a:lstStyle/>
        <a:p>
          <a:endParaRPr lang="en-GB"/>
        </a:p>
      </dgm:t>
    </dgm:pt>
    <dgm:pt modelId="{1F7B1E27-6EBE-4C91-8BE3-046360A17B25}" type="pres">
      <dgm:prSet presAssocID="{9F6C0876-15CF-4525-8E6A-BE98E95FCB2B}" presName="spacer" presStyleCnt="0"/>
      <dgm:spPr/>
    </dgm:pt>
    <dgm:pt modelId="{9F4760F3-E9C2-474F-A005-8B2B18FF49DF}" type="pres">
      <dgm:prSet presAssocID="{A2B65F97-8737-4F4C-AF6F-F3B02E958EF4}" presName="parentText" presStyleLbl="node1" presStyleIdx="2" presStyleCnt="4">
        <dgm:presLayoutVars>
          <dgm:chMax val="0"/>
          <dgm:bulletEnabled val="1"/>
        </dgm:presLayoutVars>
      </dgm:prSet>
      <dgm:spPr/>
      <dgm:t>
        <a:bodyPr/>
        <a:lstStyle/>
        <a:p>
          <a:endParaRPr lang="en-GB"/>
        </a:p>
      </dgm:t>
    </dgm:pt>
    <dgm:pt modelId="{C823E133-8C93-41B4-B665-0E273316DCAB}" type="pres">
      <dgm:prSet presAssocID="{31BD6228-5ED9-4130-A90F-D3D4DCEA0945}" presName="spacer" presStyleCnt="0"/>
      <dgm:spPr/>
    </dgm:pt>
    <dgm:pt modelId="{7E920B04-9671-4ED5-B7F9-DE5361314DE2}" type="pres">
      <dgm:prSet presAssocID="{6948FB7D-6CDD-404B-A4EE-D8ADBFE3BA1A}" presName="parentText" presStyleLbl="node1" presStyleIdx="3" presStyleCnt="4">
        <dgm:presLayoutVars>
          <dgm:chMax val="0"/>
          <dgm:bulletEnabled val="1"/>
        </dgm:presLayoutVars>
      </dgm:prSet>
      <dgm:spPr/>
      <dgm:t>
        <a:bodyPr/>
        <a:lstStyle/>
        <a:p>
          <a:endParaRPr lang="en-GB"/>
        </a:p>
      </dgm:t>
    </dgm:pt>
  </dgm:ptLst>
  <dgm:cxnLst>
    <dgm:cxn modelId="{14CB5D41-E6D0-4EC9-9B48-673F1AD85DBF}" srcId="{B88C7B41-A846-4FB5-A228-BFCFE2967F44}" destId="{79C48755-7F7F-4057-93CB-62DF7EE9D521}" srcOrd="1" destOrd="0" parTransId="{D966D588-3D64-49F1-A71A-3E9CFA5EC38A}" sibTransId="{9F6C0876-15CF-4525-8E6A-BE98E95FCB2B}"/>
    <dgm:cxn modelId="{60AE45A8-D515-4981-A053-833EB6ADA5C0}" type="presOf" srcId="{1555CE4E-55DB-4538-83BD-2275B4634DD4}" destId="{FE055F0C-0541-4A53-8306-662CEE9ADFC2}" srcOrd="0" destOrd="0" presId="urn:microsoft.com/office/officeart/2005/8/layout/vList2"/>
    <dgm:cxn modelId="{296F819E-8EBA-43D9-B370-80B7F68C108F}" srcId="{B88C7B41-A846-4FB5-A228-BFCFE2967F44}" destId="{6948FB7D-6CDD-404B-A4EE-D8ADBFE3BA1A}" srcOrd="3" destOrd="0" parTransId="{33A138E7-06C5-41AD-8A76-482438CCDA44}" sibTransId="{EBAB7F33-3914-4523-BDA3-4DBE841BD301}"/>
    <dgm:cxn modelId="{B4B9DD35-7CAA-4CBB-A743-07FC52C14CAD}" srcId="{B88C7B41-A846-4FB5-A228-BFCFE2967F44}" destId="{1555CE4E-55DB-4538-83BD-2275B4634DD4}" srcOrd="0" destOrd="0" parTransId="{6C94FBEF-EC6E-4FC4-8FB3-A5E515F8C56F}" sibTransId="{D90DD158-AB36-42AD-9761-CD26C7AD6068}"/>
    <dgm:cxn modelId="{51162AFF-0921-4BAB-AF90-582CAD874673}" type="presOf" srcId="{79C48755-7F7F-4057-93CB-62DF7EE9D521}" destId="{F88C03AA-2A03-4BB8-B681-FCB883CFB9F5}" srcOrd="0" destOrd="0" presId="urn:microsoft.com/office/officeart/2005/8/layout/vList2"/>
    <dgm:cxn modelId="{BE97C74D-C11B-4A18-9A9C-1919ED56D489}" type="presOf" srcId="{6948FB7D-6CDD-404B-A4EE-D8ADBFE3BA1A}" destId="{7E920B04-9671-4ED5-B7F9-DE5361314DE2}" srcOrd="0" destOrd="0" presId="urn:microsoft.com/office/officeart/2005/8/layout/vList2"/>
    <dgm:cxn modelId="{359743A1-E583-4986-A618-1D040D24629B}" srcId="{B88C7B41-A846-4FB5-A228-BFCFE2967F44}" destId="{A2B65F97-8737-4F4C-AF6F-F3B02E958EF4}" srcOrd="2" destOrd="0" parTransId="{04F8ACF3-17B2-4108-8B34-E5A8071F26B7}" sibTransId="{31BD6228-5ED9-4130-A90F-D3D4DCEA0945}"/>
    <dgm:cxn modelId="{59057420-F076-4B6B-95FE-FDEE7FEEB25A}" type="presOf" srcId="{A2B65F97-8737-4F4C-AF6F-F3B02E958EF4}" destId="{9F4760F3-E9C2-474F-A005-8B2B18FF49DF}" srcOrd="0" destOrd="0" presId="urn:microsoft.com/office/officeart/2005/8/layout/vList2"/>
    <dgm:cxn modelId="{52A8062E-49A0-4646-ADF4-28E6D1782F43}" type="presOf" srcId="{B88C7B41-A846-4FB5-A228-BFCFE2967F44}" destId="{092B05FB-9EAB-4828-AB18-FA7118E63F98}" srcOrd="0" destOrd="0" presId="urn:microsoft.com/office/officeart/2005/8/layout/vList2"/>
    <dgm:cxn modelId="{C9C12189-4736-4CB6-8240-60824039A67C}" type="presParOf" srcId="{092B05FB-9EAB-4828-AB18-FA7118E63F98}" destId="{FE055F0C-0541-4A53-8306-662CEE9ADFC2}" srcOrd="0" destOrd="0" presId="urn:microsoft.com/office/officeart/2005/8/layout/vList2"/>
    <dgm:cxn modelId="{92432D9D-708E-4AEF-90C4-954203EF730D}" type="presParOf" srcId="{092B05FB-9EAB-4828-AB18-FA7118E63F98}" destId="{AF5F09F6-AEBE-426E-82F4-7349BB7B36EB}" srcOrd="1" destOrd="0" presId="urn:microsoft.com/office/officeart/2005/8/layout/vList2"/>
    <dgm:cxn modelId="{6F5BC4ED-8421-449E-9858-590ADCE3467C}" type="presParOf" srcId="{092B05FB-9EAB-4828-AB18-FA7118E63F98}" destId="{F88C03AA-2A03-4BB8-B681-FCB883CFB9F5}" srcOrd="2" destOrd="0" presId="urn:microsoft.com/office/officeart/2005/8/layout/vList2"/>
    <dgm:cxn modelId="{7B754274-B21D-4F91-9226-9AB23406F498}" type="presParOf" srcId="{092B05FB-9EAB-4828-AB18-FA7118E63F98}" destId="{1F7B1E27-6EBE-4C91-8BE3-046360A17B25}" srcOrd="3" destOrd="0" presId="urn:microsoft.com/office/officeart/2005/8/layout/vList2"/>
    <dgm:cxn modelId="{069006ED-09DB-4383-9361-8AE690DE8667}" type="presParOf" srcId="{092B05FB-9EAB-4828-AB18-FA7118E63F98}" destId="{9F4760F3-E9C2-474F-A005-8B2B18FF49DF}" srcOrd="4" destOrd="0" presId="urn:microsoft.com/office/officeart/2005/8/layout/vList2"/>
    <dgm:cxn modelId="{E48C43B2-B6C6-4852-8B06-A1FB0715811A}" type="presParOf" srcId="{092B05FB-9EAB-4828-AB18-FA7118E63F98}" destId="{C823E133-8C93-41B4-B665-0E273316DCAB}" srcOrd="5" destOrd="0" presId="urn:microsoft.com/office/officeart/2005/8/layout/vList2"/>
    <dgm:cxn modelId="{159C968B-0A02-4E68-8864-6D649C23FC17}" type="presParOf" srcId="{092B05FB-9EAB-4828-AB18-FA7118E63F98}" destId="{7E920B04-9671-4ED5-B7F9-DE5361314DE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4845818-EC1B-4BBC-86CB-E0B3F83F65CC}" type="doc">
      <dgm:prSet loTypeId="urn:microsoft.com/office/officeart/2005/8/layout/process4" loCatId="list" qsTypeId="urn:microsoft.com/office/officeart/2005/8/quickstyle/simple1" qsCatId="simple" csTypeId="urn:microsoft.com/office/officeart/2005/8/colors/accent1_2" csCatId="accent1" phldr="1"/>
      <dgm:spPr>
        <a:scene3d>
          <a:camera prst="perspectiveRight"/>
          <a:lightRig rig="threePt" dir="t"/>
        </a:scene3d>
      </dgm:spPr>
      <dgm:t>
        <a:bodyPr/>
        <a:lstStyle/>
        <a:p>
          <a:endParaRPr lang="en-GB"/>
        </a:p>
      </dgm:t>
    </dgm:pt>
    <dgm:pt modelId="{E093E886-85D1-4119-AF3F-861C162F967F}">
      <dgm:prSet custT="1"/>
      <dgm:spPr/>
      <dgm:t>
        <a:bodyPr/>
        <a:lstStyle/>
        <a:p>
          <a:pPr rtl="0"/>
          <a:r>
            <a:rPr lang="en-US" altLang="zh-CN" sz="1400" dirty="0" smtClean="0"/>
            <a:t>VENTROLATERAL PREOPTIC AREA </a:t>
          </a:r>
          <a:r>
            <a:rPr lang="en-GB" sz="1400" dirty="0" smtClean="0"/>
            <a:t>NEURONS</a:t>
          </a:r>
          <a:endParaRPr lang="en-GB" sz="1400" dirty="0"/>
        </a:p>
      </dgm:t>
    </dgm:pt>
    <dgm:pt modelId="{4DD41BB4-F76D-46A1-99F7-7A3FA49D23B3}" type="parTrans" cxnId="{82473B99-C1F7-44D4-AA14-305CEC4B5EDE}">
      <dgm:prSet/>
      <dgm:spPr/>
      <dgm:t>
        <a:bodyPr/>
        <a:lstStyle/>
        <a:p>
          <a:endParaRPr lang="en-GB"/>
        </a:p>
      </dgm:t>
    </dgm:pt>
    <dgm:pt modelId="{AFCEA04B-C275-4F97-99DD-B58B3D4D9525}" type="sibTrans" cxnId="{82473B99-C1F7-44D4-AA14-305CEC4B5EDE}">
      <dgm:prSet/>
      <dgm:spPr/>
      <dgm:t>
        <a:bodyPr/>
        <a:lstStyle/>
        <a:p>
          <a:endParaRPr lang="en-GB"/>
        </a:p>
      </dgm:t>
    </dgm:pt>
    <dgm:pt modelId="{01EACEA2-C7AB-4C16-86D4-44CF4B3FED27}">
      <dgm:prSet custT="1"/>
      <dgm:spPr/>
      <dgm:t>
        <a:bodyPr/>
        <a:lstStyle/>
        <a:p>
          <a:pPr rtl="0"/>
          <a:r>
            <a:rPr lang="en-GB" sz="1400" dirty="0" smtClean="0"/>
            <a:t>RELEASE THE INHIBITORY NEUROTRANSMITTERS GALANIN AND GABA </a:t>
          </a:r>
          <a:endParaRPr lang="en-GB" sz="1400" dirty="0"/>
        </a:p>
      </dgm:t>
    </dgm:pt>
    <dgm:pt modelId="{A2316964-788C-41D7-B515-6A6AE05ED271}" type="parTrans" cxnId="{586F9916-3157-4011-8B62-84A6252B8D60}">
      <dgm:prSet/>
      <dgm:spPr/>
      <dgm:t>
        <a:bodyPr/>
        <a:lstStyle/>
        <a:p>
          <a:endParaRPr lang="en-GB"/>
        </a:p>
      </dgm:t>
    </dgm:pt>
    <dgm:pt modelId="{1C56C7F0-70D3-4D57-8513-F11D39B02237}" type="sibTrans" cxnId="{586F9916-3157-4011-8B62-84A6252B8D60}">
      <dgm:prSet/>
      <dgm:spPr/>
      <dgm:t>
        <a:bodyPr/>
        <a:lstStyle/>
        <a:p>
          <a:endParaRPr lang="en-GB"/>
        </a:p>
      </dgm:t>
    </dgm:pt>
    <dgm:pt modelId="{D259F48E-B3CC-4590-9017-747EF05798DE}">
      <dgm:prSet custT="1"/>
      <dgm:spPr/>
      <dgm:t>
        <a:bodyPr/>
        <a:lstStyle/>
        <a:p>
          <a:pPr rtl="0"/>
          <a:r>
            <a:rPr lang="en-GB" sz="1400" dirty="0" smtClean="0"/>
            <a:t>THESE INHIBIT THE MONOAMINERGIC CELL GROUPS IN AREAS RESPONSIBLE FOR AROUSAL</a:t>
          </a:r>
          <a:endParaRPr lang="en-GB" sz="1400" dirty="0"/>
        </a:p>
      </dgm:t>
    </dgm:pt>
    <dgm:pt modelId="{99717CF4-AA87-48D3-AC32-0A908F54B453}" type="parTrans" cxnId="{C51CDD8B-7770-47C8-9770-0EBB43648406}">
      <dgm:prSet/>
      <dgm:spPr/>
      <dgm:t>
        <a:bodyPr/>
        <a:lstStyle/>
        <a:p>
          <a:endParaRPr lang="en-GB"/>
        </a:p>
      </dgm:t>
    </dgm:pt>
    <dgm:pt modelId="{44E251AC-CE0F-45AC-B047-F12CFDBC790B}" type="sibTrans" cxnId="{C51CDD8B-7770-47C8-9770-0EBB43648406}">
      <dgm:prSet/>
      <dgm:spPr/>
      <dgm:t>
        <a:bodyPr/>
        <a:lstStyle/>
        <a:p>
          <a:endParaRPr lang="en-GB"/>
        </a:p>
      </dgm:t>
    </dgm:pt>
    <dgm:pt modelId="{13E6F996-FB8C-41D4-A795-34C685129182}">
      <dgm:prSet custT="1"/>
      <dgm:spPr/>
      <dgm:t>
        <a:bodyPr/>
        <a:lstStyle/>
        <a:p>
          <a:pPr rtl="0"/>
          <a:r>
            <a:rPr lang="en-GB" sz="1400" dirty="0" smtClean="0"/>
            <a:t>LOCUS </a:t>
          </a:r>
          <a:r>
            <a:rPr lang="en-GB" sz="1400" dirty="0" smtClean="0"/>
            <a:t>COERULEUS </a:t>
          </a:r>
          <a:endParaRPr lang="en-GB" sz="1400" dirty="0"/>
        </a:p>
      </dgm:t>
    </dgm:pt>
    <dgm:pt modelId="{B1EA440A-F2E4-4317-B22C-39E3016EF1C3}" type="parTrans" cxnId="{0466299C-E592-4139-B073-F3760302AB4B}">
      <dgm:prSet/>
      <dgm:spPr/>
      <dgm:t>
        <a:bodyPr/>
        <a:lstStyle/>
        <a:p>
          <a:endParaRPr lang="en-GB"/>
        </a:p>
      </dgm:t>
    </dgm:pt>
    <dgm:pt modelId="{BE246344-2C08-42CA-82E7-295737E5AC81}" type="sibTrans" cxnId="{0466299C-E592-4139-B073-F3760302AB4B}">
      <dgm:prSet/>
      <dgm:spPr/>
      <dgm:t>
        <a:bodyPr/>
        <a:lstStyle/>
        <a:p>
          <a:endParaRPr lang="en-GB"/>
        </a:p>
      </dgm:t>
    </dgm:pt>
    <dgm:pt modelId="{6F4A4C6F-3E51-43EE-A5F2-2284ECB16917}">
      <dgm:prSet custT="1"/>
      <dgm:spPr/>
      <dgm:t>
        <a:bodyPr/>
        <a:lstStyle/>
        <a:p>
          <a:pPr rtl="0"/>
          <a:r>
            <a:rPr lang="en-GB" sz="1400" dirty="0" smtClean="0"/>
            <a:t>THE RAPHE NUCLEUS </a:t>
          </a:r>
          <a:endParaRPr lang="en-GB" sz="1400" dirty="0"/>
        </a:p>
      </dgm:t>
    </dgm:pt>
    <dgm:pt modelId="{16306026-B0D2-440D-8D9E-83FB49C7260D}" type="parTrans" cxnId="{07090DDB-F33A-4F74-81E4-6BAFA181C129}">
      <dgm:prSet/>
      <dgm:spPr/>
      <dgm:t>
        <a:bodyPr/>
        <a:lstStyle/>
        <a:p>
          <a:endParaRPr lang="en-GB"/>
        </a:p>
      </dgm:t>
    </dgm:pt>
    <dgm:pt modelId="{B9510439-55B2-46C0-AE60-CE6EF5EC0C03}" type="sibTrans" cxnId="{07090DDB-F33A-4F74-81E4-6BAFA181C129}">
      <dgm:prSet/>
      <dgm:spPr/>
      <dgm:t>
        <a:bodyPr/>
        <a:lstStyle/>
        <a:p>
          <a:endParaRPr lang="en-GB"/>
        </a:p>
      </dgm:t>
    </dgm:pt>
    <dgm:pt modelId="{D64768F9-EB98-476B-83F7-92246DB8E633}">
      <dgm:prSet custT="1"/>
      <dgm:spPr/>
      <dgm:t>
        <a:bodyPr/>
        <a:lstStyle/>
        <a:p>
          <a:pPr rtl="0"/>
          <a:r>
            <a:rPr lang="en-GB" sz="1400" dirty="0" smtClean="0"/>
            <a:t>TUBEROMAMMILLARY NUCLEUS</a:t>
          </a:r>
          <a:endParaRPr lang="en-GB" sz="1400" dirty="0"/>
        </a:p>
      </dgm:t>
    </dgm:pt>
    <dgm:pt modelId="{EAD43FE5-6F8A-4AB6-A3B9-148FF6FF7B7D}" type="parTrans" cxnId="{C9FA761E-613A-41C0-8946-D9B397802779}">
      <dgm:prSet/>
      <dgm:spPr/>
      <dgm:t>
        <a:bodyPr/>
        <a:lstStyle/>
        <a:p>
          <a:endParaRPr lang="en-GB"/>
        </a:p>
      </dgm:t>
    </dgm:pt>
    <dgm:pt modelId="{FEEA7E38-C0B8-4F73-90DF-58AC5B0FACDE}" type="sibTrans" cxnId="{C9FA761E-613A-41C0-8946-D9B397802779}">
      <dgm:prSet/>
      <dgm:spPr/>
      <dgm:t>
        <a:bodyPr/>
        <a:lstStyle/>
        <a:p>
          <a:endParaRPr lang="en-GB"/>
        </a:p>
      </dgm:t>
    </dgm:pt>
    <dgm:pt modelId="{5BAD4C05-AE11-4A3C-A513-668C86E22412}" type="pres">
      <dgm:prSet presAssocID="{74845818-EC1B-4BBC-86CB-E0B3F83F65CC}" presName="Name0" presStyleCnt="0">
        <dgm:presLayoutVars>
          <dgm:dir/>
          <dgm:animLvl val="lvl"/>
          <dgm:resizeHandles val="exact"/>
        </dgm:presLayoutVars>
      </dgm:prSet>
      <dgm:spPr/>
      <dgm:t>
        <a:bodyPr/>
        <a:lstStyle/>
        <a:p>
          <a:endParaRPr lang="en-GB"/>
        </a:p>
      </dgm:t>
    </dgm:pt>
    <dgm:pt modelId="{7CD2DF3E-E506-4AD1-9ABC-2C348B7B77BE}" type="pres">
      <dgm:prSet presAssocID="{D259F48E-B3CC-4590-9017-747EF05798DE}" presName="boxAndChildren" presStyleCnt="0"/>
      <dgm:spPr/>
    </dgm:pt>
    <dgm:pt modelId="{239BEC25-53F0-454E-9DA2-9ED9219421C7}" type="pres">
      <dgm:prSet presAssocID="{D259F48E-B3CC-4590-9017-747EF05798DE}" presName="parentTextBox" presStyleLbl="node1" presStyleIdx="0" presStyleCnt="3"/>
      <dgm:spPr/>
      <dgm:t>
        <a:bodyPr/>
        <a:lstStyle/>
        <a:p>
          <a:endParaRPr lang="en-GB"/>
        </a:p>
      </dgm:t>
    </dgm:pt>
    <dgm:pt modelId="{327A856E-D9FF-46FE-8ADC-FAEC809B17FA}" type="pres">
      <dgm:prSet presAssocID="{D259F48E-B3CC-4590-9017-747EF05798DE}" presName="entireBox" presStyleLbl="node1" presStyleIdx="0" presStyleCnt="3"/>
      <dgm:spPr/>
      <dgm:t>
        <a:bodyPr/>
        <a:lstStyle/>
        <a:p>
          <a:endParaRPr lang="en-GB"/>
        </a:p>
      </dgm:t>
    </dgm:pt>
    <dgm:pt modelId="{C1190D84-4EC2-4E95-996B-29947BD27C24}" type="pres">
      <dgm:prSet presAssocID="{D259F48E-B3CC-4590-9017-747EF05798DE}" presName="descendantBox" presStyleCnt="0"/>
      <dgm:spPr/>
    </dgm:pt>
    <dgm:pt modelId="{6F9C74E7-C8C3-4FB7-AF7D-E533151EE2CA}" type="pres">
      <dgm:prSet presAssocID="{13E6F996-FB8C-41D4-A795-34C685129182}" presName="childTextBox" presStyleLbl="fgAccFollowNode1" presStyleIdx="0" presStyleCnt="3">
        <dgm:presLayoutVars>
          <dgm:bulletEnabled val="1"/>
        </dgm:presLayoutVars>
      </dgm:prSet>
      <dgm:spPr/>
      <dgm:t>
        <a:bodyPr/>
        <a:lstStyle/>
        <a:p>
          <a:endParaRPr lang="en-GB"/>
        </a:p>
      </dgm:t>
    </dgm:pt>
    <dgm:pt modelId="{9F1C60D2-FB3F-44A6-A5A5-15B9A43C7F15}" type="pres">
      <dgm:prSet presAssocID="{6F4A4C6F-3E51-43EE-A5F2-2284ECB16917}" presName="childTextBox" presStyleLbl="fgAccFollowNode1" presStyleIdx="1" presStyleCnt="3">
        <dgm:presLayoutVars>
          <dgm:bulletEnabled val="1"/>
        </dgm:presLayoutVars>
      </dgm:prSet>
      <dgm:spPr/>
      <dgm:t>
        <a:bodyPr/>
        <a:lstStyle/>
        <a:p>
          <a:endParaRPr lang="en-GB"/>
        </a:p>
      </dgm:t>
    </dgm:pt>
    <dgm:pt modelId="{592C1741-30CE-4DA9-B98B-6C96FAE43A7A}" type="pres">
      <dgm:prSet presAssocID="{D64768F9-EB98-476B-83F7-92246DB8E633}" presName="childTextBox" presStyleLbl="fgAccFollowNode1" presStyleIdx="2" presStyleCnt="3">
        <dgm:presLayoutVars>
          <dgm:bulletEnabled val="1"/>
        </dgm:presLayoutVars>
      </dgm:prSet>
      <dgm:spPr/>
      <dgm:t>
        <a:bodyPr/>
        <a:lstStyle/>
        <a:p>
          <a:endParaRPr lang="en-GB"/>
        </a:p>
      </dgm:t>
    </dgm:pt>
    <dgm:pt modelId="{D66B53C2-1A61-4B8F-AA9B-BA16765BAAA2}" type="pres">
      <dgm:prSet presAssocID="{1C56C7F0-70D3-4D57-8513-F11D39B02237}" presName="sp" presStyleCnt="0"/>
      <dgm:spPr/>
    </dgm:pt>
    <dgm:pt modelId="{DA03B542-94F9-4A7C-A383-0908F4A816DB}" type="pres">
      <dgm:prSet presAssocID="{01EACEA2-C7AB-4C16-86D4-44CF4B3FED27}" presName="arrowAndChildren" presStyleCnt="0"/>
      <dgm:spPr/>
    </dgm:pt>
    <dgm:pt modelId="{1AD0B18C-8152-4547-A373-B84FD1C52EEA}" type="pres">
      <dgm:prSet presAssocID="{01EACEA2-C7AB-4C16-86D4-44CF4B3FED27}" presName="parentTextArrow" presStyleLbl="node1" presStyleIdx="1" presStyleCnt="3"/>
      <dgm:spPr/>
      <dgm:t>
        <a:bodyPr/>
        <a:lstStyle/>
        <a:p>
          <a:endParaRPr lang="en-GB"/>
        </a:p>
      </dgm:t>
    </dgm:pt>
    <dgm:pt modelId="{5728F596-7F8F-42F5-BCE4-A0F1B44343C9}" type="pres">
      <dgm:prSet presAssocID="{AFCEA04B-C275-4F97-99DD-B58B3D4D9525}" presName="sp" presStyleCnt="0"/>
      <dgm:spPr/>
    </dgm:pt>
    <dgm:pt modelId="{42525560-285D-4E95-AC41-9695B557375E}" type="pres">
      <dgm:prSet presAssocID="{E093E886-85D1-4119-AF3F-861C162F967F}" presName="arrowAndChildren" presStyleCnt="0"/>
      <dgm:spPr/>
    </dgm:pt>
    <dgm:pt modelId="{8B014DEC-58E8-4D1C-8898-5D774347AE5C}" type="pres">
      <dgm:prSet presAssocID="{E093E886-85D1-4119-AF3F-861C162F967F}" presName="parentTextArrow" presStyleLbl="node1" presStyleIdx="2" presStyleCnt="3" custLinFactNeighborX="9179" custLinFactNeighborY="-47"/>
      <dgm:spPr/>
      <dgm:t>
        <a:bodyPr/>
        <a:lstStyle/>
        <a:p>
          <a:endParaRPr lang="en-GB"/>
        </a:p>
      </dgm:t>
    </dgm:pt>
  </dgm:ptLst>
  <dgm:cxnLst>
    <dgm:cxn modelId="{88C50589-F828-4D99-BEE3-F1BE2161232F}" type="presOf" srcId="{6F4A4C6F-3E51-43EE-A5F2-2284ECB16917}" destId="{9F1C60D2-FB3F-44A6-A5A5-15B9A43C7F15}" srcOrd="0" destOrd="0" presId="urn:microsoft.com/office/officeart/2005/8/layout/process4"/>
    <dgm:cxn modelId="{C51CDD8B-7770-47C8-9770-0EBB43648406}" srcId="{74845818-EC1B-4BBC-86CB-E0B3F83F65CC}" destId="{D259F48E-B3CC-4590-9017-747EF05798DE}" srcOrd="2" destOrd="0" parTransId="{99717CF4-AA87-48D3-AC32-0A908F54B453}" sibTransId="{44E251AC-CE0F-45AC-B047-F12CFDBC790B}"/>
    <dgm:cxn modelId="{786ECF98-3738-43DE-B5D9-F1138B552EE4}" type="presOf" srcId="{E093E886-85D1-4119-AF3F-861C162F967F}" destId="{8B014DEC-58E8-4D1C-8898-5D774347AE5C}" srcOrd="0" destOrd="0" presId="urn:microsoft.com/office/officeart/2005/8/layout/process4"/>
    <dgm:cxn modelId="{82473B99-C1F7-44D4-AA14-305CEC4B5EDE}" srcId="{74845818-EC1B-4BBC-86CB-E0B3F83F65CC}" destId="{E093E886-85D1-4119-AF3F-861C162F967F}" srcOrd="0" destOrd="0" parTransId="{4DD41BB4-F76D-46A1-99F7-7A3FA49D23B3}" sibTransId="{AFCEA04B-C275-4F97-99DD-B58B3D4D9525}"/>
    <dgm:cxn modelId="{7B2CEF4C-6435-4869-AFD6-26976CB6AC7A}" type="presOf" srcId="{D259F48E-B3CC-4590-9017-747EF05798DE}" destId="{239BEC25-53F0-454E-9DA2-9ED9219421C7}" srcOrd="0" destOrd="0" presId="urn:microsoft.com/office/officeart/2005/8/layout/process4"/>
    <dgm:cxn modelId="{DB89520C-3FFE-4304-9BC9-184C73C7709F}" type="presOf" srcId="{01EACEA2-C7AB-4C16-86D4-44CF4B3FED27}" destId="{1AD0B18C-8152-4547-A373-B84FD1C52EEA}" srcOrd="0" destOrd="0" presId="urn:microsoft.com/office/officeart/2005/8/layout/process4"/>
    <dgm:cxn modelId="{07090DDB-F33A-4F74-81E4-6BAFA181C129}" srcId="{D259F48E-B3CC-4590-9017-747EF05798DE}" destId="{6F4A4C6F-3E51-43EE-A5F2-2284ECB16917}" srcOrd="1" destOrd="0" parTransId="{16306026-B0D2-440D-8D9E-83FB49C7260D}" sibTransId="{B9510439-55B2-46C0-AE60-CE6EF5EC0C03}"/>
    <dgm:cxn modelId="{8CC3B6D1-E76E-4EFE-92C2-C94EA9761BA5}" type="presOf" srcId="{74845818-EC1B-4BBC-86CB-E0B3F83F65CC}" destId="{5BAD4C05-AE11-4A3C-A513-668C86E22412}" srcOrd="0" destOrd="0" presId="urn:microsoft.com/office/officeart/2005/8/layout/process4"/>
    <dgm:cxn modelId="{FA1C7294-61EC-4404-8721-063E8047B8BB}" type="presOf" srcId="{D259F48E-B3CC-4590-9017-747EF05798DE}" destId="{327A856E-D9FF-46FE-8ADC-FAEC809B17FA}" srcOrd="1" destOrd="0" presId="urn:microsoft.com/office/officeart/2005/8/layout/process4"/>
    <dgm:cxn modelId="{586F9916-3157-4011-8B62-84A6252B8D60}" srcId="{74845818-EC1B-4BBC-86CB-E0B3F83F65CC}" destId="{01EACEA2-C7AB-4C16-86D4-44CF4B3FED27}" srcOrd="1" destOrd="0" parTransId="{A2316964-788C-41D7-B515-6A6AE05ED271}" sibTransId="{1C56C7F0-70D3-4D57-8513-F11D39B02237}"/>
    <dgm:cxn modelId="{0466299C-E592-4139-B073-F3760302AB4B}" srcId="{D259F48E-B3CC-4590-9017-747EF05798DE}" destId="{13E6F996-FB8C-41D4-A795-34C685129182}" srcOrd="0" destOrd="0" parTransId="{B1EA440A-F2E4-4317-B22C-39E3016EF1C3}" sibTransId="{BE246344-2C08-42CA-82E7-295737E5AC81}"/>
    <dgm:cxn modelId="{12735078-D31B-4C94-958C-95AE825A0DB4}" type="presOf" srcId="{D64768F9-EB98-476B-83F7-92246DB8E633}" destId="{592C1741-30CE-4DA9-B98B-6C96FAE43A7A}" srcOrd="0" destOrd="0" presId="urn:microsoft.com/office/officeart/2005/8/layout/process4"/>
    <dgm:cxn modelId="{C9FA761E-613A-41C0-8946-D9B397802779}" srcId="{D259F48E-B3CC-4590-9017-747EF05798DE}" destId="{D64768F9-EB98-476B-83F7-92246DB8E633}" srcOrd="2" destOrd="0" parTransId="{EAD43FE5-6F8A-4AB6-A3B9-148FF6FF7B7D}" sibTransId="{FEEA7E38-C0B8-4F73-90DF-58AC5B0FACDE}"/>
    <dgm:cxn modelId="{74AA150E-1B3F-4489-9D38-5C5B1E832220}" type="presOf" srcId="{13E6F996-FB8C-41D4-A795-34C685129182}" destId="{6F9C74E7-C8C3-4FB7-AF7D-E533151EE2CA}" srcOrd="0" destOrd="0" presId="urn:microsoft.com/office/officeart/2005/8/layout/process4"/>
    <dgm:cxn modelId="{EAE569A8-8D7C-4B8B-B8CE-2351318F7E50}" type="presParOf" srcId="{5BAD4C05-AE11-4A3C-A513-668C86E22412}" destId="{7CD2DF3E-E506-4AD1-9ABC-2C348B7B77BE}" srcOrd="0" destOrd="0" presId="urn:microsoft.com/office/officeart/2005/8/layout/process4"/>
    <dgm:cxn modelId="{5928D649-F17A-4FD0-96C2-3F2334C6F869}" type="presParOf" srcId="{7CD2DF3E-E506-4AD1-9ABC-2C348B7B77BE}" destId="{239BEC25-53F0-454E-9DA2-9ED9219421C7}" srcOrd="0" destOrd="0" presId="urn:microsoft.com/office/officeart/2005/8/layout/process4"/>
    <dgm:cxn modelId="{CBB7737D-2985-4D71-A69A-CAC4D05F2C76}" type="presParOf" srcId="{7CD2DF3E-E506-4AD1-9ABC-2C348B7B77BE}" destId="{327A856E-D9FF-46FE-8ADC-FAEC809B17FA}" srcOrd="1" destOrd="0" presId="urn:microsoft.com/office/officeart/2005/8/layout/process4"/>
    <dgm:cxn modelId="{E4B370C7-FEA7-4F2E-8107-55296F6D35A9}" type="presParOf" srcId="{7CD2DF3E-E506-4AD1-9ABC-2C348B7B77BE}" destId="{C1190D84-4EC2-4E95-996B-29947BD27C24}" srcOrd="2" destOrd="0" presId="urn:microsoft.com/office/officeart/2005/8/layout/process4"/>
    <dgm:cxn modelId="{A92241FD-4E9A-4845-9BC1-DB6AFE61D2BB}" type="presParOf" srcId="{C1190D84-4EC2-4E95-996B-29947BD27C24}" destId="{6F9C74E7-C8C3-4FB7-AF7D-E533151EE2CA}" srcOrd="0" destOrd="0" presId="urn:microsoft.com/office/officeart/2005/8/layout/process4"/>
    <dgm:cxn modelId="{1B014670-48AC-4704-B22E-D0215F6C4778}" type="presParOf" srcId="{C1190D84-4EC2-4E95-996B-29947BD27C24}" destId="{9F1C60D2-FB3F-44A6-A5A5-15B9A43C7F15}" srcOrd="1" destOrd="0" presId="urn:microsoft.com/office/officeart/2005/8/layout/process4"/>
    <dgm:cxn modelId="{51144422-20A7-4AD6-AB31-0483F3A8E9B4}" type="presParOf" srcId="{C1190D84-4EC2-4E95-996B-29947BD27C24}" destId="{592C1741-30CE-4DA9-B98B-6C96FAE43A7A}" srcOrd="2" destOrd="0" presId="urn:microsoft.com/office/officeart/2005/8/layout/process4"/>
    <dgm:cxn modelId="{25EEB5D5-F6E5-4971-B01F-1D01357C2DEC}" type="presParOf" srcId="{5BAD4C05-AE11-4A3C-A513-668C86E22412}" destId="{D66B53C2-1A61-4B8F-AA9B-BA16765BAAA2}" srcOrd="1" destOrd="0" presId="urn:microsoft.com/office/officeart/2005/8/layout/process4"/>
    <dgm:cxn modelId="{42E5A498-3A6D-4F87-86F9-302A295F9017}" type="presParOf" srcId="{5BAD4C05-AE11-4A3C-A513-668C86E22412}" destId="{DA03B542-94F9-4A7C-A383-0908F4A816DB}" srcOrd="2" destOrd="0" presId="urn:microsoft.com/office/officeart/2005/8/layout/process4"/>
    <dgm:cxn modelId="{DA99B23B-B351-490B-BBFA-6C47D0B93089}" type="presParOf" srcId="{DA03B542-94F9-4A7C-A383-0908F4A816DB}" destId="{1AD0B18C-8152-4547-A373-B84FD1C52EEA}" srcOrd="0" destOrd="0" presId="urn:microsoft.com/office/officeart/2005/8/layout/process4"/>
    <dgm:cxn modelId="{A7878276-28DD-4438-98E0-6E48B8D101F8}" type="presParOf" srcId="{5BAD4C05-AE11-4A3C-A513-668C86E22412}" destId="{5728F596-7F8F-42F5-BCE4-A0F1B44343C9}" srcOrd="3" destOrd="0" presId="urn:microsoft.com/office/officeart/2005/8/layout/process4"/>
    <dgm:cxn modelId="{89CDF78B-67EA-4221-AF89-A82515DA3AF0}" type="presParOf" srcId="{5BAD4C05-AE11-4A3C-A513-668C86E22412}" destId="{42525560-285D-4E95-AC41-9695B557375E}" srcOrd="4" destOrd="0" presId="urn:microsoft.com/office/officeart/2005/8/layout/process4"/>
    <dgm:cxn modelId="{62DE49E2-CA75-4CC0-946D-0010257164CF}" type="presParOf" srcId="{42525560-285D-4E95-AC41-9695B557375E}" destId="{8B014DEC-58E8-4D1C-8898-5D774347AE5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8CED512-E997-4FA2-A553-5AE9C0080A4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C1E33F67-8452-4320-9691-CE161F7BE6A3}">
      <dgm:prSet/>
      <dgm:spPr/>
      <dgm:t>
        <a:bodyPr/>
        <a:lstStyle/>
        <a:p>
          <a:pPr rtl="0"/>
          <a:r>
            <a:rPr lang="en-GB" dirty="0" smtClean="0"/>
            <a:t>VLPO IS ACTIVATED BY SOMNOGENS WHICH ACCUMULATE DURING WAKING</a:t>
          </a:r>
          <a:endParaRPr lang="en-GB" dirty="0"/>
        </a:p>
      </dgm:t>
    </dgm:pt>
    <dgm:pt modelId="{D42291F5-AEAE-4EA4-B897-ABC6A4A776F4}" type="parTrans" cxnId="{C6062ECB-0D40-473D-B7F7-B744A11CF2D9}">
      <dgm:prSet/>
      <dgm:spPr/>
      <dgm:t>
        <a:bodyPr/>
        <a:lstStyle/>
        <a:p>
          <a:endParaRPr lang="en-GB"/>
        </a:p>
      </dgm:t>
    </dgm:pt>
    <dgm:pt modelId="{A4BB647D-8686-4040-A1B4-B56965EB9546}" type="sibTrans" cxnId="{C6062ECB-0D40-473D-B7F7-B744A11CF2D9}">
      <dgm:prSet/>
      <dgm:spPr/>
      <dgm:t>
        <a:bodyPr/>
        <a:lstStyle/>
        <a:p>
          <a:endParaRPr lang="en-GB"/>
        </a:p>
      </dgm:t>
    </dgm:pt>
    <dgm:pt modelId="{48A91C13-6FD0-4656-B127-709899090672}">
      <dgm:prSet/>
      <dgm:spPr/>
      <dgm:t>
        <a:bodyPr/>
        <a:lstStyle/>
        <a:p>
          <a:pPr rtl="0"/>
          <a:r>
            <a:rPr lang="en-GB" dirty="0" smtClean="0"/>
            <a:t>SEROTONIN </a:t>
          </a:r>
          <a:endParaRPr lang="en-GB" dirty="0"/>
        </a:p>
      </dgm:t>
    </dgm:pt>
    <dgm:pt modelId="{1FB1D73C-DBC1-481E-821C-A4429552BEA5}" type="parTrans" cxnId="{522B133B-1ED2-44A3-9254-63C6EBE820D2}">
      <dgm:prSet/>
      <dgm:spPr/>
      <dgm:t>
        <a:bodyPr/>
        <a:lstStyle/>
        <a:p>
          <a:endParaRPr lang="en-GB"/>
        </a:p>
      </dgm:t>
    </dgm:pt>
    <dgm:pt modelId="{2A931445-29EE-4262-B621-8BBFD85CFA0F}" type="sibTrans" cxnId="{522B133B-1ED2-44A3-9254-63C6EBE820D2}">
      <dgm:prSet/>
      <dgm:spPr/>
      <dgm:t>
        <a:bodyPr/>
        <a:lstStyle/>
        <a:p>
          <a:endParaRPr lang="en-GB"/>
        </a:p>
      </dgm:t>
    </dgm:pt>
    <dgm:pt modelId="{47FE9B37-4349-47E0-9340-CFFF907652FF}">
      <dgm:prSet/>
      <dgm:spPr/>
      <dgm:t>
        <a:bodyPr/>
        <a:lstStyle/>
        <a:p>
          <a:pPr rtl="0"/>
          <a:r>
            <a:rPr lang="en-GB" dirty="0" smtClean="0"/>
            <a:t>ADENOSINE </a:t>
          </a:r>
          <a:endParaRPr lang="en-GB" dirty="0"/>
        </a:p>
      </dgm:t>
    </dgm:pt>
    <dgm:pt modelId="{D4A1A745-29D7-41BF-B1FC-B8458C0C6493}" type="parTrans" cxnId="{B3E987A7-9565-4380-A122-5141A2B002BB}">
      <dgm:prSet/>
      <dgm:spPr/>
      <dgm:t>
        <a:bodyPr/>
        <a:lstStyle/>
        <a:p>
          <a:endParaRPr lang="en-GB"/>
        </a:p>
      </dgm:t>
    </dgm:pt>
    <dgm:pt modelId="{7DC90754-594D-4D31-9AB7-F58E8472904E}" type="sibTrans" cxnId="{B3E987A7-9565-4380-A122-5141A2B002BB}">
      <dgm:prSet/>
      <dgm:spPr/>
      <dgm:t>
        <a:bodyPr/>
        <a:lstStyle/>
        <a:p>
          <a:endParaRPr lang="en-GB"/>
        </a:p>
      </dgm:t>
    </dgm:pt>
    <dgm:pt modelId="{5A8ED0E0-65AA-465E-BFCE-8BEC9FAC70C7}">
      <dgm:prSet/>
      <dgm:spPr/>
      <dgm:t>
        <a:bodyPr/>
        <a:lstStyle/>
        <a:p>
          <a:pPr rtl="0"/>
          <a:r>
            <a:rPr lang="en-GB" dirty="0" smtClean="0"/>
            <a:t>PROSTAGLANDIN D2</a:t>
          </a:r>
          <a:endParaRPr lang="en-GB" dirty="0"/>
        </a:p>
      </dgm:t>
    </dgm:pt>
    <dgm:pt modelId="{FE14FE18-377F-42CC-9A70-617AA2CB04B8}" type="parTrans" cxnId="{B9D8087B-1BAC-4CC8-AF00-6446249D9991}">
      <dgm:prSet/>
      <dgm:spPr/>
      <dgm:t>
        <a:bodyPr/>
        <a:lstStyle/>
        <a:p>
          <a:endParaRPr lang="en-GB"/>
        </a:p>
      </dgm:t>
    </dgm:pt>
    <dgm:pt modelId="{BBA0BFEE-13FD-44B8-A944-D052A0633D0E}" type="sibTrans" cxnId="{B9D8087B-1BAC-4CC8-AF00-6446249D9991}">
      <dgm:prSet/>
      <dgm:spPr/>
      <dgm:t>
        <a:bodyPr/>
        <a:lstStyle/>
        <a:p>
          <a:endParaRPr lang="en-GB"/>
        </a:p>
      </dgm:t>
    </dgm:pt>
    <dgm:pt modelId="{E1C70696-E02E-4F94-98FE-46F5DE2C8EE4}">
      <dgm:prSet/>
      <dgm:spPr/>
      <dgm:t>
        <a:bodyPr/>
        <a:lstStyle/>
        <a:p>
          <a:pPr rtl="0"/>
          <a:r>
            <a:rPr lang="en-GB" dirty="0" smtClean="0"/>
            <a:t>THESE ACCUMULATE IN THE BODY THROUGHOUT THE DAY AND INDUCE SLEEP</a:t>
          </a:r>
          <a:endParaRPr lang="en-GB" dirty="0"/>
        </a:p>
      </dgm:t>
    </dgm:pt>
    <dgm:pt modelId="{689DA6DA-E322-4047-9257-82360CD93960}" type="parTrans" cxnId="{AC9FB0B6-908D-4609-92D4-3F917C2C4B3C}">
      <dgm:prSet/>
      <dgm:spPr/>
      <dgm:t>
        <a:bodyPr/>
        <a:lstStyle/>
        <a:p>
          <a:endParaRPr lang="en-GB"/>
        </a:p>
      </dgm:t>
    </dgm:pt>
    <dgm:pt modelId="{0D6F63A0-DF27-47E8-B83A-BB6B189914DC}" type="sibTrans" cxnId="{AC9FB0B6-908D-4609-92D4-3F917C2C4B3C}">
      <dgm:prSet/>
      <dgm:spPr/>
      <dgm:t>
        <a:bodyPr/>
        <a:lstStyle/>
        <a:p>
          <a:endParaRPr lang="en-GB"/>
        </a:p>
      </dgm:t>
    </dgm:pt>
    <dgm:pt modelId="{12F7DA7D-E070-4EE4-9A63-950CB07A32BE}">
      <dgm:prSet/>
      <dgm:spPr/>
      <dgm:t>
        <a:bodyPr/>
        <a:lstStyle/>
        <a:p>
          <a:pPr rtl="0"/>
          <a:r>
            <a:rPr lang="en-GB" dirty="0" smtClean="0"/>
            <a:t>VLPO IS INHIBITED BY AROUSAL TRANSMITTERS</a:t>
          </a:r>
          <a:endParaRPr lang="en-GB" dirty="0"/>
        </a:p>
      </dgm:t>
    </dgm:pt>
    <dgm:pt modelId="{BF7E927E-67CD-4E9E-865B-40D3367E0E9B}" type="parTrans" cxnId="{D21AF1D8-6384-40D7-8D3E-D79B34341ECC}">
      <dgm:prSet/>
      <dgm:spPr/>
      <dgm:t>
        <a:bodyPr/>
        <a:lstStyle/>
        <a:p>
          <a:endParaRPr lang="en-GB"/>
        </a:p>
      </dgm:t>
    </dgm:pt>
    <dgm:pt modelId="{F4B91CCD-A8DB-4FB1-9C86-7C3E1F608E00}" type="sibTrans" cxnId="{D21AF1D8-6384-40D7-8D3E-D79B34341ECC}">
      <dgm:prSet/>
      <dgm:spPr/>
      <dgm:t>
        <a:bodyPr/>
        <a:lstStyle/>
        <a:p>
          <a:endParaRPr lang="en-GB"/>
        </a:p>
      </dgm:t>
    </dgm:pt>
    <dgm:pt modelId="{45FC5410-CCFF-4991-9DBD-F3B93F339BDD}">
      <dgm:prSet/>
      <dgm:spPr/>
      <dgm:t>
        <a:bodyPr/>
        <a:lstStyle/>
        <a:p>
          <a:pPr rtl="0"/>
          <a:r>
            <a:rPr lang="en-GB" dirty="0" smtClean="0"/>
            <a:t>NORADRENALINE</a:t>
          </a:r>
          <a:endParaRPr lang="en-GB" dirty="0"/>
        </a:p>
      </dgm:t>
    </dgm:pt>
    <dgm:pt modelId="{2A911617-5F28-425C-B923-93187209860F}" type="parTrans" cxnId="{3D635B45-4EBF-4B79-8A41-BA0EC6915D49}">
      <dgm:prSet/>
      <dgm:spPr/>
      <dgm:t>
        <a:bodyPr/>
        <a:lstStyle/>
        <a:p>
          <a:endParaRPr lang="en-GB"/>
        </a:p>
      </dgm:t>
    </dgm:pt>
    <dgm:pt modelId="{BA9FBD5F-4D67-4C00-AC37-C5145E65AC5A}" type="sibTrans" cxnId="{3D635B45-4EBF-4B79-8A41-BA0EC6915D49}">
      <dgm:prSet/>
      <dgm:spPr/>
      <dgm:t>
        <a:bodyPr/>
        <a:lstStyle/>
        <a:p>
          <a:endParaRPr lang="en-GB"/>
        </a:p>
      </dgm:t>
    </dgm:pt>
    <dgm:pt modelId="{BA23347C-DFB5-4A0D-9E82-B364BDCAD549}">
      <dgm:prSet/>
      <dgm:spPr/>
      <dgm:t>
        <a:bodyPr/>
        <a:lstStyle/>
        <a:p>
          <a:pPr rtl="0"/>
          <a:r>
            <a:rPr lang="en-GB" dirty="0" smtClean="0"/>
            <a:t>ACETYLCHOLINE.</a:t>
          </a:r>
          <a:endParaRPr lang="en-GB" dirty="0"/>
        </a:p>
      </dgm:t>
    </dgm:pt>
    <dgm:pt modelId="{EF9A77DB-7700-4F69-86EB-72A8DA22D0EB}" type="parTrans" cxnId="{01D218EB-20A9-4907-AFED-F32807F568B8}">
      <dgm:prSet/>
      <dgm:spPr/>
      <dgm:t>
        <a:bodyPr/>
        <a:lstStyle/>
        <a:p>
          <a:endParaRPr lang="en-GB"/>
        </a:p>
      </dgm:t>
    </dgm:pt>
    <dgm:pt modelId="{CF8D89C6-D6D0-4847-B2B3-6C42DC310556}" type="sibTrans" cxnId="{01D218EB-20A9-4907-AFED-F32807F568B8}">
      <dgm:prSet/>
      <dgm:spPr/>
      <dgm:t>
        <a:bodyPr/>
        <a:lstStyle/>
        <a:p>
          <a:endParaRPr lang="en-GB"/>
        </a:p>
      </dgm:t>
    </dgm:pt>
    <dgm:pt modelId="{9C5F448B-D579-406A-B268-523CDC697FFF}" type="pres">
      <dgm:prSet presAssocID="{E8CED512-E997-4FA2-A553-5AE9C0080A49}" presName="diagram" presStyleCnt="0">
        <dgm:presLayoutVars>
          <dgm:chPref val="1"/>
          <dgm:dir/>
          <dgm:animOne val="branch"/>
          <dgm:animLvl val="lvl"/>
          <dgm:resizeHandles/>
        </dgm:presLayoutVars>
      </dgm:prSet>
      <dgm:spPr/>
      <dgm:t>
        <a:bodyPr/>
        <a:lstStyle/>
        <a:p>
          <a:endParaRPr lang="en-GB"/>
        </a:p>
      </dgm:t>
    </dgm:pt>
    <dgm:pt modelId="{BCF32950-C4C6-494D-A089-899C17FBEF38}" type="pres">
      <dgm:prSet presAssocID="{C1E33F67-8452-4320-9691-CE161F7BE6A3}" presName="root" presStyleCnt="0"/>
      <dgm:spPr/>
    </dgm:pt>
    <dgm:pt modelId="{154CDA83-33C8-49DE-A0A1-759B3053C8AF}" type="pres">
      <dgm:prSet presAssocID="{C1E33F67-8452-4320-9691-CE161F7BE6A3}" presName="rootComposite" presStyleCnt="0"/>
      <dgm:spPr/>
    </dgm:pt>
    <dgm:pt modelId="{99F8A3AE-8821-4D5C-B700-7C303FC888CD}" type="pres">
      <dgm:prSet presAssocID="{C1E33F67-8452-4320-9691-CE161F7BE6A3}" presName="rootText" presStyleLbl="node1" presStyleIdx="0" presStyleCnt="2"/>
      <dgm:spPr/>
      <dgm:t>
        <a:bodyPr/>
        <a:lstStyle/>
        <a:p>
          <a:endParaRPr lang="en-GB"/>
        </a:p>
      </dgm:t>
    </dgm:pt>
    <dgm:pt modelId="{04807C74-A184-421A-80B4-4395985DF64D}" type="pres">
      <dgm:prSet presAssocID="{C1E33F67-8452-4320-9691-CE161F7BE6A3}" presName="rootConnector" presStyleLbl="node1" presStyleIdx="0" presStyleCnt="2"/>
      <dgm:spPr/>
      <dgm:t>
        <a:bodyPr/>
        <a:lstStyle/>
        <a:p>
          <a:endParaRPr lang="en-GB"/>
        </a:p>
      </dgm:t>
    </dgm:pt>
    <dgm:pt modelId="{C7B85F50-3F01-4E16-9612-F50D365E04ED}" type="pres">
      <dgm:prSet presAssocID="{C1E33F67-8452-4320-9691-CE161F7BE6A3}" presName="childShape" presStyleCnt="0"/>
      <dgm:spPr/>
    </dgm:pt>
    <dgm:pt modelId="{972392BD-F50C-4194-BF9F-33DCE691F094}" type="pres">
      <dgm:prSet presAssocID="{1FB1D73C-DBC1-481E-821C-A4429552BEA5}" presName="Name13" presStyleLbl="parChTrans1D2" presStyleIdx="0" presStyleCnt="6"/>
      <dgm:spPr/>
      <dgm:t>
        <a:bodyPr/>
        <a:lstStyle/>
        <a:p>
          <a:endParaRPr lang="en-GB"/>
        </a:p>
      </dgm:t>
    </dgm:pt>
    <dgm:pt modelId="{3A0FBCFA-C470-4B20-B695-12C4C801FE95}" type="pres">
      <dgm:prSet presAssocID="{48A91C13-6FD0-4656-B127-709899090672}" presName="childText" presStyleLbl="bgAcc1" presStyleIdx="0" presStyleCnt="6">
        <dgm:presLayoutVars>
          <dgm:bulletEnabled val="1"/>
        </dgm:presLayoutVars>
      </dgm:prSet>
      <dgm:spPr/>
      <dgm:t>
        <a:bodyPr/>
        <a:lstStyle/>
        <a:p>
          <a:endParaRPr lang="en-GB"/>
        </a:p>
      </dgm:t>
    </dgm:pt>
    <dgm:pt modelId="{1D605223-3A06-46DA-A968-B12938864D09}" type="pres">
      <dgm:prSet presAssocID="{D4A1A745-29D7-41BF-B1FC-B8458C0C6493}" presName="Name13" presStyleLbl="parChTrans1D2" presStyleIdx="1" presStyleCnt="6"/>
      <dgm:spPr/>
      <dgm:t>
        <a:bodyPr/>
        <a:lstStyle/>
        <a:p>
          <a:endParaRPr lang="en-GB"/>
        </a:p>
      </dgm:t>
    </dgm:pt>
    <dgm:pt modelId="{FA3F4015-A3EE-4F45-B207-09F0008FD318}" type="pres">
      <dgm:prSet presAssocID="{47FE9B37-4349-47E0-9340-CFFF907652FF}" presName="childText" presStyleLbl="bgAcc1" presStyleIdx="1" presStyleCnt="6">
        <dgm:presLayoutVars>
          <dgm:bulletEnabled val="1"/>
        </dgm:presLayoutVars>
      </dgm:prSet>
      <dgm:spPr/>
      <dgm:t>
        <a:bodyPr/>
        <a:lstStyle/>
        <a:p>
          <a:endParaRPr lang="en-GB"/>
        </a:p>
      </dgm:t>
    </dgm:pt>
    <dgm:pt modelId="{630024E1-7CE1-424B-A29F-4F0FEDE83418}" type="pres">
      <dgm:prSet presAssocID="{FE14FE18-377F-42CC-9A70-617AA2CB04B8}" presName="Name13" presStyleLbl="parChTrans1D2" presStyleIdx="2" presStyleCnt="6"/>
      <dgm:spPr/>
      <dgm:t>
        <a:bodyPr/>
        <a:lstStyle/>
        <a:p>
          <a:endParaRPr lang="en-GB"/>
        </a:p>
      </dgm:t>
    </dgm:pt>
    <dgm:pt modelId="{81FCDF38-F572-493D-90BA-2CFF076A7DFA}" type="pres">
      <dgm:prSet presAssocID="{5A8ED0E0-65AA-465E-BFCE-8BEC9FAC70C7}" presName="childText" presStyleLbl="bgAcc1" presStyleIdx="2" presStyleCnt="6">
        <dgm:presLayoutVars>
          <dgm:bulletEnabled val="1"/>
        </dgm:presLayoutVars>
      </dgm:prSet>
      <dgm:spPr/>
      <dgm:t>
        <a:bodyPr/>
        <a:lstStyle/>
        <a:p>
          <a:endParaRPr lang="en-GB"/>
        </a:p>
      </dgm:t>
    </dgm:pt>
    <dgm:pt modelId="{362B4499-D413-4106-848C-F5832FBF063E}" type="pres">
      <dgm:prSet presAssocID="{689DA6DA-E322-4047-9257-82360CD93960}" presName="Name13" presStyleLbl="parChTrans1D2" presStyleIdx="3" presStyleCnt="6"/>
      <dgm:spPr/>
      <dgm:t>
        <a:bodyPr/>
        <a:lstStyle/>
        <a:p>
          <a:endParaRPr lang="en-GB"/>
        </a:p>
      </dgm:t>
    </dgm:pt>
    <dgm:pt modelId="{17466C18-C059-4442-913B-E8FAFF341E01}" type="pres">
      <dgm:prSet presAssocID="{E1C70696-E02E-4F94-98FE-46F5DE2C8EE4}" presName="childText" presStyleLbl="bgAcc1" presStyleIdx="3" presStyleCnt="6">
        <dgm:presLayoutVars>
          <dgm:bulletEnabled val="1"/>
        </dgm:presLayoutVars>
      </dgm:prSet>
      <dgm:spPr/>
      <dgm:t>
        <a:bodyPr/>
        <a:lstStyle/>
        <a:p>
          <a:endParaRPr lang="en-GB"/>
        </a:p>
      </dgm:t>
    </dgm:pt>
    <dgm:pt modelId="{B8030461-6577-4786-9183-650D22EF6B9C}" type="pres">
      <dgm:prSet presAssocID="{12F7DA7D-E070-4EE4-9A63-950CB07A32BE}" presName="root" presStyleCnt="0"/>
      <dgm:spPr/>
    </dgm:pt>
    <dgm:pt modelId="{C802DE55-8C11-478C-9ECB-42EEBC311EE0}" type="pres">
      <dgm:prSet presAssocID="{12F7DA7D-E070-4EE4-9A63-950CB07A32BE}" presName="rootComposite" presStyleCnt="0"/>
      <dgm:spPr/>
    </dgm:pt>
    <dgm:pt modelId="{5CC5C2F9-9B80-4D05-8038-AAD18E671725}" type="pres">
      <dgm:prSet presAssocID="{12F7DA7D-E070-4EE4-9A63-950CB07A32BE}" presName="rootText" presStyleLbl="node1" presStyleIdx="1" presStyleCnt="2"/>
      <dgm:spPr/>
      <dgm:t>
        <a:bodyPr/>
        <a:lstStyle/>
        <a:p>
          <a:endParaRPr lang="en-GB"/>
        </a:p>
      </dgm:t>
    </dgm:pt>
    <dgm:pt modelId="{724D17F4-8123-4FB8-BADA-36237FA30802}" type="pres">
      <dgm:prSet presAssocID="{12F7DA7D-E070-4EE4-9A63-950CB07A32BE}" presName="rootConnector" presStyleLbl="node1" presStyleIdx="1" presStyleCnt="2"/>
      <dgm:spPr/>
      <dgm:t>
        <a:bodyPr/>
        <a:lstStyle/>
        <a:p>
          <a:endParaRPr lang="en-GB"/>
        </a:p>
      </dgm:t>
    </dgm:pt>
    <dgm:pt modelId="{4824BA15-DF5F-4370-97F9-8CA568FBE492}" type="pres">
      <dgm:prSet presAssocID="{12F7DA7D-E070-4EE4-9A63-950CB07A32BE}" presName="childShape" presStyleCnt="0"/>
      <dgm:spPr/>
    </dgm:pt>
    <dgm:pt modelId="{5623F12B-617E-435D-AE84-22CF0B1912DE}" type="pres">
      <dgm:prSet presAssocID="{2A911617-5F28-425C-B923-93187209860F}" presName="Name13" presStyleLbl="parChTrans1D2" presStyleIdx="4" presStyleCnt="6"/>
      <dgm:spPr/>
      <dgm:t>
        <a:bodyPr/>
        <a:lstStyle/>
        <a:p>
          <a:endParaRPr lang="en-GB"/>
        </a:p>
      </dgm:t>
    </dgm:pt>
    <dgm:pt modelId="{FF7DE0AE-D95B-4701-BB12-D71C10919BAE}" type="pres">
      <dgm:prSet presAssocID="{45FC5410-CCFF-4991-9DBD-F3B93F339BDD}" presName="childText" presStyleLbl="bgAcc1" presStyleIdx="4" presStyleCnt="6">
        <dgm:presLayoutVars>
          <dgm:bulletEnabled val="1"/>
        </dgm:presLayoutVars>
      </dgm:prSet>
      <dgm:spPr/>
      <dgm:t>
        <a:bodyPr/>
        <a:lstStyle/>
        <a:p>
          <a:endParaRPr lang="en-GB"/>
        </a:p>
      </dgm:t>
    </dgm:pt>
    <dgm:pt modelId="{0CD65ABF-A513-4C10-9B8F-845223C98CC4}" type="pres">
      <dgm:prSet presAssocID="{EF9A77DB-7700-4F69-86EB-72A8DA22D0EB}" presName="Name13" presStyleLbl="parChTrans1D2" presStyleIdx="5" presStyleCnt="6"/>
      <dgm:spPr/>
      <dgm:t>
        <a:bodyPr/>
        <a:lstStyle/>
        <a:p>
          <a:endParaRPr lang="en-GB"/>
        </a:p>
      </dgm:t>
    </dgm:pt>
    <dgm:pt modelId="{B8B99F17-1C9B-4F37-9455-CA2993F44113}" type="pres">
      <dgm:prSet presAssocID="{BA23347C-DFB5-4A0D-9E82-B364BDCAD549}" presName="childText" presStyleLbl="bgAcc1" presStyleIdx="5" presStyleCnt="6">
        <dgm:presLayoutVars>
          <dgm:bulletEnabled val="1"/>
        </dgm:presLayoutVars>
      </dgm:prSet>
      <dgm:spPr/>
      <dgm:t>
        <a:bodyPr/>
        <a:lstStyle/>
        <a:p>
          <a:endParaRPr lang="en-GB"/>
        </a:p>
      </dgm:t>
    </dgm:pt>
  </dgm:ptLst>
  <dgm:cxnLst>
    <dgm:cxn modelId="{3D635B45-4EBF-4B79-8A41-BA0EC6915D49}" srcId="{12F7DA7D-E070-4EE4-9A63-950CB07A32BE}" destId="{45FC5410-CCFF-4991-9DBD-F3B93F339BDD}" srcOrd="0" destOrd="0" parTransId="{2A911617-5F28-425C-B923-93187209860F}" sibTransId="{BA9FBD5F-4D67-4C00-AC37-C5145E65AC5A}"/>
    <dgm:cxn modelId="{FD2AE6EE-F34C-4A91-BB1F-F0D9E5F7C307}" type="presOf" srcId="{48A91C13-6FD0-4656-B127-709899090672}" destId="{3A0FBCFA-C470-4B20-B695-12C4C801FE95}" srcOrd="0" destOrd="0" presId="urn:microsoft.com/office/officeart/2005/8/layout/hierarchy3"/>
    <dgm:cxn modelId="{18CE13A2-9654-4D5F-B367-9717AEFF022E}" type="presOf" srcId="{FE14FE18-377F-42CC-9A70-617AA2CB04B8}" destId="{630024E1-7CE1-424B-A29F-4F0FEDE83418}" srcOrd="0" destOrd="0" presId="urn:microsoft.com/office/officeart/2005/8/layout/hierarchy3"/>
    <dgm:cxn modelId="{522B133B-1ED2-44A3-9254-63C6EBE820D2}" srcId="{C1E33F67-8452-4320-9691-CE161F7BE6A3}" destId="{48A91C13-6FD0-4656-B127-709899090672}" srcOrd="0" destOrd="0" parTransId="{1FB1D73C-DBC1-481E-821C-A4429552BEA5}" sibTransId="{2A931445-29EE-4262-B621-8BBFD85CFA0F}"/>
    <dgm:cxn modelId="{5DA61184-E98A-47CB-B708-3B125C2A81C0}" type="presOf" srcId="{BA23347C-DFB5-4A0D-9E82-B364BDCAD549}" destId="{B8B99F17-1C9B-4F37-9455-CA2993F44113}" srcOrd="0" destOrd="0" presId="urn:microsoft.com/office/officeart/2005/8/layout/hierarchy3"/>
    <dgm:cxn modelId="{B3E987A7-9565-4380-A122-5141A2B002BB}" srcId="{C1E33F67-8452-4320-9691-CE161F7BE6A3}" destId="{47FE9B37-4349-47E0-9340-CFFF907652FF}" srcOrd="1" destOrd="0" parTransId="{D4A1A745-29D7-41BF-B1FC-B8458C0C6493}" sibTransId="{7DC90754-594D-4D31-9AB7-F58E8472904E}"/>
    <dgm:cxn modelId="{11AA61F2-86A7-48CD-A3EF-D39AD1F8C73B}" type="presOf" srcId="{C1E33F67-8452-4320-9691-CE161F7BE6A3}" destId="{99F8A3AE-8821-4D5C-B700-7C303FC888CD}" srcOrd="0" destOrd="0" presId="urn:microsoft.com/office/officeart/2005/8/layout/hierarchy3"/>
    <dgm:cxn modelId="{B1A67B9A-E987-4390-8CA3-31C2C91A37FB}" type="presOf" srcId="{C1E33F67-8452-4320-9691-CE161F7BE6A3}" destId="{04807C74-A184-421A-80B4-4395985DF64D}" srcOrd="1" destOrd="0" presId="urn:microsoft.com/office/officeart/2005/8/layout/hierarchy3"/>
    <dgm:cxn modelId="{655A69F1-3698-4544-B2C1-F4C37D90622A}" type="presOf" srcId="{EF9A77DB-7700-4F69-86EB-72A8DA22D0EB}" destId="{0CD65ABF-A513-4C10-9B8F-845223C98CC4}" srcOrd="0" destOrd="0" presId="urn:microsoft.com/office/officeart/2005/8/layout/hierarchy3"/>
    <dgm:cxn modelId="{AC9FB0B6-908D-4609-92D4-3F917C2C4B3C}" srcId="{C1E33F67-8452-4320-9691-CE161F7BE6A3}" destId="{E1C70696-E02E-4F94-98FE-46F5DE2C8EE4}" srcOrd="3" destOrd="0" parTransId="{689DA6DA-E322-4047-9257-82360CD93960}" sibTransId="{0D6F63A0-DF27-47E8-B83A-BB6B189914DC}"/>
    <dgm:cxn modelId="{50DE9E45-2410-4E70-8EB1-257DBB93F82D}" type="presOf" srcId="{12F7DA7D-E070-4EE4-9A63-950CB07A32BE}" destId="{724D17F4-8123-4FB8-BADA-36237FA30802}" srcOrd="1" destOrd="0" presId="urn:microsoft.com/office/officeart/2005/8/layout/hierarchy3"/>
    <dgm:cxn modelId="{B11BEE70-6F57-4999-BC3E-D5C7A1ED52FF}" type="presOf" srcId="{45FC5410-CCFF-4991-9DBD-F3B93F339BDD}" destId="{FF7DE0AE-D95B-4701-BB12-D71C10919BAE}" srcOrd="0" destOrd="0" presId="urn:microsoft.com/office/officeart/2005/8/layout/hierarchy3"/>
    <dgm:cxn modelId="{01D218EB-20A9-4907-AFED-F32807F568B8}" srcId="{12F7DA7D-E070-4EE4-9A63-950CB07A32BE}" destId="{BA23347C-DFB5-4A0D-9E82-B364BDCAD549}" srcOrd="1" destOrd="0" parTransId="{EF9A77DB-7700-4F69-86EB-72A8DA22D0EB}" sibTransId="{CF8D89C6-D6D0-4847-B2B3-6C42DC310556}"/>
    <dgm:cxn modelId="{48D1369C-566E-4C4D-AC18-76EECAD3C9FD}" type="presOf" srcId="{1FB1D73C-DBC1-481E-821C-A4429552BEA5}" destId="{972392BD-F50C-4194-BF9F-33DCE691F094}" srcOrd="0" destOrd="0" presId="urn:microsoft.com/office/officeart/2005/8/layout/hierarchy3"/>
    <dgm:cxn modelId="{D21AF1D8-6384-40D7-8D3E-D79B34341ECC}" srcId="{E8CED512-E997-4FA2-A553-5AE9C0080A49}" destId="{12F7DA7D-E070-4EE4-9A63-950CB07A32BE}" srcOrd="1" destOrd="0" parTransId="{BF7E927E-67CD-4E9E-865B-40D3367E0E9B}" sibTransId="{F4B91CCD-A8DB-4FB1-9C86-7C3E1F608E00}"/>
    <dgm:cxn modelId="{17B34715-B1D2-4EDE-AF4B-F10F09B820B4}" type="presOf" srcId="{689DA6DA-E322-4047-9257-82360CD93960}" destId="{362B4499-D413-4106-848C-F5832FBF063E}" srcOrd="0" destOrd="0" presId="urn:microsoft.com/office/officeart/2005/8/layout/hierarchy3"/>
    <dgm:cxn modelId="{EEA78956-E770-42CD-8F21-421C92C32526}" type="presOf" srcId="{47FE9B37-4349-47E0-9340-CFFF907652FF}" destId="{FA3F4015-A3EE-4F45-B207-09F0008FD318}" srcOrd="0" destOrd="0" presId="urn:microsoft.com/office/officeart/2005/8/layout/hierarchy3"/>
    <dgm:cxn modelId="{C6062ECB-0D40-473D-B7F7-B744A11CF2D9}" srcId="{E8CED512-E997-4FA2-A553-5AE9C0080A49}" destId="{C1E33F67-8452-4320-9691-CE161F7BE6A3}" srcOrd="0" destOrd="0" parTransId="{D42291F5-AEAE-4EA4-B897-ABC6A4A776F4}" sibTransId="{A4BB647D-8686-4040-A1B4-B56965EB9546}"/>
    <dgm:cxn modelId="{ED837198-A6E8-49C8-85D5-9BB3FC18CB36}" type="presOf" srcId="{12F7DA7D-E070-4EE4-9A63-950CB07A32BE}" destId="{5CC5C2F9-9B80-4D05-8038-AAD18E671725}" srcOrd="0" destOrd="0" presId="urn:microsoft.com/office/officeart/2005/8/layout/hierarchy3"/>
    <dgm:cxn modelId="{43ACABE3-1F34-4707-B937-0CB057AABFC0}" type="presOf" srcId="{5A8ED0E0-65AA-465E-BFCE-8BEC9FAC70C7}" destId="{81FCDF38-F572-493D-90BA-2CFF076A7DFA}" srcOrd="0" destOrd="0" presId="urn:microsoft.com/office/officeart/2005/8/layout/hierarchy3"/>
    <dgm:cxn modelId="{089959CC-7408-48CC-81E9-8F3B7F42E7E2}" type="presOf" srcId="{E8CED512-E997-4FA2-A553-5AE9C0080A49}" destId="{9C5F448B-D579-406A-B268-523CDC697FFF}" srcOrd="0" destOrd="0" presId="urn:microsoft.com/office/officeart/2005/8/layout/hierarchy3"/>
    <dgm:cxn modelId="{B8C043C7-D414-48F4-B9DB-5A2BF51CE595}" type="presOf" srcId="{D4A1A745-29D7-41BF-B1FC-B8458C0C6493}" destId="{1D605223-3A06-46DA-A968-B12938864D09}" srcOrd="0" destOrd="0" presId="urn:microsoft.com/office/officeart/2005/8/layout/hierarchy3"/>
    <dgm:cxn modelId="{F8321F17-12AA-4280-82E2-D3FF74E25D1F}" type="presOf" srcId="{E1C70696-E02E-4F94-98FE-46F5DE2C8EE4}" destId="{17466C18-C059-4442-913B-E8FAFF341E01}" srcOrd="0" destOrd="0" presId="urn:microsoft.com/office/officeart/2005/8/layout/hierarchy3"/>
    <dgm:cxn modelId="{B9D8087B-1BAC-4CC8-AF00-6446249D9991}" srcId="{C1E33F67-8452-4320-9691-CE161F7BE6A3}" destId="{5A8ED0E0-65AA-465E-BFCE-8BEC9FAC70C7}" srcOrd="2" destOrd="0" parTransId="{FE14FE18-377F-42CC-9A70-617AA2CB04B8}" sibTransId="{BBA0BFEE-13FD-44B8-A944-D052A0633D0E}"/>
    <dgm:cxn modelId="{EE76F04D-D6D6-4182-818B-D899E70FAB0E}" type="presOf" srcId="{2A911617-5F28-425C-B923-93187209860F}" destId="{5623F12B-617E-435D-AE84-22CF0B1912DE}" srcOrd="0" destOrd="0" presId="urn:microsoft.com/office/officeart/2005/8/layout/hierarchy3"/>
    <dgm:cxn modelId="{D9EF35C3-FC09-4AC0-A38F-23C8B0EBC694}" type="presParOf" srcId="{9C5F448B-D579-406A-B268-523CDC697FFF}" destId="{BCF32950-C4C6-494D-A089-899C17FBEF38}" srcOrd="0" destOrd="0" presId="urn:microsoft.com/office/officeart/2005/8/layout/hierarchy3"/>
    <dgm:cxn modelId="{E9048EA8-734E-46E8-BF99-E982E3366369}" type="presParOf" srcId="{BCF32950-C4C6-494D-A089-899C17FBEF38}" destId="{154CDA83-33C8-49DE-A0A1-759B3053C8AF}" srcOrd="0" destOrd="0" presId="urn:microsoft.com/office/officeart/2005/8/layout/hierarchy3"/>
    <dgm:cxn modelId="{1D9A45A0-D06E-4CE8-A23C-0BC2D0CE0F73}" type="presParOf" srcId="{154CDA83-33C8-49DE-A0A1-759B3053C8AF}" destId="{99F8A3AE-8821-4D5C-B700-7C303FC888CD}" srcOrd="0" destOrd="0" presId="urn:microsoft.com/office/officeart/2005/8/layout/hierarchy3"/>
    <dgm:cxn modelId="{8AA640C0-E7C8-4687-8BF5-A30C065CCBA1}" type="presParOf" srcId="{154CDA83-33C8-49DE-A0A1-759B3053C8AF}" destId="{04807C74-A184-421A-80B4-4395985DF64D}" srcOrd="1" destOrd="0" presId="urn:microsoft.com/office/officeart/2005/8/layout/hierarchy3"/>
    <dgm:cxn modelId="{BDF5A86A-7F9B-429F-9396-13315A28E156}" type="presParOf" srcId="{BCF32950-C4C6-494D-A089-899C17FBEF38}" destId="{C7B85F50-3F01-4E16-9612-F50D365E04ED}" srcOrd="1" destOrd="0" presId="urn:microsoft.com/office/officeart/2005/8/layout/hierarchy3"/>
    <dgm:cxn modelId="{7ECECC44-A41E-48ED-BE4B-5A885215B5DD}" type="presParOf" srcId="{C7B85F50-3F01-4E16-9612-F50D365E04ED}" destId="{972392BD-F50C-4194-BF9F-33DCE691F094}" srcOrd="0" destOrd="0" presId="urn:microsoft.com/office/officeart/2005/8/layout/hierarchy3"/>
    <dgm:cxn modelId="{43A82A00-9167-421E-B05A-92FE8C04A126}" type="presParOf" srcId="{C7B85F50-3F01-4E16-9612-F50D365E04ED}" destId="{3A0FBCFA-C470-4B20-B695-12C4C801FE95}" srcOrd="1" destOrd="0" presId="urn:microsoft.com/office/officeart/2005/8/layout/hierarchy3"/>
    <dgm:cxn modelId="{AABC87DB-C6D6-41C1-A560-75F78C898E04}" type="presParOf" srcId="{C7B85F50-3F01-4E16-9612-F50D365E04ED}" destId="{1D605223-3A06-46DA-A968-B12938864D09}" srcOrd="2" destOrd="0" presId="urn:microsoft.com/office/officeart/2005/8/layout/hierarchy3"/>
    <dgm:cxn modelId="{857E7CE4-A89F-4369-AE15-6D96D1FCE6F2}" type="presParOf" srcId="{C7B85F50-3F01-4E16-9612-F50D365E04ED}" destId="{FA3F4015-A3EE-4F45-B207-09F0008FD318}" srcOrd="3" destOrd="0" presId="urn:microsoft.com/office/officeart/2005/8/layout/hierarchy3"/>
    <dgm:cxn modelId="{6E669107-63A0-463B-8085-7C0A48A88A08}" type="presParOf" srcId="{C7B85F50-3F01-4E16-9612-F50D365E04ED}" destId="{630024E1-7CE1-424B-A29F-4F0FEDE83418}" srcOrd="4" destOrd="0" presId="urn:microsoft.com/office/officeart/2005/8/layout/hierarchy3"/>
    <dgm:cxn modelId="{92E5A320-8C24-4D18-AC4B-A694190AF460}" type="presParOf" srcId="{C7B85F50-3F01-4E16-9612-F50D365E04ED}" destId="{81FCDF38-F572-493D-90BA-2CFF076A7DFA}" srcOrd="5" destOrd="0" presId="urn:microsoft.com/office/officeart/2005/8/layout/hierarchy3"/>
    <dgm:cxn modelId="{0CF7C953-650D-4491-80E8-A8F3CC6392F8}" type="presParOf" srcId="{C7B85F50-3F01-4E16-9612-F50D365E04ED}" destId="{362B4499-D413-4106-848C-F5832FBF063E}" srcOrd="6" destOrd="0" presId="urn:microsoft.com/office/officeart/2005/8/layout/hierarchy3"/>
    <dgm:cxn modelId="{9C127EAC-C4C0-4F18-B155-CCE8EE352F5F}" type="presParOf" srcId="{C7B85F50-3F01-4E16-9612-F50D365E04ED}" destId="{17466C18-C059-4442-913B-E8FAFF341E01}" srcOrd="7" destOrd="0" presId="urn:microsoft.com/office/officeart/2005/8/layout/hierarchy3"/>
    <dgm:cxn modelId="{82482B9F-97A2-42D6-AB9A-E8AA36517A37}" type="presParOf" srcId="{9C5F448B-D579-406A-B268-523CDC697FFF}" destId="{B8030461-6577-4786-9183-650D22EF6B9C}" srcOrd="1" destOrd="0" presId="urn:microsoft.com/office/officeart/2005/8/layout/hierarchy3"/>
    <dgm:cxn modelId="{7D0F5154-C2B2-4E14-823D-C998A773AEFC}" type="presParOf" srcId="{B8030461-6577-4786-9183-650D22EF6B9C}" destId="{C802DE55-8C11-478C-9ECB-42EEBC311EE0}" srcOrd="0" destOrd="0" presId="urn:microsoft.com/office/officeart/2005/8/layout/hierarchy3"/>
    <dgm:cxn modelId="{41E3162A-B07A-4C5D-9CB2-856588652EFC}" type="presParOf" srcId="{C802DE55-8C11-478C-9ECB-42EEBC311EE0}" destId="{5CC5C2F9-9B80-4D05-8038-AAD18E671725}" srcOrd="0" destOrd="0" presId="urn:microsoft.com/office/officeart/2005/8/layout/hierarchy3"/>
    <dgm:cxn modelId="{A98156B3-98D3-42A6-99B1-57D7EEB9BDB1}" type="presParOf" srcId="{C802DE55-8C11-478C-9ECB-42EEBC311EE0}" destId="{724D17F4-8123-4FB8-BADA-36237FA30802}" srcOrd="1" destOrd="0" presId="urn:microsoft.com/office/officeart/2005/8/layout/hierarchy3"/>
    <dgm:cxn modelId="{5A2B350B-F521-402C-9CB1-8E78A8879403}" type="presParOf" srcId="{B8030461-6577-4786-9183-650D22EF6B9C}" destId="{4824BA15-DF5F-4370-97F9-8CA568FBE492}" srcOrd="1" destOrd="0" presId="urn:microsoft.com/office/officeart/2005/8/layout/hierarchy3"/>
    <dgm:cxn modelId="{4EDCF9D2-D365-44E6-B156-4A9D2FDDA2BE}" type="presParOf" srcId="{4824BA15-DF5F-4370-97F9-8CA568FBE492}" destId="{5623F12B-617E-435D-AE84-22CF0B1912DE}" srcOrd="0" destOrd="0" presId="urn:microsoft.com/office/officeart/2005/8/layout/hierarchy3"/>
    <dgm:cxn modelId="{559EB46D-DF33-4115-9006-7214D4C09DAD}" type="presParOf" srcId="{4824BA15-DF5F-4370-97F9-8CA568FBE492}" destId="{FF7DE0AE-D95B-4701-BB12-D71C10919BAE}" srcOrd="1" destOrd="0" presId="urn:microsoft.com/office/officeart/2005/8/layout/hierarchy3"/>
    <dgm:cxn modelId="{6D9E4EC0-D923-4701-8FF7-BD3A6831FFD5}" type="presParOf" srcId="{4824BA15-DF5F-4370-97F9-8CA568FBE492}" destId="{0CD65ABF-A513-4C10-9B8F-845223C98CC4}" srcOrd="2" destOrd="0" presId="urn:microsoft.com/office/officeart/2005/8/layout/hierarchy3"/>
    <dgm:cxn modelId="{EF5DF0B7-1308-454D-A2B0-EE17670DA829}" type="presParOf" srcId="{4824BA15-DF5F-4370-97F9-8CA568FBE492}" destId="{B8B99F17-1C9B-4F37-9455-CA2993F4411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FE49CE2-F883-44B5-9945-ADFF08923803}" type="doc">
      <dgm:prSet loTypeId="urn:microsoft.com/office/officeart/2005/8/layout/vList2" loCatId="list" qsTypeId="urn:microsoft.com/office/officeart/2009/2/quickstyle/3d8" qsCatId="3D" csTypeId="urn:microsoft.com/office/officeart/2005/8/colors/accent1_2" csCatId="accent1" phldr="1"/>
      <dgm:spPr/>
      <dgm:t>
        <a:bodyPr/>
        <a:lstStyle/>
        <a:p>
          <a:endParaRPr lang="en-GB"/>
        </a:p>
      </dgm:t>
    </dgm:pt>
    <dgm:pt modelId="{B9E55870-712B-4B1C-8847-1F9D49FA6718}">
      <dgm:prSet/>
      <dgm:spPr/>
      <dgm:t>
        <a:bodyPr/>
        <a:lstStyle/>
        <a:p>
          <a:pPr rtl="0"/>
          <a:r>
            <a:rPr lang="en-GB" dirty="0" smtClean="0"/>
            <a:t>DISCRETE LESIONS IN THE RAPHE NUCLEI LEAD TO A HIGH STATE OF WAKEFULNESS.</a:t>
          </a:r>
          <a:endParaRPr lang="en-GB" dirty="0"/>
        </a:p>
      </dgm:t>
    </dgm:pt>
    <dgm:pt modelId="{967D28BA-25BE-4D60-A315-A445CB3EA081}" type="parTrans" cxnId="{B11F3B96-A264-4D38-A6E3-1F50C6B83919}">
      <dgm:prSet/>
      <dgm:spPr/>
      <dgm:t>
        <a:bodyPr/>
        <a:lstStyle/>
        <a:p>
          <a:endParaRPr lang="en-GB"/>
        </a:p>
      </dgm:t>
    </dgm:pt>
    <dgm:pt modelId="{724C5AFF-99D4-4646-B849-3B8FC511FA56}" type="sibTrans" cxnId="{B11F3B96-A264-4D38-A6E3-1F50C6B83919}">
      <dgm:prSet/>
      <dgm:spPr/>
      <dgm:t>
        <a:bodyPr/>
        <a:lstStyle/>
        <a:p>
          <a:endParaRPr lang="en-GB"/>
        </a:p>
      </dgm:t>
    </dgm:pt>
    <dgm:pt modelId="{00ECE31F-7BA6-4767-862A-3BDC818375CD}">
      <dgm:prSet/>
      <dgm:spPr/>
      <dgm:t>
        <a:bodyPr/>
        <a:lstStyle/>
        <a:p>
          <a:pPr rtl="0"/>
          <a:r>
            <a:rPr lang="en-GB" dirty="0" smtClean="0"/>
            <a:t>NERVE FIBRES FROM THESE NUCLEI SPREAD LOCALLY IN THE BRAIN STEM RETICULAR FORMATION</a:t>
          </a:r>
          <a:endParaRPr lang="en-GB" dirty="0"/>
        </a:p>
      </dgm:t>
    </dgm:pt>
    <dgm:pt modelId="{435F6D6B-40F8-4672-9BA2-5358047E4560}" type="parTrans" cxnId="{ACA8AF79-6509-4927-8897-6B5834D14B52}">
      <dgm:prSet/>
      <dgm:spPr/>
      <dgm:t>
        <a:bodyPr/>
        <a:lstStyle/>
        <a:p>
          <a:endParaRPr lang="en-GB"/>
        </a:p>
      </dgm:t>
    </dgm:pt>
    <dgm:pt modelId="{1F1A2AF1-BF76-4A80-A8F5-7EF7C6496FDC}" type="sibTrans" cxnId="{ACA8AF79-6509-4927-8897-6B5834D14B52}">
      <dgm:prSet/>
      <dgm:spPr/>
      <dgm:t>
        <a:bodyPr/>
        <a:lstStyle/>
        <a:p>
          <a:endParaRPr lang="en-GB"/>
        </a:p>
      </dgm:t>
    </dgm:pt>
    <dgm:pt modelId="{3C5B0192-ECDB-4BD4-A389-937681E02746}">
      <dgm:prSet/>
      <dgm:spPr/>
      <dgm:t>
        <a:bodyPr/>
        <a:lstStyle/>
        <a:p>
          <a:pPr rtl="0"/>
          <a:r>
            <a:rPr lang="en-GB" dirty="0" smtClean="0"/>
            <a:t>IN ADDITION, FIBRES EXTEND DOWNWARD INTO THE SPINAL CORD, TERMINATING IN THE POSTERIOR HORNS, WHERE THEY CAN INHIBIT INCOMING SENSORY SIGNALS, INCLUDING PAIN</a:t>
          </a:r>
          <a:endParaRPr lang="en-GB" dirty="0"/>
        </a:p>
      </dgm:t>
    </dgm:pt>
    <dgm:pt modelId="{32A11349-531B-497B-893C-678BCDF9FED6}" type="parTrans" cxnId="{D672D7D3-7AFE-4C83-8D95-B407814167B0}">
      <dgm:prSet/>
      <dgm:spPr/>
      <dgm:t>
        <a:bodyPr/>
        <a:lstStyle/>
        <a:p>
          <a:endParaRPr lang="en-GB"/>
        </a:p>
      </dgm:t>
    </dgm:pt>
    <dgm:pt modelId="{FF41AF21-BB33-4DA3-9581-5AB6C07FC0DA}" type="sibTrans" cxnId="{D672D7D3-7AFE-4C83-8D95-B407814167B0}">
      <dgm:prSet/>
      <dgm:spPr/>
      <dgm:t>
        <a:bodyPr/>
        <a:lstStyle/>
        <a:p>
          <a:endParaRPr lang="en-GB"/>
        </a:p>
      </dgm:t>
    </dgm:pt>
    <dgm:pt modelId="{BE8AB91F-4A2C-4579-958A-50E5502C3981}">
      <dgm:prSet/>
      <dgm:spPr/>
      <dgm:t>
        <a:bodyPr/>
        <a:lstStyle/>
        <a:p>
          <a:pPr rtl="0"/>
          <a:r>
            <a:rPr lang="en-GB" dirty="0" smtClean="0"/>
            <a:t>NERVE FIBRES FROM THESE NUCLEI SPREAD </a:t>
          </a:r>
          <a:r>
            <a:rPr lang="en-GB" dirty="0" smtClean="0"/>
            <a:t>UPWARD INTO THE THALAMUS, HYPOTHALAMUS, MOST AREAS OF THE LIMBIC SYSTEM, AND EVEN THE NEOCORTEX OF THE CEREBRUM. </a:t>
          </a:r>
          <a:endParaRPr lang="en-GB" dirty="0"/>
        </a:p>
      </dgm:t>
    </dgm:pt>
    <dgm:pt modelId="{52655CCB-8719-470B-BCA2-52731BEF0B80}" type="parTrans" cxnId="{374B454D-0D08-4BC8-AD72-5A8C26D9E558}">
      <dgm:prSet/>
      <dgm:spPr/>
      <dgm:t>
        <a:bodyPr/>
        <a:lstStyle/>
        <a:p>
          <a:endParaRPr lang="en-GB"/>
        </a:p>
      </dgm:t>
    </dgm:pt>
    <dgm:pt modelId="{2887337B-5A20-4046-B5EF-02E8B57A31A8}" type="sibTrans" cxnId="{374B454D-0D08-4BC8-AD72-5A8C26D9E558}">
      <dgm:prSet/>
      <dgm:spPr/>
      <dgm:t>
        <a:bodyPr/>
        <a:lstStyle/>
        <a:p>
          <a:endParaRPr lang="en-GB"/>
        </a:p>
      </dgm:t>
    </dgm:pt>
    <dgm:pt modelId="{347712C4-DC40-4F1A-AF81-97FB1FD59AD8}" type="pres">
      <dgm:prSet presAssocID="{DFE49CE2-F883-44B5-9945-ADFF08923803}" presName="linear" presStyleCnt="0">
        <dgm:presLayoutVars>
          <dgm:animLvl val="lvl"/>
          <dgm:resizeHandles val="exact"/>
        </dgm:presLayoutVars>
      </dgm:prSet>
      <dgm:spPr/>
    </dgm:pt>
    <dgm:pt modelId="{418D66EF-6893-4F5A-A4C4-AB0E46817AB5}" type="pres">
      <dgm:prSet presAssocID="{B9E55870-712B-4B1C-8847-1F9D49FA6718}" presName="parentText" presStyleLbl="node1" presStyleIdx="0" presStyleCnt="4">
        <dgm:presLayoutVars>
          <dgm:chMax val="0"/>
          <dgm:bulletEnabled val="1"/>
        </dgm:presLayoutVars>
      </dgm:prSet>
      <dgm:spPr/>
    </dgm:pt>
    <dgm:pt modelId="{FB3DEA63-9A2E-4624-8431-49A3C7A9D9D9}" type="pres">
      <dgm:prSet presAssocID="{724C5AFF-99D4-4646-B849-3B8FC511FA56}" presName="spacer" presStyleCnt="0"/>
      <dgm:spPr/>
    </dgm:pt>
    <dgm:pt modelId="{8E213931-FFD5-493F-A7FC-103AC67FE3AE}" type="pres">
      <dgm:prSet presAssocID="{00ECE31F-7BA6-4767-862A-3BDC818375CD}" presName="parentText" presStyleLbl="node1" presStyleIdx="1" presStyleCnt="4">
        <dgm:presLayoutVars>
          <dgm:chMax val="0"/>
          <dgm:bulletEnabled val="1"/>
        </dgm:presLayoutVars>
      </dgm:prSet>
      <dgm:spPr/>
    </dgm:pt>
    <dgm:pt modelId="{5DF11463-ACD4-4EDA-913B-4F47BD494FFB}" type="pres">
      <dgm:prSet presAssocID="{1F1A2AF1-BF76-4A80-A8F5-7EF7C6496FDC}" presName="spacer" presStyleCnt="0"/>
      <dgm:spPr/>
    </dgm:pt>
    <dgm:pt modelId="{28FBF026-946D-40F8-992F-E023E1C596D0}" type="pres">
      <dgm:prSet presAssocID="{BE8AB91F-4A2C-4579-958A-50E5502C3981}" presName="parentText" presStyleLbl="node1" presStyleIdx="2" presStyleCnt="4">
        <dgm:presLayoutVars>
          <dgm:chMax val="0"/>
          <dgm:bulletEnabled val="1"/>
        </dgm:presLayoutVars>
      </dgm:prSet>
      <dgm:spPr/>
      <dgm:t>
        <a:bodyPr/>
        <a:lstStyle/>
        <a:p>
          <a:endParaRPr lang="en-GB"/>
        </a:p>
      </dgm:t>
    </dgm:pt>
    <dgm:pt modelId="{24AA252B-B94A-4B84-8F92-0DC4BE631056}" type="pres">
      <dgm:prSet presAssocID="{2887337B-5A20-4046-B5EF-02E8B57A31A8}" presName="spacer" presStyleCnt="0"/>
      <dgm:spPr/>
    </dgm:pt>
    <dgm:pt modelId="{C7F1F9EA-1D7C-492A-96C5-717EF7437FF6}" type="pres">
      <dgm:prSet presAssocID="{3C5B0192-ECDB-4BD4-A389-937681E02746}" presName="parentText" presStyleLbl="node1" presStyleIdx="3" presStyleCnt="4">
        <dgm:presLayoutVars>
          <dgm:chMax val="0"/>
          <dgm:bulletEnabled val="1"/>
        </dgm:presLayoutVars>
      </dgm:prSet>
      <dgm:spPr/>
    </dgm:pt>
  </dgm:ptLst>
  <dgm:cxnLst>
    <dgm:cxn modelId="{D672D7D3-7AFE-4C83-8D95-B407814167B0}" srcId="{DFE49CE2-F883-44B5-9945-ADFF08923803}" destId="{3C5B0192-ECDB-4BD4-A389-937681E02746}" srcOrd="3" destOrd="0" parTransId="{32A11349-531B-497B-893C-678BCDF9FED6}" sibTransId="{FF41AF21-BB33-4DA3-9581-5AB6C07FC0DA}"/>
    <dgm:cxn modelId="{5A768CC1-4E27-4943-A037-D7AA47182A7A}" type="presOf" srcId="{00ECE31F-7BA6-4767-862A-3BDC818375CD}" destId="{8E213931-FFD5-493F-A7FC-103AC67FE3AE}" srcOrd="0" destOrd="0" presId="urn:microsoft.com/office/officeart/2005/8/layout/vList2"/>
    <dgm:cxn modelId="{374B454D-0D08-4BC8-AD72-5A8C26D9E558}" srcId="{DFE49CE2-F883-44B5-9945-ADFF08923803}" destId="{BE8AB91F-4A2C-4579-958A-50E5502C3981}" srcOrd="2" destOrd="0" parTransId="{52655CCB-8719-470B-BCA2-52731BEF0B80}" sibTransId="{2887337B-5A20-4046-B5EF-02E8B57A31A8}"/>
    <dgm:cxn modelId="{8F0ADFC0-DAB4-4589-A745-39675E9F38FC}" type="presOf" srcId="{3C5B0192-ECDB-4BD4-A389-937681E02746}" destId="{C7F1F9EA-1D7C-492A-96C5-717EF7437FF6}" srcOrd="0" destOrd="0" presId="urn:microsoft.com/office/officeart/2005/8/layout/vList2"/>
    <dgm:cxn modelId="{ACA8AF79-6509-4927-8897-6B5834D14B52}" srcId="{DFE49CE2-F883-44B5-9945-ADFF08923803}" destId="{00ECE31F-7BA6-4767-862A-3BDC818375CD}" srcOrd="1" destOrd="0" parTransId="{435F6D6B-40F8-4672-9BA2-5358047E4560}" sibTransId="{1F1A2AF1-BF76-4A80-A8F5-7EF7C6496FDC}"/>
    <dgm:cxn modelId="{8C64C5AD-B9DB-42FF-AFD3-FF8E1C6210B4}" type="presOf" srcId="{B9E55870-712B-4B1C-8847-1F9D49FA6718}" destId="{418D66EF-6893-4F5A-A4C4-AB0E46817AB5}" srcOrd="0" destOrd="0" presId="urn:microsoft.com/office/officeart/2005/8/layout/vList2"/>
    <dgm:cxn modelId="{B11F3B96-A264-4D38-A6E3-1F50C6B83919}" srcId="{DFE49CE2-F883-44B5-9945-ADFF08923803}" destId="{B9E55870-712B-4B1C-8847-1F9D49FA6718}" srcOrd="0" destOrd="0" parTransId="{967D28BA-25BE-4D60-A315-A445CB3EA081}" sibTransId="{724C5AFF-99D4-4646-B849-3B8FC511FA56}"/>
    <dgm:cxn modelId="{B30A2C27-107F-49E2-9B20-B1B7B2547981}" type="presOf" srcId="{BE8AB91F-4A2C-4579-958A-50E5502C3981}" destId="{28FBF026-946D-40F8-992F-E023E1C596D0}" srcOrd="0" destOrd="0" presId="urn:microsoft.com/office/officeart/2005/8/layout/vList2"/>
    <dgm:cxn modelId="{7190E91F-A78C-4FE3-B723-277093C78537}" type="presOf" srcId="{DFE49CE2-F883-44B5-9945-ADFF08923803}" destId="{347712C4-DC40-4F1A-AF81-97FB1FD59AD8}" srcOrd="0" destOrd="0" presId="urn:microsoft.com/office/officeart/2005/8/layout/vList2"/>
    <dgm:cxn modelId="{7201E25F-1090-4EBE-9131-8226134F2F07}" type="presParOf" srcId="{347712C4-DC40-4F1A-AF81-97FB1FD59AD8}" destId="{418D66EF-6893-4F5A-A4C4-AB0E46817AB5}" srcOrd="0" destOrd="0" presId="urn:microsoft.com/office/officeart/2005/8/layout/vList2"/>
    <dgm:cxn modelId="{31BD5BBF-D9A6-4BD5-8B83-AB122D429AF9}" type="presParOf" srcId="{347712C4-DC40-4F1A-AF81-97FB1FD59AD8}" destId="{FB3DEA63-9A2E-4624-8431-49A3C7A9D9D9}" srcOrd="1" destOrd="0" presId="urn:microsoft.com/office/officeart/2005/8/layout/vList2"/>
    <dgm:cxn modelId="{156FA7ED-CBF8-4683-BFF7-BE39536FADA9}" type="presParOf" srcId="{347712C4-DC40-4F1A-AF81-97FB1FD59AD8}" destId="{8E213931-FFD5-493F-A7FC-103AC67FE3AE}" srcOrd="2" destOrd="0" presId="urn:microsoft.com/office/officeart/2005/8/layout/vList2"/>
    <dgm:cxn modelId="{82BEB791-11EA-4955-B3D7-84F0E15B514A}" type="presParOf" srcId="{347712C4-DC40-4F1A-AF81-97FB1FD59AD8}" destId="{5DF11463-ACD4-4EDA-913B-4F47BD494FFB}" srcOrd="3" destOrd="0" presId="urn:microsoft.com/office/officeart/2005/8/layout/vList2"/>
    <dgm:cxn modelId="{B20E3220-3888-4DDB-AE66-B4EA47C80228}" type="presParOf" srcId="{347712C4-DC40-4F1A-AF81-97FB1FD59AD8}" destId="{28FBF026-946D-40F8-992F-E023E1C596D0}" srcOrd="4" destOrd="0" presId="urn:microsoft.com/office/officeart/2005/8/layout/vList2"/>
    <dgm:cxn modelId="{457C99A1-435B-4440-AC10-92B755014B82}" type="presParOf" srcId="{347712C4-DC40-4F1A-AF81-97FB1FD59AD8}" destId="{24AA252B-B94A-4B84-8F92-0DC4BE631056}" srcOrd="5" destOrd="0" presId="urn:microsoft.com/office/officeart/2005/8/layout/vList2"/>
    <dgm:cxn modelId="{BF223C3E-83EF-4872-A4D0-FA3ADE8FE455}" type="presParOf" srcId="{347712C4-DC40-4F1A-AF81-97FB1FD59AD8}" destId="{C7F1F9EA-1D7C-492A-96C5-717EF7437FF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746C2D4-8249-4B06-857D-5306B0BAA5E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92CD5EA-79B5-49B5-9AB2-E775CEDF11DB}">
      <dgm:prSet/>
      <dgm:spPr/>
      <dgm:t>
        <a:bodyPr/>
        <a:lstStyle/>
        <a:p>
          <a:pPr rtl="0"/>
          <a:r>
            <a:rPr lang="en-GB" dirty="0" smtClean="0"/>
            <a:t>SECRETED FROM THE PINEAL GLAND</a:t>
          </a:r>
          <a:endParaRPr lang="en-GB" dirty="0"/>
        </a:p>
      </dgm:t>
    </dgm:pt>
    <dgm:pt modelId="{DD60D9BF-7CAB-4A24-A1F2-770F60E08C65}" type="parTrans" cxnId="{D9EC2890-C8AE-4423-A6CE-2E2F5FE03C2A}">
      <dgm:prSet/>
      <dgm:spPr/>
      <dgm:t>
        <a:bodyPr/>
        <a:lstStyle/>
        <a:p>
          <a:endParaRPr lang="en-GB"/>
        </a:p>
      </dgm:t>
    </dgm:pt>
    <dgm:pt modelId="{E1D3F3E8-FA0C-4946-AD44-E898E252047C}" type="sibTrans" cxnId="{D9EC2890-C8AE-4423-A6CE-2E2F5FE03C2A}">
      <dgm:prSet/>
      <dgm:spPr/>
      <dgm:t>
        <a:bodyPr/>
        <a:lstStyle/>
        <a:p>
          <a:endParaRPr lang="en-GB"/>
        </a:p>
      </dgm:t>
    </dgm:pt>
    <dgm:pt modelId="{830BBDFA-F397-4138-AA76-09FB2D66DFF3}">
      <dgm:prSet/>
      <dgm:spPr/>
      <dgm:t>
        <a:bodyPr/>
        <a:lstStyle/>
        <a:p>
          <a:pPr rtl="0"/>
          <a:r>
            <a:rPr lang="en-GB" dirty="0" smtClean="0"/>
            <a:t>INCREASED LEVELS OF MELATONIN PRODUCE SOMNOLENCE (SLEEPINESS)</a:t>
          </a:r>
          <a:endParaRPr lang="en-GB" dirty="0"/>
        </a:p>
      </dgm:t>
    </dgm:pt>
    <dgm:pt modelId="{4C38D5B9-0F9B-4331-AECF-1DDB6E281A7B}" type="parTrans" cxnId="{F268C0C2-BFFC-4CEF-BC74-E08D3276697D}">
      <dgm:prSet/>
      <dgm:spPr/>
      <dgm:t>
        <a:bodyPr/>
        <a:lstStyle/>
        <a:p>
          <a:endParaRPr lang="en-GB"/>
        </a:p>
      </dgm:t>
    </dgm:pt>
    <dgm:pt modelId="{C5946A73-1130-4B41-94C3-33388D61CACB}" type="sibTrans" cxnId="{F268C0C2-BFFC-4CEF-BC74-E08D3276697D}">
      <dgm:prSet/>
      <dgm:spPr/>
      <dgm:t>
        <a:bodyPr/>
        <a:lstStyle/>
        <a:p>
          <a:endParaRPr lang="en-GB"/>
        </a:p>
      </dgm:t>
    </dgm:pt>
    <dgm:pt modelId="{3A7F894D-12BF-4949-A44E-8B5B70BFA9AC}">
      <dgm:prSet/>
      <dgm:spPr/>
      <dgm:t>
        <a:bodyPr/>
        <a:lstStyle/>
        <a:p>
          <a:pPr rtl="0"/>
          <a:r>
            <a:rPr lang="en-US" dirty="0" smtClean="0"/>
            <a:t>MELATONIN SECRETION USUALLY BEGINS 2 TO 3 HOURS BEFORE BEDTIME.</a:t>
          </a:r>
          <a:endParaRPr lang="en-GB" dirty="0"/>
        </a:p>
      </dgm:t>
    </dgm:pt>
    <dgm:pt modelId="{A2DFCDD6-F2D2-4275-A4B6-A08193CEBC7C}" type="parTrans" cxnId="{B0AC5FAD-0094-41E0-999E-A6DACD1A4AD3}">
      <dgm:prSet/>
      <dgm:spPr/>
      <dgm:t>
        <a:bodyPr/>
        <a:lstStyle/>
        <a:p>
          <a:endParaRPr lang="en-GB"/>
        </a:p>
      </dgm:t>
    </dgm:pt>
    <dgm:pt modelId="{828866E7-AA73-49DF-BDB4-1BC5903C4332}" type="sibTrans" cxnId="{B0AC5FAD-0094-41E0-999E-A6DACD1A4AD3}">
      <dgm:prSet/>
      <dgm:spPr/>
      <dgm:t>
        <a:bodyPr/>
        <a:lstStyle/>
        <a:p>
          <a:endParaRPr lang="en-GB"/>
        </a:p>
      </dgm:t>
    </dgm:pt>
    <dgm:pt modelId="{64FDA29A-16BD-46C8-BC50-4A037858F2CC}">
      <dgm:prSet/>
      <dgm:spPr/>
      <dgm:t>
        <a:bodyPr/>
        <a:lstStyle/>
        <a:p>
          <a:pPr rtl="0"/>
          <a:r>
            <a:rPr lang="en-US" dirty="0" smtClean="0"/>
            <a:t>MELATONIN FEEDS BACK TO RESET THE BIOLOGICAL CLOCK THROUGH ITS EFFECTS ON RECEPTORS IN THE </a:t>
          </a:r>
          <a:r>
            <a:rPr lang="en-US" dirty="0" err="1" smtClean="0"/>
            <a:t>SCN</a:t>
          </a:r>
          <a:r>
            <a:rPr lang="en-US" dirty="0" smtClean="0"/>
            <a:t>.</a:t>
          </a:r>
          <a:endParaRPr lang="en-GB" dirty="0"/>
        </a:p>
      </dgm:t>
    </dgm:pt>
    <dgm:pt modelId="{D08472C7-F896-4C7D-A913-7A969812AFA4}" type="parTrans" cxnId="{9EEDD90E-CACA-493D-9A57-C351F67207FD}">
      <dgm:prSet/>
      <dgm:spPr/>
      <dgm:t>
        <a:bodyPr/>
        <a:lstStyle/>
        <a:p>
          <a:endParaRPr lang="en-GB"/>
        </a:p>
      </dgm:t>
    </dgm:pt>
    <dgm:pt modelId="{FFE03610-F6C8-4496-9A07-6BA85D4BA540}" type="sibTrans" cxnId="{9EEDD90E-CACA-493D-9A57-C351F67207FD}">
      <dgm:prSet/>
      <dgm:spPr/>
      <dgm:t>
        <a:bodyPr/>
        <a:lstStyle/>
        <a:p>
          <a:endParaRPr lang="en-GB"/>
        </a:p>
      </dgm:t>
    </dgm:pt>
    <dgm:pt modelId="{D1E65139-6CE2-4717-986C-7E235ED3DDDD}">
      <dgm:prSet/>
      <dgm:spPr/>
      <dgm:t>
        <a:bodyPr/>
        <a:lstStyle/>
        <a:p>
          <a:pPr rtl="0"/>
          <a:r>
            <a:rPr lang="en-US" dirty="0" smtClean="0"/>
            <a:t>EXOGENOUS MELATONIN TAKEN IN THE AFTERNOON CAN PHASE-ADVANCE THE INTERNAL CLOCK AND CAN BE USED AS A SLEEP AID.</a:t>
          </a:r>
          <a:endParaRPr lang="en-GB" dirty="0"/>
        </a:p>
      </dgm:t>
    </dgm:pt>
    <dgm:pt modelId="{D96F999E-6541-469B-97A4-BEE9760595DA}" type="parTrans" cxnId="{1D2257E9-4290-46B0-961F-38CA66870A20}">
      <dgm:prSet/>
      <dgm:spPr/>
      <dgm:t>
        <a:bodyPr/>
        <a:lstStyle/>
        <a:p>
          <a:endParaRPr lang="en-GB"/>
        </a:p>
      </dgm:t>
    </dgm:pt>
    <dgm:pt modelId="{58E8441C-4CD2-45CA-B171-4C53F7B9921F}" type="sibTrans" cxnId="{1D2257E9-4290-46B0-961F-38CA66870A20}">
      <dgm:prSet/>
      <dgm:spPr/>
      <dgm:t>
        <a:bodyPr/>
        <a:lstStyle/>
        <a:p>
          <a:endParaRPr lang="en-GB"/>
        </a:p>
      </dgm:t>
    </dgm:pt>
    <dgm:pt modelId="{51FD5193-6411-4146-9719-2EA55F3B1A5E}" type="pres">
      <dgm:prSet presAssocID="{A746C2D4-8249-4B06-857D-5306B0BAA5E4}" presName="diagram" presStyleCnt="0">
        <dgm:presLayoutVars>
          <dgm:dir/>
          <dgm:resizeHandles val="exact"/>
        </dgm:presLayoutVars>
      </dgm:prSet>
      <dgm:spPr/>
      <dgm:t>
        <a:bodyPr/>
        <a:lstStyle/>
        <a:p>
          <a:endParaRPr lang="en-GB"/>
        </a:p>
      </dgm:t>
    </dgm:pt>
    <dgm:pt modelId="{ED69ADE3-7B5F-48A6-AB9C-5FC98EC3993D}" type="pres">
      <dgm:prSet presAssocID="{292CD5EA-79B5-49B5-9AB2-E775CEDF11DB}" presName="node" presStyleLbl="node1" presStyleIdx="0" presStyleCnt="5">
        <dgm:presLayoutVars>
          <dgm:bulletEnabled val="1"/>
        </dgm:presLayoutVars>
      </dgm:prSet>
      <dgm:spPr/>
      <dgm:t>
        <a:bodyPr/>
        <a:lstStyle/>
        <a:p>
          <a:endParaRPr lang="en-GB"/>
        </a:p>
      </dgm:t>
    </dgm:pt>
    <dgm:pt modelId="{4FDBE42A-F092-4056-BAFD-223C20D9DDB3}" type="pres">
      <dgm:prSet presAssocID="{E1D3F3E8-FA0C-4946-AD44-E898E252047C}" presName="sibTrans" presStyleCnt="0"/>
      <dgm:spPr/>
    </dgm:pt>
    <dgm:pt modelId="{D96E8DBC-245F-457F-B831-0010DF066606}" type="pres">
      <dgm:prSet presAssocID="{830BBDFA-F397-4138-AA76-09FB2D66DFF3}" presName="node" presStyleLbl="node1" presStyleIdx="1" presStyleCnt="5">
        <dgm:presLayoutVars>
          <dgm:bulletEnabled val="1"/>
        </dgm:presLayoutVars>
      </dgm:prSet>
      <dgm:spPr/>
      <dgm:t>
        <a:bodyPr/>
        <a:lstStyle/>
        <a:p>
          <a:endParaRPr lang="en-GB"/>
        </a:p>
      </dgm:t>
    </dgm:pt>
    <dgm:pt modelId="{26F5DA23-57D9-4EEB-870C-C4A3E5406CB2}" type="pres">
      <dgm:prSet presAssocID="{C5946A73-1130-4B41-94C3-33388D61CACB}" presName="sibTrans" presStyleCnt="0"/>
      <dgm:spPr/>
    </dgm:pt>
    <dgm:pt modelId="{00FABE1A-A90F-4148-A35D-A1B57CDA3918}" type="pres">
      <dgm:prSet presAssocID="{3A7F894D-12BF-4949-A44E-8B5B70BFA9AC}" presName="node" presStyleLbl="node1" presStyleIdx="2" presStyleCnt="5">
        <dgm:presLayoutVars>
          <dgm:bulletEnabled val="1"/>
        </dgm:presLayoutVars>
      </dgm:prSet>
      <dgm:spPr/>
      <dgm:t>
        <a:bodyPr/>
        <a:lstStyle/>
        <a:p>
          <a:endParaRPr lang="en-GB"/>
        </a:p>
      </dgm:t>
    </dgm:pt>
    <dgm:pt modelId="{0676E103-9EB1-4D7A-AB1D-9D193887C7DA}" type="pres">
      <dgm:prSet presAssocID="{828866E7-AA73-49DF-BDB4-1BC5903C4332}" presName="sibTrans" presStyleCnt="0"/>
      <dgm:spPr/>
    </dgm:pt>
    <dgm:pt modelId="{6E0BBF50-0ECB-4C72-8A37-F3485D727268}" type="pres">
      <dgm:prSet presAssocID="{64FDA29A-16BD-46C8-BC50-4A037858F2CC}" presName="node" presStyleLbl="node1" presStyleIdx="3" presStyleCnt="5">
        <dgm:presLayoutVars>
          <dgm:bulletEnabled val="1"/>
        </dgm:presLayoutVars>
      </dgm:prSet>
      <dgm:spPr/>
      <dgm:t>
        <a:bodyPr/>
        <a:lstStyle/>
        <a:p>
          <a:endParaRPr lang="en-GB"/>
        </a:p>
      </dgm:t>
    </dgm:pt>
    <dgm:pt modelId="{36634945-761E-442C-9CB9-F3F1E2419E4E}" type="pres">
      <dgm:prSet presAssocID="{FFE03610-F6C8-4496-9A07-6BA85D4BA540}" presName="sibTrans" presStyleCnt="0"/>
      <dgm:spPr/>
    </dgm:pt>
    <dgm:pt modelId="{F9242B39-2E47-4A07-B40E-181B5ADF08B0}" type="pres">
      <dgm:prSet presAssocID="{D1E65139-6CE2-4717-986C-7E235ED3DDDD}" presName="node" presStyleLbl="node1" presStyleIdx="4" presStyleCnt="5">
        <dgm:presLayoutVars>
          <dgm:bulletEnabled val="1"/>
        </dgm:presLayoutVars>
      </dgm:prSet>
      <dgm:spPr/>
      <dgm:t>
        <a:bodyPr/>
        <a:lstStyle/>
        <a:p>
          <a:endParaRPr lang="en-GB"/>
        </a:p>
      </dgm:t>
    </dgm:pt>
  </dgm:ptLst>
  <dgm:cxnLst>
    <dgm:cxn modelId="{D9EC2890-C8AE-4423-A6CE-2E2F5FE03C2A}" srcId="{A746C2D4-8249-4B06-857D-5306B0BAA5E4}" destId="{292CD5EA-79B5-49B5-9AB2-E775CEDF11DB}" srcOrd="0" destOrd="0" parTransId="{DD60D9BF-7CAB-4A24-A1F2-770F60E08C65}" sibTransId="{E1D3F3E8-FA0C-4946-AD44-E898E252047C}"/>
    <dgm:cxn modelId="{963D9D1B-25B0-4744-B068-976A152E1A04}" type="presOf" srcId="{D1E65139-6CE2-4717-986C-7E235ED3DDDD}" destId="{F9242B39-2E47-4A07-B40E-181B5ADF08B0}" srcOrd="0" destOrd="0" presId="urn:microsoft.com/office/officeart/2005/8/layout/default"/>
    <dgm:cxn modelId="{1D2257E9-4290-46B0-961F-38CA66870A20}" srcId="{A746C2D4-8249-4B06-857D-5306B0BAA5E4}" destId="{D1E65139-6CE2-4717-986C-7E235ED3DDDD}" srcOrd="4" destOrd="0" parTransId="{D96F999E-6541-469B-97A4-BEE9760595DA}" sibTransId="{58E8441C-4CD2-45CA-B171-4C53F7B9921F}"/>
    <dgm:cxn modelId="{7B925616-0D31-470D-A365-0C82328436CA}" type="presOf" srcId="{830BBDFA-F397-4138-AA76-09FB2D66DFF3}" destId="{D96E8DBC-245F-457F-B831-0010DF066606}" srcOrd="0" destOrd="0" presId="urn:microsoft.com/office/officeart/2005/8/layout/default"/>
    <dgm:cxn modelId="{F268C0C2-BFFC-4CEF-BC74-E08D3276697D}" srcId="{A746C2D4-8249-4B06-857D-5306B0BAA5E4}" destId="{830BBDFA-F397-4138-AA76-09FB2D66DFF3}" srcOrd="1" destOrd="0" parTransId="{4C38D5B9-0F9B-4331-AECF-1DDB6E281A7B}" sibTransId="{C5946A73-1130-4B41-94C3-33388D61CACB}"/>
    <dgm:cxn modelId="{D901EFD3-2E48-4B61-8552-2F7CA84A5661}" type="presOf" srcId="{64FDA29A-16BD-46C8-BC50-4A037858F2CC}" destId="{6E0BBF50-0ECB-4C72-8A37-F3485D727268}" srcOrd="0" destOrd="0" presId="urn:microsoft.com/office/officeart/2005/8/layout/default"/>
    <dgm:cxn modelId="{630CA190-2967-48D8-8117-35A3BD0AAA33}" type="presOf" srcId="{A746C2D4-8249-4B06-857D-5306B0BAA5E4}" destId="{51FD5193-6411-4146-9719-2EA55F3B1A5E}" srcOrd="0" destOrd="0" presId="urn:microsoft.com/office/officeart/2005/8/layout/default"/>
    <dgm:cxn modelId="{0FA88E40-B7AA-43C4-ACB9-82B0CAACC90E}" type="presOf" srcId="{3A7F894D-12BF-4949-A44E-8B5B70BFA9AC}" destId="{00FABE1A-A90F-4148-A35D-A1B57CDA3918}" srcOrd="0" destOrd="0" presId="urn:microsoft.com/office/officeart/2005/8/layout/default"/>
    <dgm:cxn modelId="{B0AC5FAD-0094-41E0-999E-A6DACD1A4AD3}" srcId="{A746C2D4-8249-4B06-857D-5306B0BAA5E4}" destId="{3A7F894D-12BF-4949-A44E-8B5B70BFA9AC}" srcOrd="2" destOrd="0" parTransId="{A2DFCDD6-F2D2-4275-A4B6-A08193CEBC7C}" sibTransId="{828866E7-AA73-49DF-BDB4-1BC5903C4332}"/>
    <dgm:cxn modelId="{9EEDD90E-CACA-493D-9A57-C351F67207FD}" srcId="{A746C2D4-8249-4B06-857D-5306B0BAA5E4}" destId="{64FDA29A-16BD-46C8-BC50-4A037858F2CC}" srcOrd="3" destOrd="0" parTransId="{D08472C7-F896-4C7D-A913-7A969812AFA4}" sibTransId="{FFE03610-F6C8-4496-9A07-6BA85D4BA540}"/>
    <dgm:cxn modelId="{84F250F7-AC6D-471F-9ADD-DABA5BECA838}" type="presOf" srcId="{292CD5EA-79B5-49B5-9AB2-E775CEDF11DB}" destId="{ED69ADE3-7B5F-48A6-AB9C-5FC98EC3993D}" srcOrd="0" destOrd="0" presId="urn:microsoft.com/office/officeart/2005/8/layout/default"/>
    <dgm:cxn modelId="{83AA648C-D87A-40FD-B43B-3C18D5D843C9}" type="presParOf" srcId="{51FD5193-6411-4146-9719-2EA55F3B1A5E}" destId="{ED69ADE3-7B5F-48A6-AB9C-5FC98EC3993D}" srcOrd="0" destOrd="0" presId="urn:microsoft.com/office/officeart/2005/8/layout/default"/>
    <dgm:cxn modelId="{D9F2C7A4-CD14-45A5-8F6F-6D108906DD2E}" type="presParOf" srcId="{51FD5193-6411-4146-9719-2EA55F3B1A5E}" destId="{4FDBE42A-F092-4056-BAFD-223C20D9DDB3}" srcOrd="1" destOrd="0" presId="urn:microsoft.com/office/officeart/2005/8/layout/default"/>
    <dgm:cxn modelId="{0CD7ED59-32BE-42B1-BD7B-31CA4D8FFE30}" type="presParOf" srcId="{51FD5193-6411-4146-9719-2EA55F3B1A5E}" destId="{D96E8DBC-245F-457F-B831-0010DF066606}" srcOrd="2" destOrd="0" presId="urn:microsoft.com/office/officeart/2005/8/layout/default"/>
    <dgm:cxn modelId="{6E106A28-5067-4041-A74D-14935BBE8C6A}" type="presParOf" srcId="{51FD5193-6411-4146-9719-2EA55F3B1A5E}" destId="{26F5DA23-57D9-4EEB-870C-C4A3E5406CB2}" srcOrd="3" destOrd="0" presId="urn:microsoft.com/office/officeart/2005/8/layout/default"/>
    <dgm:cxn modelId="{D924DAE5-B294-4D90-A48D-95B6E683DB26}" type="presParOf" srcId="{51FD5193-6411-4146-9719-2EA55F3B1A5E}" destId="{00FABE1A-A90F-4148-A35D-A1B57CDA3918}" srcOrd="4" destOrd="0" presId="urn:microsoft.com/office/officeart/2005/8/layout/default"/>
    <dgm:cxn modelId="{8F58FFA4-4C8E-4681-B470-3F2AA535370F}" type="presParOf" srcId="{51FD5193-6411-4146-9719-2EA55F3B1A5E}" destId="{0676E103-9EB1-4D7A-AB1D-9D193887C7DA}" srcOrd="5" destOrd="0" presId="urn:microsoft.com/office/officeart/2005/8/layout/default"/>
    <dgm:cxn modelId="{06067FA1-F7DF-4957-AEB2-F8A792F6D36B}" type="presParOf" srcId="{51FD5193-6411-4146-9719-2EA55F3B1A5E}" destId="{6E0BBF50-0ECB-4C72-8A37-F3485D727268}" srcOrd="6" destOrd="0" presId="urn:microsoft.com/office/officeart/2005/8/layout/default"/>
    <dgm:cxn modelId="{68D9E78A-5078-4231-ADC4-912FA590D36A}" type="presParOf" srcId="{51FD5193-6411-4146-9719-2EA55F3B1A5E}" destId="{36634945-761E-442C-9CB9-F3F1E2419E4E}" srcOrd="7" destOrd="0" presId="urn:microsoft.com/office/officeart/2005/8/layout/default"/>
    <dgm:cxn modelId="{594D2BB6-82A8-4CB7-9857-EB1AB9D418E9}" type="presParOf" srcId="{51FD5193-6411-4146-9719-2EA55F3B1A5E}" destId="{F9242B39-2E47-4A07-B40E-181B5ADF08B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B97A58E-2A46-49FF-9BFA-12BEF96696FD}" type="doc">
      <dgm:prSet loTypeId="urn:microsoft.com/office/officeart/2005/8/layout/default"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015CC510-6A29-4DC1-805F-3BD8EF545F4C}">
      <dgm:prSet/>
      <dgm:spPr/>
      <dgm:t>
        <a:bodyPr/>
        <a:lstStyle/>
        <a:p>
          <a:pPr rtl="0"/>
          <a:r>
            <a:rPr lang="en-US" dirty="0" smtClean="0"/>
            <a:t>INHIBITORY NEUROMODULATOR</a:t>
          </a:r>
          <a:endParaRPr lang="en-GB" dirty="0"/>
        </a:p>
      </dgm:t>
    </dgm:pt>
    <dgm:pt modelId="{6C13BA67-0599-4259-B673-7C58DE36C63B}" type="parTrans" cxnId="{2BE2D362-2CBC-43C6-AE29-23436B91E908}">
      <dgm:prSet/>
      <dgm:spPr/>
      <dgm:t>
        <a:bodyPr/>
        <a:lstStyle/>
        <a:p>
          <a:endParaRPr lang="en-GB"/>
        </a:p>
      </dgm:t>
    </dgm:pt>
    <dgm:pt modelId="{75999F4B-6CA1-4335-94CF-926955CAEAAF}" type="sibTrans" cxnId="{2BE2D362-2CBC-43C6-AE29-23436B91E908}">
      <dgm:prSet/>
      <dgm:spPr/>
      <dgm:t>
        <a:bodyPr/>
        <a:lstStyle/>
        <a:p>
          <a:endParaRPr lang="en-GB"/>
        </a:p>
      </dgm:t>
    </dgm:pt>
    <dgm:pt modelId="{C658A1BB-159B-4110-BDC7-7100D419CDAB}">
      <dgm:prSet/>
      <dgm:spPr/>
      <dgm:t>
        <a:bodyPr/>
        <a:lstStyle/>
        <a:p>
          <a:pPr rtl="0"/>
          <a:r>
            <a:rPr lang="en-US" dirty="0" smtClean="0"/>
            <a:t>INCREASES DURING PROLONGED PERIODS OF WAKEFULNESS, DECREASES AFTER SLEEP</a:t>
          </a:r>
          <a:endParaRPr lang="en-GB" dirty="0"/>
        </a:p>
      </dgm:t>
    </dgm:pt>
    <dgm:pt modelId="{649633A1-68FD-47C6-A512-6B5303BEBF36}" type="parTrans" cxnId="{05ABF00D-909E-4C96-8480-EB234AB43665}">
      <dgm:prSet/>
      <dgm:spPr/>
      <dgm:t>
        <a:bodyPr/>
        <a:lstStyle/>
        <a:p>
          <a:endParaRPr lang="en-GB"/>
        </a:p>
      </dgm:t>
    </dgm:pt>
    <dgm:pt modelId="{A495723D-0DE0-4B2A-ABF3-5CF31917570F}" type="sibTrans" cxnId="{05ABF00D-909E-4C96-8480-EB234AB43665}">
      <dgm:prSet/>
      <dgm:spPr/>
      <dgm:t>
        <a:bodyPr/>
        <a:lstStyle/>
        <a:p>
          <a:endParaRPr lang="en-GB"/>
        </a:p>
      </dgm:t>
    </dgm:pt>
    <dgm:pt modelId="{51A2058A-47A2-4346-84C2-193D4FA5EC3C}">
      <dgm:prSet/>
      <dgm:spPr/>
      <dgm:t>
        <a:bodyPr/>
        <a:lstStyle/>
        <a:p>
          <a:pPr rtl="0"/>
          <a:r>
            <a:rPr lang="en-US" dirty="0" smtClean="0"/>
            <a:t>INHIBITED BY CAFFEINE</a:t>
          </a:r>
          <a:endParaRPr lang="en-GB" dirty="0"/>
        </a:p>
      </dgm:t>
    </dgm:pt>
    <dgm:pt modelId="{F11D9738-90FE-4D6C-ABC7-7D2DF7C7BB7B}" type="parTrans" cxnId="{FE2CF44F-8B72-423E-ADC2-05329D5B23F5}">
      <dgm:prSet/>
      <dgm:spPr/>
      <dgm:t>
        <a:bodyPr/>
        <a:lstStyle/>
        <a:p>
          <a:endParaRPr lang="en-GB"/>
        </a:p>
      </dgm:t>
    </dgm:pt>
    <dgm:pt modelId="{D583E1ED-37CB-4848-8596-5F043A4DB087}" type="sibTrans" cxnId="{FE2CF44F-8B72-423E-ADC2-05329D5B23F5}">
      <dgm:prSet/>
      <dgm:spPr/>
      <dgm:t>
        <a:bodyPr/>
        <a:lstStyle/>
        <a:p>
          <a:endParaRPr lang="en-GB"/>
        </a:p>
      </dgm:t>
    </dgm:pt>
    <dgm:pt modelId="{349B8758-C18C-4C92-8874-A4D78F1DBB21}">
      <dgm:prSet/>
      <dgm:spPr/>
      <dgm:t>
        <a:bodyPr/>
        <a:lstStyle/>
        <a:p>
          <a:pPr rtl="0"/>
          <a:r>
            <a:rPr lang="en-US" dirty="0" smtClean="0"/>
            <a:t>INHIBITS ACH NEURONS IN FOREBRAIN </a:t>
          </a:r>
          <a:endParaRPr lang="en-GB" dirty="0"/>
        </a:p>
      </dgm:t>
    </dgm:pt>
    <dgm:pt modelId="{2511023A-B8A6-41EA-A65A-C5EE3AD84096}" type="parTrans" cxnId="{A4B559DC-83DA-42FC-B9A4-E02C752A1A2D}">
      <dgm:prSet/>
      <dgm:spPr/>
      <dgm:t>
        <a:bodyPr/>
        <a:lstStyle/>
        <a:p>
          <a:endParaRPr lang="en-GB"/>
        </a:p>
      </dgm:t>
    </dgm:pt>
    <dgm:pt modelId="{DC5A4EC0-E4EB-44E3-B637-0440995064D5}" type="sibTrans" cxnId="{A4B559DC-83DA-42FC-B9A4-E02C752A1A2D}">
      <dgm:prSet/>
      <dgm:spPr/>
      <dgm:t>
        <a:bodyPr/>
        <a:lstStyle/>
        <a:p>
          <a:endParaRPr lang="en-GB"/>
        </a:p>
      </dgm:t>
    </dgm:pt>
    <dgm:pt modelId="{73D9BFCD-8FA4-4B61-9A0B-30FE5DDBC616}">
      <dgm:prSet/>
      <dgm:spPr/>
      <dgm:t>
        <a:bodyPr/>
        <a:lstStyle/>
        <a:p>
          <a:pPr rtl="0"/>
          <a:r>
            <a:rPr lang="en-US" dirty="0" smtClean="0"/>
            <a:t>RELEASES INHIBITION (DISINHIBITION) OF HISTAMINE NEURONS IN </a:t>
          </a:r>
          <a:r>
            <a:rPr lang="en-US" dirty="0" err="1" smtClean="0"/>
            <a:t>TUBEROMAMMILARY</a:t>
          </a:r>
          <a:r>
            <a:rPr lang="en-US" dirty="0" smtClean="0"/>
            <a:t> NUCLEUS, THUS PROMOTES SLEEP.</a:t>
          </a:r>
          <a:endParaRPr lang="en-GB" dirty="0"/>
        </a:p>
      </dgm:t>
    </dgm:pt>
    <dgm:pt modelId="{583A1787-EEDF-45BC-94AB-770983B10DFE}" type="parTrans" cxnId="{99AEFE2C-B5F7-4968-9EE8-612DE870A5A0}">
      <dgm:prSet/>
      <dgm:spPr/>
      <dgm:t>
        <a:bodyPr/>
        <a:lstStyle/>
        <a:p>
          <a:endParaRPr lang="en-GB"/>
        </a:p>
      </dgm:t>
    </dgm:pt>
    <dgm:pt modelId="{B91762DA-45E1-47F4-B203-AA5AC8DF9FFC}" type="sibTrans" cxnId="{99AEFE2C-B5F7-4968-9EE8-612DE870A5A0}">
      <dgm:prSet/>
      <dgm:spPr/>
      <dgm:t>
        <a:bodyPr/>
        <a:lstStyle/>
        <a:p>
          <a:endParaRPr lang="en-GB"/>
        </a:p>
      </dgm:t>
    </dgm:pt>
    <dgm:pt modelId="{24ECDFB9-CF8E-4FD0-986C-27B46009B920}" type="pres">
      <dgm:prSet presAssocID="{BB97A58E-2A46-49FF-9BFA-12BEF96696FD}" presName="diagram" presStyleCnt="0">
        <dgm:presLayoutVars>
          <dgm:dir/>
          <dgm:resizeHandles val="exact"/>
        </dgm:presLayoutVars>
      </dgm:prSet>
      <dgm:spPr/>
    </dgm:pt>
    <dgm:pt modelId="{F7782002-EC91-4D46-A72F-C5662D5C66F2}" type="pres">
      <dgm:prSet presAssocID="{015CC510-6A29-4DC1-805F-3BD8EF545F4C}" presName="node" presStyleLbl="node1" presStyleIdx="0" presStyleCnt="5">
        <dgm:presLayoutVars>
          <dgm:bulletEnabled val="1"/>
        </dgm:presLayoutVars>
      </dgm:prSet>
      <dgm:spPr/>
      <dgm:t>
        <a:bodyPr/>
        <a:lstStyle/>
        <a:p>
          <a:endParaRPr lang="en-GB"/>
        </a:p>
      </dgm:t>
    </dgm:pt>
    <dgm:pt modelId="{E6A34FE9-ACC5-462F-A588-AC46B2289F0B}" type="pres">
      <dgm:prSet presAssocID="{75999F4B-6CA1-4335-94CF-926955CAEAAF}" presName="sibTrans" presStyleCnt="0"/>
      <dgm:spPr/>
    </dgm:pt>
    <dgm:pt modelId="{8AEE8AD7-EB7B-4BA5-8560-82497F77D92C}" type="pres">
      <dgm:prSet presAssocID="{C658A1BB-159B-4110-BDC7-7100D419CDAB}" presName="node" presStyleLbl="node1" presStyleIdx="1" presStyleCnt="5" custScaleX="87521">
        <dgm:presLayoutVars>
          <dgm:bulletEnabled val="1"/>
        </dgm:presLayoutVars>
      </dgm:prSet>
      <dgm:spPr/>
    </dgm:pt>
    <dgm:pt modelId="{7369E16C-2B9B-4B42-AE3B-DFE26B7A9F0F}" type="pres">
      <dgm:prSet presAssocID="{A495723D-0DE0-4B2A-ABF3-5CF31917570F}" presName="sibTrans" presStyleCnt="0"/>
      <dgm:spPr/>
    </dgm:pt>
    <dgm:pt modelId="{C5817511-C637-4D4D-9D5F-9B397899A660}" type="pres">
      <dgm:prSet presAssocID="{51A2058A-47A2-4346-84C2-193D4FA5EC3C}" presName="node" presStyleLbl="node1" presStyleIdx="2" presStyleCnt="5" custScaleX="87521">
        <dgm:presLayoutVars>
          <dgm:bulletEnabled val="1"/>
        </dgm:presLayoutVars>
      </dgm:prSet>
      <dgm:spPr/>
    </dgm:pt>
    <dgm:pt modelId="{C4D68202-569E-4FB1-908D-75C8074D82C0}" type="pres">
      <dgm:prSet presAssocID="{D583E1ED-37CB-4848-8596-5F043A4DB087}" presName="sibTrans" presStyleCnt="0"/>
      <dgm:spPr/>
    </dgm:pt>
    <dgm:pt modelId="{EAE2731E-5C6F-4E9A-8B83-498FC8AFF0B2}" type="pres">
      <dgm:prSet presAssocID="{349B8758-C18C-4C92-8874-A4D78F1DBB21}" presName="node" presStyleLbl="node1" presStyleIdx="3" presStyleCnt="5" custScaleX="87521">
        <dgm:presLayoutVars>
          <dgm:bulletEnabled val="1"/>
        </dgm:presLayoutVars>
      </dgm:prSet>
      <dgm:spPr/>
    </dgm:pt>
    <dgm:pt modelId="{63011BC3-804D-4F25-849C-BE2FE272F3A9}" type="pres">
      <dgm:prSet presAssocID="{DC5A4EC0-E4EB-44E3-B637-0440995064D5}" presName="sibTrans" presStyleCnt="0"/>
      <dgm:spPr/>
    </dgm:pt>
    <dgm:pt modelId="{16945E75-48B4-4613-8825-5395AD3FBD59}" type="pres">
      <dgm:prSet presAssocID="{73D9BFCD-8FA4-4B61-9A0B-30FE5DDBC616}" presName="node" presStyleLbl="node1" presStyleIdx="4" presStyleCnt="5" custScaleX="87521">
        <dgm:presLayoutVars>
          <dgm:bulletEnabled val="1"/>
        </dgm:presLayoutVars>
      </dgm:prSet>
      <dgm:spPr/>
      <dgm:t>
        <a:bodyPr/>
        <a:lstStyle/>
        <a:p>
          <a:endParaRPr lang="en-GB"/>
        </a:p>
      </dgm:t>
    </dgm:pt>
  </dgm:ptLst>
  <dgm:cxnLst>
    <dgm:cxn modelId="{D4D9507A-1D95-4D28-9FB6-BF044EC0366F}" type="presOf" srcId="{349B8758-C18C-4C92-8874-A4D78F1DBB21}" destId="{EAE2731E-5C6F-4E9A-8B83-498FC8AFF0B2}" srcOrd="0" destOrd="0" presId="urn:microsoft.com/office/officeart/2005/8/layout/default"/>
    <dgm:cxn modelId="{99AEFE2C-B5F7-4968-9EE8-612DE870A5A0}" srcId="{BB97A58E-2A46-49FF-9BFA-12BEF96696FD}" destId="{73D9BFCD-8FA4-4B61-9A0B-30FE5DDBC616}" srcOrd="4" destOrd="0" parTransId="{583A1787-EEDF-45BC-94AB-770983B10DFE}" sibTransId="{B91762DA-45E1-47F4-B203-AA5AC8DF9FFC}"/>
    <dgm:cxn modelId="{7F9814F1-DFE4-4156-B61D-22DFEF9AEB17}" type="presOf" srcId="{BB97A58E-2A46-49FF-9BFA-12BEF96696FD}" destId="{24ECDFB9-CF8E-4FD0-986C-27B46009B920}" srcOrd="0" destOrd="0" presId="urn:microsoft.com/office/officeart/2005/8/layout/default"/>
    <dgm:cxn modelId="{2BE2D362-2CBC-43C6-AE29-23436B91E908}" srcId="{BB97A58E-2A46-49FF-9BFA-12BEF96696FD}" destId="{015CC510-6A29-4DC1-805F-3BD8EF545F4C}" srcOrd="0" destOrd="0" parTransId="{6C13BA67-0599-4259-B673-7C58DE36C63B}" sibTransId="{75999F4B-6CA1-4335-94CF-926955CAEAAF}"/>
    <dgm:cxn modelId="{A4B559DC-83DA-42FC-B9A4-E02C752A1A2D}" srcId="{BB97A58E-2A46-49FF-9BFA-12BEF96696FD}" destId="{349B8758-C18C-4C92-8874-A4D78F1DBB21}" srcOrd="3" destOrd="0" parTransId="{2511023A-B8A6-41EA-A65A-C5EE3AD84096}" sibTransId="{DC5A4EC0-E4EB-44E3-B637-0440995064D5}"/>
    <dgm:cxn modelId="{FE2CF44F-8B72-423E-ADC2-05329D5B23F5}" srcId="{BB97A58E-2A46-49FF-9BFA-12BEF96696FD}" destId="{51A2058A-47A2-4346-84C2-193D4FA5EC3C}" srcOrd="2" destOrd="0" parTransId="{F11D9738-90FE-4D6C-ABC7-7D2DF7C7BB7B}" sibTransId="{D583E1ED-37CB-4848-8596-5F043A4DB087}"/>
    <dgm:cxn modelId="{1EC14A2C-9028-483E-B133-97C6D9DC4E9B}" type="presOf" srcId="{73D9BFCD-8FA4-4B61-9A0B-30FE5DDBC616}" destId="{16945E75-48B4-4613-8825-5395AD3FBD59}" srcOrd="0" destOrd="0" presId="urn:microsoft.com/office/officeart/2005/8/layout/default"/>
    <dgm:cxn modelId="{E5D45D57-1E73-48B6-B732-67EC5234276E}" type="presOf" srcId="{51A2058A-47A2-4346-84C2-193D4FA5EC3C}" destId="{C5817511-C637-4D4D-9D5F-9B397899A660}" srcOrd="0" destOrd="0" presId="urn:microsoft.com/office/officeart/2005/8/layout/default"/>
    <dgm:cxn modelId="{DD4409B8-3BB2-4B35-9FBA-B7A71327F667}" type="presOf" srcId="{C658A1BB-159B-4110-BDC7-7100D419CDAB}" destId="{8AEE8AD7-EB7B-4BA5-8560-82497F77D92C}" srcOrd="0" destOrd="0" presId="urn:microsoft.com/office/officeart/2005/8/layout/default"/>
    <dgm:cxn modelId="{FF3EF36D-B261-4245-A3B3-09D8C38C625A}" type="presOf" srcId="{015CC510-6A29-4DC1-805F-3BD8EF545F4C}" destId="{F7782002-EC91-4D46-A72F-C5662D5C66F2}" srcOrd="0" destOrd="0" presId="urn:microsoft.com/office/officeart/2005/8/layout/default"/>
    <dgm:cxn modelId="{05ABF00D-909E-4C96-8480-EB234AB43665}" srcId="{BB97A58E-2A46-49FF-9BFA-12BEF96696FD}" destId="{C658A1BB-159B-4110-BDC7-7100D419CDAB}" srcOrd="1" destOrd="0" parTransId="{649633A1-68FD-47C6-A512-6B5303BEBF36}" sibTransId="{A495723D-0DE0-4B2A-ABF3-5CF31917570F}"/>
    <dgm:cxn modelId="{689625F0-BAAA-4A69-B314-FAD100968258}" type="presParOf" srcId="{24ECDFB9-CF8E-4FD0-986C-27B46009B920}" destId="{F7782002-EC91-4D46-A72F-C5662D5C66F2}" srcOrd="0" destOrd="0" presId="urn:microsoft.com/office/officeart/2005/8/layout/default"/>
    <dgm:cxn modelId="{52A33B2A-B41F-4A9C-8EDE-AE4FAA670E45}" type="presParOf" srcId="{24ECDFB9-CF8E-4FD0-986C-27B46009B920}" destId="{E6A34FE9-ACC5-462F-A588-AC46B2289F0B}" srcOrd="1" destOrd="0" presId="urn:microsoft.com/office/officeart/2005/8/layout/default"/>
    <dgm:cxn modelId="{E6CC32F5-05DD-45C5-B080-0D4BB60BABB9}" type="presParOf" srcId="{24ECDFB9-CF8E-4FD0-986C-27B46009B920}" destId="{8AEE8AD7-EB7B-4BA5-8560-82497F77D92C}" srcOrd="2" destOrd="0" presId="urn:microsoft.com/office/officeart/2005/8/layout/default"/>
    <dgm:cxn modelId="{26E58FAD-88A5-4659-A8A9-B062093324DD}" type="presParOf" srcId="{24ECDFB9-CF8E-4FD0-986C-27B46009B920}" destId="{7369E16C-2B9B-4B42-AE3B-DFE26B7A9F0F}" srcOrd="3" destOrd="0" presId="urn:microsoft.com/office/officeart/2005/8/layout/default"/>
    <dgm:cxn modelId="{E41174FF-16AF-41C8-BCAF-C24EA1CED0F2}" type="presParOf" srcId="{24ECDFB9-CF8E-4FD0-986C-27B46009B920}" destId="{C5817511-C637-4D4D-9D5F-9B397899A660}" srcOrd="4" destOrd="0" presId="urn:microsoft.com/office/officeart/2005/8/layout/default"/>
    <dgm:cxn modelId="{39EB58F5-CF7D-4807-90A8-6A70FAD7107D}" type="presParOf" srcId="{24ECDFB9-CF8E-4FD0-986C-27B46009B920}" destId="{C4D68202-569E-4FB1-908D-75C8074D82C0}" srcOrd="5" destOrd="0" presId="urn:microsoft.com/office/officeart/2005/8/layout/default"/>
    <dgm:cxn modelId="{B6B30349-5B2F-45F2-8A1A-2C3A4F58551F}" type="presParOf" srcId="{24ECDFB9-CF8E-4FD0-986C-27B46009B920}" destId="{EAE2731E-5C6F-4E9A-8B83-498FC8AFF0B2}" srcOrd="6" destOrd="0" presId="urn:microsoft.com/office/officeart/2005/8/layout/default"/>
    <dgm:cxn modelId="{CC34FC11-C8B0-48D1-8EBC-66A033FAD51E}" type="presParOf" srcId="{24ECDFB9-CF8E-4FD0-986C-27B46009B920}" destId="{63011BC3-804D-4F25-849C-BE2FE272F3A9}" srcOrd="7" destOrd="0" presId="urn:microsoft.com/office/officeart/2005/8/layout/default"/>
    <dgm:cxn modelId="{C778400A-1F96-4344-B849-6A1F75E81FF9}" type="presParOf" srcId="{24ECDFB9-CF8E-4FD0-986C-27B46009B920}" destId="{16945E75-48B4-4613-8825-5395AD3FBD5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40C3897-25DE-42FB-B55A-A63635167E20}"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6ECCF76C-F222-4EFB-BAE0-D0110295B4F9}">
      <dgm:prSet/>
      <dgm:spPr>
        <a:sp3d>
          <a:bevelT prst="convex"/>
        </a:sp3d>
      </dgm:spPr>
      <dgm:t>
        <a:bodyPr/>
        <a:lstStyle/>
        <a:p>
          <a:pPr rtl="0"/>
          <a:r>
            <a:rPr lang="en-GB" i="0" dirty="0" smtClean="0"/>
            <a:t>MANY NERVE ENDINGS OF FIBRES FROM THE RAPHE NEURONS SECRETE SEROTONIN. </a:t>
          </a:r>
          <a:endParaRPr lang="en-GB" i="0" dirty="0"/>
        </a:p>
      </dgm:t>
    </dgm:pt>
    <dgm:pt modelId="{4E5EAB22-A430-496F-836A-706CE3CD0949}" type="parTrans" cxnId="{865F0091-E09D-4F09-ACFA-DCBE752D263C}">
      <dgm:prSet/>
      <dgm:spPr/>
      <dgm:t>
        <a:bodyPr/>
        <a:lstStyle/>
        <a:p>
          <a:endParaRPr lang="en-GB"/>
        </a:p>
      </dgm:t>
    </dgm:pt>
    <dgm:pt modelId="{5E7A2014-A5B6-4046-94FD-34480A094BA8}" type="sibTrans" cxnId="{865F0091-E09D-4F09-ACFA-DCBE752D263C}">
      <dgm:prSet/>
      <dgm:spPr/>
      <dgm:t>
        <a:bodyPr/>
        <a:lstStyle/>
        <a:p>
          <a:endParaRPr lang="en-GB"/>
        </a:p>
      </dgm:t>
    </dgm:pt>
    <dgm:pt modelId="{6B579C41-5EED-49AA-B628-D8B79996C57A}">
      <dgm:prSet/>
      <dgm:spPr>
        <a:sp3d>
          <a:bevelT prst="convex"/>
        </a:sp3d>
      </dgm:spPr>
      <dgm:t>
        <a:bodyPr/>
        <a:lstStyle/>
        <a:p>
          <a:pPr rtl="0"/>
          <a:r>
            <a:rPr lang="en-GB" i="0" dirty="0" smtClean="0"/>
            <a:t>WHEN A DRUG THAT BLOCKS THE FORMATION OF SEROTONIN IS ADMINISTERED TO AN ANIMAL, THE ANIMAL OFTEN CANNOT SLEEP FOR THE NEXT SEVERAL DAYS. </a:t>
          </a:r>
          <a:endParaRPr lang="en-GB" i="0" dirty="0"/>
        </a:p>
      </dgm:t>
    </dgm:pt>
    <dgm:pt modelId="{CD5178D4-9019-4CE5-B39D-445390A998BE}" type="parTrans" cxnId="{3848B2BE-15DE-4BAF-8E0C-48B0B4ED1460}">
      <dgm:prSet/>
      <dgm:spPr/>
      <dgm:t>
        <a:bodyPr/>
        <a:lstStyle/>
        <a:p>
          <a:endParaRPr lang="en-GB"/>
        </a:p>
      </dgm:t>
    </dgm:pt>
    <dgm:pt modelId="{DFA9F62C-CF3A-4F2D-8DBA-3CAD17FD25C6}" type="sibTrans" cxnId="{3848B2BE-15DE-4BAF-8E0C-48B0B4ED1460}">
      <dgm:prSet/>
      <dgm:spPr/>
      <dgm:t>
        <a:bodyPr/>
        <a:lstStyle/>
        <a:p>
          <a:endParaRPr lang="en-GB"/>
        </a:p>
      </dgm:t>
    </dgm:pt>
    <dgm:pt modelId="{750EF496-333B-4A8F-81AB-6F2E9EB45086}">
      <dgm:prSet/>
      <dgm:spPr>
        <a:sp3d>
          <a:bevelT prst="convex"/>
        </a:sp3d>
      </dgm:spPr>
      <dgm:t>
        <a:bodyPr/>
        <a:lstStyle/>
        <a:p>
          <a:pPr rtl="0"/>
          <a:r>
            <a:rPr lang="en-GB" i="0" dirty="0" smtClean="0"/>
            <a:t>THEREFORE, IT HAS BEEN ASSUMED THAT SEROTONIN IS A TRANSMITTER SUBSTANCE ASSOCIATED WITH THE PRODUCTION OF SLEEP.</a:t>
          </a:r>
          <a:endParaRPr lang="en-GB" i="0" dirty="0"/>
        </a:p>
      </dgm:t>
    </dgm:pt>
    <dgm:pt modelId="{474B8CBD-D402-466B-AA82-5B7BAFB842D7}" type="parTrans" cxnId="{271E4DD7-F743-4FFC-9A1D-C34B36D2D49C}">
      <dgm:prSet/>
      <dgm:spPr/>
      <dgm:t>
        <a:bodyPr/>
        <a:lstStyle/>
        <a:p>
          <a:endParaRPr lang="en-GB"/>
        </a:p>
      </dgm:t>
    </dgm:pt>
    <dgm:pt modelId="{0D1B4AC3-DDA8-4BCF-AA29-F3A7FFDC03A0}" type="sibTrans" cxnId="{271E4DD7-F743-4FFC-9A1D-C34B36D2D49C}">
      <dgm:prSet/>
      <dgm:spPr/>
      <dgm:t>
        <a:bodyPr/>
        <a:lstStyle/>
        <a:p>
          <a:endParaRPr lang="en-GB"/>
        </a:p>
      </dgm:t>
    </dgm:pt>
    <dgm:pt modelId="{486EEE20-8CD7-44F2-B714-84820FE1A395}" type="pres">
      <dgm:prSet presAssocID="{140C3897-25DE-42FB-B55A-A63635167E20}" presName="linear" presStyleCnt="0">
        <dgm:presLayoutVars>
          <dgm:animLvl val="lvl"/>
          <dgm:resizeHandles val="exact"/>
        </dgm:presLayoutVars>
      </dgm:prSet>
      <dgm:spPr/>
    </dgm:pt>
    <dgm:pt modelId="{40ADDA21-50D5-474F-8A8E-5BD20694A9E0}" type="pres">
      <dgm:prSet presAssocID="{6ECCF76C-F222-4EFB-BAE0-D0110295B4F9}" presName="parentText" presStyleLbl="node1" presStyleIdx="0" presStyleCnt="3">
        <dgm:presLayoutVars>
          <dgm:chMax val="0"/>
          <dgm:bulletEnabled val="1"/>
        </dgm:presLayoutVars>
      </dgm:prSet>
      <dgm:spPr/>
      <dgm:t>
        <a:bodyPr/>
        <a:lstStyle/>
        <a:p>
          <a:endParaRPr lang="en-GB"/>
        </a:p>
      </dgm:t>
    </dgm:pt>
    <dgm:pt modelId="{F70B1CB2-4E50-471B-A699-20B82283411E}" type="pres">
      <dgm:prSet presAssocID="{5E7A2014-A5B6-4046-94FD-34480A094BA8}" presName="spacer" presStyleCnt="0"/>
      <dgm:spPr>
        <a:sp3d>
          <a:bevelT prst="convex"/>
        </a:sp3d>
      </dgm:spPr>
    </dgm:pt>
    <dgm:pt modelId="{478097C8-41A6-44BA-AB82-F0BCB5CB8CCA}" type="pres">
      <dgm:prSet presAssocID="{6B579C41-5EED-49AA-B628-D8B79996C57A}" presName="parentText" presStyleLbl="node1" presStyleIdx="1" presStyleCnt="3">
        <dgm:presLayoutVars>
          <dgm:chMax val="0"/>
          <dgm:bulletEnabled val="1"/>
        </dgm:presLayoutVars>
      </dgm:prSet>
      <dgm:spPr/>
    </dgm:pt>
    <dgm:pt modelId="{B7F2E860-3A61-4191-BA14-EA2943C2CAF0}" type="pres">
      <dgm:prSet presAssocID="{DFA9F62C-CF3A-4F2D-8DBA-3CAD17FD25C6}" presName="spacer" presStyleCnt="0"/>
      <dgm:spPr>
        <a:sp3d>
          <a:bevelT prst="convex"/>
        </a:sp3d>
      </dgm:spPr>
    </dgm:pt>
    <dgm:pt modelId="{13BC4E2A-7923-4F01-B020-A889C921ABFF}" type="pres">
      <dgm:prSet presAssocID="{750EF496-333B-4A8F-81AB-6F2E9EB45086}" presName="parentText" presStyleLbl="node1" presStyleIdx="2" presStyleCnt="3">
        <dgm:presLayoutVars>
          <dgm:chMax val="0"/>
          <dgm:bulletEnabled val="1"/>
        </dgm:presLayoutVars>
      </dgm:prSet>
      <dgm:spPr/>
    </dgm:pt>
  </dgm:ptLst>
  <dgm:cxnLst>
    <dgm:cxn modelId="{F23A8491-8E3C-46BC-86E9-50125028CBCA}" type="presOf" srcId="{6ECCF76C-F222-4EFB-BAE0-D0110295B4F9}" destId="{40ADDA21-50D5-474F-8A8E-5BD20694A9E0}" srcOrd="0" destOrd="0" presId="urn:microsoft.com/office/officeart/2005/8/layout/vList2"/>
    <dgm:cxn modelId="{7C5C594D-6492-4928-907D-4C06B9C76E39}" type="presOf" srcId="{6B579C41-5EED-49AA-B628-D8B79996C57A}" destId="{478097C8-41A6-44BA-AB82-F0BCB5CB8CCA}" srcOrd="0" destOrd="0" presId="urn:microsoft.com/office/officeart/2005/8/layout/vList2"/>
    <dgm:cxn modelId="{865F0091-E09D-4F09-ACFA-DCBE752D263C}" srcId="{140C3897-25DE-42FB-B55A-A63635167E20}" destId="{6ECCF76C-F222-4EFB-BAE0-D0110295B4F9}" srcOrd="0" destOrd="0" parTransId="{4E5EAB22-A430-496F-836A-706CE3CD0949}" sibTransId="{5E7A2014-A5B6-4046-94FD-34480A094BA8}"/>
    <dgm:cxn modelId="{4C7E4712-4B5B-421B-A936-15196C05BC8B}" type="presOf" srcId="{750EF496-333B-4A8F-81AB-6F2E9EB45086}" destId="{13BC4E2A-7923-4F01-B020-A889C921ABFF}" srcOrd="0" destOrd="0" presId="urn:microsoft.com/office/officeart/2005/8/layout/vList2"/>
    <dgm:cxn modelId="{3848B2BE-15DE-4BAF-8E0C-48B0B4ED1460}" srcId="{140C3897-25DE-42FB-B55A-A63635167E20}" destId="{6B579C41-5EED-49AA-B628-D8B79996C57A}" srcOrd="1" destOrd="0" parTransId="{CD5178D4-9019-4CE5-B39D-445390A998BE}" sibTransId="{DFA9F62C-CF3A-4F2D-8DBA-3CAD17FD25C6}"/>
    <dgm:cxn modelId="{271E4DD7-F743-4FFC-9A1D-C34B36D2D49C}" srcId="{140C3897-25DE-42FB-B55A-A63635167E20}" destId="{750EF496-333B-4A8F-81AB-6F2E9EB45086}" srcOrd="2" destOrd="0" parTransId="{474B8CBD-D402-466B-AA82-5B7BAFB842D7}" sibTransId="{0D1B4AC3-DDA8-4BCF-AA29-F3A7FFDC03A0}"/>
    <dgm:cxn modelId="{B1811E8B-142E-4CD1-AADD-A420F3AF449F}" type="presOf" srcId="{140C3897-25DE-42FB-B55A-A63635167E20}" destId="{486EEE20-8CD7-44F2-B714-84820FE1A395}" srcOrd="0" destOrd="0" presId="urn:microsoft.com/office/officeart/2005/8/layout/vList2"/>
    <dgm:cxn modelId="{BE78FCCD-124D-4101-A5B1-A314E79BD268}" type="presParOf" srcId="{486EEE20-8CD7-44F2-B714-84820FE1A395}" destId="{40ADDA21-50D5-474F-8A8E-5BD20694A9E0}" srcOrd="0" destOrd="0" presId="urn:microsoft.com/office/officeart/2005/8/layout/vList2"/>
    <dgm:cxn modelId="{C3807563-750A-49E0-A7E0-155D4D78D6E5}" type="presParOf" srcId="{486EEE20-8CD7-44F2-B714-84820FE1A395}" destId="{F70B1CB2-4E50-471B-A699-20B82283411E}" srcOrd="1" destOrd="0" presId="urn:microsoft.com/office/officeart/2005/8/layout/vList2"/>
    <dgm:cxn modelId="{D093E5F7-1996-4D97-ACE2-922949351FF0}" type="presParOf" srcId="{486EEE20-8CD7-44F2-B714-84820FE1A395}" destId="{478097C8-41A6-44BA-AB82-F0BCB5CB8CCA}" srcOrd="2" destOrd="0" presId="urn:microsoft.com/office/officeart/2005/8/layout/vList2"/>
    <dgm:cxn modelId="{F41BCE1F-FD1F-4251-A7BF-6268AE96CFC6}" type="presParOf" srcId="{486EEE20-8CD7-44F2-B714-84820FE1A395}" destId="{B7F2E860-3A61-4191-BA14-EA2943C2CAF0}" srcOrd="3" destOrd="0" presId="urn:microsoft.com/office/officeart/2005/8/layout/vList2"/>
    <dgm:cxn modelId="{5BFE0C1C-2F5D-4452-9FA9-428C749393CD}" type="presParOf" srcId="{486EEE20-8CD7-44F2-B714-84820FE1A395}" destId="{13BC4E2A-7923-4F01-B020-A889C921ABF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2AF447-B827-402B-BA2F-C3D1ADFF44E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GB"/>
        </a:p>
      </dgm:t>
    </dgm:pt>
    <dgm:pt modelId="{6AE658A1-1FE9-4CD8-A4A6-27BB88659B28}">
      <dgm:prSet/>
      <dgm:spPr/>
      <dgm:t>
        <a:bodyPr/>
        <a:lstStyle/>
        <a:p>
          <a:pPr rtl="0"/>
          <a:r>
            <a:rPr lang="en-US" dirty="0" smtClean="0"/>
            <a:t>ANIMALS GENERATE ENDOGENOUS 24 HOUR CYCLES OF WAKEFULNESS AND SLEEP.</a:t>
          </a:r>
          <a:endParaRPr lang="en-GB" dirty="0"/>
        </a:p>
      </dgm:t>
    </dgm:pt>
    <dgm:pt modelId="{4ACE34FE-7263-4C77-99EE-AB332D082608}" type="parTrans" cxnId="{C287851F-12BB-429F-AA3A-84838C09C5A7}">
      <dgm:prSet/>
      <dgm:spPr/>
      <dgm:t>
        <a:bodyPr/>
        <a:lstStyle/>
        <a:p>
          <a:endParaRPr lang="en-GB"/>
        </a:p>
      </dgm:t>
    </dgm:pt>
    <dgm:pt modelId="{A2692723-2B32-4C81-9C6B-1E55ADC555C0}" type="sibTrans" cxnId="{C287851F-12BB-429F-AA3A-84838C09C5A7}">
      <dgm:prSet/>
      <dgm:spPr/>
      <dgm:t>
        <a:bodyPr/>
        <a:lstStyle/>
        <a:p>
          <a:endParaRPr lang="en-GB"/>
        </a:p>
      </dgm:t>
    </dgm:pt>
    <dgm:pt modelId="{499DFA4D-25A4-4964-8963-C8D3C368DC6A}">
      <dgm:prSet/>
      <dgm:spPr/>
      <dgm:t>
        <a:bodyPr/>
        <a:lstStyle/>
        <a:p>
          <a:pPr rtl="0"/>
          <a:r>
            <a:rPr lang="en-GB" dirty="0" smtClean="0"/>
            <a:t>THIS CYCLE IS CALLED THE CIRCADIAN RHYTHM</a:t>
          </a:r>
          <a:endParaRPr lang="en-GB" dirty="0"/>
        </a:p>
      </dgm:t>
    </dgm:pt>
    <dgm:pt modelId="{54EDD22D-9F06-4657-A1DD-5265F4B18433}" type="parTrans" cxnId="{2E6AB82C-39D0-4D80-94C1-006037D007D6}">
      <dgm:prSet/>
      <dgm:spPr/>
      <dgm:t>
        <a:bodyPr/>
        <a:lstStyle/>
        <a:p>
          <a:endParaRPr lang="en-GB"/>
        </a:p>
      </dgm:t>
    </dgm:pt>
    <dgm:pt modelId="{28619942-00FA-4AD6-997E-171126EE6DE0}" type="sibTrans" cxnId="{2E6AB82C-39D0-4D80-94C1-006037D007D6}">
      <dgm:prSet/>
      <dgm:spPr/>
      <dgm:t>
        <a:bodyPr/>
        <a:lstStyle/>
        <a:p>
          <a:endParaRPr lang="en-GB"/>
        </a:p>
      </dgm:t>
    </dgm:pt>
    <dgm:pt modelId="{6593D131-C69C-462F-A3F2-D2D0E8C9EE4F}">
      <dgm:prSet/>
      <dgm:spPr/>
      <dgm:t>
        <a:bodyPr/>
        <a:lstStyle/>
        <a:p>
          <a:pPr rtl="0"/>
          <a:r>
            <a:rPr lang="en-GB" dirty="0" smtClean="0"/>
            <a:t>THE CIRCADIAN RHYTHM IS PRODUCED BY INTERNAL MECHANISMS THAT OPERATE ON AN APPROXIMATELY 24 HOUR CYCLE</a:t>
          </a:r>
          <a:endParaRPr lang="en-GB" dirty="0"/>
        </a:p>
      </dgm:t>
    </dgm:pt>
    <dgm:pt modelId="{1E29764F-AE21-4990-96E6-28075788C46D}" type="parTrans" cxnId="{7DE9F999-FF76-4302-9099-8A39E1124C13}">
      <dgm:prSet/>
      <dgm:spPr/>
      <dgm:t>
        <a:bodyPr/>
        <a:lstStyle/>
        <a:p>
          <a:endParaRPr lang="en-GB"/>
        </a:p>
      </dgm:t>
    </dgm:pt>
    <dgm:pt modelId="{F365269F-2FE7-4C4A-8F36-D412A01709F8}" type="sibTrans" cxnId="{7DE9F999-FF76-4302-9099-8A39E1124C13}">
      <dgm:prSet/>
      <dgm:spPr/>
      <dgm:t>
        <a:bodyPr/>
        <a:lstStyle/>
        <a:p>
          <a:endParaRPr lang="en-GB"/>
        </a:p>
      </dgm:t>
    </dgm:pt>
    <dgm:pt modelId="{3C370A9C-0242-49EB-AAAA-C723AC9B0D78}">
      <dgm:prSet/>
      <dgm:spPr/>
      <dgm:t>
        <a:bodyPr/>
        <a:lstStyle/>
        <a:p>
          <a:pPr rtl="0"/>
          <a:r>
            <a:rPr lang="en-GB" dirty="0" smtClean="0"/>
            <a:t>IN HUMANS THIS ENDOGENOUS CYCLE HAS A DURATION OF 24.2 HOURS</a:t>
          </a:r>
          <a:endParaRPr lang="en-GB" dirty="0"/>
        </a:p>
      </dgm:t>
    </dgm:pt>
    <dgm:pt modelId="{116E39E4-5169-4C15-9A00-82F025EDC4A5}" type="parTrans" cxnId="{DE6CC03F-48F6-4B6F-BAC1-E19E26A68BD9}">
      <dgm:prSet/>
      <dgm:spPr/>
      <dgm:t>
        <a:bodyPr/>
        <a:lstStyle/>
        <a:p>
          <a:endParaRPr lang="en-GB"/>
        </a:p>
      </dgm:t>
    </dgm:pt>
    <dgm:pt modelId="{DBE288E8-242B-4ED8-83FE-93EF21C39BE1}" type="sibTrans" cxnId="{DE6CC03F-48F6-4B6F-BAC1-E19E26A68BD9}">
      <dgm:prSet/>
      <dgm:spPr/>
      <dgm:t>
        <a:bodyPr/>
        <a:lstStyle/>
        <a:p>
          <a:endParaRPr lang="en-GB"/>
        </a:p>
      </dgm:t>
    </dgm:pt>
    <dgm:pt modelId="{A3764D08-37D0-44B0-B3E3-41FEFB3C774E}">
      <dgm:prSet/>
      <dgm:spPr/>
      <dgm:t>
        <a:bodyPr/>
        <a:lstStyle/>
        <a:p>
          <a:pPr rtl="0"/>
          <a:r>
            <a:rPr lang="en-US" dirty="0" smtClean="0"/>
            <a:t>THE PURPOSE OF THE CIRCADIAN RHYTHM IS TO KEEP OUR INTERNAL WORKINGS IN PHASE WITH THE OUTSIDE WORLD.</a:t>
          </a:r>
          <a:endParaRPr lang="en-GB" dirty="0"/>
        </a:p>
      </dgm:t>
    </dgm:pt>
    <dgm:pt modelId="{66DE0597-06B7-4870-95B9-DBED3855B313}" type="parTrans" cxnId="{D7BA67C0-B03F-4678-887B-5634D0F83371}">
      <dgm:prSet/>
      <dgm:spPr/>
      <dgm:t>
        <a:bodyPr/>
        <a:lstStyle/>
        <a:p>
          <a:endParaRPr lang="en-GB"/>
        </a:p>
      </dgm:t>
    </dgm:pt>
    <dgm:pt modelId="{D737D857-8A2C-4B8D-96DB-195ECD899607}" type="sibTrans" cxnId="{D7BA67C0-B03F-4678-887B-5634D0F83371}">
      <dgm:prSet/>
      <dgm:spPr/>
      <dgm:t>
        <a:bodyPr/>
        <a:lstStyle/>
        <a:p>
          <a:endParaRPr lang="en-GB"/>
        </a:p>
      </dgm:t>
    </dgm:pt>
    <dgm:pt modelId="{AA882B82-4B98-43AD-9661-D067E84902D6}" type="pres">
      <dgm:prSet presAssocID="{462AF447-B827-402B-BA2F-C3D1ADFF44ED}" presName="diagram" presStyleCnt="0">
        <dgm:presLayoutVars>
          <dgm:dir/>
          <dgm:resizeHandles val="exact"/>
        </dgm:presLayoutVars>
      </dgm:prSet>
      <dgm:spPr/>
      <dgm:t>
        <a:bodyPr/>
        <a:lstStyle/>
        <a:p>
          <a:endParaRPr lang="en-US"/>
        </a:p>
      </dgm:t>
    </dgm:pt>
    <dgm:pt modelId="{E6AF0320-731F-4AE7-A117-F4098BB39133}" type="pres">
      <dgm:prSet presAssocID="{6AE658A1-1FE9-4CD8-A4A6-27BB88659B28}" presName="node" presStyleLbl="node1" presStyleIdx="0" presStyleCnt="5">
        <dgm:presLayoutVars>
          <dgm:bulletEnabled val="1"/>
        </dgm:presLayoutVars>
      </dgm:prSet>
      <dgm:spPr/>
      <dgm:t>
        <a:bodyPr/>
        <a:lstStyle/>
        <a:p>
          <a:endParaRPr lang="en-US"/>
        </a:p>
      </dgm:t>
    </dgm:pt>
    <dgm:pt modelId="{B46996FB-CDA6-4553-A489-9881964E852F}" type="pres">
      <dgm:prSet presAssocID="{A2692723-2B32-4C81-9C6B-1E55ADC555C0}" presName="sibTrans" presStyleCnt="0"/>
      <dgm:spPr/>
    </dgm:pt>
    <dgm:pt modelId="{2F9ACC56-FEEB-4F2F-939D-C3BBB6845D21}" type="pres">
      <dgm:prSet presAssocID="{499DFA4D-25A4-4964-8963-C8D3C368DC6A}" presName="node" presStyleLbl="node1" presStyleIdx="1" presStyleCnt="5">
        <dgm:presLayoutVars>
          <dgm:bulletEnabled val="1"/>
        </dgm:presLayoutVars>
      </dgm:prSet>
      <dgm:spPr/>
      <dgm:t>
        <a:bodyPr/>
        <a:lstStyle/>
        <a:p>
          <a:endParaRPr lang="en-US"/>
        </a:p>
      </dgm:t>
    </dgm:pt>
    <dgm:pt modelId="{BC40F0A4-43DD-49F8-A05A-EA168DFDFAB5}" type="pres">
      <dgm:prSet presAssocID="{28619942-00FA-4AD6-997E-171126EE6DE0}" presName="sibTrans" presStyleCnt="0"/>
      <dgm:spPr/>
    </dgm:pt>
    <dgm:pt modelId="{CC8023D7-4C3A-4CBD-AADF-7CDE0B99679A}" type="pres">
      <dgm:prSet presAssocID="{6593D131-C69C-462F-A3F2-D2D0E8C9EE4F}" presName="node" presStyleLbl="node1" presStyleIdx="2" presStyleCnt="5">
        <dgm:presLayoutVars>
          <dgm:bulletEnabled val="1"/>
        </dgm:presLayoutVars>
      </dgm:prSet>
      <dgm:spPr/>
      <dgm:t>
        <a:bodyPr/>
        <a:lstStyle/>
        <a:p>
          <a:endParaRPr lang="en-US"/>
        </a:p>
      </dgm:t>
    </dgm:pt>
    <dgm:pt modelId="{B593965D-1448-4F6A-80F9-71341B3342D9}" type="pres">
      <dgm:prSet presAssocID="{F365269F-2FE7-4C4A-8F36-D412A01709F8}" presName="sibTrans" presStyleCnt="0"/>
      <dgm:spPr/>
    </dgm:pt>
    <dgm:pt modelId="{687E8CCC-D48B-4D58-B585-1AD06917867A}" type="pres">
      <dgm:prSet presAssocID="{3C370A9C-0242-49EB-AAAA-C723AC9B0D78}" presName="node" presStyleLbl="node1" presStyleIdx="3" presStyleCnt="5">
        <dgm:presLayoutVars>
          <dgm:bulletEnabled val="1"/>
        </dgm:presLayoutVars>
      </dgm:prSet>
      <dgm:spPr/>
      <dgm:t>
        <a:bodyPr/>
        <a:lstStyle/>
        <a:p>
          <a:endParaRPr lang="en-US"/>
        </a:p>
      </dgm:t>
    </dgm:pt>
    <dgm:pt modelId="{E6D97377-E04B-4B75-9A7E-F15AC2C30858}" type="pres">
      <dgm:prSet presAssocID="{DBE288E8-242B-4ED8-83FE-93EF21C39BE1}" presName="sibTrans" presStyleCnt="0"/>
      <dgm:spPr/>
    </dgm:pt>
    <dgm:pt modelId="{4F964B64-A727-4557-8A43-0402CA9679A6}" type="pres">
      <dgm:prSet presAssocID="{A3764D08-37D0-44B0-B3E3-41FEFB3C774E}" presName="node" presStyleLbl="node1" presStyleIdx="4" presStyleCnt="5">
        <dgm:presLayoutVars>
          <dgm:bulletEnabled val="1"/>
        </dgm:presLayoutVars>
      </dgm:prSet>
      <dgm:spPr/>
      <dgm:t>
        <a:bodyPr/>
        <a:lstStyle/>
        <a:p>
          <a:endParaRPr lang="en-US"/>
        </a:p>
      </dgm:t>
    </dgm:pt>
  </dgm:ptLst>
  <dgm:cxnLst>
    <dgm:cxn modelId="{4CDEA448-B32D-48F1-A850-623500808FCB}" type="presOf" srcId="{A3764D08-37D0-44B0-B3E3-41FEFB3C774E}" destId="{4F964B64-A727-4557-8A43-0402CA9679A6}" srcOrd="0" destOrd="0" presId="urn:microsoft.com/office/officeart/2005/8/layout/default"/>
    <dgm:cxn modelId="{AB6515E1-AEFB-4D17-A7D5-DF737811F796}" type="presOf" srcId="{6593D131-C69C-462F-A3F2-D2D0E8C9EE4F}" destId="{CC8023D7-4C3A-4CBD-AADF-7CDE0B99679A}" srcOrd="0" destOrd="0" presId="urn:microsoft.com/office/officeart/2005/8/layout/default"/>
    <dgm:cxn modelId="{D8F60EBF-E087-4729-9578-88BA9F8D45C2}" type="presOf" srcId="{499DFA4D-25A4-4964-8963-C8D3C368DC6A}" destId="{2F9ACC56-FEEB-4F2F-939D-C3BBB6845D21}" srcOrd="0" destOrd="0" presId="urn:microsoft.com/office/officeart/2005/8/layout/default"/>
    <dgm:cxn modelId="{DE6CC03F-48F6-4B6F-BAC1-E19E26A68BD9}" srcId="{462AF447-B827-402B-BA2F-C3D1ADFF44ED}" destId="{3C370A9C-0242-49EB-AAAA-C723AC9B0D78}" srcOrd="3" destOrd="0" parTransId="{116E39E4-5169-4C15-9A00-82F025EDC4A5}" sibTransId="{DBE288E8-242B-4ED8-83FE-93EF21C39BE1}"/>
    <dgm:cxn modelId="{C287851F-12BB-429F-AA3A-84838C09C5A7}" srcId="{462AF447-B827-402B-BA2F-C3D1ADFF44ED}" destId="{6AE658A1-1FE9-4CD8-A4A6-27BB88659B28}" srcOrd="0" destOrd="0" parTransId="{4ACE34FE-7263-4C77-99EE-AB332D082608}" sibTransId="{A2692723-2B32-4C81-9C6B-1E55ADC555C0}"/>
    <dgm:cxn modelId="{7DE9F999-FF76-4302-9099-8A39E1124C13}" srcId="{462AF447-B827-402B-BA2F-C3D1ADFF44ED}" destId="{6593D131-C69C-462F-A3F2-D2D0E8C9EE4F}" srcOrd="2" destOrd="0" parTransId="{1E29764F-AE21-4990-96E6-28075788C46D}" sibTransId="{F365269F-2FE7-4C4A-8F36-D412A01709F8}"/>
    <dgm:cxn modelId="{D7BA67C0-B03F-4678-887B-5634D0F83371}" srcId="{462AF447-B827-402B-BA2F-C3D1ADFF44ED}" destId="{A3764D08-37D0-44B0-B3E3-41FEFB3C774E}" srcOrd="4" destOrd="0" parTransId="{66DE0597-06B7-4870-95B9-DBED3855B313}" sibTransId="{D737D857-8A2C-4B8D-96DB-195ECD899607}"/>
    <dgm:cxn modelId="{8DF1D3CC-413E-4944-BA90-0E5DE5D40588}" type="presOf" srcId="{462AF447-B827-402B-BA2F-C3D1ADFF44ED}" destId="{AA882B82-4B98-43AD-9661-D067E84902D6}" srcOrd="0" destOrd="0" presId="urn:microsoft.com/office/officeart/2005/8/layout/default"/>
    <dgm:cxn modelId="{FD55B5D1-5B0F-48F0-87E7-E5208A69787F}" type="presOf" srcId="{6AE658A1-1FE9-4CD8-A4A6-27BB88659B28}" destId="{E6AF0320-731F-4AE7-A117-F4098BB39133}" srcOrd="0" destOrd="0" presId="urn:microsoft.com/office/officeart/2005/8/layout/default"/>
    <dgm:cxn modelId="{2E6AB82C-39D0-4D80-94C1-006037D007D6}" srcId="{462AF447-B827-402B-BA2F-C3D1ADFF44ED}" destId="{499DFA4D-25A4-4964-8963-C8D3C368DC6A}" srcOrd="1" destOrd="0" parTransId="{54EDD22D-9F06-4657-A1DD-5265F4B18433}" sibTransId="{28619942-00FA-4AD6-997E-171126EE6DE0}"/>
    <dgm:cxn modelId="{DF71FCD0-9586-4ECA-8199-4A255555D5E6}" type="presOf" srcId="{3C370A9C-0242-49EB-AAAA-C723AC9B0D78}" destId="{687E8CCC-D48B-4D58-B585-1AD06917867A}" srcOrd="0" destOrd="0" presId="urn:microsoft.com/office/officeart/2005/8/layout/default"/>
    <dgm:cxn modelId="{1A86D0AB-F7EC-4061-B7EC-9F21A9CB0589}" type="presParOf" srcId="{AA882B82-4B98-43AD-9661-D067E84902D6}" destId="{E6AF0320-731F-4AE7-A117-F4098BB39133}" srcOrd="0" destOrd="0" presId="urn:microsoft.com/office/officeart/2005/8/layout/default"/>
    <dgm:cxn modelId="{72203278-B883-41D4-9127-0A233900E681}" type="presParOf" srcId="{AA882B82-4B98-43AD-9661-D067E84902D6}" destId="{B46996FB-CDA6-4553-A489-9881964E852F}" srcOrd="1" destOrd="0" presId="urn:microsoft.com/office/officeart/2005/8/layout/default"/>
    <dgm:cxn modelId="{4A3AFCFB-581C-43D6-8785-DF89F36D4581}" type="presParOf" srcId="{AA882B82-4B98-43AD-9661-D067E84902D6}" destId="{2F9ACC56-FEEB-4F2F-939D-C3BBB6845D21}" srcOrd="2" destOrd="0" presId="urn:microsoft.com/office/officeart/2005/8/layout/default"/>
    <dgm:cxn modelId="{407F88D3-7AB9-4E33-8890-260289B49FF8}" type="presParOf" srcId="{AA882B82-4B98-43AD-9661-D067E84902D6}" destId="{BC40F0A4-43DD-49F8-A05A-EA168DFDFAB5}" srcOrd="3" destOrd="0" presId="urn:microsoft.com/office/officeart/2005/8/layout/default"/>
    <dgm:cxn modelId="{94F01148-E6DD-49F8-B576-D56BE104E7AA}" type="presParOf" srcId="{AA882B82-4B98-43AD-9661-D067E84902D6}" destId="{CC8023D7-4C3A-4CBD-AADF-7CDE0B99679A}" srcOrd="4" destOrd="0" presId="urn:microsoft.com/office/officeart/2005/8/layout/default"/>
    <dgm:cxn modelId="{4DCCC2E9-779C-465A-9A53-E540BBA03B97}" type="presParOf" srcId="{AA882B82-4B98-43AD-9661-D067E84902D6}" destId="{B593965D-1448-4F6A-80F9-71341B3342D9}" srcOrd="5" destOrd="0" presId="urn:microsoft.com/office/officeart/2005/8/layout/default"/>
    <dgm:cxn modelId="{860C655A-DCED-4D00-8A7F-F5F6A404311E}" type="presParOf" srcId="{AA882B82-4B98-43AD-9661-D067E84902D6}" destId="{687E8CCC-D48B-4D58-B585-1AD06917867A}" srcOrd="6" destOrd="0" presId="urn:microsoft.com/office/officeart/2005/8/layout/default"/>
    <dgm:cxn modelId="{B5D9EF82-2D18-4D1F-A696-EFC819909028}" type="presParOf" srcId="{AA882B82-4B98-43AD-9661-D067E84902D6}" destId="{E6D97377-E04B-4B75-9A7E-F15AC2C30858}" srcOrd="7" destOrd="0" presId="urn:microsoft.com/office/officeart/2005/8/layout/default"/>
    <dgm:cxn modelId="{0A59C38B-D698-45AD-9A54-1392B074CB68}" type="presParOf" srcId="{AA882B82-4B98-43AD-9661-D067E84902D6}" destId="{4F964B64-A727-4557-8A43-0402CA9679A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50884D2-1525-454C-A65B-94F08768E207}" type="doc">
      <dgm:prSet loTypeId="urn:microsoft.com/office/officeart/2005/8/layout/vList5"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6F87FB3C-A352-4CBF-91FE-CC460C797E84}">
      <dgm:prSet/>
      <dgm:spPr/>
      <dgm:t>
        <a:bodyPr/>
        <a:lstStyle/>
        <a:p>
          <a:pPr rtl="0"/>
          <a:r>
            <a:rPr lang="en-GB" dirty="0" smtClean="0"/>
            <a:t>MURAMYL PEPTIDE</a:t>
          </a:r>
          <a:endParaRPr lang="en-GB" dirty="0"/>
        </a:p>
      </dgm:t>
    </dgm:pt>
    <dgm:pt modelId="{DD67DFFC-5376-4B2F-A087-DF68D5ACD472}" type="parTrans" cxnId="{BBE83D1C-8DDD-47FA-B70B-01FA57B45858}">
      <dgm:prSet/>
      <dgm:spPr/>
      <dgm:t>
        <a:bodyPr/>
        <a:lstStyle/>
        <a:p>
          <a:endParaRPr lang="en-GB"/>
        </a:p>
      </dgm:t>
    </dgm:pt>
    <dgm:pt modelId="{5CB0CF2C-471E-4E14-AF83-498B5D0BC2D0}" type="sibTrans" cxnId="{BBE83D1C-8DDD-47FA-B70B-01FA57B45858}">
      <dgm:prSet/>
      <dgm:spPr/>
      <dgm:t>
        <a:bodyPr/>
        <a:lstStyle/>
        <a:p>
          <a:endParaRPr lang="en-GB"/>
        </a:p>
      </dgm:t>
    </dgm:pt>
    <dgm:pt modelId="{9D280C6A-F9EF-4E14-BBBB-6917A130ED75}">
      <dgm:prSet/>
      <dgm:spPr/>
      <dgm:t>
        <a:bodyPr/>
        <a:lstStyle/>
        <a:p>
          <a:pPr rtl="0"/>
          <a:r>
            <a:rPr lang="en-GB" dirty="0" smtClean="0"/>
            <a:t>WHEN ONLY MICROGRAMS OF THIS SLEEP-PRODUCING SUBSTANCE ARE INJECTED INTO THE THIRD VENTRICLE </a:t>
          </a:r>
          <a:endParaRPr lang="en-GB" dirty="0"/>
        </a:p>
      </dgm:t>
    </dgm:pt>
    <dgm:pt modelId="{373BB064-CCFB-4A5A-8D66-25B7602AAF4E}" type="parTrans" cxnId="{94022E23-FAFA-4D49-BCE1-397A0E4D1505}">
      <dgm:prSet/>
      <dgm:spPr/>
      <dgm:t>
        <a:bodyPr/>
        <a:lstStyle/>
        <a:p>
          <a:endParaRPr lang="en-GB"/>
        </a:p>
      </dgm:t>
    </dgm:pt>
    <dgm:pt modelId="{B0D9526D-A54D-4785-A7AE-60D8E13D8C18}" type="sibTrans" cxnId="{94022E23-FAFA-4D49-BCE1-397A0E4D1505}">
      <dgm:prSet/>
      <dgm:spPr/>
      <dgm:t>
        <a:bodyPr/>
        <a:lstStyle/>
        <a:p>
          <a:endParaRPr lang="en-GB"/>
        </a:p>
      </dgm:t>
    </dgm:pt>
    <dgm:pt modelId="{1D4F0E15-96A3-4FFF-BDE4-75AD27C67BB5}">
      <dgm:prSet/>
      <dgm:spPr/>
      <dgm:t>
        <a:bodyPr/>
        <a:lstStyle/>
        <a:p>
          <a:pPr rtl="0"/>
          <a:r>
            <a:rPr lang="en-GB" dirty="0" smtClean="0"/>
            <a:t>A LOW-MOLECULAR-WEIGHT SUBSTANCE THAT ACCUMULATES IN THE CEREBROSPINAL FLUID AND URINE IN ANIMALS KEPT AWAKE FOR SEVERAL DAYS. </a:t>
          </a:r>
          <a:endParaRPr lang="en-GB" dirty="0"/>
        </a:p>
      </dgm:t>
    </dgm:pt>
    <dgm:pt modelId="{7E23E453-5777-415F-9AA0-6A3D66B76991}" type="parTrans" cxnId="{EF708441-FF42-421D-A41A-EFFA0DA6F102}">
      <dgm:prSet/>
      <dgm:spPr/>
      <dgm:t>
        <a:bodyPr/>
        <a:lstStyle/>
        <a:p>
          <a:endParaRPr lang="en-GB"/>
        </a:p>
      </dgm:t>
    </dgm:pt>
    <dgm:pt modelId="{A2B76F61-CCEF-432E-AC70-79F7C53C6ABD}" type="sibTrans" cxnId="{EF708441-FF42-421D-A41A-EFFA0DA6F102}">
      <dgm:prSet/>
      <dgm:spPr/>
      <dgm:t>
        <a:bodyPr/>
        <a:lstStyle/>
        <a:p>
          <a:endParaRPr lang="en-GB"/>
        </a:p>
      </dgm:t>
    </dgm:pt>
    <dgm:pt modelId="{BEF9FED3-0391-4A7B-9F53-A83B1681ED40}">
      <dgm:prSet/>
      <dgm:spPr/>
      <dgm:t>
        <a:bodyPr/>
        <a:lstStyle/>
        <a:p>
          <a:pPr rtl="0"/>
          <a:r>
            <a:rPr lang="en-GB" dirty="0" smtClean="0"/>
            <a:t>ALMOST NATURAL SLEEP OCCURS WITHIN A FEW MINUTES, </a:t>
          </a:r>
          <a:endParaRPr lang="en-GB" dirty="0"/>
        </a:p>
      </dgm:t>
    </dgm:pt>
    <dgm:pt modelId="{DB17F994-92A2-4C59-9863-1FB94961A3B9}" type="parTrans" cxnId="{A099F8F4-A870-4445-979A-360D9BCE41F6}">
      <dgm:prSet/>
      <dgm:spPr/>
      <dgm:t>
        <a:bodyPr/>
        <a:lstStyle/>
        <a:p>
          <a:endParaRPr lang="en-GB"/>
        </a:p>
      </dgm:t>
    </dgm:pt>
    <dgm:pt modelId="{28297DA0-929B-4F01-8311-CECF86F41CA0}" type="sibTrans" cxnId="{A099F8F4-A870-4445-979A-360D9BCE41F6}">
      <dgm:prSet/>
      <dgm:spPr/>
      <dgm:t>
        <a:bodyPr/>
        <a:lstStyle/>
        <a:p>
          <a:endParaRPr lang="en-GB"/>
        </a:p>
      </dgm:t>
    </dgm:pt>
    <dgm:pt modelId="{F1B7CA93-CE45-45A7-9B7B-FC8DCDFF6A75}">
      <dgm:prSet/>
      <dgm:spPr/>
      <dgm:t>
        <a:bodyPr/>
        <a:lstStyle/>
        <a:p>
          <a:pPr rtl="0"/>
          <a:r>
            <a:rPr lang="en-GB" dirty="0" smtClean="0"/>
            <a:t>THE ANIMAL MAY STAY ASLEEP FOR SEVERAL HOURS.</a:t>
          </a:r>
          <a:endParaRPr lang="en-GB" dirty="0"/>
        </a:p>
      </dgm:t>
    </dgm:pt>
    <dgm:pt modelId="{C5B1D2BF-1CAF-4501-A5A9-3A1C94622B9E}" type="parTrans" cxnId="{647B8483-85C1-46FF-A3DB-9D5E712FA94C}">
      <dgm:prSet/>
      <dgm:spPr/>
      <dgm:t>
        <a:bodyPr/>
        <a:lstStyle/>
        <a:p>
          <a:endParaRPr lang="en-GB"/>
        </a:p>
      </dgm:t>
    </dgm:pt>
    <dgm:pt modelId="{1A0FE673-3913-44AF-94B1-643AA017F4BC}" type="sibTrans" cxnId="{647B8483-85C1-46FF-A3DB-9D5E712FA94C}">
      <dgm:prSet/>
      <dgm:spPr/>
      <dgm:t>
        <a:bodyPr/>
        <a:lstStyle/>
        <a:p>
          <a:endParaRPr lang="en-GB"/>
        </a:p>
      </dgm:t>
    </dgm:pt>
    <dgm:pt modelId="{1168D46A-53B4-41CF-BBB2-472B15036C69}" type="pres">
      <dgm:prSet presAssocID="{D50884D2-1525-454C-A65B-94F08768E207}" presName="Name0" presStyleCnt="0">
        <dgm:presLayoutVars>
          <dgm:dir/>
          <dgm:animLvl val="lvl"/>
          <dgm:resizeHandles val="exact"/>
        </dgm:presLayoutVars>
      </dgm:prSet>
      <dgm:spPr/>
    </dgm:pt>
    <dgm:pt modelId="{8BAE31A6-83F9-4BE4-ADC3-4FDAFD986303}" type="pres">
      <dgm:prSet presAssocID="{6F87FB3C-A352-4CBF-91FE-CC460C797E84}" presName="linNode" presStyleCnt="0"/>
      <dgm:spPr/>
    </dgm:pt>
    <dgm:pt modelId="{2E2E5537-B67A-4F8A-A744-EA895378B516}" type="pres">
      <dgm:prSet presAssocID="{6F87FB3C-A352-4CBF-91FE-CC460C797E84}" presName="parentText" presStyleLbl="node1" presStyleIdx="0" presStyleCnt="2">
        <dgm:presLayoutVars>
          <dgm:chMax val="1"/>
          <dgm:bulletEnabled val="1"/>
        </dgm:presLayoutVars>
      </dgm:prSet>
      <dgm:spPr/>
    </dgm:pt>
    <dgm:pt modelId="{E23F3355-A4E5-40CB-8665-0DA81660A0DF}" type="pres">
      <dgm:prSet presAssocID="{6F87FB3C-A352-4CBF-91FE-CC460C797E84}" presName="descendantText" presStyleLbl="alignAccFollowNode1" presStyleIdx="0" presStyleCnt="2">
        <dgm:presLayoutVars>
          <dgm:bulletEnabled val="1"/>
        </dgm:presLayoutVars>
      </dgm:prSet>
      <dgm:spPr/>
      <dgm:t>
        <a:bodyPr/>
        <a:lstStyle/>
        <a:p>
          <a:endParaRPr lang="en-GB"/>
        </a:p>
      </dgm:t>
    </dgm:pt>
    <dgm:pt modelId="{F9FC2AE6-4603-4A50-B4F1-29BC6599B61E}" type="pres">
      <dgm:prSet presAssocID="{5CB0CF2C-471E-4E14-AF83-498B5D0BC2D0}" presName="sp" presStyleCnt="0"/>
      <dgm:spPr/>
    </dgm:pt>
    <dgm:pt modelId="{77C7B4C8-1A52-4A45-850E-2425A46AEC26}" type="pres">
      <dgm:prSet presAssocID="{9D280C6A-F9EF-4E14-BBBB-6917A130ED75}" presName="linNode" presStyleCnt="0"/>
      <dgm:spPr/>
    </dgm:pt>
    <dgm:pt modelId="{99077310-F7CC-4889-8919-7892548743D8}" type="pres">
      <dgm:prSet presAssocID="{9D280C6A-F9EF-4E14-BBBB-6917A130ED75}" presName="parentText" presStyleLbl="node1" presStyleIdx="1" presStyleCnt="2">
        <dgm:presLayoutVars>
          <dgm:chMax val="1"/>
          <dgm:bulletEnabled val="1"/>
        </dgm:presLayoutVars>
      </dgm:prSet>
      <dgm:spPr/>
      <dgm:t>
        <a:bodyPr/>
        <a:lstStyle/>
        <a:p>
          <a:endParaRPr lang="en-GB"/>
        </a:p>
      </dgm:t>
    </dgm:pt>
    <dgm:pt modelId="{D7A0007A-C7AB-4783-8081-8045A373A981}" type="pres">
      <dgm:prSet presAssocID="{9D280C6A-F9EF-4E14-BBBB-6917A130ED75}" presName="descendantText" presStyleLbl="alignAccFollowNode1" presStyleIdx="1" presStyleCnt="2">
        <dgm:presLayoutVars>
          <dgm:bulletEnabled val="1"/>
        </dgm:presLayoutVars>
      </dgm:prSet>
      <dgm:spPr/>
    </dgm:pt>
  </dgm:ptLst>
  <dgm:cxnLst>
    <dgm:cxn modelId="{C26AA2F8-4491-419A-9CCA-E7EA3A02FFA4}" type="presOf" srcId="{D50884D2-1525-454C-A65B-94F08768E207}" destId="{1168D46A-53B4-41CF-BBB2-472B15036C69}" srcOrd="0" destOrd="0" presId="urn:microsoft.com/office/officeart/2005/8/layout/vList5"/>
    <dgm:cxn modelId="{BBE83D1C-8DDD-47FA-B70B-01FA57B45858}" srcId="{D50884D2-1525-454C-A65B-94F08768E207}" destId="{6F87FB3C-A352-4CBF-91FE-CC460C797E84}" srcOrd="0" destOrd="0" parTransId="{DD67DFFC-5376-4B2F-A087-DF68D5ACD472}" sibTransId="{5CB0CF2C-471E-4E14-AF83-498B5D0BC2D0}"/>
    <dgm:cxn modelId="{7190B28E-8A3E-4EED-9634-BBB7F8EBF2AF}" type="presOf" srcId="{6F87FB3C-A352-4CBF-91FE-CC460C797E84}" destId="{2E2E5537-B67A-4F8A-A744-EA895378B516}" srcOrd="0" destOrd="0" presId="urn:microsoft.com/office/officeart/2005/8/layout/vList5"/>
    <dgm:cxn modelId="{EF708441-FF42-421D-A41A-EFFA0DA6F102}" srcId="{6F87FB3C-A352-4CBF-91FE-CC460C797E84}" destId="{1D4F0E15-96A3-4FFF-BDE4-75AD27C67BB5}" srcOrd="0" destOrd="0" parTransId="{7E23E453-5777-415F-9AA0-6A3D66B76991}" sibTransId="{A2B76F61-CCEF-432E-AC70-79F7C53C6ABD}"/>
    <dgm:cxn modelId="{D3694022-354A-402E-9F4C-5F7E38058CCD}" type="presOf" srcId="{F1B7CA93-CE45-45A7-9B7B-FC8DCDFF6A75}" destId="{D7A0007A-C7AB-4783-8081-8045A373A981}" srcOrd="0" destOrd="1" presId="urn:microsoft.com/office/officeart/2005/8/layout/vList5"/>
    <dgm:cxn modelId="{A099F8F4-A870-4445-979A-360D9BCE41F6}" srcId="{9D280C6A-F9EF-4E14-BBBB-6917A130ED75}" destId="{BEF9FED3-0391-4A7B-9F53-A83B1681ED40}" srcOrd="0" destOrd="0" parTransId="{DB17F994-92A2-4C59-9863-1FB94961A3B9}" sibTransId="{28297DA0-929B-4F01-8311-CECF86F41CA0}"/>
    <dgm:cxn modelId="{CFA1D068-D26D-4756-A1CB-E70129EF3B20}" type="presOf" srcId="{1D4F0E15-96A3-4FFF-BDE4-75AD27C67BB5}" destId="{E23F3355-A4E5-40CB-8665-0DA81660A0DF}" srcOrd="0" destOrd="0" presId="urn:microsoft.com/office/officeart/2005/8/layout/vList5"/>
    <dgm:cxn modelId="{647B8483-85C1-46FF-A3DB-9D5E712FA94C}" srcId="{9D280C6A-F9EF-4E14-BBBB-6917A130ED75}" destId="{F1B7CA93-CE45-45A7-9B7B-FC8DCDFF6A75}" srcOrd="1" destOrd="0" parTransId="{C5B1D2BF-1CAF-4501-A5A9-3A1C94622B9E}" sibTransId="{1A0FE673-3913-44AF-94B1-643AA017F4BC}"/>
    <dgm:cxn modelId="{D0E50340-CBD3-4A05-9F58-CC1B7EBD62FB}" type="presOf" srcId="{9D280C6A-F9EF-4E14-BBBB-6917A130ED75}" destId="{99077310-F7CC-4889-8919-7892548743D8}" srcOrd="0" destOrd="0" presId="urn:microsoft.com/office/officeart/2005/8/layout/vList5"/>
    <dgm:cxn modelId="{94022E23-FAFA-4D49-BCE1-397A0E4D1505}" srcId="{D50884D2-1525-454C-A65B-94F08768E207}" destId="{9D280C6A-F9EF-4E14-BBBB-6917A130ED75}" srcOrd="1" destOrd="0" parTransId="{373BB064-CCFB-4A5A-8D66-25B7602AAF4E}" sibTransId="{B0D9526D-A54D-4785-A7AE-60D8E13D8C18}"/>
    <dgm:cxn modelId="{05616309-2A67-412F-AB65-B326BC128BA1}" type="presOf" srcId="{BEF9FED3-0391-4A7B-9F53-A83B1681ED40}" destId="{D7A0007A-C7AB-4783-8081-8045A373A981}" srcOrd="0" destOrd="0" presId="urn:microsoft.com/office/officeart/2005/8/layout/vList5"/>
    <dgm:cxn modelId="{9FE87102-D4DD-4750-837F-422F7B84C666}" type="presParOf" srcId="{1168D46A-53B4-41CF-BBB2-472B15036C69}" destId="{8BAE31A6-83F9-4BE4-ADC3-4FDAFD986303}" srcOrd="0" destOrd="0" presId="urn:microsoft.com/office/officeart/2005/8/layout/vList5"/>
    <dgm:cxn modelId="{8F9B05FA-6126-4385-B9A6-6D0C3CB65984}" type="presParOf" srcId="{8BAE31A6-83F9-4BE4-ADC3-4FDAFD986303}" destId="{2E2E5537-B67A-4F8A-A744-EA895378B516}" srcOrd="0" destOrd="0" presId="urn:microsoft.com/office/officeart/2005/8/layout/vList5"/>
    <dgm:cxn modelId="{B54316DA-20C6-4B0B-A8A7-0663083E2300}" type="presParOf" srcId="{8BAE31A6-83F9-4BE4-ADC3-4FDAFD986303}" destId="{E23F3355-A4E5-40CB-8665-0DA81660A0DF}" srcOrd="1" destOrd="0" presId="urn:microsoft.com/office/officeart/2005/8/layout/vList5"/>
    <dgm:cxn modelId="{7C00A6BA-C60C-4EB0-BFEB-2FF863F16F08}" type="presParOf" srcId="{1168D46A-53B4-41CF-BBB2-472B15036C69}" destId="{F9FC2AE6-4603-4A50-B4F1-29BC6599B61E}" srcOrd="1" destOrd="0" presId="urn:microsoft.com/office/officeart/2005/8/layout/vList5"/>
    <dgm:cxn modelId="{3BC9966B-AF00-4305-A3C1-41A7C14E1EDF}" type="presParOf" srcId="{1168D46A-53B4-41CF-BBB2-472B15036C69}" destId="{77C7B4C8-1A52-4A45-850E-2425A46AEC26}" srcOrd="2" destOrd="0" presId="urn:microsoft.com/office/officeart/2005/8/layout/vList5"/>
    <dgm:cxn modelId="{00624A6F-ABE5-4985-8CE0-CF6B520B5FCF}" type="presParOf" srcId="{77C7B4C8-1A52-4A45-850E-2425A46AEC26}" destId="{99077310-F7CC-4889-8919-7892548743D8}" srcOrd="0" destOrd="0" presId="urn:microsoft.com/office/officeart/2005/8/layout/vList5"/>
    <dgm:cxn modelId="{9184FD95-F91F-47C6-94C3-3102B60E351E}" type="presParOf" srcId="{77C7B4C8-1A52-4A45-850E-2425A46AEC26}" destId="{D7A0007A-C7AB-4783-8081-8045A373A98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325CCE7-EECD-4E5E-A9DF-356A0EBD16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2369029-20A6-4B17-9EE2-291200310724}">
      <dgm:prSet/>
      <dgm:spPr>
        <a:effectLst>
          <a:outerShdw blurRad="50800" dist="38100" algn="l" rotWithShape="0">
            <a:prstClr val="black">
              <a:alpha val="40000"/>
            </a:prstClr>
          </a:outerShdw>
          <a:reflection blurRad="6350" stA="52000" endA="300" endPos="35000" dir="5400000" sy="-100000" algn="bl" rotWithShape="0"/>
        </a:effectLst>
      </dgm:spPr>
      <dgm:t>
        <a:bodyPr/>
        <a:lstStyle/>
        <a:p>
          <a:pPr rtl="0"/>
          <a:r>
            <a:rPr lang="en-GB" dirty="0" smtClean="0"/>
            <a:t>OREXIN (ALSO CALLED HYPOCRETIN) IS PRODUCED BY NEURONS IN THE HYPOTHALAMUS THAT PROVIDE EXCITATORY INPUT TO MANY OTHER AREAS OF THE BRAIN WHERE THERE ARE OREXIN RECEPTORS. </a:t>
          </a:r>
          <a:endParaRPr lang="en-GB" dirty="0"/>
        </a:p>
      </dgm:t>
    </dgm:pt>
    <dgm:pt modelId="{B1D86B6D-5D76-4912-92EA-DAB5D900CF1E}" type="parTrans" cxnId="{3E45E428-F42C-46F5-9DD2-AB4F0B4FEA84}">
      <dgm:prSet/>
      <dgm:spPr/>
      <dgm:t>
        <a:bodyPr/>
        <a:lstStyle/>
        <a:p>
          <a:endParaRPr lang="en-GB"/>
        </a:p>
      </dgm:t>
    </dgm:pt>
    <dgm:pt modelId="{B92CBB4F-9D80-4B3B-B10F-1AAF0908B806}" type="sibTrans" cxnId="{3E45E428-F42C-46F5-9DD2-AB4F0B4FEA84}">
      <dgm:prSet/>
      <dgm:spPr/>
      <dgm:t>
        <a:bodyPr/>
        <a:lstStyle/>
        <a:p>
          <a:endParaRPr lang="en-GB"/>
        </a:p>
      </dgm:t>
    </dgm:pt>
    <dgm:pt modelId="{65200C81-8C6D-496D-8F6D-37DC556F7A08}">
      <dgm:prSet/>
      <dgm:spPr>
        <a:effectLst>
          <a:outerShdw blurRad="50800" dist="38100" algn="l" rotWithShape="0">
            <a:prstClr val="black">
              <a:alpha val="40000"/>
            </a:prstClr>
          </a:outerShdw>
          <a:reflection blurRad="6350" stA="52000" endA="300" endPos="35000" dir="5400000" sy="-100000" algn="bl" rotWithShape="0"/>
        </a:effectLst>
      </dgm:spPr>
      <dgm:t>
        <a:bodyPr/>
        <a:lstStyle/>
        <a:p>
          <a:pPr rtl="0"/>
          <a:r>
            <a:rPr lang="en-GB" dirty="0" smtClean="0"/>
            <a:t>OREXIN NEURONS ARE MOST ACTIVE DURING WAKING AND ALMOST STOP FIRING DURING SLOW WAVE AND REM SLEEP.</a:t>
          </a:r>
          <a:endParaRPr lang="en-GB" dirty="0"/>
        </a:p>
      </dgm:t>
    </dgm:pt>
    <dgm:pt modelId="{3D57369D-1ABB-46CB-A424-B3E40A45A07E}" type="parTrans" cxnId="{F246DB65-B3F2-4E2D-94E0-FEE741A76DD2}">
      <dgm:prSet/>
      <dgm:spPr/>
      <dgm:t>
        <a:bodyPr/>
        <a:lstStyle/>
        <a:p>
          <a:endParaRPr lang="en-GB"/>
        </a:p>
      </dgm:t>
    </dgm:pt>
    <dgm:pt modelId="{016FBD6A-C785-47D1-B25A-9FD5BA204C70}" type="sibTrans" cxnId="{F246DB65-B3F2-4E2D-94E0-FEE741A76DD2}">
      <dgm:prSet/>
      <dgm:spPr/>
      <dgm:t>
        <a:bodyPr/>
        <a:lstStyle/>
        <a:p>
          <a:endParaRPr lang="en-GB"/>
        </a:p>
      </dgm:t>
    </dgm:pt>
    <dgm:pt modelId="{DB0C0B38-53AE-479A-BB21-952F38FEF359}">
      <dgm:prSet/>
      <dgm:spPr>
        <a:effectLst>
          <a:outerShdw blurRad="50800" dist="38100" algn="l" rotWithShape="0">
            <a:prstClr val="black">
              <a:alpha val="40000"/>
            </a:prstClr>
          </a:outerShdw>
          <a:reflection blurRad="6350" stA="52000" endA="300" endPos="35000" dir="5400000" sy="-100000" algn="bl" rotWithShape="0"/>
        </a:effectLst>
      </dgm:spPr>
      <dgm:t>
        <a:bodyPr/>
        <a:lstStyle/>
        <a:p>
          <a:pPr rtl="0"/>
          <a:r>
            <a:rPr lang="en-GB" dirty="0" smtClean="0"/>
            <a:t>OREXIN PRODUCTION IS PROBABLY INHIBITED BY THE VLPO (VENTROLATERAL PREOPTIC NUCLEUS) NEURONS WHICH SEND GABAERGIC INHIBITORY PROJECTIONS TO OREXIN NEURONS.</a:t>
          </a:r>
          <a:endParaRPr lang="en-GB" dirty="0"/>
        </a:p>
      </dgm:t>
    </dgm:pt>
    <dgm:pt modelId="{4000F5E5-CA6C-4D37-AD21-709325392741}" type="parTrans" cxnId="{731C4398-24DE-44EE-9570-1B3B70E10732}">
      <dgm:prSet/>
      <dgm:spPr/>
      <dgm:t>
        <a:bodyPr/>
        <a:lstStyle/>
        <a:p>
          <a:endParaRPr lang="en-GB"/>
        </a:p>
      </dgm:t>
    </dgm:pt>
    <dgm:pt modelId="{B54A9AC3-5AF8-4F2E-B673-EB6346C8218D}" type="sibTrans" cxnId="{731C4398-24DE-44EE-9570-1B3B70E10732}">
      <dgm:prSet/>
      <dgm:spPr/>
      <dgm:t>
        <a:bodyPr/>
        <a:lstStyle/>
        <a:p>
          <a:endParaRPr lang="en-GB"/>
        </a:p>
      </dgm:t>
    </dgm:pt>
    <dgm:pt modelId="{006B1116-D37B-4FF3-8A72-3018218B5D9E}" type="pres">
      <dgm:prSet presAssocID="{6325CCE7-EECD-4E5E-A9DF-356A0EBD16A0}" presName="linear" presStyleCnt="0">
        <dgm:presLayoutVars>
          <dgm:animLvl val="lvl"/>
          <dgm:resizeHandles val="exact"/>
        </dgm:presLayoutVars>
      </dgm:prSet>
      <dgm:spPr/>
    </dgm:pt>
    <dgm:pt modelId="{276B8CF8-C578-4904-927B-8774B4EA89C1}" type="pres">
      <dgm:prSet presAssocID="{72369029-20A6-4B17-9EE2-291200310724}" presName="parentText" presStyleLbl="node1" presStyleIdx="0" presStyleCnt="3">
        <dgm:presLayoutVars>
          <dgm:chMax val="0"/>
          <dgm:bulletEnabled val="1"/>
        </dgm:presLayoutVars>
      </dgm:prSet>
      <dgm:spPr/>
    </dgm:pt>
    <dgm:pt modelId="{54D15763-F14E-410D-AB09-B5C120CC60BB}" type="pres">
      <dgm:prSet presAssocID="{B92CBB4F-9D80-4B3B-B10F-1AAF0908B806}" presName="spacer" presStyleCnt="0"/>
      <dgm:spPr/>
    </dgm:pt>
    <dgm:pt modelId="{F6325DA6-8286-42EF-AEB6-CCA77F8B7E3D}" type="pres">
      <dgm:prSet presAssocID="{65200C81-8C6D-496D-8F6D-37DC556F7A08}" presName="parentText" presStyleLbl="node1" presStyleIdx="1" presStyleCnt="3">
        <dgm:presLayoutVars>
          <dgm:chMax val="0"/>
          <dgm:bulletEnabled val="1"/>
        </dgm:presLayoutVars>
      </dgm:prSet>
      <dgm:spPr/>
    </dgm:pt>
    <dgm:pt modelId="{0BADC462-581D-4CBF-B2FC-92269D63B95B}" type="pres">
      <dgm:prSet presAssocID="{016FBD6A-C785-47D1-B25A-9FD5BA204C70}" presName="spacer" presStyleCnt="0"/>
      <dgm:spPr/>
    </dgm:pt>
    <dgm:pt modelId="{E0F97589-4132-45EA-BD37-4308C96B4C1F}" type="pres">
      <dgm:prSet presAssocID="{DB0C0B38-53AE-479A-BB21-952F38FEF359}" presName="parentText" presStyleLbl="node1" presStyleIdx="2" presStyleCnt="3">
        <dgm:presLayoutVars>
          <dgm:chMax val="0"/>
          <dgm:bulletEnabled val="1"/>
        </dgm:presLayoutVars>
      </dgm:prSet>
      <dgm:spPr/>
    </dgm:pt>
  </dgm:ptLst>
  <dgm:cxnLst>
    <dgm:cxn modelId="{731C4398-24DE-44EE-9570-1B3B70E10732}" srcId="{6325CCE7-EECD-4E5E-A9DF-356A0EBD16A0}" destId="{DB0C0B38-53AE-479A-BB21-952F38FEF359}" srcOrd="2" destOrd="0" parTransId="{4000F5E5-CA6C-4D37-AD21-709325392741}" sibTransId="{B54A9AC3-5AF8-4F2E-B673-EB6346C8218D}"/>
    <dgm:cxn modelId="{3E45E428-F42C-46F5-9DD2-AB4F0B4FEA84}" srcId="{6325CCE7-EECD-4E5E-A9DF-356A0EBD16A0}" destId="{72369029-20A6-4B17-9EE2-291200310724}" srcOrd="0" destOrd="0" parTransId="{B1D86B6D-5D76-4912-92EA-DAB5D900CF1E}" sibTransId="{B92CBB4F-9D80-4B3B-B10F-1AAF0908B806}"/>
    <dgm:cxn modelId="{9D6EB4F2-E968-469E-8B4A-36840887034F}" type="presOf" srcId="{72369029-20A6-4B17-9EE2-291200310724}" destId="{276B8CF8-C578-4904-927B-8774B4EA89C1}" srcOrd="0" destOrd="0" presId="urn:microsoft.com/office/officeart/2005/8/layout/vList2"/>
    <dgm:cxn modelId="{7BB42969-E490-4E9C-9166-CFBB40781904}" type="presOf" srcId="{DB0C0B38-53AE-479A-BB21-952F38FEF359}" destId="{E0F97589-4132-45EA-BD37-4308C96B4C1F}" srcOrd="0" destOrd="0" presId="urn:microsoft.com/office/officeart/2005/8/layout/vList2"/>
    <dgm:cxn modelId="{669FC919-C530-46ED-AD19-8D969FDFD6EA}" type="presOf" srcId="{6325CCE7-EECD-4E5E-A9DF-356A0EBD16A0}" destId="{006B1116-D37B-4FF3-8A72-3018218B5D9E}" srcOrd="0" destOrd="0" presId="urn:microsoft.com/office/officeart/2005/8/layout/vList2"/>
    <dgm:cxn modelId="{85ADFB7C-2301-4389-9F07-7BE2C87CA643}" type="presOf" srcId="{65200C81-8C6D-496D-8F6D-37DC556F7A08}" destId="{F6325DA6-8286-42EF-AEB6-CCA77F8B7E3D}" srcOrd="0" destOrd="0" presId="urn:microsoft.com/office/officeart/2005/8/layout/vList2"/>
    <dgm:cxn modelId="{F246DB65-B3F2-4E2D-94E0-FEE741A76DD2}" srcId="{6325CCE7-EECD-4E5E-A9DF-356A0EBD16A0}" destId="{65200C81-8C6D-496D-8F6D-37DC556F7A08}" srcOrd="1" destOrd="0" parTransId="{3D57369D-1ABB-46CB-A424-B3E40A45A07E}" sibTransId="{016FBD6A-C785-47D1-B25A-9FD5BA204C70}"/>
    <dgm:cxn modelId="{75A9F9DB-7AF0-46A3-A70D-74FFB2BC35AF}" type="presParOf" srcId="{006B1116-D37B-4FF3-8A72-3018218B5D9E}" destId="{276B8CF8-C578-4904-927B-8774B4EA89C1}" srcOrd="0" destOrd="0" presId="urn:microsoft.com/office/officeart/2005/8/layout/vList2"/>
    <dgm:cxn modelId="{D9F78986-5B2D-4BF4-8251-3E154668F4F4}" type="presParOf" srcId="{006B1116-D37B-4FF3-8A72-3018218B5D9E}" destId="{54D15763-F14E-410D-AB09-B5C120CC60BB}" srcOrd="1" destOrd="0" presId="urn:microsoft.com/office/officeart/2005/8/layout/vList2"/>
    <dgm:cxn modelId="{0B57244A-1F51-4910-876E-FB676D76FA73}" type="presParOf" srcId="{006B1116-D37B-4FF3-8A72-3018218B5D9E}" destId="{F6325DA6-8286-42EF-AEB6-CCA77F8B7E3D}" srcOrd="2" destOrd="0" presId="urn:microsoft.com/office/officeart/2005/8/layout/vList2"/>
    <dgm:cxn modelId="{9E4394A9-443C-4E70-9D00-E943E2C330FD}" type="presParOf" srcId="{006B1116-D37B-4FF3-8A72-3018218B5D9E}" destId="{0BADC462-581D-4CBF-B2FC-92269D63B95B}" srcOrd="3" destOrd="0" presId="urn:microsoft.com/office/officeart/2005/8/layout/vList2"/>
    <dgm:cxn modelId="{4862F86A-DA17-4FD3-AF03-4F11C8CA835D}" type="presParOf" srcId="{006B1116-D37B-4FF3-8A72-3018218B5D9E}" destId="{E0F97589-4132-45EA-BD37-4308C96B4C1F}" srcOrd="4" destOrd="0" presId="urn:microsoft.com/office/officeart/2005/8/layout/vList2"/>
  </dgm:cxnLst>
  <dgm:bg>
    <a:effectLst>
      <a:outerShdw blurRad="50800" dist="38100" dir="18900000" algn="b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738B6BE-BEA1-4F58-86EE-B8F7865362A1}" type="doc">
      <dgm:prSet loTypeId="urn:microsoft.com/office/officeart/2005/8/layout/vList2" loCatId="list" qsTypeId="urn:microsoft.com/office/officeart/2005/8/quickstyle/3d7" qsCatId="3D" csTypeId="urn:microsoft.com/office/officeart/2005/8/colors/accent1_2" csCatId="accent1" phldr="1"/>
      <dgm:spPr/>
      <dgm:t>
        <a:bodyPr/>
        <a:lstStyle/>
        <a:p>
          <a:endParaRPr lang="en-GB"/>
        </a:p>
      </dgm:t>
    </dgm:pt>
    <dgm:pt modelId="{7F91F1EF-9B9C-4ADE-9CE0-695FE5A32F1A}">
      <dgm:prSet/>
      <dgm:spPr/>
      <dgm:t>
        <a:bodyPr/>
        <a:lstStyle/>
        <a:p>
          <a:pPr rtl="0"/>
          <a:r>
            <a:rPr lang="en-GB" i="0" dirty="0" smtClean="0"/>
            <a:t>LOSS OF OREXIN SIGNALLING AS A RESULT OF DEFECTIVE OREXIN RECEPTORS OR DESTRUCTION OF OREXIN-PRODUCING NEURONS CAUSES NARCOLEPSY</a:t>
          </a:r>
          <a:endParaRPr lang="en-GB" i="0" dirty="0"/>
        </a:p>
      </dgm:t>
    </dgm:pt>
    <dgm:pt modelId="{573C8C80-CDBF-47BD-A9B1-B3DD845DAC93}" type="parTrans" cxnId="{0B9CDC3E-5BA3-4B9C-9482-5BECAC4A5943}">
      <dgm:prSet/>
      <dgm:spPr/>
      <dgm:t>
        <a:bodyPr/>
        <a:lstStyle/>
        <a:p>
          <a:endParaRPr lang="en-GB"/>
        </a:p>
      </dgm:t>
    </dgm:pt>
    <dgm:pt modelId="{B3D71A4D-955C-4FC5-BD98-AA88EE59417F}" type="sibTrans" cxnId="{0B9CDC3E-5BA3-4B9C-9482-5BECAC4A5943}">
      <dgm:prSet/>
      <dgm:spPr/>
      <dgm:t>
        <a:bodyPr/>
        <a:lstStyle/>
        <a:p>
          <a:endParaRPr lang="en-GB"/>
        </a:p>
      </dgm:t>
    </dgm:pt>
    <dgm:pt modelId="{E8F1112A-7FA0-4FFC-B43A-FBD940265E85}">
      <dgm:prSet/>
      <dgm:spPr/>
      <dgm:t>
        <a:bodyPr/>
        <a:lstStyle/>
        <a:p>
          <a:pPr rtl="0"/>
          <a:r>
            <a:rPr lang="en-GB" dirty="0" smtClean="0"/>
            <a:t>NARCOLEPSY IS A SLEEP DISORDER CHARACTERIZED BY OVERWHELMING DAYTIME DROWSINESS AND SUDDEN ATTACKS OF SLEEP THAT CAN OCCUR EVEN WHEN A PERSON IS TALKING OR WORKING. </a:t>
          </a:r>
          <a:endParaRPr lang="en-GB" dirty="0"/>
        </a:p>
      </dgm:t>
    </dgm:pt>
    <dgm:pt modelId="{02862E60-E2DE-41F3-8157-2847FB7C2DE2}" type="parTrans" cxnId="{4A5C198D-2B13-4C13-8C71-F461EBAB6CA4}">
      <dgm:prSet/>
      <dgm:spPr/>
      <dgm:t>
        <a:bodyPr/>
        <a:lstStyle/>
        <a:p>
          <a:endParaRPr lang="en-GB"/>
        </a:p>
      </dgm:t>
    </dgm:pt>
    <dgm:pt modelId="{444D977B-7631-4793-B163-5CA36BCA85AE}" type="sibTrans" cxnId="{4A5C198D-2B13-4C13-8C71-F461EBAB6CA4}">
      <dgm:prSet/>
      <dgm:spPr/>
      <dgm:t>
        <a:bodyPr/>
        <a:lstStyle/>
        <a:p>
          <a:endParaRPr lang="en-GB"/>
        </a:p>
      </dgm:t>
    </dgm:pt>
    <dgm:pt modelId="{13D55A9C-80D8-4009-A683-1C3C05C34B03}" type="pres">
      <dgm:prSet presAssocID="{B738B6BE-BEA1-4F58-86EE-B8F7865362A1}" presName="linear" presStyleCnt="0">
        <dgm:presLayoutVars>
          <dgm:animLvl val="lvl"/>
          <dgm:resizeHandles val="exact"/>
        </dgm:presLayoutVars>
      </dgm:prSet>
      <dgm:spPr/>
    </dgm:pt>
    <dgm:pt modelId="{83E17A3F-3E4C-42E4-AE2B-51D075AF1D3A}" type="pres">
      <dgm:prSet presAssocID="{7F91F1EF-9B9C-4ADE-9CE0-695FE5A32F1A}" presName="parentText" presStyleLbl="node1" presStyleIdx="0" presStyleCnt="2">
        <dgm:presLayoutVars>
          <dgm:chMax val="0"/>
          <dgm:bulletEnabled val="1"/>
        </dgm:presLayoutVars>
      </dgm:prSet>
      <dgm:spPr/>
      <dgm:t>
        <a:bodyPr/>
        <a:lstStyle/>
        <a:p>
          <a:endParaRPr lang="en-GB"/>
        </a:p>
      </dgm:t>
    </dgm:pt>
    <dgm:pt modelId="{E754EF33-846B-440A-8146-692ED4C9C348}" type="pres">
      <dgm:prSet presAssocID="{B3D71A4D-955C-4FC5-BD98-AA88EE59417F}" presName="spacer" presStyleCnt="0"/>
      <dgm:spPr/>
    </dgm:pt>
    <dgm:pt modelId="{A799B722-8A74-4C0C-A43E-72C05AB74C51}" type="pres">
      <dgm:prSet presAssocID="{E8F1112A-7FA0-4FFC-B43A-FBD940265E85}" presName="parentText" presStyleLbl="node1" presStyleIdx="1" presStyleCnt="2">
        <dgm:presLayoutVars>
          <dgm:chMax val="0"/>
          <dgm:bulletEnabled val="1"/>
        </dgm:presLayoutVars>
      </dgm:prSet>
      <dgm:spPr/>
      <dgm:t>
        <a:bodyPr/>
        <a:lstStyle/>
        <a:p>
          <a:endParaRPr lang="en-GB"/>
        </a:p>
      </dgm:t>
    </dgm:pt>
  </dgm:ptLst>
  <dgm:cxnLst>
    <dgm:cxn modelId="{0F98ED5C-74DD-4C8D-A256-F0832EAC0614}" type="presOf" srcId="{7F91F1EF-9B9C-4ADE-9CE0-695FE5A32F1A}" destId="{83E17A3F-3E4C-42E4-AE2B-51D075AF1D3A}" srcOrd="0" destOrd="0" presId="urn:microsoft.com/office/officeart/2005/8/layout/vList2"/>
    <dgm:cxn modelId="{4A5C198D-2B13-4C13-8C71-F461EBAB6CA4}" srcId="{B738B6BE-BEA1-4F58-86EE-B8F7865362A1}" destId="{E8F1112A-7FA0-4FFC-B43A-FBD940265E85}" srcOrd="1" destOrd="0" parTransId="{02862E60-E2DE-41F3-8157-2847FB7C2DE2}" sibTransId="{444D977B-7631-4793-B163-5CA36BCA85AE}"/>
    <dgm:cxn modelId="{0B9CDC3E-5BA3-4B9C-9482-5BECAC4A5943}" srcId="{B738B6BE-BEA1-4F58-86EE-B8F7865362A1}" destId="{7F91F1EF-9B9C-4ADE-9CE0-695FE5A32F1A}" srcOrd="0" destOrd="0" parTransId="{573C8C80-CDBF-47BD-A9B1-B3DD845DAC93}" sibTransId="{B3D71A4D-955C-4FC5-BD98-AA88EE59417F}"/>
    <dgm:cxn modelId="{5B7F0003-6E93-4C76-AC0C-62246BE867FE}" type="presOf" srcId="{E8F1112A-7FA0-4FFC-B43A-FBD940265E85}" destId="{A799B722-8A74-4C0C-A43E-72C05AB74C51}" srcOrd="0" destOrd="0" presId="urn:microsoft.com/office/officeart/2005/8/layout/vList2"/>
    <dgm:cxn modelId="{97954372-E77C-418F-99B9-D890E5A18A1D}" type="presOf" srcId="{B738B6BE-BEA1-4F58-86EE-B8F7865362A1}" destId="{13D55A9C-80D8-4009-A683-1C3C05C34B03}" srcOrd="0" destOrd="0" presId="urn:microsoft.com/office/officeart/2005/8/layout/vList2"/>
    <dgm:cxn modelId="{FA1E7980-62EE-4D6F-9600-41EB02F149E1}" type="presParOf" srcId="{13D55A9C-80D8-4009-A683-1C3C05C34B03}" destId="{83E17A3F-3E4C-42E4-AE2B-51D075AF1D3A}" srcOrd="0" destOrd="0" presId="urn:microsoft.com/office/officeart/2005/8/layout/vList2"/>
    <dgm:cxn modelId="{34D2E456-02E7-4CE4-A525-518286492FDA}" type="presParOf" srcId="{13D55A9C-80D8-4009-A683-1C3C05C34B03}" destId="{E754EF33-846B-440A-8146-692ED4C9C348}" srcOrd="1" destOrd="0" presId="urn:microsoft.com/office/officeart/2005/8/layout/vList2"/>
    <dgm:cxn modelId="{665936BD-C11E-4DBD-9C98-9C29BA678111}" type="presParOf" srcId="{13D55A9C-80D8-4009-A683-1C3C05C34B03}" destId="{A799B722-8A74-4C0C-A43E-72C05AB74C5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B2626A-C5B4-46DF-B4FF-CD3F52E7A433}" type="doc">
      <dgm:prSet loTypeId="urn:microsoft.com/office/officeart/2005/8/layout/hList3" loCatId="list" qsTypeId="urn:microsoft.com/office/officeart/2005/8/quickstyle/3d6" qsCatId="3D" csTypeId="urn:microsoft.com/office/officeart/2005/8/colors/accent1_2" csCatId="accent1" phldr="1"/>
      <dgm:spPr/>
      <dgm:t>
        <a:bodyPr/>
        <a:lstStyle/>
        <a:p>
          <a:endParaRPr lang="en-GB"/>
        </a:p>
      </dgm:t>
    </dgm:pt>
    <dgm:pt modelId="{20A4560E-F28F-4003-835D-A074C4B05015}">
      <dgm:prSet/>
      <dgm:spPr/>
      <dgm:t>
        <a:bodyPr/>
        <a:lstStyle/>
        <a:p>
          <a:pPr rtl="0"/>
          <a:r>
            <a:rPr lang="en-GB" dirty="0" smtClean="0"/>
            <a:t>THE CIRCADIAN RHYTHM ALSO REGULATES:</a:t>
          </a:r>
          <a:endParaRPr lang="en-GB" dirty="0"/>
        </a:p>
      </dgm:t>
    </dgm:pt>
    <dgm:pt modelId="{18E3C6CD-125A-40C5-A35D-ED7EC7230705}" type="parTrans" cxnId="{A92063C5-F957-4271-89D1-CA364C4CF46E}">
      <dgm:prSet/>
      <dgm:spPr/>
      <dgm:t>
        <a:bodyPr/>
        <a:lstStyle/>
        <a:p>
          <a:endParaRPr lang="en-GB"/>
        </a:p>
      </dgm:t>
    </dgm:pt>
    <dgm:pt modelId="{DC3DA7E8-F4B9-41C5-94BB-E00991EADA42}" type="sibTrans" cxnId="{A92063C5-F957-4271-89D1-CA364C4CF46E}">
      <dgm:prSet/>
      <dgm:spPr/>
      <dgm:t>
        <a:bodyPr/>
        <a:lstStyle/>
        <a:p>
          <a:endParaRPr lang="en-GB"/>
        </a:p>
      </dgm:t>
    </dgm:pt>
    <dgm:pt modelId="{535DF304-D78F-4894-8F67-C3662B1EC64C}">
      <dgm:prSet/>
      <dgm:spPr/>
      <dgm:t>
        <a:bodyPr/>
        <a:lstStyle/>
        <a:p>
          <a:pPr rtl="0"/>
          <a:r>
            <a:rPr lang="en-GB" dirty="0" smtClean="0"/>
            <a:t>THE FREQUENCY OF EATING AND DRINKING</a:t>
          </a:r>
          <a:endParaRPr lang="en-GB" dirty="0"/>
        </a:p>
      </dgm:t>
    </dgm:pt>
    <dgm:pt modelId="{83361F1E-CF34-441D-9D27-388C766D9E5D}" type="parTrans" cxnId="{A3990D72-49E8-4758-9709-D2F94F99A1EC}">
      <dgm:prSet/>
      <dgm:spPr/>
      <dgm:t>
        <a:bodyPr/>
        <a:lstStyle/>
        <a:p>
          <a:endParaRPr lang="en-GB"/>
        </a:p>
      </dgm:t>
    </dgm:pt>
    <dgm:pt modelId="{D18F5351-7A2A-48B4-872F-10BBE64C0791}" type="sibTrans" cxnId="{A3990D72-49E8-4758-9709-D2F94F99A1EC}">
      <dgm:prSet/>
      <dgm:spPr/>
      <dgm:t>
        <a:bodyPr/>
        <a:lstStyle/>
        <a:p>
          <a:endParaRPr lang="en-GB"/>
        </a:p>
      </dgm:t>
    </dgm:pt>
    <dgm:pt modelId="{EAE668D2-CD97-4CA2-85A4-DA63C64AC1C9}">
      <dgm:prSet/>
      <dgm:spPr/>
      <dgm:t>
        <a:bodyPr/>
        <a:lstStyle/>
        <a:p>
          <a:pPr rtl="0"/>
          <a:r>
            <a:rPr lang="en-GB" dirty="0" smtClean="0"/>
            <a:t>BODY TEMPERATURE</a:t>
          </a:r>
          <a:endParaRPr lang="en-GB" dirty="0"/>
        </a:p>
      </dgm:t>
    </dgm:pt>
    <dgm:pt modelId="{527B52BA-5DBD-47D6-8A01-7944C45767A1}" type="parTrans" cxnId="{0CCDB8A4-6110-44D1-A995-F7D245E0520E}">
      <dgm:prSet/>
      <dgm:spPr/>
      <dgm:t>
        <a:bodyPr/>
        <a:lstStyle/>
        <a:p>
          <a:endParaRPr lang="en-GB"/>
        </a:p>
      </dgm:t>
    </dgm:pt>
    <dgm:pt modelId="{7612596A-BA15-4E74-AC20-E75348CE0BBF}" type="sibTrans" cxnId="{0CCDB8A4-6110-44D1-A995-F7D245E0520E}">
      <dgm:prSet/>
      <dgm:spPr/>
      <dgm:t>
        <a:bodyPr/>
        <a:lstStyle/>
        <a:p>
          <a:endParaRPr lang="en-GB"/>
        </a:p>
      </dgm:t>
    </dgm:pt>
    <dgm:pt modelId="{88978B7C-C659-4AB9-98E7-17CC7AC8DCD1}">
      <dgm:prSet/>
      <dgm:spPr/>
      <dgm:t>
        <a:bodyPr/>
        <a:lstStyle/>
        <a:p>
          <a:pPr rtl="0"/>
          <a:r>
            <a:rPr lang="en-GB" dirty="0" smtClean="0"/>
            <a:t>SECRETION OF HORMONES</a:t>
          </a:r>
          <a:endParaRPr lang="en-GB" dirty="0"/>
        </a:p>
      </dgm:t>
    </dgm:pt>
    <dgm:pt modelId="{1B95D867-C112-4E57-8BA4-90AB6F52D8C6}" type="parTrans" cxnId="{BCD35801-ABF6-4C04-A63D-344309CB1F0E}">
      <dgm:prSet/>
      <dgm:spPr/>
      <dgm:t>
        <a:bodyPr/>
        <a:lstStyle/>
        <a:p>
          <a:endParaRPr lang="en-GB"/>
        </a:p>
      </dgm:t>
    </dgm:pt>
    <dgm:pt modelId="{256D71B1-1D7F-4983-A056-F9A8A7D6389C}" type="sibTrans" cxnId="{BCD35801-ABF6-4C04-A63D-344309CB1F0E}">
      <dgm:prSet/>
      <dgm:spPr/>
      <dgm:t>
        <a:bodyPr/>
        <a:lstStyle/>
        <a:p>
          <a:endParaRPr lang="en-GB"/>
        </a:p>
      </dgm:t>
    </dgm:pt>
    <dgm:pt modelId="{39D86484-F8BF-44CB-A293-56F02BC7C72C}">
      <dgm:prSet/>
      <dgm:spPr/>
      <dgm:t>
        <a:bodyPr/>
        <a:lstStyle/>
        <a:p>
          <a:pPr rtl="0"/>
          <a:r>
            <a:rPr lang="en-GB" dirty="0" smtClean="0"/>
            <a:t>VOLUME OF URINATION</a:t>
          </a:r>
          <a:endParaRPr lang="en-GB" dirty="0"/>
        </a:p>
      </dgm:t>
    </dgm:pt>
    <dgm:pt modelId="{1551435B-F549-4E14-8057-44341CFA06C9}" type="parTrans" cxnId="{577875BC-D8EB-40D6-A596-2E75A2C20D74}">
      <dgm:prSet/>
      <dgm:spPr/>
      <dgm:t>
        <a:bodyPr/>
        <a:lstStyle/>
        <a:p>
          <a:endParaRPr lang="en-GB"/>
        </a:p>
      </dgm:t>
    </dgm:pt>
    <dgm:pt modelId="{78EB97F7-B0C5-4F83-87FF-9FA030622639}" type="sibTrans" cxnId="{577875BC-D8EB-40D6-A596-2E75A2C20D74}">
      <dgm:prSet/>
      <dgm:spPr/>
      <dgm:t>
        <a:bodyPr/>
        <a:lstStyle/>
        <a:p>
          <a:endParaRPr lang="en-GB"/>
        </a:p>
      </dgm:t>
    </dgm:pt>
    <dgm:pt modelId="{B056823A-B3E5-40B7-B98C-9666C9C385D4}">
      <dgm:prSet/>
      <dgm:spPr/>
      <dgm:t>
        <a:bodyPr/>
        <a:lstStyle/>
        <a:p>
          <a:pPr rtl="0"/>
          <a:r>
            <a:rPr lang="en-GB" dirty="0" smtClean="0"/>
            <a:t>SENSITIVITY TO DRUGS</a:t>
          </a:r>
          <a:endParaRPr lang="en-GB" dirty="0"/>
        </a:p>
      </dgm:t>
    </dgm:pt>
    <dgm:pt modelId="{518B7B19-AF76-4CF6-B3CD-24FFDB3707A6}" type="parTrans" cxnId="{BC27FBD0-5055-4BD1-9B7D-FAE0F9CCDE23}">
      <dgm:prSet/>
      <dgm:spPr/>
      <dgm:t>
        <a:bodyPr/>
        <a:lstStyle/>
        <a:p>
          <a:endParaRPr lang="en-GB"/>
        </a:p>
      </dgm:t>
    </dgm:pt>
    <dgm:pt modelId="{A66C1549-1658-4D99-BB93-C9E613B8530E}" type="sibTrans" cxnId="{BC27FBD0-5055-4BD1-9B7D-FAE0F9CCDE23}">
      <dgm:prSet/>
      <dgm:spPr/>
      <dgm:t>
        <a:bodyPr/>
        <a:lstStyle/>
        <a:p>
          <a:endParaRPr lang="en-GB"/>
        </a:p>
      </dgm:t>
    </dgm:pt>
    <dgm:pt modelId="{92DFC01D-9F47-4BA5-87F1-677711603A5E}" type="pres">
      <dgm:prSet presAssocID="{D3B2626A-C5B4-46DF-B4FF-CD3F52E7A433}" presName="composite" presStyleCnt="0">
        <dgm:presLayoutVars>
          <dgm:chMax val="1"/>
          <dgm:dir/>
          <dgm:resizeHandles val="exact"/>
        </dgm:presLayoutVars>
      </dgm:prSet>
      <dgm:spPr/>
      <dgm:t>
        <a:bodyPr/>
        <a:lstStyle/>
        <a:p>
          <a:endParaRPr lang="en-US"/>
        </a:p>
      </dgm:t>
    </dgm:pt>
    <dgm:pt modelId="{16A53744-021A-438C-B577-49D0BF445231}" type="pres">
      <dgm:prSet presAssocID="{20A4560E-F28F-4003-835D-A074C4B05015}" presName="roof" presStyleLbl="dkBgShp" presStyleIdx="0" presStyleCnt="2"/>
      <dgm:spPr/>
      <dgm:t>
        <a:bodyPr/>
        <a:lstStyle/>
        <a:p>
          <a:endParaRPr lang="en-US"/>
        </a:p>
      </dgm:t>
    </dgm:pt>
    <dgm:pt modelId="{A5749F92-4899-49A9-8AF3-1E8AA4919C1A}" type="pres">
      <dgm:prSet presAssocID="{20A4560E-F28F-4003-835D-A074C4B05015}" presName="pillars" presStyleCnt="0"/>
      <dgm:spPr/>
    </dgm:pt>
    <dgm:pt modelId="{6F954F10-48A4-4959-9191-341C90E5FE33}" type="pres">
      <dgm:prSet presAssocID="{20A4560E-F28F-4003-835D-A074C4B05015}" presName="pillar1" presStyleLbl="node1" presStyleIdx="0" presStyleCnt="5">
        <dgm:presLayoutVars>
          <dgm:bulletEnabled val="1"/>
        </dgm:presLayoutVars>
      </dgm:prSet>
      <dgm:spPr/>
      <dgm:t>
        <a:bodyPr/>
        <a:lstStyle/>
        <a:p>
          <a:endParaRPr lang="en-GB"/>
        </a:p>
      </dgm:t>
    </dgm:pt>
    <dgm:pt modelId="{13E88E1D-1253-4760-9E14-E105229610B9}" type="pres">
      <dgm:prSet presAssocID="{EAE668D2-CD97-4CA2-85A4-DA63C64AC1C9}" presName="pillarX" presStyleLbl="node1" presStyleIdx="1" presStyleCnt="5">
        <dgm:presLayoutVars>
          <dgm:bulletEnabled val="1"/>
        </dgm:presLayoutVars>
      </dgm:prSet>
      <dgm:spPr/>
      <dgm:t>
        <a:bodyPr/>
        <a:lstStyle/>
        <a:p>
          <a:endParaRPr lang="en-GB"/>
        </a:p>
      </dgm:t>
    </dgm:pt>
    <dgm:pt modelId="{F455C925-908D-4515-82DC-11B2DDA18C90}" type="pres">
      <dgm:prSet presAssocID="{88978B7C-C659-4AB9-98E7-17CC7AC8DCD1}" presName="pillarX" presStyleLbl="node1" presStyleIdx="2" presStyleCnt="5">
        <dgm:presLayoutVars>
          <dgm:bulletEnabled val="1"/>
        </dgm:presLayoutVars>
      </dgm:prSet>
      <dgm:spPr/>
      <dgm:t>
        <a:bodyPr/>
        <a:lstStyle/>
        <a:p>
          <a:endParaRPr lang="en-GB"/>
        </a:p>
      </dgm:t>
    </dgm:pt>
    <dgm:pt modelId="{BC0AD3E2-8BDD-4F68-9965-2337188867F1}" type="pres">
      <dgm:prSet presAssocID="{39D86484-F8BF-44CB-A293-56F02BC7C72C}" presName="pillarX" presStyleLbl="node1" presStyleIdx="3" presStyleCnt="5">
        <dgm:presLayoutVars>
          <dgm:bulletEnabled val="1"/>
        </dgm:presLayoutVars>
      </dgm:prSet>
      <dgm:spPr/>
      <dgm:t>
        <a:bodyPr/>
        <a:lstStyle/>
        <a:p>
          <a:endParaRPr lang="en-GB"/>
        </a:p>
      </dgm:t>
    </dgm:pt>
    <dgm:pt modelId="{DFC73D0E-C66A-4B75-8335-AA560EBA538C}" type="pres">
      <dgm:prSet presAssocID="{B056823A-B3E5-40B7-B98C-9666C9C385D4}" presName="pillarX" presStyleLbl="node1" presStyleIdx="4" presStyleCnt="5">
        <dgm:presLayoutVars>
          <dgm:bulletEnabled val="1"/>
        </dgm:presLayoutVars>
      </dgm:prSet>
      <dgm:spPr/>
      <dgm:t>
        <a:bodyPr/>
        <a:lstStyle/>
        <a:p>
          <a:endParaRPr lang="en-GB"/>
        </a:p>
      </dgm:t>
    </dgm:pt>
    <dgm:pt modelId="{6231FC33-A3FE-4B32-9222-FCDC9C5A7242}" type="pres">
      <dgm:prSet presAssocID="{20A4560E-F28F-4003-835D-A074C4B05015}" presName="base" presStyleLbl="dkBgShp" presStyleIdx="1" presStyleCnt="2"/>
      <dgm:spPr/>
    </dgm:pt>
  </dgm:ptLst>
  <dgm:cxnLst>
    <dgm:cxn modelId="{A3990D72-49E8-4758-9709-D2F94F99A1EC}" srcId="{20A4560E-F28F-4003-835D-A074C4B05015}" destId="{535DF304-D78F-4894-8F67-C3662B1EC64C}" srcOrd="0" destOrd="0" parTransId="{83361F1E-CF34-441D-9D27-388C766D9E5D}" sibTransId="{D18F5351-7A2A-48B4-872F-10BBE64C0791}"/>
    <dgm:cxn modelId="{BC27FBD0-5055-4BD1-9B7D-FAE0F9CCDE23}" srcId="{20A4560E-F28F-4003-835D-A074C4B05015}" destId="{B056823A-B3E5-40B7-B98C-9666C9C385D4}" srcOrd="4" destOrd="0" parTransId="{518B7B19-AF76-4CF6-B3CD-24FFDB3707A6}" sibTransId="{A66C1549-1658-4D99-BB93-C9E613B8530E}"/>
    <dgm:cxn modelId="{CE8CE80F-CB25-4301-8CF4-4CE4FBF18D4B}" type="presOf" srcId="{20A4560E-F28F-4003-835D-A074C4B05015}" destId="{16A53744-021A-438C-B577-49D0BF445231}" srcOrd="0" destOrd="0" presId="urn:microsoft.com/office/officeart/2005/8/layout/hList3"/>
    <dgm:cxn modelId="{BCD35801-ABF6-4C04-A63D-344309CB1F0E}" srcId="{20A4560E-F28F-4003-835D-A074C4B05015}" destId="{88978B7C-C659-4AB9-98E7-17CC7AC8DCD1}" srcOrd="2" destOrd="0" parTransId="{1B95D867-C112-4E57-8BA4-90AB6F52D8C6}" sibTransId="{256D71B1-1D7F-4983-A056-F9A8A7D6389C}"/>
    <dgm:cxn modelId="{A82E7F36-893B-420A-AD5A-979634E8FC7F}" type="presOf" srcId="{535DF304-D78F-4894-8F67-C3662B1EC64C}" destId="{6F954F10-48A4-4959-9191-341C90E5FE33}" srcOrd="0" destOrd="0" presId="urn:microsoft.com/office/officeart/2005/8/layout/hList3"/>
    <dgm:cxn modelId="{F5E80751-53CD-4D7F-8D34-D3F2B10EE55C}" type="presOf" srcId="{D3B2626A-C5B4-46DF-B4FF-CD3F52E7A433}" destId="{92DFC01D-9F47-4BA5-87F1-677711603A5E}" srcOrd="0" destOrd="0" presId="urn:microsoft.com/office/officeart/2005/8/layout/hList3"/>
    <dgm:cxn modelId="{A7EF7259-41E6-4D92-961E-86CD43772B72}" type="presOf" srcId="{B056823A-B3E5-40B7-B98C-9666C9C385D4}" destId="{DFC73D0E-C66A-4B75-8335-AA560EBA538C}" srcOrd="0" destOrd="0" presId="urn:microsoft.com/office/officeart/2005/8/layout/hList3"/>
    <dgm:cxn modelId="{8B8C8BAF-5712-46FD-BEE8-6D3A0BC2D4C9}" type="presOf" srcId="{88978B7C-C659-4AB9-98E7-17CC7AC8DCD1}" destId="{F455C925-908D-4515-82DC-11B2DDA18C90}" srcOrd="0" destOrd="0" presId="urn:microsoft.com/office/officeart/2005/8/layout/hList3"/>
    <dgm:cxn modelId="{DF415C50-A302-4D0A-BCED-343FBF10EFA2}" type="presOf" srcId="{39D86484-F8BF-44CB-A293-56F02BC7C72C}" destId="{BC0AD3E2-8BDD-4F68-9965-2337188867F1}" srcOrd="0" destOrd="0" presId="urn:microsoft.com/office/officeart/2005/8/layout/hList3"/>
    <dgm:cxn modelId="{577875BC-D8EB-40D6-A596-2E75A2C20D74}" srcId="{20A4560E-F28F-4003-835D-A074C4B05015}" destId="{39D86484-F8BF-44CB-A293-56F02BC7C72C}" srcOrd="3" destOrd="0" parTransId="{1551435B-F549-4E14-8057-44341CFA06C9}" sibTransId="{78EB97F7-B0C5-4F83-87FF-9FA030622639}"/>
    <dgm:cxn modelId="{42D9776B-CF05-4653-813D-764A4CDE3914}" type="presOf" srcId="{EAE668D2-CD97-4CA2-85A4-DA63C64AC1C9}" destId="{13E88E1D-1253-4760-9E14-E105229610B9}" srcOrd="0" destOrd="0" presId="urn:microsoft.com/office/officeart/2005/8/layout/hList3"/>
    <dgm:cxn modelId="{A92063C5-F957-4271-89D1-CA364C4CF46E}" srcId="{D3B2626A-C5B4-46DF-B4FF-CD3F52E7A433}" destId="{20A4560E-F28F-4003-835D-A074C4B05015}" srcOrd="0" destOrd="0" parTransId="{18E3C6CD-125A-40C5-A35D-ED7EC7230705}" sibTransId="{DC3DA7E8-F4B9-41C5-94BB-E00991EADA42}"/>
    <dgm:cxn modelId="{0CCDB8A4-6110-44D1-A995-F7D245E0520E}" srcId="{20A4560E-F28F-4003-835D-A074C4B05015}" destId="{EAE668D2-CD97-4CA2-85A4-DA63C64AC1C9}" srcOrd="1" destOrd="0" parTransId="{527B52BA-5DBD-47D6-8A01-7944C45767A1}" sibTransId="{7612596A-BA15-4E74-AC20-E75348CE0BBF}"/>
    <dgm:cxn modelId="{A3967548-13F5-4C56-8CD5-96139F9F54FE}" type="presParOf" srcId="{92DFC01D-9F47-4BA5-87F1-677711603A5E}" destId="{16A53744-021A-438C-B577-49D0BF445231}" srcOrd="0" destOrd="0" presId="urn:microsoft.com/office/officeart/2005/8/layout/hList3"/>
    <dgm:cxn modelId="{4C2435FE-E087-4B9B-B6F6-A5F92661775B}" type="presParOf" srcId="{92DFC01D-9F47-4BA5-87F1-677711603A5E}" destId="{A5749F92-4899-49A9-8AF3-1E8AA4919C1A}" srcOrd="1" destOrd="0" presId="urn:microsoft.com/office/officeart/2005/8/layout/hList3"/>
    <dgm:cxn modelId="{605738D5-B669-4A10-B7F0-0400B28827FE}" type="presParOf" srcId="{A5749F92-4899-49A9-8AF3-1E8AA4919C1A}" destId="{6F954F10-48A4-4959-9191-341C90E5FE33}" srcOrd="0" destOrd="0" presId="urn:microsoft.com/office/officeart/2005/8/layout/hList3"/>
    <dgm:cxn modelId="{4981CC5D-9535-4003-A5DC-D5DF677C1234}" type="presParOf" srcId="{A5749F92-4899-49A9-8AF3-1E8AA4919C1A}" destId="{13E88E1D-1253-4760-9E14-E105229610B9}" srcOrd="1" destOrd="0" presId="urn:microsoft.com/office/officeart/2005/8/layout/hList3"/>
    <dgm:cxn modelId="{1116F123-A67E-44FF-A8C0-28D5E50AE575}" type="presParOf" srcId="{A5749F92-4899-49A9-8AF3-1E8AA4919C1A}" destId="{F455C925-908D-4515-82DC-11B2DDA18C90}" srcOrd="2" destOrd="0" presId="urn:microsoft.com/office/officeart/2005/8/layout/hList3"/>
    <dgm:cxn modelId="{76AFE320-D5B9-453E-94B0-566C442B930D}" type="presParOf" srcId="{A5749F92-4899-49A9-8AF3-1E8AA4919C1A}" destId="{BC0AD3E2-8BDD-4F68-9965-2337188867F1}" srcOrd="3" destOrd="0" presId="urn:microsoft.com/office/officeart/2005/8/layout/hList3"/>
    <dgm:cxn modelId="{9B5B1119-72DD-4C82-B491-179AB6CD63AD}" type="presParOf" srcId="{A5749F92-4899-49A9-8AF3-1E8AA4919C1A}" destId="{DFC73D0E-C66A-4B75-8335-AA560EBA538C}" srcOrd="4" destOrd="0" presId="urn:microsoft.com/office/officeart/2005/8/layout/hList3"/>
    <dgm:cxn modelId="{2E305506-9A82-41D1-96A2-5F4E8CF5272D}" type="presParOf" srcId="{92DFC01D-9F47-4BA5-87F1-677711603A5E}" destId="{6231FC33-A3FE-4B32-9222-FCDC9C5A724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CC3083-1FA4-43BD-B7FB-417B493EA09E}" type="doc">
      <dgm:prSet loTypeId="urn:microsoft.com/office/officeart/2005/8/layout/default" loCatId="list" qsTypeId="urn:microsoft.com/office/officeart/2005/8/quickstyle/simple1" qsCatId="simple" csTypeId="urn:microsoft.com/office/officeart/2005/8/colors/accent1_2" csCatId="accent1" phldr="1"/>
      <dgm:spPr>
        <a:scene3d>
          <a:camera prst="perspectiveRight"/>
          <a:lightRig rig="threePt" dir="t"/>
        </a:scene3d>
      </dgm:spPr>
      <dgm:t>
        <a:bodyPr/>
        <a:lstStyle/>
        <a:p>
          <a:endParaRPr lang="en-GB"/>
        </a:p>
      </dgm:t>
    </dgm:pt>
    <dgm:pt modelId="{95B81653-BC59-4329-8A5F-C6BFE6BA1A68}">
      <dgm:prSet/>
      <dgm:spPr/>
      <dgm:t>
        <a:bodyPr/>
        <a:lstStyle/>
        <a:p>
          <a:pPr rtl="0"/>
          <a:r>
            <a:rPr lang="en-GB" dirty="0" smtClean="0"/>
            <a:t>CIRCADIAN RHYTHMS REMAIN RELATIVELY CONSISTENT DESPITE LACK OF ENVIRONMENTAL CUES INDICATING THE TIME OF DAY</a:t>
          </a:r>
          <a:endParaRPr lang="en-GB" dirty="0"/>
        </a:p>
      </dgm:t>
    </dgm:pt>
    <dgm:pt modelId="{B42DD6D3-AFB4-4293-9BEA-F564E2813146}" type="parTrans" cxnId="{B0BB2CE3-F85E-4DB9-BECC-8BAA04889006}">
      <dgm:prSet/>
      <dgm:spPr/>
      <dgm:t>
        <a:bodyPr/>
        <a:lstStyle/>
        <a:p>
          <a:endParaRPr lang="en-GB"/>
        </a:p>
      </dgm:t>
    </dgm:pt>
    <dgm:pt modelId="{9DFDD552-DC64-4760-B596-F10C7F1CE8D7}" type="sibTrans" cxnId="{B0BB2CE3-F85E-4DB9-BECC-8BAA04889006}">
      <dgm:prSet/>
      <dgm:spPr/>
      <dgm:t>
        <a:bodyPr/>
        <a:lstStyle/>
        <a:p>
          <a:endParaRPr lang="en-GB"/>
        </a:p>
      </dgm:t>
    </dgm:pt>
    <dgm:pt modelId="{BCAAF1A8-79F8-4203-A67F-57652C4E73AC}">
      <dgm:prSet/>
      <dgm:spPr/>
      <dgm:t>
        <a:bodyPr/>
        <a:lstStyle/>
        <a:p>
          <a:pPr rtl="0"/>
          <a:r>
            <a:rPr lang="en-GB" dirty="0" smtClean="0"/>
            <a:t>CIRCADIAN RHYTHMS CAN DIFFER BETWEEN PEOPLE AND LEAD TO DIFFERENT PATTERNS OF WAKEFULNESS AND ALERTNESS.</a:t>
          </a:r>
          <a:endParaRPr lang="en-GB" dirty="0"/>
        </a:p>
      </dgm:t>
    </dgm:pt>
    <dgm:pt modelId="{095A6A22-8B4E-4A1E-ADF0-518C84C93305}" type="parTrans" cxnId="{A6E26BA7-123F-47C6-9F43-F2E00A92E4B6}">
      <dgm:prSet/>
      <dgm:spPr/>
      <dgm:t>
        <a:bodyPr/>
        <a:lstStyle/>
        <a:p>
          <a:endParaRPr lang="en-GB"/>
        </a:p>
      </dgm:t>
    </dgm:pt>
    <dgm:pt modelId="{1315CD94-1774-404A-9C81-2C6F62770A8E}" type="sibTrans" cxnId="{A6E26BA7-123F-47C6-9F43-F2E00A92E4B6}">
      <dgm:prSet/>
      <dgm:spPr/>
      <dgm:t>
        <a:bodyPr/>
        <a:lstStyle/>
        <a:p>
          <a:endParaRPr lang="en-GB"/>
        </a:p>
      </dgm:t>
    </dgm:pt>
    <dgm:pt modelId="{CE844750-C71D-4C48-9607-63CB814F90FB}">
      <dgm:prSet/>
      <dgm:spPr/>
      <dgm:t>
        <a:bodyPr/>
        <a:lstStyle/>
        <a:p>
          <a:pPr rtl="0"/>
          <a:r>
            <a:rPr lang="en-GB" dirty="0" smtClean="0"/>
            <a:t>CIRCADIAN RHYTHMS CHANGE AS A FUNCTION OF AGE WITH DIFFERENT SLEEP PATTERNS FROM CHILDHOOD TO LATE ADULTHOOD</a:t>
          </a:r>
          <a:endParaRPr lang="en-GB" dirty="0"/>
        </a:p>
      </dgm:t>
    </dgm:pt>
    <dgm:pt modelId="{B6299142-0ADD-4B48-B8D6-AB40644DF300}" type="parTrans" cxnId="{C6C8B974-0594-4A0A-946C-4D25C54D7F8B}">
      <dgm:prSet/>
      <dgm:spPr/>
      <dgm:t>
        <a:bodyPr/>
        <a:lstStyle/>
        <a:p>
          <a:endParaRPr lang="en-GB"/>
        </a:p>
      </dgm:t>
    </dgm:pt>
    <dgm:pt modelId="{D67AE704-A41E-4E67-9302-554D8AD73878}" type="sibTrans" cxnId="{C6C8B974-0594-4A0A-946C-4D25C54D7F8B}">
      <dgm:prSet/>
      <dgm:spPr/>
      <dgm:t>
        <a:bodyPr/>
        <a:lstStyle/>
        <a:p>
          <a:endParaRPr lang="en-GB"/>
        </a:p>
      </dgm:t>
    </dgm:pt>
    <dgm:pt modelId="{837C5FE3-F931-4556-8DC1-6985F3970EB7}" type="pres">
      <dgm:prSet presAssocID="{9BCC3083-1FA4-43BD-B7FB-417B493EA09E}" presName="diagram" presStyleCnt="0">
        <dgm:presLayoutVars>
          <dgm:dir/>
          <dgm:resizeHandles val="exact"/>
        </dgm:presLayoutVars>
      </dgm:prSet>
      <dgm:spPr/>
      <dgm:t>
        <a:bodyPr/>
        <a:lstStyle/>
        <a:p>
          <a:endParaRPr lang="en-US"/>
        </a:p>
      </dgm:t>
    </dgm:pt>
    <dgm:pt modelId="{CA47D221-9E52-45C1-BD95-C560E62FE1EC}" type="pres">
      <dgm:prSet presAssocID="{95B81653-BC59-4329-8A5F-C6BFE6BA1A68}" presName="node" presStyleLbl="node1" presStyleIdx="0" presStyleCnt="3">
        <dgm:presLayoutVars>
          <dgm:bulletEnabled val="1"/>
        </dgm:presLayoutVars>
      </dgm:prSet>
      <dgm:spPr/>
      <dgm:t>
        <a:bodyPr/>
        <a:lstStyle/>
        <a:p>
          <a:endParaRPr lang="en-GB"/>
        </a:p>
      </dgm:t>
    </dgm:pt>
    <dgm:pt modelId="{9361D4B5-991D-4200-AA86-91DE898902B1}" type="pres">
      <dgm:prSet presAssocID="{9DFDD552-DC64-4760-B596-F10C7F1CE8D7}" presName="sibTrans" presStyleCnt="0"/>
      <dgm:spPr/>
      <dgm:t>
        <a:bodyPr/>
        <a:lstStyle/>
        <a:p>
          <a:endParaRPr lang="en-GB"/>
        </a:p>
      </dgm:t>
    </dgm:pt>
    <dgm:pt modelId="{8EA42DC5-73D2-43D8-AA31-3ADEC4B796F4}" type="pres">
      <dgm:prSet presAssocID="{BCAAF1A8-79F8-4203-A67F-57652C4E73AC}" presName="node" presStyleLbl="node1" presStyleIdx="1" presStyleCnt="3">
        <dgm:presLayoutVars>
          <dgm:bulletEnabled val="1"/>
        </dgm:presLayoutVars>
      </dgm:prSet>
      <dgm:spPr/>
      <dgm:t>
        <a:bodyPr/>
        <a:lstStyle/>
        <a:p>
          <a:endParaRPr lang="en-GB"/>
        </a:p>
      </dgm:t>
    </dgm:pt>
    <dgm:pt modelId="{9C228B2A-FC27-42D7-B0B9-8AE8EA515071}" type="pres">
      <dgm:prSet presAssocID="{1315CD94-1774-404A-9C81-2C6F62770A8E}" presName="sibTrans" presStyleCnt="0"/>
      <dgm:spPr/>
      <dgm:t>
        <a:bodyPr/>
        <a:lstStyle/>
        <a:p>
          <a:endParaRPr lang="en-GB"/>
        </a:p>
      </dgm:t>
    </dgm:pt>
    <dgm:pt modelId="{443DEC6E-5D73-416C-904A-73A5EE709170}" type="pres">
      <dgm:prSet presAssocID="{CE844750-C71D-4C48-9607-63CB814F90FB}" presName="node" presStyleLbl="node1" presStyleIdx="2" presStyleCnt="3">
        <dgm:presLayoutVars>
          <dgm:bulletEnabled val="1"/>
        </dgm:presLayoutVars>
      </dgm:prSet>
      <dgm:spPr/>
      <dgm:t>
        <a:bodyPr/>
        <a:lstStyle/>
        <a:p>
          <a:endParaRPr lang="en-GB"/>
        </a:p>
      </dgm:t>
    </dgm:pt>
  </dgm:ptLst>
  <dgm:cxnLst>
    <dgm:cxn modelId="{C6C8B974-0594-4A0A-946C-4D25C54D7F8B}" srcId="{9BCC3083-1FA4-43BD-B7FB-417B493EA09E}" destId="{CE844750-C71D-4C48-9607-63CB814F90FB}" srcOrd="2" destOrd="0" parTransId="{B6299142-0ADD-4B48-B8D6-AB40644DF300}" sibTransId="{D67AE704-A41E-4E67-9302-554D8AD73878}"/>
    <dgm:cxn modelId="{4AD55875-C921-46F5-9239-5E5ED367CFDD}" type="presOf" srcId="{95B81653-BC59-4329-8A5F-C6BFE6BA1A68}" destId="{CA47D221-9E52-45C1-BD95-C560E62FE1EC}" srcOrd="0" destOrd="0" presId="urn:microsoft.com/office/officeart/2005/8/layout/default"/>
    <dgm:cxn modelId="{31434263-1492-4E91-9F3B-DFFCC8B1E450}" type="presOf" srcId="{9BCC3083-1FA4-43BD-B7FB-417B493EA09E}" destId="{837C5FE3-F931-4556-8DC1-6985F3970EB7}" srcOrd="0" destOrd="0" presId="urn:microsoft.com/office/officeart/2005/8/layout/default"/>
    <dgm:cxn modelId="{A6E26BA7-123F-47C6-9F43-F2E00A92E4B6}" srcId="{9BCC3083-1FA4-43BD-B7FB-417B493EA09E}" destId="{BCAAF1A8-79F8-4203-A67F-57652C4E73AC}" srcOrd="1" destOrd="0" parTransId="{095A6A22-8B4E-4A1E-ADF0-518C84C93305}" sibTransId="{1315CD94-1774-404A-9C81-2C6F62770A8E}"/>
    <dgm:cxn modelId="{B0BB2CE3-F85E-4DB9-BECC-8BAA04889006}" srcId="{9BCC3083-1FA4-43BD-B7FB-417B493EA09E}" destId="{95B81653-BC59-4329-8A5F-C6BFE6BA1A68}" srcOrd="0" destOrd="0" parTransId="{B42DD6D3-AFB4-4293-9BEA-F564E2813146}" sibTransId="{9DFDD552-DC64-4760-B596-F10C7F1CE8D7}"/>
    <dgm:cxn modelId="{B57E1558-BE87-4514-987E-A436874A6E36}" type="presOf" srcId="{BCAAF1A8-79F8-4203-A67F-57652C4E73AC}" destId="{8EA42DC5-73D2-43D8-AA31-3ADEC4B796F4}" srcOrd="0" destOrd="0" presId="urn:microsoft.com/office/officeart/2005/8/layout/default"/>
    <dgm:cxn modelId="{B547BFA8-04AF-42EC-AFA6-2E3B6F441B55}" type="presOf" srcId="{CE844750-C71D-4C48-9607-63CB814F90FB}" destId="{443DEC6E-5D73-416C-904A-73A5EE709170}" srcOrd="0" destOrd="0" presId="urn:microsoft.com/office/officeart/2005/8/layout/default"/>
    <dgm:cxn modelId="{A8CA176A-7542-41FC-9FFA-A0513BCDC2BE}" type="presParOf" srcId="{837C5FE3-F931-4556-8DC1-6985F3970EB7}" destId="{CA47D221-9E52-45C1-BD95-C560E62FE1EC}" srcOrd="0" destOrd="0" presId="urn:microsoft.com/office/officeart/2005/8/layout/default"/>
    <dgm:cxn modelId="{5F14D32E-1602-4131-B6FE-D20C9EE4B827}" type="presParOf" srcId="{837C5FE3-F931-4556-8DC1-6985F3970EB7}" destId="{9361D4B5-991D-4200-AA86-91DE898902B1}" srcOrd="1" destOrd="0" presId="urn:microsoft.com/office/officeart/2005/8/layout/default"/>
    <dgm:cxn modelId="{5569664E-877A-47E1-B8CD-0DCA8E23DA92}" type="presParOf" srcId="{837C5FE3-F931-4556-8DC1-6985F3970EB7}" destId="{8EA42DC5-73D2-43D8-AA31-3ADEC4B796F4}" srcOrd="2" destOrd="0" presId="urn:microsoft.com/office/officeart/2005/8/layout/default"/>
    <dgm:cxn modelId="{239444AB-8969-4E83-8288-36F140757420}" type="presParOf" srcId="{837C5FE3-F931-4556-8DC1-6985F3970EB7}" destId="{9C228B2A-FC27-42D7-B0B9-8AE8EA515071}" srcOrd="3" destOrd="0" presId="urn:microsoft.com/office/officeart/2005/8/layout/default"/>
    <dgm:cxn modelId="{9A075D77-170E-4DA2-B6C1-668764FDB22F}" type="presParOf" srcId="{837C5FE3-F931-4556-8DC1-6985F3970EB7}" destId="{443DEC6E-5D73-416C-904A-73A5EE70917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6FD0EC-8D0A-4633-A56B-DFFB4158200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7FC89A0A-D8F0-45D9-97B1-545FE6D19081}">
      <dgm:prSet/>
      <dgm:spPr/>
      <dgm:t>
        <a:bodyPr/>
        <a:lstStyle/>
        <a:p>
          <a:pPr rtl="0"/>
          <a:r>
            <a:rPr lang="en-GB" dirty="0" smtClean="0"/>
            <a:t>THERE IS LITTLE DOUBT THAT SLEEP HAS IMPORTANT FUNCTIONS. </a:t>
          </a:r>
          <a:endParaRPr lang="en-GB" dirty="0"/>
        </a:p>
      </dgm:t>
    </dgm:pt>
    <dgm:pt modelId="{9496101A-4507-4DEC-8A07-13B673C7DC1C}" type="parTrans" cxnId="{F86B93BE-9FFE-4442-9559-C943820951AE}">
      <dgm:prSet/>
      <dgm:spPr/>
      <dgm:t>
        <a:bodyPr/>
        <a:lstStyle/>
        <a:p>
          <a:endParaRPr lang="en-GB"/>
        </a:p>
      </dgm:t>
    </dgm:pt>
    <dgm:pt modelId="{60FA171D-B9A5-4003-8D62-19FB05BEE5C9}" type="sibTrans" cxnId="{F86B93BE-9FFE-4442-9559-C943820951AE}">
      <dgm:prSet/>
      <dgm:spPr/>
      <dgm:t>
        <a:bodyPr/>
        <a:lstStyle/>
        <a:p>
          <a:endParaRPr lang="en-GB"/>
        </a:p>
      </dgm:t>
    </dgm:pt>
    <dgm:pt modelId="{C8D36C37-205B-4B6E-88DC-E972A188642E}">
      <dgm:prSet/>
      <dgm:spPr/>
      <dgm:t>
        <a:bodyPr/>
        <a:lstStyle/>
        <a:p>
          <a:pPr rtl="0"/>
          <a:r>
            <a:rPr lang="en-GB" dirty="0" smtClean="0"/>
            <a:t>IT EXISTS IN ALL MAMMALS, AND AFTER TOTAL DEPRIVATION THERE IS USUALLY A PERIOD OF “CATCH-UP” OR “REBOUND” SLEEP</a:t>
          </a:r>
          <a:endParaRPr lang="en-GB" dirty="0"/>
        </a:p>
      </dgm:t>
    </dgm:pt>
    <dgm:pt modelId="{50F4CA3B-B947-4A67-BD0A-02E42B1E2DD9}" type="parTrans" cxnId="{89776519-BD76-467F-9004-2D30D4996731}">
      <dgm:prSet/>
      <dgm:spPr/>
      <dgm:t>
        <a:bodyPr/>
        <a:lstStyle/>
        <a:p>
          <a:endParaRPr lang="en-GB"/>
        </a:p>
      </dgm:t>
    </dgm:pt>
    <dgm:pt modelId="{B3D8A95A-33AE-4FD2-B04E-4EBEC56D2259}" type="sibTrans" cxnId="{89776519-BD76-467F-9004-2D30D4996731}">
      <dgm:prSet/>
      <dgm:spPr/>
      <dgm:t>
        <a:bodyPr/>
        <a:lstStyle/>
        <a:p>
          <a:endParaRPr lang="en-GB"/>
        </a:p>
      </dgm:t>
    </dgm:pt>
    <dgm:pt modelId="{3347C421-650E-470B-BBCF-3E2D31769D80}">
      <dgm:prSet/>
      <dgm:spPr/>
      <dgm:t>
        <a:bodyPr/>
        <a:lstStyle/>
        <a:p>
          <a:pPr rtl="0"/>
          <a:r>
            <a:rPr lang="en-GB" dirty="0" smtClean="0"/>
            <a:t>AFTER SELECTIVE DEPRIVATION OF REM OR SLOW-WAVE SLEEP, THERE IS ALSO A SELECTIVE REBOUND OF THESE SPECIFIC STAGES OF SLEEP </a:t>
          </a:r>
          <a:endParaRPr lang="en-GB" dirty="0"/>
        </a:p>
      </dgm:t>
    </dgm:pt>
    <dgm:pt modelId="{213E3C19-62B4-4086-8C84-1ECC5C7048F9}" type="parTrans" cxnId="{AA23E95A-DB29-4880-9ACB-A55722D0A150}">
      <dgm:prSet/>
      <dgm:spPr/>
      <dgm:t>
        <a:bodyPr/>
        <a:lstStyle/>
        <a:p>
          <a:endParaRPr lang="en-GB"/>
        </a:p>
      </dgm:t>
    </dgm:pt>
    <dgm:pt modelId="{A4A8E104-0E1C-4F38-9361-466A8DA1741D}" type="sibTrans" cxnId="{AA23E95A-DB29-4880-9ACB-A55722D0A150}">
      <dgm:prSet/>
      <dgm:spPr/>
      <dgm:t>
        <a:bodyPr/>
        <a:lstStyle/>
        <a:p>
          <a:endParaRPr lang="en-GB"/>
        </a:p>
      </dgm:t>
    </dgm:pt>
    <dgm:pt modelId="{07D87FF3-037E-49D5-A9A3-FE162E9B96F1}">
      <dgm:prSet/>
      <dgm:spPr/>
      <dgm:t>
        <a:bodyPr/>
        <a:lstStyle/>
        <a:p>
          <a:pPr rtl="0"/>
          <a:r>
            <a:rPr lang="en-GB" dirty="0" smtClean="0"/>
            <a:t>THE ESSENTIAL ROLE OF SLEEP IN HOMEOSTASIS IS DEMONSTRATED WHERE RATS DEPRIVED OF SLEEP FOR 2 TO 3 WEEKS OFTEN WILL DIE</a:t>
          </a:r>
          <a:endParaRPr lang="en-GB" dirty="0"/>
        </a:p>
      </dgm:t>
    </dgm:pt>
    <dgm:pt modelId="{E3B851BF-5C67-4308-B3D3-29BE8EF78C04}" type="parTrans" cxnId="{E2C92A7D-C065-4DA3-82EB-16B57CFF137F}">
      <dgm:prSet/>
      <dgm:spPr/>
      <dgm:t>
        <a:bodyPr/>
        <a:lstStyle/>
        <a:p>
          <a:endParaRPr lang="en-GB"/>
        </a:p>
      </dgm:t>
    </dgm:pt>
    <dgm:pt modelId="{A07F0536-BC74-4D6C-9EBE-D83995969E0E}" type="sibTrans" cxnId="{E2C92A7D-C065-4DA3-82EB-16B57CFF137F}">
      <dgm:prSet/>
      <dgm:spPr/>
      <dgm:t>
        <a:bodyPr/>
        <a:lstStyle/>
        <a:p>
          <a:endParaRPr lang="en-GB"/>
        </a:p>
      </dgm:t>
    </dgm:pt>
    <dgm:pt modelId="{6C6E8364-B168-4937-91F8-6C37E372BEC9}" type="pres">
      <dgm:prSet presAssocID="{666FD0EC-8D0A-4633-A56B-DFFB41582003}" presName="diagram" presStyleCnt="0">
        <dgm:presLayoutVars>
          <dgm:dir/>
          <dgm:resizeHandles val="exact"/>
        </dgm:presLayoutVars>
      </dgm:prSet>
      <dgm:spPr/>
      <dgm:t>
        <a:bodyPr/>
        <a:lstStyle/>
        <a:p>
          <a:endParaRPr lang="en-US"/>
        </a:p>
      </dgm:t>
    </dgm:pt>
    <dgm:pt modelId="{9BF4BB79-9CD0-45B3-9037-2B5499DECDD2}" type="pres">
      <dgm:prSet presAssocID="{7FC89A0A-D8F0-45D9-97B1-545FE6D19081}" presName="node" presStyleLbl="node1" presStyleIdx="0" presStyleCnt="4">
        <dgm:presLayoutVars>
          <dgm:bulletEnabled val="1"/>
        </dgm:presLayoutVars>
      </dgm:prSet>
      <dgm:spPr/>
      <dgm:t>
        <a:bodyPr/>
        <a:lstStyle/>
        <a:p>
          <a:endParaRPr lang="en-US"/>
        </a:p>
      </dgm:t>
    </dgm:pt>
    <dgm:pt modelId="{BEAEB2E3-1253-4427-A719-073217026167}" type="pres">
      <dgm:prSet presAssocID="{60FA171D-B9A5-4003-8D62-19FB05BEE5C9}" presName="sibTrans" presStyleCnt="0"/>
      <dgm:spPr/>
    </dgm:pt>
    <dgm:pt modelId="{175D9B5D-6FFF-4BB2-857F-060B0549F747}" type="pres">
      <dgm:prSet presAssocID="{C8D36C37-205B-4B6E-88DC-E972A188642E}" presName="node" presStyleLbl="node1" presStyleIdx="1" presStyleCnt="4">
        <dgm:presLayoutVars>
          <dgm:bulletEnabled val="1"/>
        </dgm:presLayoutVars>
      </dgm:prSet>
      <dgm:spPr/>
      <dgm:t>
        <a:bodyPr/>
        <a:lstStyle/>
        <a:p>
          <a:endParaRPr lang="en-GB"/>
        </a:p>
      </dgm:t>
    </dgm:pt>
    <dgm:pt modelId="{460E8DA9-9A03-49FB-A765-2B7CC29C17C2}" type="pres">
      <dgm:prSet presAssocID="{B3D8A95A-33AE-4FD2-B04E-4EBEC56D2259}" presName="sibTrans" presStyleCnt="0"/>
      <dgm:spPr/>
    </dgm:pt>
    <dgm:pt modelId="{171D0928-2788-45AC-BF51-18D8FE8FEE4E}" type="pres">
      <dgm:prSet presAssocID="{3347C421-650E-470B-BBCF-3E2D31769D80}" presName="node" presStyleLbl="node1" presStyleIdx="2" presStyleCnt="4">
        <dgm:presLayoutVars>
          <dgm:bulletEnabled val="1"/>
        </dgm:presLayoutVars>
      </dgm:prSet>
      <dgm:spPr/>
      <dgm:t>
        <a:bodyPr/>
        <a:lstStyle/>
        <a:p>
          <a:endParaRPr lang="en-GB"/>
        </a:p>
      </dgm:t>
    </dgm:pt>
    <dgm:pt modelId="{7B28F822-E1C0-4CD2-9EDA-3EABAC1CA539}" type="pres">
      <dgm:prSet presAssocID="{A4A8E104-0E1C-4F38-9361-466A8DA1741D}" presName="sibTrans" presStyleCnt="0"/>
      <dgm:spPr/>
    </dgm:pt>
    <dgm:pt modelId="{626A97F9-08E7-41A8-A36C-5C0525B216E1}" type="pres">
      <dgm:prSet presAssocID="{07D87FF3-037E-49D5-A9A3-FE162E9B96F1}" presName="node" presStyleLbl="node1" presStyleIdx="3" presStyleCnt="4">
        <dgm:presLayoutVars>
          <dgm:bulletEnabled val="1"/>
        </dgm:presLayoutVars>
      </dgm:prSet>
      <dgm:spPr/>
      <dgm:t>
        <a:bodyPr/>
        <a:lstStyle/>
        <a:p>
          <a:endParaRPr lang="en-GB"/>
        </a:p>
      </dgm:t>
    </dgm:pt>
  </dgm:ptLst>
  <dgm:cxnLst>
    <dgm:cxn modelId="{1830532C-6B00-4E6F-B208-B68A4EAC1538}" type="presOf" srcId="{C8D36C37-205B-4B6E-88DC-E972A188642E}" destId="{175D9B5D-6FFF-4BB2-857F-060B0549F747}" srcOrd="0" destOrd="0" presId="urn:microsoft.com/office/officeart/2005/8/layout/default"/>
    <dgm:cxn modelId="{96650F97-62E1-4D93-AA2C-A7CF6E2DAB1E}" type="presOf" srcId="{7FC89A0A-D8F0-45D9-97B1-545FE6D19081}" destId="{9BF4BB79-9CD0-45B3-9037-2B5499DECDD2}" srcOrd="0" destOrd="0" presId="urn:microsoft.com/office/officeart/2005/8/layout/default"/>
    <dgm:cxn modelId="{F86B93BE-9FFE-4442-9559-C943820951AE}" srcId="{666FD0EC-8D0A-4633-A56B-DFFB41582003}" destId="{7FC89A0A-D8F0-45D9-97B1-545FE6D19081}" srcOrd="0" destOrd="0" parTransId="{9496101A-4507-4DEC-8A07-13B673C7DC1C}" sibTransId="{60FA171D-B9A5-4003-8D62-19FB05BEE5C9}"/>
    <dgm:cxn modelId="{89776519-BD76-467F-9004-2D30D4996731}" srcId="{666FD0EC-8D0A-4633-A56B-DFFB41582003}" destId="{C8D36C37-205B-4B6E-88DC-E972A188642E}" srcOrd="1" destOrd="0" parTransId="{50F4CA3B-B947-4A67-BD0A-02E42B1E2DD9}" sibTransId="{B3D8A95A-33AE-4FD2-B04E-4EBEC56D2259}"/>
    <dgm:cxn modelId="{E2C92A7D-C065-4DA3-82EB-16B57CFF137F}" srcId="{666FD0EC-8D0A-4633-A56B-DFFB41582003}" destId="{07D87FF3-037E-49D5-A9A3-FE162E9B96F1}" srcOrd="3" destOrd="0" parTransId="{E3B851BF-5C67-4308-B3D3-29BE8EF78C04}" sibTransId="{A07F0536-BC74-4D6C-9EBE-D83995969E0E}"/>
    <dgm:cxn modelId="{761C06BA-65D4-498B-889D-5AB50899EF3B}" type="presOf" srcId="{3347C421-650E-470B-BBCF-3E2D31769D80}" destId="{171D0928-2788-45AC-BF51-18D8FE8FEE4E}" srcOrd="0" destOrd="0" presId="urn:microsoft.com/office/officeart/2005/8/layout/default"/>
    <dgm:cxn modelId="{AA23E95A-DB29-4880-9ACB-A55722D0A150}" srcId="{666FD0EC-8D0A-4633-A56B-DFFB41582003}" destId="{3347C421-650E-470B-BBCF-3E2D31769D80}" srcOrd="2" destOrd="0" parTransId="{213E3C19-62B4-4086-8C84-1ECC5C7048F9}" sibTransId="{A4A8E104-0E1C-4F38-9361-466A8DA1741D}"/>
    <dgm:cxn modelId="{1FF8A5E4-5D34-470C-BAE8-8BF516B5CA6C}" type="presOf" srcId="{07D87FF3-037E-49D5-A9A3-FE162E9B96F1}" destId="{626A97F9-08E7-41A8-A36C-5C0525B216E1}" srcOrd="0" destOrd="0" presId="urn:microsoft.com/office/officeart/2005/8/layout/default"/>
    <dgm:cxn modelId="{869FE679-F2E9-46DA-8567-C5A4EF14BAC7}" type="presOf" srcId="{666FD0EC-8D0A-4633-A56B-DFFB41582003}" destId="{6C6E8364-B168-4937-91F8-6C37E372BEC9}" srcOrd="0" destOrd="0" presId="urn:microsoft.com/office/officeart/2005/8/layout/default"/>
    <dgm:cxn modelId="{D6A838B3-A38D-4C6F-B859-4F5075B88E16}" type="presParOf" srcId="{6C6E8364-B168-4937-91F8-6C37E372BEC9}" destId="{9BF4BB79-9CD0-45B3-9037-2B5499DECDD2}" srcOrd="0" destOrd="0" presId="urn:microsoft.com/office/officeart/2005/8/layout/default"/>
    <dgm:cxn modelId="{D603F112-AE97-4DC6-B8D2-231CFB9FA949}" type="presParOf" srcId="{6C6E8364-B168-4937-91F8-6C37E372BEC9}" destId="{BEAEB2E3-1253-4427-A719-073217026167}" srcOrd="1" destOrd="0" presId="urn:microsoft.com/office/officeart/2005/8/layout/default"/>
    <dgm:cxn modelId="{66283257-0561-43A7-9CB2-59CEF82DC90C}" type="presParOf" srcId="{6C6E8364-B168-4937-91F8-6C37E372BEC9}" destId="{175D9B5D-6FFF-4BB2-857F-060B0549F747}" srcOrd="2" destOrd="0" presId="urn:microsoft.com/office/officeart/2005/8/layout/default"/>
    <dgm:cxn modelId="{B1666932-8D17-4DCA-B07F-9333FB0BDB91}" type="presParOf" srcId="{6C6E8364-B168-4937-91F8-6C37E372BEC9}" destId="{460E8DA9-9A03-49FB-A765-2B7CC29C17C2}" srcOrd="3" destOrd="0" presId="urn:microsoft.com/office/officeart/2005/8/layout/default"/>
    <dgm:cxn modelId="{E9D8DEC3-4DB1-4337-8078-AEAD7E98B31E}" type="presParOf" srcId="{6C6E8364-B168-4937-91F8-6C37E372BEC9}" destId="{171D0928-2788-45AC-BF51-18D8FE8FEE4E}" srcOrd="4" destOrd="0" presId="urn:microsoft.com/office/officeart/2005/8/layout/default"/>
    <dgm:cxn modelId="{6CCC5B4E-13F4-49E1-BF7A-F641B0CB8FC2}" type="presParOf" srcId="{6C6E8364-B168-4937-91F8-6C37E372BEC9}" destId="{7B28F822-E1C0-4CD2-9EDA-3EABAC1CA539}" srcOrd="5" destOrd="0" presId="urn:microsoft.com/office/officeart/2005/8/layout/default"/>
    <dgm:cxn modelId="{FE30A518-244D-4527-B954-E38B114E63BD}" type="presParOf" srcId="{6C6E8364-B168-4937-91F8-6C37E372BEC9}" destId="{626A97F9-08E7-41A8-A36C-5C0525B216E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AA31-9005-45F3-BAB9-BE364882B731}" type="doc">
      <dgm:prSet loTypeId="urn:microsoft.com/office/officeart/2005/8/layout/hierarchy4" loCatId="list"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D46913A5-46F7-4295-A7FD-D2AAF58EA290}">
      <dgm:prSet/>
      <dgm:spPr/>
      <dgm:t>
        <a:bodyPr/>
        <a:lstStyle/>
        <a:p>
          <a:pPr rtl="0"/>
          <a:r>
            <a:rPr lang="en-GB" i="0" dirty="0" smtClean="0"/>
            <a:t>EACH NIGHT, A PERSON GOES THROUGH STAGES OF TWO MAJOR TYPES OF SLEEP THAT ALTERNATE WITH EACH OTHER THESE TYPES ARE CALLED</a:t>
          </a:r>
          <a:endParaRPr lang="en-GB" i="0" dirty="0"/>
        </a:p>
      </dgm:t>
    </dgm:pt>
    <dgm:pt modelId="{CCBDBAAB-33A1-45C9-9E42-D13A76BF940D}" type="parTrans" cxnId="{4316FEA5-36DE-4293-BE8F-63AB6EC9B0DD}">
      <dgm:prSet/>
      <dgm:spPr/>
      <dgm:t>
        <a:bodyPr/>
        <a:lstStyle/>
        <a:p>
          <a:endParaRPr lang="en-GB"/>
        </a:p>
      </dgm:t>
    </dgm:pt>
    <dgm:pt modelId="{0095A563-7682-4396-854D-185609EA45AD}" type="sibTrans" cxnId="{4316FEA5-36DE-4293-BE8F-63AB6EC9B0DD}">
      <dgm:prSet/>
      <dgm:spPr/>
      <dgm:t>
        <a:bodyPr/>
        <a:lstStyle/>
        <a:p>
          <a:endParaRPr lang="en-GB"/>
        </a:p>
      </dgm:t>
    </dgm:pt>
    <dgm:pt modelId="{914E2081-FE9A-43CD-AE41-0959640BCE40}">
      <dgm:prSet/>
      <dgm:spPr/>
      <dgm:t>
        <a:bodyPr/>
        <a:lstStyle/>
        <a:p>
          <a:pPr rtl="0"/>
          <a:r>
            <a:rPr lang="en-GB" i="0" dirty="0" smtClean="0"/>
            <a:t>RAPID EYE MOVEMENT SLEEP (REM SLEEP)</a:t>
          </a:r>
          <a:endParaRPr lang="en-GB" i="0" dirty="0"/>
        </a:p>
      </dgm:t>
    </dgm:pt>
    <dgm:pt modelId="{89AC4195-FD35-4A78-AF65-75ADD60737E2}" type="parTrans" cxnId="{5BB8D9DA-68E4-41F9-AC5D-0137C6980F3E}">
      <dgm:prSet/>
      <dgm:spPr/>
      <dgm:t>
        <a:bodyPr/>
        <a:lstStyle/>
        <a:p>
          <a:endParaRPr lang="en-GB"/>
        </a:p>
      </dgm:t>
    </dgm:pt>
    <dgm:pt modelId="{6BD55BB9-C4AC-4733-90B5-C420589A3558}" type="sibTrans" cxnId="{5BB8D9DA-68E4-41F9-AC5D-0137C6980F3E}">
      <dgm:prSet/>
      <dgm:spPr/>
      <dgm:t>
        <a:bodyPr/>
        <a:lstStyle/>
        <a:p>
          <a:endParaRPr lang="en-GB"/>
        </a:p>
      </dgm:t>
    </dgm:pt>
    <dgm:pt modelId="{5704F081-9789-4474-A4D9-BF8F4B564140}">
      <dgm:prSet/>
      <dgm:spPr/>
      <dgm:t>
        <a:bodyPr/>
        <a:lstStyle/>
        <a:p>
          <a:pPr rtl="0"/>
          <a:r>
            <a:rPr lang="en-GB" i="0" dirty="0" smtClean="0"/>
            <a:t>SLOW-WAVE SLEEP OR NON-REM (NREM) SLEEP </a:t>
          </a:r>
          <a:endParaRPr lang="en-GB" i="0" dirty="0"/>
        </a:p>
      </dgm:t>
    </dgm:pt>
    <dgm:pt modelId="{D4D8D3C9-8BAD-407F-B7E2-33A7295AF9D6}" type="parTrans" cxnId="{218E3244-6182-403E-8519-442F6C88727F}">
      <dgm:prSet/>
      <dgm:spPr/>
      <dgm:t>
        <a:bodyPr/>
        <a:lstStyle/>
        <a:p>
          <a:endParaRPr lang="en-GB"/>
        </a:p>
      </dgm:t>
    </dgm:pt>
    <dgm:pt modelId="{74103D6A-27E8-43A4-BCCB-3F0FEDA81714}" type="sibTrans" cxnId="{218E3244-6182-403E-8519-442F6C88727F}">
      <dgm:prSet/>
      <dgm:spPr/>
      <dgm:t>
        <a:bodyPr/>
        <a:lstStyle/>
        <a:p>
          <a:endParaRPr lang="en-GB"/>
        </a:p>
      </dgm:t>
    </dgm:pt>
    <dgm:pt modelId="{4532DDB1-EBDF-4432-B73D-6CA76E9D56FE}">
      <dgm:prSet/>
      <dgm:spPr/>
      <dgm:t>
        <a:bodyPr/>
        <a:lstStyle/>
        <a:p>
          <a:pPr rtl="0"/>
          <a:r>
            <a:rPr lang="en-GB" i="0" dirty="0" smtClean="0"/>
            <a:t>IN WHICH THE EYES UNDERGO RAPID MOVEMENTS EVEN THOUGH THE PERSON IS STILL ASLEEP</a:t>
          </a:r>
          <a:endParaRPr lang="en-GB" i="0" dirty="0"/>
        </a:p>
      </dgm:t>
    </dgm:pt>
    <dgm:pt modelId="{E7F6FEA8-3BB5-42C1-B991-C91504A5CADD}" type="parTrans" cxnId="{D104D5A0-02CC-4063-88CF-16178762B1ED}">
      <dgm:prSet/>
      <dgm:spPr/>
      <dgm:t>
        <a:bodyPr/>
        <a:lstStyle/>
        <a:p>
          <a:endParaRPr lang="en-GB"/>
        </a:p>
      </dgm:t>
    </dgm:pt>
    <dgm:pt modelId="{23F50A17-3C23-4421-BF67-490C29B397D2}" type="sibTrans" cxnId="{D104D5A0-02CC-4063-88CF-16178762B1ED}">
      <dgm:prSet/>
      <dgm:spPr/>
      <dgm:t>
        <a:bodyPr/>
        <a:lstStyle/>
        <a:p>
          <a:endParaRPr lang="en-GB"/>
        </a:p>
      </dgm:t>
    </dgm:pt>
    <dgm:pt modelId="{D4F7F4E5-4EE5-4708-A907-963DBC16A318}">
      <dgm:prSet/>
      <dgm:spPr/>
      <dgm:t>
        <a:bodyPr/>
        <a:lstStyle/>
        <a:p>
          <a:pPr rtl="0"/>
          <a:r>
            <a:rPr lang="en-GB" i="0" dirty="0" smtClean="0"/>
            <a:t>IN WHICH THE BRAIN WAVES ARE STRONG AND OF LOW FREQUENCY, AS WE DISCUSS LATER.</a:t>
          </a:r>
          <a:endParaRPr lang="en-GB" i="0" dirty="0"/>
        </a:p>
      </dgm:t>
    </dgm:pt>
    <dgm:pt modelId="{12FE3304-B8D1-44B5-876E-972566B9DA3F}" type="parTrans" cxnId="{098B1516-9DBA-4D9B-A4C9-B339A847794C}">
      <dgm:prSet/>
      <dgm:spPr/>
      <dgm:t>
        <a:bodyPr/>
        <a:lstStyle/>
        <a:p>
          <a:endParaRPr lang="en-GB"/>
        </a:p>
      </dgm:t>
    </dgm:pt>
    <dgm:pt modelId="{81F2DB4E-7A9A-4791-8149-16D0B3933EA2}" type="sibTrans" cxnId="{098B1516-9DBA-4D9B-A4C9-B339A847794C}">
      <dgm:prSet/>
      <dgm:spPr/>
      <dgm:t>
        <a:bodyPr/>
        <a:lstStyle/>
        <a:p>
          <a:endParaRPr lang="en-GB"/>
        </a:p>
      </dgm:t>
    </dgm:pt>
    <dgm:pt modelId="{B024BEB3-8198-4A26-BA4E-2630F2C73AC2}" type="pres">
      <dgm:prSet presAssocID="{D8EBAA31-9005-45F3-BAB9-BE364882B731}" presName="Name0" presStyleCnt="0">
        <dgm:presLayoutVars>
          <dgm:chPref val="1"/>
          <dgm:dir/>
          <dgm:animOne val="branch"/>
          <dgm:animLvl val="lvl"/>
          <dgm:resizeHandles/>
        </dgm:presLayoutVars>
      </dgm:prSet>
      <dgm:spPr/>
      <dgm:t>
        <a:bodyPr/>
        <a:lstStyle/>
        <a:p>
          <a:endParaRPr lang="en-US"/>
        </a:p>
      </dgm:t>
    </dgm:pt>
    <dgm:pt modelId="{FB89383F-DE39-4C4B-AA5B-CC665E7269E0}" type="pres">
      <dgm:prSet presAssocID="{D46913A5-46F7-4295-A7FD-D2AAF58EA290}" presName="vertOne" presStyleCnt="0"/>
      <dgm:spPr/>
    </dgm:pt>
    <dgm:pt modelId="{4A08E2DC-97E6-49C4-B696-6F304DCAE79C}" type="pres">
      <dgm:prSet presAssocID="{D46913A5-46F7-4295-A7FD-D2AAF58EA290}" presName="txOne" presStyleLbl="node0" presStyleIdx="0" presStyleCnt="1" custScaleY="195077">
        <dgm:presLayoutVars>
          <dgm:chPref val="3"/>
        </dgm:presLayoutVars>
      </dgm:prSet>
      <dgm:spPr/>
      <dgm:t>
        <a:bodyPr/>
        <a:lstStyle/>
        <a:p>
          <a:endParaRPr lang="en-GB"/>
        </a:p>
      </dgm:t>
    </dgm:pt>
    <dgm:pt modelId="{76482436-6952-4E54-99FA-1E5A353116DD}" type="pres">
      <dgm:prSet presAssocID="{D46913A5-46F7-4295-A7FD-D2AAF58EA290}" presName="parTransOne" presStyleCnt="0"/>
      <dgm:spPr/>
    </dgm:pt>
    <dgm:pt modelId="{894EDAB5-8B70-49FA-8C2E-2D27599D3765}" type="pres">
      <dgm:prSet presAssocID="{D46913A5-46F7-4295-A7FD-D2AAF58EA290}" presName="horzOne" presStyleCnt="0"/>
      <dgm:spPr/>
    </dgm:pt>
    <dgm:pt modelId="{FB55ACDE-719C-4A66-A043-CA8CE4D7985E}" type="pres">
      <dgm:prSet presAssocID="{914E2081-FE9A-43CD-AE41-0959640BCE40}" presName="vertTwo" presStyleCnt="0"/>
      <dgm:spPr/>
    </dgm:pt>
    <dgm:pt modelId="{58A25F92-2C70-4FF0-9ACC-347F89113BD6}" type="pres">
      <dgm:prSet presAssocID="{914E2081-FE9A-43CD-AE41-0959640BCE40}" presName="txTwo" presStyleLbl="node2" presStyleIdx="0" presStyleCnt="2" custScaleY="126249">
        <dgm:presLayoutVars>
          <dgm:chPref val="3"/>
        </dgm:presLayoutVars>
      </dgm:prSet>
      <dgm:spPr/>
      <dgm:t>
        <a:bodyPr/>
        <a:lstStyle/>
        <a:p>
          <a:endParaRPr lang="en-GB"/>
        </a:p>
      </dgm:t>
    </dgm:pt>
    <dgm:pt modelId="{60F620C9-2948-4389-A27B-8549924CC5A9}" type="pres">
      <dgm:prSet presAssocID="{914E2081-FE9A-43CD-AE41-0959640BCE40}" presName="parTransTwo" presStyleCnt="0"/>
      <dgm:spPr/>
    </dgm:pt>
    <dgm:pt modelId="{E5EDCAE1-FCA9-4307-91C7-05A0ED5C618E}" type="pres">
      <dgm:prSet presAssocID="{914E2081-FE9A-43CD-AE41-0959640BCE40}" presName="horzTwo" presStyleCnt="0"/>
      <dgm:spPr/>
    </dgm:pt>
    <dgm:pt modelId="{E6A231ED-ADF1-4457-8BE5-B56712AE8E4E}" type="pres">
      <dgm:prSet presAssocID="{4532DDB1-EBDF-4432-B73D-6CA76E9D56FE}" presName="vertThree" presStyleCnt="0"/>
      <dgm:spPr/>
    </dgm:pt>
    <dgm:pt modelId="{F6EBB3D0-329B-42AF-91FB-CF4304E17F88}" type="pres">
      <dgm:prSet presAssocID="{4532DDB1-EBDF-4432-B73D-6CA76E9D56FE}" presName="txThree" presStyleLbl="node3" presStyleIdx="0" presStyleCnt="2" custScaleY="126249">
        <dgm:presLayoutVars>
          <dgm:chPref val="3"/>
        </dgm:presLayoutVars>
      </dgm:prSet>
      <dgm:spPr/>
      <dgm:t>
        <a:bodyPr/>
        <a:lstStyle/>
        <a:p>
          <a:endParaRPr lang="en-GB"/>
        </a:p>
      </dgm:t>
    </dgm:pt>
    <dgm:pt modelId="{303D15FE-5E39-4C65-99B7-C18E5E58B838}" type="pres">
      <dgm:prSet presAssocID="{4532DDB1-EBDF-4432-B73D-6CA76E9D56FE}" presName="horzThree" presStyleCnt="0"/>
      <dgm:spPr/>
    </dgm:pt>
    <dgm:pt modelId="{7EC02483-A89F-46A8-9E04-996A7EFE36FB}" type="pres">
      <dgm:prSet presAssocID="{6BD55BB9-C4AC-4733-90B5-C420589A3558}" presName="sibSpaceTwo" presStyleCnt="0"/>
      <dgm:spPr/>
    </dgm:pt>
    <dgm:pt modelId="{94B2BCC8-C75F-4E0E-A974-CB62C5E39445}" type="pres">
      <dgm:prSet presAssocID="{5704F081-9789-4474-A4D9-BF8F4B564140}" presName="vertTwo" presStyleCnt="0"/>
      <dgm:spPr/>
    </dgm:pt>
    <dgm:pt modelId="{65E644AF-EB6D-4E9F-A28A-F9D8DB51B4AC}" type="pres">
      <dgm:prSet presAssocID="{5704F081-9789-4474-A4D9-BF8F4B564140}" presName="txTwo" presStyleLbl="node2" presStyleIdx="1" presStyleCnt="2" custScaleY="126249">
        <dgm:presLayoutVars>
          <dgm:chPref val="3"/>
        </dgm:presLayoutVars>
      </dgm:prSet>
      <dgm:spPr/>
      <dgm:t>
        <a:bodyPr/>
        <a:lstStyle/>
        <a:p>
          <a:endParaRPr lang="en-GB"/>
        </a:p>
      </dgm:t>
    </dgm:pt>
    <dgm:pt modelId="{AB524AFF-15F6-4364-9DE6-EC292A48C397}" type="pres">
      <dgm:prSet presAssocID="{5704F081-9789-4474-A4D9-BF8F4B564140}" presName="parTransTwo" presStyleCnt="0"/>
      <dgm:spPr/>
    </dgm:pt>
    <dgm:pt modelId="{770FB653-D279-46C1-A59B-15569D4EFEB5}" type="pres">
      <dgm:prSet presAssocID="{5704F081-9789-4474-A4D9-BF8F4B564140}" presName="horzTwo" presStyleCnt="0"/>
      <dgm:spPr/>
    </dgm:pt>
    <dgm:pt modelId="{44D0CC52-3F80-4C9C-8F1E-9ABEDA92CD9E}" type="pres">
      <dgm:prSet presAssocID="{D4F7F4E5-4EE5-4708-A907-963DBC16A318}" presName="vertThree" presStyleCnt="0"/>
      <dgm:spPr/>
    </dgm:pt>
    <dgm:pt modelId="{2C8A173C-B346-4EA3-ADEA-C26AB339E14A}" type="pres">
      <dgm:prSet presAssocID="{D4F7F4E5-4EE5-4708-A907-963DBC16A318}" presName="txThree" presStyleLbl="node3" presStyleIdx="1" presStyleCnt="2" custScaleY="126249">
        <dgm:presLayoutVars>
          <dgm:chPref val="3"/>
        </dgm:presLayoutVars>
      </dgm:prSet>
      <dgm:spPr/>
      <dgm:t>
        <a:bodyPr/>
        <a:lstStyle/>
        <a:p>
          <a:endParaRPr lang="en-US"/>
        </a:p>
      </dgm:t>
    </dgm:pt>
    <dgm:pt modelId="{B16F6FA1-E965-44B3-8DC9-D0F2AAEA27B5}" type="pres">
      <dgm:prSet presAssocID="{D4F7F4E5-4EE5-4708-A907-963DBC16A318}" presName="horzThree" presStyleCnt="0"/>
      <dgm:spPr/>
    </dgm:pt>
  </dgm:ptLst>
  <dgm:cxnLst>
    <dgm:cxn modelId="{BD7E938F-7AB5-4497-AAEE-FA56FB05A5D9}" type="presOf" srcId="{914E2081-FE9A-43CD-AE41-0959640BCE40}" destId="{58A25F92-2C70-4FF0-9ACC-347F89113BD6}" srcOrd="0" destOrd="0" presId="urn:microsoft.com/office/officeart/2005/8/layout/hierarchy4"/>
    <dgm:cxn modelId="{19A96E33-1F34-440D-B702-007BD0D58505}" type="presOf" srcId="{5704F081-9789-4474-A4D9-BF8F4B564140}" destId="{65E644AF-EB6D-4E9F-A28A-F9D8DB51B4AC}" srcOrd="0" destOrd="0" presId="urn:microsoft.com/office/officeart/2005/8/layout/hierarchy4"/>
    <dgm:cxn modelId="{5BB8D9DA-68E4-41F9-AC5D-0137C6980F3E}" srcId="{D46913A5-46F7-4295-A7FD-D2AAF58EA290}" destId="{914E2081-FE9A-43CD-AE41-0959640BCE40}" srcOrd="0" destOrd="0" parTransId="{89AC4195-FD35-4A78-AF65-75ADD60737E2}" sibTransId="{6BD55BB9-C4AC-4733-90B5-C420589A3558}"/>
    <dgm:cxn modelId="{2269ACA1-0103-491F-88A8-892B84A85103}" type="presOf" srcId="{D8EBAA31-9005-45F3-BAB9-BE364882B731}" destId="{B024BEB3-8198-4A26-BA4E-2630F2C73AC2}" srcOrd="0" destOrd="0" presId="urn:microsoft.com/office/officeart/2005/8/layout/hierarchy4"/>
    <dgm:cxn modelId="{5A267627-BDFA-4D76-BBCC-545234E7FAAA}" type="presOf" srcId="{D46913A5-46F7-4295-A7FD-D2AAF58EA290}" destId="{4A08E2DC-97E6-49C4-B696-6F304DCAE79C}" srcOrd="0" destOrd="0" presId="urn:microsoft.com/office/officeart/2005/8/layout/hierarchy4"/>
    <dgm:cxn modelId="{D104D5A0-02CC-4063-88CF-16178762B1ED}" srcId="{914E2081-FE9A-43CD-AE41-0959640BCE40}" destId="{4532DDB1-EBDF-4432-B73D-6CA76E9D56FE}" srcOrd="0" destOrd="0" parTransId="{E7F6FEA8-3BB5-42C1-B991-C91504A5CADD}" sibTransId="{23F50A17-3C23-4421-BF67-490C29B397D2}"/>
    <dgm:cxn modelId="{218E3244-6182-403E-8519-442F6C88727F}" srcId="{D46913A5-46F7-4295-A7FD-D2AAF58EA290}" destId="{5704F081-9789-4474-A4D9-BF8F4B564140}" srcOrd="1" destOrd="0" parTransId="{D4D8D3C9-8BAD-407F-B7E2-33A7295AF9D6}" sibTransId="{74103D6A-27E8-43A4-BCCB-3F0FEDA81714}"/>
    <dgm:cxn modelId="{4316FEA5-36DE-4293-BE8F-63AB6EC9B0DD}" srcId="{D8EBAA31-9005-45F3-BAB9-BE364882B731}" destId="{D46913A5-46F7-4295-A7FD-D2AAF58EA290}" srcOrd="0" destOrd="0" parTransId="{CCBDBAAB-33A1-45C9-9E42-D13A76BF940D}" sibTransId="{0095A563-7682-4396-854D-185609EA45AD}"/>
    <dgm:cxn modelId="{7E71A3E2-1411-479C-8D2A-2DB71DFD492D}" type="presOf" srcId="{4532DDB1-EBDF-4432-B73D-6CA76E9D56FE}" destId="{F6EBB3D0-329B-42AF-91FB-CF4304E17F88}" srcOrd="0" destOrd="0" presId="urn:microsoft.com/office/officeart/2005/8/layout/hierarchy4"/>
    <dgm:cxn modelId="{159BAB8A-B711-4002-A4F7-A6AF820FA934}" type="presOf" srcId="{D4F7F4E5-4EE5-4708-A907-963DBC16A318}" destId="{2C8A173C-B346-4EA3-ADEA-C26AB339E14A}" srcOrd="0" destOrd="0" presId="urn:microsoft.com/office/officeart/2005/8/layout/hierarchy4"/>
    <dgm:cxn modelId="{098B1516-9DBA-4D9B-A4C9-B339A847794C}" srcId="{5704F081-9789-4474-A4D9-BF8F4B564140}" destId="{D4F7F4E5-4EE5-4708-A907-963DBC16A318}" srcOrd="0" destOrd="0" parTransId="{12FE3304-B8D1-44B5-876E-972566B9DA3F}" sibTransId="{81F2DB4E-7A9A-4791-8149-16D0B3933EA2}"/>
    <dgm:cxn modelId="{2DDA8668-F4D1-44A8-BC3F-17B438AA42B1}" type="presParOf" srcId="{B024BEB3-8198-4A26-BA4E-2630F2C73AC2}" destId="{FB89383F-DE39-4C4B-AA5B-CC665E7269E0}" srcOrd="0" destOrd="0" presId="urn:microsoft.com/office/officeart/2005/8/layout/hierarchy4"/>
    <dgm:cxn modelId="{35C1AB8E-023E-49D5-98E2-7A80293D71E2}" type="presParOf" srcId="{FB89383F-DE39-4C4B-AA5B-CC665E7269E0}" destId="{4A08E2DC-97E6-49C4-B696-6F304DCAE79C}" srcOrd="0" destOrd="0" presId="urn:microsoft.com/office/officeart/2005/8/layout/hierarchy4"/>
    <dgm:cxn modelId="{7F2E3E82-C69A-4769-9482-5CC48508E2CD}" type="presParOf" srcId="{FB89383F-DE39-4C4B-AA5B-CC665E7269E0}" destId="{76482436-6952-4E54-99FA-1E5A353116DD}" srcOrd="1" destOrd="0" presId="urn:microsoft.com/office/officeart/2005/8/layout/hierarchy4"/>
    <dgm:cxn modelId="{D9B30D2F-75E1-434A-87CD-94F8FA3C50D6}" type="presParOf" srcId="{FB89383F-DE39-4C4B-AA5B-CC665E7269E0}" destId="{894EDAB5-8B70-49FA-8C2E-2D27599D3765}" srcOrd="2" destOrd="0" presId="urn:microsoft.com/office/officeart/2005/8/layout/hierarchy4"/>
    <dgm:cxn modelId="{1DF581C5-64E4-440C-8EFF-7B4C7553C2D4}" type="presParOf" srcId="{894EDAB5-8B70-49FA-8C2E-2D27599D3765}" destId="{FB55ACDE-719C-4A66-A043-CA8CE4D7985E}" srcOrd="0" destOrd="0" presId="urn:microsoft.com/office/officeart/2005/8/layout/hierarchy4"/>
    <dgm:cxn modelId="{9654995C-16AC-4399-B187-9B79B952E019}" type="presParOf" srcId="{FB55ACDE-719C-4A66-A043-CA8CE4D7985E}" destId="{58A25F92-2C70-4FF0-9ACC-347F89113BD6}" srcOrd="0" destOrd="0" presId="urn:microsoft.com/office/officeart/2005/8/layout/hierarchy4"/>
    <dgm:cxn modelId="{0CB975EE-70B3-46C0-90AA-1D1E5162FACC}" type="presParOf" srcId="{FB55ACDE-719C-4A66-A043-CA8CE4D7985E}" destId="{60F620C9-2948-4389-A27B-8549924CC5A9}" srcOrd="1" destOrd="0" presId="urn:microsoft.com/office/officeart/2005/8/layout/hierarchy4"/>
    <dgm:cxn modelId="{0C6D23DB-8C81-4882-9219-EEB702F41495}" type="presParOf" srcId="{FB55ACDE-719C-4A66-A043-CA8CE4D7985E}" destId="{E5EDCAE1-FCA9-4307-91C7-05A0ED5C618E}" srcOrd="2" destOrd="0" presId="urn:microsoft.com/office/officeart/2005/8/layout/hierarchy4"/>
    <dgm:cxn modelId="{2535892F-4325-47DB-8258-AC16B7ADB453}" type="presParOf" srcId="{E5EDCAE1-FCA9-4307-91C7-05A0ED5C618E}" destId="{E6A231ED-ADF1-4457-8BE5-B56712AE8E4E}" srcOrd="0" destOrd="0" presId="urn:microsoft.com/office/officeart/2005/8/layout/hierarchy4"/>
    <dgm:cxn modelId="{35699230-3F77-4591-AA42-399A808062CF}" type="presParOf" srcId="{E6A231ED-ADF1-4457-8BE5-B56712AE8E4E}" destId="{F6EBB3D0-329B-42AF-91FB-CF4304E17F88}" srcOrd="0" destOrd="0" presId="urn:microsoft.com/office/officeart/2005/8/layout/hierarchy4"/>
    <dgm:cxn modelId="{43E78EDD-9641-44AE-8D00-8365BE2B239B}" type="presParOf" srcId="{E6A231ED-ADF1-4457-8BE5-B56712AE8E4E}" destId="{303D15FE-5E39-4C65-99B7-C18E5E58B838}" srcOrd="1" destOrd="0" presId="urn:microsoft.com/office/officeart/2005/8/layout/hierarchy4"/>
    <dgm:cxn modelId="{2D295207-0331-4C26-8145-A56347912EBD}" type="presParOf" srcId="{894EDAB5-8B70-49FA-8C2E-2D27599D3765}" destId="{7EC02483-A89F-46A8-9E04-996A7EFE36FB}" srcOrd="1" destOrd="0" presId="urn:microsoft.com/office/officeart/2005/8/layout/hierarchy4"/>
    <dgm:cxn modelId="{B8353DAD-EDD1-43C7-87CF-AB56BCD0DEDB}" type="presParOf" srcId="{894EDAB5-8B70-49FA-8C2E-2D27599D3765}" destId="{94B2BCC8-C75F-4E0E-A974-CB62C5E39445}" srcOrd="2" destOrd="0" presId="urn:microsoft.com/office/officeart/2005/8/layout/hierarchy4"/>
    <dgm:cxn modelId="{848CA19A-3895-4CA2-B6DA-F3B14D87879B}" type="presParOf" srcId="{94B2BCC8-C75F-4E0E-A974-CB62C5E39445}" destId="{65E644AF-EB6D-4E9F-A28A-F9D8DB51B4AC}" srcOrd="0" destOrd="0" presId="urn:microsoft.com/office/officeart/2005/8/layout/hierarchy4"/>
    <dgm:cxn modelId="{51C1A1B1-3FB3-4790-9DAD-C39A1C579B67}" type="presParOf" srcId="{94B2BCC8-C75F-4E0E-A974-CB62C5E39445}" destId="{AB524AFF-15F6-4364-9DE6-EC292A48C397}" srcOrd="1" destOrd="0" presId="urn:microsoft.com/office/officeart/2005/8/layout/hierarchy4"/>
    <dgm:cxn modelId="{16E2794D-E795-41F8-AAF0-6EEF719C6C16}" type="presParOf" srcId="{94B2BCC8-C75F-4E0E-A974-CB62C5E39445}" destId="{770FB653-D279-46C1-A59B-15569D4EFEB5}" srcOrd="2" destOrd="0" presId="urn:microsoft.com/office/officeart/2005/8/layout/hierarchy4"/>
    <dgm:cxn modelId="{CB67C320-EE26-4867-B672-07D8768C9985}" type="presParOf" srcId="{770FB653-D279-46C1-A59B-15569D4EFEB5}" destId="{44D0CC52-3F80-4C9C-8F1E-9ABEDA92CD9E}" srcOrd="0" destOrd="0" presId="urn:microsoft.com/office/officeart/2005/8/layout/hierarchy4"/>
    <dgm:cxn modelId="{49B1FCE5-3CE2-4F13-8DF7-FADC40D2C9A9}" type="presParOf" srcId="{44D0CC52-3F80-4C9C-8F1E-9ABEDA92CD9E}" destId="{2C8A173C-B346-4EA3-ADEA-C26AB339E14A}" srcOrd="0" destOrd="0" presId="urn:microsoft.com/office/officeart/2005/8/layout/hierarchy4"/>
    <dgm:cxn modelId="{B099357D-3414-4C5F-967A-7A300D00C61C}" type="presParOf" srcId="{44D0CC52-3F80-4C9C-8F1E-9ABEDA92CD9E}" destId="{B16F6FA1-E965-44B3-8DC9-D0F2AAEA27B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5C0893-EA5A-9449-BC23-EB19ED55DE6E}" type="doc">
      <dgm:prSet loTypeId="urn:microsoft.com/office/officeart/2005/8/layout/hList3" loCatId="list" qsTypeId="urn:microsoft.com/office/officeart/2005/8/quickstyle/3D6" qsCatId="3D" csTypeId="urn:microsoft.com/office/officeart/2005/8/colors/accent4_2" csCatId="accent4" phldr="1"/>
      <dgm:spPr/>
      <dgm:t>
        <a:bodyPr/>
        <a:lstStyle/>
        <a:p>
          <a:endParaRPr lang="en-US"/>
        </a:p>
      </dgm:t>
    </dgm:pt>
    <dgm:pt modelId="{14A76175-8269-A44A-8929-258CFE62407E}">
      <dgm:prSet/>
      <dgm:spPr>
        <a:solidFill>
          <a:srgbClr val="5522B3"/>
        </a:solidFill>
      </dgm:spPr>
      <dgm:t>
        <a:bodyPr/>
        <a:lstStyle/>
        <a:p>
          <a:pPr rtl="0"/>
          <a:r>
            <a:rPr lang="en-US" dirty="0" smtClean="0"/>
            <a:t>NON REM SLEEP HAS FOUR STAGES.</a:t>
          </a:r>
          <a:endParaRPr lang="en-US" dirty="0"/>
        </a:p>
      </dgm:t>
    </dgm:pt>
    <dgm:pt modelId="{25685C18-4EE8-D642-B806-9BB22D727B4F}" type="parTrans" cxnId="{5571827E-0BE6-CA44-AA7F-EC54C6AC0689}">
      <dgm:prSet/>
      <dgm:spPr/>
      <dgm:t>
        <a:bodyPr/>
        <a:lstStyle/>
        <a:p>
          <a:endParaRPr lang="en-US"/>
        </a:p>
      </dgm:t>
    </dgm:pt>
    <dgm:pt modelId="{7DDC81AC-D872-3F40-B93A-E7DAA9906750}" type="sibTrans" cxnId="{5571827E-0BE6-CA44-AA7F-EC54C6AC0689}">
      <dgm:prSet/>
      <dgm:spPr/>
      <dgm:t>
        <a:bodyPr/>
        <a:lstStyle/>
        <a:p>
          <a:endParaRPr lang="en-US"/>
        </a:p>
      </dgm:t>
    </dgm:pt>
    <dgm:pt modelId="{B0E70ACF-177E-8A45-970E-901FE84FC75D}">
      <dgm:prSet/>
      <dgm:spPr>
        <a:solidFill>
          <a:srgbClr val="5522B3"/>
        </a:solidFill>
        <a:ln>
          <a:solidFill>
            <a:schemeClr val="accent4">
              <a:lumMod val="75000"/>
            </a:schemeClr>
          </a:solidFill>
        </a:ln>
      </dgm:spPr>
      <dgm:t>
        <a:bodyPr/>
        <a:lstStyle/>
        <a:p>
          <a:pPr rtl="0"/>
          <a:r>
            <a:rPr lang="en-US" dirty="0" smtClean="0"/>
            <a:t>STAGE 1 IS CHARACTERIZED BY A SLIGHT SLOWING OF THE EEG</a:t>
          </a:r>
          <a:endParaRPr lang="en-US" dirty="0"/>
        </a:p>
      </dgm:t>
    </dgm:pt>
    <dgm:pt modelId="{073C0ED6-8450-A143-855A-26D524A64616}" type="parTrans" cxnId="{0C414475-9727-0644-AF0E-573196B9A6BD}">
      <dgm:prSet/>
      <dgm:spPr/>
      <dgm:t>
        <a:bodyPr/>
        <a:lstStyle/>
        <a:p>
          <a:endParaRPr lang="en-US"/>
        </a:p>
      </dgm:t>
    </dgm:pt>
    <dgm:pt modelId="{9A56E4AF-D95A-C342-AB1C-0BD630A3F442}" type="sibTrans" cxnId="{0C414475-9727-0644-AF0E-573196B9A6BD}">
      <dgm:prSet/>
      <dgm:spPr/>
      <dgm:t>
        <a:bodyPr/>
        <a:lstStyle/>
        <a:p>
          <a:endParaRPr lang="en-US"/>
        </a:p>
      </dgm:t>
    </dgm:pt>
    <dgm:pt modelId="{2BA9B6A0-3908-B64A-8101-CD1AFF398501}">
      <dgm:prSet/>
      <dgm:spPr>
        <a:solidFill>
          <a:srgbClr val="5522B3"/>
        </a:solidFill>
        <a:ln>
          <a:solidFill>
            <a:schemeClr val="accent4">
              <a:lumMod val="75000"/>
            </a:schemeClr>
          </a:solidFill>
        </a:ln>
      </dgm:spPr>
      <dgm:t>
        <a:bodyPr/>
        <a:lstStyle/>
        <a:p>
          <a:pPr rtl="0"/>
          <a:r>
            <a:rPr lang="en-US" dirty="0" smtClean="0"/>
            <a:t>STAGE 2 HAS HIGH-AMPLITUDE K COMPLEXES AND SPINDLES</a:t>
          </a:r>
          <a:endParaRPr lang="en-US" dirty="0"/>
        </a:p>
      </dgm:t>
    </dgm:pt>
    <dgm:pt modelId="{54A488EC-9CA4-1D4A-9A34-FD334B5E2D79}" type="parTrans" cxnId="{AEBA2EF5-3EF8-1B4C-89EC-68CB031E4A94}">
      <dgm:prSet/>
      <dgm:spPr/>
      <dgm:t>
        <a:bodyPr/>
        <a:lstStyle/>
        <a:p>
          <a:endParaRPr lang="en-US"/>
        </a:p>
      </dgm:t>
    </dgm:pt>
    <dgm:pt modelId="{59F16C17-7303-3C40-B764-820093822DCF}" type="sibTrans" cxnId="{AEBA2EF5-3EF8-1B4C-89EC-68CB031E4A94}">
      <dgm:prSet/>
      <dgm:spPr/>
      <dgm:t>
        <a:bodyPr/>
        <a:lstStyle/>
        <a:p>
          <a:endParaRPr lang="en-US"/>
        </a:p>
      </dgm:t>
    </dgm:pt>
    <dgm:pt modelId="{F9201073-B156-B241-8FF6-5A405678475F}">
      <dgm:prSet/>
      <dgm:spPr>
        <a:solidFill>
          <a:srgbClr val="5522B3"/>
        </a:solidFill>
        <a:ln>
          <a:solidFill>
            <a:schemeClr val="accent4">
              <a:lumMod val="75000"/>
            </a:schemeClr>
          </a:solidFill>
        </a:ln>
      </dgm:spPr>
      <dgm:t>
        <a:bodyPr/>
        <a:lstStyle/>
        <a:p>
          <a:pPr rtl="0"/>
          <a:r>
            <a:rPr lang="en-US" dirty="0" smtClean="0"/>
            <a:t>STAGES 3 AND 4 HAVE SLOW, HIGH-AMPLITUDE DELTA WAVES</a:t>
          </a:r>
          <a:endParaRPr lang="en-US" dirty="0"/>
        </a:p>
      </dgm:t>
    </dgm:pt>
    <dgm:pt modelId="{1FBB39F8-AC11-7D4A-8294-8F4C355C1FD7}" type="parTrans" cxnId="{B245F517-A7C7-AB48-95B1-9B012D1A5CCD}">
      <dgm:prSet/>
      <dgm:spPr/>
      <dgm:t>
        <a:bodyPr/>
        <a:lstStyle/>
        <a:p>
          <a:endParaRPr lang="en-US"/>
        </a:p>
      </dgm:t>
    </dgm:pt>
    <dgm:pt modelId="{27626D3A-5112-E744-9463-7C746E432B7F}" type="sibTrans" cxnId="{B245F517-A7C7-AB48-95B1-9B012D1A5CCD}">
      <dgm:prSet/>
      <dgm:spPr/>
      <dgm:t>
        <a:bodyPr/>
        <a:lstStyle/>
        <a:p>
          <a:endParaRPr lang="en-US"/>
        </a:p>
      </dgm:t>
    </dgm:pt>
    <dgm:pt modelId="{6DE1C891-C693-6741-9522-38C995546349}" type="pres">
      <dgm:prSet presAssocID="{FE5C0893-EA5A-9449-BC23-EB19ED55DE6E}" presName="composite" presStyleCnt="0">
        <dgm:presLayoutVars>
          <dgm:chMax val="1"/>
          <dgm:dir/>
          <dgm:resizeHandles val="exact"/>
        </dgm:presLayoutVars>
      </dgm:prSet>
      <dgm:spPr/>
      <dgm:t>
        <a:bodyPr/>
        <a:lstStyle/>
        <a:p>
          <a:endParaRPr lang="en-US"/>
        </a:p>
      </dgm:t>
    </dgm:pt>
    <dgm:pt modelId="{6581C518-BD71-334A-88F9-88C5CF338063}" type="pres">
      <dgm:prSet presAssocID="{14A76175-8269-A44A-8929-258CFE62407E}" presName="roof" presStyleLbl="dkBgShp" presStyleIdx="0" presStyleCnt="2"/>
      <dgm:spPr/>
      <dgm:t>
        <a:bodyPr/>
        <a:lstStyle/>
        <a:p>
          <a:endParaRPr lang="en-US"/>
        </a:p>
      </dgm:t>
    </dgm:pt>
    <dgm:pt modelId="{D8F85350-5E78-5245-9040-1C797BF1BB42}" type="pres">
      <dgm:prSet presAssocID="{14A76175-8269-A44A-8929-258CFE62407E}" presName="pillars" presStyleCnt="0"/>
      <dgm:spPr/>
    </dgm:pt>
    <dgm:pt modelId="{2FD32DA4-EC1B-C147-A37C-B9B0FAD75B7B}" type="pres">
      <dgm:prSet presAssocID="{14A76175-8269-A44A-8929-258CFE62407E}" presName="pillar1" presStyleLbl="node1" presStyleIdx="0" presStyleCnt="3">
        <dgm:presLayoutVars>
          <dgm:bulletEnabled val="1"/>
        </dgm:presLayoutVars>
      </dgm:prSet>
      <dgm:spPr/>
      <dgm:t>
        <a:bodyPr/>
        <a:lstStyle/>
        <a:p>
          <a:endParaRPr lang="en-US"/>
        </a:p>
      </dgm:t>
    </dgm:pt>
    <dgm:pt modelId="{502EB519-730F-5449-95E7-B732AE3ED308}" type="pres">
      <dgm:prSet presAssocID="{2BA9B6A0-3908-B64A-8101-CD1AFF398501}" presName="pillarX" presStyleLbl="node1" presStyleIdx="1" presStyleCnt="3">
        <dgm:presLayoutVars>
          <dgm:bulletEnabled val="1"/>
        </dgm:presLayoutVars>
      </dgm:prSet>
      <dgm:spPr/>
      <dgm:t>
        <a:bodyPr/>
        <a:lstStyle/>
        <a:p>
          <a:endParaRPr lang="en-US"/>
        </a:p>
      </dgm:t>
    </dgm:pt>
    <dgm:pt modelId="{5CE2C86E-7A38-C44F-B0DE-CCAC6616A52B}" type="pres">
      <dgm:prSet presAssocID="{F9201073-B156-B241-8FF6-5A405678475F}" presName="pillarX" presStyleLbl="node1" presStyleIdx="2" presStyleCnt="3">
        <dgm:presLayoutVars>
          <dgm:bulletEnabled val="1"/>
        </dgm:presLayoutVars>
      </dgm:prSet>
      <dgm:spPr/>
      <dgm:t>
        <a:bodyPr/>
        <a:lstStyle/>
        <a:p>
          <a:endParaRPr lang="en-US"/>
        </a:p>
      </dgm:t>
    </dgm:pt>
    <dgm:pt modelId="{A535106D-8B0E-FA41-9181-7F2AFF513736}" type="pres">
      <dgm:prSet presAssocID="{14A76175-8269-A44A-8929-258CFE62407E}" presName="base" presStyleLbl="dkBgShp" presStyleIdx="1" presStyleCnt="2"/>
      <dgm:spPr>
        <a:solidFill>
          <a:srgbClr val="5522B3"/>
        </a:solidFill>
        <a:ln>
          <a:solidFill>
            <a:schemeClr val="accent4">
              <a:lumMod val="75000"/>
            </a:schemeClr>
          </a:solidFill>
        </a:ln>
      </dgm:spPr>
    </dgm:pt>
  </dgm:ptLst>
  <dgm:cxnLst>
    <dgm:cxn modelId="{CF0056B5-2CB6-7641-9DFA-086902096B1C}" type="presOf" srcId="{B0E70ACF-177E-8A45-970E-901FE84FC75D}" destId="{2FD32DA4-EC1B-C147-A37C-B9B0FAD75B7B}" srcOrd="0" destOrd="0" presId="urn:microsoft.com/office/officeart/2005/8/layout/hList3"/>
    <dgm:cxn modelId="{AB3EC760-BE7A-DF43-809D-804F75D9FAD9}" type="presOf" srcId="{2BA9B6A0-3908-B64A-8101-CD1AFF398501}" destId="{502EB519-730F-5449-95E7-B732AE3ED308}" srcOrd="0" destOrd="0" presId="urn:microsoft.com/office/officeart/2005/8/layout/hList3"/>
    <dgm:cxn modelId="{3692630D-15C2-D94E-BBA2-5534BD561E95}" type="presOf" srcId="{F9201073-B156-B241-8FF6-5A405678475F}" destId="{5CE2C86E-7A38-C44F-B0DE-CCAC6616A52B}" srcOrd="0" destOrd="0" presId="urn:microsoft.com/office/officeart/2005/8/layout/hList3"/>
    <dgm:cxn modelId="{35CED4E8-FDCC-9D40-947F-6442954BF2BB}" type="presOf" srcId="{14A76175-8269-A44A-8929-258CFE62407E}" destId="{6581C518-BD71-334A-88F9-88C5CF338063}" srcOrd="0" destOrd="0" presId="urn:microsoft.com/office/officeart/2005/8/layout/hList3"/>
    <dgm:cxn modelId="{0F1086DC-E2DB-A242-AFBD-FF6E90D953C6}" type="presOf" srcId="{FE5C0893-EA5A-9449-BC23-EB19ED55DE6E}" destId="{6DE1C891-C693-6741-9522-38C995546349}" srcOrd="0" destOrd="0" presId="urn:microsoft.com/office/officeart/2005/8/layout/hList3"/>
    <dgm:cxn modelId="{0C414475-9727-0644-AF0E-573196B9A6BD}" srcId="{14A76175-8269-A44A-8929-258CFE62407E}" destId="{B0E70ACF-177E-8A45-970E-901FE84FC75D}" srcOrd="0" destOrd="0" parTransId="{073C0ED6-8450-A143-855A-26D524A64616}" sibTransId="{9A56E4AF-D95A-C342-AB1C-0BD630A3F442}"/>
    <dgm:cxn modelId="{B245F517-A7C7-AB48-95B1-9B012D1A5CCD}" srcId="{14A76175-8269-A44A-8929-258CFE62407E}" destId="{F9201073-B156-B241-8FF6-5A405678475F}" srcOrd="2" destOrd="0" parTransId="{1FBB39F8-AC11-7D4A-8294-8F4C355C1FD7}" sibTransId="{27626D3A-5112-E744-9463-7C746E432B7F}"/>
    <dgm:cxn modelId="{AEBA2EF5-3EF8-1B4C-89EC-68CB031E4A94}" srcId="{14A76175-8269-A44A-8929-258CFE62407E}" destId="{2BA9B6A0-3908-B64A-8101-CD1AFF398501}" srcOrd="1" destOrd="0" parTransId="{54A488EC-9CA4-1D4A-9A34-FD334B5E2D79}" sibTransId="{59F16C17-7303-3C40-B764-820093822DCF}"/>
    <dgm:cxn modelId="{5571827E-0BE6-CA44-AA7F-EC54C6AC0689}" srcId="{FE5C0893-EA5A-9449-BC23-EB19ED55DE6E}" destId="{14A76175-8269-A44A-8929-258CFE62407E}" srcOrd="0" destOrd="0" parTransId="{25685C18-4EE8-D642-B806-9BB22D727B4F}" sibTransId="{7DDC81AC-D872-3F40-B93A-E7DAA9906750}"/>
    <dgm:cxn modelId="{B7A59215-C8B7-1D42-BF02-3137BCC5A7A6}" type="presParOf" srcId="{6DE1C891-C693-6741-9522-38C995546349}" destId="{6581C518-BD71-334A-88F9-88C5CF338063}" srcOrd="0" destOrd="0" presId="urn:microsoft.com/office/officeart/2005/8/layout/hList3"/>
    <dgm:cxn modelId="{1AADBCBD-1445-D54A-A3BA-0BCA54278238}" type="presParOf" srcId="{6DE1C891-C693-6741-9522-38C995546349}" destId="{D8F85350-5E78-5245-9040-1C797BF1BB42}" srcOrd="1" destOrd="0" presId="urn:microsoft.com/office/officeart/2005/8/layout/hList3"/>
    <dgm:cxn modelId="{8D5C677F-56F5-FD4A-8935-F29091C22D16}" type="presParOf" srcId="{D8F85350-5E78-5245-9040-1C797BF1BB42}" destId="{2FD32DA4-EC1B-C147-A37C-B9B0FAD75B7B}" srcOrd="0" destOrd="0" presId="urn:microsoft.com/office/officeart/2005/8/layout/hList3"/>
    <dgm:cxn modelId="{8897AFD5-1F4E-1C4D-809C-64F922CE322F}" type="presParOf" srcId="{D8F85350-5E78-5245-9040-1C797BF1BB42}" destId="{502EB519-730F-5449-95E7-B732AE3ED308}" srcOrd="1" destOrd="0" presId="urn:microsoft.com/office/officeart/2005/8/layout/hList3"/>
    <dgm:cxn modelId="{1D976210-C5BA-0641-A9BA-AB102A4E1ECF}" type="presParOf" srcId="{D8F85350-5E78-5245-9040-1C797BF1BB42}" destId="{5CE2C86E-7A38-C44F-B0DE-CCAC6616A52B}" srcOrd="2" destOrd="0" presId="urn:microsoft.com/office/officeart/2005/8/layout/hList3"/>
    <dgm:cxn modelId="{6DA086FE-0D3A-954B-B4AB-53ACC654994E}" type="presParOf" srcId="{6DE1C891-C693-6741-9522-38C995546349}" destId="{A535106D-8B0E-FA41-9181-7F2AFF513736}" srcOrd="2" destOrd="0" presId="urn:microsoft.com/office/officeart/2005/8/layout/h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ADC97D-07A5-4930-B1CB-D09D2EF97B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83EC581D-7BB9-4289-8010-F3C0FCC637BC}">
      <dgm:prSet/>
      <dgm:spPr>
        <a:solidFill>
          <a:srgbClr val="C00000"/>
        </a:solidFill>
      </dgm:spPr>
      <dgm:t>
        <a:bodyPr/>
        <a:lstStyle/>
        <a:p>
          <a:pPr rtl="0"/>
          <a:r>
            <a:rPr lang="en-GB" dirty="0" smtClean="0"/>
            <a:t>ELECTRODES ARE PLACED SYSTEMATICALLY ON THE SCALP FOR RECORDING THE ELECTROENCEPHALOGRAM </a:t>
          </a:r>
          <a:endParaRPr lang="en-GB" dirty="0"/>
        </a:p>
      </dgm:t>
    </dgm:pt>
    <dgm:pt modelId="{81BB81FF-7A19-4FAF-8215-DBAD24F48F7D}" type="parTrans" cxnId="{7276885F-0BDD-414D-89A9-88C2214DEFF5}">
      <dgm:prSet/>
      <dgm:spPr/>
      <dgm:t>
        <a:bodyPr/>
        <a:lstStyle/>
        <a:p>
          <a:endParaRPr lang="en-GB" dirty="0"/>
        </a:p>
      </dgm:t>
    </dgm:pt>
    <dgm:pt modelId="{0775CAAA-A9B7-435E-90C2-F16EEBB95E89}" type="sibTrans" cxnId="{7276885F-0BDD-414D-89A9-88C2214DEFF5}">
      <dgm:prSet/>
      <dgm:spPr/>
      <dgm:t>
        <a:bodyPr/>
        <a:lstStyle/>
        <a:p>
          <a:endParaRPr lang="en-GB" dirty="0"/>
        </a:p>
      </dgm:t>
    </dgm:pt>
    <dgm:pt modelId="{5E03EE98-EDD7-4BC8-99B0-A452BE259918}">
      <dgm:prSet/>
      <dgm:spPr>
        <a:solidFill>
          <a:srgbClr val="9C964A"/>
        </a:solidFill>
      </dgm:spPr>
      <dgm:t>
        <a:bodyPr/>
        <a:lstStyle/>
        <a:p>
          <a:pPr rtl="0"/>
          <a:r>
            <a:rPr lang="en-GB" dirty="0" smtClean="0"/>
            <a:t>WHEN THE SUBJECT IS AWAKE WITH EYES OPEN, THE EEG EXHIBITS LOW-VOLTAGE, HIGHER-FREQUENCY ACTIVITIES. </a:t>
          </a:r>
          <a:endParaRPr lang="en-GB" dirty="0"/>
        </a:p>
      </dgm:t>
    </dgm:pt>
    <dgm:pt modelId="{09A8F274-7A77-4FFA-8862-8395E130DF1B}" type="parTrans" cxnId="{0A7B2C2D-F53D-4619-B089-85988C5E6D95}">
      <dgm:prSet/>
      <dgm:spPr/>
      <dgm:t>
        <a:bodyPr/>
        <a:lstStyle/>
        <a:p>
          <a:endParaRPr lang="en-GB" dirty="0"/>
        </a:p>
      </dgm:t>
    </dgm:pt>
    <dgm:pt modelId="{3AD29DF2-D7C4-499D-AB51-E265595EE913}" type="sibTrans" cxnId="{0A7B2C2D-F53D-4619-B089-85988C5E6D95}">
      <dgm:prSet/>
      <dgm:spPr/>
      <dgm:t>
        <a:bodyPr/>
        <a:lstStyle/>
        <a:p>
          <a:endParaRPr lang="en-GB" dirty="0"/>
        </a:p>
      </dgm:t>
    </dgm:pt>
    <dgm:pt modelId="{2220C5C8-914C-4407-97D7-23A7A05D15F0}">
      <dgm:prSet/>
      <dgm:spPr>
        <a:solidFill>
          <a:srgbClr val="4A7ED2"/>
        </a:solidFill>
      </dgm:spPr>
      <dgm:t>
        <a:bodyPr/>
        <a:lstStyle/>
        <a:p>
          <a:pPr rtl="0"/>
          <a:r>
            <a:rPr lang="en-GB" dirty="0" smtClean="0"/>
            <a:t>STAGE 1 SLEEP IS CHARACTERIZED BY A SLIGHT SLOWING OF </a:t>
          </a:r>
          <a:r>
            <a:rPr lang="en-GB" dirty="0" smtClean="0"/>
            <a:t>FREQUENCIES</a:t>
          </a:r>
          <a:endParaRPr lang="en-GB" dirty="0"/>
        </a:p>
      </dgm:t>
    </dgm:pt>
    <dgm:pt modelId="{5BD3E8BF-7491-4D43-95B9-9AB286E13601}" type="parTrans" cxnId="{6BAB2C2E-F4B6-48EE-AE27-39E6E50E597F}">
      <dgm:prSet/>
      <dgm:spPr/>
      <dgm:t>
        <a:bodyPr/>
        <a:lstStyle/>
        <a:p>
          <a:endParaRPr lang="en-GB" dirty="0"/>
        </a:p>
      </dgm:t>
    </dgm:pt>
    <dgm:pt modelId="{272346C1-DDA1-4B06-B3BD-7B679A709F23}" type="sibTrans" cxnId="{6BAB2C2E-F4B6-48EE-AE27-39E6E50E597F}">
      <dgm:prSet/>
      <dgm:spPr/>
      <dgm:t>
        <a:bodyPr/>
        <a:lstStyle/>
        <a:p>
          <a:endParaRPr lang="en-GB" dirty="0"/>
        </a:p>
      </dgm:t>
    </dgm:pt>
    <dgm:pt modelId="{BFA70FD8-2BB8-447F-9668-9D095A9C14FE}">
      <dgm:prSet/>
      <dgm:spPr>
        <a:solidFill>
          <a:srgbClr val="4A7ED2"/>
        </a:solidFill>
      </dgm:spPr>
      <dgm:t>
        <a:bodyPr/>
        <a:lstStyle/>
        <a:p>
          <a:pPr rtl="0"/>
          <a:r>
            <a:rPr lang="en-GB" dirty="0" smtClean="0"/>
            <a:t>STAGES 2 </a:t>
          </a:r>
          <a:r>
            <a:rPr lang="en-GB" dirty="0" smtClean="0"/>
            <a:t>SLEEP IS </a:t>
          </a:r>
          <a:r>
            <a:rPr lang="en-GB" dirty="0" smtClean="0"/>
            <a:t>CHARACTERIZED BY SPINDLE WAVES AND K-COMPLEXES AS WELL AS INCREASES IN OTHER SLOW RHYTHMS.</a:t>
          </a:r>
          <a:endParaRPr lang="en-GB" dirty="0"/>
        </a:p>
      </dgm:t>
    </dgm:pt>
    <dgm:pt modelId="{86B1515B-A664-4F14-BCF4-A352A53B0401}" type="parTrans" cxnId="{7D243D07-B711-4A4A-AA0E-65A91CB90F5F}">
      <dgm:prSet/>
      <dgm:spPr/>
      <dgm:t>
        <a:bodyPr/>
        <a:lstStyle/>
        <a:p>
          <a:endParaRPr lang="en-GB" dirty="0"/>
        </a:p>
      </dgm:t>
    </dgm:pt>
    <dgm:pt modelId="{9E126B40-D18A-47CD-81C0-8DD70A9C33F7}" type="sibTrans" cxnId="{7D243D07-B711-4A4A-AA0E-65A91CB90F5F}">
      <dgm:prSet/>
      <dgm:spPr/>
      <dgm:t>
        <a:bodyPr/>
        <a:lstStyle/>
        <a:p>
          <a:endParaRPr lang="en-GB" dirty="0"/>
        </a:p>
      </dgm:t>
    </dgm:pt>
    <dgm:pt modelId="{3AE73A76-7815-4605-BCD2-AB8FFDB81C72}">
      <dgm:prSet/>
      <dgm:spPr>
        <a:solidFill>
          <a:srgbClr val="4A7ED2"/>
        </a:solidFill>
      </dgm:spPr>
      <dgm:t>
        <a:bodyPr/>
        <a:lstStyle/>
        <a:p>
          <a:pPr rtl="0"/>
          <a:r>
            <a:rPr lang="en-GB" dirty="0" smtClean="0"/>
            <a:t>STAGE 4 SLEEP SLOW RHYTHMS BECOME VERY PROMINENT.</a:t>
          </a:r>
          <a:endParaRPr lang="en-GB" dirty="0"/>
        </a:p>
      </dgm:t>
    </dgm:pt>
    <dgm:pt modelId="{E390820C-AD06-4A01-9E5A-2A0C5ABF44B5}" type="parTrans" cxnId="{985DB6DA-6F1B-47EB-A27B-7EAC088BDA2A}">
      <dgm:prSet/>
      <dgm:spPr/>
      <dgm:t>
        <a:bodyPr/>
        <a:lstStyle/>
        <a:p>
          <a:endParaRPr lang="en-GB" dirty="0"/>
        </a:p>
      </dgm:t>
    </dgm:pt>
    <dgm:pt modelId="{0C37DD73-6FD1-4818-AF98-47A1A0F6E6FE}" type="sibTrans" cxnId="{985DB6DA-6F1B-47EB-A27B-7EAC088BDA2A}">
      <dgm:prSet/>
      <dgm:spPr/>
      <dgm:t>
        <a:bodyPr/>
        <a:lstStyle/>
        <a:p>
          <a:endParaRPr lang="en-GB" dirty="0"/>
        </a:p>
      </dgm:t>
    </dgm:pt>
    <dgm:pt modelId="{E8B1E6F6-B18F-44D4-8065-6DAC2A8284FF}">
      <dgm:prSet/>
      <dgm:spPr/>
      <dgm:t>
        <a:bodyPr/>
        <a:lstStyle/>
        <a:p>
          <a:pPr rtl="0"/>
          <a:r>
            <a:rPr lang="en-GB" dirty="0" smtClean="0"/>
            <a:t>DURING RAPID EYE MOVEMENT (REM) SLEEP IS SIMILAR TO THAT DURING WAKING</a:t>
          </a:r>
          <a:endParaRPr lang="en-GB" dirty="0"/>
        </a:p>
      </dgm:t>
    </dgm:pt>
    <dgm:pt modelId="{12996B0B-8B9C-4CA7-8504-21B8007BE0CF}" type="parTrans" cxnId="{BE48385B-7F75-4962-80AD-A43C26A8F5DA}">
      <dgm:prSet/>
      <dgm:spPr/>
      <dgm:t>
        <a:bodyPr/>
        <a:lstStyle/>
        <a:p>
          <a:endParaRPr lang="en-GB" dirty="0"/>
        </a:p>
      </dgm:t>
    </dgm:pt>
    <dgm:pt modelId="{F6C3BDA3-1969-4D3F-9D2B-C247626CB641}" type="sibTrans" cxnId="{BE48385B-7F75-4962-80AD-A43C26A8F5DA}">
      <dgm:prSet/>
      <dgm:spPr/>
      <dgm:t>
        <a:bodyPr/>
        <a:lstStyle/>
        <a:p>
          <a:endParaRPr lang="en-GB" dirty="0"/>
        </a:p>
      </dgm:t>
    </dgm:pt>
    <dgm:pt modelId="{B0E1844E-5DF0-4E4B-B9D9-2D5D3DF7289C}" type="pres">
      <dgm:prSet presAssocID="{B8ADC97D-07A5-4930-B1CB-D09D2EF97B4C}" presName="diagram" presStyleCnt="0">
        <dgm:presLayoutVars>
          <dgm:dir/>
          <dgm:resizeHandles val="exact"/>
        </dgm:presLayoutVars>
      </dgm:prSet>
      <dgm:spPr/>
      <dgm:t>
        <a:bodyPr/>
        <a:lstStyle/>
        <a:p>
          <a:endParaRPr lang="en-GB"/>
        </a:p>
      </dgm:t>
    </dgm:pt>
    <dgm:pt modelId="{4F4C55F5-3043-4B96-A21B-20B1A3E83663}" type="pres">
      <dgm:prSet presAssocID="{83EC581D-7BB9-4289-8010-F3C0FCC637BC}" presName="node" presStyleLbl="node1" presStyleIdx="0" presStyleCnt="6">
        <dgm:presLayoutVars>
          <dgm:bulletEnabled val="1"/>
        </dgm:presLayoutVars>
      </dgm:prSet>
      <dgm:spPr/>
      <dgm:t>
        <a:bodyPr/>
        <a:lstStyle/>
        <a:p>
          <a:endParaRPr lang="en-GB"/>
        </a:p>
      </dgm:t>
    </dgm:pt>
    <dgm:pt modelId="{6E2F4BF7-C896-4099-AE37-48FF0F765858}" type="pres">
      <dgm:prSet presAssocID="{0775CAAA-A9B7-435E-90C2-F16EEBB95E89}" presName="sibTrans" presStyleCnt="0"/>
      <dgm:spPr/>
    </dgm:pt>
    <dgm:pt modelId="{81B55B44-9C22-46BF-9466-36293FF892C9}" type="pres">
      <dgm:prSet presAssocID="{5E03EE98-EDD7-4BC8-99B0-A452BE259918}" presName="node" presStyleLbl="node1" presStyleIdx="1" presStyleCnt="6">
        <dgm:presLayoutVars>
          <dgm:bulletEnabled val="1"/>
        </dgm:presLayoutVars>
      </dgm:prSet>
      <dgm:spPr/>
      <dgm:t>
        <a:bodyPr/>
        <a:lstStyle/>
        <a:p>
          <a:endParaRPr lang="en-GB"/>
        </a:p>
      </dgm:t>
    </dgm:pt>
    <dgm:pt modelId="{9C839032-0FD2-485D-9E6D-202808049B6F}" type="pres">
      <dgm:prSet presAssocID="{3AD29DF2-D7C4-499D-AB51-E265595EE913}" presName="sibTrans" presStyleCnt="0"/>
      <dgm:spPr/>
    </dgm:pt>
    <dgm:pt modelId="{52740BDC-4505-428B-A469-F3A9C889EB71}" type="pres">
      <dgm:prSet presAssocID="{2220C5C8-914C-4407-97D7-23A7A05D15F0}" presName="node" presStyleLbl="node1" presStyleIdx="2" presStyleCnt="6">
        <dgm:presLayoutVars>
          <dgm:bulletEnabled val="1"/>
        </dgm:presLayoutVars>
      </dgm:prSet>
      <dgm:spPr/>
      <dgm:t>
        <a:bodyPr/>
        <a:lstStyle/>
        <a:p>
          <a:endParaRPr lang="en-GB"/>
        </a:p>
      </dgm:t>
    </dgm:pt>
    <dgm:pt modelId="{868F5DF8-4BF9-4EFC-AA45-86D3CE2D1481}" type="pres">
      <dgm:prSet presAssocID="{272346C1-DDA1-4B06-B3BD-7B679A709F23}" presName="sibTrans" presStyleCnt="0"/>
      <dgm:spPr/>
    </dgm:pt>
    <dgm:pt modelId="{88B7217F-EF5A-4B5C-883F-ABF7765CD504}" type="pres">
      <dgm:prSet presAssocID="{BFA70FD8-2BB8-447F-9668-9D095A9C14FE}" presName="node" presStyleLbl="node1" presStyleIdx="3" presStyleCnt="6">
        <dgm:presLayoutVars>
          <dgm:bulletEnabled val="1"/>
        </dgm:presLayoutVars>
      </dgm:prSet>
      <dgm:spPr/>
      <dgm:t>
        <a:bodyPr/>
        <a:lstStyle/>
        <a:p>
          <a:endParaRPr lang="en-GB"/>
        </a:p>
      </dgm:t>
    </dgm:pt>
    <dgm:pt modelId="{3FA729BC-9D2D-4B23-9495-8DEAF8B42C9A}" type="pres">
      <dgm:prSet presAssocID="{9E126B40-D18A-47CD-81C0-8DD70A9C33F7}" presName="sibTrans" presStyleCnt="0"/>
      <dgm:spPr/>
    </dgm:pt>
    <dgm:pt modelId="{F77AEC54-BD21-4641-8575-967D36631378}" type="pres">
      <dgm:prSet presAssocID="{3AE73A76-7815-4605-BCD2-AB8FFDB81C72}" presName="node" presStyleLbl="node1" presStyleIdx="4" presStyleCnt="6">
        <dgm:presLayoutVars>
          <dgm:bulletEnabled val="1"/>
        </dgm:presLayoutVars>
      </dgm:prSet>
      <dgm:spPr/>
      <dgm:t>
        <a:bodyPr/>
        <a:lstStyle/>
        <a:p>
          <a:endParaRPr lang="en-GB"/>
        </a:p>
      </dgm:t>
    </dgm:pt>
    <dgm:pt modelId="{E4FD8A34-6249-4182-B400-7E277A076B7F}" type="pres">
      <dgm:prSet presAssocID="{0C37DD73-6FD1-4818-AF98-47A1A0F6E6FE}" presName="sibTrans" presStyleCnt="0"/>
      <dgm:spPr/>
    </dgm:pt>
    <dgm:pt modelId="{38FDCF88-15CD-4A6F-9ADB-A802F8C80B8A}" type="pres">
      <dgm:prSet presAssocID="{E8B1E6F6-B18F-44D4-8065-6DAC2A8284FF}" presName="node" presStyleLbl="node1" presStyleIdx="5" presStyleCnt="6">
        <dgm:presLayoutVars>
          <dgm:bulletEnabled val="1"/>
        </dgm:presLayoutVars>
      </dgm:prSet>
      <dgm:spPr/>
      <dgm:t>
        <a:bodyPr/>
        <a:lstStyle/>
        <a:p>
          <a:endParaRPr lang="en-GB"/>
        </a:p>
      </dgm:t>
    </dgm:pt>
  </dgm:ptLst>
  <dgm:cxnLst>
    <dgm:cxn modelId="{4811C2A5-2B7E-4216-A5D7-9BFB3F227366}" type="presOf" srcId="{B8ADC97D-07A5-4930-B1CB-D09D2EF97B4C}" destId="{B0E1844E-5DF0-4E4B-B9D9-2D5D3DF7289C}" srcOrd="0" destOrd="0" presId="urn:microsoft.com/office/officeart/2005/8/layout/default"/>
    <dgm:cxn modelId="{7A30B8CE-97FE-4C61-9C8E-A00BE35060EF}" type="presOf" srcId="{2220C5C8-914C-4407-97D7-23A7A05D15F0}" destId="{52740BDC-4505-428B-A469-F3A9C889EB71}" srcOrd="0" destOrd="0" presId="urn:microsoft.com/office/officeart/2005/8/layout/default"/>
    <dgm:cxn modelId="{6BAB2C2E-F4B6-48EE-AE27-39E6E50E597F}" srcId="{B8ADC97D-07A5-4930-B1CB-D09D2EF97B4C}" destId="{2220C5C8-914C-4407-97D7-23A7A05D15F0}" srcOrd="2" destOrd="0" parTransId="{5BD3E8BF-7491-4D43-95B9-9AB286E13601}" sibTransId="{272346C1-DDA1-4B06-B3BD-7B679A709F23}"/>
    <dgm:cxn modelId="{FE51E1BD-8214-4C7E-974F-30451A0198B0}" type="presOf" srcId="{BFA70FD8-2BB8-447F-9668-9D095A9C14FE}" destId="{88B7217F-EF5A-4B5C-883F-ABF7765CD504}" srcOrd="0" destOrd="0" presId="urn:microsoft.com/office/officeart/2005/8/layout/default"/>
    <dgm:cxn modelId="{8DF21936-EBFF-496F-826E-00AD976A1FB8}" type="presOf" srcId="{E8B1E6F6-B18F-44D4-8065-6DAC2A8284FF}" destId="{38FDCF88-15CD-4A6F-9ADB-A802F8C80B8A}" srcOrd="0" destOrd="0" presId="urn:microsoft.com/office/officeart/2005/8/layout/default"/>
    <dgm:cxn modelId="{7D243D07-B711-4A4A-AA0E-65A91CB90F5F}" srcId="{B8ADC97D-07A5-4930-B1CB-D09D2EF97B4C}" destId="{BFA70FD8-2BB8-447F-9668-9D095A9C14FE}" srcOrd="3" destOrd="0" parTransId="{86B1515B-A664-4F14-BCF4-A352A53B0401}" sibTransId="{9E126B40-D18A-47CD-81C0-8DD70A9C33F7}"/>
    <dgm:cxn modelId="{B160327D-E9D7-40E2-B5B4-3E466E6F726D}" type="presOf" srcId="{83EC581D-7BB9-4289-8010-F3C0FCC637BC}" destId="{4F4C55F5-3043-4B96-A21B-20B1A3E83663}" srcOrd="0" destOrd="0" presId="urn:microsoft.com/office/officeart/2005/8/layout/default"/>
    <dgm:cxn modelId="{0A7B2C2D-F53D-4619-B089-85988C5E6D95}" srcId="{B8ADC97D-07A5-4930-B1CB-D09D2EF97B4C}" destId="{5E03EE98-EDD7-4BC8-99B0-A452BE259918}" srcOrd="1" destOrd="0" parTransId="{09A8F274-7A77-4FFA-8862-8395E130DF1B}" sibTransId="{3AD29DF2-D7C4-499D-AB51-E265595EE913}"/>
    <dgm:cxn modelId="{7276885F-0BDD-414D-89A9-88C2214DEFF5}" srcId="{B8ADC97D-07A5-4930-B1CB-D09D2EF97B4C}" destId="{83EC581D-7BB9-4289-8010-F3C0FCC637BC}" srcOrd="0" destOrd="0" parTransId="{81BB81FF-7A19-4FAF-8215-DBAD24F48F7D}" sibTransId="{0775CAAA-A9B7-435E-90C2-F16EEBB95E89}"/>
    <dgm:cxn modelId="{A992077E-050A-4C73-99AD-C5CE32C614E2}" type="presOf" srcId="{3AE73A76-7815-4605-BCD2-AB8FFDB81C72}" destId="{F77AEC54-BD21-4641-8575-967D36631378}" srcOrd="0" destOrd="0" presId="urn:microsoft.com/office/officeart/2005/8/layout/default"/>
    <dgm:cxn modelId="{BDEA4A47-77BE-4ED7-B419-3551B72AC692}" type="presOf" srcId="{5E03EE98-EDD7-4BC8-99B0-A452BE259918}" destId="{81B55B44-9C22-46BF-9466-36293FF892C9}" srcOrd="0" destOrd="0" presId="urn:microsoft.com/office/officeart/2005/8/layout/default"/>
    <dgm:cxn modelId="{BE48385B-7F75-4962-80AD-A43C26A8F5DA}" srcId="{B8ADC97D-07A5-4930-B1CB-D09D2EF97B4C}" destId="{E8B1E6F6-B18F-44D4-8065-6DAC2A8284FF}" srcOrd="5" destOrd="0" parTransId="{12996B0B-8B9C-4CA7-8504-21B8007BE0CF}" sibTransId="{F6C3BDA3-1969-4D3F-9D2B-C247626CB641}"/>
    <dgm:cxn modelId="{985DB6DA-6F1B-47EB-A27B-7EAC088BDA2A}" srcId="{B8ADC97D-07A5-4930-B1CB-D09D2EF97B4C}" destId="{3AE73A76-7815-4605-BCD2-AB8FFDB81C72}" srcOrd="4" destOrd="0" parTransId="{E390820C-AD06-4A01-9E5A-2A0C5ABF44B5}" sibTransId="{0C37DD73-6FD1-4818-AF98-47A1A0F6E6FE}"/>
    <dgm:cxn modelId="{1402326B-3601-4DC7-934A-A7817014E4C0}" type="presParOf" srcId="{B0E1844E-5DF0-4E4B-B9D9-2D5D3DF7289C}" destId="{4F4C55F5-3043-4B96-A21B-20B1A3E83663}" srcOrd="0" destOrd="0" presId="urn:microsoft.com/office/officeart/2005/8/layout/default"/>
    <dgm:cxn modelId="{9F37C5C5-45E9-4D09-A008-D86AEB622F61}" type="presParOf" srcId="{B0E1844E-5DF0-4E4B-B9D9-2D5D3DF7289C}" destId="{6E2F4BF7-C896-4099-AE37-48FF0F765858}" srcOrd="1" destOrd="0" presId="urn:microsoft.com/office/officeart/2005/8/layout/default"/>
    <dgm:cxn modelId="{54BBDF40-187D-421E-900D-8BBC8758162A}" type="presParOf" srcId="{B0E1844E-5DF0-4E4B-B9D9-2D5D3DF7289C}" destId="{81B55B44-9C22-46BF-9466-36293FF892C9}" srcOrd="2" destOrd="0" presId="urn:microsoft.com/office/officeart/2005/8/layout/default"/>
    <dgm:cxn modelId="{557880BB-69BE-4363-A2F4-ED859A711D27}" type="presParOf" srcId="{B0E1844E-5DF0-4E4B-B9D9-2D5D3DF7289C}" destId="{9C839032-0FD2-485D-9E6D-202808049B6F}" srcOrd="3" destOrd="0" presId="urn:microsoft.com/office/officeart/2005/8/layout/default"/>
    <dgm:cxn modelId="{46DE7831-37AC-4638-A276-1C2612FFA590}" type="presParOf" srcId="{B0E1844E-5DF0-4E4B-B9D9-2D5D3DF7289C}" destId="{52740BDC-4505-428B-A469-F3A9C889EB71}" srcOrd="4" destOrd="0" presId="urn:microsoft.com/office/officeart/2005/8/layout/default"/>
    <dgm:cxn modelId="{406C1D6C-BEA4-4F18-8E0A-A4C5A0A10ABA}" type="presParOf" srcId="{B0E1844E-5DF0-4E4B-B9D9-2D5D3DF7289C}" destId="{868F5DF8-4BF9-4EFC-AA45-86D3CE2D1481}" srcOrd="5" destOrd="0" presId="urn:microsoft.com/office/officeart/2005/8/layout/default"/>
    <dgm:cxn modelId="{F5FDB5B6-E1A3-4A0E-A996-CE317DBAFE6E}" type="presParOf" srcId="{B0E1844E-5DF0-4E4B-B9D9-2D5D3DF7289C}" destId="{88B7217F-EF5A-4B5C-883F-ABF7765CD504}" srcOrd="6" destOrd="0" presId="urn:microsoft.com/office/officeart/2005/8/layout/default"/>
    <dgm:cxn modelId="{74FDA88A-52F2-4329-AE7A-608798E0F33A}" type="presParOf" srcId="{B0E1844E-5DF0-4E4B-B9D9-2D5D3DF7289C}" destId="{3FA729BC-9D2D-4B23-9495-8DEAF8B42C9A}" srcOrd="7" destOrd="0" presId="urn:microsoft.com/office/officeart/2005/8/layout/default"/>
    <dgm:cxn modelId="{463BED91-99E2-40BB-928F-D39772E031F6}" type="presParOf" srcId="{B0E1844E-5DF0-4E4B-B9D9-2D5D3DF7289C}" destId="{F77AEC54-BD21-4641-8575-967D36631378}" srcOrd="8" destOrd="0" presId="urn:microsoft.com/office/officeart/2005/8/layout/default"/>
    <dgm:cxn modelId="{C85458B2-005E-435B-9BE4-CA50A48DF440}" type="presParOf" srcId="{B0E1844E-5DF0-4E4B-B9D9-2D5D3DF7289C}" destId="{E4FD8A34-6249-4182-B400-7E277A076B7F}" srcOrd="9" destOrd="0" presId="urn:microsoft.com/office/officeart/2005/8/layout/default"/>
    <dgm:cxn modelId="{BC78B76C-6FC5-48D0-9202-5B9008B6C773}" type="presParOf" srcId="{B0E1844E-5DF0-4E4B-B9D9-2D5D3DF7289C}" destId="{38FDCF88-15CD-4A6F-9ADB-A802F8C80B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38B8A-6B03-4DC8-946C-5F7A1520B351}">
      <dsp:nvSpPr>
        <dsp:cNvPr id="0" name=""/>
        <dsp:cNvSpPr/>
      </dsp:nvSpPr>
      <dsp:spPr>
        <a:xfrm>
          <a:off x="0" y="113651"/>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(1) EXPLAIN THE DIFFERENCE BETWEEN SLEEP AND COMA</a:t>
          </a:r>
          <a:endParaRPr lang="en-GB" sz="1600" kern="1200" dirty="0"/>
        </a:p>
      </dsp:txBody>
      <dsp:txXfrm>
        <a:off x="31028" y="144679"/>
        <a:ext cx="8167544" cy="573546"/>
      </dsp:txXfrm>
    </dsp:sp>
    <dsp:sp modelId="{64CD0671-14C9-438E-9E0B-33B63C6485EB}">
      <dsp:nvSpPr>
        <dsp:cNvPr id="0" name=""/>
        <dsp:cNvSpPr/>
      </dsp:nvSpPr>
      <dsp:spPr>
        <a:xfrm>
          <a:off x="0" y="795333"/>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(2) DEFINE WHAT IS MEANT BY NREM (NON-RAPID EYE MOVEMENT, SWS) AND REM (RAPID EYE MOVEMENT) SLEEP</a:t>
          </a:r>
          <a:endParaRPr lang="en-GB" sz="1600" kern="1200" dirty="0"/>
        </a:p>
      </dsp:txBody>
      <dsp:txXfrm>
        <a:off x="31028" y="826361"/>
        <a:ext cx="8167544" cy="573546"/>
      </dsp:txXfrm>
    </dsp:sp>
    <dsp:sp modelId="{F882D728-82A4-40E1-B7D5-E460760AA960}">
      <dsp:nvSpPr>
        <dsp:cNvPr id="0" name=""/>
        <dsp:cNvSpPr/>
      </dsp:nvSpPr>
      <dsp:spPr>
        <a:xfrm>
          <a:off x="0" y="1477016"/>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(3) DESCRIBE HOW NREM AND REM SLEEP ARE DISTRIBUTED DURING A NORMAL NIGHT SLEEP IN THE AVERAGE ADULT HUMAN </a:t>
          </a:r>
          <a:endParaRPr lang="en-GB" sz="1600" kern="1200" dirty="0"/>
        </a:p>
      </dsp:txBody>
      <dsp:txXfrm>
        <a:off x="31028" y="1508044"/>
        <a:ext cx="8167544" cy="573546"/>
      </dsp:txXfrm>
    </dsp:sp>
    <dsp:sp modelId="{11A54A10-39ED-4D57-94CF-1F6B7FE71989}">
      <dsp:nvSpPr>
        <dsp:cNvPr id="0" name=""/>
        <dsp:cNvSpPr/>
      </dsp:nvSpPr>
      <dsp:spPr>
        <a:xfrm>
          <a:off x="0" y="2158698"/>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(4) DESCRIBE THE </a:t>
          </a:r>
          <a:r>
            <a:rPr lang="en-MY" sz="1600" kern="1200" dirty="0" smtClean="0"/>
            <a:t>BEHAVIOURAL </a:t>
          </a:r>
          <a:r>
            <a:rPr lang="en-MY" sz="1600" kern="1200" dirty="0" smtClean="0"/>
            <a:t>AND AUTONOMIC FEATURES ASSOCIATED WITH NREM AND REM SLEEP .</a:t>
          </a:r>
          <a:endParaRPr lang="en-GB" sz="1600" kern="1200" dirty="0"/>
        </a:p>
      </dsp:txBody>
      <dsp:txXfrm>
        <a:off x="31028" y="2189726"/>
        <a:ext cx="8167544" cy="573546"/>
      </dsp:txXfrm>
    </dsp:sp>
    <dsp:sp modelId="{2C29CF0C-03F4-465D-B3DC-FE56B738B623}">
      <dsp:nvSpPr>
        <dsp:cNvPr id="0" name=""/>
        <dsp:cNvSpPr/>
      </dsp:nvSpPr>
      <dsp:spPr>
        <a:xfrm>
          <a:off x="0" y="2840381"/>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(5) DESCRIBE HOW THE EEG , AS A PHYSIOLOGICAL TOOL , IS BEING USED TO DELINEATE IN WHICH STAGE OF SLEEP ( OR WAKEFULNESS ) A PERSON IS .</a:t>
          </a:r>
          <a:endParaRPr lang="en-GB" sz="1600" kern="1200" dirty="0"/>
        </a:p>
      </dsp:txBody>
      <dsp:txXfrm>
        <a:off x="31028" y="2871409"/>
        <a:ext cx="8167544" cy="573546"/>
      </dsp:txXfrm>
    </dsp:sp>
    <dsp:sp modelId="{5858D045-E7DE-4087-971C-7635F2140D61}">
      <dsp:nvSpPr>
        <dsp:cNvPr id="0" name=""/>
        <dsp:cNvSpPr/>
      </dsp:nvSpPr>
      <dsp:spPr>
        <a:xfrm>
          <a:off x="0" y="3522063"/>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(6) APPRECIATE HOW THE TOTAL SLEEP DURATION AND DIFFERENT SLEEP STAGES VARY WITH DIFFERENT AGES IN NORMAL HUMANS .</a:t>
          </a:r>
          <a:endParaRPr lang="en-GB" sz="1600" kern="1200" dirty="0"/>
        </a:p>
      </dsp:txBody>
      <dsp:txXfrm>
        <a:off x="31028" y="3553091"/>
        <a:ext cx="8167544" cy="573546"/>
      </dsp:txXfrm>
    </dsp:sp>
    <dsp:sp modelId="{273F2FED-E350-4FFB-A121-58DB63A66BF6}">
      <dsp:nvSpPr>
        <dsp:cNvPr id="0" name=""/>
        <dsp:cNvSpPr/>
      </dsp:nvSpPr>
      <dsp:spPr>
        <a:xfrm>
          <a:off x="0" y="4203746"/>
          <a:ext cx="8229600" cy="63560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perspectiveLef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(7) DESCRIBE THE CURRENT THEORIES ABOUT THE NEURAL BASIS OF SLEEP .  </a:t>
          </a:r>
          <a:endParaRPr lang="en-GB" sz="1600" kern="1200" dirty="0"/>
        </a:p>
      </dsp:txBody>
      <dsp:txXfrm>
        <a:off x="31028" y="4234774"/>
        <a:ext cx="8167544" cy="5735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6739A-5EBF-4213-92B2-02FA09DE888F}">
      <dsp:nvSpPr>
        <dsp:cNvPr id="0" name=""/>
        <dsp:cNvSpPr/>
      </dsp:nvSpPr>
      <dsp:spPr>
        <a:xfrm>
          <a:off x="0" y="82597"/>
          <a:ext cx="8568952" cy="155887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IT IS AN ACTIVE FORM OF SLEEP USUALLY ASSOCIATED WITH DREAMING AND ACTIVE BODILY MUSCLE MOVEMENTS.</a:t>
          </a:r>
          <a:endParaRPr lang="en-GB" sz="2200" kern="1200" dirty="0"/>
        </a:p>
      </dsp:txBody>
      <dsp:txXfrm>
        <a:off x="76098" y="158695"/>
        <a:ext cx="8416756" cy="1406682"/>
      </dsp:txXfrm>
    </dsp:sp>
    <dsp:sp modelId="{8D966E6A-36FC-478F-8566-D4E8CDF882E3}">
      <dsp:nvSpPr>
        <dsp:cNvPr id="0" name=""/>
        <dsp:cNvSpPr/>
      </dsp:nvSpPr>
      <dsp:spPr>
        <a:xfrm>
          <a:off x="0" y="1704836"/>
          <a:ext cx="8568952" cy="155887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THE PERSON IS EVEN MORE DIFFICULT TO AROUSE BY SENSORY STIMULI THAN DURING DEEP SLOW-WAVE SLEEP, AND YET PEOPLE USUALLY AWAKEN SPONTANEOUSLY IN THE MORNING DURING AN EPISODE OF REM SLEEP.</a:t>
          </a:r>
          <a:endParaRPr lang="en-GB" sz="2200" kern="1200" dirty="0"/>
        </a:p>
      </dsp:txBody>
      <dsp:txXfrm>
        <a:off x="76098" y="1780934"/>
        <a:ext cx="8416756" cy="1406682"/>
      </dsp:txXfrm>
    </dsp:sp>
    <dsp:sp modelId="{A609DA91-B1C0-4332-B608-14E7151F5B16}">
      <dsp:nvSpPr>
        <dsp:cNvPr id="0" name=""/>
        <dsp:cNvSpPr/>
      </dsp:nvSpPr>
      <dsp:spPr>
        <a:xfrm>
          <a:off x="0" y="3327075"/>
          <a:ext cx="8568952" cy="155887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MUSCLE TONE THROUGHOUT THE BODY IS EXCEEDINGLY DEPRESSED, INDICATING STRONG INHIBITION OF THE SPINAL MUSCLE CONTROL AREAS.</a:t>
          </a:r>
          <a:endParaRPr lang="en-GB" sz="2200" kern="1200" dirty="0"/>
        </a:p>
      </dsp:txBody>
      <dsp:txXfrm>
        <a:off x="76098" y="3403173"/>
        <a:ext cx="8416756" cy="14066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95169-39ED-4044-B0A4-026A24A829F9}">
      <dsp:nvSpPr>
        <dsp:cNvPr id="0" name=""/>
        <dsp:cNvSpPr/>
      </dsp:nvSpPr>
      <dsp:spPr>
        <a:xfrm>
          <a:off x="0" y="8045"/>
          <a:ext cx="8208912" cy="117475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HEART RATE AND RESPIRATORY RATE USUALLY BECOME IRREGULAR, WHICH IS CHARACTERISTIC OF THE DREAM STATE.</a:t>
          </a:r>
          <a:endParaRPr lang="en-GB" sz="2100" kern="1200" dirty="0"/>
        </a:p>
      </dsp:txBody>
      <dsp:txXfrm>
        <a:off x="57347" y="65392"/>
        <a:ext cx="8094218" cy="1060059"/>
      </dsp:txXfrm>
    </dsp:sp>
    <dsp:sp modelId="{6CBFDCD6-B9A6-40CF-B25E-5B62E45B7E30}">
      <dsp:nvSpPr>
        <dsp:cNvPr id="0" name=""/>
        <dsp:cNvSpPr/>
      </dsp:nvSpPr>
      <dsp:spPr>
        <a:xfrm>
          <a:off x="0" y="1243278"/>
          <a:ext cx="8208912" cy="117475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DESPITE THE EXTREME INHIBITION OF THE PERIPH­ERAL MUSCLES, IRREGULAR MUSCLE MOVEMENTS DO OCCUR IN ADDITION TO THE RAPID MOVEMENTS OF THE EYES.</a:t>
          </a:r>
          <a:endParaRPr lang="en-GB" sz="2100" kern="1200" dirty="0"/>
        </a:p>
      </dsp:txBody>
      <dsp:txXfrm>
        <a:off x="57347" y="1300625"/>
        <a:ext cx="8094218" cy="1060059"/>
      </dsp:txXfrm>
    </dsp:sp>
    <dsp:sp modelId="{DEF2D1F6-E505-49BE-AF75-69266D39A3B1}">
      <dsp:nvSpPr>
        <dsp:cNvPr id="0" name=""/>
        <dsp:cNvSpPr/>
      </dsp:nvSpPr>
      <dsp:spPr>
        <a:xfrm>
          <a:off x="0" y="2478511"/>
          <a:ext cx="8208912" cy="117475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THE BRAIN IS HIGHLY ACTIVE IN REM SLEEP, AND OVERALL BRAIN METABOLISM MAY BE INCREASED AS MUCH AS 20 PERCENT. </a:t>
          </a:r>
          <a:endParaRPr lang="en-GB" sz="2100" kern="1200" dirty="0"/>
        </a:p>
      </dsp:txBody>
      <dsp:txXfrm>
        <a:off x="57347" y="2535858"/>
        <a:ext cx="8094218" cy="1060059"/>
      </dsp:txXfrm>
    </dsp:sp>
    <dsp:sp modelId="{9E0C90CF-51BB-4452-B1A6-FC5AB1A02AB7}">
      <dsp:nvSpPr>
        <dsp:cNvPr id="0" name=""/>
        <dsp:cNvSpPr/>
      </dsp:nvSpPr>
      <dsp:spPr>
        <a:xfrm>
          <a:off x="0" y="3713745"/>
          <a:ext cx="8208912" cy="117475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smtClean="0"/>
            <a:t>THIS TYPE OF SLEEP IS NOT SO RESTFUL, AND IT IS OFTEN ASSOCIATED WITH VIVID DREAMING. </a:t>
          </a:r>
        </a:p>
      </dsp:txBody>
      <dsp:txXfrm>
        <a:off x="57347" y="3771092"/>
        <a:ext cx="8094218" cy="10600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2CC5-4992-4174-AA98-9C81469B5C3E}">
      <dsp:nvSpPr>
        <dsp:cNvPr id="0" name=""/>
        <dsp:cNvSpPr/>
      </dsp:nvSpPr>
      <dsp:spPr>
        <a:xfrm>
          <a:off x="0" y="555235"/>
          <a:ext cx="8229600" cy="11547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ALTHOUGH SLOW-WAVE SLEEP IS FREQUENTLY CALLED “DREAMLESS SLEEP,” DREAMS AND SOMETIMES EVEN NIGHTMARES DO OCCUR DURING SLOW-WAVE SLEEP. </a:t>
          </a:r>
          <a:endParaRPr lang="en-GB" sz="2100" kern="1200" dirty="0"/>
        </a:p>
      </dsp:txBody>
      <dsp:txXfrm>
        <a:off x="56372" y="611607"/>
        <a:ext cx="8116856" cy="1042045"/>
      </dsp:txXfrm>
    </dsp:sp>
    <dsp:sp modelId="{385EC928-3D74-4000-97F6-83BF15A9A10A}">
      <dsp:nvSpPr>
        <dsp:cNvPr id="0" name=""/>
        <dsp:cNvSpPr/>
      </dsp:nvSpPr>
      <dsp:spPr>
        <a:xfrm>
          <a:off x="0" y="1770505"/>
          <a:ext cx="8229600" cy="11547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THE DIFFERENCE BETWEEN THE DREAMS THAT OCCUR IN SLOW-WAVE SLEEP AND THOSE THAT OCCUR IN REM SLEEP IS THAT THOSE OF REM SLEEP ARE ASSOCIATED WITH MORE BODILY MUSCLE ACTIVITY. </a:t>
          </a:r>
          <a:endParaRPr lang="en-GB" sz="2100" kern="1200" dirty="0"/>
        </a:p>
      </dsp:txBody>
      <dsp:txXfrm>
        <a:off x="56372" y="1826877"/>
        <a:ext cx="8116856" cy="1042045"/>
      </dsp:txXfrm>
    </dsp:sp>
    <dsp:sp modelId="{8416FB41-05D3-4AFA-8B8F-087F6ADD6531}">
      <dsp:nvSpPr>
        <dsp:cNvPr id="0" name=""/>
        <dsp:cNvSpPr/>
      </dsp:nvSpPr>
      <dsp:spPr>
        <a:xfrm>
          <a:off x="0" y="2985775"/>
          <a:ext cx="8229600" cy="11547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ALSO, THE DREAMS OF SLOW-WAVE SLEEP ARE USUALLY NOT REMEMBERED BECAUSE CONSOLIDATION OF THE DREAMS IN MEMORY DOES NOT OCCUR.</a:t>
          </a:r>
          <a:endParaRPr lang="en-GB" sz="2100" kern="1200" dirty="0"/>
        </a:p>
      </dsp:txBody>
      <dsp:txXfrm>
        <a:off x="56372" y="3042147"/>
        <a:ext cx="8116856" cy="10420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D444F-875F-4AE8-8361-14DC9C361235}">
      <dsp:nvSpPr>
        <dsp:cNvPr id="0" name=""/>
        <dsp:cNvSpPr/>
      </dsp:nvSpPr>
      <dsp:spPr>
        <a:xfrm>
          <a:off x="0" y="372916"/>
          <a:ext cx="4038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INSOMNIA, THE MOST COMMON FORM OF SLEEP DISRUPTION, CAN BE PROLONGED AND SEVERE OR TEMPORARY AND MILD, AS IN RESPONSE TO SHORT-TERM STRESS.</a:t>
          </a:r>
          <a:endParaRPr lang="en-GB" sz="1600" kern="1200" dirty="0"/>
        </a:p>
      </dsp:txBody>
      <dsp:txXfrm>
        <a:off x="55744" y="428660"/>
        <a:ext cx="3927112" cy="1030432"/>
      </dsp:txXfrm>
    </dsp:sp>
    <dsp:sp modelId="{7CAF7060-6CB0-435B-A3D0-7B7F10F73C55}">
      <dsp:nvSpPr>
        <dsp:cNvPr id="0" name=""/>
        <dsp:cNvSpPr/>
      </dsp:nvSpPr>
      <dsp:spPr>
        <a:xfrm>
          <a:off x="0" y="1560916"/>
          <a:ext cx="4038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THE INCIDENCE OF INSOMNIA INCREASES WITH AGE AND IS MORE COMMON IN WOMEN. </a:t>
          </a:r>
          <a:endParaRPr lang="en-GB" sz="1600" kern="1200" dirty="0"/>
        </a:p>
      </dsp:txBody>
      <dsp:txXfrm>
        <a:off x="55744" y="1616660"/>
        <a:ext cx="3927112" cy="1030432"/>
      </dsp:txXfrm>
    </dsp:sp>
    <dsp:sp modelId="{54C2229C-035C-4EC0-AAA4-95C0022FF435}">
      <dsp:nvSpPr>
        <dsp:cNvPr id="0" name=""/>
        <dsp:cNvSpPr/>
      </dsp:nvSpPr>
      <dsp:spPr>
        <a:xfrm>
          <a:off x="0" y="2748916"/>
          <a:ext cx="4038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INSOMNIA IS OFTEN ASSOCIATED WITH DEPRESSION WHERE EARLY MORNING AWAKENING IS COMMON</a:t>
          </a:r>
          <a:endParaRPr lang="en-GB" sz="1600" kern="1200" dirty="0"/>
        </a:p>
      </dsp:txBody>
      <dsp:txXfrm>
        <a:off x="55744" y="2804660"/>
        <a:ext cx="3927112" cy="103043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DF0AE-249E-4599-9A11-D950EC5ADA7B}">
      <dsp:nvSpPr>
        <dsp:cNvPr id="0" name=""/>
        <dsp:cNvSpPr/>
      </dsp:nvSpPr>
      <dsp:spPr>
        <a:xfrm>
          <a:off x="526" y="358447"/>
          <a:ext cx="1917881" cy="9589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GB" sz="2100" kern="1200" dirty="0" smtClean="0"/>
            <a:t>INSOMNIA CAN MANIFEST AS </a:t>
          </a:r>
          <a:endParaRPr lang="en-GB" sz="2100" kern="1200" dirty="0"/>
        </a:p>
      </dsp:txBody>
      <dsp:txXfrm>
        <a:off x="28612" y="386533"/>
        <a:ext cx="1861709" cy="902768"/>
      </dsp:txXfrm>
    </dsp:sp>
    <dsp:sp modelId="{D90C8AF2-9147-4144-B1FF-13D4A04A48A3}">
      <dsp:nvSpPr>
        <dsp:cNvPr id="0" name=""/>
        <dsp:cNvSpPr/>
      </dsp:nvSpPr>
      <dsp:spPr>
        <a:xfrm>
          <a:off x="192315" y="1317388"/>
          <a:ext cx="191788" cy="719205"/>
        </a:xfrm>
        <a:custGeom>
          <a:avLst/>
          <a:gdLst/>
          <a:ahLst/>
          <a:cxnLst/>
          <a:rect l="0" t="0" r="0" b="0"/>
          <a:pathLst>
            <a:path>
              <a:moveTo>
                <a:pt x="0" y="0"/>
              </a:moveTo>
              <a:lnTo>
                <a:pt x="0" y="719205"/>
              </a:lnTo>
              <a:lnTo>
                <a:pt x="191788" y="719205"/>
              </a:lnTo>
            </a:path>
          </a:pathLst>
        </a:custGeom>
        <a:noFill/>
        <a:ln w="25400" cap="flat" cmpd="sng" algn="ctr">
          <a:solidFill>
            <a:schemeClr val="accent2">
              <a:shade val="60000"/>
              <a:hueOff val="0"/>
              <a:satOff val="0"/>
              <a:lumOff val="0"/>
              <a:alphaOff val="0"/>
            </a:schemeClr>
          </a:solidFill>
          <a:prstDash val="solid"/>
        </a:ln>
        <a:effectLst/>
        <a:scene3d>
          <a:camera prst="perspectiveLeft"/>
          <a:lightRig rig="threePt" dir="t"/>
        </a:scene3d>
      </dsp:spPr>
      <dsp:style>
        <a:lnRef idx="2">
          <a:scrgbClr r="0" g="0" b="0"/>
        </a:lnRef>
        <a:fillRef idx="0">
          <a:scrgbClr r="0" g="0" b="0"/>
        </a:fillRef>
        <a:effectRef idx="0">
          <a:scrgbClr r="0" g="0" b="0"/>
        </a:effectRef>
        <a:fontRef idx="minor"/>
      </dsp:style>
    </dsp:sp>
    <dsp:sp modelId="{B76DA71B-5EA9-4592-8304-E79F99AA3252}">
      <dsp:nvSpPr>
        <dsp:cNvPr id="0" name=""/>
        <dsp:cNvSpPr/>
      </dsp:nvSpPr>
      <dsp:spPr>
        <a:xfrm>
          <a:off x="384103" y="1557123"/>
          <a:ext cx="1534305" cy="9589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GB" sz="1300" kern="1200" dirty="0" smtClean="0"/>
            <a:t>DIFFICULTY FALLING ASLEEP</a:t>
          </a:r>
          <a:endParaRPr lang="en-GB" sz="1300" kern="1200" dirty="0"/>
        </a:p>
      </dsp:txBody>
      <dsp:txXfrm>
        <a:off x="412189" y="1585209"/>
        <a:ext cx="1478133" cy="902768"/>
      </dsp:txXfrm>
    </dsp:sp>
    <dsp:sp modelId="{24CC7F87-A8EF-489E-A577-F938B74ED3D7}">
      <dsp:nvSpPr>
        <dsp:cNvPr id="0" name=""/>
        <dsp:cNvSpPr/>
      </dsp:nvSpPr>
      <dsp:spPr>
        <a:xfrm>
          <a:off x="192315" y="1317388"/>
          <a:ext cx="191788" cy="1917881"/>
        </a:xfrm>
        <a:custGeom>
          <a:avLst/>
          <a:gdLst/>
          <a:ahLst/>
          <a:cxnLst/>
          <a:rect l="0" t="0" r="0" b="0"/>
          <a:pathLst>
            <a:path>
              <a:moveTo>
                <a:pt x="0" y="0"/>
              </a:moveTo>
              <a:lnTo>
                <a:pt x="0" y="1917881"/>
              </a:lnTo>
              <a:lnTo>
                <a:pt x="191788" y="1917881"/>
              </a:lnTo>
            </a:path>
          </a:pathLst>
        </a:custGeom>
        <a:noFill/>
        <a:ln w="25400" cap="flat" cmpd="sng" algn="ctr">
          <a:solidFill>
            <a:schemeClr val="accent2">
              <a:shade val="60000"/>
              <a:hueOff val="0"/>
              <a:satOff val="0"/>
              <a:lumOff val="0"/>
              <a:alphaOff val="0"/>
            </a:schemeClr>
          </a:solidFill>
          <a:prstDash val="solid"/>
        </a:ln>
        <a:effectLst/>
        <a:scene3d>
          <a:camera prst="perspectiveLeft"/>
          <a:lightRig rig="threePt" dir="t"/>
        </a:scene3d>
      </dsp:spPr>
      <dsp:style>
        <a:lnRef idx="2">
          <a:scrgbClr r="0" g="0" b="0"/>
        </a:lnRef>
        <a:fillRef idx="0">
          <a:scrgbClr r="0" g="0" b="0"/>
        </a:fillRef>
        <a:effectRef idx="0">
          <a:scrgbClr r="0" g="0" b="0"/>
        </a:effectRef>
        <a:fontRef idx="minor"/>
      </dsp:style>
    </dsp:sp>
    <dsp:sp modelId="{90DBFD39-B90D-4E1F-9B94-E20239E6F432}">
      <dsp:nvSpPr>
        <dsp:cNvPr id="0" name=""/>
        <dsp:cNvSpPr/>
      </dsp:nvSpPr>
      <dsp:spPr>
        <a:xfrm>
          <a:off x="384103" y="2755799"/>
          <a:ext cx="1534305" cy="9589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GB" sz="1300" kern="1200" dirty="0" smtClean="0"/>
            <a:t>DIFFICULTY STAYING ASLEEP THROUGH THE NIGHT </a:t>
          </a:r>
          <a:endParaRPr lang="en-GB" sz="1300" kern="1200" dirty="0"/>
        </a:p>
      </dsp:txBody>
      <dsp:txXfrm>
        <a:off x="412189" y="2783885"/>
        <a:ext cx="1478133" cy="902768"/>
      </dsp:txXfrm>
    </dsp:sp>
    <dsp:sp modelId="{194635D2-0FF4-4559-ACEF-94C3F788EB22}">
      <dsp:nvSpPr>
        <dsp:cNvPr id="0" name=""/>
        <dsp:cNvSpPr/>
      </dsp:nvSpPr>
      <dsp:spPr>
        <a:xfrm>
          <a:off x="192315" y="1317388"/>
          <a:ext cx="191788" cy="3116558"/>
        </a:xfrm>
        <a:custGeom>
          <a:avLst/>
          <a:gdLst/>
          <a:ahLst/>
          <a:cxnLst/>
          <a:rect l="0" t="0" r="0" b="0"/>
          <a:pathLst>
            <a:path>
              <a:moveTo>
                <a:pt x="0" y="0"/>
              </a:moveTo>
              <a:lnTo>
                <a:pt x="0" y="3116558"/>
              </a:lnTo>
              <a:lnTo>
                <a:pt x="191788" y="3116558"/>
              </a:lnTo>
            </a:path>
          </a:pathLst>
        </a:custGeom>
        <a:noFill/>
        <a:ln w="25400" cap="flat" cmpd="sng" algn="ctr">
          <a:solidFill>
            <a:schemeClr val="accent2">
              <a:shade val="60000"/>
              <a:hueOff val="0"/>
              <a:satOff val="0"/>
              <a:lumOff val="0"/>
              <a:alphaOff val="0"/>
            </a:schemeClr>
          </a:solidFill>
          <a:prstDash val="solid"/>
        </a:ln>
        <a:effectLst/>
        <a:scene3d>
          <a:camera prst="perspectiveLeft"/>
          <a:lightRig rig="threePt" dir="t"/>
        </a:scene3d>
      </dsp:spPr>
      <dsp:style>
        <a:lnRef idx="2">
          <a:scrgbClr r="0" g="0" b="0"/>
        </a:lnRef>
        <a:fillRef idx="0">
          <a:scrgbClr r="0" g="0" b="0"/>
        </a:fillRef>
        <a:effectRef idx="0">
          <a:scrgbClr r="0" g="0" b="0"/>
        </a:effectRef>
        <a:fontRef idx="minor"/>
      </dsp:style>
    </dsp:sp>
    <dsp:sp modelId="{EC2B86D5-7C16-4814-AC81-B44C46AE638F}">
      <dsp:nvSpPr>
        <dsp:cNvPr id="0" name=""/>
        <dsp:cNvSpPr/>
      </dsp:nvSpPr>
      <dsp:spPr>
        <a:xfrm>
          <a:off x="384103" y="3954475"/>
          <a:ext cx="1534305" cy="9589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GB" sz="1300" kern="1200" dirty="0" smtClean="0"/>
            <a:t>EARLY MORNING AWAKENING BEFORE SUFFICIENT SLEEP IS OBTAINED </a:t>
          </a:r>
          <a:endParaRPr lang="en-GB" sz="1300" kern="1200" dirty="0"/>
        </a:p>
      </dsp:txBody>
      <dsp:txXfrm>
        <a:off x="412189" y="3982561"/>
        <a:ext cx="1478133" cy="902768"/>
      </dsp:txXfrm>
    </dsp:sp>
    <dsp:sp modelId="{A240275B-62C2-43F4-ABDB-9E7C77A682DC}">
      <dsp:nvSpPr>
        <dsp:cNvPr id="0" name=""/>
        <dsp:cNvSpPr/>
      </dsp:nvSpPr>
      <dsp:spPr>
        <a:xfrm>
          <a:off x="2397879" y="358447"/>
          <a:ext cx="1917881" cy="9589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GB" sz="2100" kern="1200" dirty="0" smtClean="0"/>
            <a:t>INSOMNIA MAY RESULT FROM </a:t>
          </a:r>
          <a:endParaRPr lang="en-GB" sz="2100" kern="1200" dirty="0"/>
        </a:p>
      </dsp:txBody>
      <dsp:txXfrm>
        <a:off x="2425965" y="386533"/>
        <a:ext cx="1861709" cy="902768"/>
      </dsp:txXfrm>
    </dsp:sp>
    <dsp:sp modelId="{F46D5C3F-F8CB-4382-8D09-A7E0E4CAD014}">
      <dsp:nvSpPr>
        <dsp:cNvPr id="0" name=""/>
        <dsp:cNvSpPr/>
      </dsp:nvSpPr>
      <dsp:spPr>
        <a:xfrm>
          <a:off x="2589667" y="1317388"/>
          <a:ext cx="191788" cy="719205"/>
        </a:xfrm>
        <a:custGeom>
          <a:avLst/>
          <a:gdLst/>
          <a:ahLst/>
          <a:cxnLst/>
          <a:rect l="0" t="0" r="0" b="0"/>
          <a:pathLst>
            <a:path>
              <a:moveTo>
                <a:pt x="0" y="0"/>
              </a:moveTo>
              <a:lnTo>
                <a:pt x="0" y="719205"/>
              </a:lnTo>
              <a:lnTo>
                <a:pt x="191788" y="719205"/>
              </a:lnTo>
            </a:path>
          </a:pathLst>
        </a:custGeom>
        <a:noFill/>
        <a:ln w="25400" cap="flat" cmpd="sng" algn="ctr">
          <a:solidFill>
            <a:schemeClr val="accent2">
              <a:shade val="60000"/>
              <a:hueOff val="0"/>
              <a:satOff val="0"/>
              <a:lumOff val="0"/>
              <a:alphaOff val="0"/>
            </a:schemeClr>
          </a:solidFill>
          <a:prstDash val="solid"/>
        </a:ln>
        <a:effectLst/>
        <a:scene3d>
          <a:camera prst="perspectiveLeft"/>
          <a:lightRig rig="threePt" dir="t"/>
        </a:scene3d>
      </dsp:spPr>
      <dsp:style>
        <a:lnRef idx="2">
          <a:scrgbClr r="0" g="0" b="0"/>
        </a:lnRef>
        <a:fillRef idx="0">
          <a:scrgbClr r="0" g="0" b="0"/>
        </a:fillRef>
        <a:effectRef idx="0">
          <a:scrgbClr r="0" g="0" b="0"/>
        </a:effectRef>
        <a:fontRef idx="minor"/>
      </dsp:style>
    </dsp:sp>
    <dsp:sp modelId="{1C1CE3A4-7309-4B53-B649-DCAFA254B349}">
      <dsp:nvSpPr>
        <dsp:cNvPr id="0" name=""/>
        <dsp:cNvSpPr/>
      </dsp:nvSpPr>
      <dsp:spPr>
        <a:xfrm>
          <a:off x="2781455" y="1557123"/>
          <a:ext cx="1534305" cy="9589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GB" sz="1300" kern="1200" dirty="0" smtClean="0"/>
            <a:t>PHYSICAL OR EMOTIONAL COMPLICATIONS </a:t>
          </a:r>
          <a:endParaRPr lang="en-GB" sz="1300" kern="1200" dirty="0"/>
        </a:p>
      </dsp:txBody>
      <dsp:txXfrm>
        <a:off x="2809541" y="1585209"/>
        <a:ext cx="1478133" cy="902768"/>
      </dsp:txXfrm>
    </dsp:sp>
    <dsp:sp modelId="{CA8D3325-F570-46A6-AAFA-FC9F4EA77C7F}">
      <dsp:nvSpPr>
        <dsp:cNvPr id="0" name=""/>
        <dsp:cNvSpPr/>
      </dsp:nvSpPr>
      <dsp:spPr>
        <a:xfrm>
          <a:off x="2589667" y="1317388"/>
          <a:ext cx="191788" cy="1917881"/>
        </a:xfrm>
        <a:custGeom>
          <a:avLst/>
          <a:gdLst/>
          <a:ahLst/>
          <a:cxnLst/>
          <a:rect l="0" t="0" r="0" b="0"/>
          <a:pathLst>
            <a:path>
              <a:moveTo>
                <a:pt x="0" y="0"/>
              </a:moveTo>
              <a:lnTo>
                <a:pt x="0" y="1917881"/>
              </a:lnTo>
              <a:lnTo>
                <a:pt x="191788" y="1917881"/>
              </a:lnTo>
            </a:path>
          </a:pathLst>
        </a:custGeom>
        <a:noFill/>
        <a:ln w="25400" cap="flat" cmpd="sng" algn="ctr">
          <a:solidFill>
            <a:schemeClr val="accent2">
              <a:shade val="60000"/>
              <a:hueOff val="0"/>
              <a:satOff val="0"/>
              <a:lumOff val="0"/>
              <a:alphaOff val="0"/>
            </a:schemeClr>
          </a:solidFill>
          <a:prstDash val="solid"/>
        </a:ln>
        <a:effectLst/>
        <a:scene3d>
          <a:camera prst="perspectiveLeft"/>
          <a:lightRig rig="threePt" dir="t"/>
        </a:scene3d>
      </dsp:spPr>
      <dsp:style>
        <a:lnRef idx="2">
          <a:scrgbClr r="0" g="0" b="0"/>
        </a:lnRef>
        <a:fillRef idx="0">
          <a:scrgbClr r="0" g="0" b="0"/>
        </a:fillRef>
        <a:effectRef idx="0">
          <a:scrgbClr r="0" g="0" b="0"/>
        </a:effectRef>
        <a:fontRef idx="minor"/>
      </dsp:style>
    </dsp:sp>
    <dsp:sp modelId="{67C0E84A-73A0-4DBC-BD19-CC036A79AF07}">
      <dsp:nvSpPr>
        <dsp:cNvPr id="0" name=""/>
        <dsp:cNvSpPr/>
      </dsp:nvSpPr>
      <dsp:spPr>
        <a:xfrm>
          <a:off x="2781455" y="2755799"/>
          <a:ext cx="1534305" cy="9589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GB" sz="1300" kern="1200" dirty="0" smtClean="0"/>
            <a:t>CONSUMPTION OF EXCESSIVE CAFFEINE </a:t>
          </a:r>
          <a:endParaRPr lang="en-GB" sz="1300" kern="1200" dirty="0"/>
        </a:p>
      </dsp:txBody>
      <dsp:txXfrm>
        <a:off x="2809541" y="2783885"/>
        <a:ext cx="1478133" cy="902768"/>
      </dsp:txXfrm>
    </dsp:sp>
    <dsp:sp modelId="{2DEBAD8C-A8BE-4BE5-8E8E-F81240879863}">
      <dsp:nvSpPr>
        <dsp:cNvPr id="0" name=""/>
        <dsp:cNvSpPr/>
      </dsp:nvSpPr>
      <dsp:spPr>
        <a:xfrm>
          <a:off x="2589667" y="1317388"/>
          <a:ext cx="191788" cy="3116558"/>
        </a:xfrm>
        <a:custGeom>
          <a:avLst/>
          <a:gdLst/>
          <a:ahLst/>
          <a:cxnLst/>
          <a:rect l="0" t="0" r="0" b="0"/>
          <a:pathLst>
            <a:path>
              <a:moveTo>
                <a:pt x="0" y="0"/>
              </a:moveTo>
              <a:lnTo>
                <a:pt x="0" y="3116558"/>
              </a:lnTo>
              <a:lnTo>
                <a:pt x="191788" y="3116558"/>
              </a:lnTo>
            </a:path>
          </a:pathLst>
        </a:custGeom>
        <a:noFill/>
        <a:ln w="25400" cap="flat" cmpd="sng" algn="ctr">
          <a:solidFill>
            <a:schemeClr val="accent2">
              <a:shade val="60000"/>
              <a:hueOff val="0"/>
              <a:satOff val="0"/>
              <a:lumOff val="0"/>
              <a:alphaOff val="0"/>
            </a:schemeClr>
          </a:solidFill>
          <a:prstDash val="solid"/>
        </a:ln>
        <a:effectLst/>
        <a:scene3d>
          <a:camera prst="perspectiveLeft"/>
          <a:lightRig rig="threePt" dir="t"/>
        </a:scene3d>
      </dsp:spPr>
      <dsp:style>
        <a:lnRef idx="2">
          <a:scrgbClr r="0" g="0" b="0"/>
        </a:lnRef>
        <a:fillRef idx="0">
          <a:scrgbClr r="0" g="0" b="0"/>
        </a:fillRef>
        <a:effectRef idx="0">
          <a:scrgbClr r="0" g="0" b="0"/>
        </a:effectRef>
        <a:fontRef idx="minor"/>
      </dsp:style>
    </dsp:sp>
    <dsp:sp modelId="{C4476948-5709-479A-ABCE-ED8DAD6C52E9}">
      <dsp:nvSpPr>
        <dsp:cNvPr id="0" name=""/>
        <dsp:cNvSpPr/>
      </dsp:nvSpPr>
      <dsp:spPr>
        <a:xfrm>
          <a:off x="2781455" y="3954475"/>
          <a:ext cx="1534305" cy="9589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GB" sz="1300" kern="1200" dirty="0" smtClean="0"/>
            <a:t>EXERCISING VIGOROUSLY BEFORE SLEEP</a:t>
          </a:r>
          <a:endParaRPr lang="en-GB" sz="1300" kern="1200" dirty="0"/>
        </a:p>
      </dsp:txBody>
      <dsp:txXfrm>
        <a:off x="2809541" y="3982561"/>
        <a:ext cx="1478133" cy="9027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50D9C-613E-4686-9FDC-AD89FA004883}">
      <dsp:nvSpPr>
        <dsp:cNvPr id="0" name=""/>
        <dsp:cNvSpPr/>
      </dsp:nvSpPr>
      <dsp:spPr>
        <a:xfrm>
          <a:off x="0" y="303075"/>
          <a:ext cx="4038600" cy="879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BENZODIAZEPINES, COMMONLY USED AS ANXIOLYTICS ARE ALSO COMMONLY USED FOR SHORT-TERM TREATMENT OF INSOMNIA.</a:t>
          </a:r>
          <a:endParaRPr lang="en-GB" sz="1600" kern="1200" dirty="0"/>
        </a:p>
      </dsp:txBody>
      <dsp:txXfrm>
        <a:off x="42950" y="346025"/>
        <a:ext cx="3952700" cy="793940"/>
      </dsp:txXfrm>
    </dsp:sp>
    <dsp:sp modelId="{32B13B45-324C-424D-A7D2-CED1CF7CA364}">
      <dsp:nvSpPr>
        <dsp:cNvPr id="0" name=""/>
        <dsp:cNvSpPr/>
      </dsp:nvSpPr>
      <dsp:spPr>
        <a:xfrm>
          <a:off x="0" y="1228996"/>
          <a:ext cx="4038600" cy="879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BENZODIAZEPINES FACILITATE THE OPENING OF GABA</a:t>
          </a:r>
          <a:r>
            <a:rPr lang="en-GB" sz="1600" kern="1200" baseline="-25000" dirty="0" smtClean="0"/>
            <a:t>A</a:t>
          </a:r>
          <a:r>
            <a:rPr lang="en-GB" sz="1600" kern="1200" dirty="0" smtClean="0"/>
            <a:t> (</a:t>
          </a:r>
          <a:r>
            <a:rPr lang="el-GR" sz="1600" kern="1200" dirty="0" smtClean="0"/>
            <a:t>γ</a:t>
          </a:r>
          <a:r>
            <a:rPr lang="en-GB" sz="1600" kern="1200" dirty="0" smtClean="0"/>
            <a:t>-AMINOBUTYRIC ACID TYPE A) RECEPTOR-CHANNELS </a:t>
          </a:r>
          <a:endParaRPr lang="en-GB" sz="1600" kern="1200" dirty="0"/>
        </a:p>
      </dsp:txBody>
      <dsp:txXfrm>
        <a:off x="42950" y="1271946"/>
        <a:ext cx="3952700" cy="793940"/>
      </dsp:txXfrm>
    </dsp:sp>
    <dsp:sp modelId="{BC75E163-7A7C-46FA-A74B-8A2D7B7B2033}">
      <dsp:nvSpPr>
        <dsp:cNvPr id="0" name=""/>
        <dsp:cNvSpPr/>
      </dsp:nvSpPr>
      <dsp:spPr>
        <a:xfrm>
          <a:off x="0" y="2154916"/>
          <a:ext cx="4038600" cy="879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THESE DRUGS FACILITATE SLEEP, THEY ALSO SUPPRESS STAGE 4 SLEEP. </a:t>
          </a:r>
          <a:endParaRPr lang="en-GB" sz="1600" kern="1200" dirty="0"/>
        </a:p>
      </dsp:txBody>
      <dsp:txXfrm>
        <a:off x="42950" y="2197866"/>
        <a:ext cx="3952700" cy="793940"/>
      </dsp:txXfrm>
    </dsp:sp>
    <dsp:sp modelId="{D921792D-B8EE-4165-A9E2-D608F9A281F5}">
      <dsp:nvSpPr>
        <dsp:cNvPr id="0" name=""/>
        <dsp:cNvSpPr/>
      </dsp:nvSpPr>
      <dsp:spPr>
        <a:xfrm>
          <a:off x="0" y="3080836"/>
          <a:ext cx="4038600" cy="879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CHRONIC USE MAY BE HABIT-FORMING AND LEAD TO A LIGHTENING AND FRAGMENTATION OF SLEEP</a:t>
          </a:r>
          <a:endParaRPr lang="en-GB" sz="1600" kern="1200" dirty="0"/>
        </a:p>
      </dsp:txBody>
      <dsp:txXfrm>
        <a:off x="42950" y="3123786"/>
        <a:ext cx="3952700" cy="7939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50D9C-613E-4686-9FDC-AD89FA004883}">
      <dsp:nvSpPr>
        <dsp:cNvPr id="0" name=""/>
        <dsp:cNvSpPr/>
      </dsp:nvSpPr>
      <dsp:spPr>
        <a:xfrm>
          <a:off x="0" y="75456"/>
          <a:ext cx="4038600" cy="20277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dirty="0" smtClean="0"/>
            <a:t>ANTIHISTAMINES </a:t>
          </a:r>
          <a:r>
            <a:rPr lang="pt-BR" sz="2000" kern="1200" dirty="0" smtClean="0"/>
            <a:t>(H1 HISTAMINE RECEPTOR ANTAGONISTS) ARE USED AS </a:t>
          </a:r>
          <a:r>
            <a:rPr lang="en-GB" sz="2000" kern="1200" dirty="0" smtClean="0"/>
            <a:t>OVER-THE-COUNTER SLEEP AIDS</a:t>
          </a:r>
          <a:endParaRPr lang="en-GB" sz="2000" kern="1200" dirty="0"/>
        </a:p>
      </dsp:txBody>
      <dsp:txXfrm>
        <a:off x="98987" y="174443"/>
        <a:ext cx="3840626" cy="1829782"/>
      </dsp:txXfrm>
    </dsp:sp>
    <dsp:sp modelId="{79356FE3-3E9E-48A1-B980-5AB9E0431B3B}">
      <dsp:nvSpPr>
        <dsp:cNvPr id="0" name=""/>
        <dsp:cNvSpPr/>
      </dsp:nvSpPr>
      <dsp:spPr>
        <a:xfrm>
          <a:off x="0" y="2160812"/>
          <a:ext cx="4038600" cy="20277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pt-BR" sz="2000" kern="1200" dirty="0" smtClean="0"/>
            <a:t>ANTIHISTAMINES </a:t>
          </a:r>
          <a:r>
            <a:rPr lang="en-GB" sz="2000" kern="1200" dirty="0" smtClean="0"/>
            <a:t>ARE SEDATIVE IN SOME INDIVIDUALS BECAUSE THEY ANTAGONIZE THE ACTIVATION OF H1 RECEPTORS, WHICH NORMALLY EXCITE THALAMIC AND OTHER CENTRAL NEURONS</a:t>
          </a:r>
          <a:endParaRPr lang="en-GB" sz="2000" kern="1200" dirty="0"/>
        </a:p>
      </dsp:txBody>
      <dsp:txXfrm>
        <a:off x="98987" y="2259799"/>
        <a:ext cx="3840626" cy="18297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35778-6F13-42C6-83E6-8EE0DE412915}">
      <dsp:nvSpPr>
        <dsp:cNvPr id="0" name=""/>
        <dsp:cNvSpPr/>
      </dsp:nvSpPr>
      <dsp:spPr>
        <a:xfrm>
          <a:off x="0" y="61721"/>
          <a:ext cx="4040188" cy="8342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SUPRACHIASMATIC NUCLEUS</a:t>
          </a:r>
          <a:endParaRPr lang="en-GB" sz="2100" kern="1200" dirty="0"/>
        </a:p>
      </dsp:txBody>
      <dsp:txXfrm>
        <a:off x="40724" y="102445"/>
        <a:ext cx="3958740" cy="752780"/>
      </dsp:txXfrm>
    </dsp:sp>
    <dsp:sp modelId="{2212C9FE-FB5E-48A9-BDCD-328B43BD6235}">
      <dsp:nvSpPr>
        <dsp:cNvPr id="0" name=""/>
        <dsp:cNvSpPr/>
      </dsp:nvSpPr>
      <dsp:spPr>
        <a:xfrm>
          <a:off x="0" y="956429"/>
          <a:ext cx="4040188" cy="8342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PINEAL GLAND</a:t>
          </a:r>
          <a:endParaRPr lang="en-GB" sz="2100" kern="1200" dirty="0"/>
        </a:p>
      </dsp:txBody>
      <dsp:txXfrm>
        <a:off x="40724" y="997153"/>
        <a:ext cx="3958740" cy="752780"/>
      </dsp:txXfrm>
    </dsp:sp>
    <dsp:sp modelId="{DEF189C0-1993-4393-B3FF-C31ADFE6E617}">
      <dsp:nvSpPr>
        <dsp:cNvPr id="0" name=""/>
        <dsp:cNvSpPr/>
      </dsp:nvSpPr>
      <dsp:spPr>
        <a:xfrm>
          <a:off x="0" y="1851137"/>
          <a:ext cx="4040188" cy="8342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VENTROLATERAL PREOPTIC NUCLEUS</a:t>
          </a:r>
          <a:endParaRPr lang="en-GB" sz="2100" kern="1200" dirty="0"/>
        </a:p>
      </dsp:txBody>
      <dsp:txXfrm>
        <a:off x="40724" y="1891861"/>
        <a:ext cx="3958740" cy="752780"/>
      </dsp:txXfrm>
    </dsp:sp>
    <dsp:sp modelId="{9C2194D1-8F0D-486A-BA94-C8520B8DC560}">
      <dsp:nvSpPr>
        <dsp:cNvPr id="0" name=""/>
        <dsp:cNvSpPr/>
      </dsp:nvSpPr>
      <dsp:spPr>
        <a:xfrm>
          <a:off x="0" y="2745846"/>
          <a:ext cx="4040188" cy="8342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GB" sz="2100" kern="1200" dirty="0" smtClean="0"/>
            <a:t>THE RAPHE NUCLEI</a:t>
          </a:r>
          <a:endParaRPr lang="en-GB" sz="2100" kern="1200" dirty="0"/>
        </a:p>
      </dsp:txBody>
      <dsp:txXfrm>
        <a:off x="40724" y="2786570"/>
        <a:ext cx="3958740" cy="752780"/>
      </dsp:txXfrm>
    </dsp:sp>
    <dsp:sp modelId="{E375E863-F946-4234-AA9F-AA4ADB31A30E}">
      <dsp:nvSpPr>
        <dsp:cNvPr id="0" name=""/>
        <dsp:cNvSpPr/>
      </dsp:nvSpPr>
      <dsp:spPr>
        <a:xfrm>
          <a:off x="0" y="3640554"/>
          <a:ext cx="4040188" cy="8342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TUBEROMAMMILLARY NUCLEUS</a:t>
          </a:r>
          <a:endParaRPr lang="en-GB" sz="2100" kern="1200" dirty="0"/>
        </a:p>
      </dsp:txBody>
      <dsp:txXfrm>
        <a:off x="40724" y="3681278"/>
        <a:ext cx="3958740" cy="7527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CC616-FF66-4A11-B194-77EAD4D4ABFF}">
      <dsp:nvSpPr>
        <dsp:cNvPr id="0" name=""/>
        <dsp:cNvSpPr/>
      </dsp:nvSpPr>
      <dsp:spPr>
        <a:xfrm>
          <a:off x="0" y="16832"/>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dirty="0" smtClean="0"/>
            <a:t>MELATONIN</a:t>
          </a:r>
          <a:endParaRPr lang="en-GB" sz="2600" kern="1200" dirty="0"/>
        </a:p>
      </dsp:txBody>
      <dsp:txXfrm>
        <a:off x="30442" y="47274"/>
        <a:ext cx="3980891" cy="562726"/>
      </dsp:txXfrm>
    </dsp:sp>
    <dsp:sp modelId="{555FFD62-207D-452E-AD5B-07F47CDAF7CE}">
      <dsp:nvSpPr>
        <dsp:cNvPr id="0" name=""/>
        <dsp:cNvSpPr/>
      </dsp:nvSpPr>
      <dsp:spPr>
        <a:xfrm>
          <a:off x="0" y="715322"/>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dirty="0" smtClean="0"/>
            <a:t>SEROTONIN</a:t>
          </a:r>
          <a:endParaRPr lang="en-GB" sz="2600" kern="1200" dirty="0"/>
        </a:p>
      </dsp:txBody>
      <dsp:txXfrm>
        <a:off x="30442" y="745764"/>
        <a:ext cx="3980891" cy="562726"/>
      </dsp:txXfrm>
    </dsp:sp>
    <dsp:sp modelId="{F8C83944-0D9A-4C7E-B3D1-6F076963CC99}">
      <dsp:nvSpPr>
        <dsp:cNvPr id="0" name=""/>
        <dsp:cNvSpPr/>
      </dsp:nvSpPr>
      <dsp:spPr>
        <a:xfrm>
          <a:off x="0" y="1413812"/>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dirty="0" smtClean="0"/>
            <a:t>ADENOSINE</a:t>
          </a:r>
          <a:endParaRPr lang="en-GB" sz="2600" kern="1200" dirty="0"/>
        </a:p>
      </dsp:txBody>
      <dsp:txXfrm>
        <a:off x="30442" y="1444254"/>
        <a:ext cx="3980891" cy="562726"/>
      </dsp:txXfrm>
    </dsp:sp>
    <dsp:sp modelId="{DD6B98BC-2D9E-458C-9D63-6C7BD3FDBC15}">
      <dsp:nvSpPr>
        <dsp:cNvPr id="0" name=""/>
        <dsp:cNvSpPr/>
      </dsp:nvSpPr>
      <dsp:spPr>
        <a:xfrm>
          <a:off x="0" y="2112302"/>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dirty="0" smtClean="0"/>
            <a:t>HISTAMINE</a:t>
          </a:r>
          <a:endParaRPr lang="en-GB" sz="2600" kern="1200" dirty="0"/>
        </a:p>
      </dsp:txBody>
      <dsp:txXfrm>
        <a:off x="30442" y="2142744"/>
        <a:ext cx="3980891" cy="562726"/>
      </dsp:txXfrm>
    </dsp:sp>
    <dsp:sp modelId="{CAEBC920-7877-4D7D-BB1E-8E77F1610E13}">
      <dsp:nvSpPr>
        <dsp:cNvPr id="0" name=""/>
        <dsp:cNvSpPr/>
      </dsp:nvSpPr>
      <dsp:spPr>
        <a:xfrm>
          <a:off x="0" y="2810792"/>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dirty="0" smtClean="0"/>
            <a:t>OREXIN</a:t>
          </a:r>
          <a:endParaRPr lang="en-GB" sz="2600" kern="1200" dirty="0"/>
        </a:p>
      </dsp:txBody>
      <dsp:txXfrm>
        <a:off x="30442" y="2841234"/>
        <a:ext cx="3980891" cy="562726"/>
      </dsp:txXfrm>
    </dsp:sp>
    <dsp:sp modelId="{5D3B7F5E-89C6-4507-A9CB-0ADFB26A63ED}">
      <dsp:nvSpPr>
        <dsp:cNvPr id="0" name=""/>
        <dsp:cNvSpPr/>
      </dsp:nvSpPr>
      <dsp:spPr>
        <a:xfrm>
          <a:off x="0" y="3509282"/>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dirty="0" smtClean="0"/>
            <a:t>MURAMYL</a:t>
          </a:r>
          <a:endParaRPr lang="en-GB" sz="2600" kern="1200" dirty="0"/>
        </a:p>
      </dsp:txBody>
      <dsp:txXfrm>
        <a:off x="30442" y="3539724"/>
        <a:ext cx="3980891" cy="5627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86490-B7A7-481C-9B24-F72A712343AD}">
      <dsp:nvSpPr>
        <dsp:cNvPr id="0" name=""/>
        <dsp:cNvSpPr/>
      </dsp:nvSpPr>
      <dsp:spPr>
        <a:xfrm>
          <a:off x="0" y="43111"/>
          <a:ext cx="4038600" cy="1356029"/>
        </a:xfrm>
        <a:prstGeom prst="roundRect">
          <a:avLst/>
        </a:prstGeom>
        <a:solidFill>
          <a:srgbClr val="0070C0"/>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solidFill>
                <a:schemeClr val="bg1"/>
              </a:solidFill>
            </a:rPr>
            <a:t>HOW DO SLEEP AND OTHER CIRCADIAN RHYTHMS BECOME SYNCHRONIZED TO THE DAY-NIGHT CYCLE? </a:t>
          </a:r>
          <a:endParaRPr lang="en-GB" sz="1900" kern="1200" dirty="0">
            <a:solidFill>
              <a:schemeClr val="bg1"/>
            </a:solidFill>
          </a:endParaRPr>
        </a:p>
      </dsp:txBody>
      <dsp:txXfrm>
        <a:off x="66196" y="109307"/>
        <a:ext cx="3906208" cy="1223637"/>
      </dsp:txXfrm>
    </dsp:sp>
    <dsp:sp modelId="{B3AFA3F1-1A6B-4B89-9A6A-12306DAC1655}">
      <dsp:nvSpPr>
        <dsp:cNvPr id="0" name=""/>
        <dsp:cNvSpPr/>
      </dsp:nvSpPr>
      <dsp:spPr>
        <a:xfrm>
          <a:off x="0" y="1453861"/>
          <a:ext cx="4038600" cy="1356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t>A SMALL NUMBER OF RETINAL GANGLION CELLS RESPOND DIRECTLY TO LIGHT </a:t>
          </a:r>
        </a:p>
      </dsp:txBody>
      <dsp:txXfrm>
        <a:off x="66196" y="1520057"/>
        <a:ext cx="3906208" cy="1223637"/>
      </dsp:txXfrm>
    </dsp:sp>
    <dsp:sp modelId="{8675C0F4-E4E8-425B-BEE7-4C2A26B566DC}">
      <dsp:nvSpPr>
        <dsp:cNvPr id="0" name=""/>
        <dsp:cNvSpPr/>
      </dsp:nvSpPr>
      <dsp:spPr>
        <a:xfrm>
          <a:off x="0" y="2864610"/>
          <a:ext cx="4038600" cy="1356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t>THESE PROJECT TO THE SUPRACHIASMATIC NUCLEUS IN THE HYPOTHALAMUS</a:t>
          </a:r>
          <a:endParaRPr lang="en-GB" sz="1900" kern="1200" dirty="0"/>
        </a:p>
      </dsp:txBody>
      <dsp:txXfrm>
        <a:off x="66196" y="2930806"/>
        <a:ext cx="3906208" cy="1223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7C7E-4D43-4077-A5F3-79A8A4C3CC51}">
      <dsp:nvSpPr>
        <dsp:cNvPr id="0" name=""/>
        <dsp:cNvSpPr/>
      </dsp:nvSpPr>
      <dsp:spPr>
        <a:xfrm>
          <a:off x="1004" y="1100521"/>
          <a:ext cx="3917900" cy="2350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kern="1200" dirty="0" smtClean="0"/>
            <a:t>SLEEP IS DEFINED AS UNCONSCIOUSNESS FROM WHICH A PERSON CAN BE AROUSED BY SENSORY OR OTHER STIMULI. </a:t>
          </a:r>
          <a:endParaRPr lang="en-GB" sz="2500" kern="1200" dirty="0"/>
        </a:p>
      </dsp:txBody>
      <dsp:txXfrm>
        <a:off x="115758" y="1215275"/>
        <a:ext cx="3688392" cy="2121232"/>
      </dsp:txXfrm>
    </dsp:sp>
    <dsp:sp modelId="{57E5FD2D-80B9-4656-8313-BBD620BC4ED0}">
      <dsp:nvSpPr>
        <dsp:cNvPr id="0" name=""/>
        <dsp:cNvSpPr/>
      </dsp:nvSpPr>
      <dsp:spPr>
        <a:xfrm>
          <a:off x="4310695" y="1100521"/>
          <a:ext cx="3917900" cy="2350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kern="1200" dirty="0" smtClean="0"/>
            <a:t>IT IS TO BE DISTINGUISHED FROM COMA, WHICH IS UNCONSCIOUSNESS FROM WHICH A PERSON CANNOT BE AROUSED. </a:t>
          </a:r>
          <a:endParaRPr lang="en-GB" sz="2500" kern="1200" dirty="0"/>
        </a:p>
      </dsp:txBody>
      <dsp:txXfrm>
        <a:off x="4425449" y="1215275"/>
        <a:ext cx="3688392" cy="21212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BAA3D-9660-4A2C-BDC3-C761A090D9A2}">
      <dsp:nvSpPr>
        <dsp:cNvPr id="0" name=""/>
        <dsp:cNvSpPr/>
      </dsp:nvSpPr>
      <dsp:spPr>
        <a:xfrm>
          <a:off x="0" y="0"/>
          <a:ext cx="4536504" cy="4839816"/>
        </a:xfrm>
        <a:prstGeom prst="roundRect">
          <a:avLst>
            <a:gd name="adj" fmla="val 10000"/>
          </a:avLst>
        </a:prstGeom>
        <a:solidFill>
          <a:schemeClr val="accent6">
            <a:tint val="40000"/>
            <a:hueOff val="0"/>
            <a:satOff val="0"/>
            <a:lumOff val="0"/>
            <a:alphaOff val="0"/>
          </a:schemeClr>
        </a:soli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THE SUPRACHIASMATIC NUCLEUS (SCN) IS PART OF THE HYPOTHALAMUS AND THE MAIN CONTROL CENTRE OF THE CIRCADIAN RHYTHMS OF SLEEP AND TEMPERATURE.</a:t>
          </a:r>
          <a:endParaRPr lang="en-GB" sz="1900" kern="1200" dirty="0"/>
        </a:p>
      </dsp:txBody>
      <dsp:txXfrm>
        <a:off x="0" y="0"/>
        <a:ext cx="4536504" cy="1451944"/>
      </dsp:txXfrm>
    </dsp:sp>
    <dsp:sp modelId="{E62AAC0C-7D4E-4D6E-8ED1-04F36E7D4DBB}">
      <dsp:nvSpPr>
        <dsp:cNvPr id="0" name=""/>
        <dsp:cNvSpPr/>
      </dsp:nvSpPr>
      <dsp:spPr>
        <a:xfrm>
          <a:off x="432056" y="1455441"/>
          <a:ext cx="3629203" cy="1459270"/>
        </a:xfrm>
        <a:prstGeom prst="roundRect">
          <a:avLst>
            <a:gd name="adj" fmla="val 10000"/>
          </a:avLst>
        </a:prstGeom>
        <a:solidFill>
          <a:srgbClr val="6B45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IT CONTAINS A BIOLOGICAL CLOCK RESPONSIBLE FOR ORGANIZING MANY OF THE BODY’S CIRCADIAN RHYTHMS</a:t>
          </a:r>
          <a:endParaRPr lang="en-GB" sz="1700" kern="1200" dirty="0"/>
        </a:p>
      </dsp:txBody>
      <dsp:txXfrm>
        <a:off x="474797" y="1498182"/>
        <a:ext cx="3543721" cy="1373788"/>
      </dsp:txXfrm>
    </dsp:sp>
    <dsp:sp modelId="{A3361307-329E-4D30-9177-C91A645CBEB9}">
      <dsp:nvSpPr>
        <dsp:cNvPr id="0" name=""/>
        <dsp:cNvSpPr/>
      </dsp:nvSpPr>
      <dsp:spPr>
        <a:xfrm>
          <a:off x="453650" y="3137136"/>
          <a:ext cx="3629203" cy="1459270"/>
        </a:xfrm>
        <a:prstGeom prst="roundRect">
          <a:avLst>
            <a:gd name="adj" fmla="val 10000"/>
          </a:avLst>
        </a:prstGeom>
        <a:solidFill>
          <a:srgbClr val="6B45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GB" sz="1700" kern="1200" dirty="0" smtClean="0"/>
            <a:t>DAMAGE TO THE SCN RESULTS IN LESS CONSISTENT BODY RHYTHMS THAT ARE NO LONGER SYNCHRONIZED TO ENVIRONMENTAL PATTERNS OF LIGHT AND DARK.</a:t>
          </a:r>
          <a:endParaRPr lang="en-GB" sz="1700" kern="1200" dirty="0"/>
        </a:p>
      </dsp:txBody>
      <dsp:txXfrm>
        <a:off x="496391" y="3179877"/>
        <a:ext cx="3543721" cy="13737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1888A-295F-4775-820B-E8F11CE0336E}">
      <dsp:nvSpPr>
        <dsp:cNvPr id="0" name=""/>
        <dsp:cNvSpPr/>
      </dsp:nvSpPr>
      <dsp:spPr>
        <a:xfrm>
          <a:off x="2672" y="537"/>
          <a:ext cx="1349060" cy="26396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LIGHT RESETS THE SCN VIA A SMALL BRANCH OF THE OPTIC NERVE KNOWN AS THE RETINOHYPOTHALAMIC PATHWAY</a:t>
          </a:r>
          <a:endParaRPr lang="en-GB" sz="1200" kern="1200" dirty="0"/>
        </a:p>
      </dsp:txBody>
      <dsp:txXfrm>
        <a:off x="42185" y="40050"/>
        <a:ext cx="1270034" cy="2560622"/>
      </dsp:txXfrm>
    </dsp:sp>
    <dsp:sp modelId="{97B93670-6D91-4B0C-9174-DC4C49EB5D99}">
      <dsp:nvSpPr>
        <dsp:cNvPr id="0" name=""/>
        <dsp:cNvSpPr/>
      </dsp:nvSpPr>
      <dsp:spPr>
        <a:xfrm>
          <a:off x="2672" y="2760413"/>
          <a:ext cx="1349060" cy="26396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TRAVELS DIRECTLY FROM THE RETINA TO THE SCN.</a:t>
          </a:r>
          <a:endParaRPr lang="en-GB" sz="1200" kern="1200" dirty="0"/>
        </a:p>
      </dsp:txBody>
      <dsp:txXfrm>
        <a:off x="42185" y="2799926"/>
        <a:ext cx="1270034" cy="2560622"/>
      </dsp:txXfrm>
    </dsp:sp>
    <dsp:sp modelId="{29DBBBCE-3BB0-4084-8332-117981B0F2A2}">
      <dsp:nvSpPr>
        <dsp:cNvPr id="0" name=""/>
        <dsp:cNvSpPr/>
      </dsp:nvSpPr>
      <dsp:spPr>
        <a:xfrm>
          <a:off x="1578374" y="537"/>
          <a:ext cx="2811441" cy="26396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THE RETINOHYPOTHALAMIC PATH COMES FROM A SPECIAL POPULATION OF GANGLION CELLS THAT HAVE THEIR OWN PHOTOPIGMENT CALLED MELANOPSIN</a:t>
          </a:r>
          <a:endParaRPr lang="en-GB" sz="1600" kern="1200" dirty="0"/>
        </a:p>
      </dsp:txBody>
      <dsp:txXfrm>
        <a:off x="1655687" y="77850"/>
        <a:ext cx="2656815" cy="2485022"/>
      </dsp:txXfrm>
    </dsp:sp>
    <dsp:sp modelId="{98990B49-DDA6-465A-BAEC-06759E29FC83}">
      <dsp:nvSpPr>
        <dsp:cNvPr id="0" name=""/>
        <dsp:cNvSpPr/>
      </dsp:nvSpPr>
      <dsp:spPr>
        <a:xfrm>
          <a:off x="1578374" y="2760413"/>
          <a:ext cx="1349060" cy="26396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MELANOPSIN IS A PHOTOPIGMENT PRESENT IN GANGLION CELLS IN THE RETINA WHOSE AXONS TRANSMIT INFORMATION TO THE SCN</a:t>
          </a:r>
          <a:endParaRPr lang="en-GB" sz="1200" kern="1200" dirty="0"/>
        </a:p>
      </dsp:txBody>
      <dsp:txXfrm>
        <a:off x="1617887" y="2799926"/>
        <a:ext cx="1270034" cy="2560622"/>
      </dsp:txXfrm>
    </dsp:sp>
    <dsp:sp modelId="{E69094B5-CF57-4C61-9FED-9A9566B5107B}">
      <dsp:nvSpPr>
        <dsp:cNvPr id="0" name=""/>
        <dsp:cNvSpPr/>
      </dsp:nvSpPr>
      <dsp:spPr>
        <a:xfrm>
          <a:off x="3040755" y="2760413"/>
          <a:ext cx="1349060" cy="26396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THE CELLS RESPOND DIRECTLY TO LIGHT AND DO NOT REQUIRE ANY INPUT FROM THE RODS OR CONES</a:t>
          </a:r>
          <a:endParaRPr lang="en-GB" sz="1200" kern="1200" dirty="0"/>
        </a:p>
      </dsp:txBody>
      <dsp:txXfrm>
        <a:off x="3080268" y="2799926"/>
        <a:ext cx="1270034" cy="25606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F5D87-4C7F-4405-A67A-8B95D5AC5394}">
      <dsp:nvSpPr>
        <dsp:cNvPr id="0" name=""/>
        <dsp:cNvSpPr/>
      </dsp:nvSpPr>
      <dsp:spPr>
        <a:xfrm>
          <a:off x="2553" y="328286"/>
          <a:ext cx="2026058" cy="12156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GB" sz="1100" kern="1200" dirty="0" smtClean="0"/>
            <a:t>THE LIGHT-DARK CYCLE IS THE MAIN TIME CUE OF THE REGULATING SYSTEM OF MELATONIN SECRETION. </a:t>
          </a:r>
          <a:endParaRPr lang="en-GB" sz="1100" kern="1200" dirty="0"/>
        </a:p>
      </dsp:txBody>
      <dsp:txXfrm>
        <a:off x="2553" y="328286"/>
        <a:ext cx="2026058" cy="1215635"/>
      </dsp:txXfrm>
    </dsp:sp>
    <dsp:sp modelId="{494C7159-0F0B-4228-8ECB-B0780B2046B5}">
      <dsp:nvSpPr>
        <dsp:cNvPr id="0" name=""/>
        <dsp:cNvSpPr/>
      </dsp:nvSpPr>
      <dsp:spPr>
        <a:xfrm>
          <a:off x="2231218" y="328286"/>
          <a:ext cx="2026058" cy="12156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GB" sz="1100" kern="1200" dirty="0" smtClean="0"/>
            <a:t>PHOTIC (LIGHT) INFORMATION IS TRANSMITTED TO THE SCN VIA RETINOHYPOTHALAMIC </a:t>
          </a:r>
          <a:r>
            <a:rPr lang="en-GB" sz="1100" kern="1200" dirty="0" smtClean="0"/>
            <a:t>FIBRES. </a:t>
          </a:r>
          <a:endParaRPr lang="en-GB" sz="1100" kern="1200" dirty="0"/>
        </a:p>
      </dsp:txBody>
      <dsp:txXfrm>
        <a:off x="2231218" y="328286"/>
        <a:ext cx="2026058" cy="1215635"/>
      </dsp:txXfrm>
    </dsp:sp>
    <dsp:sp modelId="{A2BB1F0C-C5FE-42DA-867D-E777048E303E}">
      <dsp:nvSpPr>
        <dsp:cNvPr id="0" name=""/>
        <dsp:cNvSpPr/>
      </dsp:nvSpPr>
      <dsp:spPr>
        <a:xfrm>
          <a:off x="4459882" y="328286"/>
          <a:ext cx="2026058" cy="12156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GB" sz="1100" kern="1200" dirty="0" smtClean="0"/>
            <a:t>THE SUBSEQUENT SIGNAL FROM THE SCN TRAVELS ONWARDS THROUGH THE CERVICAL SYMPATHETIC GANGLIA AND ULTIMATELY INFLUENCES MELATONIN PRODUCTION IN THE PINEAL GLAND</a:t>
          </a:r>
          <a:endParaRPr lang="en-GB" sz="1100" kern="1200" dirty="0"/>
        </a:p>
      </dsp:txBody>
      <dsp:txXfrm>
        <a:off x="4459882" y="328286"/>
        <a:ext cx="2026058" cy="1215635"/>
      </dsp:txXfrm>
    </dsp:sp>
    <dsp:sp modelId="{36CCED04-E4E6-4B30-BC08-997F5F8A6299}">
      <dsp:nvSpPr>
        <dsp:cNvPr id="0" name=""/>
        <dsp:cNvSpPr/>
      </dsp:nvSpPr>
      <dsp:spPr>
        <a:xfrm>
          <a:off x="6688547" y="328286"/>
          <a:ext cx="2026058" cy="12156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GB" sz="1100" kern="1200" dirty="0" smtClean="0"/>
            <a:t>DURING THE DAY, THE PRESENCE OF LIGHT INHIBITS MELATONIN SECRETION BY THE PINEAL GLAND</a:t>
          </a:r>
          <a:endParaRPr lang="en-GB" sz="1100" kern="1200" dirty="0"/>
        </a:p>
      </dsp:txBody>
      <dsp:txXfrm>
        <a:off x="6688547" y="328286"/>
        <a:ext cx="2026058" cy="121563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55F0C-0541-4A53-8306-662CEE9ADFC2}">
      <dsp:nvSpPr>
        <dsp:cNvPr id="0" name=""/>
        <dsp:cNvSpPr/>
      </dsp:nvSpPr>
      <dsp:spPr>
        <a:xfrm>
          <a:off x="0" y="61899"/>
          <a:ext cx="4038600" cy="1099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dirty="0" smtClean="0"/>
            <a:t>THE VLPO IS A SMALL CLUSTER OF NEURONS SITUATED IN THE ANTERIOR HYPOTHALAMUS </a:t>
          </a:r>
          <a:endParaRPr lang="en-GB" sz="2000" kern="1200" dirty="0"/>
        </a:p>
      </dsp:txBody>
      <dsp:txXfrm>
        <a:off x="53688" y="115587"/>
        <a:ext cx="3931224" cy="992424"/>
      </dsp:txXfrm>
    </dsp:sp>
    <dsp:sp modelId="{F88C03AA-2A03-4BB8-B681-FCB883CFB9F5}">
      <dsp:nvSpPr>
        <dsp:cNvPr id="0" name=""/>
        <dsp:cNvSpPr/>
      </dsp:nvSpPr>
      <dsp:spPr>
        <a:xfrm>
          <a:off x="0" y="1219299"/>
          <a:ext cx="4038600" cy="1099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dirty="0" smtClean="0"/>
            <a:t>THE VLPO, PROJECTS TO MANY OF THE BRAIN REGIONS ASSOCIATED WITH AROUSAL </a:t>
          </a:r>
        </a:p>
      </dsp:txBody>
      <dsp:txXfrm>
        <a:off x="53688" y="1272987"/>
        <a:ext cx="3931224" cy="992424"/>
      </dsp:txXfrm>
    </dsp:sp>
    <dsp:sp modelId="{9F4760F3-E9C2-474F-A005-8B2B18FF49DF}">
      <dsp:nvSpPr>
        <dsp:cNvPr id="0" name=""/>
        <dsp:cNvSpPr/>
      </dsp:nvSpPr>
      <dsp:spPr>
        <a:xfrm>
          <a:off x="0" y="2376700"/>
          <a:ext cx="4038600" cy="1099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dirty="0" smtClean="0"/>
            <a:t>IN THESE PROJECTIONS THE VLPO UTILISES NEUROTRANSMITTERS ALSO ASSOCIATED WITH SLEEP</a:t>
          </a:r>
          <a:endParaRPr lang="en-GB" sz="2000" kern="1200" dirty="0"/>
        </a:p>
      </dsp:txBody>
      <dsp:txXfrm>
        <a:off x="53688" y="2430388"/>
        <a:ext cx="3931224" cy="992424"/>
      </dsp:txXfrm>
    </dsp:sp>
    <dsp:sp modelId="{7E920B04-9671-4ED5-B7F9-DE5361314DE2}">
      <dsp:nvSpPr>
        <dsp:cNvPr id="0" name=""/>
        <dsp:cNvSpPr/>
      </dsp:nvSpPr>
      <dsp:spPr>
        <a:xfrm>
          <a:off x="0" y="3534100"/>
          <a:ext cx="4038600" cy="1099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dirty="0" smtClean="0"/>
            <a:t>THE VLPO IS PRIMARILY ACTIVE DURING NON-RAPID EYE MOVEMENT SLEEP</a:t>
          </a:r>
          <a:endParaRPr lang="en-GB" sz="2000" kern="1200" dirty="0"/>
        </a:p>
      </dsp:txBody>
      <dsp:txXfrm>
        <a:off x="53688" y="3587788"/>
        <a:ext cx="3931224" cy="99242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A856E-D9FF-46FE-8ADC-FAEC809B17FA}">
      <dsp:nvSpPr>
        <dsp:cNvPr id="0" name=""/>
        <dsp:cNvSpPr/>
      </dsp:nvSpPr>
      <dsp:spPr>
        <a:xfrm>
          <a:off x="0" y="3105002"/>
          <a:ext cx="5832648" cy="10191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GB" sz="1400" kern="1200" dirty="0" smtClean="0"/>
            <a:t>THESE INHIBIT THE MONOAMINERGIC CELL GROUPS IN AREAS RESPONSIBLE FOR AROUSAL</a:t>
          </a:r>
          <a:endParaRPr lang="en-GB" sz="1400" kern="1200" dirty="0"/>
        </a:p>
      </dsp:txBody>
      <dsp:txXfrm>
        <a:off x="0" y="3105002"/>
        <a:ext cx="5832648" cy="550330"/>
      </dsp:txXfrm>
    </dsp:sp>
    <dsp:sp modelId="{6F9C74E7-C8C3-4FB7-AF7D-E533151EE2CA}">
      <dsp:nvSpPr>
        <dsp:cNvPr id="0" name=""/>
        <dsp:cNvSpPr/>
      </dsp:nvSpPr>
      <dsp:spPr>
        <a:xfrm>
          <a:off x="2847" y="3634950"/>
          <a:ext cx="1942317" cy="468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GB" sz="1400" kern="1200" dirty="0" smtClean="0"/>
            <a:t>LOCUS </a:t>
          </a:r>
          <a:r>
            <a:rPr lang="en-GB" sz="1400" kern="1200" dirty="0" smtClean="0"/>
            <a:t>COERULEUS </a:t>
          </a:r>
          <a:endParaRPr lang="en-GB" sz="1400" kern="1200" dirty="0"/>
        </a:p>
      </dsp:txBody>
      <dsp:txXfrm>
        <a:off x="2847" y="3634950"/>
        <a:ext cx="1942317" cy="468800"/>
      </dsp:txXfrm>
    </dsp:sp>
    <dsp:sp modelId="{9F1C60D2-FB3F-44A6-A5A5-15B9A43C7F15}">
      <dsp:nvSpPr>
        <dsp:cNvPr id="0" name=""/>
        <dsp:cNvSpPr/>
      </dsp:nvSpPr>
      <dsp:spPr>
        <a:xfrm>
          <a:off x="1945165" y="3634950"/>
          <a:ext cx="1942317" cy="468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GB" sz="1400" kern="1200" dirty="0" smtClean="0"/>
            <a:t>THE RAPHE NUCLEUS </a:t>
          </a:r>
          <a:endParaRPr lang="en-GB" sz="1400" kern="1200" dirty="0"/>
        </a:p>
      </dsp:txBody>
      <dsp:txXfrm>
        <a:off x="1945165" y="3634950"/>
        <a:ext cx="1942317" cy="468800"/>
      </dsp:txXfrm>
    </dsp:sp>
    <dsp:sp modelId="{592C1741-30CE-4DA9-B98B-6C96FAE43A7A}">
      <dsp:nvSpPr>
        <dsp:cNvPr id="0" name=""/>
        <dsp:cNvSpPr/>
      </dsp:nvSpPr>
      <dsp:spPr>
        <a:xfrm>
          <a:off x="3887482" y="3634950"/>
          <a:ext cx="1942317" cy="468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GB" sz="1400" kern="1200" dirty="0" smtClean="0"/>
            <a:t>TUBEROMAMMILLARY NUCLEUS</a:t>
          </a:r>
          <a:endParaRPr lang="en-GB" sz="1400" kern="1200" dirty="0"/>
        </a:p>
      </dsp:txBody>
      <dsp:txXfrm>
        <a:off x="3887482" y="3634950"/>
        <a:ext cx="1942317" cy="468800"/>
      </dsp:txXfrm>
    </dsp:sp>
    <dsp:sp modelId="{1AD0B18C-8152-4547-A373-B84FD1C52EEA}">
      <dsp:nvSpPr>
        <dsp:cNvPr id="0" name=""/>
        <dsp:cNvSpPr/>
      </dsp:nvSpPr>
      <dsp:spPr>
        <a:xfrm rot="10800000">
          <a:off x="0" y="1552865"/>
          <a:ext cx="5832648" cy="156742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GB" sz="1400" kern="1200" dirty="0" smtClean="0"/>
            <a:t>RELEASE THE INHIBITORY NEUROTRANSMITTERS GALANIN AND GABA </a:t>
          </a:r>
          <a:endParaRPr lang="en-GB" sz="1400" kern="1200" dirty="0"/>
        </a:p>
      </dsp:txBody>
      <dsp:txXfrm rot="10800000">
        <a:off x="0" y="1552865"/>
        <a:ext cx="5832648" cy="1018464"/>
      </dsp:txXfrm>
    </dsp:sp>
    <dsp:sp modelId="{8B014DEC-58E8-4D1C-8898-5D774347AE5C}">
      <dsp:nvSpPr>
        <dsp:cNvPr id="0" name=""/>
        <dsp:cNvSpPr/>
      </dsp:nvSpPr>
      <dsp:spPr>
        <a:xfrm rot="10800000">
          <a:off x="0" y="0"/>
          <a:ext cx="5832648" cy="156742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altLang="zh-CN" sz="1400" kern="1200" dirty="0" smtClean="0"/>
            <a:t>VENTROLATERAL PREOPTIC AREA </a:t>
          </a:r>
          <a:r>
            <a:rPr lang="en-GB" sz="1400" kern="1200" dirty="0" smtClean="0"/>
            <a:t>NEURONS</a:t>
          </a:r>
          <a:endParaRPr lang="en-GB" sz="1400" kern="1200" dirty="0"/>
        </a:p>
      </dsp:txBody>
      <dsp:txXfrm rot="10800000">
        <a:off x="0" y="0"/>
        <a:ext cx="5832648" cy="10184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8A3AE-8821-4D5C-B700-7C303FC888CD}">
      <dsp:nvSpPr>
        <dsp:cNvPr id="0" name=""/>
        <dsp:cNvSpPr/>
      </dsp:nvSpPr>
      <dsp:spPr>
        <a:xfrm>
          <a:off x="382217" y="461"/>
          <a:ext cx="1804489" cy="9022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GB" sz="1400" kern="1200" dirty="0" smtClean="0"/>
            <a:t>VLPO IS ACTIVATED BY SOMNOGENS WHICH ACCUMULATE DURING WAKING</a:t>
          </a:r>
          <a:endParaRPr lang="en-GB" sz="1400" kern="1200" dirty="0"/>
        </a:p>
      </dsp:txBody>
      <dsp:txXfrm>
        <a:off x="408643" y="26887"/>
        <a:ext cx="1751637" cy="849392"/>
      </dsp:txXfrm>
    </dsp:sp>
    <dsp:sp modelId="{972392BD-F50C-4194-BF9F-33DCE691F094}">
      <dsp:nvSpPr>
        <dsp:cNvPr id="0" name=""/>
        <dsp:cNvSpPr/>
      </dsp:nvSpPr>
      <dsp:spPr>
        <a:xfrm>
          <a:off x="562666" y="902706"/>
          <a:ext cx="180448" cy="676683"/>
        </a:xfrm>
        <a:custGeom>
          <a:avLst/>
          <a:gdLst/>
          <a:ahLst/>
          <a:cxnLst/>
          <a:rect l="0" t="0" r="0" b="0"/>
          <a:pathLst>
            <a:path>
              <a:moveTo>
                <a:pt x="0" y="0"/>
              </a:moveTo>
              <a:lnTo>
                <a:pt x="0" y="676683"/>
              </a:lnTo>
              <a:lnTo>
                <a:pt x="180448" y="6766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0FBCFA-C470-4B20-B695-12C4C801FE95}">
      <dsp:nvSpPr>
        <dsp:cNvPr id="0" name=""/>
        <dsp:cNvSpPr/>
      </dsp:nvSpPr>
      <dsp:spPr>
        <a:xfrm>
          <a:off x="743115" y="1128267"/>
          <a:ext cx="1443591" cy="9022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GB" sz="1100" kern="1200" dirty="0" smtClean="0"/>
            <a:t>SEROTONIN </a:t>
          </a:r>
          <a:endParaRPr lang="en-GB" sz="1100" kern="1200" dirty="0"/>
        </a:p>
      </dsp:txBody>
      <dsp:txXfrm>
        <a:off x="769541" y="1154693"/>
        <a:ext cx="1390739" cy="849392"/>
      </dsp:txXfrm>
    </dsp:sp>
    <dsp:sp modelId="{1D605223-3A06-46DA-A968-B12938864D09}">
      <dsp:nvSpPr>
        <dsp:cNvPr id="0" name=""/>
        <dsp:cNvSpPr/>
      </dsp:nvSpPr>
      <dsp:spPr>
        <a:xfrm>
          <a:off x="562666" y="902706"/>
          <a:ext cx="180448" cy="1804489"/>
        </a:xfrm>
        <a:custGeom>
          <a:avLst/>
          <a:gdLst/>
          <a:ahLst/>
          <a:cxnLst/>
          <a:rect l="0" t="0" r="0" b="0"/>
          <a:pathLst>
            <a:path>
              <a:moveTo>
                <a:pt x="0" y="0"/>
              </a:moveTo>
              <a:lnTo>
                <a:pt x="0" y="1804489"/>
              </a:lnTo>
              <a:lnTo>
                <a:pt x="180448" y="18044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3F4015-A3EE-4F45-B207-09F0008FD318}">
      <dsp:nvSpPr>
        <dsp:cNvPr id="0" name=""/>
        <dsp:cNvSpPr/>
      </dsp:nvSpPr>
      <dsp:spPr>
        <a:xfrm>
          <a:off x="743115" y="2256073"/>
          <a:ext cx="1443591" cy="9022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GB" sz="1100" kern="1200" dirty="0" smtClean="0"/>
            <a:t>ADENOSINE </a:t>
          </a:r>
          <a:endParaRPr lang="en-GB" sz="1100" kern="1200" dirty="0"/>
        </a:p>
      </dsp:txBody>
      <dsp:txXfrm>
        <a:off x="769541" y="2282499"/>
        <a:ext cx="1390739" cy="849392"/>
      </dsp:txXfrm>
    </dsp:sp>
    <dsp:sp modelId="{630024E1-7CE1-424B-A29F-4F0FEDE83418}">
      <dsp:nvSpPr>
        <dsp:cNvPr id="0" name=""/>
        <dsp:cNvSpPr/>
      </dsp:nvSpPr>
      <dsp:spPr>
        <a:xfrm>
          <a:off x="562666" y="902706"/>
          <a:ext cx="180448" cy="2932295"/>
        </a:xfrm>
        <a:custGeom>
          <a:avLst/>
          <a:gdLst/>
          <a:ahLst/>
          <a:cxnLst/>
          <a:rect l="0" t="0" r="0" b="0"/>
          <a:pathLst>
            <a:path>
              <a:moveTo>
                <a:pt x="0" y="0"/>
              </a:moveTo>
              <a:lnTo>
                <a:pt x="0" y="2932295"/>
              </a:lnTo>
              <a:lnTo>
                <a:pt x="180448" y="29322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FCDF38-F572-493D-90BA-2CFF076A7DFA}">
      <dsp:nvSpPr>
        <dsp:cNvPr id="0" name=""/>
        <dsp:cNvSpPr/>
      </dsp:nvSpPr>
      <dsp:spPr>
        <a:xfrm>
          <a:off x="743115" y="3383879"/>
          <a:ext cx="1443591" cy="9022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GB" sz="1100" kern="1200" dirty="0" smtClean="0"/>
            <a:t>PROSTAGLANDIN D2</a:t>
          </a:r>
          <a:endParaRPr lang="en-GB" sz="1100" kern="1200" dirty="0"/>
        </a:p>
      </dsp:txBody>
      <dsp:txXfrm>
        <a:off x="769541" y="3410305"/>
        <a:ext cx="1390739" cy="849392"/>
      </dsp:txXfrm>
    </dsp:sp>
    <dsp:sp modelId="{362B4499-D413-4106-848C-F5832FBF063E}">
      <dsp:nvSpPr>
        <dsp:cNvPr id="0" name=""/>
        <dsp:cNvSpPr/>
      </dsp:nvSpPr>
      <dsp:spPr>
        <a:xfrm>
          <a:off x="562666" y="902706"/>
          <a:ext cx="180448" cy="4060101"/>
        </a:xfrm>
        <a:custGeom>
          <a:avLst/>
          <a:gdLst/>
          <a:ahLst/>
          <a:cxnLst/>
          <a:rect l="0" t="0" r="0" b="0"/>
          <a:pathLst>
            <a:path>
              <a:moveTo>
                <a:pt x="0" y="0"/>
              </a:moveTo>
              <a:lnTo>
                <a:pt x="0" y="4060101"/>
              </a:lnTo>
              <a:lnTo>
                <a:pt x="180448" y="40601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66C18-C059-4442-913B-E8FAFF341E01}">
      <dsp:nvSpPr>
        <dsp:cNvPr id="0" name=""/>
        <dsp:cNvSpPr/>
      </dsp:nvSpPr>
      <dsp:spPr>
        <a:xfrm>
          <a:off x="743115" y="4511685"/>
          <a:ext cx="1443591" cy="9022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GB" sz="1100" kern="1200" dirty="0" smtClean="0"/>
            <a:t>THESE ACCUMULATE IN THE BODY THROUGHOUT THE DAY AND INDUCE SLEEP</a:t>
          </a:r>
          <a:endParaRPr lang="en-GB" sz="1100" kern="1200" dirty="0"/>
        </a:p>
      </dsp:txBody>
      <dsp:txXfrm>
        <a:off x="769541" y="4538111"/>
        <a:ext cx="1390739" cy="849392"/>
      </dsp:txXfrm>
    </dsp:sp>
    <dsp:sp modelId="{5CC5C2F9-9B80-4D05-8038-AAD18E671725}">
      <dsp:nvSpPr>
        <dsp:cNvPr id="0" name=""/>
        <dsp:cNvSpPr/>
      </dsp:nvSpPr>
      <dsp:spPr>
        <a:xfrm>
          <a:off x="2637829" y="461"/>
          <a:ext cx="1804489" cy="9022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GB" sz="1400" kern="1200" dirty="0" smtClean="0"/>
            <a:t>VLPO IS INHIBITED BY AROUSAL TRANSMITTERS</a:t>
          </a:r>
          <a:endParaRPr lang="en-GB" sz="1400" kern="1200" dirty="0"/>
        </a:p>
      </dsp:txBody>
      <dsp:txXfrm>
        <a:off x="2664255" y="26887"/>
        <a:ext cx="1751637" cy="849392"/>
      </dsp:txXfrm>
    </dsp:sp>
    <dsp:sp modelId="{5623F12B-617E-435D-AE84-22CF0B1912DE}">
      <dsp:nvSpPr>
        <dsp:cNvPr id="0" name=""/>
        <dsp:cNvSpPr/>
      </dsp:nvSpPr>
      <dsp:spPr>
        <a:xfrm>
          <a:off x="2818278" y="902706"/>
          <a:ext cx="180448" cy="676683"/>
        </a:xfrm>
        <a:custGeom>
          <a:avLst/>
          <a:gdLst/>
          <a:ahLst/>
          <a:cxnLst/>
          <a:rect l="0" t="0" r="0" b="0"/>
          <a:pathLst>
            <a:path>
              <a:moveTo>
                <a:pt x="0" y="0"/>
              </a:moveTo>
              <a:lnTo>
                <a:pt x="0" y="676683"/>
              </a:lnTo>
              <a:lnTo>
                <a:pt x="180448" y="6766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7DE0AE-D95B-4701-BB12-D71C10919BAE}">
      <dsp:nvSpPr>
        <dsp:cNvPr id="0" name=""/>
        <dsp:cNvSpPr/>
      </dsp:nvSpPr>
      <dsp:spPr>
        <a:xfrm>
          <a:off x="2998727" y="1128267"/>
          <a:ext cx="1443591" cy="9022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GB" sz="1100" kern="1200" dirty="0" smtClean="0"/>
            <a:t>NORADRENALINE</a:t>
          </a:r>
          <a:endParaRPr lang="en-GB" sz="1100" kern="1200" dirty="0"/>
        </a:p>
      </dsp:txBody>
      <dsp:txXfrm>
        <a:off x="3025153" y="1154693"/>
        <a:ext cx="1390739" cy="849392"/>
      </dsp:txXfrm>
    </dsp:sp>
    <dsp:sp modelId="{0CD65ABF-A513-4C10-9B8F-845223C98CC4}">
      <dsp:nvSpPr>
        <dsp:cNvPr id="0" name=""/>
        <dsp:cNvSpPr/>
      </dsp:nvSpPr>
      <dsp:spPr>
        <a:xfrm>
          <a:off x="2818278" y="902706"/>
          <a:ext cx="180448" cy="1804489"/>
        </a:xfrm>
        <a:custGeom>
          <a:avLst/>
          <a:gdLst/>
          <a:ahLst/>
          <a:cxnLst/>
          <a:rect l="0" t="0" r="0" b="0"/>
          <a:pathLst>
            <a:path>
              <a:moveTo>
                <a:pt x="0" y="0"/>
              </a:moveTo>
              <a:lnTo>
                <a:pt x="0" y="1804489"/>
              </a:lnTo>
              <a:lnTo>
                <a:pt x="180448" y="18044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99F17-1C9B-4F37-9455-CA2993F44113}">
      <dsp:nvSpPr>
        <dsp:cNvPr id="0" name=""/>
        <dsp:cNvSpPr/>
      </dsp:nvSpPr>
      <dsp:spPr>
        <a:xfrm>
          <a:off x="2998727" y="2256073"/>
          <a:ext cx="1443591" cy="9022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rtl="0">
            <a:lnSpc>
              <a:spcPct val="90000"/>
            </a:lnSpc>
            <a:spcBef>
              <a:spcPct val="0"/>
            </a:spcBef>
            <a:spcAft>
              <a:spcPct val="35000"/>
            </a:spcAft>
          </a:pPr>
          <a:r>
            <a:rPr lang="en-GB" sz="1100" kern="1200" dirty="0" smtClean="0"/>
            <a:t>ACETYLCHOLINE.</a:t>
          </a:r>
          <a:endParaRPr lang="en-GB" sz="1100" kern="1200" dirty="0"/>
        </a:p>
      </dsp:txBody>
      <dsp:txXfrm>
        <a:off x="3025153" y="2282499"/>
        <a:ext cx="1390739" cy="8493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D66EF-6893-4F5A-A4C4-AB0E46817AB5}">
      <dsp:nvSpPr>
        <dsp:cNvPr id="0" name=""/>
        <dsp:cNvSpPr/>
      </dsp:nvSpPr>
      <dsp:spPr>
        <a:xfrm>
          <a:off x="0" y="41263"/>
          <a:ext cx="5976664" cy="134630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t>DISCRETE LESIONS IN THE RAPHE NUCLEI LEAD TO A HIGH STATE OF WAKEFULNESS.</a:t>
          </a:r>
          <a:endParaRPr lang="en-GB" sz="1900" kern="1200" dirty="0"/>
        </a:p>
      </dsp:txBody>
      <dsp:txXfrm>
        <a:off x="65721" y="106984"/>
        <a:ext cx="5845222" cy="1214862"/>
      </dsp:txXfrm>
    </dsp:sp>
    <dsp:sp modelId="{8E213931-FFD5-493F-A7FC-103AC67FE3AE}">
      <dsp:nvSpPr>
        <dsp:cNvPr id="0" name=""/>
        <dsp:cNvSpPr/>
      </dsp:nvSpPr>
      <dsp:spPr>
        <a:xfrm>
          <a:off x="0" y="1442287"/>
          <a:ext cx="5976664" cy="134630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t>NERVE FIBRES FROM THESE NUCLEI SPREAD LOCALLY IN THE BRAIN STEM RETICULAR FORMATION</a:t>
          </a:r>
          <a:endParaRPr lang="en-GB" sz="1900" kern="1200" dirty="0"/>
        </a:p>
      </dsp:txBody>
      <dsp:txXfrm>
        <a:off x="65721" y="1508008"/>
        <a:ext cx="5845222" cy="1214862"/>
      </dsp:txXfrm>
    </dsp:sp>
    <dsp:sp modelId="{28FBF026-946D-40F8-992F-E023E1C596D0}">
      <dsp:nvSpPr>
        <dsp:cNvPr id="0" name=""/>
        <dsp:cNvSpPr/>
      </dsp:nvSpPr>
      <dsp:spPr>
        <a:xfrm>
          <a:off x="0" y="2843312"/>
          <a:ext cx="5976664" cy="134630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t>NERVE FIBRES FROM THESE NUCLEI SPREAD </a:t>
          </a:r>
          <a:r>
            <a:rPr lang="en-GB" sz="1900" kern="1200" dirty="0" smtClean="0"/>
            <a:t>UPWARD INTO THE THALAMUS, HYPOTHALAMUS, MOST AREAS OF THE LIMBIC SYSTEM, AND EVEN THE NEOCORTEX OF THE CEREBRUM. </a:t>
          </a:r>
          <a:endParaRPr lang="en-GB" sz="1900" kern="1200" dirty="0"/>
        </a:p>
      </dsp:txBody>
      <dsp:txXfrm>
        <a:off x="65721" y="2909033"/>
        <a:ext cx="5845222" cy="1214862"/>
      </dsp:txXfrm>
    </dsp:sp>
    <dsp:sp modelId="{C7F1F9EA-1D7C-492A-96C5-717EF7437FF6}">
      <dsp:nvSpPr>
        <dsp:cNvPr id="0" name=""/>
        <dsp:cNvSpPr/>
      </dsp:nvSpPr>
      <dsp:spPr>
        <a:xfrm>
          <a:off x="0" y="4244336"/>
          <a:ext cx="5976664" cy="134630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smtClean="0"/>
            <a:t>IN ADDITION, FIBRES EXTEND DOWNWARD INTO THE SPINAL CORD, TERMINATING IN THE POSTERIOR HORNS, WHERE THEY CAN INHIBIT INCOMING SENSORY SIGNALS, INCLUDING PAIN</a:t>
          </a:r>
          <a:endParaRPr lang="en-GB" sz="1900" kern="1200" dirty="0"/>
        </a:p>
      </dsp:txBody>
      <dsp:txXfrm>
        <a:off x="65721" y="4310057"/>
        <a:ext cx="5845222" cy="121486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9ADE3-7B5F-48A6-AB9C-5FC98EC3993D}">
      <dsp:nvSpPr>
        <dsp:cNvPr id="0" name=""/>
        <dsp:cNvSpPr/>
      </dsp:nvSpPr>
      <dsp:spPr>
        <a:xfrm>
          <a:off x="0" y="433086"/>
          <a:ext cx="2613522" cy="156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SECRETED FROM THE PINEAL GLAND</a:t>
          </a:r>
          <a:endParaRPr lang="en-GB" sz="1700" kern="1200" dirty="0"/>
        </a:p>
      </dsp:txBody>
      <dsp:txXfrm>
        <a:off x="0" y="433086"/>
        <a:ext cx="2613522" cy="1568113"/>
      </dsp:txXfrm>
    </dsp:sp>
    <dsp:sp modelId="{D96E8DBC-245F-457F-B831-0010DF066606}">
      <dsp:nvSpPr>
        <dsp:cNvPr id="0" name=""/>
        <dsp:cNvSpPr/>
      </dsp:nvSpPr>
      <dsp:spPr>
        <a:xfrm>
          <a:off x="2874874" y="433086"/>
          <a:ext cx="2613522" cy="156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INCREASED LEVELS OF MELATONIN PRODUCE SOMNOLENCE (SLEEPINESS)</a:t>
          </a:r>
          <a:endParaRPr lang="en-GB" sz="1700" kern="1200" dirty="0"/>
        </a:p>
      </dsp:txBody>
      <dsp:txXfrm>
        <a:off x="2874874" y="433086"/>
        <a:ext cx="2613522" cy="1568113"/>
      </dsp:txXfrm>
    </dsp:sp>
    <dsp:sp modelId="{00FABE1A-A90F-4148-A35D-A1B57CDA3918}">
      <dsp:nvSpPr>
        <dsp:cNvPr id="0" name=""/>
        <dsp:cNvSpPr/>
      </dsp:nvSpPr>
      <dsp:spPr>
        <a:xfrm>
          <a:off x="5749749" y="433086"/>
          <a:ext cx="2613522" cy="156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MELATONIN SECRETION USUALLY BEGINS 2 TO 3 HOURS BEFORE BEDTIME.</a:t>
          </a:r>
          <a:endParaRPr lang="en-GB" sz="1700" kern="1200" dirty="0"/>
        </a:p>
      </dsp:txBody>
      <dsp:txXfrm>
        <a:off x="5749749" y="433086"/>
        <a:ext cx="2613522" cy="1568113"/>
      </dsp:txXfrm>
    </dsp:sp>
    <dsp:sp modelId="{6E0BBF50-0ECB-4C72-8A37-F3485D727268}">
      <dsp:nvSpPr>
        <dsp:cNvPr id="0" name=""/>
        <dsp:cNvSpPr/>
      </dsp:nvSpPr>
      <dsp:spPr>
        <a:xfrm>
          <a:off x="1437437" y="2262552"/>
          <a:ext cx="2613522" cy="156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MELATONIN FEEDS BACK TO RESET THE BIOLOGICAL CLOCK THROUGH ITS EFFECTS ON RECEPTORS IN THE </a:t>
          </a:r>
          <a:r>
            <a:rPr lang="en-US" sz="1700" kern="1200" dirty="0" err="1" smtClean="0"/>
            <a:t>SCN</a:t>
          </a:r>
          <a:r>
            <a:rPr lang="en-US" sz="1700" kern="1200" dirty="0" smtClean="0"/>
            <a:t>.</a:t>
          </a:r>
          <a:endParaRPr lang="en-GB" sz="1700" kern="1200" dirty="0"/>
        </a:p>
      </dsp:txBody>
      <dsp:txXfrm>
        <a:off x="1437437" y="2262552"/>
        <a:ext cx="2613522" cy="1568113"/>
      </dsp:txXfrm>
    </dsp:sp>
    <dsp:sp modelId="{F9242B39-2E47-4A07-B40E-181B5ADF08B0}">
      <dsp:nvSpPr>
        <dsp:cNvPr id="0" name=""/>
        <dsp:cNvSpPr/>
      </dsp:nvSpPr>
      <dsp:spPr>
        <a:xfrm>
          <a:off x="4312312" y="2262552"/>
          <a:ext cx="2613522" cy="156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EXOGENOUS MELATONIN TAKEN IN THE AFTERNOON CAN PHASE-ADVANCE THE INTERNAL CLOCK AND CAN BE USED AS A SLEEP AID.</a:t>
          </a:r>
          <a:endParaRPr lang="en-GB" sz="1700" kern="1200" dirty="0"/>
        </a:p>
      </dsp:txBody>
      <dsp:txXfrm>
        <a:off x="4312312" y="2262552"/>
        <a:ext cx="2613522" cy="156811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82002-EC91-4D46-A72F-C5662D5C66F2}">
      <dsp:nvSpPr>
        <dsp:cNvPr id="0" name=""/>
        <dsp:cNvSpPr/>
      </dsp:nvSpPr>
      <dsp:spPr>
        <a:xfrm>
          <a:off x="1229144" y="259759"/>
          <a:ext cx="2880179" cy="17281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INHIBITORY NEUROMODULATOR</a:t>
          </a:r>
          <a:endParaRPr lang="en-GB" sz="1800" kern="1200" dirty="0"/>
        </a:p>
      </dsp:txBody>
      <dsp:txXfrm>
        <a:off x="1229144" y="259759"/>
        <a:ext cx="2880179" cy="1728107"/>
      </dsp:txXfrm>
    </dsp:sp>
    <dsp:sp modelId="{8AEE8AD7-EB7B-4BA5-8560-82497F77D92C}">
      <dsp:nvSpPr>
        <dsp:cNvPr id="0" name=""/>
        <dsp:cNvSpPr/>
      </dsp:nvSpPr>
      <dsp:spPr>
        <a:xfrm>
          <a:off x="4397341" y="259759"/>
          <a:ext cx="2520761" cy="17281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INCREASES DURING PROLONGED PERIODS OF WAKEFULNESS, DECREASES AFTER SLEEP</a:t>
          </a:r>
          <a:endParaRPr lang="en-GB" sz="1800" kern="1200" dirty="0"/>
        </a:p>
      </dsp:txBody>
      <dsp:txXfrm>
        <a:off x="4397341" y="259759"/>
        <a:ext cx="2520761" cy="1728107"/>
      </dsp:txXfrm>
    </dsp:sp>
    <dsp:sp modelId="{C5817511-C637-4D4D-9D5F-9B397899A660}">
      <dsp:nvSpPr>
        <dsp:cNvPr id="0" name=""/>
        <dsp:cNvSpPr/>
      </dsp:nvSpPr>
      <dsp:spPr>
        <a:xfrm>
          <a:off x="4463" y="2275884"/>
          <a:ext cx="2520761" cy="17281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INHIBITED BY CAFFEINE</a:t>
          </a:r>
          <a:endParaRPr lang="en-GB" sz="1800" kern="1200" dirty="0"/>
        </a:p>
      </dsp:txBody>
      <dsp:txXfrm>
        <a:off x="4463" y="2275884"/>
        <a:ext cx="2520761" cy="1728107"/>
      </dsp:txXfrm>
    </dsp:sp>
    <dsp:sp modelId="{EAE2731E-5C6F-4E9A-8B83-498FC8AFF0B2}">
      <dsp:nvSpPr>
        <dsp:cNvPr id="0" name=""/>
        <dsp:cNvSpPr/>
      </dsp:nvSpPr>
      <dsp:spPr>
        <a:xfrm>
          <a:off x="2813243" y="2275884"/>
          <a:ext cx="2520761" cy="17281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INHIBITS ACH NEURONS IN FOREBRAIN </a:t>
          </a:r>
          <a:endParaRPr lang="en-GB" sz="1800" kern="1200" dirty="0"/>
        </a:p>
      </dsp:txBody>
      <dsp:txXfrm>
        <a:off x="2813243" y="2275884"/>
        <a:ext cx="2520761" cy="1728107"/>
      </dsp:txXfrm>
    </dsp:sp>
    <dsp:sp modelId="{16945E75-48B4-4613-8825-5395AD3FBD59}">
      <dsp:nvSpPr>
        <dsp:cNvPr id="0" name=""/>
        <dsp:cNvSpPr/>
      </dsp:nvSpPr>
      <dsp:spPr>
        <a:xfrm>
          <a:off x="5622022" y="2275884"/>
          <a:ext cx="2520761" cy="17281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RELEASES INHIBITION (DISINHIBITION) OF HISTAMINE NEURONS IN </a:t>
          </a:r>
          <a:r>
            <a:rPr lang="en-US" sz="1800" kern="1200" dirty="0" err="1" smtClean="0"/>
            <a:t>TUBEROMAMMILARY</a:t>
          </a:r>
          <a:r>
            <a:rPr lang="en-US" sz="1800" kern="1200" dirty="0" smtClean="0"/>
            <a:t> NUCLEUS, THUS PROMOTES SLEEP.</a:t>
          </a:r>
          <a:endParaRPr lang="en-GB" sz="1800" kern="1200" dirty="0"/>
        </a:p>
      </dsp:txBody>
      <dsp:txXfrm>
        <a:off x="5622022" y="2275884"/>
        <a:ext cx="2520761" cy="172810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DDA21-50D5-474F-8A8E-5BD20694A9E0}">
      <dsp:nvSpPr>
        <dsp:cNvPr id="0" name=""/>
        <dsp:cNvSpPr/>
      </dsp:nvSpPr>
      <dsp:spPr>
        <a:xfrm>
          <a:off x="0" y="48893"/>
          <a:ext cx="8229600" cy="13425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i="0" kern="1200" dirty="0" smtClean="0"/>
            <a:t>MANY NERVE ENDINGS OF FIBRES FROM THE RAPHE NEURONS SECRETE SEROTONIN. </a:t>
          </a:r>
          <a:endParaRPr lang="en-GB" sz="2400" i="0" kern="1200" dirty="0"/>
        </a:p>
      </dsp:txBody>
      <dsp:txXfrm>
        <a:off x="65539" y="114432"/>
        <a:ext cx="8098522" cy="1211496"/>
      </dsp:txXfrm>
    </dsp:sp>
    <dsp:sp modelId="{478097C8-41A6-44BA-AB82-F0BCB5CB8CCA}">
      <dsp:nvSpPr>
        <dsp:cNvPr id="0" name=""/>
        <dsp:cNvSpPr/>
      </dsp:nvSpPr>
      <dsp:spPr>
        <a:xfrm>
          <a:off x="0" y="1460588"/>
          <a:ext cx="8229600" cy="13425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i="0" kern="1200" dirty="0" smtClean="0"/>
            <a:t>WHEN A DRUG THAT BLOCKS THE FORMATION OF SEROTONIN IS ADMINISTERED TO AN ANIMAL, THE ANIMAL OFTEN CANNOT SLEEP FOR THE NEXT SEVERAL DAYS. </a:t>
          </a:r>
          <a:endParaRPr lang="en-GB" sz="2400" i="0" kern="1200" dirty="0"/>
        </a:p>
      </dsp:txBody>
      <dsp:txXfrm>
        <a:off x="65539" y="1526127"/>
        <a:ext cx="8098522" cy="1211496"/>
      </dsp:txXfrm>
    </dsp:sp>
    <dsp:sp modelId="{13BC4E2A-7923-4F01-B020-A889C921ABFF}">
      <dsp:nvSpPr>
        <dsp:cNvPr id="0" name=""/>
        <dsp:cNvSpPr/>
      </dsp:nvSpPr>
      <dsp:spPr>
        <a:xfrm>
          <a:off x="0" y="2872283"/>
          <a:ext cx="8229600" cy="13425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i="0" kern="1200" dirty="0" smtClean="0"/>
            <a:t>THEREFORE, IT HAS BEEN ASSUMED THAT SEROTONIN IS A TRANSMITTER SUBSTANCE ASSOCIATED WITH THE PRODUCTION OF SLEEP.</a:t>
          </a:r>
          <a:endParaRPr lang="en-GB" sz="2400" i="0" kern="1200" dirty="0"/>
        </a:p>
      </dsp:txBody>
      <dsp:txXfrm>
        <a:off x="65539" y="2937822"/>
        <a:ext cx="8098522" cy="1211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F0320-731F-4AE7-A117-F4098BB39133}">
      <dsp:nvSpPr>
        <dsp:cNvPr id="0" name=""/>
        <dsp:cNvSpPr/>
      </dsp:nvSpPr>
      <dsp:spPr>
        <a:xfrm>
          <a:off x="0" y="906999"/>
          <a:ext cx="2703532" cy="1622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ANIMALS GENERATE ENDOGENOUS 24 HOUR CYCLES OF WAKEFULNESS AND SLEEP.</a:t>
          </a:r>
          <a:endParaRPr lang="en-GB" sz="1700" kern="1200" dirty="0"/>
        </a:p>
      </dsp:txBody>
      <dsp:txXfrm>
        <a:off x="0" y="906999"/>
        <a:ext cx="2703532" cy="1622119"/>
      </dsp:txXfrm>
    </dsp:sp>
    <dsp:sp modelId="{2F9ACC56-FEEB-4F2F-939D-C3BBB6845D21}">
      <dsp:nvSpPr>
        <dsp:cNvPr id="0" name=""/>
        <dsp:cNvSpPr/>
      </dsp:nvSpPr>
      <dsp:spPr>
        <a:xfrm>
          <a:off x="2973885" y="906999"/>
          <a:ext cx="2703532" cy="1622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THIS CYCLE IS CALLED THE CIRCADIAN RHYTHM</a:t>
          </a:r>
          <a:endParaRPr lang="en-GB" sz="1700" kern="1200" dirty="0"/>
        </a:p>
      </dsp:txBody>
      <dsp:txXfrm>
        <a:off x="2973885" y="906999"/>
        <a:ext cx="2703532" cy="1622119"/>
      </dsp:txXfrm>
    </dsp:sp>
    <dsp:sp modelId="{CC8023D7-4C3A-4CBD-AADF-7CDE0B99679A}">
      <dsp:nvSpPr>
        <dsp:cNvPr id="0" name=""/>
        <dsp:cNvSpPr/>
      </dsp:nvSpPr>
      <dsp:spPr>
        <a:xfrm>
          <a:off x="5947771" y="906999"/>
          <a:ext cx="2703532" cy="1622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THE CIRCADIAN RHYTHM IS PRODUCED BY INTERNAL MECHANISMS THAT OPERATE ON AN APPROXIMATELY 24 HOUR CYCLE</a:t>
          </a:r>
          <a:endParaRPr lang="en-GB" sz="1700" kern="1200" dirty="0"/>
        </a:p>
      </dsp:txBody>
      <dsp:txXfrm>
        <a:off x="5947771" y="906999"/>
        <a:ext cx="2703532" cy="1622119"/>
      </dsp:txXfrm>
    </dsp:sp>
    <dsp:sp modelId="{687E8CCC-D48B-4D58-B585-1AD06917867A}">
      <dsp:nvSpPr>
        <dsp:cNvPr id="0" name=""/>
        <dsp:cNvSpPr/>
      </dsp:nvSpPr>
      <dsp:spPr>
        <a:xfrm>
          <a:off x="1486942" y="2799472"/>
          <a:ext cx="2703532" cy="1622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IN HUMANS THIS ENDOGENOUS CYCLE HAS A DURATION OF 24.2 HOURS</a:t>
          </a:r>
          <a:endParaRPr lang="en-GB" sz="1700" kern="1200" dirty="0"/>
        </a:p>
      </dsp:txBody>
      <dsp:txXfrm>
        <a:off x="1486942" y="2799472"/>
        <a:ext cx="2703532" cy="1622119"/>
      </dsp:txXfrm>
    </dsp:sp>
    <dsp:sp modelId="{4F964B64-A727-4557-8A43-0402CA9679A6}">
      <dsp:nvSpPr>
        <dsp:cNvPr id="0" name=""/>
        <dsp:cNvSpPr/>
      </dsp:nvSpPr>
      <dsp:spPr>
        <a:xfrm>
          <a:off x="4460828" y="2799472"/>
          <a:ext cx="2703532" cy="1622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THE PURPOSE OF THE CIRCADIAN RHYTHM IS TO KEEP OUR INTERNAL WORKINGS IN PHASE WITH THE OUTSIDE WORLD.</a:t>
          </a:r>
          <a:endParaRPr lang="en-GB" sz="1700" kern="1200" dirty="0"/>
        </a:p>
      </dsp:txBody>
      <dsp:txXfrm>
        <a:off x="4460828" y="2799472"/>
        <a:ext cx="2703532" cy="162211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F3355-A4E5-40CB-8665-0DA81660A0DF}">
      <dsp:nvSpPr>
        <dsp:cNvPr id="0" name=""/>
        <dsp:cNvSpPr/>
      </dsp:nvSpPr>
      <dsp:spPr>
        <a:xfrm rot="5400000">
          <a:off x="4806346" y="-1646195"/>
          <a:ext cx="1579562"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GB" sz="2100" kern="1200" dirty="0" smtClean="0"/>
            <a:t>A LOW-MOLECULAR-WEIGHT SUBSTANCE THAT ACCUMULATES IN THE CEREBROSPINAL FLUID AND URINE IN ANIMALS KEPT AWAKE FOR SEVERAL DAYS. </a:t>
          </a:r>
          <a:endParaRPr lang="en-GB" sz="2100" kern="1200" dirty="0"/>
        </a:p>
      </dsp:txBody>
      <dsp:txXfrm rot="-5400000">
        <a:off x="2962655" y="274604"/>
        <a:ext cx="5189836" cy="1425346"/>
      </dsp:txXfrm>
    </dsp:sp>
    <dsp:sp modelId="{2E2E5537-B67A-4F8A-A744-EA895378B516}">
      <dsp:nvSpPr>
        <dsp:cNvPr id="0" name=""/>
        <dsp:cNvSpPr/>
      </dsp:nvSpPr>
      <dsp:spPr>
        <a:xfrm>
          <a:off x="0" y="49"/>
          <a:ext cx="2962656" cy="1974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GB" sz="2000" kern="1200" dirty="0" smtClean="0"/>
            <a:t>MURAMYL PEPTIDE</a:t>
          </a:r>
          <a:endParaRPr lang="en-GB" sz="2000" kern="1200" dirty="0"/>
        </a:p>
      </dsp:txBody>
      <dsp:txXfrm>
        <a:off x="96385" y="96434"/>
        <a:ext cx="2769886" cy="1781683"/>
      </dsp:txXfrm>
    </dsp:sp>
    <dsp:sp modelId="{D7A0007A-C7AB-4783-8081-8045A373A981}">
      <dsp:nvSpPr>
        <dsp:cNvPr id="0" name=""/>
        <dsp:cNvSpPr/>
      </dsp:nvSpPr>
      <dsp:spPr>
        <a:xfrm rot="5400000">
          <a:off x="4806346" y="426979"/>
          <a:ext cx="1579562"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GB" sz="2100" kern="1200" dirty="0" smtClean="0"/>
            <a:t>ALMOST NATURAL SLEEP OCCURS WITHIN A FEW MINUTES, </a:t>
          </a:r>
          <a:endParaRPr lang="en-GB" sz="2100" kern="1200" dirty="0"/>
        </a:p>
        <a:p>
          <a:pPr marL="228600" lvl="1" indent="-228600" algn="l" defTabSz="933450" rtl="0">
            <a:lnSpc>
              <a:spcPct val="90000"/>
            </a:lnSpc>
            <a:spcBef>
              <a:spcPct val="0"/>
            </a:spcBef>
            <a:spcAft>
              <a:spcPct val="15000"/>
            </a:spcAft>
            <a:buChar char="••"/>
          </a:pPr>
          <a:r>
            <a:rPr lang="en-GB" sz="2100" kern="1200" dirty="0" smtClean="0"/>
            <a:t>THE ANIMAL MAY STAY ASLEEP FOR SEVERAL HOURS.</a:t>
          </a:r>
          <a:endParaRPr lang="en-GB" sz="2100" kern="1200" dirty="0"/>
        </a:p>
      </dsp:txBody>
      <dsp:txXfrm rot="-5400000">
        <a:off x="2962655" y="2347778"/>
        <a:ext cx="5189836" cy="1425346"/>
      </dsp:txXfrm>
    </dsp:sp>
    <dsp:sp modelId="{99077310-F7CC-4889-8919-7892548743D8}">
      <dsp:nvSpPr>
        <dsp:cNvPr id="0" name=""/>
        <dsp:cNvSpPr/>
      </dsp:nvSpPr>
      <dsp:spPr>
        <a:xfrm>
          <a:off x="0" y="2073225"/>
          <a:ext cx="2962656" cy="1974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GB" sz="2000" kern="1200" dirty="0" smtClean="0"/>
            <a:t>WHEN ONLY MICROGRAMS OF THIS SLEEP-PRODUCING SUBSTANCE ARE INJECTED INTO THE THIRD VENTRICLE </a:t>
          </a:r>
          <a:endParaRPr lang="en-GB" sz="2000" kern="1200" dirty="0"/>
        </a:p>
      </dsp:txBody>
      <dsp:txXfrm>
        <a:off x="96385" y="2169610"/>
        <a:ext cx="2769886" cy="178168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B8CF8-C578-4904-927B-8774B4EA89C1}">
      <dsp:nvSpPr>
        <dsp:cNvPr id="0" name=""/>
        <dsp:cNvSpPr/>
      </dsp:nvSpPr>
      <dsp:spPr>
        <a:xfrm>
          <a:off x="0" y="145833"/>
          <a:ext cx="8229600" cy="12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OREXIN (ALSO CALLED HYPOCRETIN) IS PRODUCED BY NEURONS IN THE HYPOTHALAMUS THAT PROVIDE EXCITATORY INPUT TO MANY OTHER AREAS OF THE BRAIN WHERE THERE ARE OREXIN RECEPTORS. </a:t>
          </a:r>
          <a:endParaRPr lang="en-GB" sz="2200" kern="1200" dirty="0"/>
        </a:p>
      </dsp:txBody>
      <dsp:txXfrm>
        <a:off x="59057" y="204890"/>
        <a:ext cx="8111486" cy="1091666"/>
      </dsp:txXfrm>
    </dsp:sp>
    <dsp:sp modelId="{F6325DA6-8286-42EF-AEB6-CCA77F8B7E3D}">
      <dsp:nvSpPr>
        <dsp:cNvPr id="0" name=""/>
        <dsp:cNvSpPr/>
      </dsp:nvSpPr>
      <dsp:spPr>
        <a:xfrm>
          <a:off x="0" y="1418973"/>
          <a:ext cx="8229600" cy="12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OREXIN NEURONS ARE MOST ACTIVE DURING WAKING AND ALMOST STOP FIRING DURING SLOW WAVE AND REM SLEEP.</a:t>
          </a:r>
          <a:endParaRPr lang="en-GB" sz="2200" kern="1200" dirty="0"/>
        </a:p>
      </dsp:txBody>
      <dsp:txXfrm>
        <a:off x="59057" y="1478030"/>
        <a:ext cx="8111486" cy="1091666"/>
      </dsp:txXfrm>
    </dsp:sp>
    <dsp:sp modelId="{E0F97589-4132-45EA-BD37-4308C96B4C1F}">
      <dsp:nvSpPr>
        <dsp:cNvPr id="0" name=""/>
        <dsp:cNvSpPr/>
      </dsp:nvSpPr>
      <dsp:spPr>
        <a:xfrm>
          <a:off x="0" y="2692114"/>
          <a:ext cx="8229600" cy="12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OREXIN PRODUCTION IS PROBABLY INHIBITED BY THE VLPO (VENTROLATERAL PREOPTIC NUCLEUS) NEURONS WHICH SEND GABAERGIC INHIBITORY PROJECTIONS TO OREXIN NEURONS.</a:t>
          </a:r>
          <a:endParaRPr lang="en-GB" sz="2200" kern="1200" dirty="0"/>
        </a:p>
      </dsp:txBody>
      <dsp:txXfrm>
        <a:off x="59057" y="2751171"/>
        <a:ext cx="8111486" cy="109166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17A3F-3E4C-42E4-AE2B-51D075AF1D3A}">
      <dsp:nvSpPr>
        <dsp:cNvPr id="0" name=""/>
        <dsp:cNvSpPr/>
      </dsp:nvSpPr>
      <dsp:spPr>
        <a:xfrm>
          <a:off x="0" y="10777"/>
          <a:ext cx="8229600" cy="1972766"/>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i="0" kern="1200" dirty="0" smtClean="0"/>
            <a:t>LOSS OF OREXIN SIGNALLING AS A RESULT OF DEFECTIVE OREXIN RECEPTORS OR DESTRUCTION OF OREXIN-PRODUCING NEURONS CAUSES NARCOLEPSY</a:t>
          </a:r>
          <a:endParaRPr lang="en-GB" sz="2800" i="0" kern="1200" dirty="0"/>
        </a:p>
      </dsp:txBody>
      <dsp:txXfrm>
        <a:off x="96302" y="107079"/>
        <a:ext cx="8036996" cy="1780162"/>
      </dsp:txXfrm>
    </dsp:sp>
    <dsp:sp modelId="{A799B722-8A74-4C0C-A43E-72C05AB74C51}">
      <dsp:nvSpPr>
        <dsp:cNvPr id="0" name=""/>
        <dsp:cNvSpPr/>
      </dsp:nvSpPr>
      <dsp:spPr>
        <a:xfrm>
          <a:off x="0" y="2064184"/>
          <a:ext cx="8229600" cy="1972766"/>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NARCOLEPSY IS A SLEEP DISORDER CHARACTERIZED BY OVERWHELMING DAYTIME DROWSINESS AND SUDDEN ATTACKS OF SLEEP THAT CAN OCCUR EVEN WHEN A PERSON IS TALKING OR WORKING. </a:t>
          </a:r>
          <a:endParaRPr lang="en-GB" sz="2800" kern="1200" dirty="0"/>
        </a:p>
      </dsp:txBody>
      <dsp:txXfrm>
        <a:off x="96302" y="2160486"/>
        <a:ext cx="8036996" cy="1780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53744-021A-438C-B577-49D0BF445231}">
      <dsp:nvSpPr>
        <dsp:cNvPr id="0" name=""/>
        <dsp:cNvSpPr/>
      </dsp:nvSpPr>
      <dsp:spPr>
        <a:xfrm>
          <a:off x="0" y="0"/>
          <a:ext cx="8229600" cy="1408740"/>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GB" sz="3900" kern="1200" dirty="0" smtClean="0"/>
            <a:t>THE CIRCADIAN RHYTHM ALSO REGULATES:</a:t>
          </a:r>
          <a:endParaRPr lang="en-GB" sz="3900" kern="1200" dirty="0"/>
        </a:p>
      </dsp:txBody>
      <dsp:txXfrm>
        <a:off x="0" y="0"/>
        <a:ext cx="8229600" cy="1408740"/>
      </dsp:txXfrm>
    </dsp:sp>
    <dsp:sp modelId="{6F954F10-48A4-4959-9191-341C90E5FE33}">
      <dsp:nvSpPr>
        <dsp:cNvPr id="0" name=""/>
        <dsp:cNvSpPr/>
      </dsp:nvSpPr>
      <dsp:spPr>
        <a:xfrm>
          <a:off x="1004" y="1408740"/>
          <a:ext cx="1645518" cy="295835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THE FREQUENCY OF EATING AND DRINKING</a:t>
          </a:r>
          <a:endParaRPr lang="en-GB" sz="1900" kern="1200" dirty="0"/>
        </a:p>
      </dsp:txBody>
      <dsp:txXfrm>
        <a:off x="1004" y="1408740"/>
        <a:ext cx="1645518" cy="2958354"/>
      </dsp:txXfrm>
    </dsp:sp>
    <dsp:sp modelId="{13E88E1D-1253-4760-9E14-E105229610B9}">
      <dsp:nvSpPr>
        <dsp:cNvPr id="0" name=""/>
        <dsp:cNvSpPr/>
      </dsp:nvSpPr>
      <dsp:spPr>
        <a:xfrm>
          <a:off x="1646522" y="1408740"/>
          <a:ext cx="1645518" cy="295835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BODY TEMPERATURE</a:t>
          </a:r>
          <a:endParaRPr lang="en-GB" sz="1900" kern="1200" dirty="0"/>
        </a:p>
      </dsp:txBody>
      <dsp:txXfrm>
        <a:off x="1646522" y="1408740"/>
        <a:ext cx="1645518" cy="2958354"/>
      </dsp:txXfrm>
    </dsp:sp>
    <dsp:sp modelId="{F455C925-908D-4515-82DC-11B2DDA18C90}">
      <dsp:nvSpPr>
        <dsp:cNvPr id="0" name=""/>
        <dsp:cNvSpPr/>
      </dsp:nvSpPr>
      <dsp:spPr>
        <a:xfrm>
          <a:off x="3292040" y="1408740"/>
          <a:ext cx="1645518" cy="295835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SECRETION OF HORMONES</a:t>
          </a:r>
          <a:endParaRPr lang="en-GB" sz="1900" kern="1200" dirty="0"/>
        </a:p>
      </dsp:txBody>
      <dsp:txXfrm>
        <a:off x="3292040" y="1408740"/>
        <a:ext cx="1645518" cy="2958354"/>
      </dsp:txXfrm>
    </dsp:sp>
    <dsp:sp modelId="{BC0AD3E2-8BDD-4F68-9965-2337188867F1}">
      <dsp:nvSpPr>
        <dsp:cNvPr id="0" name=""/>
        <dsp:cNvSpPr/>
      </dsp:nvSpPr>
      <dsp:spPr>
        <a:xfrm>
          <a:off x="4937559" y="1408740"/>
          <a:ext cx="1645518" cy="295835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VOLUME OF URINATION</a:t>
          </a:r>
          <a:endParaRPr lang="en-GB" sz="1900" kern="1200" dirty="0"/>
        </a:p>
      </dsp:txBody>
      <dsp:txXfrm>
        <a:off x="4937559" y="1408740"/>
        <a:ext cx="1645518" cy="2958354"/>
      </dsp:txXfrm>
    </dsp:sp>
    <dsp:sp modelId="{DFC73D0E-C66A-4B75-8335-AA560EBA538C}">
      <dsp:nvSpPr>
        <dsp:cNvPr id="0" name=""/>
        <dsp:cNvSpPr/>
      </dsp:nvSpPr>
      <dsp:spPr>
        <a:xfrm>
          <a:off x="6583077" y="1408740"/>
          <a:ext cx="1645518" cy="295835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SENSITIVITY TO DRUGS</a:t>
          </a:r>
          <a:endParaRPr lang="en-GB" sz="1900" kern="1200" dirty="0"/>
        </a:p>
      </dsp:txBody>
      <dsp:txXfrm>
        <a:off x="6583077" y="1408740"/>
        <a:ext cx="1645518" cy="2958354"/>
      </dsp:txXfrm>
    </dsp:sp>
    <dsp:sp modelId="{6231FC33-A3FE-4B32-9222-FCDC9C5A7242}">
      <dsp:nvSpPr>
        <dsp:cNvPr id="0" name=""/>
        <dsp:cNvSpPr/>
      </dsp:nvSpPr>
      <dsp:spPr>
        <a:xfrm>
          <a:off x="0" y="4367094"/>
          <a:ext cx="8229600" cy="328706"/>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7D221-9E52-45C1-BD95-C560E62FE1EC}">
      <dsp:nvSpPr>
        <dsp:cNvPr id="0" name=""/>
        <dsp:cNvSpPr/>
      </dsp:nvSpPr>
      <dsp:spPr>
        <a:xfrm>
          <a:off x="504794" y="1476"/>
          <a:ext cx="2518803" cy="15112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kern="1200" dirty="0" smtClean="0"/>
            <a:t>CIRCADIAN RHYTHMS REMAIN RELATIVELY CONSISTENT DESPITE LACK OF ENVIRONMENTAL CUES INDICATING THE TIME OF DAY</a:t>
          </a:r>
          <a:endParaRPr lang="en-GB" sz="1600" kern="1200" dirty="0"/>
        </a:p>
      </dsp:txBody>
      <dsp:txXfrm>
        <a:off x="504794" y="1476"/>
        <a:ext cx="2518803" cy="1511281"/>
      </dsp:txXfrm>
    </dsp:sp>
    <dsp:sp modelId="{8EA42DC5-73D2-43D8-AA31-3ADEC4B796F4}">
      <dsp:nvSpPr>
        <dsp:cNvPr id="0" name=""/>
        <dsp:cNvSpPr/>
      </dsp:nvSpPr>
      <dsp:spPr>
        <a:xfrm>
          <a:off x="504794" y="1764639"/>
          <a:ext cx="2518803" cy="15112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kern="1200" dirty="0" smtClean="0"/>
            <a:t>CIRCADIAN RHYTHMS CAN DIFFER BETWEEN PEOPLE AND LEAD TO DIFFERENT PATTERNS OF WAKEFULNESS AND ALERTNESS.</a:t>
          </a:r>
          <a:endParaRPr lang="en-GB" sz="1600" kern="1200" dirty="0"/>
        </a:p>
      </dsp:txBody>
      <dsp:txXfrm>
        <a:off x="504794" y="1764639"/>
        <a:ext cx="2518803" cy="1511281"/>
      </dsp:txXfrm>
    </dsp:sp>
    <dsp:sp modelId="{443DEC6E-5D73-416C-904A-73A5EE709170}">
      <dsp:nvSpPr>
        <dsp:cNvPr id="0" name=""/>
        <dsp:cNvSpPr/>
      </dsp:nvSpPr>
      <dsp:spPr>
        <a:xfrm>
          <a:off x="504794" y="3527801"/>
          <a:ext cx="2518803" cy="15112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igh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kern="1200" dirty="0" smtClean="0"/>
            <a:t>CIRCADIAN RHYTHMS CHANGE AS A FUNCTION OF AGE WITH DIFFERENT SLEEP PATTERNS FROM CHILDHOOD TO LATE ADULTHOOD</a:t>
          </a:r>
          <a:endParaRPr lang="en-GB" sz="1600" kern="1200" dirty="0"/>
        </a:p>
      </dsp:txBody>
      <dsp:txXfrm>
        <a:off x="504794" y="3527801"/>
        <a:ext cx="2518803" cy="15112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4BB79-9CD0-45B3-9037-2B5499DECDD2}">
      <dsp:nvSpPr>
        <dsp:cNvPr id="0" name=""/>
        <dsp:cNvSpPr/>
      </dsp:nvSpPr>
      <dsp:spPr>
        <a:xfrm>
          <a:off x="790009" y="1664"/>
          <a:ext cx="3166467" cy="18998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THERE IS LITTLE DOUBT THAT SLEEP HAS IMPORTANT FUNCTIONS. </a:t>
          </a:r>
          <a:endParaRPr lang="en-GB" sz="2000" kern="1200" dirty="0"/>
        </a:p>
      </dsp:txBody>
      <dsp:txXfrm>
        <a:off x="790009" y="1664"/>
        <a:ext cx="3166467" cy="1899880"/>
      </dsp:txXfrm>
    </dsp:sp>
    <dsp:sp modelId="{175D9B5D-6FFF-4BB2-857F-060B0549F747}">
      <dsp:nvSpPr>
        <dsp:cNvPr id="0" name=""/>
        <dsp:cNvSpPr/>
      </dsp:nvSpPr>
      <dsp:spPr>
        <a:xfrm>
          <a:off x="4273123" y="1664"/>
          <a:ext cx="3166467" cy="18998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IT EXISTS IN ALL MAMMALS, AND AFTER TOTAL DEPRIVATION THERE IS USUALLY A PERIOD OF “CATCH-UP” OR “REBOUND” SLEEP</a:t>
          </a:r>
          <a:endParaRPr lang="en-GB" sz="2000" kern="1200" dirty="0"/>
        </a:p>
      </dsp:txBody>
      <dsp:txXfrm>
        <a:off x="4273123" y="1664"/>
        <a:ext cx="3166467" cy="1899880"/>
      </dsp:txXfrm>
    </dsp:sp>
    <dsp:sp modelId="{171D0928-2788-45AC-BF51-18D8FE8FEE4E}">
      <dsp:nvSpPr>
        <dsp:cNvPr id="0" name=""/>
        <dsp:cNvSpPr/>
      </dsp:nvSpPr>
      <dsp:spPr>
        <a:xfrm>
          <a:off x="790009" y="2218191"/>
          <a:ext cx="3166467" cy="18998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AFTER SELECTIVE DEPRIVATION OF REM OR SLOW-WAVE SLEEP, THERE IS ALSO A SELECTIVE REBOUND OF THESE SPECIFIC STAGES OF SLEEP </a:t>
          </a:r>
          <a:endParaRPr lang="en-GB" sz="2000" kern="1200" dirty="0"/>
        </a:p>
      </dsp:txBody>
      <dsp:txXfrm>
        <a:off x="790009" y="2218191"/>
        <a:ext cx="3166467" cy="1899880"/>
      </dsp:txXfrm>
    </dsp:sp>
    <dsp:sp modelId="{626A97F9-08E7-41A8-A36C-5C0525B216E1}">
      <dsp:nvSpPr>
        <dsp:cNvPr id="0" name=""/>
        <dsp:cNvSpPr/>
      </dsp:nvSpPr>
      <dsp:spPr>
        <a:xfrm>
          <a:off x="4273123" y="2218191"/>
          <a:ext cx="3166467" cy="18998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THE ESSENTIAL ROLE OF SLEEP IN HOMEOSTASIS IS DEMONSTRATED WHERE RATS DEPRIVED OF SLEEP FOR 2 TO 3 WEEKS OFTEN WILL DIE</a:t>
          </a:r>
          <a:endParaRPr lang="en-GB" sz="2000" kern="1200" dirty="0"/>
        </a:p>
      </dsp:txBody>
      <dsp:txXfrm>
        <a:off x="4273123" y="2218191"/>
        <a:ext cx="3166467" cy="1899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8E2DC-97E6-49C4-B696-6F304DCAE79C}">
      <dsp:nvSpPr>
        <dsp:cNvPr id="0" name=""/>
        <dsp:cNvSpPr/>
      </dsp:nvSpPr>
      <dsp:spPr>
        <a:xfrm>
          <a:off x="2183" y="831"/>
          <a:ext cx="5910633" cy="2070850"/>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GB" sz="2700" i="0" kern="1200" dirty="0" smtClean="0"/>
            <a:t>EACH NIGHT, A PERSON GOES THROUGH STAGES OF TWO MAJOR TYPES OF SLEEP THAT ALTERNATE WITH EACH OTHER THESE TYPES ARE CALLED</a:t>
          </a:r>
          <a:endParaRPr lang="en-GB" sz="2700" i="0" kern="1200" dirty="0"/>
        </a:p>
      </dsp:txBody>
      <dsp:txXfrm>
        <a:off x="62836" y="61484"/>
        <a:ext cx="5789327" cy="1949544"/>
      </dsp:txXfrm>
    </dsp:sp>
    <dsp:sp modelId="{58A25F92-2C70-4FF0-9ACC-347F89113BD6}">
      <dsp:nvSpPr>
        <dsp:cNvPr id="0" name=""/>
        <dsp:cNvSpPr/>
      </dsp:nvSpPr>
      <dsp:spPr>
        <a:xfrm>
          <a:off x="7952" y="2143494"/>
          <a:ext cx="2830659" cy="134020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i="0" kern="1200" dirty="0" smtClean="0"/>
            <a:t>RAPID EYE MOVEMENT SLEEP (REM SLEEP)</a:t>
          </a:r>
          <a:endParaRPr lang="en-GB" sz="2500" i="0" kern="1200" dirty="0"/>
        </a:p>
      </dsp:txBody>
      <dsp:txXfrm>
        <a:off x="47205" y="2182747"/>
        <a:ext cx="2752153" cy="1261697"/>
      </dsp:txXfrm>
    </dsp:sp>
    <dsp:sp modelId="{F6EBB3D0-329B-42AF-91FB-CF4304E17F88}">
      <dsp:nvSpPr>
        <dsp:cNvPr id="0" name=""/>
        <dsp:cNvSpPr/>
      </dsp:nvSpPr>
      <dsp:spPr>
        <a:xfrm>
          <a:off x="14850" y="3555509"/>
          <a:ext cx="2816864" cy="134020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i="0" kern="1200" dirty="0" smtClean="0"/>
            <a:t>IN WHICH THE EYES UNDERGO RAPID MOVEMENTS EVEN THOUGH THE PERSON IS STILL ASLEEP</a:t>
          </a:r>
          <a:endParaRPr lang="en-GB" sz="1700" i="0" kern="1200" dirty="0"/>
        </a:p>
      </dsp:txBody>
      <dsp:txXfrm>
        <a:off x="54103" y="3594762"/>
        <a:ext cx="2738358" cy="1261697"/>
      </dsp:txXfrm>
    </dsp:sp>
    <dsp:sp modelId="{65E644AF-EB6D-4E9F-A28A-F9D8DB51B4AC}">
      <dsp:nvSpPr>
        <dsp:cNvPr id="0" name=""/>
        <dsp:cNvSpPr/>
      </dsp:nvSpPr>
      <dsp:spPr>
        <a:xfrm>
          <a:off x="3076387" y="2143494"/>
          <a:ext cx="2830659" cy="134020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i="0" kern="1200" dirty="0" smtClean="0"/>
            <a:t>SLOW-WAVE SLEEP OR NON-REM (NREM) SLEEP </a:t>
          </a:r>
          <a:endParaRPr lang="en-GB" sz="2500" i="0" kern="1200" dirty="0"/>
        </a:p>
      </dsp:txBody>
      <dsp:txXfrm>
        <a:off x="3115640" y="2182747"/>
        <a:ext cx="2752153" cy="1261697"/>
      </dsp:txXfrm>
    </dsp:sp>
    <dsp:sp modelId="{2C8A173C-B346-4EA3-ADEA-C26AB339E14A}">
      <dsp:nvSpPr>
        <dsp:cNvPr id="0" name=""/>
        <dsp:cNvSpPr/>
      </dsp:nvSpPr>
      <dsp:spPr>
        <a:xfrm>
          <a:off x="3083285" y="3555509"/>
          <a:ext cx="2816864" cy="134020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i="0" kern="1200" dirty="0" smtClean="0"/>
            <a:t>IN WHICH THE BRAIN WAVES ARE STRONG AND OF LOW FREQUENCY, AS WE DISCUSS LATER.</a:t>
          </a:r>
          <a:endParaRPr lang="en-GB" sz="1700" i="0" kern="1200" dirty="0"/>
        </a:p>
      </dsp:txBody>
      <dsp:txXfrm>
        <a:off x="3122538" y="3594762"/>
        <a:ext cx="2738358" cy="12616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1C518-BD71-334A-88F9-88C5CF338063}">
      <dsp:nvSpPr>
        <dsp:cNvPr id="0" name=""/>
        <dsp:cNvSpPr/>
      </dsp:nvSpPr>
      <dsp:spPr>
        <a:xfrm>
          <a:off x="0" y="0"/>
          <a:ext cx="8229600" cy="801185"/>
        </a:xfrm>
        <a:prstGeom prst="rect">
          <a:avLst/>
        </a:prstGeom>
        <a:solidFill>
          <a:srgbClr val="5522B3"/>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NON REM SLEEP HAS FOUR STAGES.</a:t>
          </a:r>
          <a:endParaRPr lang="en-US" sz="3700" kern="1200" dirty="0"/>
        </a:p>
      </dsp:txBody>
      <dsp:txXfrm>
        <a:off x="0" y="0"/>
        <a:ext cx="8229600" cy="801185"/>
      </dsp:txXfrm>
    </dsp:sp>
    <dsp:sp modelId="{2FD32DA4-EC1B-C147-A37C-B9B0FAD75B7B}">
      <dsp:nvSpPr>
        <dsp:cNvPr id="0" name=""/>
        <dsp:cNvSpPr/>
      </dsp:nvSpPr>
      <dsp:spPr>
        <a:xfrm>
          <a:off x="4018" y="801185"/>
          <a:ext cx="2740521" cy="1682489"/>
        </a:xfrm>
        <a:prstGeom prst="rect">
          <a:avLst/>
        </a:prstGeom>
        <a:solidFill>
          <a:srgbClr val="5522B3"/>
        </a:solidFill>
        <a:ln>
          <a:solidFill>
            <a:schemeClr val="accent4">
              <a:lumMod val="7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STAGE 1 IS CHARACTERIZED BY A SLIGHT SLOWING OF THE EEG</a:t>
          </a:r>
          <a:endParaRPr lang="en-US" sz="2500" kern="1200" dirty="0"/>
        </a:p>
      </dsp:txBody>
      <dsp:txXfrm>
        <a:off x="4018" y="801185"/>
        <a:ext cx="2740521" cy="1682489"/>
      </dsp:txXfrm>
    </dsp:sp>
    <dsp:sp modelId="{502EB519-730F-5449-95E7-B732AE3ED308}">
      <dsp:nvSpPr>
        <dsp:cNvPr id="0" name=""/>
        <dsp:cNvSpPr/>
      </dsp:nvSpPr>
      <dsp:spPr>
        <a:xfrm>
          <a:off x="2744539" y="801185"/>
          <a:ext cx="2740521" cy="1682489"/>
        </a:xfrm>
        <a:prstGeom prst="rect">
          <a:avLst/>
        </a:prstGeom>
        <a:solidFill>
          <a:srgbClr val="5522B3"/>
        </a:solidFill>
        <a:ln>
          <a:solidFill>
            <a:schemeClr val="accent4">
              <a:lumMod val="7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STAGE 2 HAS HIGH-AMPLITUDE K COMPLEXES AND SPINDLES</a:t>
          </a:r>
          <a:endParaRPr lang="en-US" sz="2500" kern="1200" dirty="0"/>
        </a:p>
      </dsp:txBody>
      <dsp:txXfrm>
        <a:off x="2744539" y="801185"/>
        <a:ext cx="2740521" cy="1682489"/>
      </dsp:txXfrm>
    </dsp:sp>
    <dsp:sp modelId="{5CE2C86E-7A38-C44F-B0DE-CCAC6616A52B}">
      <dsp:nvSpPr>
        <dsp:cNvPr id="0" name=""/>
        <dsp:cNvSpPr/>
      </dsp:nvSpPr>
      <dsp:spPr>
        <a:xfrm>
          <a:off x="5485060" y="801185"/>
          <a:ext cx="2740521" cy="1682489"/>
        </a:xfrm>
        <a:prstGeom prst="rect">
          <a:avLst/>
        </a:prstGeom>
        <a:solidFill>
          <a:srgbClr val="5522B3"/>
        </a:solidFill>
        <a:ln>
          <a:solidFill>
            <a:schemeClr val="accent4">
              <a:lumMod val="7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STAGES 3 AND 4 HAVE SLOW, HIGH-AMPLITUDE DELTA WAVES</a:t>
          </a:r>
          <a:endParaRPr lang="en-US" sz="2500" kern="1200" dirty="0"/>
        </a:p>
      </dsp:txBody>
      <dsp:txXfrm>
        <a:off x="5485060" y="801185"/>
        <a:ext cx="2740521" cy="1682489"/>
      </dsp:txXfrm>
    </dsp:sp>
    <dsp:sp modelId="{A535106D-8B0E-FA41-9181-7F2AFF513736}">
      <dsp:nvSpPr>
        <dsp:cNvPr id="0" name=""/>
        <dsp:cNvSpPr/>
      </dsp:nvSpPr>
      <dsp:spPr>
        <a:xfrm>
          <a:off x="0" y="2483675"/>
          <a:ext cx="8229600" cy="186943"/>
        </a:xfrm>
        <a:prstGeom prst="rect">
          <a:avLst/>
        </a:prstGeom>
        <a:solidFill>
          <a:srgbClr val="5522B3"/>
        </a:solidFill>
        <a:ln>
          <a:solidFill>
            <a:schemeClr val="accent4">
              <a:lumMod val="7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C55F5-3043-4B96-A21B-20B1A3E83663}">
      <dsp:nvSpPr>
        <dsp:cNvPr id="0" name=""/>
        <dsp:cNvSpPr/>
      </dsp:nvSpPr>
      <dsp:spPr>
        <a:xfrm>
          <a:off x="492" y="209202"/>
          <a:ext cx="1922673" cy="1153604"/>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t>ELECTRODES ARE PLACED SYSTEMATICALLY ON THE SCALP FOR RECORDING THE ELECTROENCEPHALOGRAM </a:t>
          </a:r>
          <a:endParaRPr lang="en-GB" sz="1200" kern="1200" dirty="0"/>
        </a:p>
      </dsp:txBody>
      <dsp:txXfrm>
        <a:off x="492" y="209202"/>
        <a:ext cx="1922673" cy="1153604"/>
      </dsp:txXfrm>
    </dsp:sp>
    <dsp:sp modelId="{81B55B44-9C22-46BF-9466-36293FF892C9}">
      <dsp:nvSpPr>
        <dsp:cNvPr id="0" name=""/>
        <dsp:cNvSpPr/>
      </dsp:nvSpPr>
      <dsp:spPr>
        <a:xfrm>
          <a:off x="2115433" y="209202"/>
          <a:ext cx="1922673" cy="1153604"/>
        </a:xfrm>
        <a:prstGeom prst="rect">
          <a:avLst/>
        </a:prstGeom>
        <a:solidFill>
          <a:srgbClr val="9C96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t>WHEN THE SUBJECT IS AWAKE WITH EYES OPEN, THE EEG EXHIBITS LOW-VOLTAGE, HIGHER-FREQUENCY ACTIVITIES. </a:t>
          </a:r>
          <a:endParaRPr lang="en-GB" sz="1200" kern="1200" dirty="0"/>
        </a:p>
      </dsp:txBody>
      <dsp:txXfrm>
        <a:off x="2115433" y="209202"/>
        <a:ext cx="1922673" cy="1153604"/>
      </dsp:txXfrm>
    </dsp:sp>
    <dsp:sp modelId="{52740BDC-4505-428B-A469-F3A9C889EB71}">
      <dsp:nvSpPr>
        <dsp:cNvPr id="0" name=""/>
        <dsp:cNvSpPr/>
      </dsp:nvSpPr>
      <dsp:spPr>
        <a:xfrm>
          <a:off x="492" y="1555073"/>
          <a:ext cx="1922673" cy="1153604"/>
        </a:xfrm>
        <a:prstGeom prst="rect">
          <a:avLst/>
        </a:prstGeom>
        <a:solidFill>
          <a:srgbClr val="4A7E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t>STAGE 1 SLEEP IS CHARACTERIZED BY A SLIGHT SLOWING OF </a:t>
          </a:r>
          <a:r>
            <a:rPr lang="en-GB" sz="1200" kern="1200" dirty="0" smtClean="0"/>
            <a:t>FREQUENCIES</a:t>
          </a:r>
          <a:endParaRPr lang="en-GB" sz="1200" kern="1200" dirty="0"/>
        </a:p>
      </dsp:txBody>
      <dsp:txXfrm>
        <a:off x="492" y="1555073"/>
        <a:ext cx="1922673" cy="1153604"/>
      </dsp:txXfrm>
    </dsp:sp>
    <dsp:sp modelId="{88B7217F-EF5A-4B5C-883F-ABF7765CD504}">
      <dsp:nvSpPr>
        <dsp:cNvPr id="0" name=""/>
        <dsp:cNvSpPr/>
      </dsp:nvSpPr>
      <dsp:spPr>
        <a:xfrm>
          <a:off x="2115433" y="1555073"/>
          <a:ext cx="1922673" cy="1153604"/>
        </a:xfrm>
        <a:prstGeom prst="rect">
          <a:avLst/>
        </a:prstGeom>
        <a:solidFill>
          <a:srgbClr val="4A7E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t>STAGES 2 </a:t>
          </a:r>
          <a:r>
            <a:rPr lang="en-GB" sz="1200" kern="1200" dirty="0" smtClean="0"/>
            <a:t>SLEEP IS </a:t>
          </a:r>
          <a:r>
            <a:rPr lang="en-GB" sz="1200" kern="1200" dirty="0" smtClean="0"/>
            <a:t>CHARACTERIZED BY SPINDLE WAVES AND K-COMPLEXES AS WELL AS INCREASES IN OTHER SLOW RHYTHMS.</a:t>
          </a:r>
          <a:endParaRPr lang="en-GB" sz="1200" kern="1200" dirty="0"/>
        </a:p>
      </dsp:txBody>
      <dsp:txXfrm>
        <a:off x="2115433" y="1555073"/>
        <a:ext cx="1922673" cy="1153604"/>
      </dsp:txXfrm>
    </dsp:sp>
    <dsp:sp modelId="{F77AEC54-BD21-4641-8575-967D36631378}">
      <dsp:nvSpPr>
        <dsp:cNvPr id="0" name=""/>
        <dsp:cNvSpPr/>
      </dsp:nvSpPr>
      <dsp:spPr>
        <a:xfrm>
          <a:off x="492" y="2900945"/>
          <a:ext cx="1922673" cy="1153604"/>
        </a:xfrm>
        <a:prstGeom prst="rect">
          <a:avLst/>
        </a:prstGeom>
        <a:solidFill>
          <a:srgbClr val="4A7E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t>STAGE 4 SLEEP SLOW RHYTHMS BECOME VERY PROMINENT.</a:t>
          </a:r>
          <a:endParaRPr lang="en-GB" sz="1200" kern="1200" dirty="0"/>
        </a:p>
      </dsp:txBody>
      <dsp:txXfrm>
        <a:off x="492" y="2900945"/>
        <a:ext cx="1922673" cy="1153604"/>
      </dsp:txXfrm>
    </dsp:sp>
    <dsp:sp modelId="{38FDCF88-15CD-4A6F-9ADB-A802F8C80B8A}">
      <dsp:nvSpPr>
        <dsp:cNvPr id="0" name=""/>
        <dsp:cNvSpPr/>
      </dsp:nvSpPr>
      <dsp:spPr>
        <a:xfrm>
          <a:off x="2115433" y="2900945"/>
          <a:ext cx="1922673" cy="11536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t>DURING RAPID EYE MOVEMENT (REM) SLEEP IS SIMILAR TO THAT DURING WAKING</a:t>
          </a:r>
          <a:endParaRPr lang="en-GB" sz="1200" kern="1200" dirty="0"/>
        </a:p>
      </dsp:txBody>
      <dsp:txXfrm>
        <a:off x="2115433" y="2900945"/>
        <a:ext cx="1922673" cy="11536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D28AD-138E-D84C-9990-8CE19A7CA158}" type="datetimeFigureOut">
              <a:rPr lang="en-US" smtClean="0"/>
              <a:t>8/27/2015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99AA03-9F02-814A-BBCA-1372850D346B}" type="slidenum">
              <a:rPr lang="en-US" smtClean="0"/>
              <a:t>‹#›</a:t>
            </a:fld>
            <a:endParaRPr lang="en-US" dirty="0"/>
          </a:p>
        </p:txBody>
      </p:sp>
    </p:spTree>
    <p:extLst>
      <p:ext uri="{BB962C8B-B14F-4D97-AF65-F5344CB8AC3E}">
        <p14:creationId xmlns:p14="http://schemas.microsoft.com/office/powerpoint/2010/main" val="203640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7AFDA-A2A6-4710-B58E-E058CC3EF692}" type="datetimeFigureOut">
              <a:rPr lang="en-US" smtClean="0"/>
              <a:t>8/27/2015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4C18E-325B-4787-AF7E-6CBBA729D017}" type="slidenum">
              <a:rPr lang="en-US" smtClean="0"/>
              <a:t>‹#›</a:t>
            </a:fld>
            <a:endParaRPr lang="en-US" dirty="0"/>
          </a:p>
        </p:txBody>
      </p:sp>
    </p:spTree>
    <p:extLst>
      <p:ext uri="{BB962C8B-B14F-4D97-AF65-F5344CB8AC3E}">
        <p14:creationId xmlns:p14="http://schemas.microsoft.com/office/powerpoint/2010/main" val="39113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THERE IS LITTLE DOUBT THAT SLEEP HAS IMPORTANT FUNCTIONS. </a:t>
            </a:r>
          </a:p>
          <a:p>
            <a:pPr marL="171450" lvl="0" indent="-171450" rtl="0">
              <a:buFont typeface="Arial" panose="020B0604020202020204" pitchFamily="34" charset="0"/>
              <a:buChar char="•"/>
            </a:pPr>
            <a:r>
              <a:rPr lang="en-GB" dirty="0" smtClean="0"/>
              <a:t>IT EXISTS IN ALL MAMMALS, AND AFTER TOTAL DEPRIVATION THERE IS USUALLY A PERIOD OF “CATCH-UP” OR “REBOUND” SLEEP</a:t>
            </a:r>
          </a:p>
          <a:p>
            <a:pPr marL="171450" lvl="0" indent="-171450" rtl="0">
              <a:buFont typeface="Arial" panose="020B0604020202020204" pitchFamily="34" charset="0"/>
              <a:buChar char="•"/>
            </a:pPr>
            <a:r>
              <a:rPr lang="en-GB" dirty="0" smtClean="0"/>
              <a:t>AFTER SELECTIVE DEPRIVATION OF REM OR SLOW-WAVE SLEEP, THERE IS ALSO A SELECTIVE REBOUND OF THESE SPECIFIC STAGES OF SLEEP </a:t>
            </a:r>
          </a:p>
          <a:p>
            <a:pPr marL="171450" lvl="0" indent="-171450" rtl="0">
              <a:buFont typeface="Arial" panose="020B0604020202020204" pitchFamily="34" charset="0"/>
              <a:buChar char="•"/>
            </a:pPr>
            <a:r>
              <a:rPr lang="en-GB" dirty="0" smtClean="0"/>
              <a:t>THE ESSENTIAL ROLE OF SLEEP IN HOMEOSTASIS IS DEMONSTRATED WHERE RATS DEPRIVED OF SLEEP FOR 2 TO 3 WEEKS OFTEN WILL DIE</a:t>
            </a:r>
          </a:p>
          <a:p>
            <a:endParaRPr lang="en-GB" dirty="0"/>
          </a:p>
        </p:txBody>
      </p:sp>
      <p:sp>
        <p:nvSpPr>
          <p:cNvPr id="4" name="Slide Number Placeholder 3"/>
          <p:cNvSpPr>
            <a:spLocks noGrp="1"/>
          </p:cNvSpPr>
          <p:nvPr>
            <p:ph type="sldNum" sz="quarter" idx="10"/>
          </p:nvPr>
        </p:nvSpPr>
        <p:spPr/>
        <p:txBody>
          <a:bodyPr/>
          <a:lstStyle/>
          <a:p>
            <a:fld id="{50A4C18E-325B-4787-AF7E-6CBBA729D017}" type="slidenum">
              <a:rPr lang="en-US" smtClean="0"/>
              <a:t>12</a:t>
            </a:fld>
            <a:endParaRPr lang="en-US" dirty="0"/>
          </a:p>
        </p:txBody>
      </p:sp>
    </p:spTree>
    <p:extLst>
      <p:ext uri="{BB962C8B-B14F-4D97-AF65-F5344CB8AC3E}">
        <p14:creationId xmlns:p14="http://schemas.microsoft.com/office/powerpoint/2010/main" val="136113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20</a:t>
            </a:fld>
            <a:endParaRPr lang="en-US" dirty="0"/>
          </a:p>
        </p:txBody>
      </p:sp>
    </p:spTree>
    <p:extLst>
      <p:ext uri="{BB962C8B-B14F-4D97-AF65-F5344CB8AC3E}">
        <p14:creationId xmlns:p14="http://schemas.microsoft.com/office/powerpoint/2010/main" val="129555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ELECTRODES ARE PLACED SYSTEMATICALLY ON THE SCALP FOR RECORDING THE ELECTROENCEPHALOGRAM </a:t>
            </a:r>
          </a:p>
          <a:p>
            <a:pPr marL="171450" lvl="0" indent="-171450" rtl="0">
              <a:buFont typeface="Arial" panose="020B0604020202020204" pitchFamily="34" charset="0"/>
              <a:buChar char="•"/>
            </a:pPr>
            <a:r>
              <a:rPr lang="en-GB" dirty="0" smtClean="0"/>
              <a:t>WHEN THE SUBJECT IS AWAKE WITH EYES OPEN, THE EEG EXHIBITS LOW-VOLTAGE, HIGHER-FREQUENCY ACTIVITIES. </a:t>
            </a:r>
          </a:p>
          <a:p>
            <a:pPr marL="171450" lvl="0" indent="-171450" rtl="0">
              <a:buFont typeface="Arial" panose="020B0604020202020204" pitchFamily="34" charset="0"/>
              <a:buChar char="•"/>
            </a:pPr>
            <a:r>
              <a:rPr lang="en-GB" dirty="0" smtClean="0"/>
              <a:t>STAGE 1 SLEEP IS CHARACTERIZED BY A SLIGHT SLOWING OF FREQUENCIES</a:t>
            </a:r>
          </a:p>
          <a:p>
            <a:pPr marL="171450" lvl="0" indent="-171450" rtl="0">
              <a:buFont typeface="Arial" panose="020B0604020202020204" pitchFamily="34" charset="0"/>
              <a:buChar char="•"/>
            </a:pPr>
            <a:r>
              <a:rPr lang="en-GB" dirty="0" smtClean="0"/>
              <a:t>STAGES 2 SLEEP IS CHARACTERIZED BY SPINDLE WAVES AND K-COMPLEXES AS WELL AS INCREASES IN OTHER SLOW RHYTHMS.</a:t>
            </a:r>
          </a:p>
          <a:p>
            <a:pPr marL="171450" lvl="0" indent="-171450" rtl="0">
              <a:buFont typeface="Arial" panose="020B0604020202020204" pitchFamily="34" charset="0"/>
              <a:buChar char="•"/>
            </a:pPr>
            <a:r>
              <a:rPr lang="en-GB" dirty="0" smtClean="0"/>
              <a:t>STAGE 4 SLEEP SLOW RHYTHMS BECOME VERY PROMINENT.</a:t>
            </a:r>
          </a:p>
          <a:p>
            <a:pPr marL="171450" lvl="0" indent="-171450" rtl="0">
              <a:buFont typeface="Arial" panose="020B0604020202020204" pitchFamily="34" charset="0"/>
              <a:buChar char="•"/>
            </a:pPr>
            <a:r>
              <a:rPr lang="en-GB" dirty="0" smtClean="0"/>
              <a:t>DURING RAPID EYE MOVEMENT (REM) SLEEP IS SIMILAR TO THAT DURING WAKING</a:t>
            </a:r>
          </a:p>
          <a:p>
            <a:endParaRPr lang="en-GB" dirty="0"/>
          </a:p>
        </p:txBody>
      </p:sp>
      <p:sp>
        <p:nvSpPr>
          <p:cNvPr id="4" name="Slide Number Placeholder 3"/>
          <p:cNvSpPr>
            <a:spLocks noGrp="1"/>
          </p:cNvSpPr>
          <p:nvPr>
            <p:ph type="sldNum" sz="quarter" idx="10"/>
          </p:nvPr>
        </p:nvSpPr>
        <p:spPr/>
        <p:txBody>
          <a:bodyPr/>
          <a:lstStyle/>
          <a:p>
            <a:fld id="{50A4C18E-325B-4787-AF7E-6CBBA729D017}" type="slidenum">
              <a:rPr lang="en-US" smtClean="0"/>
              <a:t>21</a:t>
            </a:fld>
            <a:endParaRPr lang="en-US" dirty="0"/>
          </a:p>
        </p:txBody>
      </p:sp>
    </p:spTree>
    <p:extLst>
      <p:ext uri="{BB962C8B-B14F-4D97-AF65-F5344CB8AC3E}">
        <p14:creationId xmlns:p14="http://schemas.microsoft.com/office/powerpoint/2010/main" val="67242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20030A0A-CCE2-4F3F-AD7B-A2B0F540CD7D}" type="datetime1">
              <a:rPr lang="en-US" altLang="en-US"/>
              <a:pPr/>
              <a:t>8/27/2015</a:t>
            </a:fld>
            <a:endParaRPr lang="en-US" altLang="en-US" dirty="0"/>
          </a:p>
        </p:txBody>
      </p:sp>
      <p:sp>
        <p:nvSpPr>
          <p:cNvPr id="7" name="Rectangle 13"/>
          <p:cNvSpPr>
            <a:spLocks noGrp="1" noChangeArrowheads="1"/>
          </p:cNvSpPr>
          <p:nvPr>
            <p:ph type="sldNum" sz="quarter" idx="5"/>
          </p:nvPr>
        </p:nvSpPr>
        <p:spPr>
          <a:ln/>
        </p:spPr>
        <p:txBody>
          <a:bodyPr/>
          <a:lstStyle/>
          <a:p>
            <a:fld id="{6CD4B084-DE44-4463-A9E1-5C87726ABA01}" type="slidenum">
              <a:rPr lang="en-US" altLang="en-US"/>
              <a:pPr/>
              <a:t>45</a:t>
            </a:fld>
            <a:endParaRPr lang="en-US" altLang="en-US" dirty="0"/>
          </a:p>
        </p:txBody>
      </p:sp>
      <p:sp>
        <p:nvSpPr>
          <p:cNvPr id="102402" name="Rectangle 2"/>
          <p:cNvSpPr>
            <a:spLocks noGrp="1" noRot="1" noChangeAspect="1" noChangeArrowheads="1"/>
          </p:cNvSpPr>
          <p:nvPr>
            <p:ph type="sldImg"/>
          </p:nvPr>
        </p:nvSpPr>
        <p:spPr>
          <a:ln/>
        </p:spPr>
      </p:sp>
      <p:sp>
        <p:nvSpPr>
          <p:cNvPr id="102403" name="Rectangle 3"/>
          <p:cNvSpPr>
            <a:spLocks noGrp="1" noChangeArrowheads="1"/>
          </p:cNvSpPr>
          <p:nvPr>
            <p:ph type="body" idx="1"/>
          </p:nvPr>
        </p:nvSpPr>
        <p:spPr/>
        <p:txBody>
          <a:bodyPr/>
          <a:lstStyle/>
          <a:p>
            <a:r>
              <a:rPr lang="en-US" altLang="en-US" dirty="0"/>
              <a:t>Keywords: true dream, sleep thought</a:t>
            </a:r>
          </a:p>
        </p:txBody>
      </p:sp>
    </p:spTree>
    <p:extLst>
      <p:ext uri="{BB962C8B-B14F-4D97-AF65-F5344CB8AC3E}">
        <p14:creationId xmlns:p14="http://schemas.microsoft.com/office/powerpoint/2010/main" val="299549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61F0A847-7837-44A2-AD43-3C68F6BF5B0D}" type="datetime1">
              <a:rPr lang="en-US" altLang="en-US"/>
              <a:pPr/>
              <a:t>8/27/2015</a:t>
            </a:fld>
            <a:endParaRPr lang="en-US" altLang="en-US" dirty="0"/>
          </a:p>
        </p:txBody>
      </p:sp>
      <p:sp>
        <p:nvSpPr>
          <p:cNvPr id="7" name="Rectangle 13"/>
          <p:cNvSpPr>
            <a:spLocks noGrp="1" noChangeArrowheads="1"/>
          </p:cNvSpPr>
          <p:nvPr>
            <p:ph type="sldNum" sz="quarter" idx="5"/>
          </p:nvPr>
        </p:nvSpPr>
        <p:spPr>
          <a:ln/>
        </p:spPr>
        <p:txBody>
          <a:bodyPr/>
          <a:lstStyle/>
          <a:p>
            <a:fld id="{02600F4B-08F6-4675-844D-591244B2B6F7}" type="slidenum">
              <a:rPr lang="en-US" altLang="en-US"/>
              <a:pPr/>
              <a:t>47</a:t>
            </a:fld>
            <a:endParaRPr lang="en-US" altLang="en-US" dirty="0"/>
          </a:p>
        </p:txBody>
      </p:sp>
      <p:sp>
        <p:nvSpPr>
          <p:cNvPr id="103426" name="Rectangle 2"/>
          <p:cNvSpPr>
            <a:spLocks noGrp="1" noRot="1" noChangeAspect="1" noChangeArrowheads="1"/>
          </p:cNvSpPr>
          <p:nvPr>
            <p:ph type="sldImg"/>
          </p:nvPr>
        </p:nvSpPr>
        <p:spPr>
          <a:ln/>
        </p:spPr>
      </p:sp>
      <p:sp>
        <p:nvSpPr>
          <p:cNvPr id="103427" name="Rectangle 3"/>
          <p:cNvSpPr>
            <a:spLocks noGrp="1" noChangeArrowheads="1"/>
          </p:cNvSpPr>
          <p:nvPr>
            <p:ph type="body" idx="1"/>
          </p:nvPr>
        </p:nvSpPr>
        <p:spPr/>
        <p:txBody>
          <a:bodyPr/>
          <a:lstStyle/>
          <a:p>
            <a:r>
              <a:rPr lang="en-US" altLang="en-US" dirty="0"/>
              <a:t>Keywords: side effect view of dreaming</a:t>
            </a:r>
          </a:p>
        </p:txBody>
      </p:sp>
    </p:spTree>
    <p:extLst>
      <p:ext uri="{BB962C8B-B14F-4D97-AF65-F5344CB8AC3E}">
        <p14:creationId xmlns:p14="http://schemas.microsoft.com/office/powerpoint/2010/main" val="1020359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13AA5C1-E486-4140-BE07-FB99805AF9C7}" type="datetime1">
              <a:rPr lang="en-US" altLang="en-US"/>
              <a:pPr/>
              <a:t>8/27/2015</a:t>
            </a:fld>
            <a:endParaRPr lang="en-US" altLang="en-US" dirty="0"/>
          </a:p>
        </p:txBody>
      </p:sp>
      <p:sp>
        <p:nvSpPr>
          <p:cNvPr id="7" name="Rectangle 13"/>
          <p:cNvSpPr>
            <a:spLocks noGrp="1" noChangeArrowheads="1"/>
          </p:cNvSpPr>
          <p:nvPr>
            <p:ph type="sldNum" sz="quarter" idx="5"/>
          </p:nvPr>
        </p:nvSpPr>
        <p:spPr>
          <a:ln/>
        </p:spPr>
        <p:txBody>
          <a:bodyPr/>
          <a:lstStyle/>
          <a:p>
            <a:fld id="{4706E07C-F452-40FE-B5FA-97FAFCA3CE1C}" type="slidenum">
              <a:rPr lang="en-US" altLang="en-US"/>
              <a:pPr/>
              <a:t>51</a:t>
            </a:fld>
            <a:endParaRPr lang="en-US" altLang="en-US" dirty="0"/>
          </a:p>
        </p:txBody>
      </p:sp>
      <p:sp>
        <p:nvSpPr>
          <p:cNvPr id="100354" name="Rectangle 2"/>
          <p:cNvSpPr>
            <a:spLocks noGrp="1" noRot="1" noChangeAspect="1" noChangeArrowheads="1"/>
          </p:cNvSpPr>
          <p:nvPr>
            <p:ph type="sldImg"/>
          </p:nvPr>
        </p:nvSpPr>
        <p:spPr>
          <a:ln/>
        </p:spPr>
      </p:sp>
      <p:sp>
        <p:nvSpPr>
          <p:cNvPr id="100355" name="Rectangle 3"/>
          <p:cNvSpPr>
            <a:spLocks noGrp="1" noChangeArrowheads="1"/>
          </p:cNvSpPr>
          <p:nvPr>
            <p:ph type="body" idx="1"/>
          </p:nvPr>
        </p:nvSpPr>
        <p:spPr/>
        <p:txBody>
          <a:bodyPr/>
          <a:lstStyle/>
          <a:p>
            <a:r>
              <a:rPr lang="en-US" altLang="en-US" dirty="0"/>
              <a:t>Keywords:  nonsomniacs, insomniacs</a:t>
            </a:r>
          </a:p>
        </p:txBody>
      </p:sp>
    </p:spTree>
    <p:extLst>
      <p:ext uri="{BB962C8B-B14F-4D97-AF65-F5344CB8AC3E}">
        <p14:creationId xmlns:p14="http://schemas.microsoft.com/office/powerpoint/2010/main" val="113846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THE SUPRACHIASMATIC NUCLEUS (SCN) IS PART OF THE HYPOTHALAMUS AND THE MAIN CONTROL CENTRE OF THE CIRCADIAN RHYTHMS OF SLEEP AND TEMPERATURE.</a:t>
            </a:r>
          </a:p>
          <a:p>
            <a:pPr marL="628650" lvl="1" indent="-171450" rtl="0">
              <a:buFont typeface="Arial" panose="020B0604020202020204" pitchFamily="34" charset="0"/>
              <a:buChar char="•"/>
            </a:pPr>
            <a:r>
              <a:rPr lang="en-US" dirty="0" smtClean="0"/>
              <a:t>IT CONTAINS A BIOLOGICAL CLOCK RESPONSIBLE FOR ORGANIZING MANY OF THE BODY’S CIRCADIAN RHYTHMS</a:t>
            </a:r>
            <a:endParaRPr lang="en-GB" dirty="0" smtClean="0"/>
          </a:p>
          <a:p>
            <a:pPr marL="628650" lvl="1" indent="-171450" rtl="0">
              <a:buFont typeface="Arial" panose="020B0604020202020204" pitchFamily="34" charset="0"/>
              <a:buChar char="•"/>
            </a:pPr>
            <a:r>
              <a:rPr lang="en-GB" dirty="0" smtClean="0"/>
              <a:t>DAMAGE TO THE SCN RESULTS IN LESS CONSISTENT BODY RHYTHMS THAT ARE NO LONGER SYNCHRONIZED TO ENVIRONMENTAL PATTERNS OF LIGHT AND DARK.</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0A4C18E-325B-4787-AF7E-6CBBA729D017}" type="slidenum">
              <a:rPr lang="en-US" smtClean="0"/>
              <a:t>61</a:t>
            </a:fld>
            <a:endParaRPr lang="en-US" dirty="0"/>
          </a:p>
        </p:txBody>
      </p:sp>
    </p:spTree>
    <p:extLst>
      <p:ext uri="{BB962C8B-B14F-4D97-AF65-F5344CB8AC3E}">
        <p14:creationId xmlns:p14="http://schemas.microsoft.com/office/powerpoint/2010/main" val="355312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sz="1200" dirty="0" smtClean="0"/>
              <a:t>LIGHT RESETS THE SCN VIA A SMALL BRANCH OF THE OPTIC NERVE KNOWN AS THE RETINOHYPOTHALAMIC PATHWAY</a:t>
            </a:r>
            <a:endParaRPr lang="en-GB" sz="1200" dirty="0" smtClean="0"/>
          </a:p>
          <a:p>
            <a:pPr marL="628650" lvl="1" indent="-171450" rtl="0">
              <a:buFont typeface="Arial" panose="020B0604020202020204" pitchFamily="34" charset="0"/>
              <a:buChar char="•"/>
            </a:pPr>
            <a:r>
              <a:rPr lang="en-US" sz="1200" dirty="0" smtClean="0"/>
              <a:t>TRAVELS DIRECTLY FROM THE RETINA TO THE SCN.</a:t>
            </a:r>
            <a:endParaRPr lang="en-GB" sz="1200" dirty="0" smtClean="0"/>
          </a:p>
          <a:p>
            <a:pPr marL="285750" lvl="0" indent="-285750" rtl="0">
              <a:buFont typeface="Arial" panose="020B0604020202020204" pitchFamily="34" charset="0"/>
              <a:buChar char="•"/>
            </a:pPr>
            <a:r>
              <a:rPr lang="en-US" sz="1600" dirty="0" smtClean="0"/>
              <a:t>THE RETINOHYPOTHALAMIC PATH COMES FROM A SPECIAL POPULATION OF GANGLION CELLS THAT HAVE THEIR OWN PHOTOPIGMENT CALLED MELANOPSIN</a:t>
            </a:r>
            <a:endParaRPr lang="en-GB" sz="1600" dirty="0" smtClean="0"/>
          </a:p>
          <a:p>
            <a:pPr marL="628650" lvl="1" indent="-171450" rtl="0">
              <a:buFont typeface="Arial" panose="020B0604020202020204" pitchFamily="34" charset="0"/>
              <a:buChar char="•"/>
            </a:pPr>
            <a:r>
              <a:rPr lang="en-US" sz="1200" dirty="0" smtClean="0"/>
              <a:t>MELANOPSIN IS A PHOTOPIGMENT PRESENT IN GANGLION CELLS IN THE RETINA WHOSE AXONS TRANSMIT INFORMATION TO THE SCN</a:t>
            </a:r>
            <a:endParaRPr lang="en-GB" sz="1200" dirty="0" smtClean="0"/>
          </a:p>
          <a:p>
            <a:pPr marL="628650" lvl="1" indent="-171450" rtl="0">
              <a:buFont typeface="Arial" panose="020B0604020202020204" pitchFamily="34" charset="0"/>
              <a:buChar char="•"/>
            </a:pPr>
            <a:r>
              <a:rPr lang="en-US" sz="1200" dirty="0" smtClean="0"/>
              <a:t>THE CELLS RESPOND DIRECTLY TO LIGHT AND DO NOT REQUIRE ANY INPUT FROM THE RODS OR CONES</a:t>
            </a:r>
            <a:endParaRPr lang="en-GB" sz="120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0A4C18E-325B-4787-AF7E-6CBBA729D017}" type="slidenum">
              <a:rPr lang="en-US" smtClean="0"/>
              <a:t>62</a:t>
            </a:fld>
            <a:endParaRPr lang="en-US" dirty="0"/>
          </a:p>
        </p:txBody>
      </p:sp>
    </p:spTree>
    <p:extLst>
      <p:ext uri="{BB962C8B-B14F-4D97-AF65-F5344CB8AC3E}">
        <p14:creationId xmlns:p14="http://schemas.microsoft.com/office/powerpoint/2010/main" val="229637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A4C18E-325B-4787-AF7E-6CBBA729D017}" type="slidenum">
              <a:rPr lang="en-US" smtClean="0"/>
              <a:t>71</a:t>
            </a:fld>
            <a:endParaRPr lang="en-US" dirty="0"/>
          </a:p>
        </p:txBody>
      </p:sp>
    </p:spTree>
    <p:extLst>
      <p:ext uri="{BB962C8B-B14F-4D97-AF65-F5344CB8AC3E}">
        <p14:creationId xmlns:p14="http://schemas.microsoft.com/office/powerpoint/2010/main" val="2837038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hasCustomPrompt="1"/>
          </p:nvPr>
        </p:nvSpPr>
        <p:spPr>
          <a:xfrm>
            <a:off x="685800" y="4063314"/>
            <a:ext cx="7772400" cy="1143000"/>
          </a:xfrm>
        </p:spPr>
        <p:txBody>
          <a:bodyPr>
            <a:normAutofit/>
          </a:bodyPr>
          <a:lstStyle>
            <a:lvl1pPr algn="ctr">
              <a:defRPr sz="4000">
                <a:solidFill>
                  <a:schemeClr val="tx2">
                    <a:lumMod val="50000"/>
                  </a:schemeClr>
                </a:solidFill>
                <a:effectLst>
                  <a:reflection blurRad="6350" stA="250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035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40599831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934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96752"/>
            <a:ext cx="8229600" cy="864096"/>
          </a:xfrm>
        </p:spPr>
        <p:txBody>
          <a:bodyPr/>
          <a:lstStyle>
            <a:lvl1pPr algn="l">
              <a:defRPr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146514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5"/>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8"/>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14953694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060848"/>
            <a:ext cx="4038600" cy="42637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60848"/>
            <a:ext cx="4038600" cy="42637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3168006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15661889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496117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9189884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1"/>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33651"/>
            <a:ext cx="3008313" cy="3790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3912908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8/27/2015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7078478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mp4"/><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6" name="Text Box 4"/>
          <p:cNvSpPr txBox="1">
            <a:spLocks noChangeArrowheads="1"/>
          </p:cNvSpPr>
          <p:nvPr userDrawn="1"/>
        </p:nvSpPr>
        <p:spPr bwMode="auto">
          <a:xfrm>
            <a:off x="-59128" y="6477000"/>
            <a:ext cx="9208338" cy="361054"/>
          </a:xfrm>
          <a:prstGeom prst="rect">
            <a:avLst/>
          </a:prstGeom>
          <a:noFill/>
          <a:ln>
            <a:noFill/>
          </a:ln>
          <a:effectLst/>
          <a:scene3d>
            <a:camera prst="perspectiveAbove"/>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ctr" defTabSz="514384" fontAlgn="base">
              <a:spcBef>
                <a:spcPct val="0"/>
              </a:spcBef>
              <a:spcAft>
                <a:spcPct val="0"/>
              </a:spcAft>
            </a:pPr>
            <a:r>
              <a:rPr lang="en-US" altLang="en-US" sz="1200" b="1" spc="28"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THE</a:t>
            </a:r>
            <a:r>
              <a:rPr lang="en-US" altLang="en-US" sz="1200" b="1" spc="28" baseline="0"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 PHYSIOLOGY OF SLEEP – WRITTEN AND COMPILED BY COLIN GREENGRASS, PH.D.</a:t>
            </a:r>
            <a:endParaRPr lang="en-US" altLang="en-US" sz="1200" b="1" spc="28" dirty="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endParaRPr>
          </a:p>
        </p:txBody>
      </p:sp>
      <p:pic>
        <p:nvPicPr>
          <p:cNvPr id="9" name="climbing_emission_lg1.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5"/>
          <a:srcRect t="60456" b="20219"/>
          <a:stretch/>
        </p:blipFill>
        <p:spPr>
          <a:xfrm>
            <a:off x="0" y="-11466"/>
            <a:ext cx="9144000" cy="819386"/>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67544" y="960321"/>
            <a:ext cx="8219256" cy="110052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60848"/>
            <a:ext cx="8229600" cy="426375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C9470-335F-4FB4-A190-08EBD6AEAE67}" type="datetimeFigureOut">
              <a:rPr lang="en-US" smtClean="0"/>
              <a:t>8/27/2015</a:t>
            </a:fld>
            <a:endParaRPr lang="en-US" dirty="0"/>
          </a:p>
        </p:txBody>
      </p:sp>
      <p:sp>
        <p:nvSpPr>
          <p:cNvPr id="6" name="Slide Number Placeholder 5"/>
          <p:cNvSpPr>
            <a:spLocks noGrp="1"/>
          </p:cNvSpPr>
          <p:nvPr>
            <p:ph type="sldNum" sz="quarter" idx="4"/>
          </p:nvPr>
        </p:nvSpPr>
        <p:spPr>
          <a:xfrm>
            <a:off x="8100392" y="6356350"/>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14F29-5060-4830-A216-B31A92D65088}" type="slidenum">
              <a:rPr lang="en-US" smtClean="0"/>
              <a:t>‹#›</a:t>
            </a:fld>
            <a:endParaRPr lang="en-US" dirty="0"/>
          </a:p>
        </p:txBody>
      </p:sp>
      <p:sp>
        <p:nvSpPr>
          <p:cNvPr id="12" name="Slide Number Placeholder 5"/>
          <p:cNvSpPr txBox="1">
            <a:spLocks/>
          </p:cNvSpPr>
          <p:nvPr userDrawn="1"/>
        </p:nvSpPr>
        <p:spPr>
          <a:xfrm>
            <a:off x="8481959" y="6496951"/>
            <a:ext cx="442392" cy="284163"/>
          </a:xfrm>
          <a:prstGeom prst="rect">
            <a:avLst/>
          </a:prstGeom>
        </p:spPr>
        <p:txBody>
          <a:bodyPr vert="horz" lIns="91440" tIns="45720" rIns="91440" bIns="45720" rtlCol="0" anchor="ctr"/>
          <a:lstStyle>
            <a:defPPr>
              <a:defRPr lang="en-US"/>
            </a:defPPr>
            <a:lvl1pPr marL="0" algn="r" defTabSz="914400" rtl="0" eaLnBrk="1" latinLnBrk="0" hangingPunct="1">
              <a:defRPr sz="675" b="1" kern="1200" cap="none" spc="28">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FEF167-7FCE-7946-BBC6-4D92A9EC846B}" type="slidenum">
              <a:rPr lang="en-US" smtClean="0"/>
              <a:pPr/>
              <a:t>‹#›</a:t>
            </a:fld>
            <a:endParaRPr lang="en-US" dirty="0"/>
          </a:p>
        </p:txBody>
      </p:sp>
      <p:sp>
        <p:nvSpPr>
          <p:cNvPr id="13" name="Text Box 4"/>
          <p:cNvSpPr txBox="1">
            <a:spLocks noChangeArrowheads="1"/>
          </p:cNvSpPr>
          <p:nvPr userDrawn="1"/>
        </p:nvSpPr>
        <p:spPr bwMode="auto">
          <a:xfrm>
            <a:off x="826437" y="116633"/>
            <a:ext cx="3388375" cy="509906"/>
          </a:xfrm>
          <a:prstGeom prst="rect">
            <a:avLst/>
          </a:prstGeom>
          <a:noFill/>
          <a:ln>
            <a:noFill/>
          </a:ln>
          <a:effectLst/>
          <a:scene3d>
            <a:camera prst="orthographicFront"/>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ctr" defTabSz="514384" fontAlgn="base">
              <a:spcBef>
                <a:spcPct val="0"/>
              </a:spcBef>
              <a:spcAft>
                <a:spcPct val="0"/>
              </a:spcAft>
            </a:pPr>
            <a:r>
              <a:rPr lang="en-US" altLang="en-US" sz="18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a typeface="Times New Roman" pitchFamily="18" charset="0"/>
                <a:cs typeface="Arial" pitchFamily="34" charset="0"/>
              </a:rPr>
              <a:t>COLLEGE OF MEDICINE </a:t>
            </a:r>
            <a:endParaRPr lang="en-US" altLang="en-US" sz="1800" b="1" spc="28" dirty="0" smtClean="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a typeface="Times New Roman" pitchFamily="18" charset="0"/>
              <a:cs typeface="Arial" pitchFamily="34" charset="0"/>
            </a:endParaRPr>
          </a:p>
          <a:p>
            <a:pPr algn="ctr" defTabSz="514384" fontAlgn="base">
              <a:spcBef>
                <a:spcPct val="0"/>
              </a:spcBef>
              <a:spcAft>
                <a:spcPct val="0"/>
              </a:spcAft>
            </a:pPr>
            <a:r>
              <a:rPr lang="en-US" altLang="en-US" sz="1800" b="1" spc="28" dirty="0" smtClean="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cs typeface="Arial" pitchFamily="34" charset="0"/>
              </a:rPr>
              <a:t>KING </a:t>
            </a:r>
            <a:r>
              <a:rPr lang="en-US" altLang="en-US" sz="18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cs typeface="Arial" pitchFamily="34" charset="0"/>
              </a:rPr>
              <a:t>SAUD UNIVERSITY</a:t>
            </a:r>
          </a:p>
        </p:txBody>
      </p:sp>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214813" y="21394"/>
            <a:ext cx="714375" cy="714375"/>
          </a:xfrm>
          <a:prstGeom prst="rect">
            <a:avLst/>
          </a:prstGeom>
          <a:effectLst>
            <a:outerShdw blurRad="50800" dist="38100" dir="5400000" algn="t" rotWithShape="0">
              <a:prstClr val="black">
                <a:alpha val="40000"/>
              </a:prstClr>
            </a:outerShdw>
            <a:reflection blurRad="6350" stA="30000" endPos="32000" dir="5400000" sy="-100000" algn="bl" rotWithShape="0"/>
          </a:effectLst>
        </p:spPr>
      </p:pic>
      <p:sp>
        <p:nvSpPr>
          <p:cNvPr id="15" name="TextBox 14"/>
          <p:cNvSpPr txBox="1"/>
          <p:nvPr userDrawn="1"/>
        </p:nvSpPr>
        <p:spPr>
          <a:xfrm>
            <a:off x="5546629" y="210126"/>
            <a:ext cx="2914649" cy="338554"/>
          </a:xfrm>
          <a:prstGeom prst="rect">
            <a:avLst/>
          </a:prstGeom>
          <a:noFill/>
        </p:spPr>
        <p:txBody>
          <a:bodyPr wrap="square" rtlCol="0">
            <a:spAutoFit/>
          </a:bodyPr>
          <a:lstStyle/>
          <a:p>
            <a:pPr algn="ctr" defTabSz="342923"/>
            <a:r>
              <a:rPr lang="en-GB" sz="16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DEPARTMENT OF </a:t>
            </a:r>
            <a:r>
              <a:rPr lang="en-GB" sz="1600" b="1" spc="28" dirty="0" smtClean="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PHYSIOLOGY</a:t>
            </a:r>
            <a:endParaRPr lang="en-GB" sz="16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ndParaRPr>
          </a:p>
        </p:txBody>
      </p:sp>
      <p:cxnSp>
        <p:nvCxnSpPr>
          <p:cNvPr id="17" name="Straight Connector 16"/>
          <p:cNvCxnSpPr/>
          <p:nvPr userDrawn="1"/>
        </p:nvCxnSpPr>
        <p:spPr>
          <a:xfrm>
            <a:off x="1259632" y="371586"/>
            <a:ext cx="2560320" cy="6996"/>
          </a:xfrm>
          <a:prstGeom prst="line">
            <a:avLst/>
          </a:prstGeom>
          <a:ln w="28575">
            <a:gradFill flip="none" rotWithShape="1">
              <a:gsLst>
                <a:gs pos="0">
                  <a:schemeClr val="accent1">
                    <a:lumMod val="5000"/>
                    <a:lumOff val="95000"/>
                  </a:schemeClr>
                </a:gs>
                <a:gs pos="74000">
                  <a:srgbClr val="0F6DA8">
                    <a:lumMod val="60000"/>
                    <a:lumOff val="40000"/>
                  </a:srgbClr>
                </a:gs>
                <a:gs pos="83000">
                  <a:srgbClr val="0F6DA8">
                    <a:lumMod val="85000"/>
                    <a:lumOff val="15000"/>
                  </a:srgbClr>
                </a:gs>
                <a:gs pos="100000">
                  <a:srgbClr val="0F6DA8"/>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txStyles>
    <p:titleStyle>
      <a:lvl1pPr algn="ctr" defTabSz="914400" rtl="0" eaLnBrk="1" latinLnBrk="0" hangingPunct="1">
        <a:spcBef>
          <a:spcPct val="0"/>
        </a:spcBef>
        <a:buNone/>
        <a:defRPr sz="3200" b="1" kern="1200" cap="none"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5.png"/><Relationship Id="rId7" Type="http://schemas.openxmlformats.org/officeDocument/2006/relationships/diagramLayout" Target="../diagrams/layout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17.png"/><Relationship Id="rId10" Type="http://schemas.microsoft.com/office/2007/relationships/diagramDrawing" Target="../diagrams/drawing8.xml"/><Relationship Id="rId4" Type="http://schemas.openxmlformats.org/officeDocument/2006/relationships/image" Target="../media/image16.png"/><Relationship Id="rId9" Type="http://schemas.openxmlformats.org/officeDocument/2006/relationships/diagramColors" Target="../diagrams/colors8.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file:///D:\Squire\Images\42f04.jpg" TargetMode="External"/><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file:///D:\Squire\Images\42f04.jpg" TargetMode="External"/><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file:///D:\Squire\Images\42f04.jpg"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file:///D:\Squire\Images\42f04.jpg"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file:///D:\Squire\Images\42f04.jpg"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34.png"/><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35.png"/><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microsoft.com/office/2007/relationships/hdphoto" Target="../media/hdphoto2.wdp"/></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slideLayout" Target="../slideLayouts/slideLayout4.xml"/><Relationship Id="rId7" Type="http://schemas.openxmlformats.org/officeDocument/2006/relationships/diagramQuickStyle" Target="../diagrams/quickStyle2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37.png"/><Relationship Id="rId4" Type="http://schemas.openxmlformats.org/officeDocument/2006/relationships/notesSlide" Target="../notesSlides/notesSlide8.xml"/><Relationship Id="rId9" Type="http://schemas.microsoft.com/office/2007/relationships/diagramDrawing" Target="../diagrams/drawing21.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40.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4.png"/><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34.png"/><Relationship Id="rId2" Type="http://schemas.openxmlformats.org/officeDocument/2006/relationships/diagramData" Target="../diagrams/data24.xml"/><Relationship Id="rId1" Type="http://schemas.openxmlformats.org/officeDocument/2006/relationships/slideLayout" Target="../slideLayouts/slideLayout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41.gif"/><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42.png"/><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134" y="476672"/>
            <a:ext cx="7772400" cy="1143000"/>
          </a:xfrm>
        </p:spPr>
        <p:txBody>
          <a:bodyPr/>
          <a:lstStyle/>
          <a:p>
            <a:r>
              <a:rPr lang="en-US" dirty="0" smtClean="0">
                <a:ln w="19050">
                  <a:solidFill>
                    <a:srgbClr val="FF0000"/>
                  </a:solidFill>
                </a:ln>
                <a:solidFill>
                  <a:schemeClr val="accent2">
                    <a:lumMod val="40000"/>
                    <a:lumOff val="60000"/>
                  </a:schemeClr>
                </a:solidFill>
                <a:effectLst>
                  <a:innerShdw blurRad="63500" dist="50800" dir="13500000">
                    <a:srgbClr val="000000">
                      <a:alpha val="50000"/>
                    </a:srgbClr>
                  </a:innerShdw>
                </a:effectLst>
                <a:latin typeface="+mn-lt"/>
              </a:rPr>
              <a:t>THE PHYSIOLOGY OF SLEEP</a:t>
            </a:r>
            <a:endParaRPr lang="en-US" dirty="0">
              <a:ln w="19050">
                <a:solidFill>
                  <a:srgbClr val="FF0000"/>
                </a:solidFill>
              </a:ln>
              <a:solidFill>
                <a:schemeClr val="accent2">
                  <a:lumMod val="40000"/>
                  <a:lumOff val="60000"/>
                </a:schemeClr>
              </a:solidFill>
              <a:effectLst>
                <a:innerShdw blurRad="63500" dist="50800" dir="13500000">
                  <a:srgbClr val="000000">
                    <a:alpha val="50000"/>
                  </a:srgbClr>
                </a:innerShdw>
              </a:effectLst>
              <a:latin typeface="+mn-lt"/>
            </a:endParaRPr>
          </a:p>
        </p:txBody>
      </p:sp>
      <p:sp>
        <p:nvSpPr>
          <p:cNvPr id="3" name="Subtitle 2"/>
          <p:cNvSpPr>
            <a:spLocks noGrp="1"/>
          </p:cNvSpPr>
          <p:nvPr>
            <p:ph type="subTitle" idx="1"/>
          </p:nvPr>
        </p:nvSpPr>
        <p:spPr>
          <a:xfrm>
            <a:off x="4334" y="3717032"/>
            <a:ext cx="9144000" cy="670958"/>
          </a:xfrm>
        </p:spPr>
        <p:txBody>
          <a:bodyPr/>
          <a:lstStyle/>
          <a:p>
            <a:r>
              <a:rPr lang="en-US" b="1" dirty="0" smtClean="0">
                <a:ln>
                  <a:solidFill>
                    <a:srgbClr val="FF0000"/>
                  </a:solidFill>
                </a:ln>
              </a:rPr>
              <a:t> </a:t>
            </a:r>
            <a:r>
              <a:rPr lang="en-US" b="1" dirty="0" smtClean="0">
                <a:ln>
                  <a:solidFill>
                    <a:schemeClr val="tx2">
                      <a:lumMod val="60000"/>
                      <a:lumOff val="40000"/>
                    </a:schemeClr>
                  </a:solidFill>
                </a:ln>
              </a:rPr>
              <a:t>PRESENTED BY COLIN GREENGRASS, PH.D.</a:t>
            </a:r>
            <a:endParaRPr lang="en-US" b="1" dirty="0">
              <a:ln>
                <a:solidFill>
                  <a:schemeClr val="tx2">
                    <a:lumMod val="60000"/>
                    <a:lumOff val="40000"/>
                  </a:schemeClr>
                </a:solidFill>
              </a:ln>
            </a:endParaRPr>
          </a:p>
        </p:txBody>
      </p:sp>
    </p:spTree>
    <p:extLst>
      <p:ext uri="{BB962C8B-B14F-4D97-AF65-F5344CB8AC3E}">
        <p14:creationId xmlns:p14="http://schemas.microsoft.com/office/powerpoint/2010/main" val="944337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8291264" cy="3065512"/>
          </a:xfrm>
        </p:spPr>
        <p:txBody>
          <a:bodyPr>
            <a:normAutofit fontScale="85000" lnSpcReduction="10000"/>
          </a:bodyPr>
          <a:lstStyle/>
          <a:p>
            <a:pPr>
              <a:lnSpc>
                <a:spcPct val="90000"/>
              </a:lnSpc>
            </a:pPr>
            <a:r>
              <a:rPr lang="en-US" b="1" dirty="0" smtClean="0">
                <a:solidFill>
                  <a:schemeClr val="bg1"/>
                </a:solidFill>
              </a:rPr>
              <a:t>JET LAG </a:t>
            </a:r>
            <a:r>
              <a:rPr lang="en-US" dirty="0" smtClean="0"/>
              <a:t>REFERS TO THE DISRUPTION OF THE CIRCADIAN RHYTHMS DUE TO CROSSING TIME ZONES. </a:t>
            </a:r>
          </a:p>
          <a:p>
            <a:pPr lvl="1">
              <a:lnSpc>
                <a:spcPct val="90000"/>
              </a:lnSpc>
            </a:pPr>
            <a:r>
              <a:rPr lang="en-US" dirty="0" smtClean="0"/>
              <a:t>STEMS FROM A MISMATCH OF THE INTERNAL CIRCADIAN CLOCK AND EXTERNAL TIME.</a:t>
            </a:r>
          </a:p>
          <a:p>
            <a:pPr>
              <a:lnSpc>
                <a:spcPct val="90000"/>
              </a:lnSpc>
            </a:pPr>
            <a:r>
              <a:rPr lang="en-US" dirty="0" smtClean="0"/>
              <a:t>CHARACTERIZED BY SLEEPINESS DURING THE DAY, SLEEPLESSNESS AT NIGHT, AND IMPAIRED CONCENTRATION.</a:t>
            </a:r>
          </a:p>
          <a:p>
            <a:pPr>
              <a:lnSpc>
                <a:spcPct val="90000"/>
              </a:lnSpc>
            </a:pPr>
            <a:r>
              <a:rPr lang="en-US" dirty="0" smtClean="0"/>
              <a:t>TRAVELING WEST “PHASE-DELAYS” OUR CIRCADIAN RHYTHMS.</a:t>
            </a:r>
          </a:p>
          <a:p>
            <a:pPr>
              <a:lnSpc>
                <a:spcPct val="90000"/>
              </a:lnSpc>
            </a:pPr>
            <a:r>
              <a:rPr lang="en-US" dirty="0" smtClean="0"/>
              <a:t>TRAVELING EAST “PHASE-ADVANCES” OUR CIRCADIAN RHYTHMS.</a:t>
            </a:r>
          </a:p>
          <a:p>
            <a:endParaRPr lang="en-GB" dirty="0"/>
          </a:p>
        </p:txBody>
      </p:sp>
      <p:pic>
        <p:nvPicPr>
          <p:cNvPr id="3074"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75656" y="4365104"/>
            <a:ext cx="6335188" cy="218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302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5576" y="2780928"/>
            <a:ext cx="7772400" cy="1362075"/>
          </a:xfrm>
        </p:spPr>
        <p:txBody>
          <a:bodyPr/>
          <a:lstStyle/>
          <a:p>
            <a:pPr algn="ctr"/>
            <a:r>
              <a:rPr lang="en-GB" dirty="0" smtClean="0"/>
              <a:t>WHY DO WE NEED SLEEP?</a:t>
            </a:r>
            <a:endParaRPr lang="en-GB" dirty="0"/>
          </a:p>
        </p:txBody>
      </p:sp>
      <p:pic>
        <p:nvPicPr>
          <p:cNvPr id="4" name="Picture 4" descr="fatguyslee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357139"/>
            <a:ext cx="3526160" cy="2095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59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SLEEP HAS IMPORTANT PHYSIOLOGICAL FUNCTIONS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1501515"/>
              </p:ext>
            </p:extLst>
          </p:nvPr>
        </p:nvGraphicFramePr>
        <p:xfrm>
          <a:off x="457200" y="2204864"/>
          <a:ext cx="8229600" cy="411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6316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smtClean="0"/>
              <a:t>WHY DO WE NEED SLEEP?</a:t>
            </a:r>
            <a:endParaRPr lang="en-GB" sz="4000" dirty="0"/>
          </a:p>
        </p:txBody>
      </p:sp>
      <p:sp>
        <p:nvSpPr>
          <p:cNvPr id="3" name="Content Placeholder 2"/>
          <p:cNvSpPr>
            <a:spLocks noGrp="1"/>
          </p:cNvSpPr>
          <p:nvPr>
            <p:ph sz="half" idx="1"/>
          </p:nvPr>
        </p:nvSpPr>
        <p:spPr/>
        <p:txBody>
          <a:bodyPr>
            <a:normAutofit fontScale="92500" lnSpcReduction="10000"/>
          </a:bodyPr>
          <a:lstStyle/>
          <a:p>
            <a:pPr>
              <a:lnSpc>
                <a:spcPct val="90000"/>
              </a:lnSpc>
            </a:pPr>
            <a:r>
              <a:rPr lang="en-US" b="1" spc="50" dirty="0">
                <a:ln w="0"/>
                <a:solidFill>
                  <a:schemeClr val="bg2"/>
                </a:solidFill>
                <a:effectLst>
                  <a:innerShdw blurRad="63500" dist="50800" dir="13500000">
                    <a:srgbClr val="000000">
                      <a:alpha val="50000"/>
                    </a:srgbClr>
                  </a:innerShdw>
                </a:effectLst>
              </a:rPr>
              <a:t>SLEEP IS A SPECIALIZED STATE THAT SERVES A VARIETY OF IMPORTANT FUNCTIONS INCLUDING:</a:t>
            </a:r>
          </a:p>
          <a:p>
            <a:pPr lvl="1">
              <a:lnSpc>
                <a:spcPct val="90000"/>
              </a:lnSpc>
            </a:pPr>
            <a:r>
              <a:rPr lang="en-US" sz="2800" b="1" spc="50" dirty="0">
                <a:ln w="0"/>
                <a:solidFill>
                  <a:schemeClr val="bg2"/>
                </a:solidFill>
                <a:effectLst>
                  <a:innerShdw blurRad="63500" dist="50800" dir="13500000">
                    <a:srgbClr val="000000">
                      <a:alpha val="50000"/>
                    </a:srgbClr>
                  </a:innerShdw>
                </a:effectLst>
              </a:rPr>
              <a:t>CONSERVATION OF METABOLIC </a:t>
            </a:r>
            <a:r>
              <a:rPr lang="en-US" sz="2800" b="1" spc="50" dirty="0" smtClean="0">
                <a:ln w="0"/>
                <a:solidFill>
                  <a:schemeClr val="bg2"/>
                </a:solidFill>
                <a:effectLst>
                  <a:innerShdw blurRad="63500" dist="50800" dir="13500000">
                    <a:srgbClr val="000000">
                      <a:alpha val="50000"/>
                    </a:srgbClr>
                  </a:innerShdw>
                </a:effectLst>
              </a:rPr>
              <a:t>ENERGY</a:t>
            </a:r>
            <a:endParaRPr lang="en-US" sz="2800" b="1" spc="50" dirty="0">
              <a:ln w="0"/>
              <a:solidFill>
                <a:schemeClr val="bg2"/>
              </a:solidFill>
              <a:effectLst>
                <a:innerShdw blurRad="63500" dist="50800" dir="13500000">
                  <a:srgbClr val="000000">
                    <a:alpha val="50000"/>
                  </a:srgbClr>
                </a:innerShdw>
              </a:effectLst>
            </a:endParaRPr>
          </a:p>
          <a:p>
            <a:pPr lvl="1">
              <a:lnSpc>
                <a:spcPct val="90000"/>
              </a:lnSpc>
            </a:pPr>
            <a:r>
              <a:rPr lang="en-US" sz="2800" b="1" spc="50" dirty="0">
                <a:ln w="0"/>
                <a:solidFill>
                  <a:schemeClr val="bg2"/>
                </a:solidFill>
                <a:effectLst>
                  <a:innerShdw blurRad="63500" dist="50800" dir="13500000">
                    <a:srgbClr val="000000">
                      <a:alpha val="50000"/>
                    </a:srgbClr>
                  </a:innerShdw>
                </a:effectLst>
              </a:rPr>
              <a:t>REPAIR AND </a:t>
            </a:r>
            <a:r>
              <a:rPr lang="en-US" sz="2800" b="1" spc="50" dirty="0" smtClean="0">
                <a:ln w="0"/>
                <a:solidFill>
                  <a:schemeClr val="bg2"/>
                </a:solidFill>
                <a:effectLst>
                  <a:innerShdw blurRad="63500" dist="50800" dir="13500000">
                    <a:srgbClr val="000000">
                      <a:alpha val="50000"/>
                    </a:srgbClr>
                  </a:innerShdw>
                </a:effectLst>
              </a:rPr>
              <a:t>RESTORATION</a:t>
            </a:r>
            <a:endParaRPr lang="en-US" sz="2800" b="1" spc="50" dirty="0">
              <a:ln w="0"/>
              <a:solidFill>
                <a:schemeClr val="bg2"/>
              </a:solidFill>
              <a:effectLst>
                <a:innerShdw blurRad="63500" dist="50800" dir="13500000">
                  <a:srgbClr val="000000">
                    <a:alpha val="50000"/>
                  </a:srgbClr>
                </a:innerShdw>
              </a:effectLst>
            </a:endParaRPr>
          </a:p>
          <a:p>
            <a:pPr lvl="1">
              <a:lnSpc>
                <a:spcPct val="90000"/>
              </a:lnSpc>
            </a:pPr>
            <a:r>
              <a:rPr lang="en-US" sz="2800" b="1" spc="50" dirty="0">
                <a:ln w="0"/>
                <a:solidFill>
                  <a:schemeClr val="bg2"/>
                </a:solidFill>
                <a:effectLst>
                  <a:innerShdw blurRad="63500" dist="50800" dir="13500000">
                    <a:srgbClr val="000000">
                      <a:alpha val="50000"/>
                    </a:srgbClr>
                  </a:innerShdw>
                </a:effectLst>
              </a:rPr>
              <a:t>PROTEINS ARE </a:t>
            </a:r>
            <a:r>
              <a:rPr lang="en-US" sz="2800" b="1" spc="50" dirty="0" smtClean="0">
                <a:ln w="0"/>
                <a:solidFill>
                  <a:schemeClr val="bg2"/>
                </a:solidFill>
                <a:effectLst>
                  <a:innerShdw blurRad="63500" dist="50800" dir="13500000">
                    <a:srgbClr val="000000">
                      <a:alpha val="50000"/>
                    </a:srgbClr>
                  </a:innerShdw>
                </a:effectLst>
              </a:rPr>
              <a:t>REBUILT</a:t>
            </a:r>
            <a:endParaRPr lang="en-US" sz="2800" b="1" spc="50" dirty="0">
              <a:ln w="0"/>
              <a:solidFill>
                <a:schemeClr val="bg2"/>
              </a:solidFill>
              <a:effectLst>
                <a:innerShdw blurRad="63500" dist="50800" dir="13500000">
                  <a:srgbClr val="000000">
                    <a:alpha val="50000"/>
                  </a:srgbClr>
                </a:innerShdw>
              </a:effectLst>
            </a:endParaRPr>
          </a:p>
          <a:p>
            <a:pPr lvl="1">
              <a:lnSpc>
                <a:spcPct val="90000"/>
              </a:lnSpc>
            </a:pPr>
            <a:r>
              <a:rPr lang="en-US" sz="2800" b="1" spc="50" dirty="0">
                <a:ln w="0"/>
                <a:solidFill>
                  <a:schemeClr val="bg2"/>
                </a:solidFill>
                <a:effectLst>
                  <a:innerShdw blurRad="63500" dist="50800" dir="13500000">
                    <a:srgbClr val="000000">
                      <a:alpha val="50000"/>
                    </a:srgbClr>
                  </a:innerShdw>
                </a:effectLst>
              </a:rPr>
              <a:t>ENERGY SUPPLIES ARE </a:t>
            </a:r>
            <a:r>
              <a:rPr lang="en-US" sz="2800" b="1" spc="50" dirty="0" smtClean="0">
                <a:ln w="0"/>
                <a:solidFill>
                  <a:schemeClr val="bg2"/>
                </a:solidFill>
                <a:effectLst>
                  <a:innerShdw blurRad="63500" dist="50800" dir="13500000">
                    <a:srgbClr val="000000">
                      <a:alpha val="50000"/>
                    </a:srgbClr>
                  </a:innerShdw>
                </a:effectLst>
              </a:rPr>
              <a:t>REPLENISHED</a:t>
            </a:r>
            <a:endParaRPr lang="en-US" sz="2800" b="1" spc="50" dirty="0">
              <a:ln w="0"/>
              <a:solidFill>
                <a:schemeClr val="bg2"/>
              </a:solidFill>
              <a:effectLst>
                <a:innerShdw blurRad="63500" dist="50800" dir="13500000">
                  <a:srgbClr val="000000">
                    <a:alpha val="50000"/>
                  </a:srgbClr>
                </a:innerShdw>
              </a:effectLst>
            </a:endParaRPr>
          </a:p>
          <a:p>
            <a:pPr lvl="1"/>
            <a:endParaRPr lang="en-US" dirty="0" smtClean="0">
              <a:effectLst>
                <a:outerShdw blurRad="38100" dist="38100" dir="2700000" algn="tl">
                  <a:srgbClr val="000000">
                    <a:alpha val="43137"/>
                  </a:srgbClr>
                </a:outerShdw>
              </a:effectLst>
            </a:endParaRPr>
          </a:p>
          <a:p>
            <a:endParaRPr lang="en-GB" dirty="0">
              <a:effectLst>
                <a:outerShdw blurRad="38100" dist="38100" dir="2700000" algn="tl">
                  <a:srgbClr val="000000">
                    <a:alpha val="43137"/>
                  </a:srgbClr>
                </a:outerShdw>
              </a:effectLst>
            </a:endParaRP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33625"/>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691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smtClean="0"/>
              <a:t>SLEEP AND THE BRAIN</a:t>
            </a:r>
            <a:endParaRPr lang="en-GB" sz="3600" dirty="0"/>
          </a:p>
        </p:txBody>
      </p:sp>
      <p:sp>
        <p:nvSpPr>
          <p:cNvPr id="3" name="Content Placeholder 2"/>
          <p:cNvSpPr>
            <a:spLocks noGrp="1"/>
          </p:cNvSpPr>
          <p:nvPr>
            <p:ph sz="half" idx="1"/>
          </p:nvPr>
        </p:nvSpPr>
        <p:spPr/>
        <p:txBody>
          <a:bodyPr>
            <a:normAutofit fontScale="92500" lnSpcReduction="10000"/>
          </a:bodyPr>
          <a:lstStyle/>
          <a:p>
            <a:r>
              <a:rPr lang="en-US" b="1" spc="50" dirty="0" smtClean="0">
                <a:ln w="0"/>
                <a:solidFill>
                  <a:schemeClr val="bg2"/>
                </a:solidFill>
                <a:effectLst>
                  <a:innerShdw blurRad="63500" dist="50800" dir="13500000">
                    <a:srgbClr val="000000">
                      <a:alpha val="50000"/>
                    </a:srgbClr>
                  </a:innerShdw>
                </a:effectLst>
              </a:rPr>
              <a:t>SLEEP IS A SPECIALIZED STATE THAT SERVES THE BRAIN IN</a:t>
            </a:r>
          </a:p>
          <a:p>
            <a:pPr lvl="1"/>
            <a:r>
              <a:rPr lang="en-US" b="1" spc="50" dirty="0" smtClean="0">
                <a:ln w="0"/>
                <a:solidFill>
                  <a:schemeClr val="bg2"/>
                </a:solidFill>
                <a:effectLst>
                  <a:innerShdw blurRad="63500" dist="50800" dir="13500000">
                    <a:srgbClr val="000000">
                      <a:alpha val="50000"/>
                    </a:srgbClr>
                  </a:innerShdw>
                </a:effectLst>
              </a:rPr>
              <a:t>AIDING LEARNING AND MEMORY CONSOLIDATION</a:t>
            </a:r>
          </a:p>
          <a:p>
            <a:pPr lvl="1"/>
            <a:r>
              <a:rPr lang="en-GB" b="1" spc="50" dirty="0" smtClean="0">
                <a:ln w="0"/>
                <a:solidFill>
                  <a:schemeClr val="bg2"/>
                </a:solidFill>
                <a:effectLst>
                  <a:innerShdw blurRad="63500" dist="50800" dir="13500000">
                    <a:srgbClr val="000000">
                      <a:alpha val="50000"/>
                    </a:srgbClr>
                  </a:innerShdw>
                </a:effectLst>
              </a:rPr>
              <a:t>NEURAL MATURATION</a:t>
            </a:r>
          </a:p>
          <a:p>
            <a:pPr lvl="1"/>
            <a:r>
              <a:rPr lang="en-GB" b="1" spc="50" dirty="0" smtClean="0">
                <a:ln w="0"/>
                <a:solidFill>
                  <a:schemeClr val="bg2"/>
                </a:solidFill>
                <a:effectLst>
                  <a:innerShdw blurRad="63500" dist="50800" dir="13500000">
                    <a:srgbClr val="000000">
                      <a:alpha val="50000"/>
                    </a:srgbClr>
                  </a:innerShdw>
                </a:effectLst>
              </a:rPr>
              <a:t>CLEARANCE OF METABOLIC WASTE PRODUCTS GENERATED BY NEURAL ACTIVITY IN THE AWAKE BRAIN</a:t>
            </a:r>
            <a:r>
              <a:rPr lang="en-US" b="1" spc="50" dirty="0" smtClean="0">
                <a:ln w="0"/>
                <a:solidFill>
                  <a:schemeClr val="bg2"/>
                </a:solidFill>
                <a:effectLst>
                  <a:innerShdw blurRad="63500" dist="50800" dir="13500000">
                    <a:srgbClr val="000000">
                      <a:alpha val="50000"/>
                    </a:srgbClr>
                  </a:innerShdw>
                </a:effectLst>
              </a:rPr>
              <a:t> </a:t>
            </a:r>
          </a:p>
          <a:p>
            <a:pPr lvl="1"/>
            <a:endParaRPr lang="en-US" dirty="0" smtClean="0"/>
          </a:p>
          <a:p>
            <a:endParaRPr lang="en-GB"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864509"/>
            <a:ext cx="4038600" cy="2656156"/>
          </a:xfrm>
        </p:spPr>
      </p:pic>
    </p:spTree>
    <p:extLst>
      <p:ext uri="{BB962C8B-B14F-4D97-AF65-F5344CB8AC3E}">
        <p14:creationId xmlns:p14="http://schemas.microsoft.com/office/powerpoint/2010/main" val="2917571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SLEEP AND MEMORY</a:t>
            </a:r>
            <a:endParaRPr lang="en-GB" dirty="0"/>
          </a:p>
        </p:txBody>
      </p:sp>
      <p:sp>
        <p:nvSpPr>
          <p:cNvPr id="3" name="Content Placeholder 2"/>
          <p:cNvSpPr>
            <a:spLocks noGrp="1"/>
          </p:cNvSpPr>
          <p:nvPr>
            <p:ph sz="half" idx="1"/>
          </p:nvPr>
        </p:nvSpPr>
        <p:spPr/>
        <p:txBody>
          <a:bodyPr>
            <a:normAutofit fontScale="77500" lnSpcReduction="20000"/>
          </a:bodyPr>
          <a:lstStyle/>
          <a:p>
            <a:pPr>
              <a:lnSpc>
                <a:spcPct val="90000"/>
              </a:lnSpc>
            </a:pPr>
            <a:r>
              <a:rPr lang="en-US" b="1" spc="50" dirty="0" smtClean="0">
                <a:ln w="0"/>
                <a:solidFill>
                  <a:schemeClr val="bg2"/>
                </a:solidFill>
                <a:effectLst>
                  <a:innerShdw blurRad="63500" dist="50800" dir="13500000">
                    <a:srgbClr val="000000">
                      <a:alpha val="50000"/>
                    </a:srgbClr>
                  </a:innerShdw>
                </a:effectLst>
              </a:rPr>
              <a:t>SLEEP ALSO PLAYS AN IMPORTANT ROLE IN ENHANCING LEARNING AND STRENGTHENING MEMORY.</a:t>
            </a:r>
          </a:p>
          <a:p>
            <a:pPr lvl="1">
              <a:lnSpc>
                <a:spcPct val="90000"/>
              </a:lnSpc>
            </a:pPr>
            <a:r>
              <a:rPr lang="en-US" b="1" spc="50" dirty="0" smtClean="0">
                <a:ln w="0"/>
                <a:solidFill>
                  <a:schemeClr val="bg2"/>
                </a:solidFill>
                <a:effectLst>
                  <a:innerShdw blurRad="63500" dist="50800" dir="13500000">
                    <a:srgbClr val="000000">
                      <a:alpha val="50000"/>
                    </a:srgbClr>
                  </a:innerShdw>
                </a:effectLst>
              </a:rPr>
              <a:t>PERFORMANCE ON A NEWLY LEARNED TASK IS BETTER THE IF ADEQUATE SLEEP IS ACHIEVED DURING THAT NIGHT.</a:t>
            </a:r>
          </a:p>
          <a:p>
            <a:pPr>
              <a:lnSpc>
                <a:spcPct val="90000"/>
              </a:lnSpc>
            </a:pPr>
            <a:r>
              <a:rPr lang="en-US" b="1" spc="50" dirty="0" smtClean="0">
                <a:ln w="0"/>
                <a:solidFill>
                  <a:schemeClr val="bg2"/>
                </a:solidFill>
                <a:effectLst>
                  <a:innerShdw blurRad="63500" dist="50800" dir="13500000">
                    <a:srgbClr val="000000">
                      <a:alpha val="50000"/>
                    </a:srgbClr>
                  </a:innerShdw>
                </a:effectLst>
              </a:rPr>
              <a:t>INCREASED BRAIN ACTIVITY OCCURS IN THE AREA OF THE BRAIN ACTIVATED BY A NEWLY LEARNED TASK WHILE ONE IS ASLEEP.</a:t>
            </a:r>
          </a:p>
          <a:p>
            <a:pPr lvl="1">
              <a:lnSpc>
                <a:spcPct val="90000"/>
              </a:lnSpc>
            </a:pPr>
            <a:r>
              <a:rPr lang="en-US" b="1" spc="50" dirty="0" smtClean="0">
                <a:ln w="0"/>
                <a:solidFill>
                  <a:schemeClr val="bg2"/>
                </a:solidFill>
                <a:effectLst>
                  <a:innerShdw blurRad="63500" dist="50800" dir="13500000">
                    <a:srgbClr val="000000">
                      <a:alpha val="50000"/>
                    </a:srgbClr>
                  </a:innerShdw>
                </a:effectLst>
              </a:rPr>
              <a:t>ACTIVITY ALSO CORRELATES WITH IMPROVEMENT IN ACTIVITY SEEN THE FOLLOWING DAY.</a:t>
            </a:r>
          </a:p>
          <a:p>
            <a:endParaRPr lang="en-GB" dirty="0"/>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4668"/>
            <a:ext cx="4038600" cy="300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348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916832"/>
            <a:ext cx="3835102" cy="1362075"/>
          </a:xfrm>
        </p:spPr>
        <p:txBody>
          <a:bodyPr>
            <a:normAutofit/>
          </a:bodyPr>
          <a:lstStyle/>
          <a:p>
            <a:pPr algn="ctr"/>
            <a:r>
              <a:rPr lang="en-GB" sz="3600" dirty="0" smtClean="0"/>
              <a:t>STAGES OF SLEEP</a:t>
            </a:r>
            <a:endParaRPr lang="en-GB" sz="36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757" b="8535"/>
          <a:stretch/>
        </p:blipFill>
        <p:spPr>
          <a:xfrm>
            <a:off x="4283968" y="692697"/>
            <a:ext cx="4965379" cy="5760640"/>
          </a:xfrm>
          <a:prstGeom prst="rect">
            <a:avLst/>
          </a:prstGeom>
        </p:spPr>
      </p:pic>
    </p:spTree>
    <p:extLst>
      <p:ext uri="{BB962C8B-B14F-4D97-AF65-F5344CB8AC3E}">
        <p14:creationId xmlns:p14="http://schemas.microsoft.com/office/powerpoint/2010/main" val="761480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3713" y="4345670"/>
            <a:ext cx="8229600" cy="635602"/>
            <a:chOff x="0" y="2840381"/>
            <a:chExt cx="8229600" cy="635602"/>
          </a:xfrm>
        </p:grpSpPr>
        <p:sp>
          <p:nvSpPr>
            <p:cNvPr id="7" name="Rounded Rectangle 6"/>
            <p:cNvSpPr/>
            <p:nvPr/>
          </p:nvSpPr>
          <p:spPr>
            <a:xfrm>
              <a:off x="0" y="2840381"/>
              <a:ext cx="8229600" cy="635602"/>
            </a:xfrm>
            <a:prstGeom prst="roundRect">
              <a:avLst/>
            </a:prstGeom>
            <a:solidFill>
              <a:srgbClr val="4F81BD">
                <a:alpha val="74118"/>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8" name="Rounded Rectangle 4"/>
            <p:cNvSpPr/>
            <p:nvPr/>
          </p:nvSpPr>
          <p:spPr>
            <a:xfrm>
              <a:off x="31028" y="2871409"/>
              <a:ext cx="8167544" cy="573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(5) DESCRIBE HOW THE EEG , AS A PHYSIOLOGICAL TOOL , IS BEING USED TO DELINEATE THE STAGE OF SLEEP ( OR WAKEFULNESS )</a:t>
              </a:r>
              <a:endParaRPr lang="en-GB" sz="1600" kern="1200" dirty="0"/>
            </a:p>
          </p:txBody>
        </p:sp>
      </p:grpSp>
      <p:grpSp>
        <p:nvGrpSpPr>
          <p:cNvPr id="9" name="Group 8"/>
          <p:cNvGrpSpPr/>
          <p:nvPr/>
        </p:nvGrpSpPr>
        <p:grpSpPr>
          <a:xfrm>
            <a:off x="524741" y="2087982"/>
            <a:ext cx="8229600" cy="635602"/>
            <a:chOff x="0" y="1477016"/>
            <a:chExt cx="8229600" cy="635602"/>
          </a:xfrm>
        </p:grpSpPr>
        <p:sp>
          <p:nvSpPr>
            <p:cNvPr id="10" name="Rounded Rectangle 9"/>
            <p:cNvSpPr/>
            <p:nvPr/>
          </p:nvSpPr>
          <p:spPr>
            <a:xfrm>
              <a:off x="0" y="1477016"/>
              <a:ext cx="8229600" cy="635602"/>
            </a:xfrm>
            <a:prstGeom prst="roundRect">
              <a:avLst/>
            </a:prstGeom>
            <a:solidFill>
              <a:srgbClr val="4F81BD">
                <a:alpha val="74118"/>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1" name="Rounded Rectangle 4"/>
            <p:cNvSpPr/>
            <p:nvPr/>
          </p:nvSpPr>
          <p:spPr>
            <a:xfrm>
              <a:off x="31028" y="1508044"/>
              <a:ext cx="8167544" cy="573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1600" kern="1200" dirty="0" smtClean="0"/>
                <a:t>(3) DESCRIBE HOW NREM AND REM SLEEP ARE DISTRIBUTED DURING A NORMAL NIGHT SLEEP IN THE AVERAGE ADULT HUMAN </a:t>
              </a:r>
              <a:endParaRPr lang="en-GB" sz="1600" kern="1200" dirty="0"/>
            </a:p>
          </p:txBody>
        </p:sp>
      </p:grpSp>
    </p:spTree>
    <p:extLst>
      <p:ext uri="{BB962C8B-B14F-4D97-AF65-F5344CB8AC3E}">
        <p14:creationId xmlns:p14="http://schemas.microsoft.com/office/powerpoint/2010/main" val="1922140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4" y="812383"/>
            <a:ext cx="4028256" cy="744409"/>
          </a:xfrm>
        </p:spPr>
        <p:txBody>
          <a:bodyPr>
            <a:normAutofit/>
          </a:bodyPr>
          <a:lstStyle/>
          <a:p>
            <a:r>
              <a:rPr lang="en-GB" dirty="0" smtClean="0"/>
              <a:t>STAGES OF SLEEP</a:t>
            </a:r>
            <a:endParaRPr lang="en-GB" dirty="0"/>
          </a:p>
        </p:txBody>
      </p:sp>
      <p:sp>
        <p:nvSpPr>
          <p:cNvPr id="3" name="Content Placeholder 2"/>
          <p:cNvSpPr>
            <a:spLocks noGrp="1"/>
          </p:cNvSpPr>
          <p:nvPr>
            <p:ph sz="half" idx="1"/>
          </p:nvPr>
        </p:nvSpPr>
        <p:spPr>
          <a:xfrm>
            <a:off x="35496" y="1412776"/>
            <a:ext cx="4244280" cy="4263752"/>
          </a:xfrm>
        </p:spPr>
        <p:txBody>
          <a:bodyPr>
            <a:normAutofit/>
          </a:bodyPr>
          <a:lstStyle/>
          <a:p>
            <a:r>
              <a:rPr lang="en-US" sz="2400" dirty="0" smtClean="0"/>
              <a:t>THE EEG (ELECTROENCEPHALOGRAPH) HAS ALLOWED RESEARCHERS TO DISCOVER THAT THERE ARE SEVERAL STAGES OF SLEEP.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51" y="3284984"/>
            <a:ext cx="2861837" cy="320466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757609"/>
            <a:ext cx="5757467" cy="6298175"/>
          </a:xfrm>
          <a:prstGeom prst="rect">
            <a:avLst/>
          </a:prstGeom>
        </p:spPr>
      </p:pic>
    </p:spTree>
    <p:extLst>
      <p:ext uri="{BB962C8B-B14F-4D97-AF65-F5344CB8AC3E}">
        <p14:creationId xmlns:p14="http://schemas.microsoft.com/office/powerpoint/2010/main" val="1221851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333540821"/>
              </p:ext>
            </p:extLst>
          </p:nvPr>
        </p:nvGraphicFramePr>
        <p:xfrm>
          <a:off x="3225130" y="1628800"/>
          <a:ext cx="591500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457200" y="980728"/>
            <a:ext cx="8229600" cy="792088"/>
            <a:chOff x="0" y="795333"/>
            <a:chExt cx="8229600" cy="635602"/>
          </a:xfrm>
          <a:noFill/>
          <a:scene3d>
            <a:camera prst="perspectiveAbove"/>
            <a:lightRig rig="threePt" dir="t"/>
          </a:scene3d>
        </p:grpSpPr>
        <p:sp>
          <p:nvSpPr>
            <p:cNvPr id="5" name="Rounded Rectangle 4"/>
            <p:cNvSpPr/>
            <p:nvPr/>
          </p:nvSpPr>
          <p:spPr>
            <a:xfrm>
              <a:off x="0" y="795333"/>
              <a:ext cx="8229600" cy="635602"/>
            </a:xfrm>
            <a:prstGeom prst="roundRect">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6" name="Rounded Rectangle 4"/>
            <p:cNvSpPr/>
            <p:nvPr/>
          </p:nvSpPr>
          <p:spPr>
            <a:xfrm>
              <a:off x="31028" y="826361"/>
              <a:ext cx="8167544" cy="5735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en-GB" sz="2400" b="1" dirty="0">
                  <a:solidFill>
                    <a:schemeClr val="bg1"/>
                  </a:solidFill>
                  <a:effectLst>
                    <a:outerShdw blurRad="38100" dist="38100" dir="2700000" algn="tl">
                      <a:srgbClr val="000000">
                        <a:alpha val="43137"/>
                      </a:srgbClr>
                    </a:outerShdw>
                  </a:effectLst>
                </a:rPr>
                <a:t>TWO TYPES OF SLEEP—SLOW-WAVE SLEEP </a:t>
              </a:r>
              <a:endParaRPr lang="en-GB" sz="2400" b="1" dirty="0" smtClean="0">
                <a:solidFill>
                  <a:schemeClr val="bg1"/>
                </a:solidFill>
                <a:effectLst>
                  <a:outerShdw blurRad="38100" dist="38100" dir="2700000" algn="tl">
                    <a:srgbClr val="000000">
                      <a:alpha val="43137"/>
                    </a:srgbClr>
                  </a:outerShdw>
                </a:effectLst>
              </a:endParaRPr>
            </a:p>
            <a:p>
              <a:pPr lvl="0" algn="ctr"/>
              <a:r>
                <a:rPr lang="en-GB" sz="2400" b="1" dirty="0" smtClean="0">
                  <a:solidFill>
                    <a:schemeClr val="bg1"/>
                  </a:solidFill>
                  <a:effectLst>
                    <a:outerShdw blurRad="38100" dist="38100" dir="2700000" algn="tl">
                      <a:srgbClr val="000000">
                        <a:alpha val="43137"/>
                      </a:srgbClr>
                    </a:outerShdw>
                  </a:effectLst>
                </a:rPr>
                <a:t>AND </a:t>
              </a:r>
              <a:r>
                <a:rPr lang="en-GB" sz="2400" b="1" dirty="0">
                  <a:solidFill>
                    <a:schemeClr val="bg1"/>
                  </a:solidFill>
                  <a:effectLst>
                    <a:outerShdw blurRad="38100" dist="38100" dir="2700000" algn="tl">
                      <a:srgbClr val="000000">
                        <a:alpha val="43137"/>
                      </a:srgbClr>
                    </a:outerShdw>
                  </a:effectLst>
                </a:rPr>
                <a:t>RAPID EYE MOVEMENT SLEEP</a:t>
              </a:r>
              <a:endParaRPr lang="en-GB" sz="2400" dirty="0">
                <a:solidFill>
                  <a:schemeClr val="bg1"/>
                </a:solidFill>
                <a:effectLst>
                  <a:outerShdw blurRad="38100" dist="38100" dir="2700000" algn="tl">
                    <a:srgbClr val="000000">
                      <a:alpha val="43137"/>
                    </a:srgbClr>
                  </a:outerShdw>
                </a:effectLst>
              </a:endParaRPr>
            </a:p>
          </p:txBody>
        </p:sp>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1811483"/>
            <a:ext cx="3215419" cy="2520280"/>
          </a:xfrm>
          <a:prstGeom prst="rect">
            <a:avLst/>
          </a:prstGeom>
          <a:effectLst>
            <a:innerShdw blurRad="63500" dist="50800">
              <a:prstClr val="black">
                <a:alpha val="9000"/>
              </a:prstClr>
            </a:innerShdw>
          </a:effectLst>
          <a:scene3d>
            <a:camera prst="perspectiveAbove"/>
            <a:lightRig rig="threePt" dir="t"/>
          </a:scene3d>
        </p:spPr>
      </p:pic>
    </p:spTree>
    <p:extLst>
      <p:ext uri="{BB962C8B-B14F-4D97-AF65-F5344CB8AC3E}">
        <p14:creationId xmlns:p14="http://schemas.microsoft.com/office/powerpoint/2010/main" val="1627654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6712"/>
            <a:ext cx="8229600" cy="864096"/>
          </a:xfrm>
        </p:spPr>
        <p:txBody>
          <a:bodyPr>
            <a:normAutofit fontScale="90000"/>
          </a:bodyPr>
          <a:lstStyle/>
          <a:p>
            <a:pPr lvl="0"/>
            <a:r>
              <a:rPr lang="en-MY" dirty="0"/>
              <a:t>AT THE END OF THIS LECTURE THE STUDENT SHOULD BE ABLE TO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9228984"/>
              </p:ext>
            </p:extLst>
          </p:nvPr>
        </p:nvGraphicFramePr>
        <p:xfrm>
          <a:off x="611560" y="1556792"/>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9734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34000">
              <a:schemeClr val="accent1">
                <a:lumMod val="97000"/>
                <a:lumOff val="3000"/>
              </a:schemeClr>
            </a:gs>
            <a:gs pos="91000">
              <a:schemeClr val="accent1">
                <a:lumMod val="23000"/>
                <a:lumOff val="77000"/>
              </a:schemeClr>
            </a:gs>
          </a:gsLst>
          <a:lin ang="16200000" scaled="1"/>
          <a:tileRect/>
        </a:gradFill>
        <a:effectLst/>
      </p:bgPr>
    </p:bg>
    <p:spTree>
      <p:nvGrpSpPr>
        <p:cNvPr id="1" name=""/>
        <p:cNvGrpSpPr/>
        <p:nvPr/>
      </p:nvGrpSpPr>
      <p:grpSpPr>
        <a:xfrm>
          <a:off x="0" y="0"/>
          <a:ext cx="0" cy="0"/>
          <a:chOff x="0" y="0"/>
          <a:chExt cx="0" cy="0"/>
        </a:xfrm>
      </p:grpSpPr>
      <p:pic>
        <p:nvPicPr>
          <p:cNvPr id="10"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0727" b="52500"/>
          <a:stretch/>
        </p:blipFill>
        <p:spPr>
          <a:xfrm>
            <a:off x="-9176" y="1791774"/>
            <a:ext cx="4575663" cy="1697558"/>
          </a:xfrm>
        </p:spPr>
      </p:pic>
      <p:pic>
        <p:nvPicPr>
          <p:cNvPr id="11"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52500"/>
          <a:stretch/>
        </p:blipFill>
        <p:spPr>
          <a:xfrm>
            <a:off x="4484241" y="1340768"/>
            <a:ext cx="4157678" cy="2736644"/>
          </a:xfrm>
          <a:prstGeom prst="rect">
            <a:avLst/>
          </a:prstGeom>
        </p:spPr>
      </p:pic>
      <p:pic>
        <p:nvPicPr>
          <p:cNvPr id="1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88750"/>
          <a:stretch/>
        </p:blipFill>
        <p:spPr>
          <a:xfrm>
            <a:off x="369441" y="3447958"/>
            <a:ext cx="4035548" cy="629114"/>
          </a:xfrm>
          <a:prstGeom prst="rect">
            <a:avLst/>
          </a:prstGeom>
        </p:spPr>
      </p:pic>
      <p:graphicFrame>
        <p:nvGraphicFramePr>
          <p:cNvPr id="2" name="Diagram 1"/>
          <p:cNvGraphicFramePr/>
          <p:nvPr>
            <p:extLst>
              <p:ext uri="{D42A27DB-BD31-4B8C-83A1-F6EECF244321}">
                <p14:modId xmlns:p14="http://schemas.microsoft.com/office/powerpoint/2010/main" val="116081899"/>
              </p:ext>
            </p:extLst>
          </p:nvPr>
        </p:nvGraphicFramePr>
        <p:xfrm>
          <a:off x="369441" y="3710709"/>
          <a:ext cx="8229600" cy="26706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06065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60321"/>
            <a:ext cx="8856984" cy="786111"/>
          </a:xfrm>
        </p:spPr>
        <p:txBody>
          <a:bodyPr/>
          <a:lstStyle/>
          <a:p>
            <a:r>
              <a:rPr lang="en-GB" sz="2400" dirty="0" smtClean="0"/>
              <a:t>THE ELECTRICAL ACTIVITY OF THE BRAIN IS DISTINCTIVE DURING WAKEFULNESS AND EACH OF THE FIVE STAGES OF SLEEP</a:t>
            </a:r>
            <a:endParaRPr lang="en-GB" sz="2400"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327039564"/>
              </p:ext>
            </p:extLst>
          </p:nvPr>
        </p:nvGraphicFramePr>
        <p:xfrm>
          <a:off x="4648200" y="2060848"/>
          <a:ext cx="4038600" cy="426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947" y="1746432"/>
            <a:ext cx="4631939" cy="5066944"/>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2013" y="2204864"/>
            <a:ext cx="996997" cy="1116429"/>
          </a:xfrm>
          <a:prstGeom prst="rect">
            <a:avLst/>
          </a:prstGeom>
        </p:spPr>
      </p:pic>
    </p:spTree>
    <p:extLst>
      <p:ext uri="{BB962C8B-B14F-4D97-AF65-F5344CB8AC3E}">
        <p14:creationId xmlns:p14="http://schemas.microsoft.com/office/powerpoint/2010/main" val="3381702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0321"/>
            <a:ext cx="4104456" cy="1100527"/>
          </a:xfrm>
        </p:spPr>
        <p:txBody>
          <a:bodyPr>
            <a:normAutofit/>
          </a:bodyPr>
          <a:lstStyle/>
          <a:p>
            <a:pPr algn="ctr"/>
            <a:r>
              <a:rPr lang="en-GB" dirty="0" smtClean="0"/>
              <a:t>ALPHA WAVES</a:t>
            </a:r>
            <a:endParaRPr lang="en-GB" dirty="0"/>
          </a:p>
        </p:txBody>
      </p:sp>
      <p:sp>
        <p:nvSpPr>
          <p:cNvPr id="3" name="Content Placeholder 2"/>
          <p:cNvSpPr>
            <a:spLocks noGrp="1"/>
          </p:cNvSpPr>
          <p:nvPr>
            <p:ph sz="half" idx="1"/>
          </p:nvPr>
        </p:nvSpPr>
        <p:spPr/>
        <p:txBody>
          <a:bodyPr/>
          <a:lstStyle/>
          <a:p>
            <a:r>
              <a:rPr lang="en-US" dirty="0" smtClean="0"/>
              <a:t>ALPHA WAVES ARE PRESENT WHEN ONE BEGINS A STATE OF RELAXATION.</a:t>
            </a:r>
          </a:p>
          <a:p>
            <a:r>
              <a:rPr lang="en-US" dirty="0" smtClean="0"/>
              <a:t>THIS IS A RELAXED  WAKING STATE</a:t>
            </a:r>
          </a:p>
        </p:txBody>
      </p:sp>
      <p:pic>
        <p:nvPicPr>
          <p:cNvPr id="5" name="Content Placeholder 4" descr="D:\Squire\Images\42f04.jpg"/>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a:xfrm>
            <a:off x="4648200" y="1396463"/>
            <a:ext cx="4038600" cy="4903274"/>
          </a:xfrm>
          <a:noFill/>
          <a:ln/>
        </p:spPr>
      </p:pic>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9726" b="78368"/>
          <a:stretch/>
        </p:blipFill>
        <p:spPr>
          <a:xfrm>
            <a:off x="-108520" y="4941168"/>
            <a:ext cx="4274017" cy="705167"/>
          </a:xfrm>
          <a:prstGeom prst="rect">
            <a:avLst/>
          </a:prstGeom>
        </p:spPr>
      </p:pic>
      <p:pic>
        <p:nvPicPr>
          <p:cNvPr id="7"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88750"/>
          <a:stretch/>
        </p:blipFill>
        <p:spPr>
          <a:xfrm>
            <a:off x="-366240" y="5649672"/>
            <a:ext cx="3769509" cy="587640"/>
          </a:xfrm>
          <a:prstGeom prst="rect">
            <a:avLst/>
          </a:prstGeom>
        </p:spPr>
      </p:pic>
    </p:spTree>
    <p:extLst>
      <p:ext uri="{BB962C8B-B14F-4D97-AF65-F5344CB8AC3E}">
        <p14:creationId xmlns:p14="http://schemas.microsoft.com/office/powerpoint/2010/main" val="2658861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756" y="548680"/>
            <a:ext cx="8219256" cy="1100527"/>
          </a:xfrm>
        </p:spPr>
        <p:txBody>
          <a:bodyPr>
            <a:normAutofit/>
          </a:bodyPr>
          <a:lstStyle/>
          <a:p>
            <a:r>
              <a:rPr lang="en-GB" dirty="0"/>
              <a:t>STAGES OF SLEEP – STAGE </a:t>
            </a:r>
            <a:r>
              <a:rPr lang="en-GB" dirty="0" smtClean="0"/>
              <a:t>1</a:t>
            </a:r>
            <a:endParaRPr lang="en-GB" dirty="0"/>
          </a:p>
        </p:txBody>
      </p:sp>
      <p:sp>
        <p:nvSpPr>
          <p:cNvPr id="3" name="Content Placeholder 2"/>
          <p:cNvSpPr>
            <a:spLocks noGrp="1"/>
          </p:cNvSpPr>
          <p:nvPr>
            <p:ph sz="half" idx="1"/>
          </p:nvPr>
        </p:nvSpPr>
        <p:spPr>
          <a:xfrm>
            <a:off x="179512" y="1437084"/>
            <a:ext cx="4680520" cy="5448300"/>
          </a:xfrm>
        </p:spPr>
        <p:txBody>
          <a:bodyPr>
            <a:normAutofit/>
          </a:bodyPr>
          <a:lstStyle/>
          <a:p>
            <a:r>
              <a:rPr lang="en-GB" sz="1800" dirty="0">
                <a:solidFill>
                  <a:schemeClr val="bg1"/>
                </a:solidFill>
                <a:effectLst>
                  <a:glow rad="63500">
                    <a:schemeClr val="accent1">
                      <a:satMod val="175000"/>
                      <a:alpha val="40000"/>
                    </a:schemeClr>
                  </a:glow>
                </a:effectLst>
              </a:rPr>
              <a:t>STAGE 1 SLEEP IS WHEN SLEEP HAS JUST </a:t>
            </a:r>
            <a:r>
              <a:rPr lang="en-GB" sz="1800" dirty="0" smtClean="0">
                <a:solidFill>
                  <a:schemeClr val="bg1"/>
                </a:solidFill>
                <a:effectLst>
                  <a:glow rad="63500">
                    <a:schemeClr val="accent1">
                      <a:satMod val="175000"/>
                      <a:alpha val="40000"/>
                    </a:schemeClr>
                  </a:glow>
                </a:effectLst>
              </a:rPr>
              <a:t>BEGUN</a:t>
            </a:r>
            <a:endParaRPr lang="en-GB" sz="1800" dirty="0">
              <a:solidFill>
                <a:schemeClr val="bg1"/>
              </a:solidFill>
              <a:effectLst>
                <a:glow rad="63500">
                  <a:schemeClr val="accent1">
                    <a:satMod val="175000"/>
                    <a:alpha val="40000"/>
                  </a:schemeClr>
                </a:glow>
              </a:effectLst>
            </a:endParaRPr>
          </a:p>
          <a:p>
            <a:r>
              <a:rPr lang="en-GB" sz="1800" dirty="0" smtClean="0">
                <a:solidFill>
                  <a:schemeClr val="bg1"/>
                </a:solidFill>
                <a:effectLst>
                  <a:glow rad="63500">
                    <a:schemeClr val="accent1">
                      <a:satMod val="175000"/>
                      <a:alpha val="40000"/>
                    </a:schemeClr>
                  </a:glow>
                </a:effectLst>
              </a:rPr>
              <a:t>BRAIN </a:t>
            </a:r>
            <a:r>
              <a:rPr lang="en-GB" sz="1800" dirty="0">
                <a:solidFill>
                  <a:schemeClr val="bg1"/>
                </a:solidFill>
                <a:effectLst>
                  <a:glow rad="63500">
                    <a:schemeClr val="accent1">
                      <a:satMod val="175000"/>
                      <a:alpha val="40000"/>
                    </a:schemeClr>
                  </a:glow>
                </a:effectLst>
              </a:rPr>
              <a:t>ACTIVITY BEGINS TO DECLINE.</a:t>
            </a:r>
          </a:p>
          <a:p>
            <a:r>
              <a:rPr lang="en-GB" sz="1800" dirty="0" smtClean="0">
                <a:solidFill>
                  <a:schemeClr val="bg1"/>
                </a:solidFill>
                <a:effectLst>
                  <a:glow rad="63500">
                    <a:schemeClr val="accent1">
                      <a:satMod val="175000"/>
                      <a:alpha val="40000"/>
                    </a:schemeClr>
                  </a:glow>
                </a:effectLst>
              </a:rPr>
              <a:t>EXPERIENCE</a:t>
            </a:r>
          </a:p>
          <a:p>
            <a:pPr lvl="1"/>
            <a:r>
              <a:rPr lang="en-GB" sz="1600" dirty="0" smtClean="0">
                <a:solidFill>
                  <a:schemeClr val="bg1"/>
                </a:solidFill>
                <a:effectLst>
                  <a:glow rad="63500">
                    <a:schemeClr val="accent1">
                      <a:satMod val="175000"/>
                      <a:alpha val="40000"/>
                    </a:schemeClr>
                  </a:glow>
                </a:effectLst>
              </a:rPr>
              <a:t>THIS </a:t>
            </a:r>
            <a:r>
              <a:rPr lang="en-GB" sz="1600" dirty="0">
                <a:solidFill>
                  <a:schemeClr val="bg1"/>
                </a:solidFill>
                <a:effectLst>
                  <a:glow rad="63500">
                    <a:schemeClr val="accent1">
                      <a:satMod val="175000"/>
                      <a:alpha val="40000"/>
                    </a:schemeClr>
                  </a:glow>
                </a:effectLst>
              </a:rPr>
              <a:t>IS EXPERIENCED AS FALLING </a:t>
            </a:r>
            <a:r>
              <a:rPr lang="en-GB" sz="1600" dirty="0" smtClean="0">
                <a:solidFill>
                  <a:schemeClr val="bg1"/>
                </a:solidFill>
                <a:effectLst>
                  <a:glow rad="63500">
                    <a:schemeClr val="accent1">
                      <a:satMod val="175000"/>
                      <a:alpha val="40000"/>
                    </a:schemeClr>
                  </a:glow>
                </a:effectLst>
              </a:rPr>
              <a:t>ASLEEP </a:t>
            </a:r>
            <a:r>
              <a:rPr lang="en-GB" sz="1600" dirty="0">
                <a:solidFill>
                  <a:schemeClr val="bg1"/>
                </a:solidFill>
                <a:effectLst>
                  <a:glow rad="63500">
                    <a:schemeClr val="accent1">
                      <a:satMod val="175000"/>
                      <a:alpha val="40000"/>
                    </a:schemeClr>
                  </a:glow>
                </a:effectLst>
              </a:rPr>
              <a:t>AND IS A TRANSITION STAGE BETWEEN </a:t>
            </a:r>
            <a:r>
              <a:rPr lang="en-GB" sz="1600" dirty="0" smtClean="0">
                <a:solidFill>
                  <a:schemeClr val="bg1"/>
                </a:solidFill>
                <a:effectLst>
                  <a:glow rad="63500">
                    <a:schemeClr val="accent1">
                      <a:satMod val="175000"/>
                      <a:alpha val="40000"/>
                    </a:schemeClr>
                  </a:glow>
                </a:effectLst>
              </a:rPr>
              <a:t>WAKING </a:t>
            </a:r>
            <a:r>
              <a:rPr lang="en-GB" sz="1600" dirty="0">
                <a:solidFill>
                  <a:schemeClr val="bg1"/>
                </a:solidFill>
                <a:effectLst>
                  <a:glow rad="63500">
                    <a:schemeClr val="accent1">
                      <a:satMod val="175000"/>
                      <a:alpha val="40000"/>
                    </a:schemeClr>
                  </a:glow>
                </a:effectLst>
              </a:rPr>
              <a:t>AND SLEEP. </a:t>
            </a:r>
          </a:p>
          <a:p>
            <a:r>
              <a:rPr lang="en-GB" sz="1800" dirty="0" smtClean="0">
                <a:solidFill>
                  <a:schemeClr val="bg1"/>
                </a:solidFill>
                <a:effectLst>
                  <a:glow rad="63500">
                    <a:schemeClr val="accent1">
                      <a:satMod val="175000"/>
                      <a:alpha val="40000"/>
                    </a:schemeClr>
                  </a:glow>
                </a:effectLst>
              </a:rPr>
              <a:t>DURATION </a:t>
            </a:r>
          </a:p>
          <a:p>
            <a:pPr lvl="1"/>
            <a:r>
              <a:rPr lang="en-GB" sz="1600" dirty="0" smtClean="0">
                <a:solidFill>
                  <a:schemeClr val="bg1"/>
                </a:solidFill>
                <a:effectLst>
                  <a:glow rad="63500">
                    <a:schemeClr val="accent1">
                      <a:satMod val="175000"/>
                      <a:alpha val="40000"/>
                    </a:schemeClr>
                  </a:glow>
                </a:effectLst>
              </a:rPr>
              <a:t>BETWEEN </a:t>
            </a:r>
            <a:r>
              <a:rPr lang="en-GB" sz="1600" dirty="0">
                <a:solidFill>
                  <a:schemeClr val="bg1"/>
                </a:solidFill>
                <a:effectLst>
                  <a:glow rad="63500">
                    <a:schemeClr val="accent1">
                      <a:satMod val="175000"/>
                      <a:alpha val="40000"/>
                    </a:schemeClr>
                  </a:glow>
                </a:effectLst>
              </a:rPr>
              <a:t>1 AND 5 MINUTES </a:t>
            </a:r>
            <a:endParaRPr lang="en-GB" sz="1600" dirty="0" smtClean="0">
              <a:solidFill>
                <a:schemeClr val="bg1"/>
              </a:solidFill>
              <a:effectLst>
                <a:glow rad="63500">
                  <a:schemeClr val="accent1">
                    <a:satMod val="175000"/>
                    <a:alpha val="40000"/>
                  </a:schemeClr>
                </a:glow>
              </a:effectLst>
            </a:endParaRPr>
          </a:p>
          <a:p>
            <a:pPr lvl="1"/>
            <a:r>
              <a:rPr lang="en-GB" sz="1600" dirty="0" smtClean="0">
                <a:solidFill>
                  <a:schemeClr val="bg1"/>
                </a:solidFill>
                <a:effectLst>
                  <a:glow rad="63500">
                    <a:schemeClr val="accent1">
                      <a:satMod val="175000"/>
                      <a:alpha val="40000"/>
                    </a:schemeClr>
                  </a:glow>
                </a:effectLst>
              </a:rPr>
              <a:t>OCCUPIES </a:t>
            </a:r>
            <a:r>
              <a:rPr lang="en-GB" sz="1600" dirty="0">
                <a:solidFill>
                  <a:schemeClr val="bg1"/>
                </a:solidFill>
                <a:effectLst>
                  <a:glow rad="63500">
                    <a:schemeClr val="accent1">
                      <a:satMod val="175000"/>
                      <a:alpha val="40000"/>
                    </a:schemeClr>
                  </a:glow>
                </a:effectLst>
              </a:rPr>
              <a:t>APPROXIMATELY 2-5 % OF A NORMAL NIGHT OF SLEEP. </a:t>
            </a:r>
          </a:p>
          <a:p>
            <a:r>
              <a:rPr lang="en-GB" sz="1800" dirty="0" smtClean="0">
                <a:solidFill>
                  <a:schemeClr val="bg1"/>
                </a:solidFill>
                <a:effectLst>
                  <a:glow rad="63500">
                    <a:schemeClr val="accent1">
                      <a:satMod val="175000"/>
                      <a:alpha val="40000"/>
                    </a:schemeClr>
                  </a:glow>
                </a:effectLst>
              </a:rPr>
              <a:t>SIGNS </a:t>
            </a:r>
          </a:p>
          <a:p>
            <a:pPr lvl="1"/>
            <a:r>
              <a:rPr lang="en-GB" sz="1600" dirty="0" smtClean="0">
                <a:solidFill>
                  <a:schemeClr val="bg1"/>
                </a:solidFill>
                <a:effectLst>
                  <a:glow rad="63500">
                    <a:schemeClr val="accent1">
                      <a:satMod val="175000"/>
                      <a:alpha val="40000"/>
                    </a:schemeClr>
                  </a:glow>
                </a:effectLst>
              </a:rPr>
              <a:t>EYES </a:t>
            </a:r>
            <a:r>
              <a:rPr lang="en-GB" sz="1600" dirty="0">
                <a:solidFill>
                  <a:schemeClr val="bg1"/>
                </a:solidFill>
                <a:effectLst>
                  <a:glow rad="63500">
                    <a:schemeClr val="accent1">
                      <a:satMod val="175000"/>
                      <a:alpha val="40000"/>
                    </a:schemeClr>
                  </a:glow>
                </a:effectLst>
              </a:rPr>
              <a:t>BEGIN TO ROLL SLIGHTLY.</a:t>
            </a:r>
          </a:p>
          <a:p>
            <a:r>
              <a:rPr lang="en-GB" sz="1800" dirty="0" smtClean="0">
                <a:solidFill>
                  <a:schemeClr val="bg1"/>
                </a:solidFill>
                <a:effectLst>
                  <a:glow rad="63500">
                    <a:schemeClr val="accent1">
                      <a:satMod val="175000"/>
                      <a:alpha val="40000"/>
                    </a:schemeClr>
                  </a:glow>
                </a:effectLst>
              </a:rPr>
              <a:t>WAVEFORM</a:t>
            </a:r>
          </a:p>
          <a:p>
            <a:pPr lvl="1"/>
            <a:r>
              <a:rPr lang="en-GB" sz="1600" dirty="0">
                <a:solidFill>
                  <a:schemeClr val="bg1"/>
                </a:solidFill>
                <a:effectLst>
                  <a:glow rad="63500">
                    <a:schemeClr val="accent1">
                      <a:satMod val="175000"/>
                      <a:alpha val="40000"/>
                    </a:schemeClr>
                  </a:glow>
                </a:effectLst>
              </a:rPr>
              <a:t>THE EEG IS DOMINATED BY IRREGULAR, JAGGED, LOW VOLTAGE </a:t>
            </a:r>
            <a:r>
              <a:rPr lang="en-GB" sz="1600" dirty="0" smtClean="0">
                <a:solidFill>
                  <a:schemeClr val="bg1"/>
                </a:solidFill>
                <a:effectLst>
                  <a:glow rad="63500">
                    <a:schemeClr val="accent1">
                      <a:satMod val="175000"/>
                      <a:alpha val="40000"/>
                    </a:schemeClr>
                  </a:glow>
                </a:effectLst>
              </a:rPr>
              <a:t>WAVES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6079" y="1505471"/>
            <a:ext cx="4134111" cy="3240360"/>
          </a:xfrm>
          <a:prstGeom prst="rect">
            <a:avLst/>
          </a:prstGeom>
          <a:effectLst>
            <a:innerShdw blurRad="63500" dist="50800">
              <a:prstClr val="black">
                <a:alpha val="9000"/>
              </a:prstClr>
            </a:innerShdw>
          </a:effectLst>
        </p:spPr>
      </p:pic>
      <p:pic>
        <p:nvPicPr>
          <p:cNvPr id="8"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3219" b="52500"/>
          <a:stretch/>
        </p:blipFill>
        <p:spPr>
          <a:xfrm>
            <a:off x="4139952" y="4941168"/>
            <a:ext cx="4575663" cy="905470"/>
          </a:xfrm>
        </p:spPr>
      </p:pic>
      <p:pic>
        <p:nvPicPr>
          <p:cNvPr id="9"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88750"/>
          <a:stretch/>
        </p:blipFill>
        <p:spPr>
          <a:xfrm>
            <a:off x="4518569" y="5805264"/>
            <a:ext cx="4035548" cy="629114"/>
          </a:xfrm>
          <a:prstGeom prst="rect">
            <a:avLst/>
          </a:prstGeom>
        </p:spPr>
      </p:pic>
    </p:spTree>
    <p:extLst>
      <p:ext uri="{BB962C8B-B14F-4D97-AF65-F5344CB8AC3E}">
        <p14:creationId xmlns:p14="http://schemas.microsoft.com/office/powerpoint/2010/main" val="4041795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960321"/>
            <a:ext cx="4180656" cy="1100527"/>
          </a:xfrm>
        </p:spPr>
        <p:txBody>
          <a:bodyPr>
            <a:normAutofit/>
          </a:bodyPr>
          <a:lstStyle/>
          <a:p>
            <a:r>
              <a:rPr lang="en-GB" dirty="0"/>
              <a:t>STAGES OF SLEEP – </a:t>
            </a:r>
            <a:r>
              <a:rPr lang="en-GB" dirty="0" smtClean="0"/>
              <a:t>STAGE 2 </a:t>
            </a:r>
            <a:endParaRPr lang="en-GB" dirty="0"/>
          </a:p>
        </p:txBody>
      </p:sp>
      <p:sp>
        <p:nvSpPr>
          <p:cNvPr id="3" name="Content Placeholder 2"/>
          <p:cNvSpPr>
            <a:spLocks noGrp="1"/>
          </p:cNvSpPr>
          <p:nvPr>
            <p:ph sz="half" idx="1"/>
          </p:nvPr>
        </p:nvSpPr>
        <p:spPr>
          <a:xfrm>
            <a:off x="35496" y="2060848"/>
            <a:ext cx="4468688" cy="4263752"/>
          </a:xfrm>
        </p:spPr>
        <p:txBody>
          <a:bodyPr>
            <a:normAutofit fontScale="77500" lnSpcReduction="20000"/>
          </a:bodyPr>
          <a:lstStyle/>
          <a:p>
            <a:r>
              <a:rPr lang="en-GB" dirty="0" smtClean="0">
                <a:solidFill>
                  <a:schemeClr val="bg1"/>
                </a:solidFill>
                <a:effectLst>
                  <a:glow rad="63500">
                    <a:schemeClr val="accent1">
                      <a:satMod val="175000"/>
                      <a:alpha val="40000"/>
                    </a:schemeClr>
                  </a:glow>
                </a:effectLst>
              </a:rPr>
              <a:t>EXPERIENCE</a:t>
            </a:r>
          </a:p>
          <a:p>
            <a:pPr lvl="1"/>
            <a:r>
              <a:rPr lang="en-US" dirty="0" smtClean="0">
                <a:solidFill>
                  <a:schemeClr val="bg1"/>
                </a:solidFill>
                <a:effectLst>
                  <a:glow rad="63500">
                    <a:schemeClr val="accent1">
                      <a:satMod val="175000"/>
                      <a:alpha val="40000"/>
                    </a:schemeClr>
                  </a:glow>
                </a:effectLst>
              </a:rPr>
              <a:t>THE "BASELINE" OF SLEEP.</a:t>
            </a:r>
            <a:endParaRPr lang="en-GB" dirty="0" smtClean="0">
              <a:solidFill>
                <a:schemeClr val="bg1"/>
              </a:solidFill>
              <a:effectLst>
                <a:glow rad="63500">
                  <a:schemeClr val="accent1">
                    <a:satMod val="175000"/>
                    <a:alpha val="40000"/>
                  </a:schemeClr>
                </a:glow>
              </a:effectLst>
            </a:endParaRPr>
          </a:p>
          <a:p>
            <a:r>
              <a:rPr lang="en-GB" dirty="0" smtClean="0">
                <a:solidFill>
                  <a:schemeClr val="bg1"/>
                </a:solidFill>
                <a:effectLst>
                  <a:glow rad="63500">
                    <a:schemeClr val="accent1">
                      <a:satMod val="175000"/>
                      <a:alpha val="40000"/>
                    </a:schemeClr>
                  </a:glow>
                </a:effectLst>
              </a:rPr>
              <a:t>DURATION </a:t>
            </a:r>
          </a:p>
          <a:p>
            <a:pPr lvl="1"/>
            <a:r>
              <a:rPr lang="en-US" dirty="0" smtClean="0">
                <a:solidFill>
                  <a:schemeClr val="bg1"/>
                </a:solidFill>
                <a:effectLst>
                  <a:glow rad="63500">
                    <a:schemeClr val="accent1">
                      <a:satMod val="175000"/>
                      <a:alpha val="40000"/>
                    </a:schemeClr>
                  </a:glow>
                </a:effectLst>
              </a:rPr>
              <a:t>THIS STAGE IS PART OF THE 90 MINUTE CYCLE AND OCCUPIES APPROXIMATELY 45-60% OF SLEEP</a:t>
            </a:r>
            <a:r>
              <a:rPr lang="en-US" b="1" dirty="0" smtClean="0">
                <a:solidFill>
                  <a:schemeClr val="bg1"/>
                </a:solidFill>
                <a:effectLst>
                  <a:glow rad="63500">
                    <a:schemeClr val="accent1">
                      <a:satMod val="175000"/>
                      <a:alpha val="40000"/>
                    </a:schemeClr>
                  </a:glow>
                </a:effectLst>
              </a:rPr>
              <a:t>.</a:t>
            </a:r>
            <a:endParaRPr lang="en-GB" dirty="0" smtClean="0">
              <a:solidFill>
                <a:schemeClr val="bg1"/>
              </a:solidFill>
              <a:effectLst>
                <a:glow rad="63500">
                  <a:schemeClr val="accent1">
                    <a:satMod val="175000"/>
                    <a:alpha val="40000"/>
                  </a:schemeClr>
                </a:glow>
              </a:effectLst>
            </a:endParaRPr>
          </a:p>
          <a:p>
            <a:r>
              <a:rPr lang="en-GB" dirty="0" smtClean="0">
                <a:solidFill>
                  <a:schemeClr val="bg1"/>
                </a:solidFill>
                <a:effectLst>
                  <a:glow rad="63500">
                    <a:schemeClr val="accent1">
                      <a:satMod val="175000"/>
                      <a:alpha val="40000"/>
                    </a:schemeClr>
                  </a:glow>
                </a:effectLst>
              </a:rPr>
              <a:t>WAVEFORM</a:t>
            </a:r>
            <a:r>
              <a:rPr lang="en-US" dirty="0" smtClean="0">
                <a:solidFill>
                  <a:schemeClr val="bg1"/>
                </a:solidFill>
                <a:effectLst>
                  <a:glow rad="63500">
                    <a:schemeClr val="accent1">
                      <a:satMod val="175000"/>
                      <a:alpha val="40000"/>
                    </a:schemeClr>
                  </a:glow>
                </a:effectLst>
              </a:rPr>
              <a:t> IS CHARACTERIZED BY THE PRESENCE OF: </a:t>
            </a:r>
          </a:p>
          <a:p>
            <a:pPr lvl="1"/>
            <a:r>
              <a:rPr lang="en-US" b="1" spc="50" dirty="0" smtClean="0">
                <a:ln w="9525" cmpd="sng">
                  <a:solidFill>
                    <a:schemeClr val="accent1"/>
                  </a:solidFill>
                  <a:prstDash val="solid"/>
                </a:ln>
                <a:solidFill>
                  <a:srgbClr val="FF0000"/>
                </a:solidFill>
                <a:effectLst>
                  <a:glow rad="38100">
                    <a:schemeClr val="accent1">
                      <a:alpha val="40000"/>
                    </a:schemeClr>
                  </a:glow>
                </a:effectLst>
              </a:rPr>
              <a:t>SLEEP SPINDLES </a:t>
            </a:r>
            <a:r>
              <a:rPr lang="en-US" dirty="0" smtClean="0">
                <a:solidFill>
                  <a:schemeClr val="bg1"/>
                </a:solidFill>
                <a:effectLst>
                  <a:glow rad="63500">
                    <a:schemeClr val="accent1">
                      <a:satMod val="175000"/>
                      <a:alpha val="40000"/>
                    </a:schemeClr>
                  </a:glow>
                </a:effectLst>
              </a:rPr>
              <a:t>- 12- TO 14-HZ WAVES DURING A BURST THAT LASTS AT LEAST HALF A SECOND.</a:t>
            </a:r>
          </a:p>
          <a:p>
            <a:pPr lvl="1"/>
            <a:r>
              <a:rPr lang="en-US" sz="2500" b="1" spc="50" dirty="0">
                <a:ln w="9525" cmpd="sng">
                  <a:solidFill>
                    <a:schemeClr val="accent1"/>
                  </a:solidFill>
                  <a:prstDash val="solid"/>
                </a:ln>
                <a:solidFill>
                  <a:srgbClr val="FF0000"/>
                </a:solidFill>
                <a:effectLst>
                  <a:glow rad="38100">
                    <a:schemeClr val="accent1">
                      <a:alpha val="40000"/>
                    </a:schemeClr>
                  </a:glow>
                </a:effectLst>
              </a:rPr>
              <a:t>K-COMPLEXES </a:t>
            </a:r>
            <a:r>
              <a:rPr lang="en-US" dirty="0" smtClean="0">
                <a:effectLst>
                  <a:glow rad="63500">
                    <a:schemeClr val="accent1">
                      <a:satMod val="175000"/>
                      <a:alpha val="40000"/>
                    </a:schemeClr>
                  </a:glow>
                </a:effectLst>
              </a:rPr>
              <a:t>- </a:t>
            </a:r>
            <a:r>
              <a:rPr lang="en-US" dirty="0" smtClean="0">
                <a:solidFill>
                  <a:schemeClr val="bg1"/>
                </a:solidFill>
                <a:effectLst>
                  <a:glow rad="63500">
                    <a:schemeClr val="accent1">
                      <a:satMod val="175000"/>
                      <a:alpha val="40000"/>
                    </a:schemeClr>
                  </a:glow>
                </a:effectLst>
              </a:rPr>
              <a:t>A SHARP HIGH-AMPLITUDE NEGATIVE WAVE FOLLOWED BY A SMALLER, SLOWER POSITIVE WAVE.</a:t>
            </a:r>
          </a:p>
          <a:p>
            <a:endParaRPr lang="en-GB" dirty="0">
              <a:effectLst>
                <a:glow rad="63500">
                  <a:schemeClr val="accent1">
                    <a:satMod val="175000"/>
                    <a:alpha val="40000"/>
                  </a:schemeClr>
                </a:glow>
              </a:effectLst>
            </a:endParaRPr>
          </a:p>
        </p:txBody>
      </p:sp>
      <p:pic>
        <p:nvPicPr>
          <p:cNvPr id="6" name="Picture 4" descr="D:\Squire\Images\42f04.jpg"/>
          <p:cNvPicPr>
            <a:picLocks noGrp="1" noChangeAspect="1" noChangeArrowheads="1"/>
          </p:cNvPicPr>
          <p:nvPr>
            <p:ph sz="half" idx="2"/>
          </p:nvPr>
        </p:nvPicPr>
        <p:blipFill rotWithShape="1">
          <a:blip r:embed="rId2" r:link="rId3">
            <a:extLst>
              <a:ext uri="{28A0092B-C50C-407E-A947-70E740481C1C}">
                <a14:useLocalDpi xmlns:a14="http://schemas.microsoft.com/office/drawing/2010/main" val="0"/>
              </a:ext>
            </a:extLst>
          </a:blip>
          <a:srcRect t="38515" b="36519"/>
          <a:stretch/>
        </p:blipFill>
        <p:spPr>
          <a:xfrm>
            <a:off x="4788024" y="1700808"/>
            <a:ext cx="4038600" cy="1224137"/>
          </a:xfrm>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429000"/>
            <a:ext cx="4536504" cy="2728868"/>
          </a:xfrm>
          <a:prstGeom prst="rect">
            <a:avLst/>
          </a:prstGeom>
        </p:spPr>
      </p:pic>
    </p:spTree>
    <p:extLst>
      <p:ext uri="{BB962C8B-B14F-4D97-AF65-F5344CB8AC3E}">
        <p14:creationId xmlns:p14="http://schemas.microsoft.com/office/powerpoint/2010/main" val="2911400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548680"/>
            <a:ext cx="8219256" cy="1100527"/>
          </a:xfrm>
        </p:spPr>
        <p:txBody>
          <a:bodyPr>
            <a:normAutofit/>
          </a:bodyPr>
          <a:lstStyle/>
          <a:p>
            <a:r>
              <a:rPr lang="en-GB" dirty="0"/>
              <a:t>STAGES OF SLEEP – </a:t>
            </a:r>
            <a:r>
              <a:rPr lang="en-GB" dirty="0" smtClean="0"/>
              <a:t>STAGES 3 &amp; 4 </a:t>
            </a:r>
            <a:endParaRPr lang="en-GB" dirty="0"/>
          </a:p>
        </p:txBody>
      </p:sp>
      <p:sp>
        <p:nvSpPr>
          <p:cNvPr id="3" name="Content Placeholder 2"/>
          <p:cNvSpPr>
            <a:spLocks noGrp="1"/>
          </p:cNvSpPr>
          <p:nvPr>
            <p:ph sz="half" idx="1"/>
          </p:nvPr>
        </p:nvSpPr>
        <p:spPr>
          <a:xfrm>
            <a:off x="457200" y="1371600"/>
            <a:ext cx="4038600" cy="4953000"/>
          </a:xfrm>
        </p:spPr>
        <p:txBody>
          <a:bodyPr>
            <a:normAutofit fontScale="70000" lnSpcReduction="20000"/>
          </a:bodyPr>
          <a:lstStyle/>
          <a:p>
            <a:r>
              <a:rPr lang="en-GB" dirty="0" smtClean="0">
                <a:solidFill>
                  <a:schemeClr val="bg1"/>
                </a:solidFill>
              </a:rPr>
              <a:t>EXPERIENCE</a:t>
            </a:r>
          </a:p>
          <a:p>
            <a:pPr lvl="1"/>
            <a:r>
              <a:rPr lang="en-GB" dirty="0" smtClean="0">
                <a:solidFill>
                  <a:schemeClr val="bg1"/>
                </a:solidFill>
              </a:rPr>
              <a:t>DEEP SLEEP</a:t>
            </a:r>
          </a:p>
          <a:p>
            <a:pPr lvl="1"/>
            <a:r>
              <a:rPr lang="en-US" dirty="0" smtClean="0">
                <a:solidFill>
                  <a:schemeClr val="bg1"/>
                </a:solidFill>
              </a:rPr>
              <a:t>DELTA SLEEP IS THE "DEEPEST" STAGE OF SLEEP AND THE MOST RESTORATIVE. </a:t>
            </a:r>
          </a:p>
          <a:p>
            <a:pPr lvl="1"/>
            <a:r>
              <a:rPr lang="en-US" dirty="0" smtClean="0">
                <a:solidFill>
                  <a:schemeClr val="bg1"/>
                </a:solidFill>
              </a:rPr>
              <a:t>IT IS DELTA SLEEP THAT A SLEEP-DEPRIVED SUBJECT'S BRAIN CRAVES</a:t>
            </a:r>
          </a:p>
          <a:p>
            <a:pPr lvl="1"/>
            <a:r>
              <a:rPr lang="en-US" dirty="0" smtClean="0">
                <a:solidFill>
                  <a:schemeClr val="bg1"/>
                </a:solidFill>
              </a:rPr>
              <a:t>GENERALLY  CHILDREN UNAWAKE ABLE  OR "DEAD ASLEEP"</a:t>
            </a:r>
            <a:endParaRPr lang="en-GB" dirty="0" smtClean="0">
              <a:solidFill>
                <a:schemeClr val="bg1"/>
              </a:solidFill>
            </a:endParaRPr>
          </a:p>
          <a:p>
            <a:r>
              <a:rPr lang="en-GB" dirty="0" smtClean="0">
                <a:solidFill>
                  <a:schemeClr val="bg1"/>
                </a:solidFill>
              </a:rPr>
              <a:t>DURATION</a:t>
            </a:r>
          </a:p>
          <a:p>
            <a:pPr lvl="1"/>
            <a:r>
              <a:rPr lang="en-US" dirty="0" smtClean="0">
                <a:solidFill>
                  <a:schemeClr val="bg1"/>
                </a:solidFill>
              </a:rPr>
              <a:t>15-30 MINUTES</a:t>
            </a:r>
            <a:r>
              <a:rPr lang="en-GB" dirty="0" smtClean="0">
                <a:solidFill>
                  <a:schemeClr val="bg1"/>
                </a:solidFill>
              </a:rPr>
              <a:t> </a:t>
            </a:r>
          </a:p>
          <a:p>
            <a:pPr lvl="1"/>
            <a:r>
              <a:rPr lang="en-US" dirty="0" smtClean="0">
                <a:solidFill>
                  <a:schemeClr val="bg1"/>
                </a:solidFill>
              </a:rPr>
              <a:t>CAN OCCUPY UP TO 40% OF ALL SLEEP TIME</a:t>
            </a:r>
            <a:endParaRPr lang="en-GB" dirty="0" smtClean="0">
              <a:solidFill>
                <a:schemeClr val="bg1"/>
              </a:solidFill>
            </a:endParaRPr>
          </a:p>
          <a:p>
            <a:r>
              <a:rPr lang="en-GB" dirty="0" smtClean="0">
                <a:solidFill>
                  <a:schemeClr val="bg1"/>
                </a:solidFill>
              </a:rPr>
              <a:t>SIGNS</a:t>
            </a:r>
          </a:p>
          <a:p>
            <a:pPr lvl="1"/>
            <a:r>
              <a:rPr lang="en-US" dirty="0" smtClean="0">
                <a:solidFill>
                  <a:schemeClr val="bg1"/>
                </a:solidFill>
              </a:rPr>
              <a:t>SLOWING OF HEART RATE, BREATHING RATE, AND BRAIN ACTIVITY</a:t>
            </a:r>
            <a:r>
              <a:rPr lang="en-US" dirty="0" smtClean="0">
                <a:solidFill>
                  <a:schemeClr val="bg1"/>
                </a:solidFill>
              </a:rPr>
              <a:t>.</a:t>
            </a:r>
            <a:endParaRPr lang="en-GB" dirty="0" smtClean="0">
              <a:solidFill>
                <a:schemeClr val="bg1"/>
              </a:solidFill>
            </a:endParaRPr>
          </a:p>
        </p:txBody>
      </p:sp>
      <p:pic>
        <p:nvPicPr>
          <p:cNvPr id="6" name="Picture 4" descr="D:\Squire\Images\42f04.jpg"/>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a:xfrm>
            <a:off x="4648200" y="1396463"/>
            <a:ext cx="4038600" cy="4903274"/>
          </a:xfrm>
          <a:noFill/>
          <a:ln/>
        </p:spPr>
      </p:pic>
    </p:spTree>
    <p:extLst>
      <p:ext uri="{BB962C8B-B14F-4D97-AF65-F5344CB8AC3E}">
        <p14:creationId xmlns:p14="http://schemas.microsoft.com/office/powerpoint/2010/main" val="1307117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548680"/>
            <a:ext cx="8219256" cy="1100527"/>
          </a:xfrm>
        </p:spPr>
        <p:txBody>
          <a:bodyPr>
            <a:normAutofit/>
          </a:bodyPr>
          <a:lstStyle/>
          <a:p>
            <a:r>
              <a:rPr lang="en-GB" dirty="0"/>
              <a:t>STAGES OF SLEEP – </a:t>
            </a:r>
            <a:r>
              <a:rPr lang="en-GB" dirty="0" smtClean="0"/>
              <a:t>STAGES 3 &amp; 4 </a:t>
            </a:r>
            <a:endParaRPr lang="en-GB" dirty="0"/>
          </a:p>
        </p:txBody>
      </p:sp>
      <p:sp>
        <p:nvSpPr>
          <p:cNvPr id="3" name="Content Placeholder 2"/>
          <p:cNvSpPr>
            <a:spLocks noGrp="1"/>
          </p:cNvSpPr>
          <p:nvPr>
            <p:ph sz="half" idx="1"/>
          </p:nvPr>
        </p:nvSpPr>
        <p:spPr>
          <a:xfrm>
            <a:off x="457200" y="1371600"/>
            <a:ext cx="4038600" cy="4953000"/>
          </a:xfrm>
        </p:spPr>
        <p:txBody>
          <a:bodyPr>
            <a:normAutofit fontScale="85000" lnSpcReduction="20000"/>
          </a:bodyPr>
          <a:lstStyle/>
          <a:p>
            <a:r>
              <a:rPr lang="en-GB" dirty="0" smtClean="0">
                <a:solidFill>
                  <a:schemeClr val="bg1"/>
                </a:solidFill>
              </a:rPr>
              <a:t>WAVEFORM</a:t>
            </a:r>
            <a:r>
              <a:rPr lang="en-US" dirty="0" smtClean="0">
                <a:solidFill>
                  <a:schemeClr val="bg1"/>
                </a:solidFill>
              </a:rPr>
              <a:t> </a:t>
            </a:r>
            <a:endParaRPr lang="en-US" dirty="0" smtClean="0">
              <a:solidFill>
                <a:schemeClr val="bg1"/>
              </a:solidFill>
            </a:endParaRPr>
          </a:p>
          <a:p>
            <a:pPr lvl="1"/>
            <a:r>
              <a:rPr lang="en-US" dirty="0" smtClean="0">
                <a:solidFill>
                  <a:schemeClr val="bg1"/>
                </a:solidFill>
              </a:rPr>
              <a:t>STAGE 3 AND STAGE 4 TOGETHER CONSTITUTE SLOW WAVE SLEEP (SWS) AND IS CHARACTERIZED BY:</a:t>
            </a:r>
          </a:p>
          <a:p>
            <a:pPr lvl="1"/>
            <a:r>
              <a:rPr lang="en-US" dirty="0" smtClean="0">
                <a:solidFill>
                  <a:schemeClr val="bg1"/>
                </a:solidFill>
              </a:rPr>
              <a:t>EEG RECORDING OF SLOW, LARGE AMPLITUDE WAVE. </a:t>
            </a:r>
          </a:p>
          <a:p>
            <a:pPr lvl="1"/>
            <a:r>
              <a:rPr lang="en-US" dirty="0" smtClean="0">
                <a:solidFill>
                  <a:schemeClr val="bg1"/>
                </a:solidFill>
              </a:rPr>
              <a:t>HIGHLY SYNCHRONIZED NEURONAL ACTIVITY. </a:t>
            </a:r>
          </a:p>
          <a:p>
            <a:pPr lvl="1"/>
            <a:r>
              <a:rPr lang="en-US" dirty="0" smtClean="0">
                <a:solidFill>
                  <a:schemeClr val="bg1"/>
                </a:solidFill>
              </a:rPr>
              <a:t>BRAIN ACTIVITY SLOWS DOWN FROM THE "THETA" RHYTHM OF STAGE 2 TO A MUCH SLOWER RHYTHM CALLED "DELTA" AND THE HEIGHT OR AMPLITUDE OF THE WAVES INCREASES DRAMATICALLY.</a:t>
            </a:r>
            <a:endParaRPr lang="en-GB" dirty="0">
              <a:solidFill>
                <a:schemeClr val="bg1"/>
              </a:solidFill>
            </a:endParaRPr>
          </a:p>
        </p:txBody>
      </p:sp>
      <p:pic>
        <p:nvPicPr>
          <p:cNvPr id="6" name="Picture 4" descr="D:\Squire\Images\42f04.jpg"/>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a:xfrm>
            <a:off x="4648200" y="1396463"/>
            <a:ext cx="4038600" cy="4903274"/>
          </a:xfrm>
          <a:noFill/>
          <a:ln/>
        </p:spPr>
      </p:pic>
    </p:spTree>
    <p:extLst>
      <p:ext uri="{BB962C8B-B14F-4D97-AF65-F5344CB8AC3E}">
        <p14:creationId xmlns:p14="http://schemas.microsoft.com/office/powerpoint/2010/main" val="4286721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Squire\Images\42f04.jpg"/>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a:xfrm>
            <a:off x="4648200" y="1396463"/>
            <a:ext cx="4038600" cy="4903274"/>
          </a:xfrm>
          <a:noFill/>
          <a:ln/>
        </p:spPr>
      </p:pic>
      <p:sp>
        <p:nvSpPr>
          <p:cNvPr id="4" name="Title 3"/>
          <p:cNvSpPr>
            <a:spLocks noGrp="1"/>
          </p:cNvSpPr>
          <p:nvPr>
            <p:ph type="title"/>
          </p:nvPr>
        </p:nvSpPr>
        <p:spPr>
          <a:xfrm>
            <a:off x="251520" y="836712"/>
            <a:ext cx="8712968" cy="596471"/>
          </a:xfrm>
        </p:spPr>
        <p:txBody>
          <a:bodyPr>
            <a:normAutofit fontScale="90000"/>
          </a:bodyPr>
          <a:lstStyle/>
          <a:p>
            <a:r>
              <a:rPr lang="en-GB" sz="3600" dirty="0" smtClean="0"/>
              <a:t>STAGES OF SLEEP – RAPID EYE MOVEMENT </a:t>
            </a:r>
            <a:endParaRPr lang="en-GB" sz="3600" dirty="0"/>
          </a:p>
        </p:txBody>
      </p:sp>
      <p:sp>
        <p:nvSpPr>
          <p:cNvPr id="3" name="Content Placeholder 2"/>
          <p:cNvSpPr>
            <a:spLocks noGrp="1"/>
          </p:cNvSpPr>
          <p:nvPr>
            <p:ph sz="half" idx="1"/>
          </p:nvPr>
        </p:nvSpPr>
        <p:spPr>
          <a:xfrm>
            <a:off x="457200" y="1371600"/>
            <a:ext cx="4114800" cy="5297760"/>
          </a:xfrm>
        </p:spPr>
        <p:txBody>
          <a:bodyPr>
            <a:normAutofit/>
          </a:bodyPr>
          <a:lstStyle/>
          <a:p>
            <a:r>
              <a:rPr lang="en-GB" dirty="0" smtClean="0"/>
              <a:t>EXPERIENCE</a:t>
            </a:r>
          </a:p>
          <a:p>
            <a:pPr lvl="1"/>
            <a:r>
              <a:rPr lang="en-US" dirty="0" smtClean="0">
                <a:solidFill>
                  <a:srgbClr val="660033"/>
                </a:solidFill>
              </a:rPr>
              <a:t>VERY ACTIVE STAGE OF SLEEP. </a:t>
            </a:r>
          </a:p>
          <a:p>
            <a:pPr lvl="1"/>
            <a:r>
              <a:rPr lang="en-US" dirty="0" smtClean="0">
                <a:solidFill>
                  <a:srgbClr val="660033"/>
                </a:solidFill>
              </a:rPr>
              <a:t>VIVID DREAMS CAN OCCUR. </a:t>
            </a:r>
          </a:p>
          <a:p>
            <a:r>
              <a:rPr lang="en-GB" dirty="0" smtClean="0"/>
              <a:t>DURATION </a:t>
            </a:r>
          </a:p>
          <a:p>
            <a:pPr lvl="1"/>
            <a:r>
              <a:rPr lang="en-US" dirty="0" smtClean="0">
                <a:solidFill>
                  <a:srgbClr val="660033"/>
                </a:solidFill>
              </a:rPr>
              <a:t>COMPOSES 20-25 % OF A NORMAL NIGHTS SLEEP. </a:t>
            </a:r>
          </a:p>
          <a:p>
            <a:r>
              <a:rPr lang="en-US" dirty="0" smtClean="0"/>
              <a:t>WAVEFORM</a:t>
            </a:r>
          </a:p>
          <a:p>
            <a:pPr lvl="1"/>
            <a:r>
              <a:rPr lang="en-US" dirty="0" smtClean="0"/>
              <a:t>EEG WAVES ARE IRREGULAR, LOW-VOLTAGE AND FAST.</a:t>
            </a:r>
          </a:p>
        </p:txBody>
      </p:sp>
    </p:spTree>
    <p:extLst>
      <p:ext uri="{BB962C8B-B14F-4D97-AF65-F5344CB8AC3E}">
        <p14:creationId xmlns:p14="http://schemas.microsoft.com/office/powerpoint/2010/main" val="3352202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0768"/>
            <a:ext cx="6338972" cy="4968552"/>
          </a:xfrm>
          <a:prstGeom prst="rect">
            <a:avLst/>
          </a:prstGeom>
          <a:effectLst>
            <a:innerShdw blurRad="63500" dist="50800">
              <a:prstClr val="black">
                <a:alpha val="9000"/>
              </a:prstClr>
            </a:innerShdw>
          </a:effectLst>
        </p:spPr>
      </p:pic>
      <p:sp>
        <p:nvSpPr>
          <p:cNvPr id="2" name="Rectangle 1"/>
          <p:cNvSpPr/>
          <p:nvPr/>
        </p:nvSpPr>
        <p:spPr>
          <a:xfrm>
            <a:off x="6714994" y="1628800"/>
            <a:ext cx="2411760" cy="4093428"/>
          </a:xfrm>
          <a:prstGeom prst="rect">
            <a:avLst/>
          </a:prstGeom>
        </p:spPr>
        <p:txBody>
          <a:bodyPr wrap="square">
            <a:spAutoFit/>
          </a:bodyPr>
          <a:lstStyle/>
          <a:p>
            <a:pPr marL="342900" indent="-342900">
              <a:buFont typeface="Arial" charset="0"/>
              <a:buChar char="•"/>
            </a:pPr>
            <a:r>
              <a:rPr lang="en-US" sz="2000" dirty="0">
                <a:solidFill>
                  <a:srgbClr val="E5F9FF"/>
                </a:solidFill>
                <a:effectLst>
                  <a:outerShdw blurRad="50800" dist="76200" dir="5400000" algn="t" rotWithShape="0">
                    <a:prstClr val="black">
                      <a:alpha val="40000"/>
                    </a:prstClr>
                  </a:outerShdw>
                </a:effectLst>
              </a:rPr>
              <a:t>OVER THE COURSE OF ABOUT 90 </a:t>
            </a:r>
            <a:r>
              <a:rPr lang="en-US" sz="2000" dirty="0" smtClean="0">
                <a:solidFill>
                  <a:srgbClr val="E5F9FF"/>
                </a:solidFill>
                <a:effectLst>
                  <a:outerShdw blurRad="50800" dist="76200" dir="5400000" algn="t" rotWithShape="0">
                    <a:prstClr val="black">
                      <a:alpha val="40000"/>
                    </a:prstClr>
                  </a:outerShdw>
                </a:effectLst>
              </a:rPr>
              <a:t>MINUTES A </a:t>
            </a:r>
            <a:r>
              <a:rPr lang="en-US" sz="2000" dirty="0">
                <a:solidFill>
                  <a:srgbClr val="E5F9FF"/>
                </a:solidFill>
                <a:effectLst>
                  <a:outerShdw blurRad="50800" dist="76200" dir="5400000" algn="t" rotWithShape="0">
                    <a:prstClr val="black">
                      <a:alpha val="40000"/>
                    </a:prstClr>
                  </a:outerShdw>
                </a:effectLst>
              </a:rPr>
              <a:t>SLEEPER GOES THROUGH SLEEP STAGES 1, 2, </a:t>
            </a:r>
            <a:r>
              <a:rPr lang="en-US" sz="2000" dirty="0" smtClean="0">
                <a:solidFill>
                  <a:srgbClr val="E5F9FF"/>
                </a:solidFill>
                <a:effectLst>
                  <a:outerShdw blurRad="50800" dist="76200" dir="5400000" algn="t" rotWithShape="0">
                    <a:prstClr val="black">
                      <a:alpha val="40000"/>
                    </a:prstClr>
                  </a:outerShdw>
                </a:effectLst>
              </a:rPr>
              <a:t>3, AND </a:t>
            </a:r>
            <a:r>
              <a:rPr lang="en-US" sz="2000" dirty="0">
                <a:solidFill>
                  <a:srgbClr val="E5F9FF"/>
                </a:solidFill>
                <a:effectLst>
                  <a:outerShdw blurRad="50800" dist="76200" dir="5400000" algn="t" rotWithShape="0">
                    <a:prstClr val="black">
                      <a:alpha val="40000"/>
                    </a:prstClr>
                  </a:outerShdw>
                </a:effectLst>
              </a:rPr>
              <a:t>4</a:t>
            </a:r>
          </a:p>
          <a:p>
            <a:pPr marL="342900" indent="-342900">
              <a:buFont typeface="Arial" charset="0"/>
              <a:buChar char="•"/>
            </a:pPr>
            <a:r>
              <a:rPr lang="en-US" sz="2000" dirty="0">
                <a:solidFill>
                  <a:srgbClr val="E5F9FF"/>
                </a:solidFill>
                <a:effectLst>
                  <a:outerShdw blurRad="50800" dist="76200" dir="5400000" algn="t" rotWithShape="0">
                    <a:prstClr val="black">
                      <a:alpha val="40000"/>
                    </a:prstClr>
                  </a:outerShdw>
                </a:effectLst>
              </a:rPr>
              <a:t>THEN RETURNS THROUGH THE STAGES 3 AND 2 TO A STAGE CALLED REM</a:t>
            </a:r>
            <a:r>
              <a:rPr lang="en-US" sz="2000" dirty="0">
                <a:effectLst>
                  <a:outerShdw blurRad="50800" dist="76200" dir="5400000" algn="t" rotWithShape="0">
                    <a:prstClr val="black">
                      <a:alpha val="40000"/>
                    </a:prstClr>
                  </a:outerShdw>
                </a:effectLst>
              </a:rPr>
              <a:t>.</a:t>
            </a:r>
          </a:p>
        </p:txBody>
      </p:sp>
    </p:spTree>
    <p:extLst>
      <p:ext uri="{BB962C8B-B14F-4D97-AF65-F5344CB8AC3E}">
        <p14:creationId xmlns:p14="http://schemas.microsoft.com/office/powerpoint/2010/main" val="1940854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SLOW WAVE PREDOMINANCE</a:t>
            </a:r>
            <a:endParaRPr lang="en-GB" dirty="0"/>
          </a:p>
        </p:txBody>
      </p:sp>
      <p:sp>
        <p:nvSpPr>
          <p:cNvPr id="3" name="Content Placeholder 2"/>
          <p:cNvSpPr>
            <a:spLocks noGrp="1"/>
          </p:cNvSpPr>
          <p:nvPr>
            <p:ph idx="1"/>
          </p:nvPr>
        </p:nvSpPr>
        <p:spPr>
          <a:xfrm>
            <a:off x="457200" y="2060848"/>
            <a:ext cx="4618856" cy="4263752"/>
          </a:xfrm>
        </p:spPr>
        <p:txBody>
          <a:bodyPr>
            <a:normAutofit fontScale="70000" lnSpcReduction="20000"/>
          </a:bodyPr>
          <a:lstStyle/>
          <a:p>
            <a:r>
              <a:rPr lang="en-GB" dirty="0" smtClean="0"/>
              <a:t>MOST SLEEP DURING EACH NIGHT IS OF THE SLOW-WAVE (NREM) VARIETY, </a:t>
            </a:r>
          </a:p>
          <a:p>
            <a:pPr lvl="1"/>
            <a:r>
              <a:rPr lang="en-GB" dirty="0" smtClean="0"/>
              <a:t>WHICH IS THE DEEP, RESTFUL SLEEP THAT THE PERSON EXPERIENCES DURING THE FIRST HOUR OF SLEEP AFTER HAVING BEEN AWAKE FOR MANY HOURS</a:t>
            </a:r>
          </a:p>
          <a:p>
            <a:r>
              <a:rPr lang="en-US" dirty="0"/>
              <a:t>STAGE 3 AND 4 SLEEP PREDOMINATE EARLY IN THE NIGHT. </a:t>
            </a:r>
          </a:p>
          <a:p>
            <a:pPr lvl="1"/>
            <a:r>
              <a:rPr lang="en-US" dirty="0"/>
              <a:t>THE LENGTH OF STAGES 3 AND 4 DECREASE AS THE NIGHT PROGRESSES. </a:t>
            </a:r>
          </a:p>
          <a:p>
            <a:pPr lvl="1"/>
            <a:endParaRPr lang="en-GB" dirty="0" smtClean="0"/>
          </a:p>
          <a:p>
            <a:pPr lvl="1"/>
            <a:endParaRPr lang="en-GB"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916832"/>
            <a:ext cx="3528392" cy="2765590"/>
          </a:xfrm>
          <a:prstGeom prst="rect">
            <a:avLst/>
          </a:prstGeom>
          <a:effectLst>
            <a:innerShdw blurRad="63500" dist="50800">
              <a:prstClr val="black">
                <a:alpha val="9000"/>
              </a:prstClr>
            </a:innerShdw>
          </a:effectLst>
        </p:spPr>
      </p:pic>
    </p:spTree>
    <p:extLst>
      <p:ext uri="{BB962C8B-B14F-4D97-AF65-F5344CB8AC3E}">
        <p14:creationId xmlns:p14="http://schemas.microsoft.com/office/powerpoint/2010/main" val="3556317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288120248"/>
              </p:ext>
            </p:extLst>
          </p:nvPr>
        </p:nvGraphicFramePr>
        <p:xfrm>
          <a:off x="518864" y="1772816"/>
          <a:ext cx="8229600" cy="4551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539552" y="1209222"/>
            <a:ext cx="8229600" cy="635602"/>
            <a:chOff x="0" y="113651"/>
            <a:chExt cx="8229600" cy="635602"/>
          </a:xfrm>
          <a:scene3d>
            <a:camera prst="perspectiveAbove"/>
            <a:lightRig rig="threePt" dir="t"/>
          </a:scene3d>
        </p:grpSpPr>
        <p:sp>
          <p:nvSpPr>
            <p:cNvPr id="8" name="Rounded Rectangle 7"/>
            <p:cNvSpPr/>
            <p:nvPr/>
          </p:nvSpPr>
          <p:spPr>
            <a:xfrm>
              <a:off x="0" y="113651"/>
              <a:ext cx="8229600" cy="635602"/>
            </a:xfrm>
            <a:prstGeom prst="roundRect">
              <a:avLst/>
            </a:prstGeom>
            <a:solidFill>
              <a:srgbClr val="4F81BD">
                <a:alpha val="74118"/>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9" name="Rounded Rectangle 4"/>
            <p:cNvSpPr/>
            <p:nvPr/>
          </p:nvSpPr>
          <p:spPr>
            <a:xfrm>
              <a:off x="31028" y="144679"/>
              <a:ext cx="8167544" cy="573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MY" sz="3200" kern="1200" dirty="0" smtClean="0"/>
                <a:t>THE DIFFERENCE BETWEEN SLEEP AND COMA</a:t>
              </a:r>
              <a:endParaRPr lang="en-GB" sz="3200" kern="1200" dirty="0"/>
            </a:p>
          </p:txBody>
        </p:sp>
      </p:grpSp>
    </p:spTree>
    <p:extLst>
      <p:ext uri="{BB962C8B-B14F-4D97-AF65-F5344CB8AC3E}">
        <p14:creationId xmlns:p14="http://schemas.microsoft.com/office/powerpoint/2010/main" val="2939452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SLEEP CYCLES</a:t>
            </a:r>
            <a:endParaRPr lang="en-GB" dirty="0"/>
          </a:p>
        </p:txBody>
      </p:sp>
      <p:sp>
        <p:nvSpPr>
          <p:cNvPr id="3" name="Content Placeholder 2"/>
          <p:cNvSpPr>
            <a:spLocks noGrp="1"/>
          </p:cNvSpPr>
          <p:nvPr>
            <p:ph sz="half" idx="1"/>
          </p:nvPr>
        </p:nvSpPr>
        <p:spPr>
          <a:xfrm>
            <a:off x="457200" y="4437112"/>
            <a:ext cx="8435280" cy="2232248"/>
          </a:xfrm>
        </p:spPr>
        <p:txBody>
          <a:bodyPr>
            <a:normAutofit fontScale="92500" lnSpcReduction="20000"/>
          </a:bodyPr>
          <a:lstStyle/>
          <a:p>
            <a:r>
              <a:rPr lang="en-US" dirty="0" smtClean="0"/>
              <a:t>REM SLEEP IS PREDOMINANT LATER IN THE NIGHT.</a:t>
            </a:r>
          </a:p>
          <a:p>
            <a:pPr lvl="1"/>
            <a:r>
              <a:rPr lang="en-US" dirty="0" smtClean="0"/>
              <a:t>LENGTH OF THE REM STAGES INCREASES AS THE NIGHT PROGRESSES.</a:t>
            </a:r>
          </a:p>
          <a:p>
            <a:r>
              <a:rPr lang="en-US" altLang="en-US" dirty="0" smtClean="0"/>
              <a:t>FOUR OR FIVE SLEEP CYCLES OCCUR IN A TYPICAL NIGHT’S SLEEP - LESS TIME IS SPENT IN SLOW-WAVE, MORE IS SPENT IN REM</a:t>
            </a:r>
            <a:endParaRPr lang="en-GB" dirty="0"/>
          </a:p>
        </p:txBody>
      </p:sp>
      <p:pic>
        <p:nvPicPr>
          <p:cNvPr id="9" name="Picture 4" descr="BioPsych4e-Fig-14-12-0"/>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3852" b="20127"/>
          <a:stretch/>
        </p:blipFill>
        <p:spPr>
          <a:xfrm>
            <a:off x="2220003" y="1844824"/>
            <a:ext cx="4714337" cy="2334379"/>
          </a:xfrm>
          <a:prstGeom prst="rect">
            <a:avLst/>
          </a:prstGeom>
          <a:ln w="38100">
            <a:solidFill>
              <a:schemeClr val="accent6">
                <a:lumMod val="40000"/>
                <a:lumOff val="60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46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0330" y="3284984"/>
            <a:ext cx="8229600" cy="635602"/>
            <a:chOff x="0" y="3522063"/>
            <a:chExt cx="8229600" cy="635602"/>
          </a:xfrm>
        </p:grpSpPr>
        <p:sp>
          <p:nvSpPr>
            <p:cNvPr id="5" name="Rounded Rectangle 4"/>
            <p:cNvSpPr/>
            <p:nvPr/>
          </p:nvSpPr>
          <p:spPr>
            <a:xfrm>
              <a:off x="0" y="3522063"/>
              <a:ext cx="8229600" cy="635602"/>
            </a:xfrm>
            <a:prstGeom prst="roundRect">
              <a:avLst/>
            </a:prstGeom>
            <a:solidFill>
              <a:srgbClr val="4F81BD">
                <a:alpha val="74118"/>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6" name="Rounded Rectangle 4"/>
            <p:cNvSpPr/>
            <p:nvPr/>
          </p:nvSpPr>
          <p:spPr>
            <a:xfrm>
              <a:off x="31028" y="3553091"/>
              <a:ext cx="8167544" cy="573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MY" sz="2000" kern="1200" dirty="0" smtClean="0"/>
                <a:t>(6) APPRECIATE HOW THE TOTAL SLEEP DURATION AND DIFFERENT SLEEP STAGES VARY WITH DIFFERENT AGES IN NORMAL HUMANS</a:t>
              </a:r>
              <a:endParaRPr lang="en-GB" sz="2000" kern="1200" dirty="0"/>
            </a:p>
          </p:txBody>
        </p:sp>
      </p:grpSp>
    </p:spTree>
    <p:extLst>
      <p:ext uri="{BB962C8B-B14F-4D97-AF65-F5344CB8AC3E}">
        <p14:creationId xmlns:p14="http://schemas.microsoft.com/office/powerpoint/2010/main" val="805785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960321"/>
            <a:ext cx="4680520" cy="1100527"/>
          </a:xfrm>
        </p:spPr>
        <p:txBody>
          <a:bodyPr/>
          <a:lstStyle/>
          <a:p>
            <a:r>
              <a:rPr lang="en-US" sz="2400" dirty="0" smtClean="0"/>
              <a:t>NORMAL SLEEP CYCLES AT DIFFERENT AGES – YOUNG ADULT</a:t>
            </a:r>
            <a:endParaRPr lang="en-US" sz="2400" dirty="0"/>
          </a:p>
        </p:txBody>
      </p:sp>
      <p:sp>
        <p:nvSpPr>
          <p:cNvPr id="5" name="Content Placeholder 4"/>
          <p:cNvSpPr>
            <a:spLocks noGrp="1"/>
          </p:cNvSpPr>
          <p:nvPr>
            <p:ph sz="half" idx="1"/>
          </p:nvPr>
        </p:nvSpPr>
        <p:spPr>
          <a:xfrm>
            <a:off x="323528" y="2060848"/>
            <a:ext cx="4618856" cy="4263752"/>
          </a:xfrm>
        </p:spPr>
        <p:txBody>
          <a:bodyPr>
            <a:normAutofit fontScale="85000" lnSpcReduction="10000"/>
          </a:bodyPr>
          <a:lstStyle/>
          <a:p>
            <a:r>
              <a:rPr lang="en-US" dirty="0" smtClean="0"/>
              <a:t>REM SLEEP IS INDICATED IN RED. </a:t>
            </a:r>
          </a:p>
          <a:p>
            <a:r>
              <a:rPr lang="en-US" dirty="0" smtClean="0"/>
              <a:t>IN A TYPICAL NIGHT OF SLEEP, A YOUNG ADULT FIRST ENTERS NREM SLEEP, PASSES THROUGH STAGES 1 AND 2, AND SPENDS 70–100 MIN IN STAGES 3 AND 4. </a:t>
            </a:r>
          </a:p>
          <a:p>
            <a:r>
              <a:rPr lang="en-US" dirty="0" smtClean="0"/>
              <a:t>SLEEP THEN LIGHTENS, AND A REM PERIOD FOLLOWS. </a:t>
            </a:r>
          </a:p>
          <a:p>
            <a:r>
              <a:rPr lang="en-US" dirty="0" smtClean="0"/>
              <a:t>THIS CYCLE IS REPEATED AT INTERVALS OF ABOUT 90 MIN THROUGHOUT THE NIGHT. </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0072" y="937980"/>
            <a:ext cx="3738446" cy="5559896"/>
          </a:xfrm>
        </p:spPr>
      </p:pic>
    </p:spTree>
    <p:extLst>
      <p:ext uri="{BB962C8B-B14F-4D97-AF65-F5344CB8AC3E}">
        <p14:creationId xmlns:p14="http://schemas.microsoft.com/office/powerpoint/2010/main" val="1581882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960321"/>
            <a:ext cx="4680520" cy="1100527"/>
          </a:xfrm>
        </p:spPr>
        <p:txBody>
          <a:bodyPr/>
          <a:lstStyle/>
          <a:p>
            <a:r>
              <a:rPr lang="en-US" sz="2400" dirty="0"/>
              <a:t>NORMAL SLEEP CYCLES AT DIFFERENT </a:t>
            </a:r>
            <a:r>
              <a:rPr lang="en-US" sz="2400" dirty="0" smtClean="0"/>
              <a:t>AGES</a:t>
            </a:r>
            <a:endParaRPr lang="en-US" sz="2400" dirty="0"/>
          </a:p>
        </p:txBody>
      </p:sp>
      <p:sp>
        <p:nvSpPr>
          <p:cNvPr id="5" name="Content Placeholder 4"/>
          <p:cNvSpPr>
            <a:spLocks noGrp="1"/>
          </p:cNvSpPr>
          <p:nvPr>
            <p:ph sz="half" idx="1"/>
          </p:nvPr>
        </p:nvSpPr>
        <p:spPr>
          <a:xfrm>
            <a:off x="457200" y="2060848"/>
            <a:ext cx="4618856" cy="4263752"/>
          </a:xfrm>
        </p:spPr>
        <p:txBody>
          <a:bodyPr>
            <a:normAutofit fontScale="92500"/>
          </a:bodyPr>
          <a:lstStyle/>
          <a:p>
            <a:r>
              <a:rPr lang="en-GB" dirty="0" smtClean="0"/>
              <a:t>REM SLEEP OCCUPIES </a:t>
            </a:r>
          </a:p>
          <a:p>
            <a:pPr lvl="1"/>
            <a:r>
              <a:rPr lang="en-GB" dirty="0" smtClean="0"/>
              <a:t>80% OF TOTAL SLEEP TIME IN PREMATURE INFANTS </a:t>
            </a:r>
          </a:p>
          <a:p>
            <a:pPr lvl="1"/>
            <a:r>
              <a:rPr lang="en-GB" dirty="0" smtClean="0"/>
              <a:t>50% IN </a:t>
            </a:r>
            <a:r>
              <a:rPr lang="en-GB" dirty="0" smtClean="0"/>
              <a:t>FULLTERM</a:t>
            </a:r>
            <a:r>
              <a:rPr lang="en-GB" dirty="0" smtClean="0"/>
              <a:t> NEONATES. </a:t>
            </a:r>
          </a:p>
          <a:p>
            <a:r>
              <a:rPr lang="en-GB" dirty="0" smtClean="0"/>
              <a:t>THEREAFTER, THE PROPORTION OF REM SLEEP FALLS RAPIDLY AND PLATEAUS AT ABOUT 25% UNTIL </a:t>
            </a:r>
          </a:p>
          <a:p>
            <a:r>
              <a:rPr lang="en-GB" dirty="0" smtClean="0"/>
              <a:t>REM SLEEP FALLS TO ABOUT 20% IN THE ELDERLY. </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0072" y="937980"/>
            <a:ext cx="3738446" cy="5559896"/>
          </a:xfrm>
        </p:spPr>
      </p:pic>
      <p:sp>
        <p:nvSpPr>
          <p:cNvPr id="2" name="Rectangle 1"/>
          <p:cNvSpPr/>
          <p:nvPr/>
        </p:nvSpPr>
        <p:spPr>
          <a:xfrm>
            <a:off x="323528" y="6243960"/>
            <a:ext cx="6048672" cy="253916"/>
          </a:xfrm>
          <a:prstGeom prst="rect">
            <a:avLst/>
          </a:prstGeom>
        </p:spPr>
        <p:txBody>
          <a:bodyPr wrap="square">
            <a:spAutoFit/>
          </a:bodyPr>
          <a:lstStyle/>
          <a:p>
            <a:r>
              <a:rPr lang="en-GB" sz="1050" dirty="0"/>
              <a:t>(</a:t>
            </a:r>
            <a:r>
              <a:rPr lang="en-GB" sz="1050" dirty="0" smtClean="0"/>
              <a:t>Reproduced from </a:t>
            </a:r>
            <a:r>
              <a:rPr lang="en-GB" sz="1050" dirty="0"/>
              <a:t>Kales AM, Kales JD: Sleep disorders. N </a:t>
            </a:r>
            <a:r>
              <a:rPr lang="en-GB" sz="1050" dirty="0"/>
              <a:t>Engl</a:t>
            </a:r>
            <a:r>
              <a:rPr lang="en-GB" sz="1050" dirty="0"/>
              <a:t> </a:t>
            </a:r>
            <a:r>
              <a:rPr lang="en-GB" sz="1050" dirty="0" smtClean="0"/>
              <a:t>J Med </a:t>
            </a:r>
            <a:r>
              <a:rPr lang="en-GB" sz="1050" dirty="0"/>
              <a:t>1974;290:487.)</a:t>
            </a:r>
          </a:p>
        </p:txBody>
      </p:sp>
    </p:spTree>
    <p:extLst>
      <p:ext uri="{BB962C8B-B14F-4D97-AF65-F5344CB8AC3E}">
        <p14:creationId xmlns:p14="http://schemas.microsoft.com/office/powerpoint/2010/main" val="1055348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5450676"/>
            <a:ext cx="8352928" cy="369332"/>
          </a:xfrm>
          <a:prstGeom prst="rect">
            <a:avLst/>
          </a:prstGeom>
        </p:spPr>
        <p:txBody>
          <a:bodyPr wrap="square">
            <a:spAutoFit/>
          </a:bodyPr>
          <a:lstStyle/>
          <a:p>
            <a:r>
              <a:rPr lang="en-GB" dirty="0"/>
              <a:t>Children have more total sleep time (8–10 h) compared to most adults (about 6 h).</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688"/>
            <a:ext cx="9144000" cy="4829988"/>
          </a:xfrm>
          <a:prstGeom prst="rect">
            <a:avLst/>
          </a:prstGeom>
        </p:spPr>
      </p:pic>
    </p:spTree>
    <p:extLst>
      <p:ext uri="{BB962C8B-B14F-4D97-AF65-F5344CB8AC3E}">
        <p14:creationId xmlns:p14="http://schemas.microsoft.com/office/powerpoint/2010/main" val="1750283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GB" dirty="0" smtClean="0"/>
              <a:t>RAPID EYE MOVEMENT (rem) SLEEP</a:t>
            </a:r>
            <a:endParaRPr lang="en-GB" dirty="0"/>
          </a:p>
        </p:txBody>
      </p:sp>
      <p:sp>
        <p:nvSpPr>
          <p:cNvPr id="8" name="Text Placeholder 7"/>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57083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288"/>
            <a:ext cx="8229600" cy="958552"/>
          </a:xfrm>
        </p:spPr>
        <p:txBody>
          <a:bodyPr/>
          <a:lstStyle/>
          <a:p>
            <a:r>
              <a:rPr lang="en-GB" dirty="0" smtClean="0"/>
              <a:t>REM SLEEP HAS SEVERAL IMPORTANT CHARACTERISTICS: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9672006"/>
              </p:ext>
            </p:extLst>
          </p:nvPr>
        </p:nvGraphicFramePr>
        <p:xfrm>
          <a:off x="323528" y="1628800"/>
          <a:ext cx="856895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5217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288"/>
            <a:ext cx="8229600" cy="814536"/>
          </a:xfrm>
        </p:spPr>
        <p:txBody>
          <a:bodyPr/>
          <a:lstStyle/>
          <a:p>
            <a:r>
              <a:rPr lang="en-GB" dirty="0"/>
              <a:t>REM SLEEP HAS SEVERAL IMPORTANT CHARACTERISTICS: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0685893"/>
              </p:ext>
            </p:extLst>
          </p:nvPr>
        </p:nvGraphicFramePr>
        <p:xfrm>
          <a:off x="395536" y="1628800"/>
          <a:ext cx="820891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257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80728"/>
            <a:ext cx="8229600" cy="864096"/>
          </a:xfrm>
        </p:spPr>
        <p:txBody>
          <a:bodyPr/>
          <a:lstStyle/>
          <a:p>
            <a:r>
              <a:rPr lang="en-US" dirty="0" smtClean="0"/>
              <a:t>EEG AND MUSCLE ACTIVITY DURING VARIOUS STAGES OF THE SLEEP–WAKE CYCLE</a:t>
            </a:r>
            <a:endParaRPr lang="en-US" dirty="0"/>
          </a:p>
        </p:txBody>
      </p:sp>
      <p:sp>
        <p:nvSpPr>
          <p:cNvPr id="5" name="Content Placeholder 4"/>
          <p:cNvSpPr>
            <a:spLocks noGrp="1"/>
          </p:cNvSpPr>
          <p:nvPr>
            <p:ph idx="1"/>
          </p:nvPr>
        </p:nvSpPr>
        <p:spPr>
          <a:xfrm>
            <a:off x="457200" y="4941168"/>
            <a:ext cx="8229600" cy="1512168"/>
          </a:xfrm>
        </p:spPr>
        <p:txBody>
          <a:bodyPr>
            <a:normAutofit fontScale="85000" lnSpcReduction="10000"/>
          </a:bodyPr>
          <a:lstStyle/>
          <a:p>
            <a:r>
              <a:rPr lang="en-US" dirty="0" smtClean="0"/>
              <a:t>REM SLEEP IS CHARACTERIZED BY EYE MOVEMENTS, LOSS OF MUSCLE TONE, AND A LOW-AMPLITUDE, HIGH-FREQUENCY ACTIVITY PATTERN.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2" y="2534700"/>
            <a:ext cx="9144000" cy="237322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18883560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750" y="908720"/>
            <a:ext cx="8219256" cy="596471"/>
          </a:xfrm>
        </p:spPr>
        <p:txBody>
          <a:bodyPr>
            <a:normAutofit/>
          </a:bodyPr>
          <a:lstStyle/>
          <a:p>
            <a:r>
              <a:rPr lang="en-GB" dirty="0" smtClean="0"/>
              <a:t>STAGES OF SLEEP – RAPID EYE MOVEMENT </a:t>
            </a:r>
            <a:endParaRPr lang="en-GB" dirty="0"/>
          </a:p>
        </p:txBody>
      </p:sp>
      <p:sp>
        <p:nvSpPr>
          <p:cNvPr id="3" name="Content Placeholder 2"/>
          <p:cNvSpPr>
            <a:spLocks noGrp="1"/>
          </p:cNvSpPr>
          <p:nvPr>
            <p:ph sz="half" idx="1"/>
          </p:nvPr>
        </p:nvSpPr>
        <p:spPr>
          <a:xfrm>
            <a:off x="107505" y="2924944"/>
            <a:ext cx="3060848" cy="3497560"/>
          </a:xfrm>
        </p:spPr>
        <p:txBody>
          <a:bodyPr>
            <a:normAutofit fontScale="77500" lnSpcReduction="20000"/>
          </a:bodyPr>
          <a:lstStyle/>
          <a:p>
            <a:pPr lvl="1">
              <a:buClr>
                <a:schemeClr val="tx1"/>
              </a:buClr>
            </a:pPr>
            <a:r>
              <a:rPr lang="en-US" dirty="0" smtClean="0"/>
              <a:t>POSTURAL MUSCLES OF THE BODY ARE MORE RELAXED THAN OTHER STAGES</a:t>
            </a:r>
          </a:p>
          <a:p>
            <a:pPr lvl="1">
              <a:lnSpc>
                <a:spcPct val="90000"/>
              </a:lnSpc>
            </a:pPr>
            <a:r>
              <a:rPr lang="en-US" dirty="0" smtClean="0"/>
              <a:t>BODY IS ESSENTIALLY PARALYZED DURING REM.</a:t>
            </a:r>
          </a:p>
          <a:p>
            <a:pPr lvl="1">
              <a:buClr>
                <a:schemeClr val="tx1"/>
              </a:buClr>
            </a:pPr>
            <a:r>
              <a:rPr lang="en-US" dirty="0" smtClean="0">
                <a:solidFill>
                  <a:srgbClr val="660033"/>
                </a:solidFill>
              </a:rPr>
              <a:t>BREATHING, HEART RATE AND BRAIN WAVE ACTIVITY QUICKEN. </a:t>
            </a:r>
          </a:p>
          <a:p>
            <a:pPr lvl="1">
              <a:buClr>
                <a:schemeClr val="tx1"/>
              </a:buClr>
            </a:pPr>
            <a:r>
              <a:rPr lang="en-US" dirty="0" smtClean="0">
                <a:solidFill>
                  <a:srgbClr val="660033"/>
                </a:solidFill>
              </a:rPr>
              <a:t>AFTER REM, RETURNS BACK TO STAGE 2</a:t>
            </a: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64396"/>
          <a:stretch/>
        </p:blipFill>
        <p:spPr>
          <a:xfrm>
            <a:off x="3275856" y="3140968"/>
            <a:ext cx="3671896" cy="26766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pic>
        <p:nvPicPr>
          <p:cNvPr id="8"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82403"/>
          <a:stretch/>
        </p:blipFill>
        <p:spPr>
          <a:xfrm>
            <a:off x="6933176" y="3140968"/>
            <a:ext cx="1814776" cy="26766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9" name="Content Placeholder 2"/>
          <p:cNvSpPr txBox="1">
            <a:spLocks/>
          </p:cNvSpPr>
          <p:nvPr/>
        </p:nvSpPr>
        <p:spPr>
          <a:xfrm>
            <a:off x="82303" y="1530341"/>
            <a:ext cx="8572837" cy="142733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GB" dirty="0" smtClean="0"/>
              <a:t>SIGNS</a:t>
            </a:r>
          </a:p>
          <a:p>
            <a:pPr lvl="1">
              <a:buClr>
                <a:schemeClr val="tx1"/>
              </a:buClr>
            </a:pPr>
            <a:r>
              <a:rPr lang="en-US" dirty="0" smtClean="0">
                <a:solidFill>
                  <a:srgbClr val="FF0000"/>
                </a:solidFill>
              </a:rPr>
              <a:t>RAPID EYE MOVEMENT SLEEP</a:t>
            </a:r>
            <a:r>
              <a:rPr lang="en-US" dirty="0" smtClean="0"/>
              <a:t> (REM) ARE PERIODS CHARACTERIZED BY RAPID EYE MOVEMENTS DURING SLEEP.</a:t>
            </a:r>
          </a:p>
          <a:p>
            <a:pPr lvl="1">
              <a:buClr>
                <a:schemeClr val="tx1"/>
              </a:buClr>
            </a:pPr>
            <a:r>
              <a:rPr lang="en-US" dirty="0" smtClean="0"/>
              <a:t>ALSO KNOWN AS “</a:t>
            </a:r>
            <a:r>
              <a:rPr lang="en-US" dirty="0" smtClean="0">
                <a:solidFill>
                  <a:srgbClr val="FF0000"/>
                </a:solidFill>
              </a:rPr>
              <a:t>PARADOXICAL SLEEP</a:t>
            </a:r>
            <a:r>
              <a:rPr lang="en-US" dirty="0" smtClean="0"/>
              <a:t>” BECAUSE IT IS DEEP SLEEP IN SOME WAYS, BUT LIGHT SLEEP IN OTHER WAYS.</a:t>
            </a:r>
            <a:endParaRPr lang="en-US" dirty="0" smtClean="0">
              <a:solidFill>
                <a:srgbClr val="660033"/>
              </a:solidFill>
            </a:endParaRPr>
          </a:p>
        </p:txBody>
      </p:sp>
      <p:sp>
        <p:nvSpPr>
          <p:cNvPr id="10" name="Rectangle 9"/>
          <p:cNvSpPr/>
          <p:nvPr/>
        </p:nvSpPr>
        <p:spPr>
          <a:xfrm>
            <a:off x="3168353" y="5817650"/>
            <a:ext cx="5868143" cy="584775"/>
          </a:xfrm>
          <a:prstGeom prst="rect">
            <a:avLst/>
          </a:prstGeom>
        </p:spPr>
        <p:txBody>
          <a:bodyPr wrap="square">
            <a:spAutoFit/>
          </a:bodyPr>
          <a:lstStyle/>
          <a:p>
            <a:r>
              <a:rPr lang="en-US" sz="1600" dirty="0" smtClean="0"/>
              <a:t>EOG, ELECTROOCULOGRAM REGISTERS EYE MOVEMENTS; </a:t>
            </a:r>
          </a:p>
          <a:p>
            <a:r>
              <a:rPr lang="en-US" sz="1600" dirty="0" smtClean="0"/>
              <a:t>EMG, ELECTROMYOGRAM REGISTERING SKELETAL MUSCLE ACTIVITY.</a:t>
            </a:r>
            <a:endParaRPr lang="en-US" sz="1600" dirty="0"/>
          </a:p>
        </p:txBody>
      </p:sp>
    </p:spTree>
    <p:extLst>
      <p:ext uri="{BB962C8B-B14F-4D97-AF65-F5344CB8AC3E}">
        <p14:creationId xmlns:p14="http://schemas.microsoft.com/office/powerpoint/2010/main" val="1264219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76672"/>
            <a:ext cx="8028384" cy="5211137"/>
          </a:xfrm>
          <a:prstGeom prst="rect">
            <a:avLst/>
          </a:prstGeom>
        </p:spPr>
      </p:pic>
      <p:sp>
        <p:nvSpPr>
          <p:cNvPr id="4" name="Title 3"/>
          <p:cNvSpPr>
            <a:spLocks noGrp="1"/>
          </p:cNvSpPr>
          <p:nvPr>
            <p:ph type="title"/>
          </p:nvPr>
        </p:nvSpPr>
        <p:spPr>
          <a:xfrm>
            <a:off x="722313" y="5523309"/>
            <a:ext cx="7772400" cy="1362075"/>
          </a:xfrm>
        </p:spPr>
        <p:txBody>
          <a:bodyPr/>
          <a:lstStyle/>
          <a:p>
            <a:pPr algn="ctr"/>
            <a:r>
              <a:rPr lang="en-GB" dirty="0" smtClean="0">
                <a:solidFill>
                  <a:srgbClr val="FFC000"/>
                </a:solidFill>
              </a:rPr>
              <a:t>THE CIRCADIAN RHYTHM</a:t>
            </a:r>
            <a:endParaRPr lang="en-GB" dirty="0">
              <a:solidFill>
                <a:srgbClr val="FFC000"/>
              </a:solidFill>
            </a:endParaRPr>
          </a:p>
        </p:txBody>
      </p:sp>
    </p:spTree>
    <p:extLst>
      <p:ext uri="{BB962C8B-B14F-4D97-AF65-F5344CB8AC3E}">
        <p14:creationId xmlns:p14="http://schemas.microsoft.com/office/powerpoint/2010/main" val="3784313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1644352"/>
            <a:ext cx="4608512" cy="4953000"/>
          </a:xfrm>
        </p:spPr>
        <p:txBody>
          <a:bodyPr>
            <a:normAutofit/>
          </a:bodyPr>
          <a:lstStyle/>
          <a:p>
            <a:r>
              <a:rPr lang="en-GB" sz="2400" dirty="0" smtClean="0"/>
              <a:t>AN ELECTROENCEPHALOGRAM (EEG) SHOWS A PATTERN OF BRAIN WAVES SIMILAR TO THOSE THAT OCCUR DURING WAKEFULNESS. </a:t>
            </a:r>
          </a:p>
          <a:p>
            <a:r>
              <a:rPr lang="en-GB" sz="2400" dirty="0" smtClean="0"/>
              <a:t>THIS TYPE OF SLEEP IS ALSO CALLED PARADOXICAL SLEEP BECAUSE IT IS A PARADOX THAT A PERSON CAN STILL BE ASLEEP DESPITE THE PRESENCE OF MARKED ACTIVITY IN THE BRAIN</a:t>
            </a:r>
            <a:endParaRPr lang="en-GB" sz="2400"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b="52500"/>
          <a:stretch/>
        </p:blipFill>
        <p:spPr>
          <a:xfrm>
            <a:off x="3871222" y="1628800"/>
            <a:ext cx="5237282" cy="3447255"/>
          </a:xfrm>
          <a:prstGeom prst="rect">
            <a:avLst/>
          </a:prstGeo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88750"/>
          <a:stretch/>
        </p:blipFill>
        <p:spPr>
          <a:xfrm>
            <a:off x="4015238" y="5013176"/>
            <a:ext cx="4619069" cy="720080"/>
          </a:xfrm>
          <a:prstGeom prst="rect">
            <a:avLst/>
          </a:prstGeom>
        </p:spPr>
      </p:pic>
    </p:spTree>
    <p:extLst>
      <p:ext uri="{BB962C8B-B14F-4D97-AF65-F5344CB8AC3E}">
        <p14:creationId xmlns:p14="http://schemas.microsoft.com/office/powerpoint/2010/main" val="3158490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dirty="0"/>
          </a:p>
        </p:txBody>
      </p:sp>
      <p:sp>
        <p:nvSpPr>
          <p:cNvPr id="3" name="Content Placeholder 2"/>
          <p:cNvSpPr>
            <a:spLocks noGrp="1"/>
          </p:cNvSpPr>
          <p:nvPr>
            <p:ph sz="half" idx="1"/>
          </p:nvPr>
        </p:nvSpPr>
        <p:spPr/>
        <p:txBody>
          <a:bodyPr>
            <a:normAutofit fontScale="77500" lnSpcReduction="20000"/>
          </a:bodyPr>
          <a:lstStyle/>
          <a:p>
            <a:r>
              <a:rPr lang="en-US" dirty="0"/>
              <a:t>ALTHOUGH REM IS STRONGLY ASSOCIATED WITH DREAMING, DREAMING ALSO OCCURS IN OTHER STAGES OF SLEEP. </a:t>
            </a:r>
            <a:endParaRPr lang="en-US" dirty="0" smtClean="0"/>
          </a:p>
          <a:p>
            <a:r>
              <a:rPr lang="en-US" dirty="0" smtClean="0"/>
              <a:t>DURING REM  SLEEP: </a:t>
            </a:r>
          </a:p>
          <a:p>
            <a:pPr lvl="1"/>
            <a:r>
              <a:rPr lang="en-US" dirty="0" smtClean="0"/>
              <a:t>ACTIVITY INCREASES IN THE PONS (TRIGGERS THE ONSET OF REM SLEEP), LIMBIC SYSTEM, PARIETAL CORTEX AND TEMPORAL CORTEX.</a:t>
            </a:r>
          </a:p>
          <a:p>
            <a:pPr lvl="1"/>
            <a:r>
              <a:rPr lang="en-US" dirty="0" smtClean="0"/>
              <a:t>ACTIVITY DECREASES IN THE PRIMARY VISUAL CORTEX, THE MOTOR CORTEX, AND THE DORSOLATERAL PREFRONTAL CORTEX.</a:t>
            </a:r>
          </a:p>
        </p:txBody>
      </p:sp>
      <p:pic>
        <p:nvPicPr>
          <p:cNvPr id="6"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864509"/>
            <a:ext cx="4038600" cy="2656156"/>
          </a:xfrm>
          <a:prstGeom prst="rect">
            <a:avLst/>
          </a:prstGeom>
        </p:spPr>
      </p:pic>
    </p:spTree>
    <p:extLst>
      <p:ext uri="{BB962C8B-B14F-4D97-AF65-F5344CB8AC3E}">
        <p14:creationId xmlns:p14="http://schemas.microsoft.com/office/powerpoint/2010/main" val="20464383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dirty="0"/>
          </a:p>
        </p:txBody>
      </p:sp>
      <p:sp>
        <p:nvSpPr>
          <p:cNvPr id="4" name="Content Placeholder 3"/>
          <p:cNvSpPr>
            <a:spLocks noGrp="1"/>
          </p:cNvSpPr>
          <p:nvPr>
            <p:ph sz="half" idx="2"/>
          </p:nvPr>
        </p:nvSpPr>
        <p:spPr>
          <a:xfrm>
            <a:off x="461740" y="2060848"/>
            <a:ext cx="2814115" cy="4104456"/>
          </a:xfrm>
        </p:spPr>
        <p:txBody>
          <a:bodyPr>
            <a:normAutofit fontScale="85000" lnSpcReduction="20000"/>
          </a:bodyPr>
          <a:lstStyle/>
          <a:p>
            <a:r>
              <a:rPr lang="en-US" dirty="0" smtClean="0"/>
              <a:t>CELLS IN THE PONS SEND MESSAGES TO THE SPINAL CORD WHICH INHIBIT MOTOR NEURONS THAT CONTROL THE BODY’S LARGE MUSCLES.</a:t>
            </a:r>
          </a:p>
          <a:p>
            <a:pPr lvl="1"/>
            <a:r>
              <a:rPr lang="en-US" dirty="0" smtClean="0"/>
              <a:t>PREVENTS MOTOR MOVEMENT DURING REM SLEEP.</a:t>
            </a:r>
          </a:p>
        </p:txBody>
      </p:sp>
      <p:pic>
        <p:nvPicPr>
          <p:cNvPr id="6"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64396"/>
          <a:stretch/>
        </p:blipFill>
        <p:spPr>
          <a:xfrm>
            <a:off x="3348376" y="2060848"/>
            <a:ext cx="3671896" cy="26766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pic>
        <p:nvPicPr>
          <p:cNvPr id="7"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82403"/>
          <a:stretch/>
        </p:blipFill>
        <p:spPr>
          <a:xfrm>
            <a:off x="7005696" y="2060848"/>
            <a:ext cx="1814776" cy="26766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1017075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REM AND DREAMING</a:t>
            </a:r>
            <a:endParaRPr lang="en-GB" dirty="0"/>
          </a:p>
        </p:txBody>
      </p:sp>
      <p:sp>
        <p:nvSpPr>
          <p:cNvPr id="3" name="Content Placeholder 2"/>
          <p:cNvSpPr>
            <a:spLocks noGrp="1"/>
          </p:cNvSpPr>
          <p:nvPr>
            <p:ph sz="half" idx="1"/>
          </p:nvPr>
        </p:nvSpPr>
        <p:spPr/>
        <p:txBody>
          <a:bodyPr>
            <a:normAutofit fontScale="70000" lnSpcReduction="20000"/>
          </a:bodyPr>
          <a:lstStyle/>
          <a:p>
            <a:r>
              <a:rPr lang="en-US" dirty="0" smtClean="0"/>
              <a:t>RESEARCH IS INCONCLUSIVE REGARDING THE EXACT  FUNCTIONS OF REM.</a:t>
            </a:r>
          </a:p>
          <a:p>
            <a:r>
              <a:rPr lang="en-US" dirty="0" smtClean="0"/>
              <a:t>DURING REM:</a:t>
            </a:r>
          </a:p>
          <a:p>
            <a:pPr lvl="1"/>
            <a:r>
              <a:rPr lang="en-US" dirty="0" smtClean="0"/>
              <a:t>THE BRAIN MAY DISCARD USELESS CONNECTIONS </a:t>
            </a:r>
          </a:p>
          <a:p>
            <a:pPr lvl="1"/>
            <a:r>
              <a:rPr lang="en-US" dirty="0" smtClean="0"/>
              <a:t>LEARNED MOTOR SKILLS MAY BE CONSOLIDATED.</a:t>
            </a:r>
          </a:p>
          <a:p>
            <a:endParaRPr lang="en-GB" dirty="0"/>
          </a:p>
        </p:txBody>
      </p:sp>
      <p:sp>
        <p:nvSpPr>
          <p:cNvPr id="5" name="Content Placeholder 4"/>
          <p:cNvSpPr>
            <a:spLocks noGrp="1"/>
          </p:cNvSpPr>
          <p:nvPr>
            <p:ph sz="half" idx="2"/>
          </p:nvPr>
        </p:nvSpPr>
        <p:spPr/>
        <p:txBody>
          <a:bodyPr>
            <a:normAutofit fontScale="70000" lnSpcReduction="20000"/>
          </a:bodyPr>
          <a:lstStyle/>
          <a:p>
            <a:r>
              <a:rPr lang="en-US" dirty="0" smtClean="0"/>
              <a:t>SINCE THE BRAIN IS GETTING LITTLE INFORMATION FROM THE SENSE ORGANS, IMAGES ARE GENERATED WITHOUT CONSTRAINTS OR INTERFERENCE.</a:t>
            </a:r>
          </a:p>
          <a:p>
            <a:r>
              <a:rPr lang="en-US" dirty="0" smtClean="0"/>
              <a:t>AROUSAL CAN NOT LEAD TO ACTION AS THE PRIMARY MOTOR CORTEX AND THE MOTOR NEURONS OF THE SPINAL CORD ARE SUPPRESSED.</a:t>
            </a:r>
          </a:p>
          <a:p>
            <a:r>
              <a:rPr lang="en-US" dirty="0" smtClean="0"/>
              <a:t>ACTIVITY IN THE PREFRONTAL CORTEX IS SUPPRESSED WHICH IMPAIRS WORKING MEMORY DURING DREAMING. </a:t>
            </a:r>
          </a:p>
          <a:p>
            <a:endParaRPr lang="en-GB" dirty="0" smtClean="0"/>
          </a:p>
          <a:p>
            <a:endParaRPr lang="en-GB"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200243"/>
            <a:ext cx="1505744" cy="225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056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800" dirty="0" smtClean="0"/>
              <a:t>YOU DON’T HAVE TO REVISE </a:t>
            </a:r>
            <a:r>
              <a:rPr lang="en-GB" sz="2800" dirty="0" smtClean="0"/>
              <a:t>THIS AS A PART OF THIS LECTURE </a:t>
            </a:r>
            <a:r>
              <a:rPr lang="en-GB" sz="2800" dirty="0" smtClean="0"/>
              <a:t>– </a:t>
            </a:r>
            <a:r>
              <a:rPr lang="en-GB" sz="2800" dirty="0" smtClean="0"/>
              <a:t>HOWEVER THIS INFORMATION </a:t>
            </a:r>
            <a:r>
              <a:rPr lang="en-GB" sz="2800" dirty="0" smtClean="0"/>
              <a:t>is </a:t>
            </a:r>
            <a:r>
              <a:rPr lang="en-GB" sz="2800" dirty="0" smtClean="0"/>
              <a:t>interesting AND USEFUL</a:t>
            </a:r>
            <a:endParaRPr lang="en-GB" sz="2800" dirty="0"/>
          </a:p>
        </p:txBody>
      </p:sp>
      <p:sp>
        <p:nvSpPr>
          <p:cNvPr id="6" name="Text Placeholder 5"/>
          <p:cNvSpPr>
            <a:spLocks noGrp="1"/>
          </p:cNvSpPr>
          <p:nvPr>
            <p:ph type="body" idx="1"/>
          </p:nvPr>
        </p:nvSpPr>
        <p:spPr/>
        <p:txBody>
          <a:bodyPr>
            <a:normAutofit/>
          </a:bodyPr>
          <a:lstStyle/>
          <a:p>
            <a:r>
              <a:rPr lang="en-GB" sz="3600" dirty="0" smtClean="0">
                <a:ln>
                  <a:solidFill>
                    <a:schemeClr val="bg1"/>
                  </a:solidFill>
                </a:ln>
                <a:solidFill>
                  <a:srgbClr val="FF0000"/>
                </a:solidFill>
              </a:rPr>
              <a:t>“</a:t>
            </a:r>
            <a:r>
              <a:rPr lang="en-GB" sz="3600" b="1" dirty="0" smtClean="0">
                <a:ln>
                  <a:solidFill>
                    <a:schemeClr val="bg1"/>
                  </a:solidFill>
                </a:ln>
                <a:solidFill>
                  <a:srgbClr val="FF0000"/>
                </a:solidFill>
              </a:rPr>
              <a:t>FURTHER INFORMATION” </a:t>
            </a:r>
            <a:r>
              <a:rPr lang="en-GB" sz="3600" dirty="0" smtClean="0">
                <a:ln w="0"/>
                <a:solidFill>
                  <a:schemeClr val="tx1"/>
                </a:solidFill>
                <a:effectLst>
                  <a:outerShdw blurRad="38100" dist="19050" dir="2700000" algn="tl" rotWithShape="0">
                    <a:schemeClr val="dk1">
                      <a:alpha val="40000"/>
                    </a:schemeClr>
                  </a:outerShdw>
                </a:effectLst>
              </a:rPr>
              <a:t>MEANS</a:t>
            </a:r>
            <a:endParaRPr lang="en-GB"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88618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ctr"/>
            <a:r>
              <a:rPr lang="en-US" altLang="en-US" dirty="0" smtClean="0">
                <a:solidFill>
                  <a:srgbClr val="FF0000">
                    <a:alpha val="95000"/>
                  </a:srgbClr>
                </a:solidFill>
              </a:rPr>
              <a:t>TYPES OF </a:t>
            </a:r>
            <a:r>
              <a:rPr lang="en-US" altLang="en-US" dirty="0">
                <a:solidFill>
                  <a:srgbClr val="FF0000">
                    <a:alpha val="95000"/>
                  </a:srgbClr>
                </a:solidFill>
              </a:rPr>
              <a:t>DREAM </a:t>
            </a:r>
            <a:r>
              <a:rPr lang="en-US" altLang="en-US" dirty="0" smtClean="0">
                <a:solidFill>
                  <a:srgbClr val="FF0000">
                    <a:alpha val="95000"/>
                  </a:srgbClr>
                </a:solidFill>
              </a:rPr>
              <a:t>| </a:t>
            </a:r>
            <a:r>
              <a:rPr lang="en-US" altLang="en-US" dirty="0">
                <a:solidFill>
                  <a:srgbClr val="FF0000">
                    <a:alpha val="95000"/>
                  </a:srgbClr>
                </a:solidFill>
              </a:rPr>
              <a:t>FURTHER INFORMATION</a:t>
            </a:r>
          </a:p>
        </p:txBody>
      </p:sp>
      <p:sp>
        <p:nvSpPr>
          <p:cNvPr id="89091" name="Rectangle 3"/>
          <p:cNvSpPr>
            <a:spLocks noGrp="1" noChangeArrowheads="1"/>
          </p:cNvSpPr>
          <p:nvPr>
            <p:ph type="body" idx="1"/>
          </p:nvPr>
        </p:nvSpPr>
        <p:spPr>
          <a:xfrm>
            <a:off x="609600" y="1905000"/>
            <a:ext cx="8178800" cy="4171950"/>
          </a:xfrm>
        </p:spPr>
        <p:txBody>
          <a:bodyPr/>
          <a:lstStyle/>
          <a:p>
            <a:r>
              <a:rPr lang="en-US" altLang="en-US" sz="2800" dirty="0" smtClean="0"/>
              <a:t>DREAMS OCCUR SEVERAL TIMES A NIGHT</a:t>
            </a:r>
          </a:p>
          <a:p>
            <a:pPr lvl="1"/>
            <a:r>
              <a:rPr lang="en-US" altLang="en-US" dirty="0" smtClean="0"/>
              <a:t>TRUE DREAM - VIVID, DETAILED DREAMS CONSISTING OF SENSORY AND MOTOR SENSATIONS EXPERIENCED DURING REM</a:t>
            </a:r>
          </a:p>
          <a:p>
            <a:pPr lvl="1"/>
            <a:r>
              <a:rPr lang="en-US" altLang="en-US" dirty="0" smtClean="0"/>
              <a:t>SLEEP THOUGHT - LACKS VIVID SENSORY AND MOTOR SENSATIONS, IS MORE SIMILAR TO DAYTIME THINKING, AND OCCURS DURING SLOW-WAVE SLEEP</a:t>
            </a:r>
            <a:endParaRPr lang="en-US" altLang="en-US" sz="2800" dirty="0"/>
          </a:p>
        </p:txBody>
      </p:sp>
    </p:spTree>
    <p:extLst>
      <p:ext uri="{BB962C8B-B14F-4D97-AF65-F5344CB8AC3E}">
        <p14:creationId xmlns:p14="http://schemas.microsoft.com/office/powerpoint/2010/main" val="4749519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solidFill>
                  <a:srgbClr val="FF0000">
                    <a:alpha val="95000"/>
                  </a:srgbClr>
                </a:solidFill>
              </a:rPr>
              <a:t>THE NEUROSCIENCE OF DREAMS </a:t>
            </a:r>
            <a:br>
              <a:rPr lang="en-GB" dirty="0" smtClean="0">
                <a:solidFill>
                  <a:srgbClr val="FF0000">
                    <a:alpha val="95000"/>
                  </a:srgbClr>
                </a:solidFill>
              </a:rPr>
            </a:br>
            <a:r>
              <a:rPr lang="en-US" altLang="en-US" dirty="0" smtClean="0">
                <a:solidFill>
                  <a:srgbClr val="FF0000">
                    <a:alpha val="95000"/>
                  </a:srgbClr>
                </a:solidFill>
              </a:rPr>
              <a:t>| </a:t>
            </a:r>
            <a:r>
              <a:rPr lang="en-US" altLang="en-US" dirty="0">
                <a:solidFill>
                  <a:srgbClr val="FF0000">
                    <a:alpha val="95000"/>
                  </a:srgbClr>
                </a:solidFill>
              </a:rPr>
              <a:t>FURTHER INFORMATION</a:t>
            </a:r>
            <a:endParaRPr lang="en-GB" dirty="0">
              <a:solidFill>
                <a:srgbClr val="FF0000">
                  <a:alpha val="95000"/>
                </a:srgbClr>
              </a:solidFill>
            </a:endParaRPr>
          </a:p>
        </p:txBody>
      </p:sp>
      <p:sp>
        <p:nvSpPr>
          <p:cNvPr id="3" name="Content Placeholder 2"/>
          <p:cNvSpPr>
            <a:spLocks noGrp="1"/>
          </p:cNvSpPr>
          <p:nvPr>
            <p:ph sz="half" idx="1"/>
          </p:nvPr>
        </p:nvSpPr>
        <p:spPr/>
        <p:txBody>
          <a:bodyPr>
            <a:normAutofit fontScale="85000" lnSpcReduction="20000"/>
          </a:bodyPr>
          <a:lstStyle/>
          <a:p>
            <a:r>
              <a:rPr lang="en-US" dirty="0" smtClean="0"/>
              <a:t>ACTIVITY IS HIGH IN THE INFERIOR PART OF THE PARIETAL CORTEX, AN AREA IMPORTANT FOR VISUAL-SPATIAL PERCEPTION.</a:t>
            </a:r>
          </a:p>
          <a:p>
            <a:r>
              <a:rPr lang="en-US" dirty="0" smtClean="0"/>
              <a:t>ACTIVITY IS HIGH IN THE HYPOTHALAMUS AND AMYGDALA WHICH ACCOUNTS FOR THE EMOTIONAL AND MOTIVATIONAL CONTENT OF DREAMS.</a:t>
            </a:r>
          </a:p>
          <a:p>
            <a:endParaRPr lang="en-US" dirty="0"/>
          </a:p>
        </p:txBody>
      </p:sp>
      <p:sp>
        <p:nvSpPr>
          <p:cNvPr id="5" name="Content Placeholder 4"/>
          <p:cNvSpPr>
            <a:spLocks noGrp="1"/>
          </p:cNvSpPr>
          <p:nvPr>
            <p:ph sz="half" idx="2"/>
          </p:nvPr>
        </p:nvSpPr>
        <p:spPr/>
        <p:txBody>
          <a:bodyPr>
            <a:normAutofit fontScale="85000" lnSpcReduction="20000"/>
          </a:bodyPr>
          <a:lstStyle/>
          <a:p>
            <a:r>
              <a:rPr lang="en-US" dirty="0" smtClean="0"/>
              <a:t>EITHER INTERNAL OR EXTERNAL STIMULATION ACTIVATES PARTS OF THE PARIETAL, OCCIPITAL, AND TEMPORAL CORTEX.</a:t>
            </a:r>
          </a:p>
          <a:p>
            <a:r>
              <a:rPr lang="en-US" dirty="0" smtClean="0"/>
              <a:t>LACK OF SENSORY INPUT FROM THE PRIMARY VISUAL CORTEX AND NO INHIBITION FROM THE PREFRONTAL CORTEX CREATES THE HALLUCINATORY PERCEPTIONS.</a:t>
            </a:r>
          </a:p>
          <a:p>
            <a:endParaRPr lang="en-GB" dirty="0" smtClean="0"/>
          </a:p>
          <a:p>
            <a:endParaRPr lang="en-GB" dirty="0"/>
          </a:p>
        </p:txBody>
      </p:sp>
    </p:spTree>
    <p:extLst>
      <p:ext uri="{BB962C8B-B14F-4D97-AF65-F5344CB8AC3E}">
        <p14:creationId xmlns:p14="http://schemas.microsoft.com/office/powerpoint/2010/main" val="1672895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ctr"/>
            <a:r>
              <a:rPr lang="en-US" altLang="en-US" dirty="0" smtClean="0">
                <a:solidFill>
                  <a:srgbClr val="FF0000">
                    <a:alpha val="95000"/>
                  </a:srgbClr>
                </a:solidFill>
              </a:rPr>
              <a:t>WHY DREAM? | FURTHER INFORMATION</a:t>
            </a:r>
            <a:endParaRPr lang="en-US" altLang="en-US" dirty="0">
              <a:solidFill>
                <a:srgbClr val="FF0000">
                  <a:alpha val="95000"/>
                </a:srgbClr>
              </a:solidFill>
            </a:endParaRPr>
          </a:p>
        </p:txBody>
      </p:sp>
      <p:sp>
        <p:nvSpPr>
          <p:cNvPr id="90115" name="Rectangle 3"/>
          <p:cNvSpPr>
            <a:spLocks noGrp="1" noChangeArrowheads="1"/>
          </p:cNvSpPr>
          <p:nvPr>
            <p:ph type="body" idx="1"/>
          </p:nvPr>
        </p:nvSpPr>
        <p:spPr>
          <a:xfrm>
            <a:off x="502847" y="2086036"/>
            <a:ext cx="8178800" cy="4171950"/>
          </a:xfrm>
        </p:spPr>
        <p:txBody>
          <a:bodyPr>
            <a:normAutofit fontScale="85000" lnSpcReduction="20000"/>
          </a:bodyPr>
          <a:lstStyle/>
          <a:p>
            <a:r>
              <a:rPr lang="en-US" altLang="en-US" dirty="0" smtClean="0"/>
              <a:t>WHAT ARE TRUE DREAMS FOR?  </a:t>
            </a:r>
          </a:p>
          <a:p>
            <a:r>
              <a:rPr lang="en-US" altLang="en-US" dirty="0" smtClean="0"/>
              <a:t>ALTHOUGH RESEARCH HAS YET TO ANSWER THIS QUESTION, </a:t>
            </a:r>
            <a:r>
              <a:rPr lang="en-US" altLang="en-US" dirty="0" smtClean="0">
                <a:solidFill>
                  <a:schemeClr val="bg1"/>
                </a:solidFill>
              </a:rPr>
              <a:t>“A PREVALENT VIEW IS THAT DREAMS DON’T SERVE ANY PURPOSE AT ALL, BUT ARE SIDE EFFECTS OF REM” – IS THIS TRUE?</a:t>
            </a:r>
          </a:p>
          <a:p>
            <a:pPr lvl="1"/>
            <a:r>
              <a:rPr lang="en-US" altLang="en-US" sz="2000" dirty="0" smtClean="0"/>
              <a:t>TO EXERCISE GROUPS OF NEURONS DURING SLEEP</a:t>
            </a:r>
          </a:p>
          <a:p>
            <a:pPr lvl="1"/>
            <a:r>
              <a:rPr lang="en-US" altLang="en-US" sz="2000" dirty="0" smtClean="0"/>
              <a:t>SOME ARE IN PERCEPTUAL AND MOTOR AREAS</a:t>
            </a:r>
            <a:endParaRPr lang="en-US" altLang="en-US" dirty="0" smtClean="0"/>
          </a:p>
          <a:p>
            <a:r>
              <a:rPr lang="en-US" altLang="en-US" dirty="0" smtClean="0"/>
              <a:t>REM OCCURS IN OTHER MAMMALS AND TO A MUCH GREATER EXTENT IN FETUSES AND INFANTS THAN ADULTS</a:t>
            </a:r>
          </a:p>
          <a:p>
            <a:r>
              <a:rPr lang="en-US" altLang="en-US" dirty="0" smtClean="0"/>
              <a:t>REM SLEEP MAY HELP CONSOLIDATE MEMORIES</a:t>
            </a:r>
            <a:endParaRPr lang="en-US" altLang="en-US" dirty="0"/>
          </a:p>
        </p:txBody>
      </p:sp>
    </p:spTree>
    <p:extLst>
      <p:ext uri="{BB962C8B-B14F-4D97-AF65-F5344CB8AC3E}">
        <p14:creationId xmlns:p14="http://schemas.microsoft.com/office/powerpoint/2010/main" val="3369989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42" y="833973"/>
            <a:ext cx="8229600" cy="576064"/>
          </a:xfrm>
        </p:spPr>
        <p:txBody>
          <a:bodyPr/>
          <a:lstStyle/>
          <a:p>
            <a:pPr algn="ctr"/>
            <a:r>
              <a:rPr lang="en-GB" sz="2000" dirty="0" smtClean="0"/>
              <a:t>THE REALITY OF DREAMS AND THEIR USE </a:t>
            </a:r>
            <a:r>
              <a:rPr lang="en-US" altLang="en-US" sz="2000" dirty="0">
                <a:solidFill>
                  <a:srgbClr val="FF0000">
                    <a:alpha val="95000"/>
                  </a:srgbClr>
                </a:solidFill>
              </a:rPr>
              <a:t>| FURTHER INFORMATION</a:t>
            </a:r>
            <a:endParaRPr lang="en-GB" sz="2000" dirty="0"/>
          </a:p>
        </p:txBody>
      </p:sp>
      <p:sp>
        <p:nvSpPr>
          <p:cNvPr id="3" name="Content Placeholder 2"/>
          <p:cNvSpPr>
            <a:spLocks noGrp="1"/>
          </p:cNvSpPr>
          <p:nvPr>
            <p:ph idx="1"/>
          </p:nvPr>
        </p:nvSpPr>
        <p:spPr>
          <a:xfrm>
            <a:off x="453542" y="1556792"/>
            <a:ext cx="8363272" cy="5098880"/>
          </a:xfrm>
        </p:spPr>
        <p:txBody>
          <a:bodyPr>
            <a:normAutofit fontScale="47500" lnSpcReduction="20000"/>
          </a:bodyPr>
          <a:lstStyle/>
          <a:p>
            <a:pPr>
              <a:lnSpc>
                <a:spcPct val="120000"/>
              </a:lnSpc>
            </a:pPr>
            <a:r>
              <a:rPr lang="en-GB" b="1" dirty="0">
                <a:solidFill>
                  <a:srgbClr val="FFC000"/>
                </a:solidFill>
              </a:rPr>
              <a:t>Bukhari :: Book 9 :: Volume 87 :: Hadith 124</a:t>
            </a:r>
          </a:p>
          <a:p>
            <a:pPr>
              <a:lnSpc>
                <a:spcPct val="120000"/>
              </a:lnSpc>
            </a:pPr>
            <a:r>
              <a:rPr lang="en-GB" dirty="0">
                <a:solidFill>
                  <a:schemeClr val="bg1"/>
                </a:solidFill>
              </a:rPr>
              <a:t>Narrated Abu Qatada:</a:t>
            </a:r>
          </a:p>
          <a:p>
            <a:pPr>
              <a:lnSpc>
                <a:spcPct val="120000"/>
              </a:lnSpc>
            </a:pPr>
            <a:r>
              <a:rPr lang="en-GB" dirty="0">
                <a:solidFill>
                  <a:schemeClr val="bg1"/>
                </a:solidFill>
              </a:rPr>
              <a:t>The Prophet said, "A good dream is from Allah, and a bad dream is from Satan. So whoever has seen (in a dream) something he dislike, then he should spit without saliva, thrice on his left and seek refuge with Allah from Satan, for it will not harm him, and Satan cannot appear in my shape."</a:t>
            </a:r>
          </a:p>
          <a:p>
            <a:pPr>
              <a:lnSpc>
                <a:spcPct val="120000"/>
              </a:lnSpc>
            </a:pPr>
            <a:endParaRPr lang="en-US" dirty="0" smtClean="0"/>
          </a:p>
          <a:p>
            <a:pPr>
              <a:lnSpc>
                <a:spcPct val="120000"/>
              </a:lnSpc>
            </a:pPr>
            <a:r>
              <a:rPr lang="en-GB" b="1" dirty="0">
                <a:solidFill>
                  <a:srgbClr val="FFC000"/>
                </a:solidFill>
              </a:rPr>
              <a:t>Bukhari :: Book 9 :: Volume 87 :: Hadith 119</a:t>
            </a:r>
          </a:p>
          <a:p>
            <a:pPr>
              <a:lnSpc>
                <a:spcPct val="120000"/>
              </a:lnSpc>
            </a:pPr>
            <a:r>
              <a:rPr lang="en-GB" dirty="0">
                <a:solidFill>
                  <a:schemeClr val="bg1"/>
                </a:solidFill>
              </a:rPr>
              <a:t>Narrated Abu Huraira:</a:t>
            </a:r>
          </a:p>
          <a:p>
            <a:pPr>
              <a:lnSpc>
                <a:spcPct val="120000"/>
              </a:lnSpc>
            </a:pPr>
            <a:r>
              <a:rPr lang="en-GB" dirty="0">
                <a:solidFill>
                  <a:schemeClr val="bg1"/>
                </a:solidFill>
              </a:rPr>
              <a:t>I heard Allah's Apostle saying, "Nothing is left of the </a:t>
            </a:r>
            <a:r>
              <a:rPr lang="en-GB" dirty="0">
                <a:solidFill>
                  <a:schemeClr val="bg1"/>
                </a:solidFill>
              </a:rPr>
              <a:t>prophetism</a:t>
            </a:r>
            <a:r>
              <a:rPr lang="en-GB" dirty="0">
                <a:solidFill>
                  <a:schemeClr val="bg1"/>
                </a:solidFill>
              </a:rPr>
              <a:t> except Al-</a:t>
            </a:r>
            <a:r>
              <a:rPr lang="en-GB" dirty="0">
                <a:solidFill>
                  <a:schemeClr val="bg1"/>
                </a:solidFill>
              </a:rPr>
              <a:t>Mubashshirat</a:t>
            </a:r>
            <a:r>
              <a:rPr lang="en-GB" dirty="0">
                <a:solidFill>
                  <a:schemeClr val="bg1"/>
                </a:solidFill>
              </a:rPr>
              <a:t>." They asked, "What are Al-</a:t>
            </a:r>
            <a:r>
              <a:rPr lang="en-GB" dirty="0">
                <a:solidFill>
                  <a:schemeClr val="bg1"/>
                </a:solidFill>
              </a:rPr>
              <a:t>Mubashshirat</a:t>
            </a:r>
            <a:r>
              <a:rPr lang="en-GB" dirty="0">
                <a:solidFill>
                  <a:schemeClr val="bg1"/>
                </a:solidFill>
              </a:rPr>
              <a:t>?" He replied, "The true good dreams (that conveys glad tidings)."</a:t>
            </a:r>
          </a:p>
          <a:p>
            <a:pPr>
              <a:lnSpc>
                <a:spcPct val="120000"/>
              </a:lnSpc>
            </a:pPr>
            <a:endParaRPr lang="en-US" dirty="0"/>
          </a:p>
          <a:p>
            <a:pPr>
              <a:lnSpc>
                <a:spcPct val="120000"/>
              </a:lnSpc>
            </a:pPr>
            <a:r>
              <a:rPr lang="en-GB" b="1" dirty="0" smtClean="0">
                <a:solidFill>
                  <a:srgbClr val="92D050"/>
                </a:solidFill>
              </a:rPr>
              <a:t>Muslim </a:t>
            </a:r>
            <a:r>
              <a:rPr lang="en-GB" b="1" dirty="0">
                <a:solidFill>
                  <a:srgbClr val="92D050"/>
                </a:solidFill>
              </a:rPr>
              <a:t>:: Book 29 : Hadith 5621</a:t>
            </a:r>
          </a:p>
          <a:p>
            <a:pPr>
              <a:lnSpc>
                <a:spcPct val="120000"/>
              </a:lnSpc>
            </a:pPr>
            <a:r>
              <a:rPr lang="en-GB" dirty="0" smtClean="0">
                <a:solidFill>
                  <a:schemeClr val="bg1"/>
                </a:solidFill>
              </a:rPr>
              <a:t>Abu </a:t>
            </a:r>
            <a:r>
              <a:rPr lang="en-GB" dirty="0">
                <a:solidFill>
                  <a:schemeClr val="bg1"/>
                </a:solidFill>
              </a:rPr>
              <a:t>Huraira reported Allah's Messenger (may peace be upon him) as saying: When the time draws near (when the Resurrection is near) a believer's dream can hardly be false. And the truest vision will be of one who is himself the most truthful in speech, for the vision of a Muslim is the forty-fifth part of Prophecy, and dreams are of three types: one good dream which is a sort of good tidings from Allah; the evil dream which causes pain is from the </a:t>
            </a:r>
            <a:r>
              <a:rPr lang="en-GB" dirty="0" smtClean="0">
                <a:solidFill>
                  <a:schemeClr val="bg1"/>
                </a:solidFill>
              </a:rPr>
              <a:t>Satan; </a:t>
            </a:r>
            <a:r>
              <a:rPr lang="en-GB" dirty="0">
                <a:solidFill>
                  <a:schemeClr val="bg1"/>
                </a:solidFill>
              </a:rPr>
              <a:t>and the third one is a suggestion of one's own mind; so if any one of you sees a dream which he does not like he should stand tip and offer prayer and he should not relate it to </a:t>
            </a:r>
            <a:r>
              <a:rPr lang="en-GB" dirty="0" smtClean="0">
                <a:solidFill>
                  <a:schemeClr val="bg1"/>
                </a:solidFill>
              </a:rPr>
              <a:t>people</a:t>
            </a:r>
            <a:r>
              <a:rPr lang="en-GB" dirty="0">
                <a:solidFill>
                  <a:schemeClr val="bg1"/>
                </a:solidFill>
              </a:rPr>
              <a:t>.</a:t>
            </a:r>
          </a:p>
        </p:txBody>
      </p:sp>
    </p:spTree>
    <p:extLst>
      <p:ext uri="{BB962C8B-B14F-4D97-AF65-F5344CB8AC3E}">
        <p14:creationId xmlns:p14="http://schemas.microsoft.com/office/powerpoint/2010/main" val="1553664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264"/>
            <a:ext cx="8229600" cy="814536"/>
          </a:xfrm>
        </p:spPr>
        <p:txBody>
          <a:bodyPr/>
          <a:lstStyle/>
          <a:p>
            <a:pPr algn="ctr"/>
            <a:r>
              <a:rPr lang="en-GB" dirty="0" smtClean="0"/>
              <a:t>SLOW-WAVE SLEEP AND DREAMS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7190909"/>
              </p:ext>
            </p:extLst>
          </p:nvPr>
        </p:nvGraphicFramePr>
        <p:xfrm>
          <a:off x="457200" y="1628800"/>
          <a:ext cx="8229600" cy="46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4189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05531050"/>
              </p:ext>
            </p:extLst>
          </p:nvPr>
        </p:nvGraphicFramePr>
        <p:xfrm>
          <a:off x="246348" y="1772816"/>
          <a:ext cx="865130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pPr algn="ctr"/>
            <a:r>
              <a:rPr lang="en-GB" dirty="0" smtClean="0"/>
              <a:t>THE CIRCADIAN RHYTHM</a:t>
            </a:r>
            <a:endParaRPr lang="en-GB"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3720" y="810857"/>
            <a:ext cx="2520280" cy="1635886"/>
          </a:xfrm>
          <a:prstGeom prst="rect">
            <a:avLst/>
          </a:prstGeom>
        </p:spPr>
      </p:pic>
    </p:spTree>
    <p:extLst>
      <p:ext uri="{BB962C8B-B14F-4D97-AF65-F5344CB8AC3E}">
        <p14:creationId xmlns:p14="http://schemas.microsoft.com/office/powerpoint/2010/main" val="22863462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t>EFFECTS OF SLEEP DEPRIVATION</a:t>
            </a:r>
            <a:endParaRPr lang="en-GB" dirty="0"/>
          </a:p>
        </p:txBody>
      </p:sp>
      <p:sp>
        <p:nvSpPr>
          <p:cNvPr id="6" name="Text Placeholder 5"/>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818445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r>
              <a:rPr lang="en-US" altLang="en-US" dirty="0" smtClean="0"/>
              <a:t>INDIVIDUAL DIFFERENCES IN SLEEP DRIVE</a:t>
            </a:r>
            <a:endParaRPr lang="en-US" altLang="en-US" dirty="0"/>
          </a:p>
        </p:txBody>
      </p:sp>
      <p:sp>
        <p:nvSpPr>
          <p:cNvPr id="82947" name="Rectangle 3"/>
          <p:cNvSpPr>
            <a:spLocks noGrp="1" noChangeArrowheads="1"/>
          </p:cNvSpPr>
          <p:nvPr>
            <p:ph sz="half" idx="1"/>
          </p:nvPr>
        </p:nvSpPr>
        <p:spPr/>
        <p:txBody>
          <a:bodyPr>
            <a:normAutofit fontScale="85000" lnSpcReduction="20000"/>
          </a:bodyPr>
          <a:lstStyle/>
          <a:p>
            <a:r>
              <a:rPr lang="en-US" altLang="en-US" sz="2800" dirty="0" smtClean="0"/>
              <a:t>SOME INDIVIDUALS NEED MORE AND SOME LESS THAN THE TYPICAL 8 HOURS PER NIGHT</a:t>
            </a:r>
          </a:p>
          <a:p>
            <a:r>
              <a:rPr lang="en-US" altLang="en-US" sz="2800" dirty="0" smtClean="0"/>
              <a:t>NONSOMNIACS</a:t>
            </a:r>
            <a:r>
              <a:rPr lang="en-US" altLang="en-US" sz="2800" dirty="0" smtClean="0"/>
              <a:t> - SLEEP FAR LESS THAN MOST, BUT DO NOT FEEL TIRED DURING THE DAY</a:t>
            </a:r>
          </a:p>
          <a:p>
            <a:r>
              <a:rPr lang="en-US" altLang="en-US" sz="2800" dirty="0" smtClean="0"/>
              <a:t>INSOMNIAC - HAS A NORMAL DESIRE FOR SLEEP, BUT IS UNABLE TO AND FEELS TIRED DURING THE DAY</a:t>
            </a:r>
            <a:endParaRPr lang="en-US" altLang="en-US" sz="2800"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211654"/>
            <a:ext cx="4038600" cy="3961866"/>
          </a:xfrm>
        </p:spPr>
      </p:pic>
    </p:spTree>
    <p:extLst>
      <p:ext uri="{BB962C8B-B14F-4D97-AF65-F5344CB8AC3E}">
        <p14:creationId xmlns:p14="http://schemas.microsoft.com/office/powerpoint/2010/main" val="206504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0321"/>
            <a:ext cx="3600400" cy="1100527"/>
          </a:xfrm>
        </p:spPr>
        <p:txBody>
          <a:bodyPr/>
          <a:lstStyle/>
          <a:p>
            <a:r>
              <a:rPr lang="en-GB" dirty="0" smtClean="0"/>
              <a:t>INSOMNIA</a:t>
            </a:r>
            <a:endParaRPr lang="en-GB"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659745547"/>
              </p:ext>
            </p:extLst>
          </p:nvPr>
        </p:nvGraphicFramePr>
        <p:xfrm>
          <a:off x="457200" y="2060848"/>
          <a:ext cx="4038600"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3604138391"/>
              </p:ext>
            </p:extLst>
          </p:nvPr>
        </p:nvGraphicFramePr>
        <p:xfrm>
          <a:off x="4648200" y="1052736"/>
          <a:ext cx="4316288" cy="52718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354393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INSOMNIA - CAUSES</a:t>
            </a:r>
            <a:endParaRPr lang="en-GB" dirty="0"/>
          </a:p>
        </p:txBody>
      </p:sp>
      <p:sp>
        <p:nvSpPr>
          <p:cNvPr id="3" name="Content Placeholder 2"/>
          <p:cNvSpPr>
            <a:spLocks noGrp="1"/>
          </p:cNvSpPr>
          <p:nvPr>
            <p:ph sz="half" idx="1"/>
          </p:nvPr>
        </p:nvSpPr>
        <p:spPr/>
        <p:txBody>
          <a:bodyPr>
            <a:normAutofit lnSpcReduction="10000"/>
          </a:bodyPr>
          <a:lstStyle/>
          <a:p>
            <a:pPr>
              <a:lnSpc>
                <a:spcPct val="90000"/>
              </a:lnSpc>
            </a:pPr>
            <a:r>
              <a:rPr lang="en-US" dirty="0" smtClean="0">
                <a:solidFill>
                  <a:srgbClr val="FF0000"/>
                </a:solidFill>
              </a:rPr>
              <a:t>INSOMNIA</a:t>
            </a:r>
            <a:r>
              <a:rPr lang="en-US" dirty="0" smtClean="0"/>
              <a:t> IS A SLEEP DISORDER ASSOCIATED WITH INABILITY TO FALL ASLEEP OR STAY ASLEEP.</a:t>
            </a:r>
          </a:p>
          <a:p>
            <a:pPr lvl="1">
              <a:lnSpc>
                <a:spcPct val="90000"/>
              </a:lnSpc>
            </a:pPr>
            <a:r>
              <a:rPr lang="en-US" dirty="0" smtClean="0"/>
              <a:t>RESULTS IN INADEQUATE SLEEP.</a:t>
            </a:r>
          </a:p>
          <a:p>
            <a:pPr lvl="1">
              <a:lnSpc>
                <a:spcPct val="90000"/>
              </a:lnSpc>
            </a:pPr>
            <a:r>
              <a:rPr lang="en-US" dirty="0" smtClean="0"/>
              <a:t>CAUSED BY A NUMBER OF FACTORS INCLUDING NOISE, STRESS, PAIN MEDICATION.</a:t>
            </a:r>
          </a:p>
        </p:txBody>
      </p:sp>
      <p:sp>
        <p:nvSpPr>
          <p:cNvPr id="5" name="Content Placeholder 4"/>
          <p:cNvSpPr>
            <a:spLocks noGrp="1"/>
          </p:cNvSpPr>
          <p:nvPr>
            <p:ph sz="half" idx="2"/>
          </p:nvPr>
        </p:nvSpPr>
        <p:spPr/>
        <p:txBody>
          <a:bodyPr>
            <a:normAutofit lnSpcReduction="10000"/>
          </a:bodyPr>
          <a:lstStyle/>
          <a:p>
            <a:pPr lvl="1">
              <a:lnSpc>
                <a:spcPct val="90000"/>
              </a:lnSpc>
            </a:pPr>
            <a:r>
              <a:rPr lang="en-US" dirty="0"/>
              <a:t>CAN ALSO BE THE RESULT OF DISORDERS SUCH AS EPILEPSY, PARKINSON’S DISEASE, DEPRESSION, ANXIETY OR OTHER PSYCHIATRIC CONDITIONS.</a:t>
            </a:r>
          </a:p>
          <a:p>
            <a:pPr lvl="1">
              <a:lnSpc>
                <a:spcPct val="90000"/>
              </a:lnSpc>
            </a:pPr>
            <a:r>
              <a:rPr lang="en-US" dirty="0"/>
              <a:t>DEPENDENCE ON SLEEPING PILLS AND SHIFTS IN THE CIRCADIAN RHYTHMS CAN ALSO RESULT IN INSOMNIA.</a:t>
            </a:r>
            <a:endParaRPr lang="en-GB" dirty="0"/>
          </a:p>
          <a:p>
            <a:endParaRPr lang="en-GB" dirty="0"/>
          </a:p>
        </p:txBody>
      </p:sp>
    </p:spTree>
    <p:extLst>
      <p:ext uri="{BB962C8B-B14F-4D97-AF65-F5344CB8AC3E}">
        <p14:creationId xmlns:p14="http://schemas.microsoft.com/office/powerpoint/2010/main" val="36143311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TREATMENT OF INSOMNIA </a:t>
            </a:r>
            <a:r>
              <a:rPr lang="en-US" altLang="en-US" dirty="0">
                <a:solidFill>
                  <a:srgbClr val="FF0000">
                    <a:alpha val="95000"/>
                  </a:srgbClr>
                </a:solidFill>
              </a:rPr>
              <a:t>| FURTHER INFORMATION</a:t>
            </a:r>
            <a:r>
              <a:rPr lang="en-GB" dirty="0" smtClean="0"/>
              <a:t> </a:t>
            </a:r>
            <a:endParaRPr lang="en-GB"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116105679"/>
              </p:ext>
            </p:extLst>
          </p:nvPr>
        </p:nvGraphicFramePr>
        <p:xfrm>
          <a:off x="457200" y="2060848"/>
          <a:ext cx="4038600"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4"/>
          <p:cNvGraphicFramePr>
            <a:graphicFrameLocks noGrp="1"/>
          </p:cNvGraphicFramePr>
          <p:nvPr>
            <p:ph sz="half" idx="2"/>
            <p:extLst>
              <p:ext uri="{D42A27DB-BD31-4B8C-83A1-F6EECF244321}">
                <p14:modId xmlns:p14="http://schemas.microsoft.com/office/powerpoint/2010/main" val="144583104"/>
              </p:ext>
            </p:extLst>
          </p:nvPr>
        </p:nvGraphicFramePr>
        <p:xfrm>
          <a:off x="4648200" y="2060575"/>
          <a:ext cx="4038600" cy="4264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77102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EFFECTS OF INSOMNIA ON </a:t>
            </a:r>
            <a:r>
              <a:rPr lang="en-GB" dirty="0" smtClean="0"/>
              <a:t>BEHAVIOUR</a:t>
            </a:r>
            <a:br>
              <a:rPr lang="en-GB" dirty="0" smtClean="0"/>
            </a:br>
            <a:r>
              <a:rPr lang="en-US" altLang="en-US" dirty="0">
                <a:solidFill>
                  <a:srgbClr val="FF0000">
                    <a:alpha val="95000"/>
                  </a:srgbClr>
                </a:solidFill>
              </a:rPr>
              <a:t>| FURTHER INFORMATION</a:t>
            </a:r>
            <a:endParaRPr lang="en-GB" dirty="0"/>
          </a:p>
        </p:txBody>
      </p:sp>
      <p:sp>
        <p:nvSpPr>
          <p:cNvPr id="6" name="Content Placeholder 5"/>
          <p:cNvSpPr>
            <a:spLocks noGrp="1"/>
          </p:cNvSpPr>
          <p:nvPr>
            <p:ph sz="half" idx="2"/>
          </p:nvPr>
        </p:nvSpPr>
        <p:spPr/>
        <p:txBody>
          <a:bodyPr>
            <a:normAutofit fontScale="92500" lnSpcReduction="10000"/>
          </a:bodyPr>
          <a:lstStyle/>
          <a:p>
            <a:r>
              <a:rPr lang="en-US" altLang="en-US" dirty="0" smtClean="0"/>
              <a:t>HAS LITTLE EFFECT ON PERFORMANCE OF TASKS REQUIRING PHYSICAL SKILL OR INTELLECTUAL JUDGMENT</a:t>
            </a:r>
          </a:p>
          <a:p>
            <a:r>
              <a:rPr lang="en-US" altLang="en-US" dirty="0" smtClean="0"/>
              <a:t>HURTS PERFORMANCE ON SIMPLE, BORING TASKS MORE THAN CHALLENGING ONES</a:t>
            </a:r>
          </a:p>
          <a:p>
            <a:r>
              <a:rPr lang="en-US" altLang="en-US" dirty="0" smtClean="0"/>
              <a:t>MOST RELIABLE EFFECT IS SLEEPINESS ITSELF</a:t>
            </a:r>
          </a:p>
          <a:p>
            <a:endParaRPr lang="en-GB"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204864"/>
            <a:ext cx="4038600" cy="3614796"/>
          </a:xfrm>
        </p:spPr>
      </p:pic>
    </p:spTree>
    <p:extLst>
      <p:ext uri="{BB962C8B-B14F-4D97-AF65-F5344CB8AC3E}">
        <p14:creationId xmlns:p14="http://schemas.microsoft.com/office/powerpoint/2010/main" val="11835323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88313"/>
            <a:ext cx="8219256" cy="524463"/>
          </a:xfrm>
        </p:spPr>
        <p:txBody>
          <a:bodyPr>
            <a:normAutofit fontScale="90000"/>
          </a:bodyPr>
          <a:lstStyle/>
          <a:p>
            <a:r>
              <a:rPr lang="en-GB" dirty="0" smtClean="0"/>
              <a:t>SLEEP </a:t>
            </a:r>
            <a:r>
              <a:rPr lang="en-GB" dirty="0" smtClean="0"/>
              <a:t>DEPRIVATION </a:t>
            </a:r>
            <a:r>
              <a:rPr lang="en-US" altLang="en-US" dirty="0">
                <a:solidFill>
                  <a:srgbClr val="FF0000">
                    <a:alpha val="95000"/>
                  </a:srgbClr>
                </a:solidFill>
              </a:rPr>
              <a:t>| FURTHER INFORMATION</a:t>
            </a:r>
            <a:endParaRPr lang="en-GB" dirty="0"/>
          </a:p>
        </p:txBody>
      </p:sp>
      <p:sp>
        <p:nvSpPr>
          <p:cNvPr id="3" name="Content Placeholder 2"/>
          <p:cNvSpPr>
            <a:spLocks noGrp="1"/>
          </p:cNvSpPr>
          <p:nvPr>
            <p:ph sz="half" idx="1"/>
          </p:nvPr>
        </p:nvSpPr>
        <p:spPr>
          <a:xfrm>
            <a:off x="179512" y="1515616"/>
            <a:ext cx="4464496" cy="5153744"/>
          </a:xfrm>
        </p:spPr>
        <p:txBody>
          <a:bodyPr>
            <a:normAutofit/>
          </a:bodyPr>
          <a:lstStyle/>
          <a:p>
            <a:r>
              <a:rPr lang="en-US" dirty="0" smtClean="0"/>
              <a:t>MODERATE SLEEP DEPRIVATION RESULTS IN </a:t>
            </a:r>
          </a:p>
          <a:p>
            <a:pPr lvl="1"/>
            <a:r>
              <a:rPr lang="en-US" dirty="0" smtClean="0"/>
              <a:t>IMPAIRED CONCENTRATION,</a:t>
            </a:r>
          </a:p>
          <a:p>
            <a:pPr lvl="1"/>
            <a:r>
              <a:rPr lang="en-US" dirty="0" smtClean="0"/>
              <a:t>IRRITABILITY, </a:t>
            </a:r>
          </a:p>
          <a:p>
            <a:pPr lvl="1"/>
            <a:r>
              <a:rPr lang="en-US" dirty="0" smtClean="0"/>
              <a:t>HALLUCINATIONS, </a:t>
            </a:r>
          </a:p>
          <a:p>
            <a:pPr lvl="1"/>
            <a:r>
              <a:rPr lang="en-US" dirty="0" smtClean="0"/>
              <a:t>TREMORS, </a:t>
            </a:r>
          </a:p>
          <a:p>
            <a:pPr lvl="1"/>
            <a:r>
              <a:rPr lang="en-US" dirty="0" smtClean="0"/>
              <a:t>DYSPHORIC MOOD, </a:t>
            </a:r>
          </a:p>
          <a:p>
            <a:pPr lvl="1"/>
            <a:r>
              <a:rPr lang="en-US" dirty="0" smtClean="0"/>
              <a:t>INHIBITED RESPONSE OF THE IMMUNE SYSTEM. </a:t>
            </a:r>
          </a:p>
          <a:p>
            <a:endParaRPr lang="en-GB" dirty="0" smtClean="0"/>
          </a:p>
        </p:txBody>
      </p:sp>
      <p:pic>
        <p:nvPicPr>
          <p:cNvPr id="5"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992" y="2852936"/>
            <a:ext cx="4401168" cy="3240360"/>
          </a:xfrm>
        </p:spPr>
      </p:pic>
    </p:spTree>
    <p:extLst>
      <p:ext uri="{BB962C8B-B14F-4D97-AF65-F5344CB8AC3E}">
        <p14:creationId xmlns:p14="http://schemas.microsoft.com/office/powerpoint/2010/main" val="35088727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88313"/>
            <a:ext cx="8219256" cy="524463"/>
          </a:xfrm>
        </p:spPr>
        <p:txBody>
          <a:bodyPr>
            <a:normAutofit fontScale="90000"/>
          </a:bodyPr>
          <a:lstStyle/>
          <a:p>
            <a:r>
              <a:rPr lang="en-GB" dirty="0" smtClean="0"/>
              <a:t>SLEEP </a:t>
            </a:r>
            <a:r>
              <a:rPr lang="en-GB" dirty="0" smtClean="0"/>
              <a:t>DEPRIVATION </a:t>
            </a:r>
            <a:r>
              <a:rPr lang="en-US" altLang="en-US" dirty="0">
                <a:solidFill>
                  <a:srgbClr val="FF0000">
                    <a:alpha val="95000"/>
                  </a:srgbClr>
                </a:solidFill>
              </a:rPr>
              <a:t>| FURTHER INFORMATION</a:t>
            </a:r>
            <a:endParaRPr lang="en-GB" dirty="0"/>
          </a:p>
        </p:txBody>
      </p:sp>
      <p:sp>
        <p:nvSpPr>
          <p:cNvPr id="3" name="Content Placeholder 2"/>
          <p:cNvSpPr>
            <a:spLocks noGrp="1"/>
          </p:cNvSpPr>
          <p:nvPr>
            <p:ph sz="half" idx="1"/>
          </p:nvPr>
        </p:nvSpPr>
        <p:spPr>
          <a:xfrm>
            <a:off x="179512" y="1556792"/>
            <a:ext cx="4104456" cy="4896544"/>
          </a:xfrm>
        </p:spPr>
        <p:txBody>
          <a:bodyPr>
            <a:normAutofit fontScale="92500" lnSpcReduction="20000"/>
          </a:bodyPr>
          <a:lstStyle/>
          <a:p>
            <a:r>
              <a:rPr lang="en-GB" dirty="0" smtClean="0"/>
              <a:t>THE </a:t>
            </a:r>
            <a:r>
              <a:rPr lang="en-GB" dirty="0" smtClean="0"/>
              <a:t>AMOUNT OF SLEEP REQUIRED BY INDIVIDUALS IS VARIED</a:t>
            </a:r>
            <a:r>
              <a:rPr lang="en-US" dirty="0" smtClean="0"/>
              <a:t>.</a:t>
            </a:r>
          </a:p>
          <a:p>
            <a:pPr lvl="1"/>
            <a:r>
              <a:rPr lang="en-US" dirty="0" smtClean="0"/>
              <a:t>MOST SLEEP ABOUT 8 HOURS.</a:t>
            </a:r>
          </a:p>
          <a:p>
            <a:r>
              <a:rPr lang="en-US" dirty="0" smtClean="0"/>
              <a:t>PROLONGED SLEEP DEPRIVATION IN LABORATORY ANIMALS RESULTS IN:</a:t>
            </a:r>
          </a:p>
          <a:p>
            <a:pPr lvl="1"/>
            <a:r>
              <a:rPr lang="en-US" dirty="0" smtClean="0"/>
              <a:t>INCREASED METABOLIC RATE, APPETITE AND BODY </a:t>
            </a:r>
            <a:r>
              <a:rPr lang="en-US" dirty="0" smtClean="0"/>
              <a:t>TEMPERATURE</a:t>
            </a:r>
            <a:endParaRPr lang="en-US" dirty="0" smtClean="0"/>
          </a:p>
          <a:p>
            <a:pPr lvl="1"/>
            <a:r>
              <a:rPr lang="en-US" dirty="0" smtClean="0"/>
              <a:t>IMMUNE SYSTEM FAILURE AND DECREASE IN BRAIN </a:t>
            </a:r>
            <a:r>
              <a:rPr lang="en-US" dirty="0" smtClean="0"/>
              <a:t>ACTIVITY</a:t>
            </a:r>
            <a:endParaRPr lang="en-US" dirty="0" smtClean="0"/>
          </a:p>
        </p:txBody>
      </p:sp>
      <p:pic>
        <p:nvPicPr>
          <p:cNvPr id="5"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992" y="3068960"/>
            <a:ext cx="4429815" cy="3261451"/>
          </a:xfrm>
        </p:spPr>
      </p:pic>
    </p:spTree>
    <p:extLst>
      <p:ext uri="{BB962C8B-B14F-4D97-AF65-F5344CB8AC3E}">
        <p14:creationId xmlns:p14="http://schemas.microsoft.com/office/powerpoint/2010/main" val="25993567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3568" y="4063314"/>
            <a:ext cx="7772400" cy="1143000"/>
          </a:xfrm>
        </p:spPr>
        <p:txBody>
          <a:bodyPr>
            <a:normAutofit fontScale="90000"/>
          </a:bodyPr>
          <a:lstStyle/>
          <a:p>
            <a:pPr algn="ctr"/>
            <a:r>
              <a:rPr lang="en-GB" dirty="0" smtClean="0">
                <a:solidFill>
                  <a:srgbClr val="FFC000"/>
                </a:solidFill>
              </a:rPr>
              <a:t>INTERNAL MECHANISMS CONTROLLING SLEEP</a:t>
            </a:r>
            <a:endParaRPr lang="en-GB" dirty="0">
              <a:solidFill>
                <a:srgbClr val="FFC000"/>
              </a:solidFill>
            </a:endParaRPr>
          </a:p>
        </p:txBody>
      </p:sp>
      <p:sp>
        <p:nvSpPr>
          <p:cNvPr id="6" name="Text Placeholder 5"/>
          <p:cNvSpPr>
            <a:spLocks noGrp="1"/>
          </p:cNvSpPr>
          <p:nvPr>
            <p:ph type="subTitle" idx="1"/>
          </p:nvPr>
        </p:nvSpPr>
        <p:spPr/>
        <p:txBody>
          <a:bodyPr/>
          <a:lstStyle/>
          <a:p>
            <a:endParaRPr lang="en-GB" dirty="0" smtClean="0"/>
          </a:p>
          <a:p>
            <a:endParaRPr lang="en-GB" dirty="0"/>
          </a:p>
        </p:txBody>
      </p:sp>
      <p:grpSp>
        <p:nvGrpSpPr>
          <p:cNvPr id="4" name="Group 3"/>
          <p:cNvGrpSpPr/>
          <p:nvPr/>
        </p:nvGrpSpPr>
        <p:grpSpPr>
          <a:xfrm>
            <a:off x="467544" y="1281230"/>
            <a:ext cx="8229600" cy="635602"/>
            <a:chOff x="0" y="4203746"/>
            <a:chExt cx="8229600" cy="635602"/>
          </a:xfrm>
        </p:grpSpPr>
        <p:sp>
          <p:nvSpPr>
            <p:cNvPr id="7" name="Rounded Rectangle 6"/>
            <p:cNvSpPr/>
            <p:nvPr/>
          </p:nvSpPr>
          <p:spPr>
            <a:xfrm>
              <a:off x="0" y="4203746"/>
              <a:ext cx="8229600" cy="635602"/>
            </a:xfrm>
            <a:prstGeom prst="roundRect">
              <a:avLst/>
            </a:prstGeom>
            <a:solidFill>
              <a:srgbClr val="4F81BD">
                <a:alpha val="74118"/>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8" name="Rounded Rectangle 4"/>
            <p:cNvSpPr/>
            <p:nvPr/>
          </p:nvSpPr>
          <p:spPr>
            <a:xfrm>
              <a:off x="31028" y="4234774"/>
              <a:ext cx="8167544" cy="573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MY" sz="2000" kern="1200" dirty="0" smtClean="0"/>
                <a:t>(7) DESCRIBE THE CURRENT THEORIES ABOUT THE NEURAL BASIS OF </a:t>
              </a:r>
              <a:r>
                <a:rPr lang="en-MY" sz="2000" kern="1200" dirty="0" smtClean="0"/>
                <a:t>SLEEP  </a:t>
              </a:r>
              <a:endParaRPr lang="en-GB" sz="2000" kern="1200" dirty="0"/>
            </a:p>
          </p:txBody>
        </p:sp>
      </p:grpSp>
    </p:spTree>
    <p:extLst>
      <p:ext uri="{BB962C8B-B14F-4D97-AF65-F5344CB8AC3E}">
        <p14:creationId xmlns:p14="http://schemas.microsoft.com/office/powerpoint/2010/main" val="26836031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0321"/>
            <a:ext cx="8219256" cy="524463"/>
          </a:xfrm>
        </p:spPr>
        <p:txBody>
          <a:bodyPr/>
          <a:lstStyle/>
          <a:p>
            <a:r>
              <a:rPr lang="en-GB" dirty="0" smtClean="0"/>
              <a:t>THE NEURAL BASIS OF SLEEP</a:t>
            </a:r>
            <a:endParaRPr lang="en-GB" dirty="0"/>
          </a:p>
        </p:txBody>
      </p:sp>
      <p:sp>
        <p:nvSpPr>
          <p:cNvPr id="4" name="Text Placeholder 3"/>
          <p:cNvSpPr>
            <a:spLocks noGrp="1"/>
          </p:cNvSpPr>
          <p:nvPr>
            <p:ph type="body" idx="1"/>
          </p:nvPr>
        </p:nvSpPr>
        <p:spPr>
          <a:xfrm rot="21443224">
            <a:off x="315788" y="1371234"/>
            <a:ext cx="4040188" cy="617661"/>
          </a:xfrm>
        </p:spPr>
        <p:txBody>
          <a:bodyPr>
            <a:normAutofit/>
          </a:bodyPr>
          <a:lstStyle/>
          <a:p>
            <a:r>
              <a:rPr lang="en-GB" dirty="0" smtClean="0"/>
              <a:t>BRAIN REGIONS INVOLVED</a:t>
            </a:r>
            <a:endParaRPr lang="en-GB"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2338960973"/>
              </p:ext>
            </p:extLst>
          </p:nvPr>
        </p:nvGraphicFramePr>
        <p:xfrm>
          <a:off x="107504" y="1916832"/>
          <a:ext cx="404018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type="body" sz="quarter" idx="3"/>
          </p:nvPr>
        </p:nvSpPr>
        <p:spPr>
          <a:xfrm rot="21417479">
            <a:off x="4446030" y="1535315"/>
            <a:ext cx="4639475" cy="803275"/>
          </a:xfrm>
          <a:scene3d>
            <a:camera prst="perspectiveLeft"/>
            <a:lightRig rig="threePt" dir="t"/>
          </a:scene3d>
        </p:spPr>
        <p:txBody>
          <a:bodyPr>
            <a:normAutofit/>
          </a:bodyPr>
          <a:lstStyle/>
          <a:p>
            <a:r>
              <a:rPr lang="en-GB" dirty="0" smtClean="0"/>
              <a:t>NEUROTRANSMITTERS INVOLVED</a:t>
            </a:r>
            <a:endParaRPr lang="en-GB"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3032995429"/>
              </p:ext>
            </p:extLst>
          </p:nvPr>
        </p:nvGraphicFramePr>
        <p:xfrm>
          <a:off x="4645025" y="2303611"/>
          <a:ext cx="4041775" cy="41497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Content Placeholder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4208" y="3933056"/>
            <a:ext cx="2664296" cy="2717582"/>
          </a:xfrm>
          <a:prstGeom prst="rect">
            <a:avLst/>
          </a:prstGeom>
          <a:effectLst>
            <a:outerShdw blurRad="50800" dist="38100" dir="2700000" algn="tl" rotWithShape="0">
              <a:prstClr val="black">
                <a:alpha val="40000"/>
              </a:prstClr>
            </a:outerShdw>
          </a:effectLst>
          <a:scene3d>
            <a:camera prst="perspectiveLeft"/>
            <a:lightRig rig="threePt" dir="t"/>
          </a:scene3d>
        </p:spPr>
      </p:pic>
    </p:spTree>
    <p:extLst>
      <p:ext uri="{BB962C8B-B14F-4D97-AF65-F5344CB8AC3E}">
        <p14:creationId xmlns:p14="http://schemas.microsoft.com/office/powerpoint/2010/main" val="1578936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THE CIRCADIAN RHYTHM</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9320851"/>
              </p:ext>
            </p:extLst>
          </p:nvPr>
        </p:nvGraphicFramePr>
        <p:xfrm>
          <a:off x="457200" y="1628800"/>
          <a:ext cx="8229600" cy="46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3720" y="810857"/>
            <a:ext cx="2520280" cy="1635886"/>
          </a:xfrm>
          <a:prstGeom prst="rect">
            <a:avLst/>
          </a:prstGeom>
        </p:spPr>
      </p:pic>
    </p:spTree>
    <p:extLst>
      <p:ext uri="{BB962C8B-B14F-4D97-AF65-F5344CB8AC3E}">
        <p14:creationId xmlns:p14="http://schemas.microsoft.com/office/powerpoint/2010/main" val="15487376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SLEEP AND THE CIRCADIAN RHYTHM</a:t>
            </a:r>
            <a:endParaRPr lang="en-GB"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490878262"/>
              </p:ext>
            </p:extLst>
          </p:nvPr>
        </p:nvGraphicFramePr>
        <p:xfrm>
          <a:off x="457200" y="2060848"/>
          <a:ext cx="4038600"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677853" y="2060575"/>
            <a:ext cx="3979293" cy="4264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1717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0321"/>
            <a:ext cx="8219256" cy="524463"/>
          </a:xfrm>
        </p:spPr>
        <p:txBody>
          <a:bodyPr>
            <a:normAutofit fontScale="90000"/>
          </a:bodyPr>
          <a:lstStyle/>
          <a:p>
            <a:r>
              <a:rPr lang="en-GB" dirty="0"/>
              <a:t>THE SUPRACHIASMATIC NUCLEUS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086925545"/>
              </p:ext>
            </p:extLst>
          </p:nvPr>
        </p:nvGraphicFramePr>
        <p:xfrm>
          <a:off x="279252" y="1556792"/>
          <a:ext cx="4536504" cy="4839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p:cNvPicPr>
            <a:picLocks noGrp="1" noChangeAspect="1"/>
          </p:cNvPicPr>
          <p:nvPr>
            <p:ph sz="half" idx="2"/>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88024" y="1628474"/>
            <a:ext cx="3993573" cy="4854087"/>
          </a:xfrm>
        </p:spPr>
      </p:pic>
    </p:spTree>
    <p:extLst>
      <p:ext uri="{BB962C8B-B14F-4D97-AF65-F5344CB8AC3E}">
        <p14:creationId xmlns:p14="http://schemas.microsoft.com/office/powerpoint/2010/main" val="2422745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31060" y="1268760"/>
            <a:ext cx="4608512" cy="1143000"/>
          </a:xfrm>
        </p:spPr>
        <p:txBody>
          <a:bodyPr>
            <a:normAutofit/>
          </a:bodyPr>
          <a:lstStyle/>
          <a:p>
            <a:r>
              <a:rPr lang="en-US" sz="2000" dirty="0" smtClean="0"/>
              <a:t>THE RETINOHYPOTHALAMIC PATHWAY</a:t>
            </a:r>
            <a:endParaRPr lang="en-GB" sz="2000" dirty="0"/>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1834821704"/>
              </p:ext>
            </p:extLst>
          </p:nvPr>
        </p:nvGraphicFramePr>
        <p:xfrm>
          <a:off x="179512" y="1052736"/>
          <a:ext cx="4392488" cy="54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SCN-l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572000" y="2060848"/>
            <a:ext cx="4326632" cy="3244974"/>
          </a:xfrm>
          <a:prstGeom prst="rect">
            <a:avLst/>
          </a:prstGeom>
          <a:solidFill>
            <a:srgbClr val="FFFFFF">
              <a:shade val="85000"/>
            </a:srgbClr>
          </a:solidFill>
          <a:ln w="38100">
            <a:noFill/>
          </a:ln>
          <a:effectLst>
            <a:outerShdw blurRad="44450" dist="27940" dir="5400000" algn="ctr">
              <a:srgbClr val="000000">
                <a:alpha val="32000"/>
              </a:srgbClr>
            </a:outerShdw>
            <a:reflection blurRad="12700" stA="38000" endPos="28000" dist="5000" dir="5400000" sy="-100000" algn="bl" rotWithShape="0"/>
          </a:effectLst>
        </p:spPr>
      </p:pic>
    </p:spTree>
    <p:extLst>
      <p:ext uri="{BB962C8B-B14F-4D97-AF65-F5344CB8AC3E}">
        <p14:creationId xmlns:p14="http://schemas.microsoft.com/office/powerpoint/2010/main" val="2781419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98485">
                <p:cTn id="7" fill="hold" display="0">
                  <p:stCondLst>
                    <p:cond delay="indefinite"/>
                  </p:stCondLst>
                </p:cTn>
                <p:tgtEl>
                  <p:spTgt spid="8"/>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328" y="888413"/>
            <a:ext cx="8496944" cy="884403"/>
          </a:xfrm>
        </p:spPr>
        <p:txBody>
          <a:bodyPr>
            <a:normAutofit/>
          </a:bodyPr>
          <a:lstStyle/>
          <a:p>
            <a:pPr algn="ctr"/>
            <a:r>
              <a:rPr lang="en-GB" sz="2800" dirty="0" smtClean="0"/>
              <a:t>SUPRACHIASMATIC NUCLEUS AND THE PINEAL GLAND</a:t>
            </a:r>
            <a:endParaRPr lang="en-GB" sz="2800" dirty="0"/>
          </a:p>
        </p:txBody>
      </p:sp>
      <p:sp>
        <p:nvSpPr>
          <p:cNvPr id="3" name="Content Placeholder 2"/>
          <p:cNvSpPr>
            <a:spLocks noGrp="1"/>
          </p:cNvSpPr>
          <p:nvPr>
            <p:ph sz="half" idx="1"/>
          </p:nvPr>
        </p:nvSpPr>
        <p:spPr>
          <a:xfrm>
            <a:off x="179512" y="1772816"/>
            <a:ext cx="6264696" cy="2376264"/>
          </a:xfrm>
        </p:spPr>
        <p:txBody>
          <a:bodyPr>
            <a:normAutofit fontScale="92500" lnSpcReduction="10000"/>
          </a:bodyPr>
          <a:lstStyle/>
          <a:p>
            <a:r>
              <a:rPr lang="en-US" dirty="0" smtClean="0"/>
              <a:t>THE </a:t>
            </a:r>
            <a:r>
              <a:rPr lang="en-US" dirty="0" smtClean="0"/>
              <a:t>SCN</a:t>
            </a:r>
            <a:r>
              <a:rPr lang="en-US" dirty="0" smtClean="0"/>
              <a:t> REGULATES WAKING AND SLEEPING BY CONTROLLING ACTIVITY LEVELS IN OTHER AREAS OF THE BRAIN.</a:t>
            </a:r>
          </a:p>
          <a:p>
            <a:r>
              <a:rPr lang="en-US" dirty="0" smtClean="0"/>
              <a:t>THE </a:t>
            </a:r>
            <a:r>
              <a:rPr lang="en-US" dirty="0" smtClean="0"/>
              <a:t>SCN</a:t>
            </a:r>
            <a:r>
              <a:rPr lang="en-US" dirty="0" smtClean="0"/>
              <a:t> REGULATES THE </a:t>
            </a:r>
            <a:r>
              <a:rPr lang="en-US" dirty="0" smtClean="0">
                <a:solidFill>
                  <a:srgbClr val="FF0000"/>
                </a:solidFill>
              </a:rPr>
              <a:t>PINEAL GLAND</a:t>
            </a:r>
            <a:r>
              <a:rPr lang="en-US" dirty="0" smtClean="0"/>
              <a:t>, AN ENDOCRINE GLAND LOCATED POSTERIOR TO THE THALAMUS</a:t>
            </a:r>
            <a:r>
              <a:rPr lang="en-US" dirty="0" smtClean="0"/>
              <a:t>.</a:t>
            </a: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2560855"/>
            <a:ext cx="5711390" cy="3604449"/>
          </a:xfrm>
          <a:prstGeom prst="rect">
            <a:avLst/>
          </a:prstGeom>
        </p:spPr>
      </p:pic>
      <p:sp>
        <p:nvSpPr>
          <p:cNvPr id="7" name="Content Placeholder 2"/>
          <p:cNvSpPr>
            <a:spLocks noGrp="1"/>
          </p:cNvSpPr>
          <p:nvPr>
            <p:ph sz="half" idx="1"/>
          </p:nvPr>
        </p:nvSpPr>
        <p:spPr>
          <a:xfrm>
            <a:off x="179512" y="4077072"/>
            <a:ext cx="2880320" cy="2376264"/>
          </a:xfrm>
        </p:spPr>
        <p:txBody>
          <a:bodyPr>
            <a:normAutofit fontScale="92500" lnSpcReduction="10000"/>
          </a:bodyPr>
          <a:lstStyle/>
          <a:p>
            <a:r>
              <a:rPr lang="en-US" dirty="0" smtClean="0"/>
              <a:t>THE </a:t>
            </a:r>
            <a:r>
              <a:rPr lang="en-US" dirty="0" smtClean="0"/>
              <a:t>PINEAL GLAND SECRETES </a:t>
            </a:r>
            <a:r>
              <a:rPr lang="en-US" dirty="0" smtClean="0">
                <a:solidFill>
                  <a:srgbClr val="FF0000"/>
                </a:solidFill>
              </a:rPr>
              <a:t>MELATONIN</a:t>
            </a:r>
            <a:r>
              <a:rPr lang="en-US" dirty="0" smtClean="0"/>
              <a:t>, A HORMONE THAT INCREASES SLEEPINESS.</a:t>
            </a:r>
            <a:endParaRPr lang="en-GB" dirty="0"/>
          </a:p>
        </p:txBody>
      </p:sp>
      <p:pic>
        <p:nvPicPr>
          <p:cNvPr id="8" name="Picture 7"/>
          <p:cNvPicPr>
            <a:picLocks noChangeAspect="1"/>
          </p:cNvPicPr>
          <p:nvPr/>
        </p:nvPicPr>
        <p:blipFill>
          <a:blip r:embed="rId3"/>
          <a:stretch>
            <a:fillRect/>
          </a:stretch>
        </p:blipFill>
        <p:spPr>
          <a:xfrm>
            <a:off x="8388424" y="5877272"/>
            <a:ext cx="645340" cy="833537"/>
          </a:xfrm>
          <a:prstGeom prst="rect">
            <a:avLst/>
          </a:prstGeom>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7800000"/>
            </a:lightRig>
          </a:scene3d>
          <a:sp3d extrusionH="1212850" contourW="12700" prstMaterial="metal">
            <a:extrusionClr>
              <a:schemeClr val="bg1"/>
            </a:extrusionClr>
            <a:contourClr>
              <a:schemeClr val="tx1"/>
            </a:contourClr>
          </a:sp3d>
        </p:spPr>
      </p:pic>
    </p:spTree>
    <p:extLst>
      <p:ext uri="{BB962C8B-B14F-4D97-AF65-F5344CB8AC3E}">
        <p14:creationId xmlns:p14="http://schemas.microsoft.com/office/powerpoint/2010/main" val="15400687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328" y="888413"/>
            <a:ext cx="8496944" cy="884403"/>
          </a:xfrm>
        </p:spPr>
        <p:txBody>
          <a:bodyPr>
            <a:normAutofit/>
          </a:bodyPr>
          <a:lstStyle/>
          <a:p>
            <a:pPr algn="ctr"/>
            <a:r>
              <a:rPr lang="en-GB" sz="2800" dirty="0" smtClean="0"/>
              <a:t>SUPRACHIASMATIC NUCLEUS AND THE PINEAL GLAND</a:t>
            </a:r>
            <a:endParaRPr lang="en-GB" sz="2800"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379296675"/>
              </p:ext>
            </p:extLst>
          </p:nvPr>
        </p:nvGraphicFramePr>
        <p:xfrm>
          <a:off x="179512" y="4725144"/>
          <a:ext cx="8717160" cy="187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1115616" y="1628800"/>
            <a:ext cx="6840760" cy="3264807"/>
          </a:xfrm>
        </p:spPr>
      </p:pic>
    </p:spTree>
    <p:extLst>
      <p:ext uri="{BB962C8B-B14F-4D97-AF65-F5344CB8AC3E}">
        <p14:creationId xmlns:p14="http://schemas.microsoft.com/office/powerpoint/2010/main" val="19663682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0321"/>
            <a:ext cx="8219256" cy="1100527"/>
          </a:xfrm>
        </p:spPr>
        <p:txBody>
          <a:bodyPr/>
          <a:lstStyle/>
          <a:p>
            <a:pPr algn="r"/>
            <a:r>
              <a:rPr lang="en-GB" dirty="0" smtClean="0"/>
              <a:t>THE VENTROLATERAL PREOPTIC NUCLEUS (</a:t>
            </a:r>
            <a:r>
              <a:rPr lang="en-GB" dirty="0"/>
              <a:t>VLPO</a:t>
            </a:r>
            <a:r>
              <a:rPr lang="en-GB" dirty="0" smtClean="0"/>
              <a:t>)</a:t>
            </a:r>
            <a:endParaRPr lang="en-GB"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282994075"/>
              </p:ext>
            </p:extLst>
          </p:nvPr>
        </p:nvGraphicFramePr>
        <p:xfrm>
          <a:off x="457200" y="1628800"/>
          <a:ext cx="4038600" cy="46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648200" y="2132901"/>
            <a:ext cx="4038600" cy="411937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28714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0321"/>
            <a:ext cx="4536504" cy="1028519"/>
          </a:xfrm>
        </p:spPr>
        <p:txBody>
          <a:bodyPr>
            <a:noAutofit/>
          </a:bodyPr>
          <a:lstStyle/>
          <a:p>
            <a:r>
              <a:rPr lang="en-GB" sz="2000" dirty="0" smtClean="0"/>
              <a:t>THE </a:t>
            </a:r>
            <a:r>
              <a:rPr lang="en-US" altLang="zh-CN" sz="2000" dirty="0" smtClean="0"/>
              <a:t>VENTROLATERAL </a:t>
            </a:r>
            <a:r>
              <a:rPr lang="en-US" altLang="zh-CN" sz="2000" dirty="0"/>
              <a:t>PREOPTIC </a:t>
            </a:r>
            <a:r>
              <a:rPr lang="en-US" altLang="zh-CN" sz="2000" dirty="0" smtClean="0"/>
              <a:t>AREA AND SLEEP</a:t>
            </a:r>
            <a:endParaRPr lang="en-GB" sz="2000"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3714775431"/>
              </p:ext>
            </p:extLst>
          </p:nvPr>
        </p:nvGraphicFramePr>
        <p:xfrm>
          <a:off x="179512" y="1988840"/>
          <a:ext cx="5832648" cy="412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88024" y="1124744"/>
            <a:ext cx="4038600" cy="411937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92324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0321"/>
            <a:ext cx="3744416" cy="1028519"/>
          </a:xfrm>
        </p:spPr>
        <p:txBody>
          <a:bodyPr>
            <a:noAutofit/>
          </a:bodyPr>
          <a:lstStyle/>
          <a:p>
            <a:r>
              <a:rPr lang="en-GB" sz="2000" dirty="0"/>
              <a:t>SOMNOGENS</a:t>
            </a:r>
            <a:r>
              <a:rPr lang="en-GB" sz="2000" dirty="0"/>
              <a:t> </a:t>
            </a:r>
            <a:r>
              <a:rPr lang="en-GB" sz="2000" dirty="0" smtClean="0"/>
              <a:t> AND THE </a:t>
            </a:r>
            <a:r>
              <a:rPr lang="en-US" altLang="zh-CN" sz="2000" dirty="0" smtClean="0"/>
              <a:t>VENTROLATERAL </a:t>
            </a:r>
            <a:r>
              <a:rPr lang="en-US" altLang="zh-CN" sz="2000" dirty="0"/>
              <a:t>PREOPTIC AREA</a:t>
            </a:r>
            <a:endParaRPr lang="en-GB" sz="2000"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2404271600"/>
              </p:ext>
            </p:extLst>
          </p:nvPr>
        </p:nvGraphicFramePr>
        <p:xfrm>
          <a:off x="3995936" y="960321"/>
          <a:ext cx="4824536" cy="5414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555204" y="2348880"/>
            <a:ext cx="3281536" cy="3281536"/>
          </a:xfrm>
        </p:spPr>
      </p:pic>
    </p:spTree>
    <p:extLst>
      <p:ext uri="{BB962C8B-B14F-4D97-AF65-F5344CB8AC3E}">
        <p14:creationId xmlns:p14="http://schemas.microsoft.com/office/powerpoint/2010/main" val="1712788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960321"/>
            <a:ext cx="4402832" cy="1100527"/>
          </a:xfrm>
        </p:spPr>
        <p:txBody>
          <a:bodyPr/>
          <a:lstStyle/>
          <a:p>
            <a:r>
              <a:rPr lang="en-GB" dirty="0" smtClean="0"/>
              <a:t>THE RAPHE NUCLEI</a:t>
            </a:r>
            <a:endParaRPr lang="en-GB"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549071852"/>
              </p:ext>
            </p:extLst>
          </p:nvPr>
        </p:nvGraphicFramePr>
        <p:xfrm>
          <a:off x="-180528" y="836712"/>
          <a:ext cx="5976664" cy="5631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48333"/>
          <a:stretch/>
        </p:blipFill>
        <p:spPr>
          <a:xfrm>
            <a:off x="4716016" y="1628800"/>
            <a:ext cx="4464496" cy="5119065"/>
          </a:xfrm>
          <a:prstGeom prst="rect">
            <a:avLst/>
          </a:prstGeom>
        </p:spPr>
      </p:pic>
    </p:spTree>
    <p:extLst>
      <p:ext uri="{BB962C8B-B14F-4D97-AF65-F5344CB8AC3E}">
        <p14:creationId xmlns:p14="http://schemas.microsoft.com/office/powerpoint/2010/main" val="31207190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RAPHE NUCLEUS</a:t>
            </a:r>
            <a:endParaRPr lang="en-GB" dirty="0"/>
          </a:p>
        </p:txBody>
      </p:sp>
      <p:sp>
        <p:nvSpPr>
          <p:cNvPr id="3" name="Content Placeholder 2"/>
          <p:cNvSpPr>
            <a:spLocks noGrp="1"/>
          </p:cNvSpPr>
          <p:nvPr>
            <p:ph sz="half" idx="1"/>
          </p:nvPr>
        </p:nvSpPr>
        <p:spPr/>
        <p:txBody>
          <a:bodyPr>
            <a:normAutofit/>
          </a:bodyPr>
          <a:lstStyle/>
          <a:p>
            <a:pPr>
              <a:lnSpc>
                <a:spcPct val="90000"/>
              </a:lnSpc>
            </a:pPr>
            <a:r>
              <a:rPr lang="en-US" dirty="0" smtClean="0">
                <a:solidFill>
                  <a:srgbClr val="C00000"/>
                </a:solidFill>
              </a:rPr>
              <a:t>RAPHE NUCLEUS:</a:t>
            </a:r>
          </a:p>
          <a:p>
            <a:pPr lvl="1">
              <a:lnSpc>
                <a:spcPct val="90000"/>
              </a:lnSpc>
            </a:pPr>
            <a:r>
              <a:rPr lang="en-US" dirty="0" smtClean="0"/>
              <a:t>A GROUP OF NUCLEI LOCATED IN THE </a:t>
            </a:r>
            <a:r>
              <a:rPr lang="en-US" dirty="0" smtClean="0">
                <a:solidFill>
                  <a:srgbClr val="C00000"/>
                </a:solidFill>
              </a:rPr>
              <a:t>RETICULAR FORMATION </a:t>
            </a:r>
            <a:r>
              <a:rPr lang="en-US" dirty="0" smtClean="0"/>
              <a:t>OF THE MEDULLA, PONS, AND MIDBRAIN, SITUATED ALONG THE MIDLINE; CONTAIN SEROTONERGIC NEURONS.</a:t>
            </a:r>
          </a:p>
        </p:txBody>
      </p:sp>
      <p:sp>
        <p:nvSpPr>
          <p:cNvPr id="4" name="Content Placeholder 3"/>
          <p:cNvSpPr>
            <a:spLocks noGrp="1"/>
          </p:cNvSpPr>
          <p:nvPr>
            <p:ph sz="half" idx="2"/>
          </p:nvPr>
        </p:nvSpPr>
        <p:spPr/>
        <p:txBody>
          <a:bodyPr>
            <a:normAutofit/>
          </a:bodyPr>
          <a:lstStyle/>
          <a:p>
            <a:pPr>
              <a:lnSpc>
                <a:spcPct val="90000"/>
              </a:lnSpc>
            </a:pPr>
            <a:r>
              <a:rPr lang="en-US" dirty="0">
                <a:solidFill>
                  <a:srgbClr val="0070C0"/>
                </a:solidFill>
              </a:rPr>
              <a:t>SEROTONIN (5-HT)</a:t>
            </a:r>
          </a:p>
          <a:p>
            <a:pPr lvl="1">
              <a:lnSpc>
                <a:spcPct val="90000"/>
              </a:lnSpc>
            </a:pPr>
            <a:r>
              <a:rPr lang="en-US" dirty="0"/>
              <a:t>APPEARS TO PLAY A ROLE IN ACTIVATING BEHAVIOR; </a:t>
            </a:r>
          </a:p>
          <a:p>
            <a:pPr lvl="1">
              <a:lnSpc>
                <a:spcPct val="90000"/>
              </a:lnSpc>
            </a:pPr>
            <a:r>
              <a:rPr lang="en-US" dirty="0"/>
              <a:t>ALMOST ALL OF THE BRAIN’S SEROTONERGIC NEURONS ARE FOUND IN THE RAPHE </a:t>
            </a:r>
            <a:r>
              <a:rPr lang="en-US" dirty="0" smtClean="0"/>
              <a:t>NUCLEUS</a:t>
            </a:r>
            <a:endParaRPr lang="en-US" dirty="0"/>
          </a:p>
        </p:txBody>
      </p:sp>
    </p:spTree>
    <p:extLst>
      <p:ext uri="{BB962C8B-B14F-4D97-AF65-F5344CB8AC3E}">
        <p14:creationId xmlns:p14="http://schemas.microsoft.com/office/powerpoint/2010/main" val="3112962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1270652"/>
            <a:ext cx="4032448" cy="1100527"/>
          </a:xfrm>
        </p:spPr>
        <p:txBody>
          <a:bodyPr>
            <a:normAutofit/>
          </a:bodyPr>
          <a:lstStyle/>
          <a:p>
            <a:pPr algn="ctr"/>
            <a:r>
              <a:rPr lang="en-GB" sz="2800" dirty="0" smtClean="0"/>
              <a:t>CHARACTERISTICS OF THE CIRCADIAN RHYTHM</a:t>
            </a:r>
            <a:endParaRPr lang="en-GB" sz="2800"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184660702"/>
              </p:ext>
            </p:extLst>
          </p:nvPr>
        </p:nvGraphicFramePr>
        <p:xfrm>
          <a:off x="-97668" y="1234729"/>
          <a:ext cx="352839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5004048" y="3262036"/>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3720" y="810857"/>
            <a:ext cx="2520280" cy="1635886"/>
          </a:xfrm>
          <a:prstGeom prst="rect">
            <a:avLst/>
          </a:prstGeom>
        </p:spPr>
      </p:pic>
    </p:spTree>
    <p:extLst>
      <p:ext uri="{BB962C8B-B14F-4D97-AF65-F5344CB8AC3E}">
        <p14:creationId xmlns:p14="http://schemas.microsoft.com/office/powerpoint/2010/main" val="21770772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MELATONIN</a:t>
            </a:r>
            <a:endParaRPr lang="en-GB"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264005978"/>
              </p:ext>
            </p:extLst>
          </p:nvPr>
        </p:nvGraphicFramePr>
        <p:xfrm>
          <a:off x="457200" y="2060848"/>
          <a:ext cx="8363272"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5516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ADENOSINE</a:t>
            </a:r>
            <a:endParaRPr lang="en-GB"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4096409540"/>
              </p:ext>
            </p:extLst>
          </p:nvPr>
        </p:nvGraphicFramePr>
        <p:xfrm>
          <a:off x="457200" y="2060848"/>
          <a:ext cx="8147248" cy="426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6" name="Picture 2" descr="C:\Users\Abu Dharr\AppData\Local\Microsoft\Windows\Temporary Internet Files\Content.IE5\AAJHDXTS\MC900433913[1].png"/>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107504" y="3161375"/>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4307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264"/>
            <a:ext cx="8229600" cy="1246584"/>
          </a:xfrm>
        </p:spPr>
        <p:txBody>
          <a:bodyPr/>
          <a:lstStyle/>
          <a:p>
            <a:r>
              <a:rPr lang="en-GB" sz="2400" dirty="0" smtClean="0"/>
              <a:t>SUBSTANCES THAT CAN </a:t>
            </a:r>
            <a:r>
              <a:rPr lang="en-GB" sz="2400" dirty="0" smtClean="0"/>
              <a:t>CAUSE SLEEP—A POSSIBLE SPECIFIC ROLE FOR SEROTONIN</a:t>
            </a:r>
            <a:endParaRPr lang="en-GB"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9793125"/>
              </p:ext>
            </p:extLst>
          </p:nvPr>
        </p:nvGraphicFramePr>
        <p:xfrm>
          <a:off x="457200" y="2060848"/>
          <a:ext cx="8229600"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67446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GB" dirty="0" smtClean="0"/>
              <a:t>POSSIBLE TRANSMITTER SUBSTANCES RELATED TO </a:t>
            </a:r>
            <a:r>
              <a:rPr lang="en-GB" dirty="0"/>
              <a:t>SLEEP - MURAMYL </a:t>
            </a:r>
            <a:r>
              <a:rPr lang="en-GB" dirty="0" smtClean="0"/>
              <a:t>PEPTIDE</a:t>
            </a:r>
            <a:endParaRPr lang="en-GB"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776942982"/>
              </p:ext>
            </p:extLst>
          </p:nvPr>
        </p:nvGraphicFramePr>
        <p:xfrm>
          <a:off x="457200" y="2276872"/>
          <a:ext cx="8229600" cy="4047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5861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OREXIN AND </a:t>
            </a:r>
            <a:r>
              <a:rPr lang="en-GB" dirty="0"/>
              <a:t>THE HYPOTHALAMUS</a:t>
            </a:r>
          </a:p>
        </p:txBody>
      </p:sp>
      <p:sp>
        <p:nvSpPr>
          <p:cNvPr id="3" name="Content Placeholder 2"/>
          <p:cNvSpPr>
            <a:spLocks noGrp="1"/>
          </p:cNvSpPr>
          <p:nvPr>
            <p:ph sz="half" idx="1"/>
          </p:nvPr>
        </p:nvSpPr>
        <p:spPr/>
        <p:txBody>
          <a:bodyPr>
            <a:normAutofit fontScale="85000" lnSpcReduction="10000"/>
          </a:bodyPr>
          <a:lstStyle/>
          <a:p>
            <a:r>
              <a:rPr lang="en-US" dirty="0" smtClean="0">
                <a:solidFill>
                  <a:srgbClr val="0070C0"/>
                </a:solidFill>
              </a:rPr>
              <a:t>OREXIN</a:t>
            </a:r>
            <a:r>
              <a:rPr lang="en-US" dirty="0" smtClean="0"/>
              <a:t> IS A PEPTIDE NEUROTRANSMITTER RELEASED  IN A PATHWAY FROM THE </a:t>
            </a:r>
            <a:r>
              <a:rPr lang="en-US" dirty="0" smtClean="0">
                <a:solidFill>
                  <a:srgbClr val="FF0000"/>
                </a:solidFill>
              </a:rPr>
              <a:t>LATERAL NUCLEUS OF THE HYPOTHALAMUS </a:t>
            </a:r>
            <a:r>
              <a:rPr lang="en-US" dirty="0" smtClean="0"/>
              <a:t>HIGHLY RESPONSIBLE FOR THE ABILITY TO STAY AWAKE.</a:t>
            </a:r>
          </a:p>
          <a:p>
            <a:pPr lvl="1"/>
            <a:r>
              <a:rPr lang="en-US" dirty="0" smtClean="0"/>
              <a:t>STIMULATES ACETYLCHOLINE-RELEASING CELLS IN THE FOREBRAIN AND BRAIN STEM TO INCREASE WAKEFULNESS AND AROUSAL.</a:t>
            </a:r>
          </a:p>
          <a:p>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1844824"/>
            <a:ext cx="5114725" cy="3799510"/>
          </a:xfrm>
          <a:prstGeom prst="rect">
            <a:avLst/>
          </a:prstGeom>
        </p:spPr>
      </p:pic>
    </p:spTree>
    <p:extLst>
      <p:ext uri="{BB962C8B-B14F-4D97-AF65-F5344CB8AC3E}">
        <p14:creationId xmlns:p14="http://schemas.microsoft.com/office/powerpoint/2010/main" val="12256130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OREXIN NEURONS ARE IMPORTANT IN AROUSAL AND WAKE­FULNESS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4817359"/>
              </p:ext>
            </p:extLst>
          </p:nvPr>
        </p:nvGraphicFramePr>
        <p:xfrm>
          <a:off x="457200" y="2276872"/>
          <a:ext cx="8229600" cy="4047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30825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OREXIN NEURONS ARE IMPORTANT IN AROUSAL AND WAKE­FULNESS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8403937"/>
              </p:ext>
            </p:extLst>
          </p:nvPr>
        </p:nvGraphicFramePr>
        <p:xfrm>
          <a:off x="457200" y="2276872"/>
          <a:ext cx="8229600" cy="4047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8682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HISTAMINE AND THE HYPOTHALAMUS</a:t>
            </a:r>
            <a:endParaRPr lang="en-GB" dirty="0"/>
          </a:p>
        </p:txBody>
      </p:sp>
      <p:sp>
        <p:nvSpPr>
          <p:cNvPr id="3" name="Content Placeholder 2"/>
          <p:cNvSpPr>
            <a:spLocks noGrp="1"/>
          </p:cNvSpPr>
          <p:nvPr>
            <p:ph sz="half" idx="1"/>
          </p:nvPr>
        </p:nvSpPr>
        <p:spPr/>
        <p:txBody>
          <a:bodyPr>
            <a:normAutofit lnSpcReduction="10000"/>
          </a:bodyPr>
          <a:lstStyle/>
          <a:p>
            <a:r>
              <a:rPr lang="en-US" dirty="0" smtClean="0"/>
              <a:t>THE </a:t>
            </a:r>
            <a:r>
              <a:rPr lang="en-US" dirty="0" smtClean="0">
                <a:solidFill>
                  <a:srgbClr val="FF0000"/>
                </a:solidFill>
              </a:rPr>
              <a:t>HYPOTHALAMUS </a:t>
            </a:r>
            <a:r>
              <a:rPr lang="en-US" dirty="0" smtClean="0"/>
              <a:t>CONTAINS NEURONS THAT RELEASE “</a:t>
            </a:r>
            <a:r>
              <a:rPr lang="en-US" dirty="0" smtClean="0">
                <a:solidFill>
                  <a:schemeClr val="accent1">
                    <a:lumMod val="75000"/>
                  </a:schemeClr>
                </a:solidFill>
              </a:rPr>
              <a:t>HISTAMINE</a:t>
            </a:r>
            <a:r>
              <a:rPr lang="en-US" dirty="0" smtClean="0"/>
              <a:t>” TO PRODUCE WIDESPREAD EXCITATORY EFFECTS THROUGHOUT THE BRAIN.</a:t>
            </a:r>
          </a:p>
          <a:p>
            <a:pPr lvl="1"/>
            <a:r>
              <a:rPr lang="en-US" dirty="0" smtClean="0"/>
              <a:t>ANTI-HISTAMINES PRODUCE SLEEPINESS.</a:t>
            </a:r>
          </a:p>
        </p:txBody>
      </p:sp>
      <p:sp>
        <p:nvSpPr>
          <p:cNvPr id="5" name="Content Placeholder 4"/>
          <p:cNvSpPr>
            <a:spLocks noGrp="1"/>
          </p:cNvSpPr>
          <p:nvPr>
            <p:ph sz="half" idx="2"/>
          </p:nvPr>
        </p:nvSpPr>
        <p:spPr/>
        <p:txBody>
          <a:bodyPr>
            <a:normAutofit lnSpcReduction="10000"/>
          </a:bodyPr>
          <a:lstStyle/>
          <a:p>
            <a:pPr>
              <a:lnSpc>
                <a:spcPct val="90000"/>
              </a:lnSpc>
            </a:pPr>
            <a:r>
              <a:rPr lang="en-US" dirty="0" smtClean="0"/>
              <a:t>TUBEROMAMMILLARY NUCLEUS:</a:t>
            </a:r>
          </a:p>
          <a:p>
            <a:pPr lvl="1">
              <a:lnSpc>
                <a:spcPct val="90000"/>
              </a:lnSpc>
            </a:pPr>
            <a:r>
              <a:rPr lang="en-US" dirty="0" smtClean="0"/>
              <a:t>A NUCLEUS IN THE VENTRAL POSTERIOR </a:t>
            </a:r>
            <a:r>
              <a:rPr lang="en-US" dirty="0" smtClean="0"/>
              <a:t>HYPOTHALAMUS</a:t>
            </a:r>
          </a:p>
          <a:p>
            <a:pPr lvl="1">
              <a:lnSpc>
                <a:spcPct val="90000"/>
              </a:lnSpc>
            </a:pPr>
            <a:r>
              <a:rPr lang="en-US" dirty="0" smtClean="0"/>
              <a:t>CONTAINS </a:t>
            </a:r>
            <a:r>
              <a:rPr lang="en-US" dirty="0" smtClean="0"/>
              <a:t>HISTAMINERGIC NEURONS INVOLVED IN CORTICAL ACTIVATION AND BEHAVIORAL AROUSAL.</a:t>
            </a:r>
          </a:p>
          <a:p>
            <a:endParaRPr lang="en-GB" dirty="0"/>
          </a:p>
        </p:txBody>
      </p:sp>
    </p:spTree>
    <p:extLst>
      <p:ext uri="{BB962C8B-B14F-4D97-AF65-F5344CB8AC3E}">
        <p14:creationId xmlns:p14="http://schemas.microsoft.com/office/powerpoint/2010/main" val="23266050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80728"/>
            <a:ext cx="2746648" cy="864096"/>
          </a:xfrm>
        </p:spPr>
        <p:txBody>
          <a:bodyPr>
            <a:normAutofit fontScale="90000"/>
          </a:bodyPr>
          <a:lstStyle/>
          <a:p>
            <a:r>
              <a:rPr lang="en-GB" dirty="0" smtClean="0"/>
              <a:t>BIBLIOGRAPHY</a:t>
            </a:r>
            <a:endParaRPr lang="en-US" dirty="0"/>
          </a:p>
        </p:txBody>
      </p:sp>
      <p:pic>
        <p:nvPicPr>
          <p:cNvPr id="4" name="Picture 3"/>
          <p:cNvPicPr>
            <a:picLocks noChangeAspect="1"/>
          </p:cNvPicPr>
          <p:nvPr/>
        </p:nvPicPr>
        <p:blipFill>
          <a:blip r:embed="rId2"/>
          <a:stretch>
            <a:fillRect/>
          </a:stretch>
        </p:blipFill>
        <p:spPr>
          <a:xfrm>
            <a:off x="6237298" y="1796385"/>
            <a:ext cx="2646624" cy="3410598"/>
          </a:xfrm>
          <a:prstGeom prst="rect">
            <a:avLst/>
          </a:prstGeom>
          <a:solidFill>
            <a:srgbClr val="FFFFFF">
              <a:shade val="85000"/>
            </a:srgbClr>
          </a:solidFill>
          <a:ln w="190500" cap="rnd">
            <a:noFill/>
          </a:ln>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9600000"/>
            </a:lightRig>
          </a:scene3d>
          <a:sp3d extrusionH="768350" prstMaterial="dkEdge">
            <a:contourClr>
              <a:schemeClr val="bg1"/>
            </a:contourClr>
          </a:sp3d>
        </p:spPr>
      </p:pic>
      <p:pic>
        <p:nvPicPr>
          <p:cNvPr id="6" name="Picture 5"/>
          <p:cNvPicPr>
            <a:picLocks noChangeAspect="1"/>
          </p:cNvPicPr>
          <p:nvPr/>
        </p:nvPicPr>
        <p:blipFill>
          <a:blip r:embed="rId3"/>
          <a:stretch>
            <a:fillRect/>
          </a:stretch>
        </p:blipFill>
        <p:spPr>
          <a:xfrm>
            <a:off x="254252" y="1834540"/>
            <a:ext cx="2611008" cy="3372443"/>
          </a:xfrm>
          <a:prstGeom prst="rect">
            <a:avLst/>
          </a:prstGeom>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7800000"/>
            </a:lightRig>
          </a:scene3d>
          <a:sp3d extrusionH="1212850" contourW="12700" prstMaterial="metal">
            <a:extrusionClr>
              <a:schemeClr val="bg1"/>
            </a:extrusionClr>
            <a:contourClr>
              <a:schemeClr val="tx1"/>
            </a:contourClr>
          </a:sp3d>
        </p:spPr>
      </p:pic>
      <p:sp>
        <p:nvSpPr>
          <p:cNvPr id="5" name="Slide Number Placeholder 4"/>
          <p:cNvSpPr>
            <a:spLocks noGrp="1"/>
          </p:cNvSpPr>
          <p:nvPr>
            <p:ph type="sldNum" sz="quarter" idx="12"/>
          </p:nvPr>
        </p:nvSpPr>
        <p:spPr/>
        <p:txBody>
          <a:bodyPr/>
          <a:lstStyle/>
          <a:p>
            <a:fld id="{A5DA6D8B-9806-4003-B9DB-AFBA2DE6655E}" type="slidenum">
              <a:rPr lang="en-GB" smtClean="0"/>
              <a:t>78</a:t>
            </a:fld>
            <a:endParaRPr lang="en-GB" dirty="0"/>
          </a:p>
        </p:txBody>
      </p:sp>
      <p:pic>
        <p:nvPicPr>
          <p:cNvPr id="7"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931099" y="1284340"/>
            <a:ext cx="3240360" cy="4472841"/>
          </a:xfrm>
          <a:effectLst>
            <a:outerShdw blurRad="50800" dist="38100" dir="2700000" algn="tl" rotWithShape="0">
              <a:prstClr val="black">
                <a:alpha val="40000"/>
              </a:prstClr>
            </a:outerShdw>
            <a:reflection blurRad="6350" stA="52000" endA="300" endPos="35000" dir="5400000" sy="-100000" algn="bl" rotWithShape="0"/>
          </a:effectLst>
        </p:spPr>
      </p:pic>
      <p:pic>
        <p:nvPicPr>
          <p:cNvPr id="8" name="Picture 7" descr="student_sleeping_in_class_hg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5013176"/>
            <a:ext cx="1577718" cy="1577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527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MANIPULATION OF THE CIRCADIAN RHYTHM</a:t>
            </a:r>
            <a:endParaRPr lang="en-GB" sz="3200" dirty="0"/>
          </a:p>
        </p:txBody>
      </p:sp>
      <p:sp>
        <p:nvSpPr>
          <p:cNvPr id="3" name="Content Placeholder 2"/>
          <p:cNvSpPr>
            <a:spLocks noGrp="1"/>
          </p:cNvSpPr>
          <p:nvPr>
            <p:ph sz="half" idx="1"/>
          </p:nvPr>
        </p:nvSpPr>
        <p:spPr/>
        <p:txBody>
          <a:bodyPr>
            <a:normAutofit fontScale="70000" lnSpcReduction="20000"/>
          </a:bodyPr>
          <a:lstStyle/>
          <a:p>
            <a:r>
              <a:rPr lang="en-GB" dirty="0" smtClean="0"/>
              <a:t>EXPERIMENT TO DETERMINE VARIATION OF THE CIRCADIAN RHYTHM:</a:t>
            </a:r>
          </a:p>
          <a:p>
            <a:pPr lvl="1"/>
            <a:r>
              <a:rPr lang="en-GB" dirty="0" smtClean="0"/>
              <a:t>SUBJECTS PLACED IN CLOSED ENVIRONMENTS WITH NO CUES TO THE TIME OF DAY.</a:t>
            </a:r>
          </a:p>
          <a:p>
            <a:r>
              <a:rPr lang="en-GB" dirty="0" smtClean="0"/>
              <a:t>RESULTS DEPEND UPON THE AMOUNT OF LIGHT TO WHICH SUBJECTS ARE ARTIFICIALLY EXPOSED.</a:t>
            </a:r>
          </a:p>
          <a:p>
            <a:pPr lvl="1"/>
            <a:r>
              <a:rPr lang="en-GB" dirty="0" smtClean="0"/>
              <a:t>IN BRIGHT LIGHT, RHYTHMS RUN FASTER AND SUBJECTS HAVE TROUBLE SLEEPING.</a:t>
            </a:r>
          </a:p>
          <a:p>
            <a:pPr lvl="1"/>
            <a:r>
              <a:rPr lang="en-GB" dirty="0" smtClean="0"/>
              <a:t>IN COMPLETE DARKNESS, RHYTHMS RUN SLOWER AND SUBJECTS HAVE TROUBLE WAKING.</a:t>
            </a:r>
          </a:p>
          <a:p>
            <a:pPr lvl="1"/>
            <a:endParaRPr lang="en-GB" dirty="0" smtClean="0"/>
          </a:p>
          <a:p>
            <a:endParaRPr lang="en-GB" dirty="0"/>
          </a:p>
        </p:txBody>
      </p:sp>
      <p:sp>
        <p:nvSpPr>
          <p:cNvPr id="4" name="Content Placeholder 3"/>
          <p:cNvSpPr>
            <a:spLocks noGrp="1"/>
          </p:cNvSpPr>
          <p:nvPr>
            <p:ph sz="half" idx="2"/>
          </p:nvPr>
        </p:nvSpPr>
        <p:spPr/>
        <p:txBody>
          <a:bodyPr>
            <a:normAutofit fontScale="70000" lnSpcReduction="20000"/>
          </a:bodyPr>
          <a:lstStyle/>
          <a:p>
            <a:r>
              <a:rPr lang="en-US" dirty="0" smtClean="0"/>
              <a:t>HUMAN CIRCADIAN CLOCK GENERATES A RHYTHM SLIGHTLY LONGER THAN 24 HOURS WHEN IT HAS NO EXTERNAL CUE TO SET IT.</a:t>
            </a:r>
          </a:p>
          <a:p>
            <a:r>
              <a:rPr lang="en-US" dirty="0" smtClean="0"/>
              <a:t>MOST PEOPLE CAN ADJUST TO:</a:t>
            </a:r>
          </a:p>
          <a:p>
            <a:pPr lvl="1"/>
            <a:r>
              <a:rPr lang="en-US" dirty="0" smtClean="0"/>
              <a:t>23- OR 25- HOUR DAY  </a:t>
            </a:r>
          </a:p>
          <a:p>
            <a:pPr lvl="1"/>
            <a:r>
              <a:rPr lang="en-US" dirty="0" smtClean="0"/>
              <a:t>BUT NOT TO A 22- OR 28- HOUR DAY.</a:t>
            </a:r>
          </a:p>
          <a:p>
            <a:r>
              <a:rPr lang="en-US" dirty="0" smtClean="0"/>
              <a:t>BRIGHT LIGHT LATE IN THE DAY CAN LENGTHEN THE CIRCADIAN RHYTHM.</a:t>
            </a:r>
          </a:p>
          <a:p>
            <a:endParaRPr lang="en-GB" dirty="0"/>
          </a:p>
        </p:txBody>
      </p:sp>
      <p:pic>
        <p:nvPicPr>
          <p:cNvPr id="9218" name="Picture 2" descr="C:\Users\Abu Dharr\AppData\Local\Microsoft\Windows\Temporary Internet Files\Content.IE5\AAJHDXTS\MC90044870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630"/>
          <a:stretch/>
        </p:blipFill>
        <p:spPr bwMode="auto">
          <a:xfrm>
            <a:off x="7020272" y="5159107"/>
            <a:ext cx="1929308" cy="1162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14727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ZEITGEBER</a:t>
            </a:r>
            <a:endParaRPr lang="en-GB" dirty="0"/>
          </a:p>
        </p:txBody>
      </p:sp>
      <p:sp>
        <p:nvSpPr>
          <p:cNvPr id="3" name="Content Placeholder 2"/>
          <p:cNvSpPr>
            <a:spLocks noGrp="1"/>
          </p:cNvSpPr>
          <p:nvPr>
            <p:ph idx="1"/>
          </p:nvPr>
        </p:nvSpPr>
        <p:spPr/>
        <p:txBody>
          <a:bodyPr>
            <a:normAutofit/>
          </a:bodyPr>
          <a:lstStyle/>
          <a:p>
            <a:r>
              <a:rPr lang="en-US" dirty="0" smtClean="0"/>
              <a:t>LIGHT IS CRITICAL FOR PERIODICALLY RESETTING OUR CIRCADIAN RHYTHMS.</a:t>
            </a:r>
          </a:p>
          <a:p>
            <a:r>
              <a:rPr lang="en-US" dirty="0" smtClean="0"/>
              <a:t>A </a:t>
            </a:r>
            <a:r>
              <a:rPr lang="en-US" dirty="0" smtClean="0">
                <a:solidFill>
                  <a:srgbClr val="FF0000"/>
                </a:solidFill>
              </a:rPr>
              <a:t>ZEITGEBER</a:t>
            </a:r>
            <a:r>
              <a:rPr lang="en-US" dirty="0" smtClean="0"/>
              <a:t> IS A TERM USED TO DESCRIBE ANY STIMULUS THAT RESETS THE CIRCADIAN RHYTHMS.</a:t>
            </a:r>
          </a:p>
          <a:p>
            <a:r>
              <a:rPr lang="en-US" dirty="0" smtClean="0"/>
              <a:t>EXERCISE, NOISE, MEALS, AND TEMPERATURE ARE OTHER </a:t>
            </a:r>
            <a:r>
              <a:rPr lang="en-US" dirty="0" smtClean="0"/>
              <a:t>ZEITGEBERS</a:t>
            </a:r>
            <a:r>
              <a:rPr lang="en-US" dirty="0" smtClean="0"/>
              <a:t>.</a:t>
            </a:r>
            <a:endParaRPr lang="en-GB" dirty="0"/>
          </a:p>
        </p:txBody>
      </p:sp>
    </p:spTree>
    <p:extLst>
      <p:ext uri="{BB962C8B-B14F-4D97-AF65-F5344CB8AC3E}">
        <p14:creationId xmlns:p14="http://schemas.microsoft.com/office/powerpoint/2010/main" val="5683788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3a8f9c559a69d6951953f776d34964b04cbb40"/>
</p:tagLst>
</file>

<file path=ppt/theme/theme1.xml><?xml version="1.0" encoding="utf-8"?>
<a:theme xmlns:a="http://schemas.openxmlformats.org/drawingml/2006/main" name="PresentationPro_InMotion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E27973-A7DE-4230-97D1-7E42CEDC0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PresentationPro_InMotionVideo</Template>
  <TotalTime>3170</TotalTime>
  <Words>4737</Words>
  <Application>Microsoft Office PowerPoint</Application>
  <PresentationFormat>On-screen Show (4:3)</PresentationFormat>
  <Paragraphs>432</Paragraphs>
  <Slides>78</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SimSun</vt:lpstr>
      <vt:lpstr>Arial</vt:lpstr>
      <vt:lpstr>Calibri</vt:lpstr>
      <vt:lpstr>Times New Roman</vt:lpstr>
      <vt:lpstr>PresentationPro_InMotionVideo</vt:lpstr>
      <vt:lpstr>THE PHYSIOLOGY OF SLEEP</vt:lpstr>
      <vt:lpstr>AT THE END OF THIS LECTURE THE STUDENT SHOULD BE ABLE TO :</vt:lpstr>
      <vt:lpstr>PowerPoint Presentation</vt:lpstr>
      <vt:lpstr>THE CIRCADIAN RHYTHM</vt:lpstr>
      <vt:lpstr>THE CIRCADIAN RHYTHM</vt:lpstr>
      <vt:lpstr>THE CIRCADIAN RHYTHM</vt:lpstr>
      <vt:lpstr>CHARACTERISTICS OF THE CIRCADIAN RHYTHM</vt:lpstr>
      <vt:lpstr>MANIPULATION OF THE CIRCADIAN RHYTHM</vt:lpstr>
      <vt:lpstr>ZEITGEBER</vt:lpstr>
      <vt:lpstr>PowerPoint Presentation</vt:lpstr>
      <vt:lpstr>WHY DO WE NEED SLEEP?</vt:lpstr>
      <vt:lpstr>SLEEP HAS IMPORTANT PHYSIOLOGICAL FUNCTIONS</vt:lpstr>
      <vt:lpstr>WHY DO WE NEED SLEEP?</vt:lpstr>
      <vt:lpstr>SLEEP AND THE BRAIN</vt:lpstr>
      <vt:lpstr>SLEEP AND MEMORY</vt:lpstr>
      <vt:lpstr>STAGES OF SLEEP</vt:lpstr>
      <vt:lpstr>PowerPoint Presentation</vt:lpstr>
      <vt:lpstr>STAGES OF SLEEP</vt:lpstr>
      <vt:lpstr>PowerPoint Presentation</vt:lpstr>
      <vt:lpstr>PowerPoint Presentation</vt:lpstr>
      <vt:lpstr>THE ELECTRICAL ACTIVITY OF THE BRAIN IS DISTINCTIVE DURING WAKEFULNESS AND EACH OF THE FIVE STAGES OF SLEEP</vt:lpstr>
      <vt:lpstr>ALPHA WAVES</vt:lpstr>
      <vt:lpstr>STAGES OF SLEEP – STAGE 1</vt:lpstr>
      <vt:lpstr>STAGES OF SLEEP – STAGE 2 </vt:lpstr>
      <vt:lpstr>STAGES OF SLEEP – STAGES 3 &amp; 4 </vt:lpstr>
      <vt:lpstr>STAGES OF SLEEP – STAGES 3 &amp; 4 </vt:lpstr>
      <vt:lpstr>STAGES OF SLEEP – RAPID EYE MOVEMENT </vt:lpstr>
      <vt:lpstr>PowerPoint Presentation</vt:lpstr>
      <vt:lpstr>SLOW WAVE PREDOMINANCE</vt:lpstr>
      <vt:lpstr>SLEEP CYCLES</vt:lpstr>
      <vt:lpstr>PowerPoint Presentation</vt:lpstr>
      <vt:lpstr>NORMAL SLEEP CYCLES AT DIFFERENT AGES – YOUNG ADULT</vt:lpstr>
      <vt:lpstr>NORMAL SLEEP CYCLES AT DIFFERENT AGES</vt:lpstr>
      <vt:lpstr>PowerPoint Presentation</vt:lpstr>
      <vt:lpstr>RAPID EYE MOVEMENT (rem) SLEEP</vt:lpstr>
      <vt:lpstr>REM SLEEP HAS SEVERAL IMPORTANT CHARACTERISTICS:</vt:lpstr>
      <vt:lpstr>REM SLEEP HAS SEVERAL IMPORTANT CHARACTERISTICS: </vt:lpstr>
      <vt:lpstr>EEG AND MUSCLE ACTIVITY DURING VARIOUS STAGES OF THE SLEEP–WAKE CYCLE</vt:lpstr>
      <vt:lpstr>STAGES OF SLEEP – RAPID EYE MOVEMENT </vt:lpstr>
      <vt:lpstr>PowerPoint Presentation</vt:lpstr>
      <vt:lpstr>PowerPoint Presentation</vt:lpstr>
      <vt:lpstr>PowerPoint Presentation</vt:lpstr>
      <vt:lpstr>REM AND DREAMING</vt:lpstr>
      <vt:lpstr>YOU DON’T HAVE TO REVISE THIS AS A PART OF THIS LECTURE – HOWEVER THIS INFORMATION is interesting AND USEFUL</vt:lpstr>
      <vt:lpstr>TYPES OF DREAM | FURTHER INFORMATION</vt:lpstr>
      <vt:lpstr>THE NEUROSCIENCE OF DREAMS  | FURTHER INFORMATION</vt:lpstr>
      <vt:lpstr>WHY DREAM? | FURTHER INFORMATION</vt:lpstr>
      <vt:lpstr>THE REALITY OF DREAMS AND THEIR USE | FURTHER INFORMATION</vt:lpstr>
      <vt:lpstr>SLOW-WAVE SLEEP AND DREAMS</vt:lpstr>
      <vt:lpstr>EFFECTS OF SLEEP DEPRIVATION</vt:lpstr>
      <vt:lpstr>INDIVIDUAL DIFFERENCES IN SLEEP DRIVE</vt:lpstr>
      <vt:lpstr>INSOMNIA</vt:lpstr>
      <vt:lpstr>INSOMNIA - CAUSES</vt:lpstr>
      <vt:lpstr>TREATMENT OF INSOMNIA | FURTHER INFORMATION </vt:lpstr>
      <vt:lpstr>EFFECTS OF INSOMNIA ON BEHAVIOUR | FURTHER INFORMATION</vt:lpstr>
      <vt:lpstr>SLEEP DEPRIVATION | FURTHER INFORMATION</vt:lpstr>
      <vt:lpstr>SLEEP DEPRIVATION | FURTHER INFORMATION</vt:lpstr>
      <vt:lpstr>INTERNAL MECHANISMS CONTROLLING SLEEP</vt:lpstr>
      <vt:lpstr>THE NEURAL BASIS OF SLEEP</vt:lpstr>
      <vt:lpstr>SLEEP AND THE CIRCADIAN RHYTHM</vt:lpstr>
      <vt:lpstr>THE SUPRACHIASMATIC NUCLEUS</vt:lpstr>
      <vt:lpstr>THE RETINOHYPOTHALAMIC PATHWAY</vt:lpstr>
      <vt:lpstr>SUPRACHIASMATIC NUCLEUS AND THE PINEAL GLAND</vt:lpstr>
      <vt:lpstr>SUPRACHIASMATIC NUCLEUS AND THE PINEAL GLAND</vt:lpstr>
      <vt:lpstr>THE VENTROLATERAL PREOPTIC NUCLEUS (VLPO)</vt:lpstr>
      <vt:lpstr>THE VENTROLATERAL PREOPTIC AREA AND SLEEP</vt:lpstr>
      <vt:lpstr>SOMNOGENS  AND THE VENTROLATERAL PREOPTIC AREA</vt:lpstr>
      <vt:lpstr>THE RAPHE NUCLEI</vt:lpstr>
      <vt:lpstr>THE RAPHE NUCLEUS</vt:lpstr>
      <vt:lpstr>MELATONIN</vt:lpstr>
      <vt:lpstr>ADENOSINE</vt:lpstr>
      <vt:lpstr>SUBSTANCES THAT CAN CAUSE SLEEP—A POSSIBLE SPECIFIC ROLE FOR SEROTONIN</vt:lpstr>
      <vt:lpstr>POSSIBLE TRANSMITTER SUBSTANCES RELATED TO SLEEP - MURAMYL PEPTIDE</vt:lpstr>
      <vt:lpstr>OREXIN AND THE HYPOTHALAMUS</vt:lpstr>
      <vt:lpstr>OREXIN NEURONS ARE IMPORTANT IN AROUSAL AND WAKE­FULNESS</vt:lpstr>
      <vt:lpstr>OREXIN NEURONS ARE IMPORTANT IN AROUSAL AND WAKE­FULNESS</vt:lpstr>
      <vt:lpstr>HISTAMINE AND THE HYPOTHALAMUS</vt:lpstr>
      <vt:lpstr>BIBLIOGRAPHY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8 - The Physiology of Sleep</dc:title>
  <dc:subject>Not sure</dc:subject>
  <dc:creator>Colin Greengrass</dc:creator>
  <cp:lastModifiedBy>Dr. Colin Greengrass</cp:lastModifiedBy>
  <cp:revision>167</cp:revision>
  <dcterms:created xsi:type="dcterms:W3CDTF">2010-12-24T11:26:06Z</dcterms:created>
  <dcterms:modified xsi:type="dcterms:W3CDTF">2015-08-28T16:00:58Z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TC101881351</vt:lpwstr>
  </property>
</Properties>
</file>