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4B63-5554-49B4-ADBC-12CB978430FF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B1B63-7632-4541-9CE6-E7062C2ED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Brainstem Slides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5" y="5867400"/>
            <a:ext cx="6400800" cy="97581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Please </a:t>
            </a:r>
            <a:r>
              <a:rPr lang="en-US" sz="2000" dirty="0">
                <a:solidFill>
                  <a:srgbClr val="FF0000"/>
                </a:solidFill>
              </a:rPr>
              <a:t>keep in mind that the labelling in the slides is not complete, this is just a selection.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600450"/>
            <a:ext cx="445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Practical session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692" y="1272540"/>
            <a:ext cx="5936615" cy="43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3177"/>
            <a:ext cx="5943600" cy="42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35075"/>
            <a:ext cx="59436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95412"/>
            <a:ext cx="59436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692" y="1398905"/>
            <a:ext cx="5936615" cy="40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49082"/>
            <a:ext cx="5943600" cy="375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692" y="1289685"/>
            <a:ext cx="5936615" cy="427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26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Andalus</vt:lpstr>
      <vt:lpstr>Arial</vt:lpstr>
      <vt:lpstr>Calibri</vt:lpstr>
      <vt:lpstr>Office Theme</vt:lpstr>
      <vt:lpstr>Brainstem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Brainstem Slides</dc:title>
  <dc:creator>Sahar Hussain Idrees Shareef</dc:creator>
  <cp:lastModifiedBy>nahar</cp:lastModifiedBy>
  <cp:revision>11</cp:revision>
  <dcterms:created xsi:type="dcterms:W3CDTF">2015-08-27T10:32:24Z</dcterms:created>
  <dcterms:modified xsi:type="dcterms:W3CDTF">2015-09-01T16:34:45Z</dcterms:modified>
</cp:coreProperties>
</file>