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</p:sldMasterIdLst>
  <p:notesMasterIdLst>
    <p:notesMasterId r:id="rId38"/>
  </p:notesMasterIdLst>
  <p:handoutMasterIdLst>
    <p:handoutMasterId r:id="rId39"/>
  </p:handoutMasterIdLst>
  <p:sldIdLst>
    <p:sldId id="613" r:id="rId4"/>
    <p:sldId id="562" r:id="rId5"/>
    <p:sldId id="759" r:id="rId6"/>
    <p:sldId id="760" r:id="rId7"/>
    <p:sldId id="761" r:id="rId8"/>
    <p:sldId id="762" r:id="rId9"/>
    <p:sldId id="763" r:id="rId10"/>
    <p:sldId id="764" r:id="rId11"/>
    <p:sldId id="765" r:id="rId12"/>
    <p:sldId id="766" r:id="rId13"/>
    <p:sldId id="767" r:id="rId14"/>
    <p:sldId id="768" r:id="rId15"/>
    <p:sldId id="781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627" r:id="rId29"/>
    <p:sldId id="753" r:id="rId30"/>
    <p:sldId id="757" r:id="rId31"/>
    <p:sldId id="713" r:id="rId32"/>
    <p:sldId id="715" r:id="rId33"/>
    <p:sldId id="716" r:id="rId34"/>
    <p:sldId id="718" r:id="rId35"/>
    <p:sldId id="740" r:id="rId36"/>
    <p:sldId id="744" r:id="rId37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4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4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6600" b="1" i="1" dirty="0" smtClean="0">
                <a:latin typeface="Garamond" charset="0"/>
              </a:rPr>
              <a:t>Macro and Micronutrients </a:t>
            </a:r>
            <a:r>
              <a:rPr lang="en-US" sz="6600" b="1" i="1" dirty="0">
                <a:latin typeface="Garamond" charset="0"/>
              </a:rPr>
              <a:t/>
            </a:r>
            <a:br>
              <a:rPr lang="en-US" sz="6600" b="1" i="1" dirty="0">
                <a:latin typeface="Garamond" charset="0"/>
              </a:rPr>
            </a:br>
            <a:r>
              <a:rPr lang="en-US" sz="5400" b="1" i="1" dirty="0">
                <a:latin typeface="Garamond" charset="0"/>
              </a:rPr>
              <a:t/>
            </a:r>
            <a:br>
              <a:rPr lang="en-US" sz="5400" b="1" i="1" dirty="0">
                <a:latin typeface="Garamond" charset="0"/>
              </a:rPr>
            </a:br>
            <a:r>
              <a:rPr lang="en-US" sz="8000" b="1" i="1" dirty="0">
                <a:latin typeface="Garamond" charset="0"/>
              </a:rPr>
              <a:t> </a:t>
            </a:r>
            <a:br>
              <a:rPr lang="en-US" sz="8000" b="1" i="1" dirty="0">
                <a:latin typeface="Garamond" charset="0"/>
              </a:rPr>
            </a:br>
            <a:endParaRPr lang="en-US" sz="54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GIT Block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1 Lecture</a:t>
            </a: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 smtClean="0">
                <a:solidFill>
                  <a:schemeClr val="hlink"/>
                </a:solidFill>
                <a:latin typeface="Arial" charset="0"/>
              </a:rPr>
              <a:t>Sumbul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chemeClr val="hlink"/>
                </a:solidFill>
                <a:latin typeface="Arial" charset="0"/>
              </a:rPr>
              <a:t>Fatma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2773739"/>
            <a:ext cx="73215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pPr algn="l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5072063" cy="411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282348"/>
      </p:ext>
    </p:extLst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Simple CHOs: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Complex CHOs: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linoleic and 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α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l-GR" sz="3600" dirty="0" smtClean="0">
                <a:solidFill>
                  <a:srgbClr val="5F5F5F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ea typeface="ＭＳ Ｐゴシック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latin typeface="Garamond" charset="0"/>
              </a:rPr>
              <a:t>Overview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What are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macro and micronutrients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1528" y="76200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i="1" dirty="0" smtClean="0"/>
              <a:t>Recommendations for Omega-3 Fatty Acid Intake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7526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6133" y="14478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22860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432300" y="436245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705475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54327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886200" y="4274344"/>
            <a:ext cx="0" cy="221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886200" y="4575245"/>
            <a:ext cx="0" cy="221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886200" y="5105400"/>
            <a:ext cx="0" cy="221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D,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5F5F5F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5F5F5F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5F5F5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l-GR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α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-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tocopherol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Disorders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arbohydrates, fats)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(vitamins, minerals, trace elements)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5F5F5F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5F5F5F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5F5F5F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>
                <a:latin typeface="Garamond" charset="0"/>
              </a:rPr>
              <a:t>Iron </a:t>
            </a:r>
            <a:r>
              <a:rPr lang="en-US" sz="4000" b="1" i="1" dirty="0" smtClean="0">
                <a:latin typeface="Garamond" charset="0"/>
              </a:rPr>
              <a:t>Deficiency and excess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</a:t>
            </a:r>
            <a:r>
              <a:rPr lang="en-US" dirty="0" smtClean="0">
                <a:cs typeface="Arial" charset="0"/>
              </a:rPr>
              <a:t>AMDR</a:t>
            </a:r>
            <a:r>
              <a:rPr lang="en-US" dirty="0">
                <a:cs typeface="Arial" charset="0"/>
              </a:rPr>
              <a:t>)</a:t>
            </a:r>
          </a:p>
          <a:p>
            <a:pPr marL="257175" indent="-257175">
              <a:buFontTx/>
              <a:buChar char="•"/>
              <a:defRPr/>
            </a:pPr>
            <a:r>
              <a:rPr lang="en-US" dirty="0">
                <a:cs typeface="Arial" charset="0"/>
              </a:rPr>
              <a:t>Adequate intake of macronutrients to 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 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0.82-1.0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</a:rPr>
              <a:t>gms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/kg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upto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10511</TotalTime>
  <Words>1669</Words>
  <Application>Microsoft Office PowerPoint</Application>
  <PresentationFormat>On-screen Show (4:3)</PresentationFormat>
  <Paragraphs>317</Paragraphs>
  <Slides>34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Custom Design</vt:lpstr>
      <vt:lpstr>Edge</vt:lpstr>
      <vt:lpstr>1_Edge</vt:lpstr>
      <vt:lpstr> Macro and Micronutrients     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E</vt:lpstr>
      <vt:lpstr>Functions of Vitamin B1 (Thiamin)</vt:lpstr>
      <vt:lpstr>Disorders of Vitamin B1 (Thiamin) Deficiency</vt:lpstr>
      <vt:lpstr>Functions of Vitamin C </vt:lpstr>
      <vt:lpstr>Disorders of Vitamin C Deficiency</vt:lpstr>
      <vt:lpstr>PowerPoint Presentation</vt:lpstr>
      <vt:lpstr>Minerals and Trace Elements</vt:lpstr>
      <vt:lpstr>Iron</vt:lpstr>
      <vt:lpstr>Iron Deficiency and excess</vt:lpstr>
    </vt:vector>
  </TitlesOfParts>
  <Company>Usman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Sumbul Fatma</cp:lastModifiedBy>
  <cp:revision>237</cp:revision>
  <cp:lastPrinted>2003-11-13T20:06:36Z</cp:lastPrinted>
  <dcterms:created xsi:type="dcterms:W3CDTF">1998-01-23T22:12:23Z</dcterms:created>
  <dcterms:modified xsi:type="dcterms:W3CDTF">2015-11-18T05:51:49Z</dcterms:modified>
</cp:coreProperties>
</file>