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7"/>
  </p:notesMasterIdLst>
  <p:sldIdLst>
    <p:sldId id="280" r:id="rId2"/>
    <p:sldId id="282" r:id="rId3"/>
    <p:sldId id="257" r:id="rId4"/>
    <p:sldId id="283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81" r:id="rId25"/>
    <p:sldId id="279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3594-F27C-4CE0-B1B9-9F0ADC5A2526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0ADA1-E765-4799-8B00-B9011E7B3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9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0ADA1-E765-4799-8B00-B9011E7B3F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14/02/37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Salmonella &amp; </a:t>
            </a:r>
            <a:r>
              <a:rPr lang="en-US" dirty="0" err="1" smtClean="0">
                <a:solidFill>
                  <a:schemeClr val="bg1"/>
                </a:solidFill>
              </a:rPr>
              <a:t>shigella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GIT BLOCK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i="1" dirty="0" smtClean="0">
                <a:solidFill>
                  <a:srgbClr val="0070C0"/>
                </a:solidFill>
              </a:rPr>
              <a:t>Ali </a:t>
            </a:r>
            <a:r>
              <a:rPr lang="en-US" i="1" dirty="0" err="1" smtClean="0">
                <a:solidFill>
                  <a:srgbClr val="0070C0"/>
                </a:solidFill>
              </a:rPr>
              <a:t>Somily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Pathology&amp; Laboratory Medicine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KSUMC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Water,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:poultry,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dose: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IP: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pain.  Self limiting.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 ,hemolytic disorder and ulcerative colitis, elderly or very young patients;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Patients at 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; antimicrobial therapy is indicated.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 positive blood culture)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 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commonly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-Develop an algorithm using biochemical to </a:t>
            </a:r>
          </a:p>
          <a:p>
            <a:pPr algn="l">
              <a:buNone/>
            </a:pPr>
            <a:r>
              <a:rPr lang="en-US" dirty="0" smtClean="0">
                <a:solidFill>
                  <a:schemeClr val="bg1"/>
                </a:solidFill>
              </a:rPr>
              <a:t>identify and classify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Describe the antigenic structures and virulence factors of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 smtClean="0">
                <a:solidFill>
                  <a:schemeClr val="bg1"/>
                </a:solidFill>
              </a:rPr>
              <a:t> Compare the pathogenesis of various species of </a:t>
            </a:r>
            <a:r>
              <a:rPr lang="en-US" i="1" dirty="0" smtClean="0">
                <a:solidFill>
                  <a:schemeClr val="bg1"/>
                </a:solidFill>
              </a:rPr>
              <a:t>Salmonella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Shigella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Describe the clinical features and risk factors for the infection with the two organisms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5-</a:t>
            </a:r>
            <a:r>
              <a:rPr lang="en-US" dirty="0" smtClean="0">
                <a:solidFill>
                  <a:schemeClr val="bg1"/>
                </a:solidFill>
              </a:rPr>
              <a:t> Describe the general concepts for the management of gastroenteritis caused by both organisms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fermenting bacteria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,some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24 - 48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 </a:t>
            </a:r>
            <a:r>
              <a:rPr lang="en-US" sz="1800" b="1" dirty="0" smtClean="0">
                <a:solidFill>
                  <a:srgbClr val="002060"/>
                </a:solidFill>
              </a:rPr>
              <a:t>( hemolytic uremic syndrome)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  <p:pic>
        <p:nvPicPr>
          <p:cNvPr id="6146" name="Picture 2" descr="http://cdn2.bigcommerce.com/server1300/iv7jbx0u/products/285710/images/518903/11934649__18826.1398064037.1280.1280.jpg?c=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2400201" cy="142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is 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: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</a:t>
            </a: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dirty="0" smtClean="0">
                <a:solidFill>
                  <a:srgbClr val="002060"/>
                </a:solidFill>
              </a:rPr>
              <a:t>  , oral TMP-SMX   ,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Ciprofloxacin , or 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Salmonella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i78.photobucket.com/albums/j114/blue19871/E_coli_2000_P720117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60848"/>
            <a:ext cx="442412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64" y="4581128"/>
            <a:ext cx="3120280" cy="1656184"/>
          </a:xfrm>
          <a:prstGeom prst="rect">
            <a:avLst/>
          </a:prstGeom>
        </p:spPr>
      </p:pic>
      <p:pic>
        <p:nvPicPr>
          <p:cNvPr id="4100" name="Picture 4" descr="http://media-2.web.britannica.com/eb-media/01/85001-004-42814A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63" y="2204864"/>
            <a:ext cx="3120281" cy="202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6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Motile 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S.bongori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Fimbriae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 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  <p:pic>
        <p:nvPicPr>
          <p:cNvPr id="5122" name="Picture 2" descr="http://bacterioweb.univ-fcomte.fr/cours_dcem1/Images/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2098576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518</TotalTime>
  <Words>773</Words>
  <Application>Microsoft Office PowerPoint</Application>
  <PresentationFormat>On-screen Show (4:3)</PresentationFormat>
  <Paragraphs>122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Bodoni MT Black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Salmonella &amp; shigella</vt:lpstr>
      <vt:lpstr>Objectives</vt:lpstr>
      <vt:lpstr>SALMONELLA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PowerPoint Presentation</vt:lpstr>
      <vt:lpstr>CLINICAL FEATURES </vt:lpstr>
      <vt:lpstr>Source</vt:lpstr>
      <vt:lpstr> GASTROENTERITIS</vt:lpstr>
      <vt:lpstr>ENTERIC FEVER </vt:lpstr>
      <vt:lpstr>PowerPoint Presentation</vt:lpstr>
      <vt:lpstr>PowerPoint Presentation</vt:lpstr>
      <vt:lpstr>ANTIBIOTIC&amp; management </vt:lpstr>
      <vt:lpstr>COMPLICATION  </vt:lpstr>
      <vt:lpstr>SHIGELLA </vt:lpstr>
      <vt:lpstr>CLINICAL INFECTION </vt:lpstr>
      <vt:lpstr>PowerPoint Presentation</vt:lpstr>
      <vt:lpstr>ANTIGENIC STRUCTURE</vt:lpstr>
      <vt:lpstr>PowerPoint Presentation</vt:lpstr>
      <vt:lpstr>SYMPTOMS </vt:lpstr>
      <vt:lpstr>DYSENTRY STOOL &amp; SHIGELLA CULTURE</vt:lpstr>
      <vt:lpstr>TREATMENT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ksu</cp:lastModifiedBy>
  <cp:revision>40</cp:revision>
  <dcterms:created xsi:type="dcterms:W3CDTF">2010-09-21T09:20:41Z</dcterms:created>
  <dcterms:modified xsi:type="dcterms:W3CDTF">2015-11-26T05:57:15Z</dcterms:modified>
</cp:coreProperties>
</file>