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768" y="15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6FA8-B323-4396-B90F-E253096EBDFF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9C48-141F-4AAB-A76F-19F8B6976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2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6FA8-B323-4396-B90F-E253096EBDFF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9C48-141F-4AAB-A76F-19F8B6976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74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6FA8-B323-4396-B90F-E253096EBDFF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9C48-141F-4AAB-A76F-19F8B6976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10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6FA8-B323-4396-B90F-E253096EBDFF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9C48-141F-4AAB-A76F-19F8B6976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1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6FA8-B323-4396-B90F-E253096EBDFF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9C48-141F-4AAB-A76F-19F8B6976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40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6FA8-B323-4396-B90F-E253096EBDFF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9C48-141F-4AAB-A76F-19F8B6976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87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6FA8-B323-4396-B90F-E253096EBDFF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9C48-141F-4AAB-A76F-19F8B6976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4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6FA8-B323-4396-B90F-E253096EBDFF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9C48-141F-4AAB-A76F-19F8B6976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2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6FA8-B323-4396-B90F-E253096EBDFF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9C48-141F-4AAB-A76F-19F8B6976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0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6FA8-B323-4396-B90F-E253096EBDFF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9C48-141F-4AAB-A76F-19F8B6976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9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6FA8-B323-4396-B90F-E253096EBDFF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9C48-141F-4AAB-A76F-19F8B6976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1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96FA8-B323-4396-B90F-E253096EBDFF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E9C48-141F-4AAB-A76F-19F8B6976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4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GIT block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8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Understand the relationship between the anatomical structures of the different components of the </a:t>
            </a:r>
            <a:r>
              <a:rPr lang="en-US" dirty="0" smtClean="0"/>
              <a:t>GI  </a:t>
            </a:r>
            <a:r>
              <a:rPr lang="en-US" dirty="0"/>
              <a:t>system and their functions.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Understand the pathology, microbiology, pathogenesis, and factors contributing to the development of common diseases affecting the </a:t>
            </a:r>
            <a:r>
              <a:rPr lang="en-US" dirty="0" smtClean="0"/>
              <a:t> GI </a:t>
            </a:r>
            <a:r>
              <a:rPr lang="en-US" dirty="0"/>
              <a:t>system.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Use basic sciences to explain patient’s signs and symptoms, interpret investigation results, and provide justifications for their views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Understand the normal digestion  and absorption process </a:t>
            </a:r>
            <a:r>
              <a:rPr lang="en-US" dirty="0"/>
              <a:t> </a:t>
            </a:r>
            <a:r>
              <a:rPr lang="en-US" dirty="0" smtClean="0"/>
              <a:t>for macro and micro nutrients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54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Autofit/>
          </a:bodyPr>
          <a:lstStyle/>
          <a:p>
            <a:pPr lvl="0"/>
            <a:r>
              <a:rPr lang="en-US" sz="2200" dirty="0">
                <a:solidFill>
                  <a:prstClr val="black"/>
                </a:solidFill>
              </a:rPr>
              <a:t>Develop communication skills and explore psychosocial, and ethical issues in their assessment</a:t>
            </a:r>
            <a:r>
              <a:rPr lang="en-US" sz="2200" dirty="0" smtClean="0">
                <a:solidFill>
                  <a:prstClr val="black"/>
                </a:solidFill>
              </a:rPr>
              <a:t>.</a:t>
            </a:r>
            <a:endParaRPr lang="en-US" sz="2200" dirty="0">
              <a:solidFill>
                <a:prstClr val="black"/>
              </a:solidFill>
            </a:endParaRPr>
          </a:p>
          <a:p>
            <a:pPr lvl="0"/>
            <a:r>
              <a:rPr lang="en-US" sz="2200" dirty="0">
                <a:solidFill>
                  <a:prstClr val="black"/>
                </a:solidFill>
              </a:rPr>
              <a:t>Use clinical cases to apply knowledge learnt, generate hypotheses, build an inquiry plan, and use evidence to refine their hypotheses, and justify their views</a:t>
            </a:r>
            <a:r>
              <a:rPr lang="en-US" sz="2200" dirty="0" smtClean="0">
                <a:solidFill>
                  <a:prstClr val="black"/>
                </a:solidFill>
              </a:rPr>
              <a:t>.</a:t>
            </a:r>
            <a:endParaRPr lang="en-US" sz="2200" dirty="0">
              <a:solidFill>
                <a:prstClr val="black"/>
              </a:solidFill>
            </a:endParaRPr>
          </a:p>
          <a:p>
            <a:pPr lvl="0"/>
            <a:r>
              <a:rPr lang="en-US" sz="2200" dirty="0">
                <a:solidFill>
                  <a:prstClr val="black"/>
                </a:solidFill>
              </a:rPr>
              <a:t>Design a management plan, and understand the pharmacological basis of drugs used in the management of common diseases affecting the nervous system</a:t>
            </a:r>
            <a:r>
              <a:rPr lang="en-US" sz="2200" dirty="0" smtClean="0">
                <a:solidFill>
                  <a:prstClr val="black"/>
                </a:solidFill>
              </a:rPr>
              <a:t>.</a:t>
            </a:r>
            <a:r>
              <a:rPr lang="en-US" sz="2200" dirty="0">
                <a:solidFill>
                  <a:prstClr val="black"/>
                </a:solidFill>
              </a:rPr>
              <a:t> </a:t>
            </a:r>
            <a:endParaRPr lang="en-US" sz="2200" dirty="0" smtClean="0">
              <a:solidFill>
                <a:prstClr val="black"/>
              </a:solidFill>
            </a:endParaRPr>
          </a:p>
          <a:p>
            <a:pPr lvl="0"/>
            <a:r>
              <a:rPr lang="en-US" sz="2200" dirty="0" smtClean="0">
                <a:solidFill>
                  <a:prstClr val="black"/>
                </a:solidFill>
              </a:rPr>
              <a:t>Master </a:t>
            </a:r>
            <a:r>
              <a:rPr lang="en-US" sz="2200" dirty="0">
                <a:solidFill>
                  <a:prstClr val="black"/>
                </a:solidFill>
              </a:rPr>
              <a:t>skills about professional development and professionalism in relation to the </a:t>
            </a:r>
            <a:r>
              <a:rPr lang="en-US" sz="2200" dirty="0" smtClean="0">
                <a:solidFill>
                  <a:prstClr val="black"/>
                </a:solidFill>
              </a:rPr>
              <a:t>GI </a:t>
            </a:r>
            <a:r>
              <a:rPr lang="en-US" sz="2200" dirty="0">
                <a:solidFill>
                  <a:prstClr val="black"/>
                </a:solidFill>
              </a:rPr>
              <a:t>system block</a:t>
            </a:r>
            <a:r>
              <a:rPr lang="en-US" sz="2200" dirty="0" smtClean="0">
                <a:solidFill>
                  <a:prstClr val="black"/>
                </a:solidFill>
              </a:rPr>
              <a:t>.</a:t>
            </a:r>
            <a:endParaRPr lang="en-US" sz="2200" dirty="0">
              <a:solidFill>
                <a:prstClr val="black"/>
              </a:solidFill>
            </a:endParaRPr>
          </a:p>
          <a:p>
            <a:pPr lvl="0"/>
            <a:r>
              <a:rPr lang="en-US" sz="2200" dirty="0">
                <a:solidFill>
                  <a:prstClr val="black"/>
                </a:solidFill>
              </a:rPr>
              <a:t>Develop skills in “introduction to clinical medicine” in relation to the </a:t>
            </a:r>
            <a:r>
              <a:rPr lang="en-US" sz="2200" dirty="0" smtClean="0">
                <a:solidFill>
                  <a:prstClr val="black"/>
                </a:solidFill>
              </a:rPr>
              <a:t>GIT </a:t>
            </a:r>
            <a:r>
              <a:rPr lang="en-US" sz="2200" dirty="0">
                <a:solidFill>
                  <a:prstClr val="black"/>
                </a:solidFill>
              </a:rPr>
              <a:t>block.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7496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32557" y="120243"/>
            <a:ext cx="2373836" cy="6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88</Words>
  <Application>Microsoft Office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GIT block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Othman.Alharbi</dc:creator>
  <cp:lastModifiedBy>نوره</cp:lastModifiedBy>
  <cp:revision>3</cp:revision>
  <dcterms:created xsi:type="dcterms:W3CDTF">2015-11-08T05:20:17Z</dcterms:created>
  <dcterms:modified xsi:type="dcterms:W3CDTF">2015-11-09T10:11:38Z</dcterms:modified>
</cp:coreProperties>
</file>