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39"/>
  </p:notesMasterIdLst>
  <p:handoutMasterIdLst>
    <p:handoutMasterId r:id="rId40"/>
  </p:handoutMasterIdLst>
  <p:sldIdLst>
    <p:sldId id="613" r:id="rId4"/>
    <p:sldId id="562" r:id="rId5"/>
    <p:sldId id="78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627" r:id="rId29"/>
    <p:sldId id="753" r:id="rId30"/>
    <p:sldId id="757" r:id="rId31"/>
    <p:sldId id="713" r:id="rId32"/>
    <p:sldId id="715" r:id="rId33"/>
    <p:sldId id="716" r:id="rId34"/>
    <p:sldId id="718" r:id="rId35"/>
    <p:sldId id="740" r:id="rId36"/>
    <p:sldId id="744" r:id="rId37"/>
    <p:sldId id="781" r:id="rId38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7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4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4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800" b="1" i="1" dirty="0" smtClean="0">
                <a:latin typeface="Garamond" charset="0"/>
              </a:rPr>
              <a:t>Macro and Micronutrients </a:t>
            </a:r>
            <a:r>
              <a:rPr lang="en-US" sz="6600" b="1" i="1" dirty="0">
                <a:latin typeface="Garamond" charset="0"/>
              </a:rPr>
              <a:t/>
            </a:r>
            <a:br>
              <a:rPr lang="en-US" sz="6600" b="1" i="1" dirty="0">
                <a:latin typeface="Garamond" charset="0"/>
              </a:rPr>
            </a:br>
            <a:r>
              <a:rPr lang="en-US" sz="5400" b="1" i="1" dirty="0">
                <a:latin typeface="Garamond" charset="0"/>
              </a:rPr>
              <a:t/>
            </a:r>
            <a:br>
              <a:rPr lang="en-US" sz="5400" b="1" i="1" dirty="0">
                <a:latin typeface="Garamond" charset="0"/>
              </a:rPr>
            </a:br>
            <a:r>
              <a:rPr lang="en-US" sz="8000" b="1" i="1" dirty="0">
                <a:latin typeface="Garamond" charset="0"/>
              </a:rPr>
              <a:t> </a:t>
            </a:r>
            <a:br>
              <a:rPr lang="en-US" sz="8000" b="1" i="1" dirty="0">
                <a:latin typeface="Garamond" charset="0"/>
              </a:rPr>
            </a:br>
            <a:endParaRPr lang="en-US" sz="54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GIT Block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1 Lecture</a:t>
            </a: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90199"/>
            <a:ext cx="732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Simple CHOs: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Complex CHOs: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linoleic and 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n-US" sz="3600" dirty="0" smtClean="0">
                <a:solidFill>
                  <a:srgbClr val="5F5F5F"/>
                </a:solidFill>
                <a:latin typeface="Symbol" charset="2"/>
                <a:cs typeface="Symbol" charset="2"/>
              </a:rPr>
              <a:t>w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Objectives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Understand the nutritional importance of dietary macro and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Identify major dietary sources and RDAs of macro and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micronutrients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Know about the nutritional quality of proteins, the types of dietary carbohydrates, fibers and fats and their benefits.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Discuss the role of macronutrients in causing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Understand the functions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micronutrients and the diseases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their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deficiencies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i="1" dirty="0" smtClean="0"/>
              <a:t>Recommendations for Omega-3 Fatty Acid Intake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54327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 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-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T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</a:rPr>
              <a:t>ocopherol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Disorders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Overview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What are macro and micronutrients?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0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References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Lippincott’s Biochemistry </a:t>
            </a:r>
            <a:r>
              <a:rPr lang="en-US" sz="2400" dirty="0" smtClean="0">
                <a:solidFill>
                  <a:schemeClr val="bg2"/>
                </a:solidFill>
              </a:rPr>
              <a:t>6</a:t>
            </a:r>
            <a:r>
              <a:rPr lang="en-US" sz="2400" baseline="30000" dirty="0" smtClean="0">
                <a:solidFill>
                  <a:schemeClr val="bg2"/>
                </a:solidFill>
              </a:rPr>
              <a:t>th</a:t>
            </a:r>
            <a:r>
              <a:rPr lang="en-US" sz="2400" dirty="0" smtClean="0">
                <a:solidFill>
                  <a:schemeClr val="bg2"/>
                </a:solidFill>
              </a:rPr>
              <a:t>  Edition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2"/>
                </a:solidFill>
              </a:rPr>
              <a:t>Textbook of Biochemistry with Clinical Correlations 7</a:t>
            </a:r>
            <a:r>
              <a:rPr lang="en-US" sz="2400" baseline="30000" dirty="0" smtClean="0">
                <a:solidFill>
                  <a:schemeClr val="bg2"/>
                </a:solidFill>
              </a:rPr>
              <a:t>th</a:t>
            </a:r>
            <a:r>
              <a:rPr lang="en-US" sz="2400" dirty="0" smtClean="0">
                <a:solidFill>
                  <a:schemeClr val="bg2"/>
                </a:solidFill>
              </a:rPr>
              <a:t> Edition. Thomas M. Devlin, Wiley, USA.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419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arbohydrates, fats)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(vitamins, minerals, trace elements)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err="1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gm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(ADMR)</a:t>
            </a:r>
          </a:p>
          <a:p>
            <a:pPr marL="257175" indent="-257175">
              <a:buFontTx/>
              <a:buChar char="•"/>
              <a:defRPr/>
            </a:pPr>
            <a:r>
              <a:rPr lang="en-US" dirty="0">
                <a:cs typeface="Arial" charset="0"/>
              </a:rPr>
              <a:t>Adequate intake of macronutrients to 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0.82-1.0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cs typeface="Arial"/>
              </a:rPr>
              <a:t>gms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/kg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</a:t>
            </a:r>
            <a:r>
              <a:rPr lang="en-US" sz="3000" dirty="0" err="1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upto</a:t>
            </a: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10620</TotalTime>
  <Words>1747</Words>
  <Application>Microsoft Office PowerPoint</Application>
  <PresentationFormat>On-screen Show (4:3)</PresentationFormat>
  <Paragraphs>329</Paragraphs>
  <Slides>35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Custom Design</vt:lpstr>
      <vt:lpstr>Edge</vt:lpstr>
      <vt:lpstr>1_Edge</vt:lpstr>
      <vt:lpstr> Macro and Micronutrients     </vt:lpstr>
      <vt:lpstr>Objectives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</vt:lpstr>
      <vt:lpstr>References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محمد</cp:lastModifiedBy>
  <cp:revision>243</cp:revision>
  <cp:lastPrinted>2003-11-13T20:06:36Z</cp:lastPrinted>
  <dcterms:created xsi:type="dcterms:W3CDTF">1998-01-23T22:12:23Z</dcterms:created>
  <dcterms:modified xsi:type="dcterms:W3CDTF">2015-11-18T05:59:50Z</dcterms:modified>
</cp:coreProperties>
</file>