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549" r:id="rId2"/>
    <p:sldId id="548" r:id="rId3"/>
    <p:sldId id="257" r:id="rId4"/>
    <p:sldId id="550" r:id="rId5"/>
    <p:sldId id="295" r:id="rId6"/>
    <p:sldId id="296" r:id="rId7"/>
    <p:sldId id="300" r:id="rId8"/>
    <p:sldId id="301" r:id="rId9"/>
    <p:sldId id="302" r:id="rId10"/>
    <p:sldId id="476" r:id="rId11"/>
    <p:sldId id="262" r:id="rId12"/>
    <p:sldId id="491" r:id="rId13"/>
    <p:sldId id="303" r:id="rId14"/>
    <p:sldId id="304" r:id="rId15"/>
    <p:sldId id="305" r:id="rId16"/>
    <p:sldId id="308" r:id="rId17"/>
    <p:sldId id="310" r:id="rId18"/>
    <p:sldId id="270" r:id="rId19"/>
    <p:sldId id="271" r:id="rId20"/>
    <p:sldId id="552" r:id="rId21"/>
    <p:sldId id="311" r:id="rId22"/>
    <p:sldId id="312" r:id="rId23"/>
    <p:sldId id="313" r:id="rId24"/>
    <p:sldId id="314" r:id="rId25"/>
    <p:sldId id="316" r:id="rId26"/>
    <p:sldId id="317" r:id="rId27"/>
    <p:sldId id="318" r:id="rId28"/>
    <p:sldId id="493" r:id="rId29"/>
    <p:sldId id="494" r:id="rId30"/>
    <p:sldId id="495" r:id="rId31"/>
    <p:sldId id="496" r:id="rId32"/>
    <p:sldId id="497" r:id="rId33"/>
    <p:sldId id="498" r:id="rId34"/>
    <p:sldId id="499" r:id="rId35"/>
    <p:sldId id="500" r:id="rId36"/>
    <p:sldId id="501" r:id="rId37"/>
    <p:sldId id="502" r:id="rId38"/>
    <p:sldId id="503" r:id="rId39"/>
    <p:sldId id="504" r:id="rId40"/>
    <p:sldId id="505" r:id="rId41"/>
    <p:sldId id="506" r:id="rId42"/>
    <p:sldId id="507" r:id="rId43"/>
    <p:sldId id="508" r:id="rId44"/>
    <p:sldId id="509" r:id="rId45"/>
    <p:sldId id="510" r:id="rId46"/>
    <p:sldId id="511" r:id="rId47"/>
    <p:sldId id="512" r:id="rId48"/>
    <p:sldId id="513" r:id="rId49"/>
    <p:sldId id="516" r:id="rId50"/>
    <p:sldId id="518" r:id="rId51"/>
    <p:sldId id="519" r:id="rId52"/>
    <p:sldId id="521" r:id="rId53"/>
    <p:sldId id="522" r:id="rId54"/>
    <p:sldId id="523" r:id="rId55"/>
    <p:sldId id="524" r:id="rId56"/>
    <p:sldId id="525" r:id="rId57"/>
    <p:sldId id="526" r:id="rId58"/>
    <p:sldId id="527" r:id="rId59"/>
    <p:sldId id="528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47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58" autoAdjust="0"/>
    <p:restoredTop sz="94670" autoAdjust="0"/>
  </p:normalViewPr>
  <p:slideViewPr>
    <p:cSldViewPr>
      <p:cViewPr varScale="1">
        <p:scale>
          <a:sx n="84" d="100"/>
          <a:sy n="84" d="100"/>
        </p:scale>
        <p:origin x="96" y="510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72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9707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78688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HAEMOGLOBINOPATHIES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1772816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DR. SHIHAB  AL-MASHHADANI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Consultant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Haematologist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Head of Haematology Division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Department of Pathology</a:t>
            </a:r>
            <a:endParaRPr lang="en-US" sz="4400" dirty="0" smtClean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THE HAEMOGLOBINS PRESENT AT BIRTH IN NORMAL NEW BORN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THALASSAEMIA –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 or 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HAEMOGLOBINOPATHIES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224136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/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rgbClr val="FF0000"/>
                </a:solidFill>
              </a:rPr>
              <a:t>LABORATORY </a:t>
            </a:r>
            <a:r>
              <a:rPr lang="en-US" sz="3400" b="1" dirty="0">
                <a:solidFill>
                  <a:srgbClr val="FF0000"/>
                </a:solidFill>
              </a:rPr>
              <a:t>DIAGNOSIS OF ALPHA THALASSEMIA SYNDROME</a:t>
            </a:r>
            <a:br>
              <a:rPr lang="en-US" sz="3400" b="1" dirty="0">
                <a:solidFill>
                  <a:srgbClr val="FF0000"/>
                </a:solidFill>
              </a:rPr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a typeface="+mj-ea"/>
              </a:rPr>
              <a:t>High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red cell count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in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trait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Hypochromic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microcytic red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cells &amp; target cells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	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serum iron or low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total iron binding capacity or high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Positive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H inclusion bodies in the blood film preparation &amp; positive Heinz bodies </a:t>
            </a:r>
            <a:r>
              <a:rPr lang="en-US" sz="2400" b="1" dirty="0">
                <a:solidFill>
                  <a:srgbClr val="FFFF00"/>
                </a:solidFill>
              </a:rPr>
              <a:t>with vital stains 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electrophoresis show presence of hemoglobin H (</a:t>
            </a:r>
            <a:r>
              <a:rPr lang="en-US" sz="2400" b="1" dirty="0" err="1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 H disease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electrophoresis show low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A2 level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Genetic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study to confirm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diagnosis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723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DR. SHIHAB AL-MASHHADANI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3762"/>
            <a:ext cx="9036496" cy="684423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235204"/>
              </p:ext>
            </p:extLst>
          </p:nvPr>
        </p:nvGraphicFramePr>
        <p:xfrm>
          <a:off x="395536" y="816864"/>
          <a:ext cx="8280400" cy="6041136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69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007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02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of the β-Thalassaemia Syndromes 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rgbClr val="FF0000"/>
                </a:solidFill>
              </a:rPr>
              <a:t>Thalassaemias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1231201"/>
            <a:ext cx="83522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85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942" y="12616"/>
            <a:ext cx="8713092" cy="6728752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Hematological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911773"/>
              </p:ext>
            </p:extLst>
          </p:nvPr>
        </p:nvGraphicFramePr>
        <p:xfrm>
          <a:off x="395536" y="980727"/>
          <a:ext cx="8280400" cy="5688633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56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77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631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7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7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0783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13787" cy="655272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(Continued)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667197"/>
              </p:ext>
            </p:extLst>
          </p:nvPr>
        </p:nvGraphicFramePr>
        <p:xfrm>
          <a:off x="396205" y="1268760"/>
          <a:ext cx="8280400" cy="5014368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10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208912" cy="6336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Prenatal diagnosis of the </a:t>
            </a:r>
            <a:r>
              <a:rPr lang="en-US" b="1" dirty="0" err="1" smtClean="0">
                <a:solidFill>
                  <a:srgbClr val="FF0000"/>
                </a:solidFill>
              </a:rPr>
              <a:t>haemoglobinopathies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SUMMARY OF RECOMMENDATIONS FOR THE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  <p:extLst>
      <p:ext uri="{BB962C8B-B14F-4D97-AF65-F5344CB8AC3E}">
        <p14:creationId xmlns:p14="http://schemas.microsoft.com/office/powerpoint/2010/main" val="13289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  Inject </a:t>
            </a:r>
            <a:r>
              <a:rPr lang="en-US" sz="2600" b="1" dirty="0" err="1" smtClean="0">
                <a:solidFill>
                  <a:srgbClr val="FFFF00"/>
                </a:solidFill>
              </a:rPr>
              <a:t>furosemide</a:t>
            </a:r>
            <a:r>
              <a:rPr lang="en-US" sz="2600" b="1" dirty="0" smtClean="0">
                <a:solidFill>
                  <a:srgbClr val="FFFF00"/>
                </a:solidFill>
              </a:rPr>
              <a:t>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  <p:extLst>
      <p:ext uri="{BB962C8B-B14F-4D97-AF65-F5344CB8AC3E}">
        <p14:creationId xmlns:p14="http://schemas.microsoft.com/office/powerpoint/2010/main" val="15966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INVESTIGATIONS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8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FF99"/>
                </a:solidFill>
              </a:rPr>
              <a:t>Diagnosis of Haemoglobinopathies including Thalassaemias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1.	Haematological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3.	Hb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4.	Quantitation of HbA2 and HbF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5.	Osmotic fragility test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6.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7.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8.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A.	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B.	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C.	Gene Studies</a:t>
            </a:r>
          </a:p>
        </p:txBody>
      </p:sp>
    </p:spTree>
    <p:extLst>
      <p:ext uri="{BB962C8B-B14F-4D97-AF65-F5344CB8AC3E}">
        <p14:creationId xmlns:p14="http://schemas.microsoft.com/office/powerpoint/2010/main" val="9082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  <p:extLst>
      <p:ext uri="{BB962C8B-B14F-4D97-AF65-F5344CB8AC3E}">
        <p14:creationId xmlns:p14="http://schemas.microsoft.com/office/powerpoint/2010/main" val="35248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53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07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  <p:extLst>
      <p:ext uri="{BB962C8B-B14F-4D97-AF65-F5344CB8AC3E}">
        <p14:creationId xmlns:p14="http://schemas.microsoft.com/office/powerpoint/2010/main" val="20424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rgbClr val="FF0000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  <p:extLst>
      <p:ext uri="{BB962C8B-B14F-4D97-AF65-F5344CB8AC3E}">
        <p14:creationId xmlns:p14="http://schemas.microsoft.com/office/powerpoint/2010/main" val="25847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  <p:extLst>
      <p:ext uri="{BB962C8B-B14F-4D97-AF65-F5344CB8AC3E}">
        <p14:creationId xmlns:p14="http://schemas.microsoft.com/office/powerpoint/2010/main" val="243877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  <p:extLst>
      <p:ext uri="{BB962C8B-B14F-4D97-AF65-F5344CB8AC3E}">
        <p14:creationId xmlns:p14="http://schemas.microsoft.com/office/powerpoint/2010/main" val="100687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5581</TotalTime>
  <Words>1459</Words>
  <Application>Microsoft Office PowerPoint</Application>
  <PresentationFormat>On-screen Show (4:3)</PresentationFormat>
  <Paragraphs>540</Paragraphs>
  <Slides>72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Rage Italic</vt:lpstr>
      <vt:lpstr>Times New Roman</vt:lpstr>
      <vt:lpstr>Wingdings</vt:lpstr>
      <vt:lpstr>Default Design</vt:lpstr>
      <vt:lpstr>HAEMOGLOBINOPATHIES</vt:lpstr>
      <vt:lpstr>HAEMOGLOBINOPATHIES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LABORATORY DIAGNOSIS OF ALPHA THALASSEMIA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DR SHIHAB</cp:lastModifiedBy>
  <cp:revision>343</cp:revision>
  <dcterms:created xsi:type="dcterms:W3CDTF">2004-01-06T09:00:22Z</dcterms:created>
  <dcterms:modified xsi:type="dcterms:W3CDTF">2015-11-10T11:35:01Z</dcterms:modified>
</cp:coreProperties>
</file>