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2"/>
  </p:notesMasterIdLst>
  <p:handoutMasterIdLst>
    <p:handoutMasterId r:id="rId23"/>
  </p:handoutMasterIdLst>
  <p:sldIdLst>
    <p:sldId id="409" r:id="rId2"/>
    <p:sldId id="386" r:id="rId3"/>
    <p:sldId id="410" r:id="rId4"/>
    <p:sldId id="411" r:id="rId5"/>
    <p:sldId id="398" r:id="rId6"/>
    <p:sldId id="399" r:id="rId7"/>
    <p:sldId id="400" r:id="rId8"/>
    <p:sldId id="352" r:id="rId9"/>
    <p:sldId id="353" r:id="rId10"/>
    <p:sldId id="354" r:id="rId11"/>
    <p:sldId id="355" r:id="rId12"/>
    <p:sldId id="356" r:id="rId13"/>
    <p:sldId id="401" r:id="rId14"/>
    <p:sldId id="402" r:id="rId15"/>
    <p:sldId id="403" r:id="rId16"/>
    <p:sldId id="404" r:id="rId17"/>
    <p:sldId id="406" r:id="rId18"/>
    <p:sldId id="405" r:id="rId19"/>
    <p:sldId id="407" r:id="rId20"/>
    <p:sldId id="408" r:id="rId21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41" autoAdjust="0"/>
    <p:restoredTop sz="94521" autoAdjust="0"/>
  </p:normalViewPr>
  <p:slideViewPr>
    <p:cSldViewPr>
      <p:cViewPr varScale="1">
        <p:scale>
          <a:sx n="59" d="100"/>
          <a:sy n="59" d="100"/>
        </p:scale>
        <p:origin x="-1310" y="-6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</a:t>
            </a:fld>
            <a:endParaRPr lang="en-US" altLang="en-US" smtClean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endParaRPr lang="en-US" sz="29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8428B-C509-4296-A100-9BD4FCBD2F1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3733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Yieldez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Bassiouni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3733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754063" y="990600"/>
            <a:ext cx="8999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hlink"/>
                </a:solidFill>
                <a:latin typeface="Times New Roman" pitchFamily="18" charset="0"/>
              </a:rPr>
              <a:t>DRUGS USED IN </a:t>
            </a:r>
            <a:r>
              <a:rPr lang="en-US" altLang="en-US" sz="4800" dirty="0" smtClean="0">
                <a:solidFill>
                  <a:schemeClr val="hlink"/>
                </a:solidFill>
                <a:latin typeface="Times New Roman" pitchFamily="18" charset="0"/>
              </a:rPr>
              <a:t>HYPOTHYROIDISM</a:t>
            </a:r>
            <a:endParaRPr lang="en-US" altLang="en-US" sz="48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fld id="{0DF15315-BE8A-44F4-836F-AF710634F1B6}" type="slidenum">
              <a:rPr lang="ar-SA" altLang="en-US" sz="1300" smtClean="0">
                <a:solidFill>
                  <a:srgbClr val="898989"/>
                </a:solidFill>
              </a:rPr>
              <a:pPr/>
              <a:t>1</a:t>
            </a:fld>
            <a:endParaRPr lang="en-US" altLang="en-US" sz="13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Replacement therapy with synthetic thyroid hormone preparations</a:t>
            </a: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Parenteral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problems,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7331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endParaRPr lang="en-US" altLang="en-US" sz="4800" b="0" dirty="0" smtClean="0">
              <a:solidFill>
                <a:srgbClr val="0066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4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</a:t>
            </a:r>
            <a:r>
              <a:rPr lang="en-US" altLang="en-US" sz="44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uses </a:t>
            </a:r>
            <a:endParaRPr lang="en-US" alt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regardless of etiology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action 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</a:t>
            </a:r>
            <a:r>
              <a:rPr lang="en-US" altLang="en-US" sz="28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multiple daily doses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limitations to 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rapid response but it may provoke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 </a:t>
            </a:r>
            <a:r>
              <a:rPr lang="en-US" altLang="en-US" sz="3200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Describe</a:t>
            </a:r>
            <a:r>
              <a:rPr lang="en-US" altLang="en-US" sz="3200" b="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b="0" dirty="0" smtClean="0">
                <a:latin typeface="Arial" charset="0"/>
                <a:cs typeface="Arial" charset="0"/>
              </a:rPr>
              <a:t>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</a:t>
            </a:r>
            <a:r>
              <a:rPr lang="en-US" altLang="en-US" sz="3200" dirty="0" smtClean="0">
                <a:solidFill>
                  <a:srgbClr val="0066FF"/>
                </a:solidFill>
                <a:latin typeface="Arial" charset="0"/>
                <a:cs typeface="Arial" charset="0"/>
              </a:rPr>
              <a:t>Understand</a:t>
            </a:r>
            <a:r>
              <a:rPr lang="en-US" altLang="en-US" sz="3200" b="0" dirty="0" smtClean="0">
                <a:latin typeface="Arial" charset="0"/>
                <a:cs typeface="Arial" charset="0"/>
              </a:rPr>
              <a:t> </a:t>
            </a:r>
            <a:r>
              <a:rPr lang="en-US" altLang="en-US" sz="3200" b="0" dirty="0" smtClean="0">
                <a:latin typeface="Arial" charset="0"/>
                <a:cs typeface="Arial" charset="0"/>
              </a:rPr>
              <a:t>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dirty="0">
                <a:solidFill>
                  <a:srgbClr val="0066FF"/>
                </a:solidFill>
                <a:latin typeface="Arial" charset="0"/>
                <a:cs typeface="Arial" charset="0"/>
              </a:rPr>
              <a:t>Recognize</a:t>
            </a:r>
            <a:r>
              <a:rPr lang="en-US" altLang="en-US" sz="3200" b="0" dirty="0" smtClean="0">
                <a:latin typeface="Arial" charset="0"/>
                <a:cs typeface="Arial" charset="0"/>
              </a:rPr>
              <a:t>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gland does not produce enough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hormones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may be congenital, primary or secondary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Congenital: in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children, hypothyroidism leads to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delay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in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growth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dwarfism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),and intellectual development 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cretinism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People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Prevalence is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females and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males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Diagnosed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by low plasma levels of T3 &amp;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T4 and TSH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59540"/>
            <a:ext cx="8915400" cy="746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 smtClean="0"/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function of the gland itself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causes</a:t>
            </a:r>
            <a:endParaRPr lang="en-IE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Iodine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is the most common cause of primary hypothyroidism and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endemic goiter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worldwide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Autoimmune; Hashimoto’s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Radioactive iodine treatment of hyperthyroidism</a:t>
            </a: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thyroidectomy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Anti-thyroid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Other drugs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(lithium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IE" altLang="en-US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amioderone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Sub-acute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 smtClean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 smtClean="0"/>
          </a:p>
          <a:p>
            <a:pPr eaLnBrk="1" hangingPunct="1"/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</a:t>
            </a: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Manifestations of </a:t>
            </a: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Hypothyroidism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</a:t>
            </a:r>
            <a:r>
              <a:rPr lang="en-US" altLang="en-US" sz="3500" b="0" dirty="0" smtClean="0">
                <a:solidFill>
                  <a:prstClr val="black"/>
                </a:solidFill>
                <a:latin typeface="Calibri"/>
                <a:cs typeface="+mn-cs"/>
              </a:rPr>
              <a:t>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</TotalTime>
  <Words>563</Words>
  <Application>Microsoft Office PowerPoint</Application>
  <PresentationFormat>Custom</PresentationFormat>
  <Paragraphs>189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Bassiouni</cp:lastModifiedBy>
  <cp:revision>413</cp:revision>
  <dcterms:created xsi:type="dcterms:W3CDTF">2006-04-04T11:17:20Z</dcterms:created>
  <dcterms:modified xsi:type="dcterms:W3CDTF">2016-01-26T19:36:14Z</dcterms:modified>
</cp:coreProperties>
</file>