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F66B-9D2C-48CB-9B0B-E5547F386BD2}" type="datetimeFigureOut">
              <a:rPr lang="en-US" smtClean="0"/>
              <a:t>31/1/2016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988B-CC70-4CDC-952A-D11A93B6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988B-CC70-4CDC-952A-D11A93B6A5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094357" y="2104627"/>
            <a:ext cx="4857546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Calcium h</a:t>
            </a:r>
            <a:r>
              <a:rPr sz="36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meostasis</a:t>
            </a:r>
            <a:endParaRPr sz="3600">
              <a:latin typeface="Arial"/>
              <a:cs typeface="Arial"/>
            </a:endParaRPr>
          </a:p>
          <a:p>
            <a:pPr marL="76707">
              <a:lnSpc>
                <a:spcPct val="95825"/>
              </a:lnSpc>
            </a:pP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and bone met</a:t>
            </a:r>
            <a:r>
              <a:rPr sz="36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bo</a:t>
            </a:r>
            <a:r>
              <a:rPr sz="3600" b="1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ism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81000" y="228600"/>
            <a:ext cx="8305800" cy="66294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33625" y="762000"/>
            <a:ext cx="452203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lcium 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cling</a:t>
            </a:r>
            <a:r>
              <a:rPr sz="24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ne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issue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201" y="1524000"/>
            <a:ext cx="66294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02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Bo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 fo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 marL="584200" indent="-571500">
              <a:lnSpc>
                <a:spcPts val="2759"/>
              </a:lnSpc>
              <a:spcBef>
                <a:spcPts val="56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Osteoblasts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(bone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bui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ders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584200">
              <a:lnSpc>
                <a:spcPts val="2299"/>
              </a:lnSpc>
              <a:spcBef>
                <a:spcPts val="659"/>
              </a:spcBef>
            </a:pP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nthesize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atrix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that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584200" lvl="0">
              <a:lnSpc>
                <a:spcPts val="2299"/>
              </a:lnSpc>
              <a:spcBef>
                <a:spcPts val="549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hol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lc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um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Phosphate 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lang="en-US" sz="2000" b="1" spc="-2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lang="en-US" sz="2000" b="1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ized</a:t>
            </a:r>
            <a:r>
              <a:rPr lang="en-US"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form.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33020" lvl="0">
              <a:lnSpc>
                <a:spcPct val="95825"/>
              </a:lnSpc>
              <a:spcBef>
                <a:spcPts val="58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surro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nded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bone,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lang="en-US"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ost</a:t>
            </a:r>
            <a:r>
              <a:rPr lang="en-US" sz="2000" b="1" spc="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oc</a:t>
            </a:r>
            <a:r>
              <a:rPr lang="en-US" sz="2000" b="1" spc="-29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lang="en-US" sz="2000" b="1" spc="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33020">
              <a:lnSpc>
                <a:spcPct val="95825"/>
              </a:lnSpc>
              <a:spcBef>
                <a:spcPts val="594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975" y="414442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4144422"/>
            <a:ext cx="6477001" cy="240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02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Bo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resoption</a:t>
            </a:r>
            <a:endParaRPr sz="2400" dirty="0">
              <a:latin typeface="Arial"/>
              <a:cs typeface="Arial"/>
            </a:endParaRPr>
          </a:p>
          <a:p>
            <a:pPr marL="127000">
              <a:lnSpc>
                <a:spcPts val="2850"/>
              </a:lnSpc>
              <a:spcBef>
                <a:spcPts val="1099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Osteoclasts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(bone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rs) Ch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nge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pH, causi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++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phosphate</a:t>
            </a:r>
            <a:r>
              <a:rPr lang="en-US"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20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disso</a:t>
            </a:r>
            <a:r>
              <a:rPr lang="en-US"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</a:p>
          <a:p>
            <a:pPr marL="12700" marR="38176" lvl="0">
              <a:lnSpc>
                <a:spcPct val="95825"/>
              </a:lnSpc>
              <a:spcBef>
                <a:spcPts val="474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lang="en-US"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lang="en-US"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als into</a:t>
            </a:r>
            <a:r>
              <a:rPr lang="en-US"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lang="en-US" sz="2000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racellu</a:t>
            </a:r>
            <a:r>
              <a:rPr lang="en-US" sz="2000" b="1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lang="en-US"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flui</a:t>
            </a:r>
            <a:r>
              <a:rPr lang="en-US" sz="2000" b="1" spc="-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>
              <a:lnSpc>
                <a:spcPts val="2150"/>
              </a:lnSpc>
              <a:spcBef>
                <a:spcPts val="107"/>
              </a:spcBef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0">
              <a:lnSpc>
                <a:spcPts val="2850"/>
              </a:lnSpc>
              <a:spcBef>
                <a:spcPts val="1099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33600" y="0"/>
            <a:ext cx="4676775" cy="716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8694" y="326866"/>
            <a:ext cx="5560974" cy="1001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0699" marR="4572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Functions</a:t>
            </a:r>
            <a:r>
              <a:rPr sz="3200" b="1" spc="-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of Calc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um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3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Total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serum</a:t>
            </a:r>
            <a:r>
              <a:rPr sz="24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calcium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2.15 - 2.6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mmo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/L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997870"/>
            <a:ext cx="177952" cy="3403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8694" y="1436782"/>
            <a:ext cx="13573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gulate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4418" y="1436782"/>
            <a:ext cx="39329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uromusc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lar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abil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8694" y="1875828"/>
            <a:ext cx="4194907" cy="3330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Blo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ulation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568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cretory</a:t>
            </a:r>
            <a:r>
              <a:rPr sz="24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proc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696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ntegri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Plasma membrane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port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696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Enz</a:t>
            </a:r>
            <a:r>
              <a:rPr sz="24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4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reactions</a:t>
            </a:r>
            <a:endParaRPr sz="2400">
              <a:latin typeface="Arial"/>
              <a:cs typeface="Arial"/>
            </a:endParaRPr>
          </a:p>
          <a:p>
            <a:pPr marL="12700" marR="421131">
              <a:lnSpc>
                <a:spcPct val="100137"/>
              </a:lnSpc>
              <a:spcBef>
                <a:spcPts val="696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lease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 h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rmones and ne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575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 m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neraliza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844" y="487594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20974" y="456159"/>
            <a:ext cx="245849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Pho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phor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137887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294" y="1378870"/>
            <a:ext cx="54011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portant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role in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cellular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metabol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25707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294" y="2257075"/>
            <a:ext cx="55035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ource of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nergy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cellular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reactions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313490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36294" y="3134906"/>
            <a:ext cx="4652924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nt of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olipids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membranes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447800" y="0"/>
            <a:ext cx="5943600" cy="746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1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7800" y="654907"/>
            <a:ext cx="6883857" cy="1037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 algn="ctr">
              <a:lnSpc>
                <a:spcPts val="3375"/>
              </a:lnSpc>
              <a:spcBef>
                <a:spcPts val="16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Inorganic</a:t>
            </a:r>
            <a:r>
              <a:rPr sz="28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const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tuen</a:t>
            </a:r>
            <a:r>
              <a:rPr sz="2800" b="1" spc="-1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of bone</a:t>
            </a:r>
            <a:endParaRPr lang="en-US" sz="2800" dirty="0">
              <a:latin typeface="Arial"/>
              <a:cs typeface="Arial"/>
            </a:endParaRPr>
          </a:p>
          <a:p>
            <a:pPr marL="12700" marR="45720" algn="ctr">
              <a:lnSpc>
                <a:spcPts val="3375"/>
              </a:lnSpc>
              <a:spcBef>
                <a:spcPts val="168"/>
              </a:spcBef>
            </a:pPr>
            <a:r>
              <a:rPr sz="2400" b="1" u="heavy" spc="-44" dirty="0" smtClean="0">
                <a:solidFill>
                  <a:schemeClr val="bg1"/>
                </a:solidFill>
                <a:latin typeface="Arial"/>
                <a:cs typeface="Arial"/>
              </a:rPr>
              <a:t>%</a:t>
            </a:r>
            <a:r>
              <a:rPr sz="2400" b="1" u="heavy" spc="0" dirty="0" smtClean="0">
                <a:solidFill>
                  <a:schemeClr val="bg1"/>
                </a:solidFill>
                <a:latin typeface="Arial"/>
                <a:cs typeface="Arial"/>
              </a:rPr>
              <a:t>age</a:t>
            </a:r>
            <a:r>
              <a:rPr sz="2400" b="1" u="heavy" spc="4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chemeClr val="bg1"/>
                </a:solidFill>
                <a:latin typeface="Arial"/>
                <a:cs typeface="Arial"/>
              </a:rPr>
              <a:t>of to</a:t>
            </a:r>
            <a:r>
              <a:rPr sz="2400" b="1" u="heavy" spc="4" dirty="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u="heavy" spc="0" dirty="0" smtClean="0">
                <a:solidFill>
                  <a:schemeClr val="bg1"/>
                </a:solidFill>
                <a:latin typeface="Arial"/>
                <a:cs typeface="Arial"/>
              </a:rPr>
              <a:t>al</a:t>
            </a:r>
            <a:r>
              <a:rPr sz="2400" b="1" u="heavy" spc="-14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chemeClr val="bg1"/>
                </a:solidFill>
                <a:latin typeface="Arial"/>
                <a:cs typeface="Arial"/>
              </a:rPr>
              <a:t>body</a:t>
            </a:r>
            <a:r>
              <a:rPr sz="2400" b="1" u="heavy" spc="-9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chemeClr val="bg1"/>
                </a:solidFill>
                <a:latin typeface="Arial"/>
                <a:cs typeface="Arial"/>
              </a:rPr>
              <a:t>content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2457" y="1801399"/>
            <a:ext cx="17130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400" b="1" u="heavy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sti</a:t>
            </a:r>
            <a:r>
              <a:rPr sz="2400" b="1" u="heavy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ue</a:t>
            </a:r>
            <a:r>
              <a:rPr sz="2400" b="1" u="heavy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0424" y="1801399"/>
            <a:ext cx="23583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Present</a:t>
            </a:r>
            <a:r>
              <a:rPr sz="2400" b="1" u="heavy" spc="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u="heavy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5357" y="2255551"/>
            <a:ext cx="1766971" cy="2525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5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Calc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endParaRPr sz="2400">
              <a:latin typeface="Arial"/>
              <a:cs typeface="Arial"/>
            </a:endParaRPr>
          </a:p>
          <a:p>
            <a:pPr marL="37084" indent="-24384">
              <a:lnSpc>
                <a:spcPts val="2759"/>
              </a:lnSpc>
              <a:spcBef>
                <a:spcPts val="594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Phosphate </a:t>
            </a:r>
            <a:endParaRPr sz="2400">
              <a:latin typeface="Arial"/>
              <a:cs typeface="Arial"/>
            </a:endParaRPr>
          </a:p>
          <a:p>
            <a:pPr marL="37084">
              <a:lnSpc>
                <a:spcPts val="2759"/>
              </a:lnSpc>
              <a:spcBef>
                <a:spcPts val="698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Carbonate </a:t>
            </a:r>
            <a:endParaRPr sz="2400">
              <a:latin typeface="Arial"/>
              <a:cs typeface="Arial"/>
            </a:endParaRPr>
          </a:p>
          <a:p>
            <a:pPr marL="37084">
              <a:lnSpc>
                <a:spcPts val="2759"/>
              </a:lnSpc>
              <a:spcBef>
                <a:spcPts val="698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gnesium </a:t>
            </a:r>
            <a:endParaRPr sz="2400">
              <a:latin typeface="Arial"/>
              <a:cs typeface="Arial"/>
            </a:endParaRPr>
          </a:p>
          <a:p>
            <a:pPr marL="37084">
              <a:lnSpc>
                <a:spcPts val="2759"/>
              </a:lnSpc>
              <a:spcBef>
                <a:spcPts val="698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Sodium</a:t>
            </a:r>
            <a:endParaRPr sz="2400">
              <a:latin typeface="Arial"/>
              <a:cs typeface="Arial"/>
            </a:endParaRPr>
          </a:p>
          <a:p>
            <a:pPr marL="114807" marR="39873">
              <a:lnSpc>
                <a:spcPts val="2755"/>
              </a:lnSpc>
              <a:spcBef>
                <a:spcPts val="835"/>
              </a:spcBef>
            </a:pPr>
            <a:r>
              <a:rPr sz="3600" b="1" spc="0" baseline="-1207" dirty="0" smtClean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sz="3600" b="1" spc="4" baseline="-1207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0" baseline="-1207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4136" y="2258599"/>
            <a:ext cx="471931" cy="2525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99</a:t>
            </a:r>
            <a:endParaRPr sz="24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570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86</a:t>
            </a:r>
            <a:endParaRPr sz="24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696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2400">
              <a:latin typeface="Arial"/>
              <a:cs typeface="Arial"/>
            </a:endParaRPr>
          </a:p>
          <a:p>
            <a:pPr marL="19812" marR="42671" algn="ctr">
              <a:lnSpc>
                <a:spcPct val="95825"/>
              </a:lnSpc>
              <a:spcBef>
                <a:spcPts val="696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400">
              <a:latin typeface="Arial"/>
              <a:cs typeface="Arial"/>
            </a:endParaRPr>
          </a:p>
          <a:p>
            <a:pPr marL="62483" algn="ctr">
              <a:lnSpc>
                <a:spcPct val="95825"/>
              </a:lnSpc>
              <a:spcBef>
                <a:spcPts val="699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2400">
              <a:latin typeface="Arial"/>
              <a:cs typeface="Arial"/>
            </a:endParaRPr>
          </a:p>
          <a:p>
            <a:pPr marL="146304" marR="85039" algn="ctr">
              <a:lnSpc>
                <a:spcPct val="95825"/>
              </a:lnSpc>
              <a:spcBef>
                <a:spcPts val="696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0373" y="1482471"/>
            <a:ext cx="911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549239" y="1482471"/>
            <a:ext cx="84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278016" y="1482471"/>
            <a:ext cx="829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089089" y="1482471"/>
            <a:ext cx="835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301130" y="1921383"/>
            <a:ext cx="871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59270" y="1921383"/>
            <a:ext cx="829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7166" y="631419"/>
            <a:ext cx="507402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Par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thyr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id</a:t>
            </a:r>
            <a:r>
              <a:rPr sz="32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Horm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2702" y="1781735"/>
            <a:ext cx="612827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Secr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sz="2800" b="1" spc="-6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sz="28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800" b="1" spc="-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glan</a:t>
            </a:r>
            <a:r>
              <a:rPr sz="2800" b="1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70990" y="2807634"/>
            <a:ext cx="51536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Stimula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b="1" spc="-1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b="1" spc="-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mia.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427100"/>
            <a:ext cx="7848600" cy="5135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4" y="5554980"/>
            <a:ext cx="746302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4" y="5798820"/>
            <a:ext cx="786993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24" y="6042660"/>
            <a:ext cx="789432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3024" y="6042660"/>
            <a:ext cx="330707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33400" y="208773"/>
            <a:ext cx="7848600" cy="6573027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4540" y="311816"/>
            <a:ext cx="6328583" cy="12326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6712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Acti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ns of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Parath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r>
              <a:rPr sz="2400" b="1" spc="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Hormone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935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sa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for f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ionized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serum levels.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0800" y="1371600"/>
            <a:ext cx="914400" cy="509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1371600"/>
            <a:ext cx="2951480" cy="365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0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1936639"/>
            <a:ext cx="2435860" cy="326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lang="en-US" sz="3000" spc="0" baseline="8696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3000" spc="0" baseline="8696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000" b="1" spc="0" baseline="8696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000" b="1" spc="-14" baseline="869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8696" dirty="0" smtClean="0">
                <a:solidFill>
                  <a:srgbClr val="FFFFFF"/>
                </a:solidFill>
                <a:latin typeface="Arial"/>
                <a:cs typeface="Arial"/>
              </a:rPr>
              <a:t>decre</a:t>
            </a:r>
            <a:r>
              <a:rPr sz="3000" b="1" spc="4" baseline="8696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0" baseline="8696" dirty="0" smtClean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3000" b="1" spc="-34" baseline="869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4" baseline="8696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50" b="1" spc="0" baseline="-891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268989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2689891"/>
            <a:ext cx="66557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rath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hormone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acts di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ectly on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bone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1600" y="3010381"/>
            <a:ext cx="609599" cy="339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24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9" baseline="-1207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3019082"/>
            <a:ext cx="6131560" cy="65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stimulate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rption a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relea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 of</a:t>
            </a:r>
            <a:endParaRPr sz="2000" dirty="0">
              <a:latin typeface="Arial"/>
              <a:cs typeface="Arial"/>
            </a:endParaRPr>
          </a:p>
          <a:p>
            <a:pPr marL="12700" marR="45765">
              <a:lnSpc>
                <a:spcPts val="2590"/>
              </a:lnSpc>
              <a:spcBef>
                <a:spcPts val="1"/>
              </a:spcBef>
            </a:pP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extracellu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 sp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slo</a:t>
            </a:r>
            <a:r>
              <a:rPr sz="2000" b="1" spc="29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lang="en-US" sz="2000" b="1" spc="29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199" y="3019082"/>
            <a:ext cx="130192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153319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4153319"/>
            <a:ext cx="7244215" cy="941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555"/>
              </a:lnSpc>
              <a:spcBef>
                <a:spcPts val="127"/>
              </a:spcBef>
            </a:pP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effects in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idn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 dirty="0">
              <a:latin typeface="Arial"/>
              <a:cs typeface="Arial"/>
            </a:endParaRPr>
          </a:p>
          <a:p>
            <a:pPr marL="413816" indent="-286816">
              <a:lnSpc>
                <a:spcPts val="2160"/>
              </a:lnSpc>
              <a:spcBef>
                <a:spcPts val="465"/>
              </a:spcBef>
              <a:tabLst>
                <a:tab pos="406400" algn="l"/>
              </a:tabLst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Parath</a:t>
            </a:r>
            <a:r>
              <a:rPr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roid hormone</a:t>
            </a:r>
            <a:r>
              <a:rPr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00"/>
                </a:solidFill>
                <a:latin typeface="Arial"/>
                <a:cs typeface="Arial"/>
              </a:rPr>
              <a:t>kidney</a:t>
            </a:r>
            <a:r>
              <a:rPr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increase calcium</a:t>
            </a:r>
            <a:r>
              <a:rPr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reabsorp</a:t>
            </a:r>
            <a:r>
              <a:rPr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and phosphate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excr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39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b="1" spc="0" dirty="0" smtClean="0">
                <a:solidFill>
                  <a:srgbClr val="FFFF00"/>
                </a:solidFill>
                <a:latin typeface="Arial"/>
                <a:cs typeface="Arial"/>
              </a:rPr>
              <a:t>rapi</a:t>
            </a:r>
            <a:r>
              <a:rPr b="1" spc="-4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lang="en-US" b="1" spc="-4" dirty="0" smtClean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endParaRPr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40" y="5257801"/>
            <a:ext cx="7073985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ates</a:t>
            </a:r>
            <a:r>
              <a:rPr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transcript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lase</a:t>
            </a:r>
            <a:r>
              <a:rPr b="1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enz</a:t>
            </a:r>
            <a:r>
              <a:rPr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dirty="0">
              <a:latin typeface="Arial"/>
              <a:cs typeface="Arial"/>
            </a:endParaRPr>
          </a:p>
          <a:p>
            <a:pPr marL="299516" marR="38221">
              <a:lnSpc>
                <a:spcPts val="2160"/>
              </a:lnSpc>
              <a:spcBef>
                <a:spcPts val="0"/>
              </a:spcBef>
            </a:pP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kidney</a:t>
            </a:r>
            <a:endParaRPr dirty="0">
              <a:latin typeface="Arial"/>
              <a:cs typeface="Arial"/>
            </a:endParaRPr>
          </a:p>
          <a:p>
            <a:pPr marL="698754" marR="1027727" indent="-228549">
              <a:lnSpc>
                <a:spcPts val="2160"/>
              </a:lnSpc>
              <a:spcBef>
                <a:spcPts val="484"/>
              </a:spcBef>
              <a:tabLst>
                <a:tab pos="698500" algn="l"/>
              </a:tabLst>
            </a:pPr>
            <a:r>
              <a:rPr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D increases</a:t>
            </a:r>
            <a:r>
              <a:rPr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calcium</a:t>
            </a:r>
            <a:r>
              <a:rPr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phosphate absorp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intes</a:t>
            </a:r>
            <a:r>
              <a:rPr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0" dirty="0" smtClean="0">
                <a:solidFill>
                  <a:srgbClr val="FFFFFF"/>
                </a:solidFill>
                <a:latin typeface="Arial"/>
                <a:cs typeface="Arial"/>
              </a:rPr>
              <a:t>ine.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3504"/>
            <a:ext cx="2977896" cy="610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" y="641604"/>
            <a:ext cx="2983992" cy="610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685798"/>
            <a:ext cx="2971800" cy="6096000"/>
          </a:xfrm>
          <a:custGeom>
            <a:avLst/>
            <a:gdLst/>
            <a:ahLst/>
            <a:cxnLst/>
            <a:rect l="l" t="t" r="r" b="b"/>
            <a:pathLst>
              <a:path w="2971800" h="6096000">
                <a:moveTo>
                  <a:pt x="0" y="6096000"/>
                </a:moveTo>
                <a:lnTo>
                  <a:pt x="2971800" y="6096000"/>
                </a:lnTo>
                <a:lnTo>
                  <a:pt x="29718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685798"/>
            <a:ext cx="2971800" cy="6096000"/>
          </a:xfrm>
          <a:custGeom>
            <a:avLst/>
            <a:gdLst/>
            <a:ahLst/>
            <a:cxnLst/>
            <a:rect l="l" t="t" r="r" b="b"/>
            <a:pathLst>
              <a:path w="2971800" h="6096000">
                <a:moveTo>
                  <a:pt x="0" y="6096000"/>
                </a:moveTo>
                <a:lnTo>
                  <a:pt x="2971800" y="6096000"/>
                </a:lnTo>
                <a:lnTo>
                  <a:pt x="29718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ln w="9525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65704" y="679704"/>
            <a:ext cx="3165347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3804" y="717804"/>
            <a:ext cx="3165347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0" y="762000"/>
            <a:ext cx="3152267" cy="609600"/>
          </a:xfrm>
          <a:custGeom>
            <a:avLst/>
            <a:gdLst/>
            <a:ahLst/>
            <a:cxnLst/>
            <a:rect l="l" t="t" r="r" b="b"/>
            <a:pathLst>
              <a:path w="3152267" h="609600">
                <a:moveTo>
                  <a:pt x="0" y="609600"/>
                </a:moveTo>
                <a:lnTo>
                  <a:pt x="3152267" y="609600"/>
                </a:lnTo>
                <a:lnTo>
                  <a:pt x="315226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762000"/>
            <a:ext cx="3152267" cy="609600"/>
          </a:xfrm>
          <a:custGeom>
            <a:avLst/>
            <a:gdLst/>
            <a:ahLst/>
            <a:cxnLst/>
            <a:rect l="l" t="t" r="r" b="b"/>
            <a:pathLst>
              <a:path w="3152267" h="609600">
                <a:moveTo>
                  <a:pt x="0" y="609600"/>
                </a:moveTo>
                <a:lnTo>
                  <a:pt x="3152267" y="609600"/>
                </a:lnTo>
                <a:lnTo>
                  <a:pt x="315226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525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6104" y="679704"/>
            <a:ext cx="2755392" cy="580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4204" y="717804"/>
            <a:ext cx="2755392" cy="5803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8400" y="762000"/>
            <a:ext cx="2743200" cy="5791200"/>
          </a:xfrm>
          <a:custGeom>
            <a:avLst/>
            <a:gdLst/>
            <a:ahLst/>
            <a:cxnLst/>
            <a:rect l="l" t="t" r="r" b="b"/>
            <a:pathLst>
              <a:path w="2743200" h="5791200">
                <a:moveTo>
                  <a:pt x="0" y="5791200"/>
                </a:moveTo>
                <a:lnTo>
                  <a:pt x="2743200" y="5791200"/>
                </a:lnTo>
                <a:lnTo>
                  <a:pt x="2743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FF8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400" y="762000"/>
            <a:ext cx="2743200" cy="5791200"/>
          </a:xfrm>
          <a:custGeom>
            <a:avLst/>
            <a:gdLst/>
            <a:ahLst/>
            <a:cxnLst/>
            <a:rect l="l" t="t" r="r" b="b"/>
            <a:pathLst>
              <a:path w="2743200" h="5791200">
                <a:moveTo>
                  <a:pt x="0" y="5791200"/>
                </a:moveTo>
                <a:lnTo>
                  <a:pt x="2743200" y="5791200"/>
                </a:lnTo>
                <a:lnTo>
                  <a:pt x="2743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525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1371600"/>
            <a:ext cx="3200400" cy="5286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5464" y="241807"/>
            <a:ext cx="55586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Hor</a:t>
            </a:r>
            <a:r>
              <a:rPr sz="36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6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egul</a:t>
            </a:r>
            <a:r>
              <a:rPr sz="36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tion of calci</a:t>
            </a:r>
            <a:r>
              <a:rPr sz="3600" b="1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600" b="1" spc="-34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abolism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00" y="762000"/>
            <a:ext cx="2743200" cy="579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95825"/>
              </a:lnSpc>
              <a:spcBef>
                <a:spcPts val="425"/>
              </a:spcBef>
            </a:pPr>
            <a:r>
              <a:rPr sz="1800" b="1" spc="0" dirty="0" smtClean="0">
                <a:latin typeface="Arial"/>
                <a:cs typeface="Arial"/>
              </a:rPr>
              <a:t>T</a:t>
            </a:r>
            <a:r>
              <a:rPr sz="1800" b="1" spc="4" dirty="0" smtClean="0">
                <a:latin typeface="Arial"/>
                <a:cs typeface="Arial"/>
              </a:rPr>
              <a:t>h</a:t>
            </a:r>
            <a:r>
              <a:rPr sz="1800" b="1" spc="-14" dirty="0" smtClean="0">
                <a:latin typeface="Arial"/>
                <a:cs typeface="Arial"/>
              </a:rPr>
              <a:t>y</a:t>
            </a:r>
            <a:r>
              <a:rPr sz="1800" b="1" spc="0" dirty="0" smtClean="0">
                <a:latin typeface="Arial"/>
                <a:cs typeface="Arial"/>
              </a:rPr>
              <a:t>roid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lcit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92328">
              <a:lnSpc>
                <a:spcPct val="95825"/>
              </a:lnSpc>
              <a:spcBef>
                <a:spcPts val="3114"/>
              </a:spcBef>
            </a:pPr>
            <a:r>
              <a:rPr sz="1800" b="1" spc="-129" dirty="0" smtClean="0">
                <a:latin typeface="Arial"/>
                <a:cs typeface="Arial"/>
              </a:rPr>
              <a:t>T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9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get 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rgan: 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nes</a:t>
            </a:r>
            <a:endParaRPr sz="1800">
              <a:latin typeface="Arial"/>
              <a:cs typeface="Arial"/>
            </a:endParaRPr>
          </a:p>
          <a:p>
            <a:pPr marL="92328" marR="834075">
              <a:lnSpc>
                <a:spcPts val="2069"/>
              </a:lnSpc>
              <a:spcBef>
                <a:spcPts val="3117"/>
              </a:spcBef>
            </a:pP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ncti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n: </a:t>
            </a:r>
            <a:endParaRPr sz="1800">
              <a:latin typeface="Arial"/>
              <a:cs typeface="Arial"/>
            </a:endParaRPr>
          </a:p>
          <a:p>
            <a:pPr marL="92328" marR="834075">
              <a:lnSpc>
                <a:spcPts val="2069"/>
              </a:lnSpc>
              <a:spcBef>
                <a:spcPts val="523"/>
              </a:spcBef>
            </a:pPr>
            <a:r>
              <a:rPr sz="1800" b="1" spc="0" dirty="0" smtClean="0">
                <a:latin typeface="Arial"/>
                <a:cs typeface="Arial"/>
              </a:rPr>
              <a:t>D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9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se </a:t>
            </a:r>
            <a:r>
              <a:rPr sz="1800" b="1" spc="29" dirty="0" smtClean="0">
                <a:latin typeface="Arial"/>
                <a:cs typeface="Arial"/>
              </a:rPr>
              <a:t> </a:t>
            </a:r>
            <a:r>
              <a:rPr sz="1800" b="1" spc="-4" dirty="0" smtClean="0">
                <a:latin typeface="Arial"/>
                <a:cs typeface="Arial"/>
              </a:rPr>
              <a:t>Ca</a:t>
            </a:r>
            <a:r>
              <a:rPr sz="1800" b="1" spc="4" dirty="0" smtClean="0">
                <a:latin typeface="Arial"/>
                <a:cs typeface="Arial"/>
              </a:rPr>
              <a:t>++ </a:t>
            </a:r>
            <a:endParaRPr sz="1800">
              <a:latin typeface="Arial"/>
              <a:cs typeface="Arial"/>
            </a:endParaRPr>
          </a:p>
          <a:p>
            <a:pPr marL="92328" marR="834075">
              <a:lnSpc>
                <a:spcPts val="2069"/>
              </a:lnSpc>
              <a:spcBef>
                <a:spcPts val="523"/>
              </a:spcBef>
            </a:pPr>
            <a:r>
              <a:rPr sz="1800" b="1" spc="0" dirty="0" smtClean="0">
                <a:latin typeface="Arial"/>
                <a:cs typeface="Arial"/>
              </a:rPr>
              <a:t>conc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ntration in </a:t>
            </a:r>
            <a:endParaRPr sz="1800">
              <a:latin typeface="Arial"/>
              <a:cs typeface="Arial"/>
            </a:endParaRPr>
          </a:p>
          <a:p>
            <a:pPr marL="92328" marR="834075">
              <a:lnSpc>
                <a:spcPts val="2069"/>
              </a:lnSpc>
              <a:spcBef>
                <a:spcPts val="523"/>
              </a:spcBef>
            </a:pPr>
            <a:r>
              <a:rPr sz="1800" b="1" spc="0" dirty="0" smtClean="0">
                <a:latin typeface="Arial"/>
                <a:cs typeface="Arial"/>
              </a:rPr>
              <a:t>p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-4" dirty="0" smtClean="0">
                <a:latin typeface="Arial"/>
                <a:cs typeface="Arial"/>
              </a:rPr>
              <a:t>asm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685798"/>
            <a:ext cx="2971800" cy="609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 marR="91239" indent="68580" algn="just">
              <a:lnSpc>
                <a:spcPts val="1839"/>
              </a:lnSpc>
              <a:spcBef>
                <a:spcPts val="420"/>
              </a:spcBef>
            </a:pPr>
            <a:r>
              <a:rPr sz="1600" b="1" spc="0" dirty="0" smtClean="0">
                <a:latin typeface="Arial"/>
                <a:cs typeface="Arial"/>
              </a:rPr>
              <a:t>Pa</a:t>
            </a:r>
            <a:r>
              <a:rPr sz="1600" b="1" spc="4" dirty="0" smtClean="0">
                <a:latin typeface="Arial"/>
                <a:cs typeface="Arial"/>
              </a:rPr>
              <a:t>r</a:t>
            </a:r>
            <a:r>
              <a:rPr sz="1600" b="1" spc="0" dirty="0" smtClean="0">
                <a:latin typeface="Arial"/>
                <a:cs typeface="Arial"/>
              </a:rPr>
              <a:t>at</a:t>
            </a:r>
            <a:r>
              <a:rPr sz="1600" b="1" spc="-4" dirty="0" smtClean="0">
                <a:latin typeface="Arial"/>
                <a:cs typeface="Arial"/>
              </a:rPr>
              <a:t>h</a:t>
            </a:r>
            <a:r>
              <a:rPr sz="1600" b="1" spc="-34" dirty="0" smtClean="0">
                <a:latin typeface="Arial"/>
                <a:cs typeface="Arial"/>
              </a:rPr>
              <a:t>y</a:t>
            </a:r>
            <a:r>
              <a:rPr sz="1600" b="1" spc="0" dirty="0" smtClean="0">
                <a:latin typeface="Arial"/>
                <a:cs typeface="Arial"/>
              </a:rPr>
              <a:t>roid</a:t>
            </a:r>
            <a:r>
              <a:rPr sz="1600" b="1" spc="-33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h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rmo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38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(</a:t>
            </a:r>
            <a:r>
              <a:rPr sz="1600" b="1" spc="0" dirty="0" smtClean="0">
                <a:latin typeface="Arial"/>
                <a:cs typeface="Arial"/>
              </a:rPr>
              <a:t>PTH</a:t>
            </a:r>
            <a:r>
              <a:rPr lang="en-US" sz="1600" b="1" spc="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91439" marR="91239" algn="just">
              <a:lnSpc>
                <a:spcPts val="1839"/>
              </a:lnSpc>
              <a:spcBef>
                <a:spcPts val="463"/>
              </a:spcBef>
            </a:pPr>
            <a:r>
              <a:rPr sz="1600" b="1" spc="-125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arget</a:t>
            </a:r>
            <a:r>
              <a:rPr sz="1600" b="1" spc="-28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orga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:</a:t>
            </a:r>
            <a:r>
              <a:rPr sz="1600" b="1" spc="-2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b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nes,kid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34" dirty="0" smtClean="0">
                <a:latin typeface="Arial"/>
                <a:cs typeface="Arial"/>
              </a:rPr>
              <a:t>y</a:t>
            </a:r>
            <a:r>
              <a:rPr sz="1600" b="1" spc="0" dirty="0" smtClean="0">
                <a:latin typeface="Arial"/>
                <a:cs typeface="Arial"/>
              </a:rPr>
              <a:t>s </a:t>
            </a:r>
            <a:endParaRPr sz="1600" dirty="0">
              <a:latin typeface="Arial"/>
              <a:cs typeface="Arial"/>
            </a:endParaRPr>
          </a:p>
          <a:p>
            <a:pPr marL="91439" marR="91239" algn="just">
              <a:lnSpc>
                <a:spcPts val="1839"/>
              </a:lnSpc>
              <a:spcBef>
                <a:spcPts val="463"/>
              </a:spcBef>
            </a:pP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spc="-4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nc</a:t>
            </a:r>
            <a:r>
              <a:rPr sz="16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ion</a:t>
            </a:r>
            <a:r>
              <a:rPr sz="1600" b="1" spc="-37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of PT</a:t>
            </a:r>
            <a:r>
              <a:rPr sz="1600" b="1" spc="4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473"/>
              </a:spcBef>
            </a:pP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Increase</a:t>
            </a:r>
            <a:r>
              <a:rPr sz="1600" b="1" spc="-4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f</a:t>
            </a:r>
            <a:r>
              <a:rPr sz="1600" b="1" spc="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Ca</a:t>
            </a:r>
            <a:r>
              <a:rPr sz="1600" b="1" spc="4" dirty="0" smtClean="0">
                <a:latin typeface="Arial"/>
                <a:cs typeface="Arial"/>
              </a:rPr>
              <a:t>++</a:t>
            </a:r>
            <a:endParaRPr sz="1600" dirty="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1600" b="1" spc="0" dirty="0" smtClean="0">
                <a:latin typeface="Arial"/>
                <a:cs typeface="Arial"/>
              </a:rPr>
              <a:t>co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cen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ration</a:t>
            </a:r>
            <a:r>
              <a:rPr sz="1600" b="1" spc="-6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in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plasma</a:t>
            </a:r>
            <a:endParaRPr sz="1600" dirty="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2768"/>
              </a:spcBef>
            </a:pP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Mechanisms:</a:t>
            </a:r>
            <a:endParaRPr lang="en-US" sz="1600" dirty="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2768"/>
              </a:spcBef>
            </a:pPr>
            <a:r>
              <a:rPr lang="en-US" sz="1600" b="1" spc="0" dirty="0" smtClean="0">
                <a:latin typeface="Arial"/>
                <a:cs typeface="Arial"/>
              </a:rPr>
              <a:t>1-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Releas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ng</a:t>
            </a:r>
            <a:r>
              <a:rPr sz="1600" b="1" spc="-60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of </a:t>
            </a:r>
            <a:r>
              <a:rPr sz="1600" b="1" spc="25" dirty="0" smtClean="0">
                <a:latin typeface="Arial"/>
                <a:cs typeface="Arial"/>
              </a:rPr>
              <a:t>С</a:t>
            </a:r>
            <a:r>
              <a:rPr sz="1600" b="1" spc="0" dirty="0" smtClean="0">
                <a:latin typeface="Arial"/>
                <a:cs typeface="Arial"/>
              </a:rPr>
              <a:t>а</a:t>
            </a:r>
            <a:r>
              <a:rPr sz="1600" b="1" spc="4" dirty="0" smtClean="0">
                <a:latin typeface="Arial"/>
                <a:cs typeface="Arial"/>
              </a:rPr>
              <a:t>+</a:t>
            </a:r>
            <a:r>
              <a:rPr sz="1600" b="1" spc="0" dirty="0" smtClean="0">
                <a:latin typeface="Arial"/>
                <a:cs typeface="Arial"/>
              </a:rPr>
              <a:t>+</a:t>
            </a:r>
            <a:r>
              <a:rPr sz="1600" b="1" spc="-24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by</a:t>
            </a:r>
            <a:endParaRPr sz="1600" dirty="0">
              <a:latin typeface="Arial"/>
              <a:cs typeface="Arial"/>
            </a:endParaRPr>
          </a:p>
          <a:p>
            <a:pPr marL="91439" marR="385241">
              <a:lnSpc>
                <a:spcPct val="100041"/>
              </a:lnSpc>
              <a:spcBef>
                <a:spcPts val="465"/>
              </a:spcBef>
            </a:pPr>
            <a:r>
              <a:rPr sz="1600" b="1" spc="0" dirty="0" smtClean="0">
                <a:latin typeface="Arial"/>
                <a:cs typeface="Arial"/>
              </a:rPr>
              <a:t>b</a:t>
            </a:r>
            <a:r>
              <a:rPr sz="1600" b="1" spc="-9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4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s</a:t>
            </a:r>
            <a:r>
              <a:rPr sz="1600" b="1" spc="-17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(</a:t>
            </a:r>
            <a:r>
              <a:rPr sz="1600" b="1" spc="0" dirty="0" smtClean="0">
                <a:latin typeface="Arial"/>
                <a:cs typeface="Arial"/>
              </a:rPr>
              <a:t>ac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i</a:t>
            </a:r>
            <a:r>
              <a:rPr sz="1600" b="1" spc="-34" dirty="0" smtClean="0">
                <a:latin typeface="Arial"/>
                <a:cs typeface="Arial"/>
              </a:rPr>
              <a:t>v</a:t>
            </a:r>
            <a:r>
              <a:rPr sz="1600" b="1" spc="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t</a:t>
            </a:r>
            <a:r>
              <a:rPr sz="1600" b="1" spc="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on</a:t>
            </a:r>
            <a:r>
              <a:rPr sz="1600" b="1" spc="12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of os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eoclasts</a:t>
            </a:r>
            <a:r>
              <a:rPr lang="en-US" sz="1600" b="1" spc="0" dirty="0" smtClean="0">
                <a:latin typeface="Arial"/>
                <a:cs typeface="Arial"/>
              </a:rPr>
              <a:t>)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→</a:t>
            </a:r>
            <a:r>
              <a:rPr lang="en-US" sz="1600" b="1" spc="-5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↑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spc="0" dirty="0" smtClean="0">
                <a:latin typeface="Arial"/>
                <a:cs typeface="Arial"/>
              </a:rPr>
              <a:t>  </a:t>
            </a:r>
            <a:r>
              <a:rPr sz="1600" spc="0" dirty="0" smtClean="0">
                <a:latin typeface="Arial"/>
                <a:cs typeface="Arial"/>
              </a:rPr>
              <a:t> </a:t>
            </a:r>
            <a:r>
              <a:rPr sz="1600" b="1" spc="0" dirty="0" err="1" smtClean="0">
                <a:latin typeface="Arial"/>
                <a:cs typeface="Arial"/>
              </a:rPr>
              <a:t>resorpti</a:t>
            </a:r>
            <a:r>
              <a:rPr sz="1600" b="1" spc="-4" dirty="0" err="1" smtClean="0">
                <a:latin typeface="Arial"/>
                <a:cs typeface="Arial"/>
              </a:rPr>
              <a:t>o</a:t>
            </a:r>
            <a:r>
              <a:rPr sz="1600" b="1" spc="0" dirty="0" err="1" smtClean="0">
                <a:latin typeface="Arial"/>
                <a:cs typeface="Arial"/>
              </a:rPr>
              <a:t>n</a:t>
            </a:r>
            <a:r>
              <a:rPr sz="1600" b="1" spc="-58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of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b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nes.</a:t>
            </a:r>
            <a:endParaRPr sz="1600" dirty="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2692"/>
              </a:spcBef>
            </a:pPr>
            <a:r>
              <a:rPr sz="1600" b="1" spc="0" dirty="0" smtClean="0">
                <a:latin typeface="Arial"/>
                <a:cs typeface="Arial"/>
              </a:rPr>
              <a:t>2</a:t>
            </a:r>
            <a:r>
              <a:rPr lang="en-US" sz="1600" b="1" spc="0" dirty="0" smtClean="0">
                <a:latin typeface="Arial"/>
                <a:cs typeface="Arial"/>
              </a:rPr>
              <a:t>-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Increase</a:t>
            </a:r>
            <a:r>
              <a:rPr sz="1600" b="1" spc="-4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of</a:t>
            </a:r>
            <a:r>
              <a:rPr sz="1600" b="1" spc="4" dirty="0" smtClean="0">
                <a:latin typeface="Arial"/>
                <a:cs typeface="Arial"/>
              </a:rPr>
              <a:t> </a:t>
            </a:r>
            <a:r>
              <a:rPr sz="1600" b="1" spc="25" dirty="0" smtClean="0">
                <a:latin typeface="Arial"/>
                <a:cs typeface="Arial"/>
              </a:rPr>
              <a:t>С</a:t>
            </a:r>
            <a:r>
              <a:rPr sz="1600" b="1" spc="0" dirty="0" smtClean="0">
                <a:latin typeface="Arial"/>
                <a:cs typeface="Arial"/>
              </a:rPr>
              <a:t>а</a:t>
            </a:r>
            <a:r>
              <a:rPr sz="1600" b="1" spc="4" dirty="0" smtClean="0">
                <a:latin typeface="Arial"/>
                <a:cs typeface="Arial"/>
              </a:rPr>
              <a:t>++</a:t>
            </a:r>
            <a:endParaRPr sz="1600" dirty="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464"/>
              </a:spcBef>
            </a:pPr>
            <a:r>
              <a:rPr sz="1600" b="1" spc="0" dirty="0" smtClean="0">
                <a:latin typeface="Arial"/>
                <a:cs typeface="Arial"/>
              </a:rPr>
              <a:t>reabsorpti</a:t>
            </a:r>
            <a:r>
              <a:rPr sz="1600" b="1" spc="-9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67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by</a:t>
            </a:r>
            <a:r>
              <a:rPr sz="1600" b="1" spc="-8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kid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34" dirty="0" smtClean="0">
                <a:latin typeface="Arial"/>
                <a:cs typeface="Arial"/>
              </a:rPr>
              <a:t>y</a:t>
            </a:r>
            <a:r>
              <a:rPr sz="1600" b="1" spc="0" dirty="0" smtClean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91439" marR="339632">
              <a:lnSpc>
                <a:spcPts val="1839"/>
              </a:lnSpc>
              <a:spcBef>
                <a:spcPts val="2768"/>
              </a:spcBef>
            </a:pPr>
            <a:r>
              <a:rPr sz="1600" b="1" spc="0" dirty="0" smtClean="0">
                <a:latin typeface="Arial"/>
                <a:cs typeface="Arial"/>
              </a:rPr>
              <a:t>3</a:t>
            </a:r>
            <a:r>
              <a:rPr lang="en-US" sz="1600" b="1" spc="0" dirty="0" smtClean="0">
                <a:latin typeface="Arial"/>
                <a:cs typeface="Arial"/>
              </a:rPr>
              <a:t>-</a:t>
            </a:r>
            <a:r>
              <a:rPr sz="1600" b="1" spc="-53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ct</a:t>
            </a:r>
            <a:r>
              <a:rPr sz="1600" b="1" spc="9" dirty="0" smtClean="0">
                <a:latin typeface="Arial"/>
                <a:cs typeface="Arial"/>
              </a:rPr>
              <a:t>i</a:t>
            </a:r>
            <a:r>
              <a:rPr sz="1600" b="1" spc="-9" dirty="0" smtClean="0">
                <a:latin typeface="Arial"/>
                <a:cs typeface="Arial"/>
              </a:rPr>
              <a:t>v</a:t>
            </a:r>
            <a:r>
              <a:rPr sz="1600" b="1" spc="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t</a:t>
            </a:r>
            <a:r>
              <a:rPr sz="1600" b="1" spc="9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on</a:t>
            </a:r>
            <a:r>
              <a:rPr sz="1600" b="1" spc="-22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of</a:t>
            </a:r>
            <a:r>
              <a:rPr sz="1600" b="1" spc="9" dirty="0" smtClean="0">
                <a:latin typeface="Arial"/>
                <a:cs typeface="Arial"/>
              </a:rPr>
              <a:t> </a:t>
            </a:r>
            <a:r>
              <a:rPr sz="1600" b="1" spc="-34" dirty="0" smtClean="0">
                <a:latin typeface="Arial"/>
                <a:cs typeface="Arial"/>
              </a:rPr>
              <a:t>v</a:t>
            </a:r>
            <a:r>
              <a:rPr sz="1600" b="1" spc="0" dirty="0" smtClean="0">
                <a:latin typeface="Arial"/>
                <a:cs typeface="Arial"/>
              </a:rPr>
              <a:t>i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.</a:t>
            </a:r>
            <a:r>
              <a:rPr sz="1600" b="1" spc="41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Dз </a:t>
            </a:r>
            <a:endParaRPr sz="1600" dirty="0">
              <a:latin typeface="Arial"/>
              <a:cs typeface="Arial"/>
            </a:endParaRPr>
          </a:p>
          <a:p>
            <a:pPr marL="91439" marR="339632">
              <a:lnSpc>
                <a:spcPts val="1839"/>
              </a:lnSpc>
              <a:spcBef>
                <a:spcPts val="465"/>
              </a:spcBef>
            </a:pPr>
            <a:r>
              <a:rPr sz="1600" b="1" spc="0" dirty="0" smtClean="0">
                <a:latin typeface="Arial"/>
                <a:cs typeface="Arial"/>
              </a:rPr>
              <a:t>S</a:t>
            </a:r>
            <a:r>
              <a:rPr sz="1600" b="1" spc="-29" dirty="0" smtClean="0">
                <a:latin typeface="Arial"/>
                <a:cs typeface="Arial"/>
              </a:rPr>
              <a:t>y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hesis</a:t>
            </a:r>
            <a:r>
              <a:rPr sz="1600" b="1" spc="-1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and</a:t>
            </a:r>
            <a:r>
              <a:rPr sz="1600" b="1" spc="-23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increase</a:t>
            </a:r>
            <a:r>
              <a:rPr sz="1600" b="1" spc="-4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of </a:t>
            </a:r>
            <a:endParaRPr sz="1600" dirty="0">
              <a:latin typeface="Arial"/>
              <a:cs typeface="Arial"/>
            </a:endParaRPr>
          </a:p>
          <a:p>
            <a:pPr marL="91439" marR="339632">
              <a:lnSpc>
                <a:spcPts val="1839"/>
              </a:lnSpc>
              <a:spcBef>
                <a:spcPts val="465"/>
              </a:spcBef>
            </a:pPr>
            <a:r>
              <a:rPr sz="1600" b="1" spc="25" dirty="0" smtClean="0">
                <a:latin typeface="Arial"/>
                <a:cs typeface="Arial"/>
              </a:rPr>
              <a:t>С</a:t>
            </a:r>
            <a:r>
              <a:rPr sz="1600" b="1" spc="0" dirty="0" smtClean="0">
                <a:latin typeface="Arial"/>
                <a:cs typeface="Arial"/>
              </a:rPr>
              <a:t>а</a:t>
            </a:r>
            <a:r>
              <a:rPr sz="1600" b="1" spc="4" dirty="0" smtClean="0">
                <a:latin typeface="Arial"/>
                <a:cs typeface="Arial"/>
              </a:rPr>
              <a:t>+</a:t>
            </a:r>
            <a:r>
              <a:rPr sz="1600" b="1" spc="0" dirty="0" smtClean="0">
                <a:latin typeface="Arial"/>
                <a:cs typeface="Arial"/>
              </a:rPr>
              <a:t>+</a:t>
            </a:r>
            <a:r>
              <a:rPr sz="1600" b="1" spc="423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abs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rpti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47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in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t</a:t>
            </a:r>
            <a:r>
              <a:rPr sz="1600" b="1" spc="-4" dirty="0" smtClean="0">
                <a:latin typeface="Arial"/>
                <a:cs typeface="Arial"/>
              </a:rPr>
              <a:t>h</a:t>
            </a:r>
            <a:r>
              <a:rPr sz="1600" b="1" spc="0" dirty="0" smtClean="0">
                <a:latin typeface="Arial"/>
                <a:cs typeface="Arial"/>
              </a:rPr>
              <a:t>e </a:t>
            </a:r>
            <a:endParaRPr sz="1600" dirty="0">
              <a:latin typeface="Arial"/>
              <a:cs typeface="Arial"/>
            </a:endParaRPr>
          </a:p>
          <a:p>
            <a:pPr marL="91439" marR="339632">
              <a:lnSpc>
                <a:spcPts val="1839"/>
              </a:lnSpc>
              <a:spcBef>
                <a:spcPts val="465"/>
              </a:spcBef>
            </a:pPr>
            <a:r>
              <a:rPr sz="1600" b="1" spc="0" dirty="0" smtClean="0">
                <a:latin typeface="Arial"/>
                <a:cs typeface="Arial"/>
              </a:rPr>
              <a:t>in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esti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0" y="685798"/>
            <a:ext cx="3152267" cy="76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0"/>
              </a:spcBef>
            </a:pPr>
            <a:endParaRPr sz="600"/>
          </a:p>
        </p:txBody>
      </p:sp>
      <p:sp>
        <p:nvSpPr>
          <p:cNvPr id="3" name="object 3"/>
          <p:cNvSpPr txBox="1"/>
          <p:nvPr/>
        </p:nvSpPr>
        <p:spPr>
          <a:xfrm>
            <a:off x="3048000" y="762000"/>
            <a:ext cx="3152267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2184" marR="1020638" algn="ctr">
              <a:lnSpc>
                <a:spcPct val="101725"/>
              </a:lnSpc>
              <a:spcBef>
                <a:spcPts val="330"/>
              </a:spcBef>
            </a:pPr>
            <a:r>
              <a:rPr sz="2000" b="1" spc="0" dirty="0" smtClean="0">
                <a:solidFill>
                  <a:srgbClr val="FFFF00"/>
                </a:solidFill>
                <a:latin typeface="Calibri"/>
                <a:cs typeface="Calibri"/>
              </a:rPr>
              <a:t>Vi</a:t>
            </a:r>
            <a:r>
              <a:rPr sz="2000" b="1" spc="-19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Calibri"/>
                <a:cs typeface="Calibri"/>
              </a:rPr>
              <a:t>amin</a:t>
            </a:r>
            <a:r>
              <a:rPr sz="2000" b="1" spc="-19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8000" y="1371600"/>
            <a:ext cx="3152267" cy="5410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447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36294" y="327458"/>
            <a:ext cx="6206008" cy="15415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0326">
              <a:lnSpc>
                <a:spcPts val="2960"/>
              </a:lnSpc>
              <a:spcBef>
                <a:spcPts val="14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Reg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r>
              <a:rPr sz="2400" b="1" spc="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 Calcium</a:t>
            </a:r>
            <a:r>
              <a:rPr sz="24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Met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lism</a:t>
            </a:r>
            <a:endParaRPr sz="2400" dirty="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56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nerals;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serum</a:t>
            </a:r>
            <a:r>
              <a:rPr sz="24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ation</a:t>
            </a:r>
            <a:endParaRPr sz="2400" dirty="0">
              <a:latin typeface="Arial"/>
              <a:cs typeface="Arial"/>
            </a:endParaRPr>
          </a:p>
          <a:p>
            <a:pPr marL="127000" marR="53309">
              <a:lnSpc>
                <a:spcPts val="2359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2.6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/L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0" marR="53309">
              <a:lnSpc>
                <a:spcPts val="2142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Phosphate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HPO</a:t>
            </a:r>
            <a:r>
              <a:rPr sz="2000" b="1" spc="4" baseline="-22298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0.7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1.4m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444" y="82057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8331" y="2287363"/>
            <a:ext cx="694161" cy="339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600" b="1" spc="9" baseline="-1207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444" y="229631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6294" y="2296318"/>
            <a:ext cx="361167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Organ 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stems</a:t>
            </a:r>
            <a:r>
              <a:rPr sz="2400" b="1" spc="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that play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ts val="2590"/>
              </a:lnSpc>
              <a:spcBef>
                <a:spcPts val="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metabol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9756" y="2296318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0192" y="2296318"/>
            <a:ext cx="10199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1635" y="2296318"/>
            <a:ext cx="630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5373" y="2296318"/>
            <a:ext cx="3420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0594" y="3012202"/>
            <a:ext cx="205297" cy="950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23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7106" y="3012202"/>
            <a:ext cx="1124111" cy="950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Ske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232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Kid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443639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6294" y="4436395"/>
            <a:ext cx="32371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opic Hormon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4816911"/>
            <a:ext cx="186791" cy="1159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8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7106" y="4816911"/>
            <a:ext cx="5031139" cy="1159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18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(PT</a:t>
            </a:r>
            <a:r>
              <a:rPr lang="en-US"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208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lcit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 (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8796"/>
              </a:lnSpc>
              <a:spcBef>
                <a:spcPts val="583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Vita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in D 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8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1800" b="1" spc="-1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ifero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) P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18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lat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pept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PTHr</a:t>
            </a:r>
            <a:r>
              <a:rPr sz="1800" b="1" spc="-4" dirty="0" err="1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9666" y="5722192"/>
            <a:ext cx="2503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183" y="5722192"/>
            <a:ext cx="10616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edly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37106" y="5969080"/>
            <a:ext cx="6438756" cy="501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3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mor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 h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8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sq. c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endParaRPr sz="1800" dirty="0">
              <a:latin typeface="Arial"/>
              <a:cs typeface="Arial"/>
            </a:endParaRPr>
          </a:p>
          <a:p>
            <a:pPr marL="12700" marR="39430">
              <a:lnSpc>
                <a:spcPts val="1945"/>
              </a:lnSpc>
              <a:spcBef>
                <a:spcPts val="0"/>
              </a:spcBef>
            </a:pP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oma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of the lu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62000" y="239712"/>
            <a:ext cx="7467600" cy="617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60" y="3095244"/>
            <a:ext cx="79400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1740" y="3133344"/>
            <a:ext cx="396239" cy="466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04516" y="3133344"/>
            <a:ext cx="402336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5404" y="3973068"/>
            <a:ext cx="794003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24984" y="4011168"/>
            <a:ext cx="396239" cy="46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7760" y="4011168"/>
            <a:ext cx="402336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69644" y="472238"/>
            <a:ext cx="4721677" cy="126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57754" marR="39873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Calci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19791"/>
              </a:lnSpc>
              <a:spcBef>
                <a:spcPts val="611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creted</a:t>
            </a:r>
            <a:r>
              <a:rPr sz="24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by the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parafoll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cular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gland.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9869" y="964342"/>
            <a:ext cx="10705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5338" y="964342"/>
            <a:ext cx="3588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7803" y="964342"/>
            <a:ext cx="5283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644" y="2281459"/>
            <a:ext cx="45211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Sti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ulated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lcaemi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0214" y="3223988"/>
            <a:ext cx="692193" cy="33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-1207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6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644" y="3232689"/>
            <a:ext cx="11409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Lo</a:t>
            </a:r>
            <a:r>
              <a:rPr sz="2400" b="1" spc="19" dirty="0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ers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7731" y="3232689"/>
            <a:ext cx="12543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blood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839" y="4101812"/>
            <a:ext cx="692504" cy="339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-1207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6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644" y="4110894"/>
            <a:ext cx="738855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Promotes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de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osit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(inhibi</a:t>
            </a:r>
            <a:r>
              <a:rPr lang="en-US" sz="2400" b="1" spc="4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osteo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lasts</a:t>
            </a: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1229" y="4110894"/>
            <a:ext cx="6304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2528" y="4110894"/>
            <a:ext cx="20690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bone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5003" y="5345777"/>
            <a:ext cx="692256" cy="339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9" baseline="-1207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600" b="1" spc="4" baseline="-1207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9644" y="5354732"/>
            <a:ext cx="410113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Promotes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renal 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xcretion of</a:t>
            </a:r>
            <a:endParaRPr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66800" y="178434"/>
            <a:ext cx="6584950" cy="6298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62000" y="381000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5471" y="827182"/>
            <a:ext cx="1475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Vitam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1610217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894" y="1610122"/>
            <a:ext cx="508603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nthe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ized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body or taken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food.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044" y="2342118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4894" y="2342023"/>
            <a:ext cx="5777198" cy="645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drocholestrol 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0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skin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Ultr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ght</a:t>
            </a:r>
            <a:endParaRPr sz="2000" dirty="0">
              <a:latin typeface="Arial"/>
              <a:cs typeface="Arial"/>
            </a:endParaRPr>
          </a:p>
          <a:p>
            <a:pPr marL="159004" marR="38176">
              <a:lnSpc>
                <a:spcPts val="2935"/>
              </a:lnSpc>
              <a:spcBef>
                <a:spcPts val="39"/>
              </a:spcBef>
            </a:pPr>
            <a:r>
              <a:rPr sz="3000" b="1" spc="0" baseline="-2898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3000" b="1" spc="-14" baseline="-289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4" baseline="-2898"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3000" b="1" spc="4" baseline="-2898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0" baseline="-2898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b="1" spc="-19" baseline="-289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4" baseline="-2898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mbria Math"/>
                <a:cs typeface="Cambria Math"/>
              </a:rPr>
              <a:t>₃</a:t>
            </a:r>
            <a:r>
              <a:rPr sz="2000" spc="100" dirty="0" smtClean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(inac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000" b="1" spc="-29" baseline="-2898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000" b="1" spc="-14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form</a:t>
            </a:r>
            <a:r>
              <a:rPr lang="en-US"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3439652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4894" y="3439511"/>
            <a:ext cx="5777198" cy="64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979"/>
              </a:lnSpc>
              <a:spcBef>
                <a:spcPts val="199"/>
              </a:spcBef>
            </a:pP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b="1" spc="-29" baseline="42032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3000" b="1" spc="-29" baseline="42032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lation</a:t>
            </a:r>
            <a:r>
              <a:rPr sz="3000" b="1" spc="24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b="1" spc="548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9" baseline="42032" dirty="0" err="1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b="1" spc="0" baseline="42032" dirty="0" err="1" smtClean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r>
              <a:rPr sz="3000" b="1" spc="9" baseline="42032" dirty="0" err="1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3000" baseline="8661" dirty="0">
                <a:solidFill>
                  <a:srgbClr val="FFFFFF"/>
                </a:solidFill>
                <a:latin typeface="Cambria Math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3000" b="1" spc="-34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b="1" spc="-4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b="1" spc="-9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000" b="1" baseline="42032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000" b="1" spc="0" baseline="42032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000" b="1" spc="-29" baseline="42032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3000" b="1" spc="0" baseline="42032" dirty="0" smtClean="0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lang="en-US" sz="3000" b="1" spc="0" baseline="42032" dirty="0" smtClean="0">
                <a:solidFill>
                  <a:srgbClr val="FFFF00"/>
                </a:solidFill>
                <a:latin typeface="Arial"/>
                <a:cs typeface="Arial"/>
              </a:rPr>
              <a:t> to 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88900">
              <a:lnSpc>
                <a:spcPts val="1045"/>
              </a:lnSpc>
            </a:pP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lang="en-US"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b="1" spc="-34" baseline="5797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3000" b="1" spc="-29" baseline="5797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chol</a:t>
            </a:r>
            <a:r>
              <a:rPr sz="3000" b="1" spc="-9" baseline="5797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calciferol</a:t>
            </a:r>
            <a:r>
              <a:rPr sz="3000" b="1" spc="9" baseline="579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(inac</a:t>
            </a:r>
            <a:r>
              <a:rPr sz="3000" b="1" spc="4" baseline="5797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000" b="1" spc="-29" baseline="5797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000" b="1" spc="-14" baseline="579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form</a:t>
            </a:r>
            <a:r>
              <a:rPr lang="en-US"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4537313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64894" y="4537172"/>
            <a:ext cx="6207506" cy="645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979"/>
              </a:lnSpc>
              <a:spcBef>
                <a:spcPts val="199"/>
              </a:spcBef>
            </a:pPr>
            <a:r>
              <a:rPr sz="3000" b="1" spc="-4" baseline="42032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econd h</a:t>
            </a:r>
            <a:r>
              <a:rPr sz="3000" b="1" spc="-39" baseline="42032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3000" b="1" spc="-29" baseline="42032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lation</a:t>
            </a:r>
            <a:r>
              <a:rPr sz="3000" b="1" spc="39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b="1" spc="548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9" baseline="42032" dirty="0" err="1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b="1" spc="0" baseline="42032" dirty="0" err="1" smtClean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r>
              <a:rPr sz="3000" b="1" spc="4" baseline="42032" dirty="0" err="1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3000" b="1" spc="4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baseline="8661" dirty="0" smtClean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b="1" spc="-4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b="1" spc="-9" baseline="420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42032" dirty="0" smtClean="0">
                <a:solidFill>
                  <a:srgbClr val="FFFF00"/>
                </a:solidFill>
                <a:latin typeface="Arial"/>
                <a:cs typeface="Arial"/>
              </a:rPr>
              <a:t>kidne</a:t>
            </a:r>
            <a:r>
              <a:rPr sz="3000" b="1" spc="-34" baseline="42032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3000" b="1" spc="0" baseline="42032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en-US" sz="3000" b="1" spc="0" baseline="42032" dirty="0" smtClean="0">
                <a:solidFill>
                  <a:srgbClr val="FFFF00"/>
                </a:solidFill>
                <a:latin typeface="Arial"/>
                <a:cs typeface="Arial"/>
              </a:rPr>
              <a:t> to</a:t>
            </a:r>
            <a:endParaRPr sz="2000" dirty="0">
              <a:latin typeface="Arial"/>
              <a:cs typeface="Arial"/>
            </a:endParaRPr>
          </a:p>
          <a:p>
            <a:pPr marL="57111" marR="66015" algn="ctr">
              <a:lnSpc>
                <a:spcPts val="1045"/>
              </a:lnSpc>
            </a:pP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3000" b="1" spc="-14" baseline="579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spc="-4" baseline="5797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3000" b="1" spc="-9" baseline="579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dih</a:t>
            </a:r>
            <a:r>
              <a:rPr sz="3000" b="1" spc="-39" baseline="5797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3000" b="1" spc="-29" baseline="5797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chol</a:t>
            </a:r>
            <a:r>
              <a:rPr sz="3000" b="1" spc="-9" baseline="5797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0" baseline="5797" dirty="0" smtClean="0">
                <a:solidFill>
                  <a:srgbClr val="FFFFFF"/>
                </a:solidFill>
                <a:latin typeface="Arial"/>
                <a:cs typeface="Arial"/>
              </a:rPr>
              <a:t>calciferol</a:t>
            </a:r>
            <a:r>
              <a:rPr sz="3000" b="1" spc="25" baseline="579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000" b="1" spc="4" baseline="5797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000" b="1" spc="4" baseline="5797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000" b="1" spc="-29" baseline="5797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000" b="1" spc="-14" baseline="579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form</a:t>
            </a:r>
            <a:r>
              <a:rPr lang="en-US"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3000" b="1" spc="0" baseline="5797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7692" y="580644"/>
            <a:ext cx="59893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44496" y="608076"/>
            <a:ext cx="301751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29840" y="608076"/>
            <a:ext cx="304800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7592" y="909827"/>
            <a:ext cx="59893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54396" y="937260"/>
            <a:ext cx="301751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39740" y="937260"/>
            <a:ext cx="304800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000" y="3048000"/>
            <a:ext cx="2286000" cy="1635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4952" y="3806063"/>
            <a:ext cx="74295" cy="1223137"/>
          </a:xfrm>
          <a:custGeom>
            <a:avLst/>
            <a:gdLst/>
            <a:ahLst/>
            <a:cxnLst/>
            <a:rect l="l" t="t" r="r" b="b"/>
            <a:pathLst>
              <a:path w="74295" h="1223137">
                <a:moveTo>
                  <a:pt x="46100" y="1159891"/>
                </a:moveTo>
                <a:lnTo>
                  <a:pt x="53848" y="1223137"/>
                </a:lnTo>
                <a:lnTo>
                  <a:pt x="74295" y="1140460"/>
                </a:lnTo>
                <a:lnTo>
                  <a:pt x="43394" y="1147379"/>
                </a:lnTo>
                <a:lnTo>
                  <a:pt x="33781" y="1162558"/>
                </a:lnTo>
                <a:lnTo>
                  <a:pt x="53848" y="1223137"/>
                </a:lnTo>
                <a:lnTo>
                  <a:pt x="46100" y="1159891"/>
                </a:lnTo>
                <a:close/>
              </a:path>
              <a:path w="74295" h="1223137">
                <a:moveTo>
                  <a:pt x="16637" y="904748"/>
                </a:moveTo>
                <a:lnTo>
                  <a:pt x="18668" y="870966"/>
                </a:lnTo>
                <a:lnTo>
                  <a:pt x="22606" y="836676"/>
                </a:lnTo>
                <a:lnTo>
                  <a:pt x="28575" y="801624"/>
                </a:lnTo>
                <a:lnTo>
                  <a:pt x="36575" y="765937"/>
                </a:lnTo>
                <a:lnTo>
                  <a:pt x="46990" y="729361"/>
                </a:lnTo>
                <a:lnTo>
                  <a:pt x="59817" y="692023"/>
                </a:lnTo>
                <a:lnTo>
                  <a:pt x="75311" y="653795"/>
                </a:lnTo>
                <a:lnTo>
                  <a:pt x="93218" y="614680"/>
                </a:lnTo>
                <a:lnTo>
                  <a:pt x="113665" y="574801"/>
                </a:lnTo>
                <a:lnTo>
                  <a:pt x="136017" y="534035"/>
                </a:lnTo>
                <a:lnTo>
                  <a:pt x="160655" y="492632"/>
                </a:lnTo>
                <a:lnTo>
                  <a:pt x="187071" y="450595"/>
                </a:lnTo>
                <a:lnTo>
                  <a:pt x="215137" y="407924"/>
                </a:lnTo>
                <a:lnTo>
                  <a:pt x="244729" y="364744"/>
                </a:lnTo>
                <a:lnTo>
                  <a:pt x="275717" y="321182"/>
                </a:lnTo>
                <a:lnTo>
                  <a:pt x="307848" y="277241"/>
                </a:lnTo>
                <a:lnTo>
                  <a:pt x="340995" y="232918"/>
                </a:lnTo>
                <a:lnTo>
                  <a:pt x="375031" y="188213"/>
                </a:lnTo>
                <a:lnTo>
                  <a:pt x="409702" y="143382"/>
                </a:lnTo>
                <a:lnTo>
                  <a:pt x="444754" y="98298"/>
                </a:lnTo>
                <a:lnTo>
                  <a:pt x="516000" y="7874"/>
                </a:lnTo>
                <a:lnTo>
                  <a:pt x="506095" y="0"/>
                </a:lnTo>
                <a:lnTo>
                  <a:pt x="434848" y="90424"/>
                </a:lnTo>
                <a:lnTo>
                  <a:pt x="399669" y="135636"/>
                </a:lnTo>
                <a:lnTo>
                  <a:pt x="364998" y="180467"/>
                </a:lnTo>
                <a:lnTo>
                  <a:pt x="330962" y="225170"/>
                </a:lnTo>
                <a:lnTo>
                  <a:pt x="297688" y="269620"/>
                </a:lnTo>
                <a:lnTo>
                  <a:pt x="265430" y="313817"/>
                </a:lnTo>
                <a:lnTo>
                  <a:pt x="234442" y="357505"/>
                </a:lnTo>
                <a:lnTo>
                  <a:pt x="204724" y="400812"/>
                </a:lnTo>
                <a:lnTo>
                  <a:pt x="176530" y="443611"/>
                </a:lnTo>
                <a:lnTo>
                  <a:pt x="149860" y="485901"/>
                </a:lnTo>
                <a:lnTo>
                  <a:pt x="125222" y="527557"/>
                </a:lnTo>
                <a:lnTo>
                  <a:pt x="102489" y="568706"/>
                </a:lnTo>
                <a:lnTo>
                  <a:pt x="81915" y="608964"/>
                </a:lnTo>
                <a:lnTo>
                  <a:pt x="63627" y="648588"/>
                </a:lnTo>
                <a:lnTo>
                  <a:pt x="47879" y="687451"/>
                </a:lnTo>
                <a:lnTo>
                  <a:pt x="34798" y="725551"/>
                </a:lnTo>
                <a:lnTo>
                  <a:pt x="24256" y="762507"/>
                </a:lnTo>
                <a:lnTo>
                  <a:pt x="10033" y="834644"/>
                </a:lnTo>
                <a:lnTo>
                  <a:pt x="3937" y="903986"/>
                </a:lnTo>
                <a:lnTo>
                  <a:pt x="3556" y="937641"/>
                </a:lnTo>
                <a:lnTo>
                  <a:pt x="4699" y="970914"/>
                </a:lnTo>
                <a:lnTo>
                  <a:pt x="10668" y="1036066"/>
                </a:lnTo>
                <a:lnTo>
                  <a:pt x="20828" y="1099820"/>
                </a:lnTo>
                <a:lnTo>
                  <a:pt x="31067" y="1150140"/>
                </a:lnTo>
                <a:lnTo>
                  <a:pt x="0" y="1157097"/>
                </a:lnTo>
                <a:lnTo>
                  <a:pt x="53848" y="1223137"/>
                </a:lnTo>
                <a:lnTo>
                  <a:pt x="33781" y="1162558"/>
                </a:lnTo>
                <a:lnTo>
                  <a:pt x="43394" y="1147379"/>
                </a:lnTo>
                <a:lnTo>
                  <a:pt x="39370" y="1128776"/>
                </a:lnTo>
                <a:lnTo>
                  <a:pt x="33400" y="1097661"/>
                </a:lnTo>
                <a:lnTo>
                  <a:pt x="27940" y="1066292"/>
                </a:lnTo>
                <a:lnTo>
                  <a:pt x="23241" y="1034669"/>
                </a:lnTo>
                <a:lnTo>
                  <a:pt x="19685" y="1002792"/>
                </a:lnTo>
                <a:lnTo>
                  <a:pt x="17272" y="970534"/>
                </a:lnTo>
                <a:lnTo>
                  <a:pt x="16256" y="937894"/>
                </a:lnTo>
                <a:lnTo>
                  <a:pt x="16637" y="904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2575" y="2515362"/>
            <a:ext cx="1819224" cy="424688"/>
          </a:xfrm>
          <a:custGeom>
            <a:avLst/>
            <a:gdLst/>
            <a:ahLst/>
            <a:cxnLst/>
            <a:rect l="l" t="t" r="r" b="b"/>
            <a:pathLst>
              <a:path w="1819224" h="424688">
                <a:moveTo>
                  <a:pt x="1755470" y="30987"/>
                </a:moveTo>
                <a:lnTo>
                  <a:pt x="1819224" y="34162"/>
                </a:lnTo>
                <a:lnTo>
                  <a:pt x="1741246" y="0"/>
                </a:lnTo>
                <a:lnTo>
                  <a:pt x="1742835" y="31736"/>
                </a:lnTo>
                <a:lnTo>
                  <a:pt x="1755470" y="30987"/>
                </a:lnTo>
                <a:close/>
              </a:path>
              <a:path w="1819224" h="424688">
                <a:moveTo>
                  <a:pt x="1745056" y="76073"/>
                </a:moveTo>
                <a:lnTo>
                  <a:pt x="1756232" y="43687"/>
                </a:lnTo>
                <a:lnTo>
                  <a:pt x="1743473" y="44474"/>
                </a:lnTo>
                <a:lnTo>
                  <a:pt x="1745056" y="76073"/>
                </a:lnTo>
                <a:close/>
              </a:path>
              <a:path w="1819224" h="424688">
                <a:moveTo>
                  <a:pt x="16357" y="209550"/>
                </a:moveTo>
                <a:lnTo>
                  <a:pt x="20878" y="219201"/>
                </a:lnTo>
                <a:lnTo>
                  <a:pt x="16178" y="208892"/>
                </a:lnTo>
                <a:lnTo>
                  <a:pt x="16357" y="209550"/>
                </a:lnTo>
                <a:close/>
              </a:path>
              <a:path w="1819224" h="424688">
                <a:moveTo>
                  <a:pt x="1371676" y="225678"/>
                </a:moveTo>
                <a:lnTo>
                  <a:pt x="1370745" y="233818"/>
                </a:lnTo>
                <a:lnTo>
                  <a:pt x="1370660" y="234568"/>
                </a:lnTo>
                <a:lnTo>
                  <a:pt x="1368501" y="241300"/>
                </a:lnTo>
                <a:lnTo>
                  <a:pt x="1340307" y="274574"/>
                </a:lnTo>
                <a:lnTo>
                  <a:pt x="1301318" y="299465"/>
                </a:lnTo>
                <a:lnTo>
                  <a:pt x="1249121" y="323341"/>
                </a:lnTo>
                <a:lnTo>
                  <a:pt x="1207846" y="338327"/>
                </a:lnTo>
                <a:lnTo>
                  <a:pt x="1161999" y="352171"/>
                </a:lnTo>
                <a:lnTo>
                  <a:pt x="1112088" y="365125"/>
                </a:lnTo>
                <a:lnTo>
                  <a:pt x="1058621" y="376682"/>
                </a:lnTo>
                <a:lnTo>
                  <a:pt x="1002106" y="386841"/>
                </a:lnTo>
                <a:lnTo>
                  <a:pt x="943305" y="395604"/>
                </a:lnTo>
                <a:lnTo>
                  <a:pt x="882218" y="402463"/>
                </a:lnTo>
                <a:lnTo>
                  <a:pt x="819734" y="407670"/>
                </a:lnTo>
                <a:lnTo>
                  <a:pt x="756234" y="410845"/>
                </a:lnTo>
                <a:lnTo>
                  <a:pt x="692226" y="411988"/>
                </a:lnTo>
                <a:lnTo>
                  <a:pt x="660222" y="411734"/>
                </a:lnTo>
                <a:lnTo>
                  <a:pt x="596341" y="409066"/>
                </a:lnTo>
                <a:lnTo>
                  <a:pt x="533349" y="404113"/>
                </a:lnTo>
                <a:lnTo>
                  <a:pt x="441274" y="392429"/>
                </a:lnTo>
                <a:lnTo>
                  <a:pt x="382473" y="382142"/>
                </a:lnTo>
                <a:lnTo>
                  <a:pt x="325958" y="369950"/>
                </a:lnTo>
                <a:lnTo>
                  <a:pt x="272491" y="356108"/>
                </a:lnTo>
                <a:lnTo>
                  <a:pt x="222707" y="340867"/>
                </a:lnTo>
                <a:lnTo>
                  <a:pt x="176987" y="324358"/>
                </a:lnTo>
                <a:lnTo>
                  <a:pt x="135712" y="306577"/>
                </a:lnTo>
                <a:lnTo>
                  <a:pt x="99593" y="287909"/>
                </a:lnTo>
                <a:lnTo>
                  <a:pt x="56146" y="258825"/>
                </a:lnTo>
                <a:lnTo>
                  <a:pt x="27127" y="228980"/>
                </a:lnTo>
                <a:lnTo>
                  <a:pt x="12661" y="189229"/>
                </a:lnTo>
                <a:lnTo>
                  <a:pt x="0" y="190246"/>
                </a:lnTo>
                <a:lnTo>
                  <a:pt x="952" y="200913"/>
                </a:lnTo>
                <a:lnTo>
                  <a:pt x="1155" y="202057"/>
                </a:lnTo>
                <a:lnTo>
                  <a:pt x="4114" y="212851"/>
                </a:lnTo>
                <a:lnTo>
                  <a:pt x="9309" y="224409"/>
                </a:lnTo>
                <a:lnTo>
                  <a:pt x="13411" y="198754"/>
                </a:lnTo>
                <a:lnTo>
                  <a:pt x="13614" y="199898"/>
                </a:lnTo>
                <a:lnTo>
                  <a:pt x="16014" y="208534"/>
                </a:lnTo>
                <a:lnTo>
                  <a:pt x="16395" y="235838"/>
                </a:lnTo>
                <a:lnTo>
                  <a:pt x="25184" y="246887"/>
                </a:lnTo>
                <a:lnTo>
                  <a:pt x="61455" y="278764"/>
                </a:lnTo>
                <a:lnTo>
                  <a:pt x="110921" y="308610"/>
                </a:lnTo>
                <a:lnTo>
                  <a:pt x="150571" y="327151"/>
                </a:lnTo>
                <a:lnTo>
                  <a:pt x="194767" y="344677"/>
                </a:lnTo>
                <a:lnTo>
                  <a:pt x="243281" y="360807"/>
                </a:lnTo>
                <a:lnTo>
                  <a:pt x="295605" y="375538"/>
                </a:lnTo>
                <a:lnTo>
                  <a:pt x="351104" y="388620"/>
                </a:lnTo>
                <a:lnTo>
                  <a:pt x="409270" y="400050"/>
                </a:lnTo>
                <a:lnTo>
                  <a:pt x="500710" y="413258"/>
                </a:lnTo>
                <a:lnTo>
                  <a:pt x="563702" y="419480"/>
                </a:lnTo>
                <a:lnTo>
                  <a:pt x="627583" y="423290"/>
                </a:lnTo>
                <a:lnTo>
                  <a:pt x="692099" y="424688"/>
                </a:lnTo>
                <a:lnTo>
                  <a:pt x="756488" y="423545"/>
                </a:lnTo>
                <a:lnTo>
                  <a:pt x="820369" y="420370"/>
                </a:lnTo>
                <a:lnTo>
                  <a:pt x="883234" y="415163"/>
                </a:lnTo>
                <a:lnTo>
                  <a:pt x="944702" y="408177"/>
                </a:lnTo>
                <a:lnTo>
                  <a:pt x="1004138" y="399414"/>
                </a:lnTo>
                <a:lnTo>
                  <a:pt x="1061034" y="389127"/>
                </a:lnTo>
                <a:lnTo>
                  <a:pt x="1114882" y="377443"/>
                </a:lnTo>
                <a:lnTo>
                  <a:pt x="1165301" y="364489"/>
                </a:lnTo>
                <a:lnTo>
                  <a:pt x="1211656" y="350392"/>
                </a:lnTo>
                <a:lnTo>
                  <a:pt x="1253566" y="335279"/>
                </a:lnTo>
                <a:lnTo>
                  <a:pt x="1290523" y="319150"/>
                </a:lnTo>
                <a:lnTo>
                  <a:pt x="1335735" y="293624"/>
                </a:lnTo>
                <a:lnTo>
                  <a:pt x="1363548" y="250189"/>
                </a:lnTo>
                <a:lnTo>
                  <a:pt x="1364056" y="249427"/>
                </a:lnTo>
                <a:lnTo>
                  <a:pt x="1367993" y="242315"/>
                </a:lnTo>
                <a:lnTo>
                  <a:pt x="1374216" y="257048"/>
                </a:lnTo>
                <a:lnTo>
                  <a:pt x="1370914" y="233299"/>
                </a:lnTo>
                <a:lnTo>
                  <a:pt x="1371676" y="225678"/>
                </a:lnTo>
                <a:close/>
              </a:path>
              <a:path w="1819224" h="424688">
                <a:moveTo>
                  <a:pt x="1367104" y="266446"/>
                </a:moveTo>
                <a:lnTo>
                  <a:pt x="1374216" y="257048"/>
                </a:lnTo>
                <a:lnTo>
                  <a:pt x="1367993" y="242315"/>
                </a:lnTo>
                <a:lnTo>
                  <a:pt x="1364056" y="249427"/>
                </a:lnTo>
                <a:lnTo>
                  <a:pt x="1363548" y="250189"/>
                </a:lnTo>
                <a:lnTo>
                  <a:pt x="1358214" y="275843"/>
                </a:lnTo>
                <a:lnTo>
                  <a:pt x="1367104" y="266446"/>
                </a:lnTo>
                <a:close/>
              </a:path>
              <a:path w="1819224" h="424688">
                <a:moveTo>
                  <a:pt x="1370745" y="233818"/>
                </a:moveTo>
                <a:lnTo>
                  <a:pt x="1368073" y="242066"/>
                </a:lnTo>
                <a:lnTo>
                  <a:pt x="1368501" y="241300"/>
                </a:lnTo>
                <a:lnTo>
                  <a:pt x="1370660" y="234568"/>
                </a:lnTo>
                <a:lnTo>
                  <a:pt x="1370745" y="233818"/>
                </a:lnTo>
                <a:close/>
              </a:path>
              <a:path w="1819224" h="424688">
                <a:moveTo>
                  <a:pt x="16395" y="235838"/>
                </a:moveTo>
                <a:lnTo>
                  <a:pt x="16014" y="208534"/>
                </a:lnTo>
                <a:lnTo>
                  <a:pt x="13614" y="199898"/>
                </a:lnTo>
                <a:lnTo>
                  <a:pt x="13411" y="198754"/>
                </a:lnTo>
                <a:lnTo>
                  <a:pt x="9309" y="224409"/>
                </a:lnTo>
                <a:lnTo>
                  <a:pt x="16395" y="235838"/>
                </a:lnTo>
                <a:close/>
              </a:path>
              <a:path w="1819224" h="424688">
                <a:moveTo>
                  <a:pt x="1371676" y="225678"/>
                </a:moveTo>
                <a:lnTo>
                  <a:pt x="1370914" y="233299"/>
                </a:lnTo>
                <a:lnTo>
                  <a:pt x="1374216" y="257048"/>
                </a:lnTo>
                <a:lnTo>
                  <a:pt x="1374724" y="256286"/>
                </a:lnTo>
                <a:lnTo>
                  <a:pt x="1379550" y="247396"/>
                </a:lnTo>
                <a:lnTo>
                  <a:pt x="1382979" y="237236"/>
                </a:lnTo>
                <a:lnTo>
                  <a:pt x="1384249" y="226949"/>
                </a:lnTo>
                <a:lnTo>
                  <a:pt x="1384884" y="217677"/>
                </a:lnTo>
                <a:lnTo>
                  <a:pt x="1386662" y="209676"/>
                </a:lnTo>
                <a:lnTo>
                  <a:pt x="1393520" y="193293"/>
                </a:lnTo>
                <a:lnTo>
                  <a:pt x="1404823" y="176657"/>
                </a:lnTo>
                <a:lnTo>
                  <a:pt x="1420317" y="160274"/>
                </a:lnTo>
                <a:lnTo>
                  <a:pt x="1429588" y="152146"/>
                </a:lnTo>
                <a:lnTo>
                  <a:pt x="1439748" y="144145"/>
                </a:lnTo>
                <a:lnTo>
                  <a:pt x="1450797" y="136398"/>
                </a:lnTo>
                <a:lnTo>
                  <a:pt x="1462862" y="128524"/>
                </a:lnTo>
                <a:lnTo>
                  <a:pt x="1475562" y="121158"/>
                </a:lnTo>
                <a:lnTo>
                  <a:pt x="1489151" y="113918"/>
                </a:lnTo>
                <a:lnTo>
                  <a:pt x="1503502" y="106807"/>
                </a:lnTo>
                <a:lnTo>
                  <a:pt x="1518488" y="99949"/>
                </a:lnTo>
                <a:lnTo>
                  <a:pt x="1534109" y="93472"/>
                </a:lnTo>
                <a:lnTo>
                  <a:pt x="1550492" y="87122"/>
                </a:lnTo>
                <a:lnTo>
                  <a:pt x="1584655" y="75691"/>
                </a:lnTo>
                <a:lnTo>
                  <a:pt x="1620850" y="65404"/>
                </a:lnTo>
                <a:lnTo>
                  <a:pt x="1658569" y="56896"/>
                </a:lnTo>
                <a:lnTo>
                  <a:pt x="1697685" y="49911"/>
                </a:lnTo>
                <a:lnTo>
                  <a:pt x="1737690" y="44830"/>
                </a:lnTo>
                <a:lnTo>
                  <a:pt x="1756232" y="43687"/>
                </a:lnTo>
                <a:lnTo>
                  <a:pt x="1745056" y="76073"/>
                </a:lnTo>
                <a:lnTo>
                  <a:pt x="1819224" y="34162"/>
                </a:lnTo>
                <a:lnTo>
                  <a:pt x="1755470" y="30987"/>
                </a:lnTo>
                <a:lnTo>
                  <a:pt x="1742835" y="31736"/>
                </a:lnTo>
                <a:lnTo>
                  <a:pt x="1736166" y="32130"/>
                </a:lnTo>
                <a:lnTo>
                  <a:pt x="1695399" y="37464"/>
                </a:lnTo>
                <a:lnTo>
                  <a:pt x="1655775" y="44450"/>
                </a:lnTo>
                <a:lnTo>
                  <a:pt x="1617421" y="53212"/>
                </a:lnTo>
                <a:lnTo>
                  <a:pt x="1580591" y="63626"/>
                </a:lnTo>
                <a:lnTo>
                  <a:pt x="1545793" y="75311"/>
                </a:lnTo>
                <a:lnTo>
                  <a:pt x="1529283" y="81787"/>
                </a:lnTo>
                <a:lnTo>
                  <a:pt x="1513281" y="88391"/>
                </a:lnTo>
                <a:lnTo>
                  <a:pt x="1497914" y="95376"/>
                </a:lnTo>
                <a:lnTo>
                  <a:pt x="1483182" y="102742"/>
                </a:lnTo>
                <a:lnTo>
                  <a:pt x="1469212" y="110109"/>
                </a:lnTo>
                <a:lnTo>
                  <a:pt x="1455877" y="117983"/>
                </a:lnTo>
                <a:lnTo>
                  <a:pt x="1431874" y="134112"/>
                </a:lnTo>
                <a:lnTo>
                  <a:pt x="1411300" y="151257"/>
                </a:lnTo>
                <a:lnTo>
                  <a:pt x="1394663" y="169163"/>
                </a:lnTo>
                <a:lnTo>
                  <a:pt x="1382090" y="187705"/>
                </a:lnTo>
                <a:lnTo>
                  <a:pt x="1374343" y="207010"/>
                </a:lnTo>
                <a:lnTo>
                  <a:pt x="1372311" y="216788"/>
                </a:lnTo>
                <a:lnTo>
                  <a:pt x="1371676" y="225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9800" y="2397125"/>
            <a:ext cx="1279525" cy="1152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3600" y="3384677"/>
            <a:ext cx="576452" cy="841248"/>
          </a:xfrm>
          <a:custGeom>
            <a:avLst/>
            <a:gdLst/>
            <a:ahLst/>
            <a:cxnLst/>
            <a:rect l="l" t="t" r="r" b="b"/>
            <a:pathLst>
              <a:path w="576452" h="841248">
                <a:moveTo>
                  <a:pt x="539496" y="27686"/>
                </a:moveTo>
                <a:lnTo>
                  <a:pt x="550037" y="49530"/>
                </a:lnTo>
                <a:lnTo>
                  <a:pt x="558164" y="72389"/>
                </a:lnTo>
                <a:lnTo>
                  <a:pt x="562864" y="96900"/>
                </a:lnTo>
                <a:lnTo>
                  <a:pt x="563752" y="110109"/>
                </a:lnTo>
                <a:lnTo>
                  <a:pt x="563372" y="123951"/>
                </a:lnTo>
                <a:lnTo>
                  <a:pt x="558419" y="154432"/>
                </a:lnTo>
                <a:lnTo>
                  <a:pt x="546988" y="189230"/>
                </a:lnTo>
                <a:lnTo>
                  <a:pt x="538479" y="208280"/>
                </a:lnTo>
                <a:lnTo>
                  <a:pt x="527812" y="228727"/>
                </a:lnTo>
                <a:lnTo>
                  <a:pt x="514350" y="251206"/>
                </a:lnTo>
                <a:lnTo>
                  <a:pt x="497204" y="276352"/>
                </a:lnTo>
                <a:lnTo>
                  <a:pt x="477265" y="303784"/>
                </a:lnTo>
                <a:lnTo>
                  <a:pt x="466216" y="318389"/>
                </a:lnTo>
                <a:lnTo>
                  <a:pt x="454533" y="333121"/>
                </a:lnTo>
                <a:lnTo>
                  <a:pt x="429895" y="363855"/>
                </a:lnTo>
                <a:lnTo>
                  <a:pt x="403478" y="395731"/>
                </a:lnTo>
                <a:lnTo>
                  <a:pt x="375920" y="428117"/>
                </a:lnTo>
                <a:lnTo>
                  <a:pt x="347725" y="460883"/>
                </a:lnTo>
                <a:lnTo>
                  <a:pt x="319024" y="493395"/>
                </a:lnTo>
                <a:lnTo>
                  <a:pt x="290575" y="525526"/>
                </a:lnTo>
                <a:lnTo>
                  <a:pt x="262636" y="556514"/>
                </a:lnTo>
                <a:lnTo>
                  <a:pt x="235838" y="586359"/>
                </a:lnTo>
                <a:lnTo>
                  <a:pt x="210438" y="614426"/>
                </a:lnTo>
                <a:lnTo>
                  <a:pt x="198500" y="627761"/>
                </a:lnTo>
                <a:lnTo>
                  <a:pt x="187071" y="640461"/>
                </a:lnTo>
                <a:lnTo>
                  <a:pt x="176149" y="652526"/>
                </a:lnTo>
                <a:lnTo>
                  <a:pt x="165988" y="663956"/>
                </a:lnTo>
                <a:lnTo>
                  <a:pt x="156463" y="674624"/>
                </a:lnTo>
                <a:lnTo>
                  <a:pt x="147574" y="684657"/>
                </a:lnTo>
                <a:lnTo>
                  <a:pt x="131572" y="702818"/>
                </a:lnTo>
                <a:lnTo>
                  <a:pt x="116966" y="719328"/>
                </a:lnTo>
                <a:lnTo>
                  <a:pt x="103377" y="734187"/>
                </a:lnTo>
                <a:lnTo>
                  <a:pt x="90932" y="747649"/>
                </a:lnTo>
                <a:lnTo>
                  <a:pt x="79501" y="759714"/>
                </a:lnTo>
                <a:lnTo>
                  <a:pt x="68961" y="770636"/>
                </a:lnTo>
                <a:lnTo>
                  <a:pt x="59309" y="780415"/>
                </a:lnTo>
                <a:lnTo>
                  <a:pt x="52987" y="786176"/>
                </a:lnTo>
                <a:lnTo>
                  <a:pt x="43561" y="794766"/>
                </a:lnTo>
                <a:lnTo>
                  <a:pt x="52070" y="804164"/>
                </a:lnTo>
                <a:lnTo>
                  <a:pt x="61329" y="795700"/>
                </a:lnTo>
                <a:lnTo>
                  <a:pt x="68325" y="789305"/>
                </a:lnTo>
                <a:lnTo>
                  <a:pt x="78104" y="779526"/>
                </a:lnTo>
                <a:lnTo>
                  <a:pt x="88773" y="768477"/>
                </a:lnTo>
                <a:lnTo>
                  <a:pt x="100202" y="756412"/>
                </a:lnTo>
                <a:lnTo>
                  <a:pt x="112775" y="742823"/>
                </a:lnTo>
                <a:lnTo>
                  <a:pt x="126364" y="727837"/>
                </a:lnTo>
                <a:lnTo>
                  <a:pt x="141224" y="711327"/>
                </a:lnTo>
                <a:lnTo>
                  <a:pt x="157225" y="693039"/>
                </a:lnTo>
                <a:lnTo>
                  <a:pt x="165862" y="683133"/>
                </a:lnTo>
                <a:lnTo>
                  <a:pt x="175387" y="672465"/>
                </a:lnTo>
                <a:lnTo>
                  <a:pt x="185547" y="661035"/>
                </a:lnTo>
                <a:lnTo>
                  <a:pt x="196469" y="648970"/>
                </a:lnTo>
                <a:lnTo>
                  <a:pt x="207899" y="636270"/>
                </a:lnTo>
                <a:lnTo>
                  <a:pt x="219837" y="622935"/>
                </a:lnTo>
                <a:lnTo>
                  <a:pt x="245237" y="594868"/>
                </a:lnTo>
                <a:lnTo>
                  <a:pt x="272034" y="565023"/>
                </a:lnTo>
                <a:lnTo>
                  <a:pt x="299974" y="533908"/>
                </a:lnTo>
                <a:lnTo>
                  <a:pt x="328675" y="501777"/>
                </a:lnTo>
                <a:lnTo>
                  <a:pt x="357377" y="469138"/>
                </a:lnTo>
                <a:lnTo>
                  <a:pt x="385699" y="436372"/>
                </a:lnTo>
                <a:lnTo>
                  <a:pt x="413385" y="403860"/>
                </a:lnTo>
                <a:lnTo>
                  <a:pt x="439800" y="371856"/>
                </a:lnTo>
                <a:lnTo>
                  <a:pt x="464565" y="340995"/>
                </a:lnTo>
                <a:lnTo>
                  <a:pt x="476376" y="326009"/>
                </a:lnTo>
                <a:lnTo>
                  <a:pt x="497839" y="297180"/>
                </a:lnTo>
                <a:lnTo>
                  <a:pt x="516763" y="270383"/>
                </a:lnTo>
                <a:lnTo>
                  <a:pt x="532511" y="245872"/>
                </a:lnTo>
                <a:lnTo>
                  <a:pt x="550037" y="213487"/>
                </a:lnTo>
                <a:lnTo>
                  <a:pt x="558926" y="193548"/>
                </a:lnTo>
                <a:lnTo>
                  <a:pt x="565784" y="174751"/>
                </a:lnTo>
                <a:lnTo>
                  <a:pt x="574294" y="140208"/>
                </a:lnTo>
                <a:lnTo>
                  <a:pt x="576452" y="109220"/>
                </a:lnTo>
                <a:lnTo>
                  <a:pt x="575436" y="94996"/>
                </a:lnTo>
                <a:lnTo>
                  <a:pt x="570229" y="68452"/>
                </a:lnTo>
                <a:lnTo>
                  <a:pt x="561467" y="44069"/>
                </a:lnTo>
                <a:lnTo>
                  <a:pt x="550672" y="21589"/>
                </a:lnTo>
                <a:lnTo>
                  <a:pt x="538988" y="0"/>
                </a:lnTo>
                <a:lnTo>
                  <a:pt x="527812" y="6096"/>
                </a:lnTo>
                <a:lnTo>
                  <a:pt x="539496" y="27686"/>
                </a:lnTo>
                <a:close/>
              </a:path>
              <a:path w="576452" h="841248">
                <a:moveTo>
                  <a:pt x="52987" y="786176"/>
                </a:moveTo>
                <a:lnTo>
                  <a:pt x="32258" y="762508"/>
                </a:lnTo>
                <a:lnTo>
                  <a:pt x="0" y="841248"/>
                </a:lnTo>
                <a:lnTo>
                  <a:pt x="82423" y="819785"/>
                </a:lnTo>
                <a:lnTo>
                  <a:pt x="61329" y="795700"/>
                </a:lnTo>
                <a:lnTo>
                  <a:pt x="52070" y="804164"/>
                </a:lnTo>
                <a:lnTo>
                  <a:pt x="43561" y="794766"/>
                </a:lnTo>
                <a:lnTo>
                  <a:pt x="52987" y="78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7692" y="2535936"/>
            <a:ext cx="1143508" cy="260603"/>
          </a:xfrm>
          <a:custGeom>
            <a:avLst/>
            <a:gdLst/>
            <a:ahLst/>
            <a:cxnLst/>
            <a:rect l="l" t="t" r="r" b="b"/>
            <a:pathLst>
              <a:path w="1143508" h="260603">
                <a:moveTo>
                  <a:pt x="1080389" y="232917"/>
                </a:moveTo>
                <a:lnTo>
                  <a:pt x="1068038" y="229846"/>
                </a:lnTo>
                <a:lnTo>
                  <a:pt x="1060323" y="260603"/>
                </a:lnTo>
                <a:lnTo>
                  <a:pt x="1143508" y="242188"/>
                </a:lnTo>
                <a:lnTo>
                  <a:pt x="1080389" y="232917"/>
                </a:lnTo>
                <a:close/>
              </a:path>
              <a:path w="1143508" h="260603">
                <a:moveTo>
                  <a:pt x="1083437" y="220599"/>
                </a:moveTo>
                <a:lnTo>
                  <a:pt x="1078865" y="186689"/>
                </a:lnTo>
                <a:lnTo>
                  <a:pt x="1071130" y="217522"/>
                </a:lnTo>
                <a:lnTo>
                  <a:pt x="1083437" y="220599"/>
                </a:lnTo>
                <a:close/>
              </a:path>
              <a:path w="1143508" h="260603">
                <a:moveTo>
                  <a:pt x="107823" y="12826"/>
                </a:moveTo>
                <a:lnTo>
                  <a:pt x="136144" y="12700"/>
                </a:lnTo>
                <a:lnTo>
                  <a:pt x="165608" y="13715"/>
                </a:lnTo>
                <a:lnTo>
                  <a:pt x="196087" y="16001"/>
                </a:lnTo>
                <a:lnTo>
                  <a:pt x="228346" y="19938"/>
                </a:lnTo>
                <a:lnTo>
                  <a:pt x="244475" y="22478"/>
                </a:lnTo>
                <a:lnTo>
                  <a:pt x="260350" y="25273"/>
                </a:lnTo>
                <a:lnTo>
                  <a:pt x="291465" y="31750"/>
                </a:lnTo>
                <a:lnTo>
                  <a:pt x="322961" y="39369"/>
                </a:lnTo>
                <a:lnTo>
                  <a:pt x="339217" y="43687"/>
                </a:lnTo>
                <a:lnTo>
                  <a:pt x="355981" y="48260"/>
                </a:lnTo>
                <a:lnTo>
                  <a:pt x="373761" y="53212"/>
                </a:lnTo>
                <a:lnTo>
                  <a:pt x="392303" y="58419"/>
                </a:lnTo>
                <a:lnTo>
                  <a:pt x="411861" y="63880"/>
                </a:lnTo>
                <a:lnTo>
                  <a:pt x="432816" y="69723"/>
                </a:lnTo>
                <a:lnTo>
                  <a:pt x="455168" y="75818"/>
                </a:lnTo>
                <a:lnTo>
                  <a:pt x="479044" y="82296"/>
                </a:lnTo>
                <a:lnTo>
                  <a:pt x="504825" y="89026"/>
                </a:lnTo>
                <a:lnTo>
                  <a:pt x="532384" y="96012"/>
                </a:lnTo>
                <a:lnTo>
                  <a:pt x="561848" y="103377"/>
                </a:lnTo>
                <a:lnTo>
                  <a:pt x="592963" y="111125"/>
                </a:lnTo>
                <a:lnTo>
                  <a:pt x="625602" y="119252"/>
                </a:lnTo>
                <a:lnTo>
                  <a:pt x="659765" y="127762"/>
                </a:lnTo>
                <a:lnTo>
                  <a:pt x="695198" y="136651"/>
                </a:lnTo>
                <a:lnTo>
                  <a:pt x="731901" y="145923"/>
                </a:lnTo>
                <a:lnTo>
                  <a:pt x="769747" y="155321"/>
                </a:lnTo>
                <a:lnTo>
                  <a:pt x="808609" y="164973"/>
                </a:lnTo>
                <a:lnTo>
                  <a:pt x="848360" y="175005"/>
                </a:lnTo>
                <a:lnTo>
                  <a:pt x="888746" y="185165"/>
                </a:lnTo>
                <a:lnTo>
                  <a:pt x="929894" y="195452"/>
                </a:lnTo>
                <a:lnTo>
                  <a:pt x="971804" y="205866"/>
                </a:lnTo>
                <a:lnTo>
                  <a:pt x="1056386" y="226949"/>
                </a:lnTo>
                <a:lnTo>
                  <a:pt x="1068038" y="229846"/>
                </a:lnTo>
                <a:lnTo>
                  <a:pt x="1080389" y="232917"/>
                </a:lnTo>
                <a:lnTo>
                  <a:pt x="1143508" y="242188"/>
                </a:lnTo>
                <a:lnTo>
                  <a:pt x="1078865" y="186689"/>
                </a:lnTo>
                <a:lnTo>
                  <a:pt x="1083437" y="220599"/>
                </a:lnTo>
                <a:lnTo>
                  <a:pt x="1071130" y="217522"/>
                </a:lnTo>
                <a:lnTo>
                  <a:pt x="1059561" y="214629"/>
                </a:lnTo>
                <a:lnTo>
                  <a:pt x="974852" y="193421"/>
                </a:lnTo>
                <a:lnTo>
                  <a:pt x="933069" y="183134"/>
                </a:lnTo>
                <a:lnTo>
                  <a:pt x="891921" y="172847"/>
                </a:lnTo>
                <a:lnTo>
                  <a:pt x="851408" y="162560"/>
                </a:lnTo>
                <a:lnTo>
                  <a:pt x="811657" y="152653"/>
                </a:lnTo>
                <a:lnTo>
                  <a:pt x="772795" y="143001"/>
                </a:lnTo>
                <a:lnTo>
                  <a:pt x="734949" y="133603"/>
                </a:lnTo>
                <a:lnTo>
                  <a:pt x="698373" y="124333"/>
                </a:lnTo>
                <a:lnTo>
                  <a:pt x="662940" y="115442"/>
                </a:lnTo>
                <a:lnTo>
                  <a:pt x="628650" y="106934"/>
                </a:lnTo>
                <a:lnTo>
                  <a:pt x="596011" y="98805"/>
                </a:lnTo>
                <a:lnTo>
                  <a:pt x="564896" y="90931"/>
                </a:lnTo>
                <a:lnTo>
                  <a:pt x="535432" y="83692"/>
                </a:lnTo>
                <a:lnTo>
                  <a:pt x="508000" y="76708"/>
                </a:lnTo>
                <a:lnTo>
                  <a:pt x="482346" y="69976"/>
                </a:lnTo>
                <a:lnTo>
                  <a:pt x="458470" y="63626"/>
                </a:lnTo>
                <a:lnTo>
                  <a:pt x="436118" y="57530"/>
                </a:lnTo>
                <a:lnTo>
                  <a:pt x="415290" y="51688"/>
                </a:lnTo>
                <a:lnTo>
                  <a:pt x="395732" y="46227"/>
                </a:lnTo>
                <a:lnTo>
                  <a:pt x="377063" y="40893"/>
                </a:lnTo>
                <a:lnTo>
                  <a:pt x="359410" y="36067"/>
                </a:lnTo>
                <a:lnTo>
                  <a:pt x="342392" y="31368"/>
                </a:lnTo>
                <a:lnTo>
                  <a:pt x="326009" y="27050"/>
                </a:lnTo>
                <a:lnTo>
                  <a:pt x="294132" y="19303"/>
                </a:lnTo>
                <a:lnTo>
                  <a:pt x="262509" y="12700"/>
                </a:lnTo>
                <a:lnTo>
                  <a:pt x="246507" y="9905"/>
                </a:lnTo>
                <a:lnTo>
                  <a:pt x="229870" y="7365"/>
                </a:lnTo>
                <a:lnTo>
                  <a:pt x="197104" y="3428"/>
                </a:lnTo>
                <a:lnTo>
                  <a:pt x="165988" y="1015"/>
                </a:lnTo>
                <a:lnTo>
                  <a:pt x="136144" y="0"/>
                </a:lnTo>
                <a:lnTo>
                  <a:pt x="107442" y="126"/>
                </a:lnTo>
                <a:lnTo>
                  <a:pt x="79756" y="1142"/>
                </a:lnTo>
                <a:lnTo>
                  <a:pt x="52705" y="2793"/>
                </a:lnTo>
                <a:lnTo>
                  <a:pt x="0" y="7238"/>
                </a:lnTo>
                <a:lnTo>
                  <a:pt x="1016" y="19938"/>
                </a:lnTo>
                <a:lnTo>
                  <a:pt x="53721" y="15493"/>
                </a:lnTo>
                <a:lnTo>
                  <a:pt x="80518" y="13715"/>
                </a:lnTo>
                <a:lnTo>
                  <a:pt x="107823" y="1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3300" y="1938020"/>
            <a:ext cx="561721" cy="662431"/>
          </a:xfrm>
          <a:custGeom>
            <a:avLst/>
            <a:gdLst/>
            <a:ahLst/>
            <a:cxnLst/>
            <a:rect l="l" t="t" r="r" b="b"/>
            <a:pathLst>
              <a:path w="561721" h="662431">
                <a:moveTo>
                  <a:pt x="63626" y="616457"/>
                </a:moveTo>
                <a:lnTo>
                  <a:pt x="61341" y="629030"/>
                </a:lnTo>
                <a:lnTo>
                  <a:pt x="73894" y="631143"/>
                </a:lnTo>
                <a:lnTo>
                  <a:pt x="75946" y="618743"/>
                </a:lnTo>
                <a:lnTo>
                  <a:pt x="63626" y="616457"/>
                </a:lnTo>
                <a:close/>
              </a:path>
              <a:path w="561721" h="662431">
                <a:moveTo>
                  <a:pt x="153416" y="391032"/>
                </a:moveTo>
                <a:lnTo>
                  <a:pt x="153214" y="391770"/>
                </a:lnTo>
                <a:lnTo>
                  <a:pt x="154281" y="389837"/>
                </a:lnTo>
                <a:lnTo>
                  <a:pt x="153670" y="390397"/>
                </a:lnTo>
                <a:lnTo>
                  <a:pt x="153416" y="391032"/>
                </a:lnTo>
                <a:close/>
              </a:path>
              <a:path w="561721" h="662431">
                <a:moveTo>
                  <a:pt x="168528" y="373125"/>
                </a:moveTo>
                <a:lnTo>
                  <a:pt x="161417" y="373506"/>
                </a:lnTo>
                <a:lnTo>
                  <a:pt x="160527" y="373633"/>
                </a:lnTo>
                <a:lnTo>
                  <a:pt x="157988" y="387222"/>
                </a:lnTo>
                <a:lnTo>
                  <a:pt x="156718" y="387603"/>
                </a:lnTo>
                <a:lnTo>
                  <a:pt x="155067" y="388746"/>
                </a:lnTo>
                <a:lnTo>
                  <a:pt x="155194" y="374776"/>
                </a:lnTo>
                <a:lnTo>
                  <a:pt x="153924" y="375284"/>
                </a:lnTo>
                <a:lnTo>
                  <a:pt x="154813" y="388874"/>
                </a:lnTo>
                <a:lnTo>
                  <a:pt x="155868" y="388382"/>
                </a:lnTo>
                <a:lnTo>
                  <a:pt x="158823" y="387039"/>
                </a:lnTo>
                <a:lnTo>
                  <a:pt x="162820" y="386162"/>
                </a:lnTo>
                <a:lnTo>
                  <a:pt x="159257" y="386841"/>
                </a:lnTo>
                <a:lnTo>
                  <a:pt x="162178" y="386206"/>
                </a:lnTo>
                <a:lnTo>
                  <a:pt x="163195" y="386079"/>
                </a:lnTo>
                <a:lnTo>
                  <a:pt x="168528" y="373125"/>
                </a:lnTo>
                <a:close/>
              </a:path>
              <a:path w="561721" h="662431">
                <a:moveTo>
                  <a:pt x="156718" y="387603"/>
                </a:moveTo>
                <a:lnTo>
                  <a:pt x="157988" y="387222"/>
                </a:lnTo>
                <a:lnTo>
                  <a:pt x="160527" y="373633"/>
                </a:lnTo>
                <a:lnTo>
                  <a:pt x="155194" y="374776"/>
                </a:lnTo>
                <a:lnTo>
                  <a:pt x="155067" y="388746"/>
                </a:lnTo>
                <a:lnTo>
                  <a:pt x="156718" y="387603"/>
                </a:lnTo>
                <a:close/>
              </a:path>
              <a:path w="561721" h="662431">
                <a:moveTo>
                  <a:pt x="153924" y="375284"/>
                </a:moveTo>
                <a:lnTo>
                  <a:pt x="149732" y="377189"/>
                </a:lnTo>
                <a:lnTo>
                  <a:pt x="152019" y="397763"/>
                </a:lnTo>
                <a:lnTo>
                  <a:pt x="152273" y="395224"/>
                </a:lnTo>
                <a:lnTo>
                  <a:pt x="152400" y="393953"/>
                </a:lnTo>
                <a:lnTo>
                  <a:pt x="152780" y="392556"/>
                </a:lnTo>
                <a:lnTo>
                  <a:pt x="153924" y="375284"/>
                </a:lnTo>
                <a:close/>
              </a:path>
              <a:path w="561721" h="662431">
                <a:moveTo>
                  <a:pt x="451580" y="455199"/>
                </a:moveTo>
                <a:lnTo>
                  <a:pt x="449293" y="455823"/>
                </a:lnTo>
                <a:lnTo>
                  <a:pt x="448436" y="456056"/>
                </a:lnTo>
                <a:lnTo>
                  <a:pt x="444246" y="456183"/>
                </a:lnTo>
                <a:lnTo>
                  <a:pt x="438911" y="455802"/>
                </a:lnTo>
                <a:lnTo>
                  <a:pt x="432053" y="454787"/>
                </a:lnTo>
                <a:lnTo>
                  <a:pt x="424179" y="453135"/>
                </a:lnTo>
                <a:lnTo>
                  <a:pt x="415417" y="450976"/>
                </a:lnTo>
                <a:lnTo>
                  <a:pt x="406019" y="448309"/>
                </a:lnTo>
                <a:lnTo>
                  <a:pt x="395731" y="445134"/>
                </a:lnTo>
                <a:lnTo>
                  <a:pt x="385064" y="441578"/>
                </a:lnTo>
                <a:lnTo>
                  <a:pt x="361696" y="433577"/>
                </a:lnTo>
                <a:lnTo>
                  <a:pt x="337184" y="424560"/>
                </a:lnTo>
                <a:lnTo>
                  <a:pt x="311784" y="415035"/>
                </a:lnTo>
                <a:lnTo>
                  <a:pt x="286257" y="405638"/>
                </a:lnTo>
                <a:lnTo>
                  <a:pt x="260984" y="396620"/>
                </a:lnTo>
                <a:lnTo>
                  <a:pt x="236854" y="388492"/>
                </a:lnTo>
                <a:lnTo>
                  <a:pt x="225425" y="384809"/>
                </a:lnTo>
                <a:lnTo>
                  <a:pt x="214249" y="381634"/>
                </a:lnTo>
                <a:lnTo>
                  <a:pt x="203834" y="378840"/>
                </a:lnTo>
                <a:lnTo>
                  <a:pt x="193928" y="376554"/>
                </a:lnTo>
                <a:lnTo>
                  <a:pt x="184784" y="374776"/>
                </a:lnTo>
                <a:lnTo>
                  <a:pt x="176149" y="373633"/>
                </a:lnTo>
                <a:lnTo>
                  <a:pt x="168528" y="373125"/>
                </a:lnTo>
                <a:lnTo>
                  <a:pt x="163195" y="386079"/>
                </a:lnTo>
                <a:lnTo>
                  <a:pt x="162178" y="386206"/>
                </a:lnTo>
                <a:lnTo>
                  <a:pt x="159257" y="386841"/>
                </a:lnTo>
                <a:lnTo>
                  <a:pt x="162820" y="386162"/>
                </a:lnTo>
                <a:lnTo>
                  <a:pt x="167640" y="385825"/>
                </a:lnTo>
                <a:lnTo>
                  <a:pt x="174498" y="386333"/>
                </a:lnTo>
                <a:lnTo>
                  <a:pt x="182372" y="387222"/>
                </a:lnTo>
                <a:lnTo>
                  <a:pt x="191134" y="389000"/>
                </a:lnTo>
                <a:lnTo>
                  <a:pt x="200532" y="391032"/>
                </a:lnTo>
                <a:lnTo>
                  <a:pt x="210693" y="393826"/>
                </a:lnTo>
                <a:lnTo>
                  <a:pt x="221488" y="396875"/>
                </a:lnTo>
                <a:lnTo>
                  <a:pt x="232918" y="400430"/>
                </a:lnTo>
                <a:lnTo>
                  <a:pt x="256794" y="408558"/>
                </a:lnTo>
                <a:lnTo>
                  <a:pt x="281813" y="417575"/>
                </a:lnTo>
                <a:lnTo>
                  <a:pt x="307340" y="426974"/>
                </a:lnTo>
                <a:lnTo>
                  <a:pt x="332867" y="436371"/>
                </a:lnTo>
                <a:lnTo>
                  <a:pt x="357631" y="445515"/>
                </a:lnTo>
                <a:lnTo>
                  <a:pt x="381000" y="453643"/>
                </a:lnTo>
                <a:lnTo>
                  <a:pt x="392049" y="457326"/>
                </a:lnTo>
                <a:lnTo>
                  <a:pt x="402463" y="460501"/>
                </a:lnTo>
                <a:lnTo>
                  <a:pt x="412496" y="463295"/>
                </a:lnTo>
                <a:lnTo>
                  <a:pt x="421640" y="465581"/>
                </a:lnTo>
                <a:lnTo>
                  <a:pt x="430149" y="467359"/>
                </a:lnTo>
                <a:lnTo>
                  <a:pt x="437896" y="468375"/>
                </a:lnTo>
                <a:lnTo>
                  <a:pt x="444246" y="468883"/>
                </a:lnTo>
                <a:lnTo>
                  <a:pt x="445134" y="468883"/>
                </a:lnTo>
                <a:lnTo>
                  <a:pt x="450469" y="468502"/>
                </a:lnTo>
                <a:lnTo>
                  <a:pt x="449579" y="455802"/>
                </a:lnTo>
                <a:lnTo>
                  <a:pt x="451580" y="455199"/>
                </a:lnTo>
                <a:close/>
              </a:path>
              <a:path w="561721" h="662431">
                <a:moveTo>
                  <a:pt x="313181" y="209041"/>
                </a:moveTo>
                <a:lnTo>
                  <a:pt x="308482" y="212851"/>
                </a:lnTo>
                <a:lnTo>
                  <a:pt x="310515" y="235076"/>
                </a:lnTo>
                <a:lnTo>
                  <a:pt x="310769" y="232790"/>
                </a:lnTo>
                <a:lnTo>
                  <a:pt x="311150" y="231266"/>
                </a:lnTo>
                <a:lnTo>
                  <a:pt x="311911" y="229234"/>
                </a:lnTo>
                <a:lnTo>
                  <a:pt x="313181" y="209041"/>
                </a:lnTo>
                <a:close/>
              </a:path>
              <a:path w="561721" h="662431">
                <a:moveTo>
                  <a:pt x="314495" y="225051"/>
                </a:moveTo>
                <a:lnTo>
                  <a:pt x="316894" y="222386"/>
                </a:lnTo>
                <a:lnTo>
                  <a:pt x="314578" y="224916"/>
                </a:lnTo>
                <a:lnTo>
                  <a:pt x="313817" y="225805"/>
                </a:lnTo>
                <a:lnTo>
                  <a:pt x="312420" y="228218"/>
                </a:lnTo>
                <a:lnTo>
                  <a:pt x="312251" y="228684"/>
                </a:lnTo>
                <a:lnTo>
                  <a:pt x="314495" y="225051"/>
                </a:lnTo>
                <a:close/>
              </a:path>
              <a:path w="561721" h="662431">
                <a:moveTo>
                  <a:pt x="545973" y="121157"/>
                </a:moveTo>
                <a:lnTo>
                  <a:pt x="543178" y="128904"/>
                </a:lnTo>
                <a:lnTo>
                  <a:pt x="539496" y="136397"/>
                </a:lnTo>
                <a:lnTo>
                  <a:pt x="534543" y="143509"/>
                </a:lnTo>
                <a:lnTo>
                  <a:pt x="528701" y="150113"/>
                </a:lnTo>
                <a:lnTo>
                  <a:pt x="521207" y="155701"/>
                </a:lnTo>
                <a:lnTo>
                  <a:pt x="516254" y="158114"/>
                </a:lnTo>
                <a:lnTo>
                  <a:pt x="510667" y="160654"/>
                </a:lnTo>
                <a:lnTo>
                  <a:pt x="504317" y="162940"/>
                </a:lnTo>
                <a:lnTo>
                  <a:pt x="497331" y="165100"/>
                </a:lnTo>
                <a:lnTo>
                  <a:pt x="481838" y="169037"/>
                </a:lnTo>
                <a:lnTo>
                  <a:pt x="464820" y="172338"/>
                </a:lnTo>
                <a:lnTo>
                  <a:pt x="446658" y="175513"/>
                </a:lnTo>
                <a:lnTo>
                  <a:pt x="427735" y="178434"/>
                </a:lnTo>
                <a:lnTo>
                  <a:pt x="408558" y="181355"/>
                </a:lnTo>
                <a:lnTo>
                  <a:pt x="389763" y="184403"/>
                </a:lnTo>
                <a:lnTo>
                  <a:pt x="371475" y="187959"/>
                </a:lnTo>
                <a:lnTo>
                  <a:pt x="354329" y="191896"/>
                </a:lnTo>
                <a:lnTo>
                  <a:pt x="338708" y="196468"/>
                </a:lnTo>
                <a:lnTo>
                  <a:pt x="331470" y="199135"/>
                </a:lnTo>
                <a:lnTo>
                  <a:pt x="324866" y="202056"/>
                </a:lnTo>
                <a:lnTo>
                  <a:pt x="318643" y="205358"/>
                </a:lnTo>
                <a:lnTo>
                  <a:pt x="317246" y="221995"/>
                </a:lnTo>
                <a:lnTo>
                  <a:pt x="316610" y="222630"/>
                </a:lnTo>
                <a:lnTo>
                  <a:pt x="318643" y="205358"/>
                </a:lnTo>
                <a:lnTo>
                  <a:pt x="313181" y="209041"/>
                </a:lnTo>
                <a:lnTo>
                  <a:pt x="311911" y="229234"/>
                </a:lnTo>
                <a:lnTo>
                  <a:pt x="311150" y="231266"/>
                </a:lnTo>
                <a:lnTo>
                  <a:pt x="310769" y="232790"/>
                </a:lnTo>
                <a:lnTo>
                  <a:pt x="310515" y="235076"/>
                </a:lnTo>
                <a:lnTo>
                  <a:pt x="308482" y="212851"/>
                </a:lnTo>
                <a:lnTo>
                  <a:pt x="304292" y="217550"/>
                </a:lnTo>
                <a:lnTo>
                  <a:pt x="301117" y="222757"/>
                </a:lnTo>
                <a:lnTo>
                  <a:pt x="298830" y="228345"/>
                </a:lnTo>
                <a:lnTo>
                  <a:pt x="297942" y="234822"/>
                </a:lnTo>
                <a:lnTo>
                  <a:pt x="297942" y="236092"/>
                </a:lnTo>
                <a:lnTo>
                  <a:pt x="298323" y="241680"/>
                </a:lnTo>
                <a:lnTo>
                  <a:pt x="300100" y="248792"/>
                </a:lnTo>
                <a:lnTo>
                  <a:pt x="302895" y="256158"/>
                </a:lnTo>
                <a:lnTo>
                  <a:pt x="306450" y="263651"/>
                </a:lnTo>
                <a:lnTo>
                  <a:pt x="310769" y="271525"/>
                </a:lnTo>
                <a:lnTo>
                  <a:pt x="310515" y="236346"/>
                </a:lnTo>
                <a:lnTo>
                  <a:pt x="310581" y="235812"/>
                </a:lnTo>
                <a:lnTo>
                  <a:pt x="311060" y="231984"/>
                </a:lnTo>
                <a:lnTo>
                  <a:pt x="312251" y="228684"/>
                </a:lnTo>
                <a:lnTo>
                  <a:pt x="312420" y="228218"/>
                </a:lnTo>
                <a:lnTo>
                  <a:pt x="316894" y="222386"/>
                </a:lnTo>
                <a:lnTo>
                  <a:pt x="324611" y="216534"/>
                </a:lnTo>
                <a:lnTo>
                  <a:pt x="329946" y="213740"/>
                </a:lnTo>
                <a:lnTo>
                  <a:pt x="335915" y="211074"/>
                </a:lnTo>
                <a:lnTo>
                  <a:pt x="342265" y="208660"/>
                </a:lnTo>
                <a:lnTo>
                  <a:pt x="357124" y="204215"/>
                </a:lnTo>
                <a:lnTo>
                  <a:pt x="373888" y="200405"/>
                </a:lnTo>
                <a:lnTo>
                  <a:pt x="391795" y="196976"/>
                </a:lnTo>
                <a:lnTo>
                  <a:pt x="410591" y="193928"/>
                </a:lnTo>
                <a:lnTo>
                  <a:pt x="429641" y="191007"/>
                </a:lnTo>
                <a:lnTo>
                  <a:pt x="448691" y="188087"/>
                </a:lnTo>
                <a:lnTo>
                  <a:pt x="467232" y="184912"/>
                </a:lnTo>
                <a:lnTo>
                  <a:pt x="485013" y="181355"/>
                </a:lnTo>
                <a:lnTo>
                  <a:pt x="501142" y="177291"/>
                </a:lnTo>
                <a:lnTo>
                  <a:pt x="508634" y="174878"/>
                </a:lnTo>
                <a:lnTo>
                  <a:pt x="515747" y="172212"/>
                </a:lnTo>
                <a:lnTo>
                  <a:pt x="522097" y="169417"/>
                </a:lnTo>
                <a:lnTo>
                  <a:pt x="528320" y="166115"/>
                </a:lnTo>
                <a:lnTo>
                  <a:pt x="533526" y="162559"/>
                </a:lnTo>
                <a:lnTo>
                  <a:pt x="545210" y="150494"/>
                </a:lnTo>
                <a:lnTo>
                  <a:pt x="550799" y="141985"/>
                </a:lnTo>
                <a:lnTo>
                  <a:pt x="555244" y="133095"/>
                </a:lnTo>
                <a:lnTo>
                  <a:pt x="558419" y="123951"/>
                </a:lnTo>
                <a:lnTo>
                  <a:pt x="560451" y="114426"/>
                </a:lnTo>
                <a:lnTo>
                  <a:pt x="561594" y="104520"/>
                </a:lnTo>
                <a:lnTo>
                  <a:pt x="561721" y="94614"/>
                </a:lnTo>
                <a:lnTo>
                  <a:pt x="561085" y="84454"/>
                </a:lnTo>
                <a:lnTo>
                  <a:pt x="559816" y="74294"/>
                </a:lnTo>
                <a:lnTo>
                  <a:pt x="557910" y="63753"/>
                </a:lnTo>
                <a:lnTo>
                  <a:pt x="552957" y="42671"/>
                </a:lnTo>
                <a:lnTo>
                  <a:pt x="546480" y="21335"/>
                </a:lnTo>
                <a:lnTo>
                  <a:pt x="539369" y="0"/>
                </a:lnTo>
                <a:lnTo>
                  <a:pt x="527303" y="3937"/>
                </a:lnTo>
                <a:lnTo>
                  <a:pt x="534416" y="25400"/>
                </a:lnTo>
                <a:lnTo>
                  <a:pt x="540766" y="46354"/>
                </a:lnTo>
                <a:lnTo>
                  <a:pt x="545592" y="66675"/>
                </a:lnTo>
                <a:lnTo>
                  <a:pt x="547370" y="76453"/>
                </a:lnTo>
                <a:lnTo>
                  <a:pt x="548513" y="86105"/>
                </a:lnTo>
                <a:lnTo>
                  <a:pt x="549021" y="95376"/>
                </a:lnTo>
                <a:lnTo>
                  <a:pt x="548894" y="104266"/>
                </a:lnTo>
                <a:lnTo>
                  <a:pt x="547877" y="112902"/>
                </a:lnTo>
                <a:lnTo>
                  <a:pt x="545973" y="121157"/>
                </a:lnTo>
                <a:close/>
              </a:path>
              <a:path w="561721" h="662431">
                <a:moveTo>
                  <a:pt x="448436" y="456056"/>
                </a:moveTo>
                <a:lnTo>
                  <a:pt x="449293" y="455823"/>
                </a:lnTo>
                <a:lnTo>
                  <a:pt x="444710" y="456150"/>
                </a:lnTo>
                <a:lnTo>
                  <a:pt x="438911" y="455802"/>
                </a:lnTo>
                <a:lnTo>
                  <a:pt x="444246" y="456183"/>
                </a:lnTo>
                <a:lnTo>
                  <a:pt x="448436" y="456056"/>
                </a:lnTo>
                <a:close/>
              </a:path>
              <a:path w="561721" h="662431">
                <a:moveTo>
                  <a:pt x="456819" y="429387"/>
                </a:moveTo>
                <a:lnTo>
                  <a:pt x="453644" y="452881"/>
                </a:lnTo>
                <a:lnTo>
                  <a:pt x="453263" y="453770"/>
                </a:lnTo>
                <a:lnTo>
                  <a:pt x="453172" y="454161"/>
                </a:lnTo>
                <a:lnTo>
                  <a:pt x="452895" y="454341"/>
                </a:lnTo>
                <a:lnTo>
                  <a:pt x="452627" y="454913"/>
                </a:lnTo>
                <a:lnTo>
                  <a:pt x="452246" y="455077"/>
                </a:lnTo>
                <a:lnTo>
                  <a:pt x="450850" y="455675"/>
                </a:lnTo>
                <a:lnTo>
                  <a:pt x="451866" y="455675"/>
                </a:lnTo>
                <a:lnTo>
                  <a:pt x="452754" y="455294"/>
                </a:lnTo>
                <a:lnTo>
                  <a:pt x="452843" y="454698"/>
                </a:lnTo>
                <a:lnTo>
                  <a:pt x="453051" y="454490"/>
                </a:lnTo>
                <a:lnTo>
                  <a:pt x="455929" y="467105"/>
                </a:lnTo>
                <a:lnTo>
                  <a:pt x="453771" y="453770"/>
                </a:lnTo>
                <a:lnTo>
                  <a:pt x="456819" y="429387"/>
                </a:lnTo>
                <a:close/>
              </a:path>
              <a:path w="561721" h="662431">
                <a:moveTo>
                  <a:pt x="450850" y="455675"/>
                </a:moveTo>
                <a:lnTo>
                  <a:pt x="452246" y="455077"/>
                </a:lnTo>
                <a:lnTo>
                  <a:pt x="452627" y="454913"/>
                </a:lnTo>
                <a:lnTo>
                  <a:pt x="452895" y="454341"/>
                </a:lnTo>
                <a:lnTo>
                  <a:pt x="453172" y="454161"/>
                </a:lnTo>
                <a:lnTo>
                  <a:pt x="453263" y="453770"/>
                </a:lnTo>
                <a:lnTo>
                  <a:pt x="453644" y="452881"/>
                </a:lnTo>
                <a:lnTo>
                  <a:pt x="456819" y="429387"/>
                </a:lnTo>
                <a:lnTo>
                  <a:pt x="452500" y="422909"/>
                </a:lnTo>
                <a:lnTo>
                  <a:pt x="452754" y="449706"/>
                </a:lnTo>
                <a:lnTo>
                  <a:pt x="451611" y="446785"/>
                </a:lnTo>
                <a:lnTo>
                  <a:pt x="452834" y="450342"/>
                </a:lnTo>
                <a:lnTo>
                  <a:pt x="453008" y="450850"/>
                </a:lnTo>
                <a:lnTo>
                  <a:pt x="453263" y="451865"/>
                </a:lnTo>
                <a:lnTo>
                  <a:pt x="453232" y="453528"/>
                </a:lnTo>
                <a:lnTo>
                  <a:pt x="452950" y="453970"/>
                </a:lnTo>
                <a:lnTo>
                  <a:pt x="452586" y="454543"/>
                </a:lnTo>
                <a:lnTo>
                  <a:pt x="452292" y="455005"/>
                </a:lnTo>
                <a:lnTo>
                  <a:pt x="451580" y="455199"/>
                </a:lnTo>
                <a:lnTo>
                  <a:pt x="449579" y="455802"/>
                </a:lnTo>
                <a:lnTo>
                  <a:pt x="450469" y="468502"/>
                </a:lnTo>
                <a:lnTo>
                  <a:pt x="451739" y="468249"/>
                </a:lnTo>
                <a:lnTo>
                  <a:pt x="455929" y="467105"/>
                </a:lnTo>
                <a:lnTo>
                  <a:pt x="453051" y="454490"/>
                </a:lnTo>
                <a:lnTo>
                  <a:pt x="452843" y="454698"/>
                </a:lnTo>
                <a:lnTo>
                  <a:pt x="452754" y="455294"/>
                </a:lnTo>
                <a:lnTo>
                  <a:pt x="451866" y="455675"/>
                </a:lnTo>
                <a:lnTo>
                  <a:pt x="450850" y="455675"/>
                </a:lnTo>
                <a:close/>
              </a:path>
              <a:path w="561721" h="662431">
                <a:moveTo>
                  <a:pt x="453133" y="452737"/>
                </a:moveTo>
                <a:lnTo>
                  <a:pt x="452950" y="453970"/>
                </a:lnTo>
                <a:lnTo>
                  <a:pt x="453232" y="453528"/>
                </a:lnTo>
                <a:lnTo>
                  <a:pt x="453263" y="451865"/>
                </a:lnTo>
                <a:lnTo>
                  <a:pt x="453008" y="450850"/>
                </a:lnTo>
                <a:lnTo>
                  <a:pt x="452834" y="450342"/>
                </a:lnTo>
                <a:lnTo>
                  <a:pt x="453133" y="452737"/>
                </a:lnTo>
                <a:close/>
              </a:path>
              <a:path w="561721" h="662431">
                <a:moveTo>
                  <a:pt x="321818" y="265175"/>
                </a:moveTo>
                <a:lnTo>
                  <a:pt x="317880" y="258190"/>
                </a:lnTo>
                <a:lnTo>
                  <a:pt x="314705" y="251587"/>
                </a:lnTo>
                <a:lnTo>
                  <a:pt x="312420" y="245744"/>
                </a:lnTo>
                <a:lnTo>
                  <a:pt x="310950" y="239866"/>
                </a:lnTo>
                <a:lnTo>
                  <a:pt x="310581" y="235812"/>
                </a:lnTo>
                <a:lnTo>
                  <a:pt x="310515" y="236346"/>
                </a:lnTo>
                <a:lnTo>
                  <a:pt x="310769" y="271525"/>
                </a:lnTo>
                <a:lnTo>
                  <a:pt x="310896" y="239649"/>
                </a:lnTo>
                <a:lnTo>
                  <a:pt x="311023" y="240664"/>
                </a:lnTo>
                <a:lnTo>
                  <a:pt x="315975" y="279526"/>
                </a:lnTo>
                <a:lnTo>
                  <a:pt x="321564" y="287654"/>
                </a:lnTo>
                <a:lnTo>
                  <a:pt x="327914" y="296163"/>
                </a:lnTo>
                <a:lnTo>
                  <a:pt x="334645" y="304800"/>
                </a:lnTo>
                <a:lnTo>
                  <a:pt x="349250" y="322452"/>
                </a:lnTo>
                <a:lnTo>
                  <a:pt x="364998" y="340487"/>
                </a:lnTo>
                <a:lnTo>
                  <a:pt x="381000" y="358520"/>
                </a:lnTo>
                <a:lnTo>
                  <a:pt x="397001" y="376174"/>
                </a:lnTo>
                <a:lnTo>
                  <a:pt x="412115" y="393191"/>
                </a:lnTo>
                <a:lnTo>
                  <a:pt x="425703" y="409193"/>
                </a:lnTo>
                <a:lnTo>
                  <a:pt x="431800" y="416687"/>
                </a:lnTo>
                <a:lnTo>
                  <a:pt x="437388" y="423671"/>
                </a:lnTo>
                <a:lnTo>
                  <a:pt x="442086" y="430402"/>
                </a:lnTo>
                <a:lnTo>
                  <a:pt x="446150" y="436499"/>
                </a:lnTo>
                <a:lnTo>
                  <a:pt x="449452" y="441959"/>
                </a:lnTo>
                <a:lnTo>
                  <a:pt x="451611" y="446785"/>
                </a:lnTo>
                <a:lnTo>
                  <a:pt x="452754" y="449706"/>
                </a:lnTo>
                <a:lnTo>
                  <a:pt x="452500" y="422909"/>
                </a:lnTo>
                <a:lnTo>
                  <a:pt x="447294" y="415925"/>
                </a:lnTo>
                <a:lnTo>
                  <a:pt x="441705" y="408685"/>
                </a:lnTo>
                <a:lnTo>
                  <a:pt x="435355" y="400938"/>
                </a:lnTo>
                <a:lnTo>
                  <a:pt x="421513" y="384809"/>
                </a:lnTo>
                <a:lnTo>
                  <a:pt x="406400" y="367664"/>
                </a:lnTo>
                <a:lnTo>
                  <a:pt x="390525" y="350138"/>
                </a:lnTo>
                <a:lnTo>
                  <a:pt x="374523" y="332231"/>
                </a:lnTo>
                <a:lnTo>
                  <a:pt x="359028" y="314451"/>
                </a:lnTo>
                <a:lnTo>
                  <a:pt x="344677" y="297052"/>
                </a:lnTo>
                <a:lnTo>
                  <a:pt x="338074" y="288670"/>
                </a:lnTo>
                <a:lnTo>
                  <a:pt x="331977" y="280415"/>
                </a:lnTo>
                <a:lnTo>
                  <a:pt x="326644" y="272668"/>
                </a:lnTo>
                <a:lnTo>
                  <a:pt x="321818" y="265175"/>
                </a:lnTo>
                <a:close/>
              </a:path>
              <a:path w="561721" h="662431">
                <a:moveTo>
                  <a:pt x="311023" y="240664"/>
                </a:moveTo>
                <a:lnTo>
                  <a:pt x="310896" y="239649"/>
                </a:lnTo>
                <a:lnTo>
                  <a:pt x="310769" y="271525"/>
                </a:lnTo>
                <a:lnTo>
                  <a:pt x="315975" y="279526"/>
                </a:lnTo>
                <a:lnTo>
                  <a:pt x="311023" y="240664"/>
                </a:lnTo>
                <a:close/>
              </a:path>
              <a:path w="561721" h="662431">
                <a:moveTo>
                  <a:pt x="460628" y="464438"/>
                </a:moveTo>
                <a:lnTo>
                  <a:pt x="462533" y="462660"/>
                </a:lnTo>
                <a:lnTo>
                  <a:pt x="464311" y="459866"/>
                </a:lnTo>
                <a:lnTo>
                  <a:pt x="465327" y="457453"/>
                </a:lnTo>
                <a:lnTo>
                  <a:pt x="465835" y="454025"/>
                </a:lnTo>
                <a:lnTo>
                  <a:pt x="465835" y="452119"/>
                </a:lnTo>
                <a:lnTo>
                  <a:pt x="465327" y="447928"/>
                </a:lnTo>
                <a:lnTo>
                  <a:pt x="463169" y="441451"/>
                </a:lnTo>
                <a:lnTo>
                  <a:pt x="460375" y="435482"/>
                </a:lnTo>
                <a:lnTo>
                  <a:pt x="456819" y="429387"/>
                </a:lnTo>
                <a:lnTo>
                  <a:pt x="453771" y="453770"/>
                </a:lnTo>
                <a:lnTo>
                  <a:pt x="455929" y="467105"/>
                </a:lnTo>
                <a:lnTo>
                  <a:pt x="457707" y="466343"/>
                </a:lnTo>
                <a:lnTo>
                  <a:pt x="460628" y="464438"/>
                </a:lnTo>
                <a:close/>
              </a:path>
              <a:path w="561721" h="662431">
                <a:moveTo>
                  <a:pt x="208533" y="633476"/>
                </a:moveTo>
                <a:lnTo>
                  <a:pt x="209423" y="633094"/>
                </a:lnTo>
                <a:lnTo>
                  <a:pt x="211963" y="618108"/>
                </a:lnTo>
                <a:lnTo>
                  <a:pt x="204977" y="621283"/>
                </a:lnTo>
                <a:lnTo>
                  <a:pt x="204089" y="621538"/>
                </a:lnTo>
                <a:lnTo>
                  <a:pt x="198247" y="636396"/>
                </a:lnTo>
                <a:lnTo>
                  <a:pt x="208533" y="633476"/>
                </a:lnTo>
                <a:close/>
              </a:path>
              <a:path w="561721" h="662431">
                <a:moveTo>
                  <a:pt x="218364" y="613583"/>
                </a:moveTo>
                <a:lnTo>
                  <a:pt x="212645" y="617626"/>
                </a:lnTo>
                <a:lnTo>
                  <a:pt x="212978" y="617474"/>
                </a:lnTo>
                <a:lnTo>
                  <a:pt x="218185" y="613790"/>
                </a:lnTo>
                <a:lnTo>
                  <a:pt x="218364" y="613583"/>
                </a:lnTo>
                <a:close/>
              </a:path>
              <a:path w="561721" h="662431">
                <a:moveTo>
                  <a:pt x="223774" y="607313"/>
                </a:moveTo>
                <a:lnTo>
                  <a:pt x="224467" y="605460"/>
                </a:lnTo>
                <a:lnTo>
                  <a:pt x="223391" y="607757"/>
                </a:lnTo>
                <a:lnTo>
                  <a:pt x="222884" y="608838"/>
                </a:lnTo>
                <a:lnTo>
                  <a:pt x="223774" y="607313"/>
                </a:lnTo>
                <a:close/>
              </a:path>
              <a:path w="561721" h="662431">
                <a:moveTo>
                  <a:pt x="236220" y="610234"/>
                </a:moveTo>
                <a:lnTo>
                  <a:pt x="236727" y="608838"/>
                </a:lnTo>
                <a:lnTo>
                  <a:pt x="237617" y="604265"/>
                </a:lnTo>
                <a:lnTo>
                  <a:pt x="237744" y="603250"/>
                </a:lnTo>
                <a:lnTo>
                  <a:pt x="237998" y="597026"/>
                </a:lnTo>
                <a:lnTo>
                  <a:pt x="237235" y="590550"/>
                </a:lnTo>
                <a:lnTo>
                  <a:pt x="235839" y="583564"/>
                </a:lnTo>
                <a:lnTo>
                  <a:pt x="233679" y="576452"/>
                </a:lnTo>
                <a:lnTo>
                  <a:pt x="231013" y="568705"/>
                </a:lnTo>
                <a:lnTo>
                  <a:pt x="227838" y="560704"/>
                </a:lnTo>
                <a:lnTo>
                  <a:pt x="220218" y="543940"/>
                </a:lnTo>
                <a:lnTo>
                  <a:pt x="211200" y="526160"/>
                </a:lnTo>
                <a:lnTo>
                  <a:pt x="201422" y="507872"/>
                </a:lnTo>
                <a:lnTo>
                  <a:pt x="191261" y="489457"/>
                </a:lnTo>
                <a:lnTo>
                  <a:pt x="181355" y="471296"/>
                </a:lnTo>
                <a:lnTo>
                  <a:pt x="172211" y="453643"/>
                </a:lnTo>
                <a:lnTo>
                  <a:pt x="164210" y="437006"/>
                </a:lnTo>
                <a:lnTo>
                  <a:pt x="157860" y="421893"/>
                </a:lnTo>
                <a:lnTo>
                  <a:pt x="155448" y="415163"/>
                </a:lnTo>
                <a:lnTo>
                  <a:pt x="153670" y="409066"/>
                </a:lnTo>
                <a:lnTo>
                  <a:pt x="152653" y="403478"/>
                </a:lnTo>
                <a:lnTo>
                  <a:pt x="152071" y="398231"/>
                </a:lnTo>
                <a:lnTo>
                  <a:pt x="152019" y="398906"/>
                </a:lnTo>
                <a:lnTo>
                  <a:pt x="152400" y="441959"/>
                </a:lnTo>
                <a:lnTo>
                  <a:pt x="160781" y="459104"/>
                </a:lnTo>
                <a:lnTo>
                  <a:pt x="170052" y="477138"/>
                </a:lnTo>
                <a:lnTo>
                  <a:pt x="180213" y="495553"/>
                </a:lnTo>
                <a:lnTo>
                  <a:pt x="190246" y="513968"/>
                </a:lnTo>
                <a:lnTo>
                  <a:pt x="200025" y="532129"/>
                </a:lnTo>
                <a:lnTo>
                  <a:pt x="208788" y="549655"/>
                </a:lnTo>
                <a:lnTo>
                  <a:pt x="216280" y="565912"/>
                </a:lnTo>
                <a:lnTo>
                  <a:pt x="219328" y="573404"/>
                </a:lnTo>
                <a:lnTo>
                  <a:pt x="221742" y="580516"/>
                </a:lnTo>
                <a:lnTo>
                  <a:pt x="223647" y="587120"/>
                </a:lnTo>
                <a:lnTo>
                  <a:pt x="224917" y="593089"/>
                </a:lnTo>
                <a:lnTo>
                  <a:pt x="225298" y="598296"/>
                </a:lnTo>
                <a:lnTo>
                  <a:pt x="225185" y="602231"/>
                </a:lnTo>
                <a:lnTo>
                  <a:pt x="224467" y="605460"/>
                </a:lnTo>
                <a:lnTo>
                  <a:pt x="223774" y="607313"/>
                </a:lnTo>
                <a:lnTo>
                  <a:pt x="222884" y="608838"/>
                </a:lnTo>
                <a:lnTo>
                  <a:pt x="223391" y="607757"/>
                </a:lnTo>
                <a:lnTo>
                  <a:pt x="219328" y="612901"/>
                </a:lnTo>
                <a:lnTo>
                  <a:pt x="226695" y="623188"/>
                </a:lnTo>
                <a:lnTo>
                  <a:pt x="224281" y="606297"/>
                </a:lnTo>
                <a:lnTo>
                  <a:pt x="224790" y="604774"/>
                </a:lnTo>
                <a:lnTo>
                  <a:pt x="225171" y="602741"/>
                </a:lnTo>
                <a:lnTo>
                  <a:pt x="226695" y="623188"/>
                </a:lnTo>
                <a:lnTo>
                  <a:pt x="227838" y="622172"/>
                </a:lnTo>
                <a:lnTo>
                  <a:pt x="233425" y="615695"/>
                </a:lnTo>
                <a:lnTo>
                  <a:pt x="234315" y="614299"/>
                </a:lnTo>
                <a:lnTo>
                  <a:pt x="236220" y="610234"/>
                </a:lnTo>
                <a:close/>
              </a:path>
              <a:path w="561721" h="662431">
                <a:moveTo>
                  <a:pt x="139953" y="404749"/>
                </a:moveTo>
                <a:lnTo>
                  <a:pt x="141224" y="411352"/>
                </a:lnTo>
                <a:lnTo>
                  <a:pt x="143255" y="418591"/>
                </a:lnTo>
                <a:lnTo>
                  <a:pt x="145796" y="426084"/>
                </a:lnTo>
                <a:lnTo>
                  <a:pt x="152400" y="441959"/>
                </a:lnTo>
                <a:lnTo>
                  <a:pt x="152019" y="398906"/>
                </a:lnTo>
                <a:lnTo>
                  <a:pt x="152071" y="398231"/>
                </a:lnTo>
                <a:lnTo>
                  <a:pt x="152313" y="395074"/>
                </a:lnTo>
                <a:lnTo>
                  <a:pt x="153214" y="391770"/>
                </a:lnTo>
                <a:lnTo>
                  <a:pt x="153416" y="391032"/>
                </a:lnTo>
                <a:lnTo>
                  <a:pt x="153670" y="390397"/>
                </a:lnTo>
                <a:lnTo>
                  <a:pt x="154281" y="389837"/>
                </a:lnTo>
                <a:lnTo>
                  <a:pt x="155868" y="388382"/>
                </a:lnTo>
                <a:lnTo>
                  <a:pt x="154813" y="388874"/>
                </a:lnTo>
                <a:lnTo>
                  <a:pt x="153924" y="375284"/>
                </a:lnTo>
                <a:lnTo>
                  <a:pt x="152780" y="392556"/>
                </a:lnTo>
                <a:lnTo>
                  <a:pt x="152400" y="393953"/>
                </a:lnTo>
                <a:lnTo>
                  <a:pt x="152273" y="395224"/>
                </a:lnTo>
                <a:lnTo>
                  <a:pt x="152019" y="397763"/>
                </a:lnTo>
                <a:lnTo>
                  <a:pt x="149732" y="377189"/>
                </a:lnTo>
                <a:lnTo>
                  <a:pt x="148081" y="378205"/>
                </a:lnTo>
                <a:lnTo>
                  <a:pt x="145033" y="381000"/>
                </a:lnTo>
                <a:lnTo>
                  <a:pt x="143891" y="382524"/>
                </a:lnTo>
                <a:lnTo>
                  <a:pt x="141731" y="386079"/>
                </a:lnTo>
                <a:lnTo>
                  <a:pt x="141097" y="387603"/>
                </a:lnTo>
                <a:lnTo>
                  <a:pt x="139953" y="391794"/>
                </a:lnTo>
                <a:lnTo>
                  <a:pt x="139826" y="393064"/>
                </a:lnTo>
                <a:lnTo>
                  <a:pt x="139446" y="398017"/>
                </a:lnTo>
                <a:lnTo>
                  <a:pt x="139446" y="399160"/>
                </a:lnTo>
                <a:lnTo>
                  <a:pt x="139953" y="404749"/>
                </a:lnTo>
                <a:close/>
              </a:path>
              <a:path w="561721" h="662431">
                <a:moveTo>
                  <a:pt x="224790" y="604774"/>
                </a:moveTo>
                <a:lnTo>
                  <a:pt x="224281" y="606297"/>
                </a:lnTo>
                <a:lnTo>
                  <a:pt x="226695" y="623188"/>
                </a:lnTo>
                <a:lnTo>
                  <a:pt x="225171" y="602741"/>
                </a:lnTo>
                <a:lnTo>
                  <a:pt x="224790" y="604774"/>
                </a:lnTo>
                <a:close/>
              </a:path>
              <a:path w="561721" h="662431">
                <a:moveTo>
                  <a:pt x="225298" y="598296"/>
                </a:moveTo>
                <a:lnTo>
                  <a:pt x="225185" y="602231"/>
                </a:lnTo>
                <a:lnTo>
                  <a:pt x="225298" y="598296"/>
                </a:lnTo>
                <a:close/>
              </a:path>
              <a:path w="561721" h="662431">
                <a:moveTo>
                  <a:pt x="452586" y="454543"/>
                </a:moveTo>
                <a:lnTo>
                  <a:pt x="451580" y="455199"/>
                </a:lnTo>
                <a:lnTo>
                  <a:pt x="452292" y="455005"/>
                </a:lnTo>
                <a:lnTo>
                  <a:pt x="452586" y="454543"/>
                </a:lnTo>
                <a:close/>
              </a:path>
              <a:path w="561721" h="662431">
                <a:moveTo>
                  <a:pt x="318643" y="205358"/>
                </a:moveTo>
                <a:lnTo>
                  <a:pt x="316610" y="222630"/>
                </a:lnTo>
                <a:lnTo>
                  <a:pt x="317246" y="221995"/>
                </a:lnTo>
                <a:lnTo>
                  <a:pt x="318643" y="205358"/>
                </a:lnTo>
                <a:close/>
              </a:path>
              <a:path w="561721" h="662431">
                <a:moveTo>
                  <a:pt x="73894" y="631143"/>
                </a:moveTo>
                <a:lnTo>
                  <a:pt x="92075" y="633983"/>
                </a:lnTo>
                <a:lnTo>
                  <a:pt x="109600" y="636269"/>
                </a:lnTo>
                <a:lnTo>
                  <a:pt x="126492" y="638047"/>
                </a:lnTo>
                <a:lnTo>
                  <a:pt x="142621" y="639317"/>
                </a:lnTo>
                <a:lnTo>
                  <a:pt x="157988" y="639826"/>
                </a:lnTo>
                <a:lnTo>
                  <a:pt x="172466" y="639699"/>
                </a:lnTo>
                <a:lnTo>
                  <a:pt x="185800" y="638555"/>
                </a:lnTo>
                <a:lnTo>
                  <a:pt x="198247" y="636396"/>
                </a:lnTo>
                <a:lnTo>
                  <a:pt x="204089" y="621538"/>
                </a:lnTo>
                <a:lnTo>
                  <a:pt x="204977" y="621283"/>
                </a:lnTo>
                <a:lnTo>
                  <a:pt x="211963" y="618108"/>
                </a:lnTo>
                <a:lnTo>
                  <a:pt x="209423" y="633094"/>
                </a:lnTo>
                <a:lnTo>
                  <a:pt x="218313" y="629030"/>
                </a:lnTo>
                <a:lnTo>
                  <a:pt x="219328" y="628395"/>
                </a:lnTo>
                <a:lnTo>
                  <a:pt x="226695" y="623188"/>
                </a:lnTo>
                <a:lnTo>
                  <a:pt x="219328" y="612901"/>
                </a:lnTo>
                <a:lnTo>
                  <a:pt x="223391" y="607757"/>
                </a:lnTo>
                <a:lnTo>
                  <a:pt x="218364" y="613583"/>
                </a:lnTo>
                <a:lnTo>
                  <a:pt x="218185" y="613790"/>
                </a:lnTo>
                <a:lnTo>
                  <a:pt x="212978" y="617474"/>
                </a:lnTo>
                <a:lnTo>
                  <a:pt x="212645" y="617626"/>
                </a:lnTo>
                <a:lnTo>
                  <a:pt x="204098" y="621533"/>
                </a:lnTo>
                <a:lnTo>
                  <a:pt x="194691" y="624204"/>
                </a:lnTo>
                <a:lnTo>
                  <a:pt x="183769" y="625982"/>
                </a:lnTo>
                <a:lnTo>
                  <a:pt x="171450" y="626999"/>
                </a:lnTo>
                <a:lnTo>
                  <a:pt x="157860" y="627126"/>
                </a:lnTo>
                <a:lnTo>
                  <a:pt x="143128" y="626617"/>
                </a:lnTo>
                <a:lnTo>
                  <a:pt x="127507" y="625347"/>
                </a:lnTo>
                <a:lnTo>
                  <a:pt x="110998" y="623569"/>
                </a:lnTo>
                <a:lnTo>
                  <a:pt x="93852" y="621283"/>
                </a:lnTo>
                <a:lnTo>
                  <a:pt x="76097" y="618765"/>
                </a:lnTo>
                <a:lnTo>
                  <a:pt x="81660" y="587501"/>
                </a:lnTo>
                <a:lnTo>
                  <a:pt x="0" y="611504"/>
                </a:lnTo>
                <a:lnTo>
                  <a:pt x="68325" y="662431"/>
                </a:lnTo>
                <a:lnTo>
                  <a:pt x="73894" y="631143"/>
                </a:lnTo>
                <a:lnTo>
                  <a:pt x="61341" y="629030"/>
                </a:lnTo>
                <a:lnTo>
                  <a:pt x="63626" y="616457"/>
                </a:lnTo>
                <a:lnTo>
                  <a:pt x="75946" y="618743"/>
                </a:lnTo>
                <a:lnTo>
                  <a:pt x="73894" y="63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3573653"/>
            <a:ext cx="2515108" cy="658494"/>
          </a:xfrm>
          <a:custGeom>
            <a:avLst/>
            <a:gdLst/>
            <a:ahLst/>
            <a:cxnLst/>
            <a:rect l="l" t="t" r="r" b="b"/>
            <a:pathLst>
              <a:path w="2515108" h="658495">
                <a:moveTo>
                  <a:pt x="2509520" y="615442"/>
                </a:moveTo>
                <a:lnTo>
                  <a:pt x="2509134" y="616423"/>
                </a:lnTo>
                <a:lnTo>
                  <a:pt x="2514938" y="614566"/>
                </a:lnTo>
                <a:lnTo>
                  <a:pt x="2512060" y="612648"/>
                </a:lnTo>
                <a:lnTo>
                  <a:pt x="2509266" y="610235"/>
                </a:lnTo>
                <a:lnTo>
                  <a:pt x="2509520" y="615442"/>
                </a:lnTo>
                <a:close/>
              </a:path>
              <a:path w="2515108" h="658495">
                <a:moveTo>
                  <a:pt x="324612" y="8000"/>
                </a:moveTo>
                <a:lnTo>
                  <a:pt x="379856" y="7366"/>
                </a:lnTo>
                <a:lnTo>
                  <a:pt x="435737" y="6985"/>
                </a:lnTo>
                <a:lnTo>
                  <a:pt x="492379" y="6731"/>
                </a:lnTo>
                <a:lnTo>
                  <a:pt x="549655" y="6858"/>
                </a:lnTo>
                <a:lnTo>
                  <a:pt x="607822" y="7238"/>
                </a:lnTo>
                <a:lnTo>
                  <a:pt x="666876" y="7874"/>
                </a:lnTo>
                <a:lnTo>
                  <a:pt x="726948" y="8889"/>
                </a:lnTo>
                <a:lnTo>
                  <a:pt x="788162" y="10160"/>
                </a:lnTo>
                <a:lnTo>
                  <a:pt x="850519" y="11937"/>
                </a:lnTo>
                <a:lnTo>
                  <a:pt x="914146" y="14097"/>
                </a:lnTo>
                <a:lnTo>
                  <a:pt x="947038" y="15112"/>
                </a:lnTo>
                <a:lnTo>
                  <a:pt x="980821" y="16129"/>
                </a:lnTo>
                <a:lnTo>
                  <a:pt x="1015619" y="16763"/>
                </a:lnTo>
                <a:lnTo>
                  <a:pt x="1051433" y="17272"/>
                </a:lnTo>
                <a:lnTo>
                  <a:pt x="1088009" y="17780"/>
                </a:lnTo>
                <a:lnTo>
                  <a:pt x="1125347" y="18161"/>
                </a:lnTo>
                <a:lnTo>
                  <a:pt x="1163320" y="18542"/>
                </a:lnTo>
                <a:lnTo>
                  <a:pt x="1201927" y="18796"/>
                </a:lnTo>
                <a:lnTo>
                  <a:pt x="1280160" y="19558"/>
                </a:lnTo>
                <a:lnTo>
                  <a:pt x="1359662" y="20320"/>
                </a:lnTo>
                <a:lnTo>
                  <a:pt x="1439545" y="21717"/>
                </a:lnTo>
                <a:lnTo>
                  <a:pt x="1519047" y="23622"/>
                </a:lnTo>
                <a:lnTo>
                  <a:pt x="1597533" y="26416"/>
                </a:lnTo>
                <a:lnTo>
                  <a:pt x="1636140" y="28321"/>
                </a:lnTo>
                <a:lnTo>
                  <a:pt x="1674114" y="30480"/>
                </a:lnTo>
                <a:lnTo>
                  <a:pt x="1711578" y="32893"/>
                </a:lnTo>
                <a:lnTo>
                  <a:pt x="1748282" y="35814"/>
                </a:lnTo>
                <a:lnTo>
                  <a:pt x="1819148" y="42672"/>
                </a:lnTo>
                <a:lnTo>
                  <a:pt x="1885950" y="51308"/>
                </a:lnTo>
                <a:lnTo>
                  <a:pt x="1948179" y="61849"/>
                </a:lnTo>
                <a:lnTo>
                  <a:pt x="2004695" y="74676"/>
                </a:lnTo>
                <a:lnTo>
                  <a:pt x="2055114" y="89916"/>
                </a:lnTo>
                <a:lnTo>
                  <a:pt x="2099691" y="108331"/>
                </a:lnTo>
                <a:lnTo>
                  <a:pt x="2140077" y="130683"/>
                </a:lnTo>
                <a:lnTo>
                  <a:pt x="2176272" y="156464"/>
                </a:lnTo>
                <a:lnTo>
                  <a:pt x="2208911" y="184912"/>
                </a:lnTo>
                <a:lnTo>
                  <a:pt x="2238121" y="215519"/>
                </a:lnTo>
                <a:lnTo>
                  <a:pt x="2264410" y="248031"/>
                </a:lnTo>
                <a:lnTo>
                  <a:pt x="2287904" y="281559"/>
                </a:lnTo>
                <a:lnTo>
                  <a:pt x="2308987" y="315595"/>
                </a:lnTo>
                <a:lnTo>
                  <a:pt x="2328164" y="350012"/>
                </a:lnTo>
                <a:lnTo>
                  <a:pt x="2345690" y="383667"/>
                </a:lnTo>
                <a:lnTo>
                  <a:pt x="2376804" y="447548"/>
                </a:lnTo>
                <a:lnTo>
                  <a:pt x="2383916" y="462280"/>
                </a:lnTo>
                <a:lnTo>
                  <a:pt x="2391029" y="476504"/>
                </a:lnTo>
                <a:lnTo>
                  <a:pt x="2398014" y="489966"/>
                </a:lnTo>
                <a:lnTo>
                  <a:pt x="2405126" y="502793"/>
                </a:lnTo>
                <a:lnTo>
                  <a:pt x="2412111" y="514858"/>
                </a:lnTo>
                <a:lnTo>
                  <a:pt x="2419223" y="526034"/>
                </a:lnTo>
                <a:lnTo>
                  <a:pt x="2426335" y="536194"/>
                </a:lnTo>
                <a:lnTo>
                  <a:pt x="2433574" y="545338"/>
                </a:lnTo>
                <a:lnTo>
                  <a:pt x="2447036" y="560959"/>
                </a:lnTo>
                <a:lnTo>
                  <a:pt x="2458847" y="574421"/>
                </a:lnTo>
                <a:lnTo>
                  <a:pt x="2469007" y="585978"/>
                </a:lnTo>
                <a:lnTo>
                  <a:pt x="2477770" y="595757"/>
                </a:lnTo>
                <a:lnTo>
                  <a:pt x="2485263" y="603885"/>
                </a:lnTo>
                <a:lnTo>
                  <a:pt x="2491486" y="610489"/>
                </a:lnTo>
                <a:lnTo>
                  <a:pt x="2496692" y="615696"/>
                </a:lnTo>
                <a:lnTo>
                  <a:pt x="2500884" y="619760"/>
                </a:lnTo>
                <a:lnTo>
                  <a:pt x="2507741" y="625221"/>
                </a:lnTo>
                <a:lnTo>
                  <a:pt x="2508123" y="618998"/>
                </a:lnTo>
                <a:lnTo>
                  <a:pt x="2510790" y="626491"/>
                </a:lnTo>
                <a:lnTo>
                  <a:pt x="2514219" y="627380"/>
                </a:lnTo>
                <a:lnTo>
                  <a:pt x="2518283" y="624713"/>
                </a:lnTo>
                <a:lnTo>
                  <a:pt x="2520569" y="621411"/>
                </a:lnTo>
                <a:lnTo>
                  <a:pt x="2520950" y="617855"/>
                </a:lnTo>
                <a:lnTo>
                  <a:pt x="2508949" y="616894"/>
                </a:lnTo>
                <a:lnTo>
                  <a:pt x="2508630" y="616585"/>
                </a:lnTo>
                <a:lnTo>
                  <a:pt x="2508949" y="616894"/>
                </a:lnTo>
                <a:lnTo>
                  <a:pt x="2509134" y="616423"/>
                </a:lnTo>
                <a:lnTo>
                  <a:pt x="2509520" y="615442"/>
                </a:lnTo>
                <a:lnTo>
                  <a:pt x="2509266" y="610235"/>
                </a:lnTo>
                <a:lnTo>
                  <a:pt x="2508250" y="616839"/>
                </a:lnTo>
                <a:lnTo>
                  <a:pt x="2505455" y="606552"/>
                </a:lnTo>
                <a:lnTo>
                  <a:pt x="2500503" y="601599"/>
                </a:lnTo>
                <a:lnTo>
                  <a:pt x="2494407" y="595122"/>
                </a:lnTo>
                <a:lnTo>
                  <a:pt x="2487167" y="587121"/>
                </a:lnTo>
                <a:lnTo>
                  <a:pt x="2478404" y="577469"/>
                </a:lnTo>
                <a:lnTo>
                  <a:pt x="2468245" y="566039"/>
                </a:lnTo>
                <a:lnTo>
                  <a:pt x="2456561" y="552577"/>
                </a:lnTo>
                <a:lnTo>
                  <a:pt x="2443226" y="536956"/>
                </a:lnTo>
                <a:lnTo>
                  <a:pt x="2436367" y="528320"/>
                </a:lnTo>
                <a:lnTo>
                  <a:pt x="2429637" y="518795"/>
                </a:lnTo>
                <a:lnTo>
                  <a:pt x="2422779" y="508000"/>
                </a:lnTo>
                <a:lnTo>
                  <a:pt x="2416048" y="496443"/>
                </a:lnTo>
                <a:lnTo>
                  <a:pt x="2409190" y="483870"/>
                </a:lnTo>
                <a:lnTo>
                  <a:pt x="2402332" y="470662"/>
                </a:lnTo>
                <a:lnTo>
                  <a:pt x="2395347" y="456565"/>
                </a:lnTo>
                <a:lnTo>
                  <a:pt x="2388235" y="441960"/>
                </a:lnTo>
                <a:lnTo>
                  <a:pt x="2373122" y="410845"/>
                </a:lnTo>
                <a:lnTo>
                  <a:pt x="2356992" y="378079"/>
                </a:lnTo>
                <a:lnTo>
                  <a:pt x="2339466" y="344043"/>
                </a:lnTo>
                <a:lnTo>
                  <a:pt x="2320163" y="309499"/>
                </a:lnTo>
                <a:lnTo>
                  <a:pt x="2298573" y="274701"/>
                </a:lnTo>
                <a:lnTo>
                  <a:pt x="2274697" y="240538"/>
                </a:lnTo>
                <a:lnTo>
                  <a:pt x="2247773" y="207391"/>
                </a:lnTo>
                <a:lnTo>
                  <a:pt x="2217928" y="175895"/>
                </a:lnTo>
                <a:lnTo>
                  <a:pt x="2184400" y="146685"/>
                </a:lnTo>
                <a:lnTo>
                  <a:pt x="2147189" y="120142"/>
                </a:lnTo>
                <a:lnTo>
                  <a:pt x="2105533" y="97028"/>
                </a:lnTo>
                <a:lnTo>
                  <a:pt x="2059686" y="77978"/>
                </a:lnTo>
                <a:lnTo>
                  <a:pt x="2008124" y="62484"/>
                </a:lnTo>
                <a:lnTo>
                  <a:pt x="1950847" y="49403"/>
                </a:lnTo>
                <a:lnTo>
                  <a:pt x="1887982" y="38735"/>
                </a:lnTo>
                <a:lnTo>
                  <a:pt x="1820672" y="29972"/>
                </a:lnTo>
                <a:lnTo>
                  <a:pt x="1749425" y="23113"/>
                </a:lnTo>
                <a:lnTo>
                  <a:pt x="1712467" y="20320"/>
                </a:lnTo>
                <a:lnTo>
                  <a:pt x="1675002" y="17780"/>
                </a:lnTo>
                <a:lnTo>
                  <a:pt x="1636776" y="15748"/>
                </a:lnTo>
                <a:lnTo>
                  <a:pt x="1598167" y="13843"/>
                </a:lnTo>
                <a:lnTo>
                  <a:pt x="1519427" y="10922"/>
                </a:lnTo>
                <a:lnTo>
                  <a:pt x="1439799" y="9017"/>
                </a:lnTo>
                <a:lnTo>
                  <a:pt x="1359915" y="7620"/>
                </a:lnTo>
                <a:lnTo>
                  <a:pt x="1280287" y="6858"/>
                </a:lnTo>
                <a:lnTo>
                  <a:pt x="1202054" y="6096"/>
                </a:lnTo>
                <a:lnTo>
                  <a:pt x="1163447" y="5842"/>
                </a:lnTo>
                <a:lnTo>
                  <a:pt x="1125474" y="5461"/>
                </a:lnTo>
                <a:lnTo>
                  <a:pt x="1088263" y="5080"/>
                </a:lnTo>
                <a:lnTo>
                  <a:pt x="1051687" y="4572"/>
                </a:lnTo>
                <a:lnTo>
                  <a:pt x="1015873" y="4063"/>
                </a:lnTo>
                <a:lnTo>
                  <a:pt x="981075" y="3429"/>
                </a:lnTo>
                <a:lnTo>
                  <a:pt x="947292" y="2412"/>
                </a:lnTo>
                <a:lnTo>
                  <a:pt x="914653" y="1397"/>
                </a:lnTo>
                <a:lnTo>
                  <a:pt x="851026" y="-762"/>
                </a:lnTo>
                <a:lnTo>
                  <a:pt x="788542" y="-2539"/>
                </a:lnTo>
                <a:lnTo>
                  <a:pt x="727328" y="-3810"/>
                </a:lnTo>
                <a:lnTo>
                  <a:pt x="667130" y="-4825"/>
                </a:lnTo>
                <a:lnTo>
                  <a:pt x="607949" y="-5461"/>
                </a:lnTo>
                <a:lnTo>
                  <a:pt x="549783" y="-5841"/>
                </a:lnTo>
                <a:lnTo>
                  <a:pt x="492379" y="-5968"/>
                </a:lnTo>
                <a:lnTo>
                  <a:pt x="435737" y="-5714"/>
                </a:lnTo>
                <a:lnTo>
                  <a:pt x="379856" y="-5333"/>
                </a:lnTo>
                <a:lnTo>
                  <a:pt x="324485" y="-4699"/>
                </a:lnTo>
                <a:lnTo>
                  <a:pt x="215137" y="-3048"/>
                </a:lnTo>
                <a:lnTo>
                  <a:pt x="107061" y="-888"/>
                </a:lnTo>
                <a:lnTo>
                  <a:pt x="75998" y="-256"/>
                </a:lnTo>
                <a:lnTo>
                  <a:pt x="75311" y="-32003"/>
                </a:lnTo>
                <a:lnTo>
                  <a:pt x="0" y="7747"/>
                </a:lnTo>
                <a:lnTo>
                  <a:pt x="63373" y="0"/>
                </a:lnTo>
                <a:lnTo>
                  <a:pt x="63626" y="12700"/>
                </a:lnTo>
                <a:lnTo>
                  <a:pt x="76962" y="44196"/>
                </a:lnTo>
                <a:lnTo>
                  <a:pt x="76274" y="12443"/>
                </a:lnTo>
                <a:lnTo>
                  <a:pt x="107442" y="11811"/>
                </a:lnTo>
                <a:lnTo>
                  <a:pt x="215264" y="9651"/>
                </a:lnTo>
                <a:lnTo>
                  <a:pt x="324612" y="8000"/>
                </a:lnTo>
                <a:close/>
              </a:path>
              <a:path w="2515108" h="658495">
                <a:moveTo>
                  <a:pt x="63626" y="12700"/>
                </a:moveTo>
                <a:lnTo>
                  <a:pt x="63373" y="0"/>
                </a:lnTo>
                <a:lnTo>
                  <a:pt x="0" y="7747"/>
                </a:lnTo>
                <a:lnTo>
                  <a:pt x="76962" y="44196"/>
                </a:lnTo>
                <a:lnTo>
                  <a:pt x="63626" y="12700"/>
                </a:lnTo>
                <a:close/>
              </a:path>
              <a:path w="2515108" h="658495">
                <a:moveTo>
                  <a:pt x="2515108" y="614680"/>
                </a:moveTo>
                <a:lnTo>
                  <a:pt x="2514938" y="614566"/>
                </a:lnTo>
                <a:lnTo>
                  <a:pt x="2515108" y="614680"/>
                </a:lnTo>
                <a:close/>
              </a:path>
              <a:path w="2515108" h="658495">
                <a:moveTo>
                  <a:pt x="2505455" y="606552"/>
                </a:moveTo>
                <a:lnTo>
                  <a:pt x="2508250" y="616839"/>
                </a:lnTo>
                <a:lnTo>
                  <a:pt x="2509266" y="610235"/>
                </a:lnTo>
                <a:lnTo>
                  <a:pt x="2505455" y="606552"/>
                </a:lnTo>
                <a:close/>
              </a:path>
              <a:path w="2515108" h="658495">
                <a:moveTo>
                  <a:pt x="2510790" y="626491"/>
                </a:moveTo>
                <a:lnTo>
                  <a:pt x="2508123" y="618998"/>
                </a:lnTo>
                <a:lnTo>
                  <a:pt x="2507741" y="625221"/>
                </a:lnTo>
                <a:lnTo>
                  <a:pt x="2510790" y="62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3800" y="4876800"/>
            <a:ext cx="1439926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5400" y="6172200"/>
            <a:ext cx="535939" cy="70040"/>
          </a:xfrm>
          <a:custGeom>
            <a:avLst/>
            <a:gdLst/>
            <a:ahLst/>
            <a:cxnLst/>
            <a:rect l="l" t="t" r="r" b="b"/>
            <a:pathLst>
              <a:path w="535939" h="70040">
                <a:moveTo>
                  <a:pt x="55879" y="30848"/>
                </a:moveTo>
                <a:lnTo>
                  <a:pt x="0" y="0"/>
                </a:lnTo>
                <a:lnTo>
                  <a:pt x="54990" y="65036"/>
                </a:lnTo>
                <a:lnTo>
                  <a:pt x="67535" y="35844"/>
                </a:lnTo>
                <a:lnTo>
                  <a:pt x="55879" y="30848"/>
                </a:lnTo>
                <a:close/>
              </a:path>
              <a:path w="535939" h="70040">
                <a:moveTo>
                  <a:pt x="60833" y="19176"/>
                </a:moveTo>
                <a:lnTo>
                  <a:pt x="67535" y="35844"/>
                </a:lnTo>
                <a:lnTo>
                  <a:pt x="530860" y="234442"/>
                </a:lnTo>
                <a:lnTo>
                  <a:pt x="535939" y="222758"/>
                </a:lnTo>
                <a:lnTo>
                  <a:pt x="72542" y="24194"/>
                </a:lnTo>
                <a:lnTo>
                  <a:pt x="85089" y="-5003"/>
                </a:lnTo>
                <a:lnTo>
                  <a:pt x="0" y="0"/>
                </a:lnTo>
                <a:lnTo>
                  <a:pt x="55879" y="30848"/>
                </a:lnTo>
                <a:lnTo>
                  <a:pt x="67535" y="35844"/>
                </a:lnTo>
                <a:lnTo>
                  <a:pt x="60833" y="19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3902" y="5330571"/>
            <a:ext cx="1741297" cy="502323"/>
          </a:xfrm>
          <a:custGeom>
            <a:avLst/>
            <a:gdLst/>
            <a:ahLst/>
            <a:cxnLst/>
            <a:rect l="l" t="t" r="r" b="b"/>
            <a:pathLst>
              <a:path w="1741297" h="502323">
                <a:moveTo>
                  <a:pt x="1667002" y="502323"/>
                </a:moveTo>
                <a:lnTo>
                  <a:pt x="1678177" y="470001"/>
                </a:lnTo>
                <a:lnTo>
                  <a:pt x="1665467" y="470608"/>
                </a:lnTo>
                <a:lnTo>
                  <a:pt x="1667002" y="502323"/>
                </a:lnTo>
                <a:close/>
              </a:path>
              <a:path w="1741297" h="502323">
                <a:moveTo>
                  <a:pt x="17018" y="105536"/>
                </a:moveTo>
                <a:lnTo>
                  <a:pt x="21717" y="91693"/>
                </a:lnTo>
                <a:lnTo>
                  <a:pt x="27559" y="77723"/>
                </a:lnTo>
                <a:lnTo>
                  <a:pt x="34671" y="63753"/>
                </a:lnTo>
                <a:lnTo>
                  <a:pt x="42799" y="49656"/>
                </a:lnTo>
                <a:lnTo>
                  <a:pt x="51435" y="35432"/>
                </a:lnTo>
                <a:lnTo>
                  <a:pt x="70231" y="6857"/>
                </a:lnTo>
                <a:lnTo>
                  <a:pt x="59563" y="0"/>
                </a:lnTo>
                <a:lnTo>
                  <a:pt x="32004" y="42925"/>
                </a:lnTo>
                <a:lnTo>
                  <a:pt x="10033" y="86613"/>
                </a:lnTo>
                <a:lnTo>
                  <a:pt x="0" y="131444"/>
                </a:lnTo>
                <a:lnTo>
                  <a:pt x="508" y="146557"/>
                </a:lnTo>
                <a:lnTo>
                  <a:pt x="12827" y="184911"/>
                </a:lnTo>
                <a:lnTo>
                  <a:pt x="43180" y="222249"/>
                </a:lnTo>
                <a:lnTo>
                  <a:pt x="81788" y="251840"/>
                </a:lnTo>
                <a:lnTo>
                  <a:pt x="118237" y="275513"/>
                </a:lnTo>
                <a:lnTo>
                  <a:pt x="160655" y="300062"/>
                </a:lnTo>
                <a:lnTo>
                  <a:pt x="208788" y="325145"/>
                </a:lnTo>
                <a:lnTo>
                  <a:pt x="243840" y="341871"/>
                </a:lnTo>
                <a:lnTo>
                  <a:pt x="300482" y="366458"/>
                </a:lnTo>
                <a:lnTo>
                  <a:pt x="340995" y="382333"/>
                </a:lnTo>
                <a:lnTo>
                  <a:pt x="383413" y="397636"/>
                </a:lnTo>
                <a:lnTo>
                  <a:pt x="427863" y="412089"/>
                </a:lnTo>
                <a:lnTo>
                  <a:pt x="473964" y="425665"/>
                </a:lnTo>
                <a:lnTo>
                  <a:pt x="521589" y="438099"/>
                </a:lnTo>
                <a:lnTo>
                  <a:pt x="570865" y="449198"/>
                </a:lnTo>
                <a:lnTo>
                  <a:pt x="621538" y="458863"/>
                </a:lnTo>
                <a:lnTo>
                  <a:pt x="673481" y="466902"/>
                </a:lnTo>
                <a:lnTo>
                  <a:pt x="727456" y="473417"/>
                </a:lnTo>
                <a:lnTo>
                  <a:pt x="783844" y="478662"/>
                </a:lnTo>
                <a:lnTo>
                  <a:pt x="842645" y="482777"/>
                </a:lnTo>
                <a:lnTo>
                  <a:pt x="903478" y="485736"/>
                </a:lnTo>
                <a:lnTo>
                  <a:pt x="966216" y="487743"/>
                </a:lnTo>
                <a:lnTo>
                  <a:pt x="1030859" y="488784"/>
                </a:lnTo>
                <a:lnTo>
                  <a:pt x="1097280" y="488975"/>
                </a:lnTo>
                <a:lnTo>
                  <a:pt x="1165098" y="488403"/>
                </a:lnTo>
                <a:lnTo>
                  <a:pt x="1234313" y="487171"/>
                </a:lnTo>
                <a:lnTo>
                  <a:pt x="1304671" y="485355"/>
                </a:lnTo>
                <a:lnTo>
                  <a:pt x="1375918" y="483069"/>
                </a:lnTo>
                <a:lnTo>
                  <a:pt x="1448054" y="480402"/>
                </a:lnTo>
                <a:lnTo>
                  <a:pt x="1520825" y="477354"/>
                </a:lnTo>
                <a:lnTo>
                  <a:pt x="1594104" y="474014"/>
                </a:lnTo>
                <a:lnTo>
                  <a:pt x="1665467" y="470608"/>
                </a:lnTo>
                <a:lnTo>
                  <a:pt x="1678177" y="470001"/>
                </a:lnTo>
                <a:lnTo>
                  <a:pt x="1667002" y="502323"/>
                </a:lnTo>
                <a:lnTo>
                  <a:pt x="1741297" y="460628"/>
                </a:lnTo>
                <a:lnTo>
                  <a:pt x="1677543" y="457314"/>
                </a:lnTo>
                <a:lnTo>
                  <a:pt x="1664853" y="457920"/>
                </a:lnTo>
                <a:lnTo>
                  <a:pt x="1593596" y="461327"/>
                </a:lnTo>
                <a:lnTo>
                  <a:pt x="1520317" y="464667"/>
                </a:lnTo>
                <a:lnTo>
                  <a:pt x="1447546" y="467715"/>
                </a:lnTo>
                <a:lnTo>
                  <a:pt x="1375537" y="470382"/>
                </a:lnTo>
                <a:lnTo>
                  <a:pt x="1304290" y="472668"/>
                </a:lnTo>
                <a:lnTo>
                  <a:pt x="1234059" y="474471"/>
                </a:lnTo>
                <a:lnTo>
                  <a:pt x="1164971" y="475703"/>
                </a:lnTo>
                <a:lnTo>
                  <a:pt x="1097280" y="476275"/>
                </a:lnTo>
                <a:lnTo>
                  <a:pt x="1031113" y="476084"/>
                </a:lnTo>
                <a:lnTo>
                  <a:pt x="966597" y="475043"/>
                </a:lnTo>
                <a:lnTo>
                  <a:pt x="904113" y="473049"/>
                </a:lnTo>
                <a:lnTo>
                  <a:pt x="843407" y="470103"/>
                </a:lnTo>
                <a:lnTo>
                  <a:pt x="784987" y="466013"/>
                </a:lnTo>
                <a:lnTo>
                  <a:pt x="728980" y="460794"/>
                </a:lnTo>
                <a:lnTo>
                  <a:pt x="675513" y="454355"/>
                </a:lnTo>
                <a:lnTo>
                  <a:pt x="623951" y="446392"/>
                </a:lnTo>
                <a:lnTo>
                  <a:pt x="573659" y="436816"/>
                </a:lnTo>
                <a:lnTo>
                  <a:pt x="524891" y="425818"/>
                </a:lnTo>
                <a:lnTo>
                  <a:pt x="477520" y="413486"/>
                </a:lnTo>
                <a:lnTo>
                  <a:pt x="431800" y="400011"/>
                </a:lnTo>
                <a:lnTo>
                  <a:pt x="387731" y="385698"/>
                </a:lnTo>
                <a:lnTo>
                  <a:pt x="345694" y="370509"/>
                </a:lnTo>
                <a:lnTo>
                  <a:pt x="305562" y="354774"/>
                </a:lnTo>
                <a:lnTo>
                  <a:pt x="267462" y="338531"/>
                </a:lnTo>
                <a:lnTo>
                  <a:pt x="231521" y="322033"/>
                </a:lnTo>
                <a:lnTo>
                  <a:pt x="182118" y="297218"/>
                </a:lnTo>
                <a:lnTo>
                  <a:pt x="138303" y="272668"/>
                </a:lnTo>
                <a:lnTo>
                  <a:pt x="100330" y="249173"/>
                </a:lnTo>
                <a:lnTo>
                  <a:pt x="68834" y="227075"/>
                </a:lnTo>
                <a:lnTo>
                  <a:pt x="38608" y="199389"/>
                </a:lnTo>
                <a:lnTo>
                  <a:pt x="18034" y="165861"/>
                </a:lnTo>
                <a:lnTo>
                  <a:pt x="12573" y="132587"/>
                </a:lnTo>
                <a:lnTo>
                  <a:pt x="13970" y="119125"/>
                </a:lnTo>
                <a:lnTo>
                  <a:pt x="17018" y="105536"/>
                </a:lnTo>
                <a:close/>
              </a:path>
              <a:path w="1741297" h="502323">
                <a:moveTo>
                  <a:pt x="1677543" y="457314"/>
                </a:moveTo>
                <a:lnTo>
                  <a:pt x="1741297" y="460628"/>
                </a:lnTo>
                <a:lnTo>
                  <a:pt x="1663319" y="426211"/>
                </a:lnTo>
                <a:lnTo>
                  <a:pt x="1664853" y="457920"/>
                </a:lnTo>
                <a:lnTo>
                  <a:pt x="1677543" y="457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56769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98500" y="44450"/>
                </a:moveTo>
                <a:lnTo>
                  <a:pt x="685799" y="44450"/>
                </a:lnTo>
                <a:lnTo>
                  <a:pt x="685800" y="76200"/>
                </a:lnTo>
                <a:lnTo>
                  <a:pt x="762000" y="38100"/>
                </a:lnTo>
                <a:lnTo>
                  <a:pt x="698500" y="44450"/>
                </a:lnTo>
                <a:close/>
              </a:path>
              <a:path w="762000" h="76200">
                <a:moveTo>
                  <a:pt x="698500" y="31750"/>
                </a:moveTo>
                <a:lnTo>
                  <a:pt x="685800" y="0"/>
                </a:lnTo>
                <a:lnTo>
                  <a:pt x="685800" y="31749"/>
                </a:lnTo>
                <a:lnTo>
                  <a:pt x="698500" y="31750"/>
                </a:lnTo>
                <a:close/>
              </a:path>
              <a:path w="762000" h="76200">
                <a:moveTo>
                  <a:pt x="0" y="31750"/>
                </a:moveTo>
                <a:lnTo>
                  <a:pt x="0" y="44450"/>
                </a:lnTo>
                <a:lnTo>
                  <a:pt x="698500" y="44450"/>
                </a:lnTo>
                <a:lnTo>
                  <a:pt x="762000" y="38100"/>
                </a:lnTo>
                <a:lnTo>
                  <a:pt x="685800" y="0"/>
                </a:lnTo>
                <a:lnTo>
                  <a:pt x="69850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29814" y="235616"/>
            <a:ext cx="2927146" cy="698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722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25 Vitam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D3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89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uptake</a:t>
            </a:r>
            <a:r>
              <a:rPr sz="1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sz="1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the gut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8502" y="673306"/>
            <a:ext cx="526144" cy="26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4" baseline="26572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0" baseline="26572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740" y="680140"/>
            <a:ext cx="139700" cy="1571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5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3944" y="680140"/>
            <a:ext cx="105067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Increases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9037" y="1002490"/>
            <a:ext cx="526144" cy="26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4" baseline="26572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0" baseline="26572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3944" y="1009324"/>
            <a:ext cx="4064762" cy="912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transcri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transl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gut ep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thel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Min</a:t>
            </a:r>
            <a:r>
              <a:rPr sz="1800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sz="1800" spc="-4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l: </a:t>
            </a:r>
            <a:r>
              <a:rPr sz="1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so stimulates osteoc</a:t>
            </a:r>
            <a:r>
              <a:rPr sz="1800" spc="-4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asts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7865" y="1009324"/>
            <a:ext cx="96174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transport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3471" y="1009324"/>
            <a:ext cx="8719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protei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1066" y="1009324"/>
            <a:ext cx="2375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6534" y="1606141"/>
            <a:ext cx="5100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3944" y="1997257"/>
            <a:ext cx="93637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5319" y="1997257"/>
            <a:ext cx="27888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Ca++</a:t>
            </a:r>
            <a:r>
              <a:rPr sz="18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resor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tion from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459639"/>
            <a:ext cx="1713441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14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b="1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ecur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2459639"/>
            <a:ext cx="164989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-deh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14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3129" y="4288693"/>
            <a:ext cx="92768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-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b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5092222"/>
            <a:ext cx="114708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400" b="1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b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829" y="5625876"/>
            <a:ext cx="128010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4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400" b="1" spc="-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b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92954" y="6422972"/>
            <a:ext cx="3752927" cy="235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9"/>
              </a:lnSpc>
              <a:spcBef>
                <a:spcPts val="89"/>
              </a:spcBef>
            </a:pP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b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6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575" b="1" spc="-4" baseline="24846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75" b="1" spc="0" baseline="24846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575" b="1" spc="96" baseline="248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</a:t>
            </a:r>
            <a:r>
              <a:rPr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16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idney</a:t>
            </a:r>
            <a:r>
              <a:rPr sz="1600" b="1" spc="-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600" b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884237" y="411821"/>
            <a:ext cx="7345299" cy="599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7026" y="2909951"/>
            <a:ext cx="495273" cy="1317625"/>
          </a:xfrm>
          <a:custGeom>
            <a:avLst/>
            <a:gdLst/>
            <a:ahLst/>
            <a:cxnLst/>
            <a:rect l="l" t="t" r="r" b="b"/>
            <a:pathLst>
              <a:path w="495273" h="1317625">
                <a:moveTo>
                  <a:pt x="103224" y="0"/>
                </a:moveTo>
                <a:lnTo>
                  <a:pt x="71517" y="44791"/>
                </a:lnTo>
                <a:lnTo>
                  <a:pt x="42587" y="92169"/>
                </a:lnTo>
                <a:lnTo>
                  <a:pt x="19192" y="144516"/>
                </a:lnTo>
                <a:lnTo>
                  <a:pt x="8035" y="183350"/>
                </a:lnTo>
                <a:lnTo>
                  <a:pt x="1381" y="226156"/>
                </a:lnTo>
                <a:lnTo>
                  <a:pt x="0" y="249270"/>
                </a:lnTo>
                <a:lnTo>
                  <a:pt x="50" y="273641"/>
                </a:lnTo>
                <a:lnTo>
                  <a:pt x="4859" y="326509"/>
                </a:lnTo>
                <a:lnTo>
                  <a:pt x="16625" y="385466"/>
                </a:lnTo>
                <a:lnTo>
                  <a:pt x="36152" y="451200"/>
                </a:lnTo>
                <a:lnTo>
                  <a:pt x="63443" y="523775"/>
                </a:lnTo>
                <a:lnTo>
                  <a:pt x="79753" y="562420"/>
                </a:lnTo>
                <a:lnTo>
                  <a:pt x="97705" y="602517"/>
                </a:lnTo>
                <a:lnTo>
                  <a:pt x="117198" y="643979"/>
                </a:lnTo>
                <a:lnTo>
                  <a:pt x="138130" y="686714"/>
                </a:lnTo>
                <a:lnTo>
                  <a:pt x="160401" y="730635"/>
                </a:lnTo>
                <a:lnTo>
                  <a:pt x="183910" y="775651"/>
                </a:lnTo>
                <a:lnTo>
                  <a:pt x="208555" y="821674"/>
                </a:lnTo>
                <a:lnTo>
                  <a:pt x="234235" y="868614"/>
                </a:lnTo>
                <a:lnTo>
                  <a:pt x="260849" y="916382"/>
                </a:lnTo>
                <a:lnTo>
                  <a:pt x="288297" y="964889"/>
                </a:lnTo>
                <a:lnTo>
                  <a:pt x="316477" y="1014045"/>
                </a:lnTo>
                <a:lnTo>
                  <a:pt x="345288" y="1063761"/>
                </a:lnTo>
                <a:lnTo>
                  <a:pt x="374629" y="1113949"/>
                </a:lnTo>
                <a:lnTo>
                  <a:pt x="404399" y="1164518"/>
                </a:lnTo>
                <a:lnTo>
                  <a:pt x="434497" y="1215380"/>
                </a:lnTo>
                <a:lnTo>
                  <a:pt x="464822" y="1266445"/>
                </a:lnTo>
                <a:lnTo>
                  <a:pt x="495273" y="1317625"/>
                </a:lnTo>
              </a:path>
            </a:pathLst>
          </a:custGeom>
          <a:ln w="38100">
            <a:solidFill>
              <a:srgbClr val="66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2126" y="2633726"/>
            <a:ext cx="434975" cy="690499"/>
          </a:xfrm>
          <a:custGeom>
            <a:avLst/>
            <a:gdLst/>
            <a:ahLst/>
            <a:cxnLst/>
            <a:rect l="l" t="t" r="r" b="b"/>
            <a:pathLst>
              <a:path w="434975" h="690499">
                <a:moveTo>
                  <a:pt x="347979" y="0"/>
                </a:moveTo>
                <a:lnTo>
                  <a:pt x="0" y="0"/>
                </a:lnTo>
                <a:lnTo>
                  <a:pt x="0" y="690499"/>
                </a:lnTo>
                <a:lnTo>
                  <a:pt x="434975" y="690499"/>
                </a:lnTo>
                <a:lnTo>
                  <a:pt x="347979" y="0"/>
                </a:lnTo>
                <a:close/>
              </a:path>
            </a:pathLst>
          </a:custGeom>
          <a:solidFill>
            <a:srgbClr val="838D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7151" y="2633726"/>
            <a:ext cx="434975" cy="690499"/>
          </a:xfrm>
          <a:custGeom>
            <a:avLst/>
            <a:gdLst/>
            <a:ahLst/>
            <a:cxnLst/>
            <a:rect l="l" t="t" r="r" b="b"/>
            <a:pathLst>
              <a:path w="434975" h="690499">
                <a:moveTo>
                  <a:pt x="86995" y="0"/>
                </a:moveTo>
                <a:lnTo>
                  <a:pt x="0" y="690499"/>
                </a:lnTo>
                <a:lnTo>
                  <a:pt x="434975" y="690499"/>
                </a:lnTo>
                <a:lnTo>
                  <a:pt x="434975" y="0"/>
                </a:lnTo>
                <a:lnTo>
                  <a:pt x="86995" y="0"/>
                </a:lnTo>
                <a:close/>
              </a:path>
            </a:pathLst>
          </a:custGeom>
          <a:solidFill>
            <a:srgbClr val="838D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9541" y="2691257"/>
            <a:ext cx="725042" cy="0"/>
          </a:xfrm>
          <a:custGeom>
            <a:avLst/>
            <a:gdLst/>
            <a:ahLst/>
            <a:cxnLst/>
            <a:rect l="l" t="t" r="r" b="b"/>
            <a:pathLst>
              <a:path w="725042">
                <a:moveTo>
                  <a:pt x="0" y="0"/>
                </a:moveTo>
                <a:lnTo>
                  <a:pt x="725042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2951" y="5153025"/>
            <a:ext cx="3173349" cy="830999"/>
          </a:xfrm>
          <a:custGeom>
            <a:avLst/>
            <a:gdLst/>
            <a:ahLst/>
            <a:cxnLst/>
            <a:rect l="l" t="t" r="r" b="b"/>
            <a:pathLst>
              <a:path w="3173349" h="830999">
                <a:moveTo>
                  <a:pt x="0" y="830999"/>
                </a:moveTo>
                <a:lnTo>
                  <a:pt x="3173349" y="830999"/>
                </a:lnTo>
                <a:lnTo>
                  <a:pt x="3173349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112" y="390525"/>
            <a:ext cx="7319899" cy="482600"/>
          </a:xfrm>
          <a:custGeom>
            <a:avLst/>
            <a:gdLst/>
            <a:ahLst/>
            <a:cxnLst/>
            <a:rect l="l" t="t" r="r" b="b"/>
            <a:pathLst>
              <a:path w="7319899" h="482600">
                <a:moveTo>
                  <a:pt x="0" y="482600"/>
                </a:moveTo>
                <a:lnTo>
                  <a:pt x="7319899" y="482600"/>
                </a:lnTo>
                <a:lnTo>
                  <a:pt x="7319899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425" y="2865374"/>
            <a:ext cx="812800" cy="701675"/>
          </a:xfrm>
          <a:custGeom>
            <a:avLst/>
            <a:gdLst/>
            <a:ahLst/>
            <a:cxnLst/>
            <a:rect l="l" t="t" r="r" b="b"/>
            <a:pathLst>
              <a:path w="812800" h="701675">
                <a:moveTo>
                  <a:pt x="0" y="701675"/>
                </a:moveTo>
                <a:lnTo>
                  <a:pt x="812800" y="701675"/>
                </a:lnTo>
                <a:lnTo>
                  <a:pt x="812800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75" y="6118225"/>
            <a:ext cx="2243201" cy="396875"/>
          </a:xfrm>
          <a:custGeom>
            <a:avLst/>
            <a:gdLst/>
            <a:ahLst/>
            <a:cxnLst/>
            <a:rect l="l" t="t" r="r" b="b"/>
            <a:pathLst>
              <a:path w="2243201" h="396875">
                <a:moveTo>
                  <a:pt x="0" y="396875"/>
                </a:moveTo>
                <a:lnTo>
                  <a:pt x="2243201" y="396875"/>
                </a:lnTo>
                <a:lnTo>
                  <a:pt x="2243201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837" y="4903851"/>
            <a:ext cx="2254250" cy="457200"/>
          </a:xfrm>
          <a:custGeom>
            <a:avLst/>
            <a:gdLst/>
            <a:ahLst/>
            <a:cxnLst/>
            <a:rect l="l" t="t" r="r" b="b"/>
            <a:pathLst>
              <a:path w="2254250" h="457200">
                <a:moveTo>
                  <a:pt x="0" y="457200"/>
                </a:moveTo>
                <a:lnTo>
                  <a:pt x="2254250" y="457200"/>
                </a:lnTo>
                <a:lnTo>
                  <a:pt x="225425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83401" y="5583237"/>
            <a:ext cx="2276475" cy="457200"/>
          </a:xfrm>
          <a:custGeom>
            <a:avLst/>
            <a:gdLst/>
            <a:ahLst/>
            <a:cxnLst/>
            <a:rect l="l" t="t" r="r" b="b"/>
            <a:pathLst>
              <a:path w="2276475" h="457200">
                <a:moveTo>
                  <a:pt x="0" y="457200"/>
                </a:moveTo>
                <a:lnTo>
                  <a:pt x="2276475" y="457200"/>
                </a:lnTo>
                <a:lnTo>
                  <a:pt x="227647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9728" y="1752601"/>
            <a:ext cx="1498359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690"/>
              </a:lnSpc>
              <a:spcBef>
                <a:spcPts val="16"/>
              </a:spcBef>
            </a:pPr>
            <a:r>
              <a:rPr sz="3600" spc="0" baseline="9662" dirty="0" smtClean="0">
                <a:solidFill>
                  <a:srgbClr val="FFFF00"/>
                </a:solidFill>
                <a:latin typeface="Arial"/>
                <a:cs typeface="Arial"/>
              </a:rPr>
              <a:t>vitam</a:t>
            </a:r>
            <a:r>
              <a:rPr sz="3600" spc="-9" baseline="9662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600" spc="0" baseline="9662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600" spc="14" baseline="966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spc="-4" baseline="9662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spc="0" baseline="-7246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en-US" sz="2400" spc="0" baseline="-7246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</a:p>
          <a:p>
            <a:pPr marL="12700" lvl="0">
              <a:lnSpc>
                <a:spcPts val="2555"/>
              </a:lnSpc>
              <a:spcBef>
                <a:spcPts val="127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        (10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%)</a:t>
            </a:r>
            <a:endParaRPr lang="en-US" sz="24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>
              <a:lnSpc>
                <a:spcPts val="2690"/>
              </a:lnSpc>
              <a:spcBef>
                <a:spcPts val="16"/>
              </a:spcBef>
            </a:pPr>
            <a:endParaRPr lang="en-US" sz="2400" spc="0" baseline="-7246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ctr">
              <a:lnSpc>
                <a:spcPts val="2690"/>
              </a:lnSpc>
              <a:spcBef>
                <a:spcPts val="16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4102" y="2640488"/>
            <a:ext cx="7654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400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diet</a:t>
            </a:r>
            <a:r>
              <a:rPr lang="en-US" sz="24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400" y="2869977"/>
            <a:ext cx="11499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   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90</a:t>
            </a:r>
            <a:r>
              <a:rPr lang="en-US"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%)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5186" y="4064158"/>
            <a:ext cx="11522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ca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ci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2175" y="6118225"/>
            <a:ext cx="2243201" cy="396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090">
              <a:lnSpc>
                <a:spcPct val="116129"/>
              </a:lnSpc>
              <a:spcBef>
                <a:spcPts val="65"/>
              </a:spcBef>
            </a:pPr>
            <a:r>
              <a:rPr sz="2000" spc="0" dirty="0" smtClean="0">
                <a:latin typeface="Comic Sans MS"/>
                <a:cs typeface="Comic Sans MS"/>
              </a:rPr>
              <a:t>T</a:t>
            </a:r>
            <a:r>
              <a:rPr sz="2000" spc="4" dirty="0" smtClean="0">
                <a:latin typeface="Comic Sans MS"/>
                <a:cs typeface="Comic Sans MS"/>
              </a:rPr>
              <a:t>i</a:t>
            </a:r>
            <a:r>
              <a:rPr sz="2000" spc="0" dirty="0" smtClean="0">
                <a:latin typeface="Comic Sans MS"/>
                <a:cs typeface="Comic Sans MS"/>
              </a:rPr>
              <a:t>ghtly</a:t>
            </a:r>
            <a:r>
              <a:rPr sz="2000" spc="-25" dirty="0" smtClean="0">
                <a:latin typeface="Comic Sans MS"/>
                <a:cs typeface="Comic Sans MS"/>
              </a:rPr>
              <a:t> </a:t>
            </a:r>
            <a:r>
              <a:rPr sz="2000" spc="0" dirty="0" smtClean="0">
                <a:latin typeface="Comic Sans MS"/>
                <a:cs typeface="Comic Sans MS"/>
              </a:rPr>
              <a:t>r</a:t>
            </a:r>
            <a:r>
              <a:rPr sz="2000" spc="-9" dirty="0" smtClean="0">
                <a:latin typeface="Comic Sans MS"/>
                <a:cs typeface="Comic Sans MS"/>
              </a:rPr>
              <a:t>e</a:t>
            </a:r>
            <a:r>
              <a:rPr sz="2000" spc="0" dirty="0" smtClean="0">
                <a:latin typeface="Comic Sans MS"/>
                <a:cs typeface="Comic Sans MS"/>
              </a:rPr>
              <a:t>gu</a:t>
            </a:r>
            <a:r>
              <a:rPr sz="2000" spc="4" dirty="0" smtClean="0">
                <a:latin typeface="Comic Sans MS"/>
                <a:cs typeface="Comic Sans MS"/>
              </a:rPr>
              <a:t>l</a:t>
            </a:r>
            <a:r>
              <a:rPr sz="2000" spc="-4" dirty="0" smtClean="0">
                <a:latin typeface="Comic Sans MS"/>
                <a:cs typeface="Comic Sans MS"/>
              </a:rPr>
              <a:t>a</a:t>
            </a:r>
            <a:r>
              <a:rPr sz="2000" spc="0" dirty="0" smtClean="0">
                <a:latin typeface="Comic Sans MS"/>
                <a:cs typeface="Comic Sans MS"/>
              </a:rPr>
              <a:t>ted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3401" y="5583237"/>
            <a:ext cx="227647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95825"/>
              </a:lnSpc>
              <a:spcBef>
                <a:spcPts val="459"/>
              </a:spcBef>
            </a:pPr>
            <a:r>
              <a:rPr sz="2400" dirty="0" smtClean="0">
                <a:latin typeface="Arial"/>
                <a:cs typeface="Arial"/>
              </a:rPr>
              <a:t>1</a:t>
            </a:r>
            <a:r>
              <a:rPr sz="2400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-</a:t>
            </a:r>
            <a:r>
              <a:rPr sz="2400" spc="0" dirty="0" smtClean="0">
                <a:latin typeface="Arial"/>
                <a:cs typeface="Arial"/>
              </a:rPr>
              <a:t>hydro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yl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801" y="5153025"/>
            <a:ext cx="3365499" cy="83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7504" marR="696778" algn="ctr">
              <a:lnSpc>
                <a:spcPts val="3175"/>
              </a:lnSpc>
              <a:spcBef>
                <a:spcPts val="618"/>
              </a:spcBef>
            </a:pPr>
            <a:r>
              <a:rPr sz="3600" spc="-4" baseline="7246" dirty="0" smtClean="0">
                <a:latin typeface="Arial"/>
                <a:cs typeface="Arial"/>
              </a:rPr>
              <a:t>1</a:t>
            </a:r>
            <a:r>
              <a:rPr sz="3600" spc="4" baseline="7246" dirty="0" smtClean="0">
                <a:latin typeface="Arial"/>
                <a:cs typeface="Arial"/>
              </a:rPr>
              <a:t>,</a:t>
            </a:r>
            <a:r>
              <a:rPr sz="3600" spc="-4" baseline="7246" dirty="0" smtClean="0">
                <a:latin typeface="Arial"/>
                <a:cs typeface="Arial"/>
              </a:rPr>
              <a:t>25</a:t>
            </a:r>
            <a:r>
              <a:rPr lang="en-US" sz="3600" spc="-4" baseline="7246" dirty="0">
                <a:latin typeface="Arial"/>
                <a:cs typeface="Arial"/>
              </a:rPr>
              <a:t> </a:t>
            </a:r>
            <a:r>
              <a:rPr lang="en-US" sz="3600" spc="-4" baseline="7246" dirty="0" smtClean="0">
                <a:latin typeface="Arial"/>
                <a:cs typeface="Arial"/>
              </a:rPr>
              <a:t>(</a:t>
            </a:r>
            <a:r>
              <a:rPr sz="3600" spc="0" baseline="7246" dirty="0" smtClean="0">
                <a:latin typeface="Arial"/>
                <a:cs typeface="Arial"/>
              </a:rPr>
              <a:t>OH</a:t>
            </a:r>
            <a:r>
              <a:rPr sz="3600" spc="4" baseline="7246" dirty="0" smtClean="0">
                <a:latin typeface="Arial"/>
                <a:cs typeface="Arial"/>
              </a:rPr>
              <a:t>)</a:t>
            </a:r>
            <a:r>
              <a:rPr sz="2400" spc="0" baseline="-10870" dirty="0" smtClean="0">
                <a:latin typeface="Arial"/>
                <a:cs typeface="Arial"/>
              </a:rPr>
              <a:t>2</a:t>
            </a:r>
            <a:r>
              <a:rPr sz="3600" spc="-4" baseline="7246" dirty="0" smtClean="0">
                <a:latin typeface="Arial"/>
                <a:cs typeface="Arial"/>
              </a:rPr>
              <a:t>D</a:t>
            </a:r>
            <a:r>
              <a:rPr sz="2400" spc="0" baseline="-10870" dirty="0" smtClean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 marL="1001902" marR="1000607" algn="ctr">
              <a:lnSpc>
                <a:spcPts val="2440"/>
              </a:lnSpc>
            </a:pPr>
            <a:r>
              <a:rPr sz="2400" spc="0" dirty="0" smtClean="0">
                <a:latin typeface="Arial"/>
                <a:cs typeface="Arial"/>
              </a:rPr>
              <a:t>ca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citriol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837" y="4903851"/>
            <a:ext cx="225425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30">
              <a:lnSpc>
                <a:spcPct val="95825"/>
              </a:lnSpc>
              <a:spcBef>
                <a:spcPts val="455"/>
              </a:spcBef>
            </a:pPr>
            <a:r>
              <a:rPr sz="2400" spc="0" dirty="0" smtClean="0">
                <a:latin typeface="Arial"/>
                <a:cs typeface="Arial"/>
              </a:rPr>
              <a:t>25</a:t>
            </a:r>
            <a:r>
              <a:rPr sz="2400" spc="4" dirty="0" smtClean="0">
                <a:latin typeface="Arial"/>
                <a:cs typeface="Arial"/>
              </a:rPr>
              <a:t>-</a:t>
            </a:r>
            <a:r>
              <a:rPr sz="2400" spc="0" dirty="0" smtClean="0">
                <a:latin typeface="Arial"/>
                <a:cs typeface="Arial"/>
              </a:rPr>
              <a:t>hydro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yl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25" y="2865374"/>
            <a:ext cx="812800" cy="701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315" marR="145546" algn="ctr">
              <a:lnSpc>
                <a:spcPct val="116129"/>
              </a:lnSpc>
              <a:spcBef>
                <a:spcPts val="60"/>
              </a:spcBef>
            </a:pPr>
            <a:r>
              <a:rPr sz="2000" spc="0" dirty="0" smtClean="0">
                <a:latin typeface="Comic Sans MS"/>
                <a:cs typeface="Comic Sans MS"/>
              </a:rPr>
              <a:t>Bile</a:t>
            </a:r>
            <a:endParaRPr sz="2000">
              <a:latin typeface="Comic Sans MS"/>
              <a:cs typeface="Comic Sans MS"/>
            </a:endParaRPr>
          </a:p>
          <a:p>
            <a:pPr marL="64858" marR="64125" algn="ctr">
              <a:lnSpc>
                <a:spcPts val="2400"/>
              </a:lnSpc>
              <a:spcBef>
                <a:spcPts val="120"/>
              </a:spcBef>
            </a:pPr>
            <a:r>
              <a:rPr sz="3000" spc="0" baseline="2391" dirty="0" smtClean="0">
                <a:latin typeface="Comic Sans MS"/>
                <a:cs typeface="Comic Sans MS"/>
              </a:rPr>
              <a:t>Salts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0112" y="390525"/>
            <a:ext cx="73198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09">
              <a:lnSpc>
                <a:spcPct val="95825"/>
              </a:lnSpc>
              <a:spcBef>
                <a:spcPts val="375"/>
              </a:spcBef>
            </a:pP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S</a:t>
            </a:r>
            <a:r>
              <a:rPr sz="2400" b="1" spc="-29" dirty="0" smtClean="0">
                <a:solidFill>
                  <a:srgbClr val="283038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nthesis</a:t>
            </a:r>
            <a:r>
              <a:rPr sz="2400" b="1" spc="24" dirty="0" smtClean="0">
                <a:solidFill>
                  <a:srgbClr val="283038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of </a:t>
            </a:r>
            <a:r>
              <a:rPr sz="2400" b="1" spc="-4" dirty="0" smtClean="0">
                <a:solidFill>
                  <a:srgbClr val="283038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ctive v</a:t>
            </a:r>
            <a:r>
              <a:rPr sz="2400" b="1" spc="4" dirty="0" smtClean="0">
                <a:solidFill>
                  <a:srgbClr val="283038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tam</a:t>
            </a:r>
            <a:r>
              <a:rPr sz="2400" b="1" spc="4" dirty="0" smtClean="0">
                <a:solidFill>
                  <a:srgbClr val="283038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n</a:t>
            </a:r>
            <a:r>
              <a:rPr sz="2400" b="1" spc="-19" dirty="0" smtClean="0">
                <a:solidFill>
                  <a:srgbClr val="283038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283038"/>
                </a:solidFill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91050" y="468267"/>
            <a:ext cx="806462" cy="392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775" b="1" spc="0" baseline="26637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6469" y="479858"/>
            <a:ext cx="310313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Other r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b="1" spc="-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9796" y="479858"/>
            <a:ext cx="22508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meosta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1226470"/>
            <a:ext cx="16618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og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1958371"/>
            <a:ext cx="5421422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mula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osteo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last activi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osteo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activ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PTH</a:t>
            </a:r>
            <a:endParaRPr sz="2400" dirty="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ret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044" y="3421665"/>
            <a:ext cx="6604482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strogens changes</a:t>
            </a:r>
            <a:r>
              <a:rPr sz="24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set point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PTH cells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the parath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4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 greater</a:t>
            </a:r>
            <a:r>
              <a:rPr sz="24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redu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4144484"/>
            <a:ext cx="692208" cy="339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-1207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0" baseline="25364" dirty="0" smtClean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130" y="4153319"/>
            <a:ext cx="584412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incre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 s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cretion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so: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0187" y="4876385"/>
            <a:ext cx="692193" cy="33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-1207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0" baseline="-1207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baseline="25364" dirty="0" smtClean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5814" y="4885086"/>
            <a:ext cx="29664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reases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68621" y="4885086"/>
            <a:ext cx="25086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loss f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om bones.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15593" y="376267"/>
            <a:ext cx="692239" cy="339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-1207" dirty="0" smtClean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400" b="1" spc="0" baseline="25364" dirty="0" smtClean="0">
                <a:solidFill>
                  <a:srgbClr val="FFFF00"/>
                </a:solidFill>
                <a:latin typeface="Arial"/>
                <a:cs typeface="Arial"/>
              </a:rPr>
              <a:t>2+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5297" y="384975"/>
            <a:ext cx="587792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stasis in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pre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lactation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40" y="1057485"/>
            <a:ext cx="7090837" cy="59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dai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uired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 of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950" b="1" spc="29" baseline="2675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incre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endParaRPr sz="2000">
              <a:latin typeface="Arial"/>
              <a:cs typeface="Arial"/>
            </a:endParaRPr>
          </a:p>
          <a:p>
            <a:pPr marL="12700" marR="39232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40" y="2094186"/>
            <a:ext cx="7384459" cy="59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gr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ms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950" b="1" spc="34" baseline="2675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ed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 urine</a:t>
            </a:r>
            <a:endParaRPr sz="2000" dirty="0">
              <a:latin typeface="Arial"/>
              <a:cs typeface="Arial"/>
            </a:endParaRPr>
          </a:p>
          <a:p>
            <a:pPr marL="12700" marR="39232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during pre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40" y="3137558"/>
            <a:ext cx="7619134" cy="58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 turn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is increas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pregn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ncy</a:t>
            </a:r>
            <a:r>
              <a:rPr sz="2000" b="1" spc="-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os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eoporo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cial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hip bon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2946" y="4167080"/>
            <a:ext cx="584495" cy="287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40" y="4174259"/>
            <a:ext cx="1897678" cy="645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  <a:spcBef>
                <a:spcPts val="472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lac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975" y="4174259"/>
            <a:ext cx="433474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lost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brea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lk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per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day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40" y="4906026"/>
            <a:ext cx="34503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mpen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40" y="5271786"/>
            <a:ext cx="378460" cy="101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7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lang="en-US"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4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000" dirty="0">
              <a:latin typeface="Arial"/>
              <a:cs typeface="Arial"/>
            </a:endParaRPr>
          </a:p>
          <a:p>
            <a:pPr marL="12700" marR="147">
              <a:lnSpc>
                <a:spcPct val="95825"/>
              </a:lnSpc>
              <a:spcBef>
                <a:spcPts val="58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5592" y="5271786"/>
            <a:ext cx="208407" cy="101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8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↑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↓</a:t>
            </a:r>
            <a:endParaRPr sz="2000" dirty="0">
              <a:latin typeface="Arial"/>
              <a:cs typeface="Arial"/>
            </a:endParaRPr>
          </a:p>
          <a:p>
            <a:pPr marL="12700" marR="198">
              <a:lnSpc>
                <a:spcPct val="95825"/>
              </a:lnSpc>
              <a:spcBef>
                <a:spcPts val="58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↑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0" y="5271786"/>
            <a:ext cx="2767054" cy="101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inte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tinal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rp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  <a:p>
            <a:pPr marL="83773" marR="38176">
              <a:lnSpc>
                <a:spcPct val="95825"/>
              </a:lnSpc>
              <a:spcBef>
                <a:spcPts val="474"/>
              </a:spcBef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  <a:p>
            <a:pPr marL="83453" marR="38176">
              <a:lnSpc>
                <a:spcPct val="95825"/>
              </a:lnSpc>
              <a:spcBef>
                <a:spcPts val="58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bone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orp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600" y="157225"/>
            <a:ext cx="7543800" cy="616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540" y="510810"/>
            <a:ext cx="7465060" cy="596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3134" y="363811"/>
            <a:ext cx="584429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70856"/>
            <a:ext cx="195482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34965" y="722205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140" y="72925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5040" y="729250"/>
            <a:ext cx="447547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r>
              <a:rPr sz="2000" b="1" spc="53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  ↑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1705" y="729250"/>
            <a:ext cx="72835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34025" y="1392765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140" y="139981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5040" y="1399810"/>
            <a:ext cx="457396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crea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r>
              <a:rPr sz="2000" b="1" spc="5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↓</a:t>
            </a:r>
            <a:r>
              <a:rPr sz="2000" b="1" spc="54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2289" y="1399810"/>
            <a:ext cx="72835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1254" y="2063706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140" y="2070751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5040" y="2070751"/>
            <a:ext cx="272980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The ef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ects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on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onized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7995" y="2070751"/>
            <a:ext cx="281633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conc.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ins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gnif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can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5193" y="2734266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2741311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5040" y="2741311"/>
            <a:ext cx="477587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nges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anion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alter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3457" y="2741311"/>
            <a:ext cx="109331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040" y="3405080"/>
            <a:ext cx="7217609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↑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plas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phosphate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↑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conc. of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950" b="1" spc="29" baseline="2675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comp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exd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412125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179" y="3679400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040" y="3686445"/>
            <a:ext cx="326585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phosphate </a:t>
            </a:r>
            <a:r>
              <a:rPr sz="2000" b="1" spc="52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 ↓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2919" y="3686445"/>
            <a:ext cx="58721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928" y="4380574"/>
            <a:ext cx="584577" cy="287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9446" y="4387573"/>
            <a:ext cx="6018719" cy="280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sz="3000" b="1" spc="4" baseline="144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ects</a:t>
            </a:r>
            <a:r>
              <a:rPr sz="3000" b="1" spc="-44" baseline="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b="1" spc="9" baseline="144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mbria Math"/>
                <a:cs typeface="Cambria Math"/>
              </a:rPr>
              <a:t>⁺</a:t>
            </a:r>
            <a:r>
              <a:rPr sz="2000" spc="84" dirty="0" smtClean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eab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3000" b="1" spc="-29" baseline="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ner</a:t>
            </a:r>
            <a:r>
              <a:rPr sz="3000" b="1" spc="-25" baseline="144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9" baseline="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-9" baseline="144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branes.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2762" y="4746581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928" y="4753626"/>
            <a:ext cx="11378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↓ plas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1130" y="4753626"/>
            <a:ext cx="457778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→</a:t>
            </a:r>
            <a:r>
              <a:rPr sz="2000" b="1" spc="5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Generation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spont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neous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5040" y="5058426"/>
            <a:ext cx="373169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poten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ia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ner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000" b="1" spc="55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→</a:t>
            </a:r>
            <a:r>
              <a:rPr sz="2000" b="1" spc="55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2000" y="2590800"/>
            <a:ext cx="1905000" cy="1066800"/>
          </a:xfrm>
          <a:custGeom>
            <a:avLst/>
            <a:gdLst/>
            <a:ahLst/>
            <a:cxnLst/>
            <a:rect l="l" t="t" r="r" b="b"/>
            <a:pathLst>
              <a:path w="1905000" h="1066800">
                <a:moveTo>
                  <a:pt x="0" y="533400"/>
                </a:moveTo>
                <a:lnTo>
                  <a:pt x="3157" y="577154"/>
                </a:lnTo>
                <a:lnTo>
                  <a:pt x="12466" y="619932"/>
                </a:lnTo>
                <a:lnTo>
                  <a:pt x="27682" y="661598"/>
                </a:lnTo>
                <a:lnTo>
                  <a:pt x="48559" y="702015"/>
                </a:lnTo>
                <a:lnTo>
                  <a:pt x="74852" y="741044"/>
                </a:lnTo>
                <a:lnTo>
                  <a:pt x="106317" y="778550"/>
                </a:lnTo>
                <a:lnTo>
                  <a:pt x="142707" y="814395"/>
                </a:lnTo>
                <a:lnTo>
                  <a:pt x="183778" y="848441"/>
                </a:lnTo>
                <a:lnTo>
                  <a:pt x="229285" y="880551"/>
                </a:lnTo>
                <a:lnTo>
                  <a:pt x="278982" y="910590"/>
                </a:lnTo>
                <a:lnTo>
                  <a:pt x="332625" y="938418"/>
                </a:lnTo>
                <a:lnTo>
                  <a:pt x="389967" y="963899"/>
                </a:lnTo>
                <a:lnTo>
                  <a:pt x="450765" y="986896"/>
                </a:lnTo>
                <a:lnTo>
                  <a:pt x="514773" y="1007272"/>
                </a:lnTo>
                <a:lnTo>
                  <a:pt x="581745" y="1024889"/>
                </a:lnTo>
                <a:lnTo>
                  <a:pt x="651438" y="1039611"/>
                </a:lnTo>
                <a:lnTo>
                  <a:pt x="723604" y="1051300"/>
                </a:lnTo>
                <a:lnTo>
                  <a:pt x="798000" y="1059820"/>
                </a:lnTo>
                <a:lnTo>
                  <a:pt x="874380" y="1065032"/>
                </a:lnTo>
                <a:lnTo>
                  <a:pt x="952500" y="1066800"/>
                </a:lnTo>
                <a:lnTo>
                  <a:pt x="1030617" y="1065032"/>
                </a:lnTo>
                <a:lnTo>
                  <a:pt x="1106996" y="1059820"/>
                </a:lnTo>
                <a:lnTo>
                  <a:pt x="1181391" y="1051300"/>
                </a:lnTo>
                <a:lnTo>
                  <a:pt x="1253557" y="1039611"/>
                </a:lnTo>
                <a:lnTo>
                  <a:pt x="1323248" y="1024889"/>
                </a:lnTo>
                <a:lnTo>
                  <a:pt x="1390220" y="1007272"/>
                </a:lnTo>
                <a:lnTo>
                  <a:pt x="1454228" y="986896"/>
                </a:lnTo>
                <a:lnTo>
                  <a:pt x="1515026" y="963899"/>
                </a:lnTo>
                <a:lnTo>
                  <a:pt x="1572369" y="938418"/>
                </a:lnTo>
                <a:lnTo>
                  <a:pt x="1626012" y="910590"/>
                </a:lnTo>
                <a:lnTo>
                  <a:pt x="1675710" y="880551"/>
                </a:lnTo>
                <a:lnTo>
                  <a:pt x="1721217" y="848441"/>
                </a:lnTo>
                <a:lnTo>
                  <a:pt x="1762289" y="814395"/>
                </a:lnTo>
                <a:lnTo>
                  <a:pt x="1798680" y="778550"/>
                </a:lnTo>
                <a:lnTo>
                  <a:pt x="1830145" y="741045"/>
                </a:lnTo>
                <a:lnTo>
                  <a:pt x="1856439" y="702015"/>
                </a:lnTo>
                <a:lnTo>
                  <a:pt x="1877316" y="661598"/>
                </a:lnTo>
                <a:lnTo>
                  <a:pt x="1892532" y="619932"/>
                </a:lnTo>
                <a:lnTo>
                  <a:pt x="1901842" y="577154"/>
                </a:lnTo>
                <a:lnTo>
                  <a:pt x="1905000" y="533400"/>
                </a:lnTo>
                <a:lnTo>
                  <a:pt x="1901842" y="489645"/>
                </a:lnTo>
                <a:lnTo>
                  <a:pt x="1892532" y="446867"/>
                </a:lnTo>
                <a:lnTo>
                  <a:pt x="1877316" y="405201"/>
                </a:lnTo>
                <a:lnTo>
                  <a:pt x="1856439" y="364784"/>
                </a:lnTo>
                <a:lnTo>
                  <a:pt x="1830145" y="325754"/>
                </a:lnTo>
                <a:lnTo>
                  <a:pt x="1798680" y="288249"/>
                </a:lnTo>
                <a:lnTo>
                  <a:pt x="1762289" y="252404"/>
                </a:lnTo>
                <a:lnTo>
                  <a:pt x="1721217" y="218358"/>
                </a:lnTo>
                <a:lnTo>
                  <a:pt x="1675710" y="186248"/>
                </a:lnTo>
                <a:lnTo>
                  <a:pt x="1626012" y="156210"/>
                </a:lnTo>
                <a:lnTo>
                  <a:pt x="1572369" y="128381"/>
                </a:lnTo>
                <a:lnTo>
                  <a:pt x="1515026" y="102900"/>
                </a:lnTo>
                <a:lnTo>
                  <a:pt x="1454228" y="79903"/>
                </a:lnTo>
                <a:lnTo>
                  <a:pt x="1390220" y="59527"/>
                </a:lnTo>
                <a:lnTo>
                  <a:pt x="1323248" y="41910"/>
                </a:lnTo>
                <a:lnTo>
                  <a:pt x="1253557" y="27188"/>
                </a:lnTo>
                <a:lnTo>
                  <a:pt x="1181391" y="15499"/>
                </a:lnTo>
                <a:lnTo>
                  <a:pt x="1106996" y="6979"/>
                </a:lnTo>
                <a:lnTo>
                  <a:pt x="1030617" y="1767"/>
                </a:lnTo>
                <a:lnTo>
                  <a:pt x="952500" y="0"/>
                </a:lnTo>
                <a:lnTo>
                  <a:pt x="874380" y="1767"/>
                </a:lnTo>
                <a:lnTo>
                  <a:pt x="798000" y="6979"/>
                </a:lnTo>
                <a:lnTo>
                  <a:pt x="723604" y="15499"/>
                </a:lnTo>
                <a:lnTo>
                  <a:pt x="651438" y="27188"/>
                </a:lnTo>
                <a:lnTo>
                  <a:pt x="581745" y="41909"/>
                </a:lnTo>
                <a:lnTo>
                  <a:pt x="514773" y="59527"/>
                </a:lnTo>
                <a:lnTo>
                  <a:pt x="450765" y="79903"/>
                </a:lnTo>
                <a:lnTo>
                  <a:pt x="389967" y="102900"/>
                </a:lnTo>
                <a:lnTo>
                  <a:pt x="332625" y="128381"/>
                </a:lnTo>
                <a:lnTo>
                  <a:pt x="278982" y="156210"/>
                </a:lnTo>
                <a:lnTo>
                  <a:pt x="229285" y="186248"/>
                </a:lnTo>
                <a:lnTo>
                  <a:pt x="183778" y="218358"/>
                </a:lnTo>
                <a:lnTo>
                  <a:pt x="142707" y="252404"/>
                </a:lnTo>
                <a:lnTo>
                  <a:pt x="106317" y="288249"/>
                </a:lnTo>
                <a:lnTo>
                  <a:pt x="74852" y="325754"/>
                </a:lnTo>
                <a:lnTo>
                  <a:pt x="48559" y="364784"/>
                </a:lnTo>
                <a:lnTo>
                  <a:pt x="27682" y="405201"/>
                </a:lnTo>
                <a:lnTo>
                  <a:pt x="12466" y="446867"/>
                </a:lnTo>
                <a:lnTo>
                  <a:pt x="3157" y="489645"/>
                </a:lnTo>
                <a:lnTo>
                  <a:pt x="0" y="5334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2000" y="2590800"/>
            <a:ext cx="1905000" cy="1066800"/>
          </a:xfrm>
          <a:custGeom>
            <a:avLst/>
            <a:gdLst/>
            <a:ahLst/>
            <a:cxnLst/>
            <a:rect l="l" t="t" r="r" b="b"/>
            <a:pathLst>
              <a:path w="1905000" h="1066800">
                <a:moveTo>
                  <a:pt x="0" y="533400"/>
                </a:moveTo>
                <a:lnTo>
                  <a:pt x="3157" y="489645"/>
                </a:lnTo>
                <a:lnTo>
                  <a:pt x="12466" y="446867"/>
                </a:lnTo>
                <a:lnTo>
                  <a:pt x="27682" y="405201"/>
                </a:lnTo>
                <a:lnTo>
                  <a:pt x="48559" y="364784"/>
                </a:lnTo>
                <a:lnTo>
                  <a:pt x="74852" y="325754"/>
                </a:lnTo>
                <a:lnTo>
                  <a:pt x="106317" y="288249"/>
                </a:lnTo>
                <a:lnTo>
                  <a:pt x="142707" y="252404"/>
                </a:lnTo>
                <a:lnTo>
                  <a:pt x="183778" y="218358"/>
                </a:lnTo>
                <a:lnTo>
                  <a:pt x="229285" y="186248"/>
                </a:lnTo>
                <a:lnTo>
                  <a:pt x="278982" y="156210"/>
                </a:lnTo>
                <a:lnTo>
                  <a:pt x="332625" y="128381"/>
                </a:lnTo>
                <a:lnTo>
                  <a:pt x="389967" y="102900"/>
                </a:lnTo>
                <a:lnTo>
                  <a:pt x="450765" y="79903"/>
                </a:lnTo>
                <a:lnTo>
                  <a:pt x="514773" y="59527"/>
                </a:lnTo>
                <a:lnTo>
                  <a:pt x="581745" y="41909"/>
                </a:lnTo>
                <a:lnTo>
                  <a:pt x="651438" y="27188"/>
                </a:lnTo>
                <a:lnTo>
                  <a:pt x="723604" y="15499"/>
                </a:lnTo>
                <a:lnTo>
                  <a:pt x="798000" y="6979"/>
                </a:lnTo>
                <a:lnTo>
                  <a:pt x="874380" y="1767"/>
                </a:lnTo>
                <a:lnTo>
                  <a:pt x="952500" y="0"/>
                </a:lnTo>
                <a:lnTo>
                  <a:pt x="1030617" y="1767"/>
                </a:lnTo>
                <a:lnTo>
                  <a:pt x="1106996" y="6979"/>
                </a:lnTo>
                <a:lnTo>
                  <a:pt x="1181391" y="15499"/>
                </a:lnTo>
                <a:lnTo>
                  <a:pt x="1253557" y="27188"/>
                </a:lnTo>
                <a:lnTo>
                  <a:pt x="1323248" y="41910"/>
                </a:lnTo>
                <a:lnTo>
                  <a:pt x="1390220" y="59527"/>
                </a:lnTo>
                <a:lnTo>
                  <a:pt x="1454228" y="79903"/>
                </a:lnTo>
                <a:lnTo>
                  <a:pt x="1515026" y="102900"/>
                </a:lnTo>
                <a:lnTo>
                  <a:pt x="1572369" y="128381"/>
                </a:lnTo>
                <a:lnTo>
                  <a:pt x="1626012" y="156210"/>
                </a:lnTo>
                <a:lnTo>
                  <a:pt x="1675710" y="186248"/>
                </a:lnTo>
                <a:lnTo>
                  <a:pt x="1721217" y="218358"/>
                </a:lnTo>
                <a:lnTo>
                  <a:pt x="1762289" y="252404"/>
                </a:lnTo>
                <a:lnTo>
                  <a:pt x="1798680" y="288249"/>
                </a:lnTo>
                <a:lnTo>
                  <a:pt x="1830145" y="325754"/>
                </a:lnTo>
                <a:lnTo>
                  <a:pt x="1856439" y="364784"/>
                </a:lnTo>
                <a:lnTo>
                  <a:pt x="1877316" y="405201"/>
                </a:lnTo>
                <a:lnTo>
                  <a:pt x="1892532" y="446867"/>
                </a:lnTo>
                <a:lnTo>
                  <a:pt x="1901842" y="489645"/>
                </a:lnTo>
                <a:lnTo>
                  <a:pt x="1905000" y="533400"/>
                </a:lnTo>
                <a:lnTo>
                  <a:pt x="1901842" y="577154"/>
                </a:lnTo>
                <a:lnTo>
                  <a:pt x="1892532" y="619932"/>
                </a:lnTo>
                <a:lnTo>
                  <a:pt x="1877316" y="661598"/>
                </a:lnTo>
                <a:lnTo>
                  <a:pt x="1856439" y="702015"/>
                </a:lnTo>
                <a:lnTo>
                  <a:pt x="1830145" y="741045"/>
                </a:lnTo>
                <a:lnTo>
                  <a:pt x="1798680" y="778550"/>
                </a:lnTo>
                <a:lnTo>
                  <a:pt x="1762289" y="814395"/>
                </a:lnTo>
                <a:lnTo>
                  <a:pt x="1721217" y="848441"/>
                </a:lnTo>
                <a:lnTo>
                  <a:pt x="1675710" y="880551"/>
                </a:lnTo>
                <a:lnTo>
                  <a:pt x="1626012" y="910590"/>
                </a:lnTo>
                <a:lnTo>
                  <a:pt x="1572369" y="938418"/>
                </a:lnTo>
                <a:lnTo>
                  <a:pt x="1515026" y="963899"/>
                </a:lnTo>
                <a:lnTo>
                  <a:pt x="1454228" y="986896"/>
                </a:lnTo>
                <a:lnTo>
                  <a:pt x="1390220" y="1007272"/>
                </a:lnTo>
                <a:lnTo>
                  <a:pt x="1323248" y="1024889"/>
                </a:lnTo>
                <a:lnTo>
                  <a:pt x="1253557" y="1039611"/>
                </a:lnTo>
                <a:lnTo>
                  <a:pt x="1181391" y="1051300"/>
                </a:lnTo>
                <a:lnTo>
                  <a:pt x="1106996" y="1059820"/>
                </a:lnTo>
                <a:lnTo>
                  <a:pt x="1030617" y="1065032"/>
                </a:lnTo>
                <a:lnTo>
                  <a:pt x="952500" y="1066800"/>
                </a:lnTo>
                <a:lnTo>
                  <a:pt x="874380" y="1065032"/>
                </a:lnTo>
                <a:lnTo>
                  <a:pt x="798000" y="1059820"/>
                </a:lnTo>
                <a:lnTo>
                  <a:pt x="723604" y="1051300"/>
                </a:lnTo>
                <a:lnTo>
                  <a:pt x="651438" y="1039611"/>
                </a:lnTo>
                <a:lnTo>
                  <a:pt x="581745" y="1024889"/>
                </a:lnTo>
                <a:lnTo>
                  <a:pt x="514773" y="1007272"/>
                </a:lnTo>
                <a:lnTo>
                  <a:pt x="450765" y="986896"/>
                </a:lnTo>
                <a:lnTo>
                  <a:pt x="389967" y="963899"/>
                </a:lnTo>
                <a:lnTo>
                  <a:pt x="332625" y="938418"/>
                </a:lnTo>
                <a:lnTo>
                  <a:pt x="278982" y="910590"/>
                </a:lnTo>
                <a:lnTo>
                  <a:pt x="229285" y="880551"/>
                </a:lnTo>
                <a:lnTo>
                  <a:pt x="183778" y="848441"/>
                </a:lnTo>
                <a:lnTo>
                  <a:pt x="142707" y="814395"/>
                </a:lnTo>
                <a:lnTo>
                  <a:pt x="106317" y="778550"/>
                </a:lnTo>
                <a:lnTo>
                  <a:pt x="74852" y="741044"/>
                </a:lnTo>
                <a:lnTo>
                  <a:pt x="48559" y="702015"/>
                </a:lnTo>
                <a:lnTo>
                  <a:pt x="27682" y="661598"/>
                </a:lnTo>
                <a:lnTo>
                  <a:pt x="12466" y="619932"/>
                </a:lnTo>
                <a:lnTo>
                  <a:pt x="3157" y="577154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33600" y="251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2200" y="2590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14600" y="2819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7000" y="3048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90800" y="3352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0"/>
                </a:moveTo>
                <a:lnTo>
                  <a:pt x="152400" y="7620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3601" y="3625469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575" y="538225"/>
                </a:moveTo>
                <a:lnTo>
                  <a:pt x="28571" y="523875"/>
                </a:lnTo>
                <a:lnTo>
                  <a:pt x="0" y="523874"/>
                </a:lnTo>
                <a:lnTo>
                  <a:pt x="42799" y="609599"/>
                </a:lnTo>
                <a:lnTo>
                  <a:pt x="28575" y="538225"/>
                </a:lnTo>
                <a:close/>
              </a:path>
              <a:path w="85725" h="609600">
                <a:moveTo>
                  <a:pt x="85725" y="523874"/>
                </a:moveTo>
                <a:lnTo>
                  <a:pt x="57146" y="523875"/>
                </a:lnTo>
                <a:lnTo>
                  <a:pt x="57150" y="538225"/>
                </a:lnTo>
                <a:lnTo>
                  <a:pt x="85725" y="523874"/>
                </a:lnTo>
                <a:close/>
              </a:path>
              <a:path w="85725" h="609600">
                <a:moveTo>
                  <a:pt x="57023" y="0"/>
                </a:moveTo>
                <a:lnTo>
                  <a:pt x="28448" y="0"/>
                </a:lnTo>
                <a:lnTo>
                  <a:pt x="28575" y="538225"/>
                </a:lnTo>
                <a:lnTo>
                  <a:pt x="42799" y="609599"/>
                </a:lnTo>
                <a:lnTo>
                  <a:pt x="85725" y="523874"/>
                </a:lnTo>
                <a:lnTo>
                  <a:pt x="57150" y="538225"/>
                </a:lnTo>
                <a:lnTo>
                  <a:pt x="57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6800" y="2514600"/>
            <a:ext cx="2133600" cy="1066800"/>
          </a:xfrm>
          <a:custGeom>
            <a:avLst/>
            <a:gdLst/>
            <a:ahLst/>
            <a:cxnLst/>
            <a:rect l="l" t="t" r="r" b="b"/>
            <a:pathLst>
              <a:path w="2133600" h="1066800">
                <a:moveTo>
                  <a:pt x="0" y="533400"/>
                </a:moveTo>
                <a:lnTo>
                  <a:pt x="3536" y="577154"/>
                </a:lnTo>
                <a:lnTo>
                  <a:pt x="13963" y="619932"/>
                </a:lnTo>
                <a:lnTo>
                  <a:pt x="31005" y="661598"/>
                </a:lnTo>
                <a:lnTo>
                  <a:pt x="54388" y="702015"/>
                </a:lnTo>
                <a:lnTo>
                  <a:pt x="83837" y="741044"/>
                </a:lnTo>
                <a:lnTo>
                  <a:pt x="119078" y="778550"/>
                </a:lnTo>
                <a:lnTo>
                  <a:pt x="159836" y="814395"/>
                </a:lnTo>
                <a:lnTo>
                  <a:pt x="205837" y="848441"/>
                </a:lnTo>
                <a:lnTo>
                  <a:pt x="256805" y="880551"/>
                </a:lnTo>
                <a:lnTo>
                  <a:pt x="312467" y="910590"/>
                </a:lnTo>
                <a:lnTo>
                  <a:pt x="372547" y="938418"/>
                </a:lnTo>
                <a:lnTo>
                  <a:pt x="436772" y="963899"/>
                </a:lnTo>
                <a:lnTo>
                  <a:pt x="504866" y="986896"/>
                </a:lnTo>
                <a:lnTo>
                  <a:pt x="576554" y="1007272"/>
                </a:lnTo>
                <a:lnTo>
                  <a:pt x="651563" y="1024889"/>
                </a:lnTo>
                <a:lnTo>
                  <a:pt x="729618" y="1039611"/>
                </a:lnTo>
                <a:lnTo>
                  <a:pt x="810443" y="1051300"/>
                </a:lnTo>
                <a:lnTo>
                  <a:pt x="893765" y="1059820"/>
                </a:lnTo>
                <a:lnTo>
                  <a:pt x="979309" y="1065032"/>
                </a:lnTo>
                <a:lnTo>
                  <a:pt x="1066800" y="1066800"/>
                </a:lnTo>
                <a:lnTo>
                  <a:pt x="1154290" y="1065032"/>
                </a:lnTo>
                <a:lnTo>
                  <a:pt x="1239834" y="1059820"/>
                </a:lnTo>
                <a:lnTo>
                  <a:pt x="1323156" y="1051300"/>
                </a:lnTo>
                <a:lnTo>
                  <a:pt x="1403981" y="1039611"/>
                </a:lnTo>
                <a:lnTo>
                  <a:pt x="1482036" y="1024889"/>
                </a:lnTo>
                <a:lnTo>
                  <a:pt x="1557045" y="1007272"/>
                </a:lnTo>
                <a:lnTo>
                  <a:pt x="1628733" y="986896"/>
                </a:lnTo>
                <a:lnTo>
                  <a:pt x="1696827" y="963899"/>
                </a:lnTo>
                <a:lnTo>
                  <a:pt x="1761052" y="938418"/>
                </a:lnTo>
                <a:lnTo>
                  <a:pt x="1821132" y="910590"/>
                </a:lnTo>
                <a:lnTo>
                  <a:pt x="1876794" y="880551"/>
                </a:lnTo>
                <a:lnTo>
                  <a:pt x="1927762" y="848441"/>
                </a:lnTo>
                <a:lnTo>
                  <a:pt x="1973763" y="814395"/>
                </a:lnTo>
                <a:lnTo>
                  <a:pt x="2014521" y="778550"/>
                </a:lnTo>
                <a:lnTo>
                  <a:pt x="2049762" y="741045"/>
                </a:lnTo>
                <a:lnTo>
                  <a:pt x="2079211" y="702015"/>
                </a:lnTo>
                <a:lnTo>
                  <a:pt x="2102594" y="661598"/>
                </a:lnTo>
                <a:lnTo>
                  <a:pt x="2119636" y="619932"/>
                </a:lnTo>
                <a:lnTo>
                  <a:pt x="2130063" y="577154"/>
                </a:lnTo>
                <a:lnTo>
                  <a:pt x="2133600" y="533400"/>
                </a:lnTo>
                <a:lnTo>
                  <a:pt x="2130063" y="489645"/>
                </a:lnTo>
                <a:lnTo>
                  <a:pt x="2119636" y="446867"/>
                </a:lnTo>
                <a:lnTo>
                  <a:pt x="2102594" y="405201"/>
                </a:lnTo>
                <a:lnTo>
                  <a:pt x="2079211" y="364784"/>
                </a:lnTo>
                <a:lnTo>
                  <a:pt x="2049762" y="325754"/>
                </a:lnTo>
                <a:lnTo>
                  <a:pt x="2014521" y="288249"/>
                </a:lnTo>
                <a:lnTo>
                  <a:pt x="1973763" y="252404"/>
                </a:lnTo>
                <a:lnTo>
                  <a:pt x="1927762" y="218358"/>
                </a:lnTo>
                <a:lnTo>
                  <a:pt x="1876794" y="186248"/>
                </a:lnTo>
                <a:lnTo>
                  <a:pt x="1821132" y="156210"/>
                </a:lnTo>
                <a:lnTo>
                  <a:pt x="1761052" y="128381"/>
                </a:lnTo>
                <a:lnTo>
                  <a:pt x="1696827" y="102900"/>
                </a:lnTo>
                <a:lnTo>
                  <a:pt x="1628733" y="79903"/>
                </a:lnTo>
                <a:lnTo>
                  <a:pt x="1557045" y="59527"/>
                </a:lnTo>
                <a:lnTo>
                  <a:pt x="1482036" y="41910"/>
                </a:lnTo>
                <a:lnTo>
                  <a:pt x="1403981" y="27188"/>
                </a:lnTo>
                <a:lnTo>
                  <a:pt x="1323156" y="15499"/>
                </a:lnTo>
                <a:lnTo>
                  <a:pt x="1239834" y="6979"/>
                </a:lnTo>
                <a:lnTo>
                  <a:pt x="1154290" y="1767"/>
                </a:lnTo>
                <a:lnTo>
                  <a:pt x="1066800" y="0"/>
                </a:lnTo>
                <a:lnTo>
                  <a:pt x="979309" y="1767"/>
                </a:lnTo>
                <a:lnTo>
                  <a:pt x="893765" y="6979"/>
                </a:lnTo>
                <a:lnTo>
                  <a:pt x="810443" y="15499"/>
                </a:lnTo>
                <a:lnTo>
                  <a:pt x="729618" y="27188"/>
                </a:lnTo>
                <a:lnTo>
                  <a:pt x="651563" y="41909"/>
                </a:lnTo>
                <a:lnTo>
                  <a:pt x="576554" y="59527"/>
                </a:lnTo>
                <a:lnTo>
                  <a:pt x="504866" y="79903"/>
                </a:lnTo>
                <a:lnTo>
                  <a:pt x="436772" y="102900"/>
                </a:lnTo>
                <a:lnTo>
                  <a:pt x="372547" y="128381"/>
                </a:lnTo>
                <a:lnTo>
                  <a:pt x="312467" y="156210"/>
                </a:lnTo>
                <a:lnTo>
                  <a:pt x="256805" y="186248"/>
                </a:lnTo>
                <a:lnTo>
                  <a:pt x="205837" y="218358"/>
                </a:lnTo>
                <a:lnTo>
                  <a:pt x="159836" y="252404"/>
                </a:lnTo>
                <a:lnTo>
                  <a:pt x="119078" y="288249"/>
                </a:lnTo>
                <a:lnTo>
                  <a:pt x="83837" y="325754"/>
                </a:lnTo>
                <a:lnTo>
                  <a:pt x="54388" y="364784"/>
                </a:lnTo>
                <a:lnTo>
                  <a:pt x="31005" y="405201"/>
                </a:lnTo>
                <a:lnTo>
                  <a:pt x="13963" y="446867"/>
                </a:lnTo>
                <a:lnTo>
                  <a:pt x="3536" y="489645"/>
                </a:lnTo>
                <a:lnTo>
                  <a:pt x="0" y="53340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6800" y="2514600"/>
            <a:ext cx="2133600" cy="1066800"/>
          </a:xfrm>
          <a:custGeom>
            <a:avLst/>
            <a:gdLst/>
            <a:ahLst/>
            <a:cxnLst/>
            <a:rect l="l" t="t" r="r" b="b"/>
            <a:pathLst>
              <a:path w="2133600" h="1066800">
                <a:moveTo>
                  <a:pt x="0" y="533400"/>
                </a:moveTo>
                <a:lnTo>
                  <a:pt x="3536" y="489645"/>
                </a:lnTo>
                <a:lnTo>
                  <a:pt x="13963" y="446867"/>
                </a:lnTo>
                <a:lnTo>
                  <a:pt x="31005" y="405201"/>
                </a:lnTo>
                <a:lnTo>
                  <a:pt x="54388" y="364784"/>
                </a:lnTo>
                <a:lnTo>
                  <a:pt x="83837" y="325754"/>
                </a:lnTo>
                <a:lnTo>
                  <a:pt x="119078" y="288249"/>
                </a:lnTo>
                <a:lnTo>
                  <a:pt x="159836" y="252404"/>
                </a:lnTo>
                <a:lnTo>
                  <a:pt x="205837" y="218358"/>
                </a:lnTo>
                <a:lnTo>
                  <a:pt x="256805" y="186248"/>
                </a:lnTo>
                <a:lnTo>
                  <a:pt x="312467" y="156210"/>
                </a:lnTo>
                <a:lnTo>
                  <a:pt x="372547" y="128381"/>
                </a:lnTo>
                <a:lnTo>
                  <a:pt x="436772" y="102900"/>
                </a:lnTo>
                <a:lnTo>
                  <a:pt x="504866" y="79903"/>
                </a:lnTo>
                <a:lnTo>
                  <a:pt x="576554" y="59527"/>
                </a:lnTo>
                <a:lnTo>
                  <a:pt x="651563" y="41909"/>
                </a:lnTo>
                <a:lnTo>
                  <a:pt x="729618" y="27188"/>
                </a:lnTo>
                <a:lnTo>
                  <a:pt x="810443" y="15499"/>
                </a:lnTo>
                <a:lnTo>
                  <a:pt x="893765" y="6979"/>
                </a:lnTo>
                <a:lnTo>
                  <a:pt x="979309" y="1767"/>
                </a:lnTo>
                <a:lnTo>
                  <a:pt x="1066800" y="0"/>
                </a:lnTo>
                <a:lnTo>
                  <a:pt x="1154290" y="1767"/>
                </a:lnTo>
                <a:lnTo>
                  <a:pt x="1239834" y="6979"/>
                </a:lnTo>
                <a:lnTo>
                  <a:pt x="1323156" y="15499"/>
                </a:lnTo>
                <a:lnTo>
                  <a:pt x="1403981" y="27188"/>
                </a:lnTo>
                <a:lnTo>
                  <a:pt x="1482036" y="41910"/>
                </a:lnTo>
                <a:lnTo>
                  <a:pt x="1557045" y="59527"/>
                </a:lnTo>
                <a:lnTo>
                  <a:pt x="1628733" y="79903"/>
                </a:lnTo>
                <a:lnTo>
                  <a:pt x="1696827" y="102900"/>
                </a:lnTo>
                <a:lnTo>
                  <a:pt x="1761052" y="128381"/>
                </a:lnTo>
                <a:lnTo>
                  <a:pt x="1821132" y="156210"/>
                </a:lnTo>
                <a:lnTo>
                  <a:pt x="1876794" y="186248"/>
                </a:lnTo>
                <a:lnTo>
                  <a:pt x="1927762" y="218358"/>
                </a:lnTo>
                <a:lnTo>
                  <a:pt x="1973763" y="252404"/>
                </a:lnTo>
                <a:lnTo>
                  <a:pt x="2014521" y="288249"/>
                </a:lnTo>
                <a:lnTo>
                  <a:pt x="2049762" y="325754"/>
                </a:lnTo>
                <a:lnTo>
                  <a:pt x="2079211" y="364784"/>
                </a:lnTo>
                <a:lnTo>
                  <a:pt x="2102594" y="405201"/>
                </a:lnTo>
                <a:lnTo>
                  <a:pt x="2119636" y="446867"/>
                </a:lnTo>
                <a:lnTo>
                  <a:pt x="2130063" y="489645"/>
                </a:lnTo>
                <a:lnTo>
                  <a:pt x="2133600" y="533400"/>
                </a:lnTo>
                <a:lnTo>
                  <a:pt x="2130063" y="577154"/>
                </a:lnTo>
                <a:lnTo>
                  <a:pt x="2119636" y="619932"/>
                </a:lnTo>
                <a:lnTo>
                  <a:pt x="2102594" y="661598"/>
                </a:lnTo>
                <a:lnTo>
                  <a:pt x="2079211" y="702015"/>
                </a:lnTo>
                <a:lnTo>
                  <a:pt x="2049762" y="741045"/>
                </a:lnTo>
                <a:lnTo>
                  <a:pt x="2014521" y="778550"/>
                </a:lnTo>
                <a:lnTo>
                  <a:pt x="1973763" y="814395"/>
                </a:lnTo>
                <a:lnTo>
                  <a:pt x="1927762" y="848441"/>
                </a:lnTo>
                <a:lnTo>
                  <a:pt x="1876794" y="880551"/>
                </a:lnTo>
                <a:lnTo>
                  <a:pt x="1821132" y="910590"/>
                </a:lnTo>
                <a:lnTo>
                  <a:pt x="1761052" y="938418"/>
                </a:lnTo>
                <a:lnTo>
                  <a:pt x="1696827" y="963899"/>
                </a:lnTo>
                <a:lnTo>
                  <a:pt x="1628733" y="986896"/>
                </a:lnTo>
                <a:lnTo>
                  <a:pt x="1557045" y="1007272"/>
                </a:lnTo>
                <a:lnTo>
                  <a:pt x="1482036" y="1024889"/>
                </a:lnTo>
                <a:lnTo>
                  <a:pt x="1403981" y="1039611"/>
                </a:lnTo>
                <a:lnTo>
                  <a:pt x="1323156" y="1051300"/>
                </a:lnTo>
                <a:lnTo>
                  <a:pt x="1239834" y="1059820"/>
                </a:lnTo>
                <a:lnTo>
                  <a:pt x="1154290" y="1065032"/>
                </a:lnTo>
                <a:lnTo>
                  <a:pt x="1066800" y="1066800"/>
                </a:lnTo>
                <a:lnTo>
                  <a:pt x="979309" y="1065032"/>
                </a:lnTo>
                <a:lnTo>
                  <a:pt x="893765" y="1059820"/>
                </a:lnTo>
                <a:lnTo>
                  <a:pt x="810443" y="1051300"/>
                </a:lnTo>
                <a:lnTo>
                  <a:pt x="729618" y="1039611"/>
                </a:lnTo>
                <a:lnTo>
                  <a:pt x="651563" y="1024889"/>
                </a:lnTo>
                <a:lnTo>
                  <a:pt x="576554" y="1007272"/>
                </a:lnTo>
                <a:lnTo>
                  <a:pt x="504866" y="986896"/>
                </a:lnTo>
                <a:lnTo>
                  <a:pt x="436772" y="963899"/>
                </a:lnTo>
                <a:lnTo>
                  <a:pt x="372547" y="938418"/>
                </a:lnTo>
                <a:lnTo>
                  <a:pt x="312467" y="910590"/>
                </a:lnTo>
                <a:lnTo>
                  <a:pt x="256805" y="880551"/>
                </a:lnTo>
                <a:lnTo>
                  <a:pt x="205837" y="848441"/>
                </a:lnTo>
                <a:lnTo>
                  <a:pt x="159836" y="814395"/>
                </a:lnTo>
                <a:lnTo>
                  <a:pt x="119078" y="778550"/>
                </a:lnTo>
                <a:lnTo>
                  <a:pt x="83837" y="741044"/>
                </a:lnTo>
                <a:lnTo>
                  <a:pt x="54388" y="702015"/>
                </a:lnTo>
                <a:lnTo>
                  <a:pt x="31005" y="661598"/>
                </a:lnTo>
                <a:lnTo>
                  <a:pt x="13963" y="619932"/>
                </a:lnTo>
                <a:lnTo>
                  <a:pt x="3536" y="577154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00800" y="2438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818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4200" y="2895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4200" y="3200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1800" y="33528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0" y="0"/>
                </a:moveTo>
                <a:lnTo>
                  <a:pt x="381000" y="7620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8472" y="3581400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575" y="523874"/>
                </a:moveTo>
                <a:lnTo>
                  <a:pt x="0" y="523875"/>
                </a:lnTo>
                <a:lnTo>
                  <a:pt x="42925" y="609600"/>
                </a:lnTo>
                <a:lnTo>
                  <a:pt x="85725" y="523875"/>
                </a:lnTo>
                <a:lnTo>
                  <a:pt x="57149" y="523875"/>
                </a:lnTo>
                <a:lnTo>
                  <a:pt x="57150" y="538099"/>
                </a:lnTo>
                <a:lnTo>
                  <a:pt x="28575" y="538099"/>
                </a:lnTo>
                <a:lnTo>
                  <a:pt x="28575" y="523874"/>
                </a:lnTo>
                <a:close/>
              </a:path>
              <a:path w="85725" h="609600">
                <a:moveTo>
                  <a:pt x="28575" y="538099"/>
                </a:moveTo>
                <a:lnTo>
                  <a:pt x="57150" y="538099"/>
                </a:lnTo>
                <a:lnTo>
                  <a:pt x="57150" y="0"/>
                </a:lnTo>
                <a:lnTo>
                  <a:pt x="28575" y="0"/>
                </a:lnTo>
                <a:lnTo>
                  <a:pt x="28575" y="5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6323" y="4030599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28575" y="609600"/>
                </a:moveTo>
                <a:lnTo>
                  <a:pt x="57150" y="609600"/>
                </a:lnTo>
                <a:lnTo>
                  <a:pt x="57150" y="71374"/>
                </a:lnTo>
                <a:lnTo>
                  <a:pt x="85725" y="85725"/>
                </a:lnTo>
                <a:lnTo>
                  <a:pt x="42862" y="0"/>
                </a:lnTo>
                <a:lnTo>
                  <a:pt x="28575" y="71374"/>
                </a:lnTo>
                <a:lnTo>
                  <a:pt x="28575" y="609600"/>
                </a:lnTo>
                <a:close/>
              </a:path>
              <a:path w="85725" h="609600">
                <a:moveTo>
                  <a:pt x="28575" y="71374"/>
                </a:moveTo>
                <a:lnTo>
                  <a:pt x="42862" y="0"/>
                </a:lnTo>
                <a:lnTo>
                  <a:pt x="0" y="85725"/>
                </a:lnTo>
                <a:lnTo>
                  <a:pt x="28575" y="85724"/>
                </a:lnTo>
                <a:lnTo>
                  <a:pt x="28575" y="71374"/>
                </a:lnTo>
                <a:close/>
              </a:path>
              <a:path w="85725" h="609600">
                <a:moveTo>
                  <a:pt x="85725" y="85725"/>
                </a:moveTo>
                <a:lnTo>
                  <a:pt x="57150" y="71374"/>
                </a:lnTo>
                <a:lnTo>
                  <a:pt x="57149" y="85725"/>
                </a:lnTo>
                <a:lnTo>
                  <a:pt x="85725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33874" y="4104767"/>
            <a:ext cx="85725" cy="629665"/>
          </a:xfrm>
          <a:custGeom>
            <a:avLst/>
            <a:gdLst/>
            <a:ahLst/>
            <a:cxnLst/>
            <a:rect l="l" t="t" r="r" b="b"/>
            <a:pathLst>
              <a:path w="85725" h="629665">
                <a:moveTo>
                  <a:pt x="28575" y="543940"/>
                </a:moveTo>
                <a:lnTo>
                  <a:pt x="0" y="543940"/>
                </a:lnTo>
                <a:lnTo>
                  <a:pt x="42925" y="629665"/>
                </a:lnTo>
                <a:lnTo>
                  <a:pt x="85725" y="543940"/>
                </a:lnTo>
                <a:lnTo>
                  <a:pt x="57150" y="543940"/>
                </a:lnTo>
                <a:lnTo>
                  <a:pt x="57150" y="558164"/>
                </a:lnTo>
                <a:lnTo>
                  <a:pt x="28575" y="558164"/>
                </a:lnTo>
                <a:lnTo>
                  <a:pt x="28575" y="543940"/>
                </a:lnTo>
                <a:close/>
              </a:path>
              <a:path w="85725" h="629665">
                <a:moveTo>
                  <a:pt x="28575" y="558164"/>
                </a:moveTo>
                <a:lnTo>
                  <a:pt x="57150" y="558164"/>
                </a:lnTo>
                <a:lnTo>
                  <a:pt x="57150" y="0"/>
                </a:lnTo>
                <a:lnTo>
                  <a:pt x="28575" y="0"/>
                </a:lnTo>
                <a:lnTo>
                  <a:pt x="28575" y="558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502021" y="219031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4940" y="22607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840" y="226076"/>
            <a:ext cx="49995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abnorma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ities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alter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0389" y="226076"/>
            <a:ext cx="95180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59607" y="523838"/>
            <a:ext cx="584272" cy="287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0" baseline="26758" dirty="0" smtClean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7840" y="530883"/>
            <a:ext cx="2955492" cy="645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chang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frac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  <a:spcBef>
                <a:spcPts val="472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Albu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has negati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6451" y="530883"/>
            <a:ext cx="320954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40" y="896890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02285" y="896890"/>
            <a:ext cx="105361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charged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61547" y="896890"/>
            <a:ext cx="7143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sites,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79260" y="896890"/>
            <a:ext cx="265930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19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hich</a:t>
            </a:r>
            <a:r>
              <a:rPr sz="2000" b="1" spc="-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can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bind 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840" y="1194645"/>
            <a:ext cx="34782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950" b="1" spc="0" baseline="26758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66062" y="1194645"/>
            <a:ext cx="584048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9884" y="1201690"/>
            <a:ext cx="9108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ions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1570" y="1201690"/>
            <a:ext cx="65759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940" y="16097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1032" y="1650523"/>
            <a:ext cx="1340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idosis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5445" y="1650523"/>
            <a:ext cx="2017649" cy="1048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Alkalosis</a:t>
            </a:r>
            <a:endParaRPr sz="2400">
              <a:latin typeface="Arial"/>
              <a:cs typeface="Arial"/>
            </a:endParaRPr>
          </a:p>
          <a:p>
            <a:pPr marL="1103883">
              <a:lnSpc>
                <a:spcPts val="2759"/>
              </a:lnSpc>
              <a:spcBef>
                <a:spcPts val="1543"/>
              </a:spcBef>
            </a:pPr>
            <a:r>
              <a:rPr sz="3600" spc="69" baseline="120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600" b="1" spc="-4" baseline="-16909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3600" b="1" spc="0" baseline="-16909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2594" y="2216122"/>
            <a:ext cx="54264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50"/>
              </a:lnSpc>
              <a:spcBef>
                <a:spcPts val="187"/>
              </a:spcBef>
            </a:pPr>
            <a:r>
              <a:rPr sz="3600" spc="64" baseline="229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600" spc="0" baseline="-60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5994" y="2597122"/>
            <a:ext cx="2911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6609" y="2664046"/>
            <a:ext cx="676015" cy="339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8775" y="2892646"/>
            <a:ext cx="676062" cy="339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5717" y="2901931"/>
            <a:ext cx="122293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1F5F"/>
                </a:solidFill>
                <a:latin typeface="Times New Roman"/>
                <a:cs typeface="Times New Roman"/>
              </a:rPr>
              <a:t>Alb</a:t>
            </a:r>
            <a:r>
              <a:rPr sz="2400" b="1" spc="-9" dirty="0" smtClean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400" b="1" spc="0" dirty="0" smtClean="0">
                <a:solidFill>
                  <a:srgbClr val="001F5F"/>
                </a:solidFill>
                <a:latin typeface="Times New Roman"/>
                <a:cs typeface="Times New Roman"/>
              </a:rPr>
              <a:t>min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032" y="2978131"/>
            <a:ext cx="122293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1F5F"/>
                </a:solidFill>
                <a:latin typeface="Times New Roman"/>
                <a:cs typeface="Times New Roman"/>
              </a:rPr>
              <a:t>Alb</a:t>
            </a:r>
            <a:r>
              <a:rPr sz="2400" b="1" spc="-9" dirty="0" smtClean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400" b="1" spc="0" dirty="0" smtClean="0">
                <a:solidFill>
                  <a:srgbClr val="001F5F"/>
                </a:solidFill>
                <a:latin typeface="Times New Roman"/>
                <a:cs typeface="Times New Roman"/>
              </a:rPr>
              <a:t>min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6609" y="3045054"/>
            <a:ext cx="676061" cy="339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5994" y="3273900"/>
            <a:ext cx="676396" cy="339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</a:t>
            </a:r>
            <a:r>
              <a:rPr sz="2400" b="1" spc="0" baseline="25364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0409" y="3350100"/>
            <a:ext cx="676015" cy="339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0" baseline="25364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940" y="4170478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091" y="4211478"/>
            <a:ext cx="11211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Ionized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3600" y="4211478"/>
            <a:ext cx="9115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950" b="1" spc="4" baseline="26758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lang="en-US" sz="1950" b="1" spc="0" baseline="26758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5900" y="4211478"/>
            <a:ext cx="22105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Ionized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1950" b="1" spc="4" baseline="26758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spc="0" baseline="26758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2368" y="5101494"/>
            <a:ext cx="245618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perv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lat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9795" y="5101494"/>
            <a:ext cx="3638473" cy="769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55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spiratory</a:t>
            </a:r>
            <a:r>
              <a:rPr sz="24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alkalosis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7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tan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5703" y="5101494"/>
            <a:ext cx="37592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2010" y="5531712"/>
            <a:ext cx="692416" cy="339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b="1" spc="-4" baseline="-1207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0" baseline="25364" dirty="0" smtClean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04" y="5540413"/>
            <a:ext cx="135962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↓ ionized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64307" y="5540413"/>
            <a:ext cx="37627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800" y="3429000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514350" y="114300"/>
                </a:moveTo>
                <a:lnTo>
                  <a:pt x="514350" y="152400"/>
                </a:lnTo>
                <a:lnTo>
                  <a:pt x="685800" y="76200"/>
                </a:lnTo>
                <a:lnTo>
                  <a:pt x="514350" y="0"/>
                </a:lnTo>
                <a:lnTo>
                  <a:pt x="5143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14350" y="1143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3429000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38100"/>
                </a:moveTo>
                <a:lnTo>
                  <a:pt x="514350" y="38100"/>
                </a:lnTo>
                <a:lnTo>
                  <a:pt x="514350" y="0"/>
                </a:lnTo>
                <a:lnTo>
                  <a:pt x="685800" y="76200"/>
                </a:lnTo>
                <a:lnTo>
                  <a:pt x="514350" y="152400"/>
                </a:lnTo>
                <a:lnTo>
                  <a:pt x="51435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8931" y="3429000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76200"/>
                </a:moveTo>
                <a:lnTo>
                  <a:pt x="171450" y="152400"/>
                </a:lnTo>
                <a:lnTo>
                  <a:pt x="171450" y="114300"/>
                </a:lnTo>
                <a:lnTo>
                  <a:pt x="685800" y="114300"/>
                </a:lnTo>
                <a:lnTo>
                  <a:pt x="685800" y="38100"/>
                </a:lnTo>
                <a:lnTo>
                  <a:pt x="171450" y="38100"/>
                </a:lnTo>
                <a:lnTo>
                  <a:pt x="1714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931" y="3429000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76200"/>
                </a:moveTo>
                <a:lnTo>
                  <a:pt x="171450" y="0"/>
                </a:lnTo>
                <a:lnTo>
                  <a:pt x="171450" y="38100"/>
                </a:lnTo>
                <a:lnTo>
                  <a:pt x="685800" y="38100"/>
                </a:lnTo>
                <a:lnTo>
                  <a:pt x="685800" y="114300"/>
                </a:lnTo>
                <a:lnTo>
                  <a:pt x="171450" y="114300"/>
                </a:lnTo>
                <a:lnTo>
                  <a:pt x="171450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38100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76200" y="0"/>
                </a:moveTo>
                <a:lnTo>
                  <a:pt x="0" y="133350"/>
                </a:lnTo>
                <a:lnTo>
                  <a:pt x="38100" y="133350"/>
                </a:lnTo>
                <a:lnTo>
                  <a:pt x="38100" y="533400"/>
                </a:lnTo>
                <a:lnTo>
                  <a:pt x="114300" y="533400"/>
                </a:lnTo>
                <a:lnTo>
                  <a:pt x="114300" y="133350"/>
                </a:lnTo>
                <a:lnTo>
                  <a:pt x="152400" y="133350"/>
                </a:lnTo>
                <a:lnTo>
                  <a:pt x="7620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38100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133350"/>
                </a:moveTo>
                <a:lnTo>
                  <a:pt x="76200" y="0"/>
                </a:lnTo>
                <a:lnTo>
                  <a:pt x="152400" y="133350"/>
                </a:lnTo>
                <a:lnTo>
                  <a:pt x="114300" y="133350"/>
                </a:lnTo>
                <a:lnTo>
                  <a:pt x="114300" y="533400"/>
                </a:lnTo>
                <a:lnTo>
                  <a:pt x="38100" y="533400"/>
                </a:lnTo>
                <a:lnTo>
                  <a:pt x="38100" y="133350"/>
                </a:lnTo>
                <a:lnTo>
                  <a:pt x="0" y="1333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27432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76200" y="533400"/>
                </a:moveTo>
                <a:lnTo>
                  <a:pt x="152400" y="400050"/>
                </a:lnTo>
                <a:lnTo>
                  <a:pt x="114300" y="400050"/>
                </a:lnTo>
                <a:lnTo>
                  <a:pt x="114300" y="0"/>
                </a:lnTo>
                <a:lnTo>
                  <a:pt x="38100" y="0"/>
                </a:lnTo>
                <a:lnTo>
                  <a:pt x="38100" y="400050"/>
                </a:lnTo>
                <a:lnTo>
                  <a:pt x="0" y="40005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27432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400050"/>
                </a:moveTo>
                <a:lnTo>
                  <a:pt x="38100" y="40005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400050"/>
                </a:lnTo>
                <a:lnTo>
                  <a:pt x="152400" y="400050"/>
                </a:lnTo>
                <a:lnTo>
                  <a:pt x="76200" y="533400"/>
                </a:lnTo>
                <a:lnTo>
                  <a:pt x="0" y="4000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82749" y="816466"/>
            <a:ext cx="48452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Calcium Homeostasis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1557" y="1920666"/>
            <a:ext cx="31022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800" b="1" spc="-4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gland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3216320"/>
            <a:ext cx="15604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Ske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0829" y="3216320"/>
            <a:ext cx="1711021" cy="990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Int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ine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sz="2800" b="1" spc="-54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it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min</a:t>
            </a:r>
            <a:r>
              <a:rPr sz="2800" b="1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9375" y="3363495"/>
            <a:ext cx="894548" cy="445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32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3150" b="1" spc="-4" baseline="262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++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08375" y="4512101"/>
            <a:ext cx="14557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Kid</a:t>
            </a:r>
            <a:r>
              <a:rPr sz="28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95800"/>
            <a:ext cx="3048000" cy="2133600"/>
          </a:xfrm>
          <a:custGeom>
            <a:avLst/>
            <a:gdLst/>
            <a:ahLst/>
            <a:cxnLst/>
            <a:rect l="l" t="t" r="r" b="b"/>
            <a:pathLst>
              <a:path w="3048000" h="2133600">
                <a:moveTo>
                  <a:pt x="0" y="1066800"/>
                </a:moveTo>
                <a:lnTo>
                  <a:pt x="5052" y="1154294"/>
                </a:lnTo>
                <a:lnTo>
                  <a:pt x="19946" y="1239840"/>
                </a:lnTo>
                <a:lnTo>
                  <a:pt x="44291" y="1323164"/>
                </a:lnTo>
                <a:lnTo>
                  <a:pt x="77694" y="1403991"/>
                </a:lnTo>
                <a:lnTo>
                  <a:pt x="119763" y="1482047"/>
                </a:lnTo>
                <a:lnTo>
                  <a:pt x="170106" y="1557056"/>
                </a:lnTo>
                <a:lnTo>
                  <a:pt x="228330" y="1628745"/>
                </a:lnTo>
                <a:lnTo>
                  <a:pt x="294044" y="1696838"/>
                </a:lnTo>
                <a:lnTo>
                  <a:pt x="366854" y="1761062"/>
                </a:lnTo>
                <a:lnTo>
                  <a:pt x="446370" y="1821141"/>
                </a:lnTo>
                <a:lnTo>
                  <a:pt x="532198" y="1876802"/>
                </a:lnTo>
                <a:lnTo>
                  <a:pt x="623946" y="1927769"/>
                </a:lnTo>
                <a:lnTo>
                  <a:pt x="721222" y="1973769"/>
                </a:lnTo>
                <a:lnTo>
                  <a:pt x="823635" y="2014525"/>
                </a:lnTo>
                <a:lnTo>
                  <a:pt x="930791" y="2049765"/>
                </a:lnTo>
                <a:lnTo>
                  <a:pt x="1042298" y="2079213"/>
                </a:lnTo>
                <a:lnTo>
                  <a:pt x="1157765" y="2102596"/>
                </a:lnTo>
                <a:lnTo>
                  <a:pt x="1276799" y="2119637"/>
                </a:lnTo>
                <a:lnTo>
                  <a:pt x="1399008" y="2130063"/>
                </a:lnTo>
                <a:lnTo>
                  <a:pt x="1524000" y="2133600"/>
                </a:lnTo>
                <a:lnTo>
                  <a:pt x="1648984" y="2130063"/>
                </a:lnTo>
                <a:lnTo>
                  <a:pt x="1771187" y="2119637"/>
                </a:lnTo>
                <a:lnTo>
                  <a:pt x="1890217" y="2102596"/>
                </a:lnTo>
                <a:lnTo>
                  <a:pt x="2005681" y="2079213"/>
                </a:lnTo>
                <a:lnTo>
                  <a:pt x="2117187" y="2049765"/>
                </a:lnTo>
                <a:lnTo>
                  <a:pt x="2224342" y="2014525"/>
                </a:lnTo>
                <a:lnTo>
                  <a:pt x="2326754" y="1973769"/>
                </a:lnTo>
                <a:lnTo>
                  <a:pt x="2424031" y="1927769"/>
                </a:lnTo>
                <a:lnTo>
                  <a:pt x="2515781" y="1876802"/>
                </a:lnTo>
                <a:lnTo>
                  <a:pt x="2601610" y="1821141"/>
                </a:lnTo>
                <a:lnTo>
                  <a:pt x="2681128" y="1761062"/>
                </a:lnTo>
                <a:lnTo>
                  <a:pt x="2753941" y="1696838"/>
                </a:lnTo>
                <a:lnTo>
                  <a:pt x="2819657" y="1628745"/>
                </a:lnTo>
                <a:lnTo>
                  <a:pt x="2877883" y="1557056"/>
                </a:lnTo>
                <a:lnTo>
                  <a:pt x="2928229" y="1482047"/>
                </a:lnTo>
                <a:lnTo>
                  <a:pt x="2970300" y="1403991"/>
                </a:lnTo>
                <a:lnTo>
                  <a:pt x="3003705" y="1323164"/>
                </a:lnTo>
                <a:lnTo>
                  <a:pt x="3028051" y="1239840"/>
                </a:lnTo>
                <a:lnTo>
                  <a:pt x="3042947" y="1154294"/>
                </a:lnTo>
                <a:lnTo>
                  <a:pt x="3048000" y="1066800"/>
                </a:lnTo>
                <a:lnTo>
                  <a:pt x="3042947" y="979309"/>
                </a:lnTo>
                <a:lnTo>
                  <a:pt x="3028051" y="893765"/>
                </a:lnTo>
                <a:lnTo>
                  <a:pt x="3003705" y="810443"/>
                </a:lnTo>
                <a:lnTo>
                  <a:pt x="2970300" y="729618"/>
                </a:lnTo>
                <a:lnTo>
                  <a:pt x="2928229" y="651563"/>
                </a:lnTo>
                <a:lnTo>
                  <a:pt x="2877883" y="576554"/>
                </a:lnTo>
                <a:lnTo>
                  <a:pt x="2819657" y="504866"/>
                </a:lnTo>
                <a:lnTo>
                  <a:pt x="2753941" y="436772"/>
                </a:lnTo>
                <a:lnTo>
                  <a:pt x="2681128" y="372547"/>
                </a:lnTo>
                <a:lnTo>
                  <a:pt x="2601610" y="312467"/>
                </a:lnTo>
                <a:lnTo>
                  <a:pt x="2515781" y="256805"/>
                </a:lnTo>
                <a:lnTo>
                  <a:pt x="2424031" y="205837"/>
                </a:lnTo>
                <a:lnTo>
                  <a:pt x="2326754" y="159836"/>
                </a:lnTo>
                <a:lnTo>
                  <a:pt x="2224342" y="119078"/>
                </a:lnTo>
                <a:lnTo>
                  <a:pt x="2117187" y="83837"/>
                </a:lnTo>
                <a:lnTo>
                  <a:pt x="2005681" y="54388"/>
                </a:lnTo>
                <a:lnTo>
                  <a:pt x="1890217" y="31005"/>
                </a:lnTo>
                <a:lnTo>
                  <a:pt x="1771187" y="13963"/>
                </a:lnTo>
                <a:lnTo>
                  <a:pt x="1648984" y="3536"/>
                </a:lnTo>
                <a:lnTo>
                  <a:pt x="1524000" y="0"/>
                </a:lnTo>
                <a:lnTo>
                  <a:pt x="1399008" y="3536"/>
                </a:lnTo>
                <a:lnTo>
                  <a:pt x="1276799" y="13963"/>
                </a:lnTo>
                <a:lnTo>
                  <a:pt x="1157765" y="31005"/>
                </a:lnTo>
                <a:lnTo>
                  <a:pt x="1042298" y="54388"/>
                </a:lnTo>
                <a:lnTo>
                  <a:pt x="930791" y="83837"/>
                </a:lnTo>
                <a:lnTo>
                  <a:pt x="823635" y="119078"/>
                </a:lnTo>
                <a:lnTo>
                  <a:pt x="721222" y="159836"/>
                </a:lnTo>
                <a:lnTo>
                  <a:pt x="623946" y="205837"/>
                </a:lnTo>
                <a:lnTo>
                  <a:pt x="532198" y="256805"/>
                </a:lnTo>
                <a:lnTo>
                  <a:pt x="446370" y="312467"/>
                </a:lnTo>
                <a:lnTo>
                  <a:pt x="366854" y="372547"/>
                </a:lnTo>
                <a:lnTo>
                  <a:pt x="294044" y="436772"/>
                </a:lnTo>
                <a:lnTo>
                  <a:pt x="228330" y="504866"/>
                </a:lnTo>
                <a:lnTo>
                  <a:pt x="170106" y="576554"/>
                </a:lnTo>
                <a:lnTo>
                  <a:pt x="119763" y="651563"/>
                </a:lnTo>
                <a:lnTo>
                  <a:pt x="77694" y="729618"/>
                </a:lnTo>
                <a:lnTo>
                  <a:pt x="44291" y="810443"/>
                </a:lnTo>
                <a:lnTo>
                  <a:pt x="19946" y="893765"/>
                </a:lnTo>
                <a:lnTo>
                  <a:pt x="5052" y="979309"/>
                </a:lnTo>
                <a:lnTo>
                  <a:pt x="0" y="10668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0" y="4572000"/>
            <a:ext cx="3048000" cy="2133600"/>
          </a:xfrm>
          <a:custGeom>
            <a:avLst/>
            <a:gdLst/>
            <a:ahLst/>
            <a:cxnLst/>
            <a:rect l="l" t="t" r="r" b="b"/>
            <a:pathLst>
              <a:path w="3048000" h="2133600">
                <a:moveTo>
                  <a:pt x="0" y="1066800"/>
                </a:moveTo>
                <a:lnTo>
                  <a:pt x="5052" y="1154294"/>
                </a:lnTo>
                <a:lnTo>
                  <a:pt x="19948" y="1239840"/>
                </a:lnTo>
                <a:lnTo>
                  <a:pt x="44294" y="1323164"/>
                </a:lnTo>
                <a:lnTo>
                  <a:pt x="77699" y="1403991"/>
                </a:lnTo>
                <a:lnTo>
                  <a:pt x="119770" y="1482047"/>
                </a:lnTo>
                <a:lnTo>
                  <a:pt x="170116" y="1557056"/>
                </a:lnTo>
                <a:lnTo>
                  <a:pt x="228342" y="1628745"/>
                </a:lnTo>
                <a:lnTo>
                  <a:pt x="294058" y="1696838"/>
                </a:lnTo>
                <a:lnTo>
                  <a:pt x="366871" y="1761062"/>
                </a:lnTo>
                <a:lnTo>
                  <a:pt x="446389" y="1821141"/>
                </a:lnTo>
                <a:lnTo>
                  <a:pt x="532218" y="1876802"/>
                </a:lnTo>
                <a:lnTo>
                  <a:pt x="623968" y="1927769"/>
                </a:lnTo>
                <a:lnTo>
                  <a:pt x="721245" y="1973769"/>
                </a:lnTo>
                <a:lnTo>
                  <a:pt x="823657" y="2014525"/>
                </a:lnTo>
                <a:lnTo>
                  <a:pt x="930812" y="2049765"/>
                </a:lnTo>
                <a:lnTo>
                  <a:pt x="1042318" y="2079213"/>
                </a:lnTo>
                <a:lnTo>
                  <a:pt x="1157782" y="2102596"/>
                </a:lnTo>
                <a:lnTo>
                  <a:pt x="1276812" y="2119637"/>
                </a:lnTo>
                <a:lnTo>
                  <a:pt x="1399015" y="2130063"/>
                </a:lnTo>
                <a:lnTo>
                  <a:pt x="1524000" y="2133600"/>
                </a:lnTo>
                <a:lnTo>
                  <a:pt x="1648984" y="2130063"/>
                </a:lnTo>
                <a:lnTo>
                  <a:pt x="1771187" y="2119637"/>
                </a:lnTo>
                <a:lnTo>
                  <a:pt x="1890217" y="2102596"/>
                </a:lnTo>
                <a:lnTo>
                  <a:pt x="2005681" y="2079213"/>
                </a:lnTo>
                <a:lnTo>
                  <a:pt x="2117187" y="2049765"/>
                </a:lnTo>
                <a:lnTo>
                  <a:pt x="2224342" y="2014525"/>
                </a:lnTo>
                <a:lnTo>
                  <a:pt x="2326754" y="1973769"/>
                </a:lnTo>
                <a:lnTo>
                  <a:pt x="2424031" y="1927769"/>
                </a:lnTo>
                <a:lnTo>
                  <a:pt x="2515781" y="1876802"/>
                </a:lnTo>
                <a:lnTo>
                  <a:pt x="2601610" y="1821141"/>
                </a:lnTo>
                <a:lnTo>
                  <a:pt x="2681128" y="1761062"/>
                </a:lnTo>
                <a:lnTo>
                  <a:pt x="2753941" y="1696838"/>
                </a:lnTo>
                <a:lnTo>
                  <a:pt x="2819657" y="1628745"/>
                </a:lnTo>
                <a:lnTo>
                  <a:pt x="2877883" y="1557056"/>
                </a:lnTo>
                <a:lnTo>
                  <a:pt x="2928229" y="1482047"/>
                </a:lnTo>
                <a:lnTo>
                  <a:pt x="2970300" y="1403991"/>
                </a:lnTo>
                <a:lnTo>
                  <a:pt x="3003705" y="1323164"/>
                </a:lnTo>
                <a:lnTo>
                  <a:pt x="3028051" y="1239840"/>
                </a:lnTo>
                <a:lnTo>
                  <a:pt x="3042947" y="1154294"/>
                </a:lnTo>
                <a:lnTo>
                  <a:pt x="3048000" y="1066800"/>
                </a:lnTo>
                <a:lnTo>
                  <a:pt x="3042947" y="979309"/>
                </a:lnTo>
                <a:lnTo>
                  <a:pt x="3028051" y="893765"/>
                </a:lnTo>
                <a:lnTo>
                  <a:pt x="3003705" y="810443"/>
                </a:lnTo>
                <a:lnTo>
                  <a:pt x="2970300" y="729618"/>
                </a:lnTo>
                <a:lnTo>
                  <a:pt x="2928229" y="651563"/>
                </a:lnTo>
                <a:lnTo>
                  <a:pt x="2877883" y="576554"/>
                </a:lnTo>
                <a:lnTo>
                  <a:pt x="2819657" y="504866"/>
                </a:lnTo>
                <a:lnTo>
                  <a:pt x="2753941" y="436772"/>
                </a:lnTo>
                <a:lnTo>
                  <a:pt x="2681128" y="372547"/>
                </a:lnTo>
                <a:lnTo>
                  <a:pt x="2601610" y="312467"/>
                </a:lnTo>
                <a:lnTo>
                  <a:pt x="2515781" y="256805"/>
                </a:lnTo>
                <a:lnTo>
                  <a:pt x="2424031" y="205837"/>
                </a:lnTo>
                <a:lnTo>
                  <a:pt x="2326754" y="159836"/>
                </a:lnTo>
                <a:lnTo>
                  <a:pt x="2224342" y="119078"/>
                </a:lnTo>
                <a:lnTo>
                  <a:pt x="2117187" y="83837"/>
                </a:lnTo>
                <a:lnTo>
                  <a:pt x="2005681" y="54388"/>
                </a:lnTo>
                <a:lnTo>
                  <a:pt x="1890217" y="31005"/>
                </a:lnTo>
                <a:lnTo>
                  <a:pt x="1771187" y="13963"/>
                </a:lnTo>
                <a:lnTo>
                  <a:pt x="1648984" y="3536"/>
                </a:lnTo>
                <a:lnTo>
                  <a:pt x="1524000" y="0"/>
                </a:lnTo>
                <a:lnTo>
                  <a:pt x="1399015" y="3536"/>
                </a:lnTo>
                <a:lnTo>
                  <a:pt x="1276812" y="13963"/>
                </a:lnTo>
                <a:lnTo>
                  <a:pt x="1157782" y="31005"/>
                </a:lnTo>
                <a:lnTo>
                  <a:pt x="1042318" y="54388"/>
                </a:lnTo>
                <a:lnTo>
                  <a:pt x="930812" y="83837"/>
                </a:lnTo>
                <a:lnTo>
                  <a:pt x="823657" y="119078"/>
                </a:lnTo>
                <a:lnTo>
                  <a:pt x="721245" y="159836"/>
                </a:lnTo>
                <a:lnTo>
                  <a:pt x="623968" y="205837"/>
                </a:lnTo>
                <a:lnTo>
                  <a:pt x="532218" y="256805"/>
                </a:lnTo>
                <a:lnTo>
                  <a:pt x="446389" y="312467"/>
                </a:lnTo>
                <a:lnTo>
                  <a:pt x="366871" y="372547"/>
                </a:lnTo>
                <a:lnTo>
                  <a:pt x="294058" y="436772"/>
                </a:lnTo>
                <a:lnTo>
                  <a:pt x="228342" y="504866"/>
                </a:lnTo>
                <a:lnTo>
                  <a:pt x="170116" y="576554"/>
                </a:lnTo>
                <a:lnTo>
                  <a:pt x="119770" y="651563"/>
                </a:lnTo>
                <a:lnTo>
                  <a:pt x="77699" y="729618"/>
                </a:lnTo>
                <a:lnTo>
                  <a:pt x="44294" y="810443"/>
                </a:lnTo>
                <a:lnTo>
                  <a:pt x="19948" y="893765"/>
                </a:lnTo>
                <a:lnTo>
                  <a:pt x="5052" y="979309"/>
                </a:lnTo>
                <a:lnTo>
                  <a:pt x="0" y="10668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6507" y="5715000"/>
            <a:ext cx="5570093" cy="457200"/>
          </a:xfrm>
          <a:custGeom>
            <a:avLst/>
            <a:gdLst/>
            <a:ahLst/>
            <a:cxnLst/>
            <a:rect l="l" t="t" r="r" b="b"/>
            <a:pathLst>
              <a:path w="5570093" h="457200">
                <a:moveTo>
                  <a:pt x="5367128" y="456442"/>
                </a:moveTo>
                <a:lnTo>
                  <a:pt x="5418895" y="445545"/>
                </a:lnTo>
                <a:lnTo>
                  <a:pt x="5465482" y="422950"/>
                </a:lnTo>
                <a:lnTo>
                  <a:pt x="5505354" y="390244"/>
                </a:lnTo>
                <a:lnTo>
                  <a:pt x="5536980" y="349016"/>
                </a:lnTo>
                <a:lnTo>
                  <a:pt x="5558826" y="300854"/>
                </a:lnTo>
                <a:lnTo>
                  <a:pt x="5569360" y="247348"/>
                </a:lnTo>
                <a:lnTo>
                  <a:pt x="5570093" y="228600"/>
                </a:lnTo>
                <a:lnTo>
                  <a:pt x="5569360" y="209851"/>
                </a:lnTo>
                <a:lnTo>
                  <a:pt x="5558826" y="156345"/>
                </a:lnTo>
                <a:lnTo>
                  <a:pt x="5536980" y="108183"/>
                </a:lnTo>
                <a:lnTo>
                  <a:pt x="5505354" y="66955"/>
                </a:lnTo>
                <a:lnTo>
                  <a:pt x="5465482" y="34249"/>
                </a:lnTo>
                <a:lnTo>
                  <a:pt x="5418895" y="11654"/>
                </a:lnTo>
                <a:lnTo>
                  <a:pt x="5367128" y="757"/>
                </a:lnTo>
                <a:lnTo>
                  <a:pt x="5348986" y="0"/>
                </a:lnTo>
                <a:lnTo>
                  <a:pt x="0" y="0"/>
                </a:lnTo>
                <a:lnTo>
                  <a:pt x="18124" y="757"/>
                </a:lnTo>
                <a:lnTo>
                  <a:pt x="35844" y="2992"/>
                </a:lnTo>
                <a:lnTo>
                  <a:pt x="53105" y="6643"/>
                </a:lnTo>
                <a:lnTo>
                  <a:pt x="69847" y="11654"/>
                </a:lnTo>
                <a:lnTo>
                  <a:pt x="86016" y="17964"/>
                </a:lnTo>
                <a:lnTo>
                  <a:pt x="101554" y="25516"/>
                </a:lnTo>
                <a:lnTo>
                  <a:pt x="116404" y="34249"/>
                </a:lnTo>
                <a:lnTo>
                  <a:pt x="130509" y="44106"/>
                </a:lnTo>
                <a:lnTo>
                  <a:pt x="143812" y="55028"/>
                </a:lnTo>
                <a:lnTo>
                  <a:pt x="156257" y="66955"/>
                </a:lnTo>
                <a:lnTo>
                  <a:pt x="167787" y="79830"/>
                </a:lnTo>
                <a:lnTo>
                  <a:pt x="178344" y="93592"/>
                </a:lnTo>
                <a:lnTo>
                  <a:pt x="187872" y="108183"/>
                </a:lnTo>
                <a:lnTo>
                  <a:pt x="196315" y="123545"/>
                </a:lnTo>
                <a:lnTo>
                  <a:pt x="203614" y="139619"/>
                </a:lnTo>
                <a:lnTo>
                  <a:pt x="209714" y="156345"/>
                </a:lnTo>
                <a:lnTo>
                  <a:pt x="214557" y="173665"/>
                </a:lnTo>
                <a:lnTo>
                  <a:pt x="218087" y="191520"/>
                </a:lnTo>
                <a:lnTo>
                  <a:pt x="220247" y="209851"/>
                </a:lnTo>
                <a:lnTo>
                  <a:pt x="220980" y="228600"/>
                </a:lnTo>
                <a:lnTo>
                  <a:pt x="220247" y="247348"/>
                </a:lnTo>
                <a:lnTo>
                  <a:pt x="218087" y="265679"/>
                </a:lnTo>
                <a:lnTo>
                  <a:pt x="214557" y="283534"/>
                </a:lnTo>
                <a:lnTo>
                  <a:pt x="209714" y="300854"/>
                </a:lnTo>
                <a:lnTo>
                  <a:pt x="203614" y="317580"/>
                </a:lnTo>
                <a:lnTo>
                  <a:pt x="196315" y="333654"/>
                </a:lnTo>
                <a:lnTo>
                  <a:pt x="187872" y="349016"/>
                </a:lnTo>
                <a:lnTo>
                  <a:pt x="178344" y="363607"/>
                </a:lnTo>
                <a:lnTo>
                  <a:pt x="167787" y="377369"/>
                </a:lnTo>
                <a:lnTo>
                  <a:pt x="156257" y="390244"/>
                </a:lnTo>
                <a:lnTo>
                  <a:pt x="143812" y="402171"/>
                </a:lnTo>
                <a:lnTo>
                  <a:pt x="130509" y="413093"/>
                </a:lnTo>
                <a:lnTo>
                  <a:pt x="116404" y="422950"/>
                </a:lnTo>
                <a:lnTo>
                  <a:pt x="101554" y="431683"/>
                </a:lnTo>
                <a:lnTo>
                  <a:pt x="86016" y="439235"/>
                </a:lnTo>
                <a:lnTo>
                  <a:pt x="69847" y="445545"/>
                </a:lnTo>
                <a:lnTo>
                  <a:pt x="53105" y="450556"/>
                </a:lnTo>
                <a:lnTo>
                  <a:pt x="35844" y="454207"/>
                </a:lnTo>
                <a:lnTo>
                  <a:pt x="18124" y="456442"/>
                </a:lnTo>
                <a:lnTo>
                  <a:pt x="0" y="457200"/>
                </a:lnTo>
                <a:lnTo>
                  <a:pt x="5348986" y="457200"/>
                </a:lnTo>
                <a:lnTo>
                  <a:pt x="5367128" y="456442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400" y="5715000"/>
            <a:ext cx="442087" cy="457200"/>
          </a:xfrm>
          <a:custGeom>
            <a:avLst/>
            <a:gdLst/>
            <a:ahLst/>
            <a:cxnLst/>
            <a:rect l="l" t="t" r="r" b="b"/>
            <a:pathLst>
              <a:path w="442087" h="457200">
                <a:moveTo>
                  <a:pt x="239231" y="456442"/>
                </a:moveTo>
                <a:lnTo>
                  <a:pt x="256951" y="454207"/>
                </a:lnTo>
                <a:lnTo>
                  <a:pt x="274212" y="450556"/>
                </a:lnTo>
                <a:lnTo>
                  <a:pt x="290954" y="445545"/>
                </a:lnTo>
                <a:lnTo>
                  <a:pt x="307123" y="439235"/>
                </a:lnTo>
                <a:lnTo>
                  <a:pt x="322661" y="431683"/>
                </a:lnTo>
                <a:lnTo>
                  <a:pt x="337511" y="422950"/>
                </a:lnTo>
                <a:lnTo>
                  <a:pt x="351616" y="413093"/>
                </a:lnTo>
                <a:lnTo>
                  <a:pt x="364919" y="402171"/>
                </a:lnTo>
                <a:lnTo>
                  <a:pt x="377364" y="390244"/>
                </a:lnTo>
                <a:lnTo>
                  <a:pt x="388894" y="377369"/>
                </a:lnTo>
                <a:lnTo>
                  <a:pt x="399451" y="363607"/>
                </a:lnTo>
                <a:lnTo>
                  <a:pt x="408979" y="349016"/>
                </a:lnTo>
                <a:lnTo>
                  <a:pt x="417422" y="333654"/>
                </a:lnTo>
                <a:lnTo>
                  <a:pt x="424721" y="317580"/>
                </a:lnTo>
                <a:lnTo>
                  <a:pt x="430821" y="300854"/>
                </a:lnTo>
                <a:lnTo>
                  <a:pt x="435664" y="283534"/>
                </a:lnTo>
                <a:lnTo>
                  <a:pt x="439194" y="265679"/>
                </a:lnTo>
                <a:lnTo>
                  <a:pt x="441354" y="247348"/>
                </a:lnTo>
                <a:lnTo>
                  <a:pt x="442087" y="228600"/>
                </a:lnTo>
                <a:lnTo>
                  <a:pt x="441354" y="209851"/>
                </a:lnTo>
                <a:lnTo>
                  <a:pt x="439194" y="191520"/>
                </a:lnTo>
                <a:lnTo>
                  <a:pt x="435664" y="173665"/>
                </a:lnTo>
                <a:lnTo>
                  <a:pt x="430821" y="156345"/>
                </a:lnTo>
                <a:lnTo>
                  <a:pt x="424721" y="139619"/>
                </a:lnTo>
                <a:lnTo>
                  <a:pt x="417422" y="123545"/>
                </a:lnTo>
                <a:lnTo>
                  <a:pt x="408979" y="108183"/>
                </a:lnTo>
                <a:lnTo>
                  <a:pt x="399451" y="93592"/>
                </a:lnTo>
                <a:lnTo>
                  <a:pt x="388894" y="79830"/>
                </a:lnTo>
                <a:lnTo>
                  <a:pt x="377364" y="66955"/>
                </a:lnTo>
                <a:lnTo>
                  <a:pt x="364919" y="55028"/>
                </a:lnTo>
                <a:lnTo>
                  <a:pt x="351616" y="44106"/>
                </a:lnTo>
                <a:lnTo>
                  <a:pt x="337511" y="34249"/>
                </a:lnTo>
                <a:lnTo>
                  <a:pt x="322661" y="25516"/>
                </a:lnTo>
                <a:lnTo>
                  <a:pt x="307123" y="17964"/>
                </a:lnTo>
                <a:lnTo>
                  <a:pt x="290954" y="11654"/>
                </a:lnTo>
                <a:lnTo>
                  <a:pt x="274212" y="6643"/>
                </a:lnTo>
                <a:lnTo>
                  <a:pt x="256951" y="2992"/>
                </a:lnTo>
                <a:lnTo>
                  <a:pt x="239231" y="757"/>
                </a:lnTo>
                <a:lnTo>
                  <a:pt x="221106" y="0"/>
                </a:lnTo>
                <a:lnTo>
                  <a:pt x="202964" y="757"/>
                </a:lnTo>
                <a:lnTo>
                  <a:pt x="185227" y="2992"/>
                </a:lnTo>
                <a:lnTo>
                  <a:pt x="167952" y="6643"/>
                </a:lnTo>
                <a:lnTo>
                  <a:pt x="151197" y="11654"/>
                </a:lnTo>
                <a:lnTo>
                  <a:pt x="135016" y="17964"/>
                </a:lnTo>
                <a:lnTo>
                  <a:pt x="119469" y="25516"/>
                </a:lnTo>
                <a:lnTo>
                  <a:pt x="104610" y="34249"/>
                </a:lnTo>
                <a:lnTo>
                  <a:pt x="90498" y="44106"/>
                </a:lnTo>
                <a:lnTo>
                  <a:pt x="77188" y="55028"/>
                </a:lnTo>
                <a:lnTo>
                  <a:pt x="64738" y="66955"/>
                </a:lnTo>
                <a:lnTo>
                  <a:pt x="53204" y="79830"/>
                </a:lnTo>
                <a:lnTo>
                  <a:pt x="42643" y="93592"/>
                </a:lnTo>
                <a:lnTo>
                  <a:pt x="33112" y="108183"/>
                </a:lnTo>
                <a:lnTo>
                  <a:pt x="24668" y="123545"/>
                </a:lnTo>
                <a:lnTo>
                  <a:pt x="17367" y="139619"/>
                </a:lnTo>
                <a:lnTo>
                  <a:pt x="11266" y="156345"/>
                </a:lnTo>
                <a:lnTo>
                  <a:pt x="6422" y="173665"/>
                </a:lnTo>
                <a:lnTo>
                  <a:pt x="2892" y="191520"/>
                </a:lnTo>
                <a:lnTo>
                  <a:pt x="732" y="209851"/>
                </a:lnTo>
                <a:lnTo>
                  <a:pt x="0" y="228600"/>
                </a:lnTo>
                <a:lnTo>
                  <a:pt x="732" y="247348"/>
                </a:lnTo>
                <a:lnTo>
                  <a:pt x="2892" y="265679"/>
                </a:lnTo>
                <a:lnTo>
                  <a:pt x="6422" y="283534"/>
                </a:lnTo>
                <a:lnTo>
                  <a:pt x="11266" y="300854"/>
                </a:lnTo>
                <a:lnTo>
                  <a:pt x="17367" y="317580"/>
                </a:lnTo>
                <a:lnTo>
                  <a:pt x="24668" y="333654"/>
                </a:lnTo>
                <a:lnTo>
                  <a:pt x="33112" y="349016"/>
                </a:lnTo>
                <a:lnTo>
                  <a:pt x="42643" y="363607"/>
                </a:lnTo>
                <a:lnTo>
                  <a:pt x="53204" y="377369"/>
                </a:lnTo>
                <a:lnTo>
                  <a:pt x="64738" y="390244"/>
                </a:lnTo>
                <a:lnTo>
                  <a:pt x="77188" y="402171"/>
                </a:lnTo>
                <a:lnTo>
                  <a:pt x="90498" y="413093"/>
                </a:lnTo>
                <a:lnTo>
                  <a:pt x="104610" y="422950"/>
                </a:lnTo>
                <a:lnTo>
                  <a:pt x="119469" y="431683"/>
                </a:lnTo>
                <a:lnTo>
                  <a:pt x="135016" y="439235"/>
                </a:lnTo>
                <a:lnTo>
                  <a:pt x="151197" y="445545"/>
                </a:lnTo>
                <a:lnTo>
                  <a:pt x="167952" y="450556"/>
                </a:lnTo>
                <a:lnTo>
                  <a:pt x="185227" y="454207"/>
                </a:lnTo>
                <a:lnTo>
                  <a:pt x="202964" y="456442"/>
                </a:lnTo>
                <a:lnTo>
                  <a:pt x="221106" y="457200"/>
                </a:lnTo>
                <a:lnTo>
                  <a:pt x="239231" y="456442"/>
                </a:lnTo>
                <a:close/>
              </a:path>
            </a:pathLst>
          </a:custGeom>
          <a:solidFill>
            <a:srgbClr val="FFD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5400" y="5715000"/>
            <a:ext cx="442087" cy="457200"/>
          </a:xfrm>
          <a:custGeom>
            <a:avLst/>
            <a:gdLst/>
            <a:ahLst/>
            <a:cxnLst/>
            <a:rect l="l" t="t" r="r" b="b"/>
            <a:pathLst>
              <a:path w="442087" h="457200">
                <a:moveTo>
                  <a:pt x="239231" y="456442"/>
                </a:moveTo>
                <a:lnTo>
                  <a:pt x="256951" y="454207"/>
                </a:lnTo>
                <a:lnTo>
                  <a:pt x="274212" y="450556"/>
                </a:lnTo>
                <a:lnTo>
                  <a:pt x="290954" y="445545"/>
                </a:lnTo>
                <a:lnTo>
                  <a:pt x="307123" y="439235"/>
                </a:lnTo>
                <a:lnTo>
                  <a:pt x="322661" y="431683"/>
                </a:lnTo>
                <a:lnTo>
                  <a:pt x="337511" y="422950"/>
                </a:lnTo>
                <a:lnTo>
                  <a:pt x="351616" y="413093"/>
                </a:lnTo>
                <a:lnTo>
                  <a:pt x="364919" y="402171"/>
                </a:lnTo>
                <a:lnTo>
                  <a:pt x="377364" y="390244"/>
                </a:lnTo>
                <a:lnTo>
                  <a:pt x="388894" y="377369"/>
                </a:lnTo>
                <a:lnTo>
                  <a:pt x="399451" y="363607"/>
                </a:lnTo>
                <a:lnTo>
                  <a:pt x="408979" y="349016"/>
                </a:lnTo>
                <a:lnTo>
                  <a:pt x="417422" y="333654"/>
                </a:lnTo>
                <a:lnTo>
                  <a:pt x="424721" y="317580"/>
                </a:lnTo>
                <a:lnTo>
                  <a:pt x="430821" y="300854"/>
                </a:lnTo>
                <a:lnTo>
                  <a:pt x="435664" y="283534"/>
                </a:lnTo>
                <a:lnTo>
                  <a:pt x="439194" y="265679"/>
                </a:lnTo>
                <a:lnTo>
                  <a:pt x="441354" y="247348"/>
                </a:lnTo>
                <a:lnTo>
                  <a:pt x="442087" y="228600"/>
                </a:lnTo>
                <a:lnTo>
                  <a:pt x="441354" y="209851"/>
                </a:lnTo>
                <a:lnTo>
                  <a:pt x="439194" y="191520"/>
                </a:lnTo>
                <a:lnTo>
                  <a:pt x="435664" y="173665"/>
                </a:lnTo>
                <a:lnTo>
                  <a:pt x="430821" y="156345"/>
                </a:lnTo>
                <a:lnTo>
                  <a:pt x="424721" y="139619"/>
                </a:lnTo>
                <a:lnTo>
                  <a:pt x="417422" y="123545"/>
                </a:lnTo>
                <a:lnTo>
                  <a:pt x="408979" y="108183"/>
                </a:lnTo>
                <a:lnTo>
                  <a:pt x="399451" y="93592"/>
                </a:lnTo>
                <a:lnTo>
                  <a:pt x="388894" y="79830"/>
                </a:lnTo>
                <a:lnTo>
                  <a:pt x="377364" y="66955"/>
                </a:lnTo>
                <a:lnTo>
                  <a:pt x="364919" y="55028"/>
                </a:lnTo>
                <a:lnTo>
                  <a:pt x="351616" y="44106"/>
                </a:lnTo>
                <a:lnTo>
                  <a:pt x="337511" y="34249"/>
                </a:lnTo>
                <a:lnTo>
                  <a:pt x="322661" y="25516"/>
                </a:lnTo>
                <a:lnTo>
                  <a:pt x="307123" y="17964"/>
                </a:lnTo>
                <a:lnTo>
                  <a:pt x="290954" y="11654"/>
                </a:lnTo>
                <a:lnTo>
                  <a:pt x="274212" y="6643"/>
                </a:lnTo>
                <a:lnTo>
                  <a:pt x="256951" y="2992"/>
                </a:lnTo>
                <a:lnTo>
                  <a:pt x="239231" y="757"/>
                </a:lnTo>
                <a:lnTo>
                  <a:pt x="221106" y="0"/>
                </a:lnTo>
                <a:lnTo>
                  <a:pt x="202964" y="757"/>
                </a:lnTo>
                <a:lnTo>
                  <a:pt x="185227" y="2992"/>
                </a:lnTo>
                <a:lnTo>
                  <a:pt x="167952" y="6643"/>
                </a:lnTo>
                <a:lnTo>
                  <a:pt x="151197" y="11654"/>
                </a:lnTo>
                <a:lnTo>
                  <a:pt x="135016" y="17964"/>
                </a:lnTo>
                <a:lnTo>
                  <a:pt x="119469" y="25516"/>
                </a:lnTo>
                <a:lnTo>
                  <a:pt x="104610" y="34249"/>
                </a:lnTo>
                <a:lnTo>
                  <a:pt x="90498" y="44106"/>
                </a:lnTo>
                <a:lnTo>
                  <a:pt x="77188" y="55028"/>
                </a:lnTo>
                <a:lnTo>
                  <a:pt x="64738" y="66955"/>
                </a:lnTo>
                <a:lnTo>
                  <a:pt x="53204" y="79830"/>
                </a:lnTo>
                <a:lnTo>
                  <a:pt x="42643" y="93592"/>
                </a:lnTo>
                <a:lnTo>
                  <a:pt x="33112" y="108183"/>
                </a:lnTo>
                <a:lnTo>
                  <a:pt x="24668" y="123545"/>
                </a:lnTo>
                <a:lnTo>
                  <a:pt x="17367" y="139619"/>
                </a:lnTo>
                <a:lnTo>
                  <a:pt x="11266" y="156345"/>
                </a:lnTo>
                <a:lnTo>
                  <a:pt x="6422" y="173665"/>
                </a:lnTo>
                <a:lnTo>
                  <a:pt x="2892" y="191520"/>
                </a:lnTo>
                <a:lnTo>
                  <a:pt x="732" y="209851"/>
                </a:lnTo>
                <a:lnTo>
                  <a:pt x="0" y="228600"/>
                </a:lnTo>
                <a:lnTo>
                  <a:pt x="732" y="247348"/>
                </a:lnTo>
                <a:lnTo>
                  <a:pt x="2892" y="265679"/>
                </a:lnTo>
                <a:lnTo>
                  <a:pt x="6422" y="283534"/>
                </a:lnTo>
                <a:lnTo>
                  <a:pt x="11266" y="300854"/>
                </a:lnTo>
                <a:lnTo>
                  <a:pt x="17367" y="317580"/>
                </a:lnTo>
                <a:lnTo>
                  <a:pt x="24668" y="333654"/>
                </a:lnTo>
                <a:lnTo>
                  <a:pt x="33112" y="349016"/>
                </a:lnTo>
                <a:lnTo>
                  <a:pt x="42643" y="363607"/>
                </a:lnTo>
                <a:lnTo>
                  <a:pt x="53204" y="377369"/>
                </a:lnTo>
                <a:lnTo>
                  <a:pt x="64738" y="390244"/>
                </a:lnTo>
                <a:lnTo>
                  <a:pt x="77188" y="402171"/>
                </a:lnTo>
                <a:lnTo>
                  <a:pt x="90498" y="413093"/>
                </a:lnTo>
                <a:lnTo>
                  <a:pt x="104610" y="422950"/>
                </a:lnTo>
                <a:lnTo>
                  <a:pt x="119469" y="431683"/>
                </a:lnTo>
                <a:lnTo>
                  <a:pt x="135016" y="439235"/>
                </a:lnTo>
                <a:lnTo>
                  <a:pt x="151197" y="445545"/>
                </a:lnTo>
                <a:lnTo>
                  <a:pt x="167952" y="450556"/>
                </a:lnTo>
                <a:lnTo>
                  <a:pt x="185227" y="454207"/>
                </a:lnTo>
                <a:lnTo>
                  <a:pt x="202964" y="456442"/>
                </a:lnTo>
                <a:lnTo>
                  <a:pt x="221106" y="457200"/>
                </a:lnTo>
                <a:lnTo>
                  <a:pt x="239231" y="45644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6507" y="5715000"/>
            <a:ext cx="5570093" cy="457200"/>
          </a:xfrm>
          <a:custGeom>
            <a:avLst/>
            <a:gdLst/>
            <a:ahLst/>
            <a:cxnLst/>
            <a:rect l="l" t="t" r="r" b="b"/>
            <a:pathLst>
              <a:path w="5570093" h="457200">
                <a:moveTo>
                  <a:pt x="5367128" y="456442"/>
                </a:moveTo>
                <a:lnTo>
                  <a:pt x="5384865" y="454207"/>
                </a:lnTo>
                <a:lnTo>
                  <a:pt x="5402140" y="450556"/>
                </a:lnTo>
                <a:lnTo>
                  <a:pt x="5418895" y="445545"/>
                </a:lnTo>
                <a:lnTo>
                  <a:pt x="5435076" y="439235"/>
                </a:lnTo>
                <a:lnTo>
                  <a:pt x="5450623" y="431683"/>
                </a:lnTo>
                <a:lnTo>
                  <a:pt x="5465482" y="422950"/>
                </a:lnTo>
                <a:lnTo>
                  <a:pt x="5479594" y="413093"/>
                </a:lnTo>
                <a:lnTo>
                  <a:pt x="5492904" y="402171"/>
                </a:lnTo>
                <a:lnTo>
                  <a:pt x="5505354" y="390244"/>
                </a:lnTo>
                <a:lnTo>
                  <a:pt x="5516888" y="377369"/>
                </a:lnTo>
                <a:lnTo>
                  <a:pt x="5527449" y="363607"/>
                </a:lnTo>
                <a:lnTo>
                  <a:pt x="5536980" y="349016"/>
                </a:lnTo>
                <a:lnTo>
                  <a:pt x="5545424" y="333654"/>
                </a:lnTo>
                <a:lnTo>
                  <a:pt x="5552725" y="317580"/>
                </a:lnTo>
                <a:lnTo>
                  <a:pt x="5558826" y="300854"/>
                </a:lnTo>
                <a:lnTo>
                  <a:pt x="5563670" y="283534"/>
                </a:lnTo>
                <a:lnTo>
                  <a:pt x="5567200" y="265679"/>
                </a:lnTo>
                <a:lnTo>
                  <a:pt x="5569360" y="247348"/>
                </a:lnTo>
                <a:lnTo>
                  <a:pt x="5570093" y="228600"/>
                </a:lnTo>
                <a:lnTo>
                  <a:pt x="5569360" y="209851"/>
                </a:lnTo>
                <a:lnTo>
                  <a:pt x="5567200" y="191520"/>
                </a:lnTo>
                <a:lnTo>
                  <a:pt x="5563670" y="173665"/>
                </a:lnTo>
                <a:lnTo>
                  <a:pt x="5558826" y="156345"/>
                </a:lnTo>
                <a:lnTo>
                  <a:pt x="5552725" y="139619"/>
                </a:lnTo>
                <a:lnTo>
                  <a:pt x="5545424" y="123545"/>
                </a:lnTo>
                <a:lnTo>
                  <a:pt x="5536980" y="108183"/>
                </a:lnTo>
                <a:lnTo>
                  <a:pt x="5527449" y="93592"/>
                </a:lnTo>
                <a:lnTo>
                  <a:pt x="5516888" y="79830"/>
                </a:lnTo>
                <a:lnTo>
                  <a:pt x="5505354" y="66955"/>
                </a:lnTo>
                <a:lnTo>
                  <a:pt x="5492904" y="55028"/>
                </a:lnTo>
                <a:lnTo>
                  <a:pt x="5479594" y="44106"/>
                </a:lnTo>
                <a:lnTo>
                  <a:pt x="5465482" y="34249"/>
                </a:lnTo>
                <a:lnTo>
                  <a:pt x="5450623" y="25516"/>
                </a:lnTo>
                <a:lnTo>
                  <a:pt x="5435076" y="17964"/>
                </a:lnTo>
                <a:lnTo>
                  <a:pt x="5418895" y="11654"/>
                </a:lnTo>
                <a:lnTo>
                  <a:pt x="5402140" y="6643"/>
                </a:lnTo>
                <a:lnTo>
                  <a:pt x="5384865" y="2992"/>
                </a:lnTo>
                <a:lnTo>
                  <a:pt x="5367128" y="757"/>
                </a:lnTo>
                <a:lnTo>
                  <a:pt x="5348986" y="0"/>
                </a:lnTo>
                <a:lnTo>
                  <a:pt x="0" y="0"/>
                </a:lnTo>
              </a:path>
              <a:path w="5570093" h="457200">
                <a:moveTo>
                  <a:pt x="0" y="457200"/>
                </a:moveTo>
                <a:lnTo>
                  <a:pt x="5348986" y="457200"/>
                </a:lnTo>
                <a:lnTo>
                  <a:pt x="5367128" y="45644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1928749"/>
            <a:ext cx="2046351" cy="2598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30861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60500" y="44450"/>
                </a:moveTo>
                <a:lnTo>
                  <a:pt x="1447799" y="44450"/>
                </a:lnTo>
                <a:lnTo>
                  <a:pt x="1447800" y="76200"/>
                </a:lnTo>
                <a:lnTo>
                  <a:pt x="1524000" y="38100"/>
                </a:lnTo>
                <a:lnTo>
                  <a:pt x="1460500" y="44450"/>
                </a:lnTo>
                <a:close/>
              </a:path>
              <a:path w="1524000" h="76200">
                <a:moveTo>
                  <a:pt x="1460500" y="31750"/>
                </a:moveTo>
                <a:lnTo>
                  <a:pt x="1447800" y="0"/>
                </a:lnTo>
                <a:lnTo>
                  <a:pt x="1447800" y="31749"/>
                </a:lnTo>
                <a:lnTo>
                  <a:pt x="1460500" y="31750"/>
                </a:lnTo>
                <a:close/>
              </a:path>
              <a:path w="1524000" h="76200">
                <a:moveTo>
                  <a:pt x="0" y="31750"/>
                </a:moveTo>
                <a:lnTo>
                  <a:pt x="0" y="44450"/>
                </a:lnTo>
                <a:lnTo>
                  <a:pt x="1460500" y="44450"/>
                </a:lnTo>
                <a:lnTo>
                  <a:pt x="1524000" y="38100"/>
                </a:lnTo>
                <a:lnTo>
                  <a:pt x="1447800" y="0"/>
                </a:lnTo>
                <a:lnTo>
                  <a:pt x="146050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4808" y="4490974"/>
            <a:ext cx="537591" cy="462025"/>
          </a:xfrm>
          <a:custGeom>
            <a:avLst/>
            <a:gdLst/>
            <a:ahLst/>
            <a:cxnLst/>
            <a:rect l="l" t="t" r="r" b="b"/>
            <a:pathLst>
              <a:path w="537591" h="462025">
                <a:moveTo>
                  <a:pt x="485267" y="425576"/>
                </a:moveTo>
                <a:lnTo>
                  <a:pt x="475581" y="417275"/>
                </a:lnTo>
                <a:lnTo>
                  <a:pt x="454914" y="441325"/>
                </a:lnTo>
                <a:lnTo>
                  <a:pt x="537591" y="462025"/>
                </a:lnTo>
                <a:lnTo>
                  <a:pt x="485267" y="425576"/>
                </a:lnTo>
                <a:close/>
              </a:path>
              <a:path w="537591" h="462025">
                <a:moveTo>
                  <a:pt x="504571" y="383539"/>
                </a:moveTo>
                <a:lnTo>
                  <a:pt x="483859" y="407641"/>
                </a:lnTo>
                <a:lnTo>
                  <a:pt x="493522" y="415925"/>
                </a:lnTo>
                <a:lnTo>
                  <a:pt x="504571" y="383539"/>
                </a:lnTo>
                <a:close/>
              </a:path>
              <a:path w="537591" h="462025">
                <a:moveTo>
                  <a:pt x="8382" y="0"/>
                </a:moveTo>
                <a:lnTo>
                  <a:pt x="0" y="9651"/>
                </a:lnTo>
                <a:lnTo>
                  <a:pt x="475581" y="417275"/>
                </a:lnTo>
                <a:lnTo>
                  <a:pt x="485267" y="425576"/>
                </a:lnTo>
                <a:lnTo>
                  <a:pt x="537591" y="462025"/>
                </a:lnTo>
                <a:lnTo>
                  <a:pt x="504571" y="383539"/>
                </a:lnTo>
                <a:lnTo>
                  <a:pt x="493522" y="415925"/>
                </a:lnTo>
                <a:lnTo>
                  <a:pt x="483859" y="407641"/>
                </a:lnTo>
                <a:lnTo>
                  <a:pt x="8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" y="5905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79500" y="44450"/>
                </a:moveTo>
                <a:lnTo>
                  <a:pt x="1066799" y="44450"/>
                </a:lnTo>
                <a:lnTo>
                  <a:pt x="1066800" y="76200"/>
                </a:lnTo>
                <a:lnTo>
                  <a:pt x="1143000" y="38100"/>
                </a:lnTo>
                <a:lnTo>
                  <a:pt x="1079500" y="44450"/>
                </a:lnTo>
                <a:close/>
              </a:path>
              <a:path w="1143000" h="76200">
                <a:moveTo>
                  <a:pt x="1079500" y="31750"/>
                </a:moveTo>
                <a:lnTo>
                  <a:pt x="1066800" y="0"/>
                </a:lnTo>
                <a:lnTo>
                  <a:pt x="1066800" y="31749"/>
                </a:lnTo>
                <a:lnTo>
                  <a:pt x="1079500" y="31750"/>
                </a:lnTo>
                <a:close/>
              </a:path>
              <a:path w="1143000" h="76200">
                <a:moveTo>
                  <a:pt x="0" y="31750"/>
                </a:moveTo>
                <a:lnTo>
                  <a:pt x="0" y="44450"/>
                </a:lnTo>
                <a:lnTo>
                  <a:pt x="1079500" y="44450"/>
                </a:lnTo>
                <a:lnTo>
                  <a:pt x="1143000" y="38100"/>
                </a:lnTo>
                <a:lnTo>
                  <a:pt x="1066800" y="0"/>
                </a:lnTo>
                <a:lnTo>
                  <a:pt x="107950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1800" y="5905512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79500" y="44450"/>
                </a:moveTo>
                <a:lnTo>
                  <a:pt x="1066799" y="44450"/>
                </a:lnTo>
                <a:lnTo>
                  <a:pt x="1066800" y="76200"/>
                </a:lnTo>
                <a:lnTo>
                  <a:pt x="1143000" y="38100"/>
                </a:lnTo>
                <a:lnTo>
                  <a:pt x="1079500" y="44450"/>
                </a:lnTo>
                <a:close/>
              </a:path>
              <a:path w="1143000" h="76200">
                <a:moveTo>
                  <a:pt x="1079500" y="31750"/>
                </a:moveTo>
                <a:lnTo>
                  <a:pt x="1066800" y="0"/>
                </a:lnTo>
                <a:lnTo>
                  <a:pt x="1066800" y="31749"/>
                </a:lnTo>
                <a:lnTo>
                  <a:pt x="1079500" y="31750"/>
                </a:lnTo>
                <a:close/>
              </a:path>
              <a:path w="1143000" h="76200">
                <a:moveTo>
                  <a:pt x="0" y="31750"/>
                </a:moveTo>
                <a:lnTo>
                  <a:pt x="0" y="44450"/>
                </a:lnTo>
                <a:lnTo>
                  <a:pt x="1079500" y="44450"/>
                </a:lnTo>
                <a:lnTo>
                  <a:pt x="1143000" y="38100"/>
                </a:lnTo>
                <a:lnTo>
                  <a:pt x="1066800" y="0"/>
                </a:lnTo>
                <a:lnTo>
                  <a:pt x="107950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00500" y="3505200"/>
            <a:ext cx="76200" cy="2057400"/>
          </a:xfrm>
          <a:custGeom>
            <a:avLst/>
            <a:gdLst/>
            <a:ahLst/>
            <a:cxnLst/>
            <a:rect l="l" t="t" r="r" b="b"/>
            <a:pathLst>
              <a:path w="76200" h="2057400">
                <a:moveTo>
                  <a:pt x="31749" y="1981200"/>
                </a:moveTo>
                <a:lnTo>
                  <a:pt x="0" y="1981200"/>
                </a:lnTo>
                <a:lnTo>
                  <a:pt x="38100" y="2057400"/>
                </a:lnTo>
                <a:lnTo>
                  <a:pt x="76200" y="1981200"/>
                </a:lnTo>
                <a:lnTo>
                  <a:pt x="44450" y="1981199"/>
                </a:lnTo>
                <a:lnTo>
                  <a:pt x="44450" y="1993900"/>
                </a:lnTo>
                <a:lnTo>
                  <a:pt x="31750" y="1993900"/>
                </a:lnTo>
                <a:lnTo>
                  <a:pt x="31749" y="1981200"/>
                </a:lnTo>
                <a:close/>
              </a:path>
              <a:path w="76200" h="2057400">
                <a:moveTo>
                  <a:pt x="31750" y="1993900"/>
                </a:moveTo>
                <a:lnTo>
                  <a:pt x="44450" y="19939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1993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7700" y="3505200"/>
            <a:ext cx="76200" cy="1992249"/>
          </a:xfrm>
          <a:custGeom>
            <a:avLst/>
            <a:gdLst/>
            <a:ahLst/>
            <a:cxnLst/>
            <a:rect l="l" t="t" r="r" b="b"/>
            <a:pathLst>
              <a:path w="76200" h="1992249">
                <a:moveTo>
                  <a:pt x="31750" y="1992249"/>
                </a:moveTo>
                <a:lnTo>
                  <a:pt x="44450" y="1992249"/>
                </a:lnTo>
                <a:lnTo>
                  <a:pt x="44450" y="63500"/>
                </a:lnTo>
                <a:lnTo>
                  <a:pt x="76200" y="76200"/>
                </a:lnTo>
                <a:lnTo>
                  <a:pt x="38100" y="0"/>
                </a:lnTo>
                <a:lnTo>
                  <a:pt x="31750" y="63500"/>
                </a:lnTo>
                <a:lnTo>
                  <a:pt x="31750" y="1992249"/>
                </a:lnTo>
                <a:close/>
              </a:path>
              <a:path w="76200" h="1992249">
                <a:moveTo>
                  <a:pt x="31750" y="63500"/>
                </a:moveTo>
                <a:lnTo>
                  <a:pt x="38100" y="0"/>
                </a:lnTo>
                <a:lnTo>
                  <a:pt x="0" y="76200"/>
                </a:lnTo>
                <a:lnTo>
                  <a:pt x="31749" y="76200"/>
                </a:lnTo>
                <a:lnTo>
                  <a:pt x="31750" y="63500"/>
                </a:lnTo>
                <a:close/>
              </a:path>
              <a:path w="76200" h="1992249">
                <a:moveTo>
                  <a:pt x="76200" y="76200"/>
                </a:moveTo>
                <a:lnTo>
                  <a:pt x="44450" y="63500"/>
                </a:lnTo>
                <a:lnTo>
                  <a:pt x="44450" y="76199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00" y="2133600"/>
            <a:ext cx="2081276" cy="231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6400" y="30861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60500" y="44450"/>
                </a:moveTo>
                <a:lnTo>
                  <a:pt x="1447799" y="44450"/>
                </a:lnTo>
                <a:lnTo>
                  <a:pt x="1447800" y="76200"/>
                </a:lnTo>
                <a:lnTo>
                  <a:pt x="1524000" y="38100"/>
                </a:lnTo>
                <a:lnTo>
                  <a:pt x="1460500" y="44450"/>
                </a:lnTo>
                <a:close/>
              </a:path>
              <a:path w="1524000" h="76200">
                <a:moveTo>
                  <a:pt x="1460500" y="31750"/>
                </a:moveTo>
                <a:lnTo>
                  <a:pt x="1447800" y="0"/>
                </a:lnTo>
                <a:lnTo>
                  <a:pt x="1447800" y="31749"/>
                </a:lnTo>
                <a:lnTo>
                  <a:pt x="1460500" y="31750"/>
                </a:lnTo>
                <a:close/>
              </a:path>
              <a:path w="1524000" h="76200">
                <a:moveTo>
                  <a:pt x="0" y="31750"/>
                </a:moveTo>
                <a:lnTo>
                  <a:pt x="0" y="44450"/>
                </a:lnTo>
                <a:lnTo>
                  <a:pt x="1460500" y="44450"/>
                </a:lnTo>
                <a:lnTo>
                  <a:pt x="1524000" y="38100"/>
                </a:lnTo>
                <a:lnTo>
                  <a:pt x="1447800" y="0"/>
                </a:lnTo>
                <a:lnTo>
                  <a:pt x="146050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83536" y="2846832"/>
            <a:ext cx="969263" cy="44450"/>
          </a:xfrm>
          <a:custGeom>
            <a:avLst/>
            <a:gdLst/>
            <a:ahLst/>
            <a:cxnLst/>
            <a:rect l="l" t="t" r="r" b="b"/>
            <a:pathLst>
              <a:path w="969263" h="44450">
                <a:moveTo>
                  <a:pt x="76199" y="12700"/>
                </a:moveTo>
                <a:lnTo>
                  <a:pt x="969263" y="12700"/>
                </a:lnTo>
                <a:lnTo>
                  <a:pt x="969263" y="0"/>
                </a:lnTo>
                <a:lnTo>
                  <a:pt x="63500" y="0"/>
                </a:lnTo>
                <a:lnTo>
                  <a:pt x="63500" y="12700"/>
                </a:lnTo>
                <a:lnTo>
                  <a:pt x="76199" y="12700"/>
                </a:lnTo>
                <a:close/>
              </a:path>
              <a:path w="969263" h="44450">
                <a:moveTo>
                  <a:pt x="76199" y="0"/>
                </a:moveTo>
                <a:lnTo>
                  <a:pt x="76200" y="-31750"/>
                </a:lnTo>
                <a:lnTo>
                  <a:pt x="0" y="6350"/>
                </a:lnTo>
                <a:lnTo>
                  <a:pt x="76200" y="44450"/>
                </a:lnTo>
                <a:lnTo>
                  <a:pt x="76199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000" y="12954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533400"/>
                </a:moveTo>
                <a:lnTo>
                  <a:pt x="2020" y="577154"/>
                </a:lnTo>
                <a:lnTo>
                  <a:pt x="7978" y="619932"/>
                </a:lnTo>
                <a:lnTo>
                  <a:pt x="17716" y="661598"/>
                </a:lnTo>
                <a:lnTo>
                  <a:pt x="31077" y="702015"/>
                </a:lnTo>
                <a:lnTo>
                  <a:pt x="47904" y="741044"/>
                </a:lnTo>
                <a:lnTo>
                  <a:pt x="68041" y="778550"/>
                </a:lnTo>
                <a:lnTo>
                  <a:pt x="91331" y="814395"/>
                </a:lnTo>
                <a:lnTo>
                  <a:pt x="117616" y="848441"/>
                </a:lnTo>
                <a:lnTo>
                  <a:pt x="146740" y="880551"/>
                </a:lnTo>
                <a:lnTo>
                  <a:pt x="178546" y="910590"/>
                </a:lnTo>
                <a:lnTo>
                  <a:pt x="212877" y="938418"/>
                </a:lnTo>
                <a:lnTo>
                  <a:pt x="249576" y="963899"/>
                </a:lnTo>
                <a:lnTo>
                  <a:pt x="288486" y="986896"/>
                </a:lnTo>
                <a:lnTo>
                  <a:pt x="329451" y="1007272"/>
                </a:lnTo>
                <a:lnTo>
                  <a:pt x="372314" y="1024889"/>
                </a:lnTo>
                <a:lnTo>
                  <a:pt x="416917" y="1039611"/>
                </a:lnTo>
                <a:lnTo>
                  <a:pt x="463104" y="1051300"/>
                </a:lnTo>
                <a:lnTo>
                  <a:pt x="510718" y="1059820"/>
                </a:lnTo>
                <a:lnTo>
                  <a:pt x="559602" y="1065032"/>
                </a:lnTo>
                <a:lnTo>
                  <a:pt x="609600" y="1066800"/>
                </a:lnTo>
                <a:lnTo>
                  <a:pt x="659597" y="1065032"/>
                </a:lnTo>
                <a:lnTo>
                  <a:pt x="708481" y="1059820"/>
                </a:lnTo>
                <a:lnTo>
                  <a:pt x="756095" y="1051300"/>
                </a:lnTo>
                <a:lnTo>
                  <a:pt x="802282" y="1039611"/>
                </a:lnTo>
                <a:lnTo>
                  <a:pt x="846885" y="1024889"/>
                </a:lnTo>
                <a:lnTo>
                  <a:pt x="889748" y="1007272"/>
                </a:lnTo>
                <a:lnTo>
                  <a:pt x="930713" y="986896"/>
                </a:lnTo>
                <a:lnTo>
                  <a:pt x="969623" y="963899"/>
                </a:lnTo>
                <a:lnTo>
                  <a:pt x="1006322" y="938418"/>
                </a:lnTo>
                <a:lnTo>
                  <a:pt x="1040653" y="910590"/>
                </a:lnTo>
                <a:lnTo>
                  <a:pt x="1072459" y="880551"/>
                </a:lnTo>
                <a:lnTo>
                  <a:pt x="1101583" y="848441"/>
                </a:lnTo>
                <a:lnTo>
                  <a:pt x="1127868" y="814395"/>
                </a:lnTo>
                <a:lnTo>
                  <a:pt x="1151158" y="778550"/>
                </a:lnTo>
                <a:lnTo>
                  <a:pt x="1171295" y="741045"/>
                </a:lnTo>
                <a:lnTo>
                  <a:pt x="1188122" y="702015"/>
                </a:lnTo>
                <a:lnTo>
                  <a:pt x="1201483" y="661598"/>
                </a:lnTo>
                <a:lnTo>
                  <a:pt x="1211221" y="619932"/>
                </a:lnTo>
                <a:lnTo>
                  <a:pt x="1217179" y="577154"/>
                </a:lnTo>
                <a:lnTo>
                  <a:pt x="1219200" y="533400"/>
                </a:lnTo>
                <a:lnTo>
                  <a:pt x="1217179" y="489645"/>
                </a:lnTo>
                <a:lnTo>
                  <a:pt x="1211221" y="446867"/>
                </a:lnTo>
                <a:lnTo>
                  <a:pt x="1201483" y="405201"/>
                </a:lnTo>
                <a:lnTo>
                  <a:pt x="1188122" y="364784"/>
                </a:lnTo>
                <a:lnTo>
                  <a:pt x="1171295" y="325754"/>
                </a:lnTo>
                <a:lnTo>
                  <a:pt x="1151158" y="288249"/>
                </a:lnTo>
                <a:lnTo>
                  <a:pt x="1127868" y="252404"/>
                </a:lnTo>
                <a:lnTo>
                  <a:pt x="1101583" y="218358"/>
                </a:lnTo>
                <a:lnTo>
                  <a:pt x="1072459" y="186248"/>
                </a:lnTo>
                <a:lnTo>
                  <a:pt x="1040653" y="156210"/>
                </a:lnTo>
                <a:lnTo>
                  <a:pt x="1006322" y="128381"/>
                </a:lnTo>
                <a:lnTo>
                  <a:pt x="969623" y="102900"/>
                </a:lnTo>
                <a:lnTo>
                  <a:pt x="930713" y="79903"/>
                </a:lnTo>
                <a:lnTo>
                  <a:pt x="889748" y="59527"/>
                </a:lnTo>
                <a:lnTo>
                  <a:pt x="846885" y="41910"/>
                </a:lnTo>
                <a:lnTo>
                  <a:pt x="802282" y="27188"/>
                </a:lnTo>
                <a:lnTo>
                  <a:pt x="756095" y="15499"/>
                </a:lnTo>
                <a:lnTo>
                  <a:pt x="708481" y="6979"/>
                </a:lnTo>
                <a:lnTo>
                  <a:pt x="659597" y="1767"/>
                </a:lnTo>
                <a:lnTo>
                  <a:pt x="609600" y="0"/>
                </a:lnTo>
                <a:lnTo>
                  <a:pt x="559602" y="1767"/>
                </a:lnTo>
                <a:lnTo>
                  <a:pt x="510718" y="6979"/>
                </a:lnTo>
                <a:lnTo>
                  <a:pt x="463104" y="15499"/>
                </a:lnTo>
                <a:lnTo>
                  <a:pt x="416917" y="27188"/>
                </a:lnTo>
                <a:lnTo>
                  <a:pt x="372314" y="41909"/>
                </a:lnTo>
                <a:lnTo>
                  <a:pt x="329451" y="59527"/>
                </a:lnTo>
                <a:lnTo>
                  <a:pt x="288486" y="79903"/>
                </a:lnTo>
                <a:lnTo>
                  <a:pt x="249576" y="102900"/>
                </a:lnTo>
                <a:lnTo>
                  <a:pt x="212877" y="128381"/>
                </a:lnTo>
                <a:lnTo>
                  <a:pt x="178546" y="156210"/>
                </a:lnTo>
                <a:lnTo>
                  <a:pt x="146740" y="186248"/>
                </a:lnTo>
                <a:lnTo>
                  <a:pt x="117616" y="218358"/>
                </a:lnTo>
                <a:lnTo>
                  <a:pt x="91331" y="252404"/>
                </a:lnTo>
                <a:lnTo>
                  <a:pt x="68041" y="288249"/>
                </a:lnTo>
                <a:lnTo>
                  <a:pt x="47904" y="325754"/>
                </a:lnTo>
                <a:lnTo>
                  <a:pt x="31077" y="364784"/>
                </a:lnTo>
                <a:lnTo>
                  <a:pt x="17716" y="405201"/>
                </a:lnTo>
                <a:lnTo>
                  <a:pt x="7978" y="446867"/>
                </a:lnTo>
                <a:lnTo>
                  <a:pt x="2020" y="489645"/>
                </a:lnTo>
                <a:lnTo>
                  <a:pt x="0" y="5334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31770" y="868578"/>
            <a:ext cx="3733254" cy="350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Calcium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meosta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453741"/>
            <a:ext cx="2605331" cy="1255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608228" algn="ctr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sto</a:t>
            </a:r>
            <a:r>
              <a:rPr sz="2400" b="1" spc="4" dirty="0" smtClean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  <a:p>
            <a:pPr marL="113690" marR="1827989" algn="ctr">
              <a:lnSpc>
                <a:spcPct val="95825"/>
              </a:lnSpc>
              <a:spcBef>
                <a:spcPts val="439"/>
              </a:spcBef>
            </a:pPr>
            <a:r>
              <a:rPr sz="2400" spc="0" dirty="0" smtClean="0">
                <a:latin typeface="Times New Roman"/>
                <a:cs typeface="Times New Roman"/>
              </a:rPr>
              <a:t>bone</a:t>
            </a:r>
            <a:endParaRPr sz="2400">
              <a:latin typeface="Times New Roman"/>
              <a:cs typeface="Times New Roman"/>
            </a:endParaRPr>
          </a:p>
          <a:p>
            <a:pPr marL="941704">
              <a:lnSpc>
                <a:spcPct val="95825"/>
              </a:lnSpc>
              <a:spcBef>
                <a:spcPts val="2100"/>
              </a:spcBef>
            </a:pP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lcium</a:t>
            </a:r>
            <a:r>
              <a:rPr sz="1600" b="1" spc="-33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dep</a:t>
            </a:r>
            <a:r>
              <a:rPr sz="16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siti</a:t>
            </a:r>
            <a:r>
              <a:rPr sz="16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9009" y="1529941"/>
            <a:ext cx="9529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k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idney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3175" y="2520922"/>
            <a:ext cx="833424" cy="696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a++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5394" y="3215353"/>
            <a:ext cx="168433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lcium</a:t>
            </a:r>
            <a:r>
              <a:rPr sz="1600" b="1" spc="-2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16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rption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520153"/>
            <a:ext cx="1145768" cy="715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 smtClean="0">
                <a:latin typeface="Times New Roman"/>
                <a:cs typeface="Times New Roman"/>
              </a:rPr>
              <a:t>100</a:t>
            </a:r>
            <a:r>
              <a:rPr sz="1600" b="1" spc="0" dirty="0" smtClean="0">
                <a:latin typeface="Times New Roman"/>
                <a:cs typeface="Times New Roman"/>
              </a:rPr>
              <a:t>0</a:t>
            </a:r>
            <a:r>
              <a:rPr sz="1600" b="1" spc="-41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g</a:t>
            </a:r>
            <a:r>
              <a:rPr sz="1600" b="1" spc="-2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  <a:p>
            <a:pPr marL="12700" marR="339343">
              <a:lnSpc>
                <a:spcPct val="100041"/>
              </a:lnSpc>
            </a:pPr>
            <a:r>
              <a:rPr sz="1600" b="1" spc="0" dirty="0" smtClean="0">
                <a:latin typeface="Times New Roman"/>
                <a:cs typeface="Times New Roman"/>
              </a:rPr>
              <a:t>st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-25" dirty="0" smtClean="0"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latin typeface="Times New Roman"/>
                <a:cs typeface="Times New Roman"/>
              </a:rPr>
              <a:t>ed</a:t>
            </a:r>
            <a:r>
              <a:rPr sz="1600" b="1" spc="-37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in b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644" y="4655157"/>
            <a:ext cx="8858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inta</a:t>
            </a:r>
            <a:r>
              <a:rPr sz="2400" b="1" spc="14" dirty="0" smtClean="0">
                <a:solidFill>
                  <a:srgbClr val="6F2F9F"/>
                </a:solidFill>
                <a:latin typeface="Times New Roman"/>
                <a:cs typeface="Times New Roman"/>
              </a:rPr>
              <a:t>k</a:t>
            </a: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1012" y="4744560"/>
            <a:ext cx="1372199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++</a:t>
            </a:r>
            <a:r>
              <a:rPr sz="1600" b="1" spc="-37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bs</a:t>
            </a:r>
            <a:r>
              <a:rPr sz="1600" b="1" spc="9" dirty="0" smtClean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rbed</a:t>
            </a:r>
            <a:endParaRPr sz="1600">
              <a:latin typeface="Times New Roman"/>
              <a:cs typeface="Times New Roman"/>
            </a:endParaRPr>
          </a:p>
          <a:p>
            <a:pPr marL="213398" marR="227368" algn="ctr">
              <a:lnSpc>
                <a:spcPct val="95825"/>
              </a:lnSpc>
            </a:pP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into</a:t>
            </a:r>
            <a:r>
              <a:rPr sz="1600" b="1" spc="-16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bl</a:t>
            </a:r>
            <a:r>
              <a:rPr sz="16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oo</a:t>
            </a:r>
            <a:r>
              <a:rPr sz="16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0860" y="4777834"/>
            <a:ext cx="1079195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214" marR="277736"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C</a:t>
            </a:r>
            <a:r>
              <a:rPr sz="1600" b="1" spc="9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600" b="1" spc="0" dirty="0" smtClean="0">
                <a:latin typeface="Times New Roman"/>
                <a:cs typeface="Times New Roman"/>
              </a:rPr>
              <a:t>l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st</a:t>
            </a:r>
            <a:r>
              <a:rPr sz="1600" b="1" spc="-18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in</a:t>
            </a:r>
            <a:r>
              <a:rPr sz="1600" b="1" spc="-8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urine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8029" y="5036157"/>
            <a:ext cx="126837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exc</a:t>
            </a:r>
            <a:r>
              <a:rPr sz="2400" b="1" spc="-39" dirty="0" smtClean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 smtClean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6F2F9F"/>
                </a:solidFill>
                <a:latin typeface="Times New Roman"/>
                <a:cs typeface="Times New Roman"/>
              </a:rPr>
              <a:t>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44" y="5506585"/>
            <a:ext cx="995686" cy="472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lcium</a:t>
            </a:r>
            <a:r>
              <a:rPr sz="1600" b="1" spc="-37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138699" marR="152766" algn="ctr">
              <a:lnSpc>
                <a:spcPct val="95825"/>
              </a:lnSpc>
            </a:pPr>
            <a:r>
              <a:rPr sz="1600" b="1" spc="0" dirty="0" smtClean="0">
                <a:latin typeface="Times New Roman"/>
                <a:cs typeface="Times New Roman"/>
              </a:rPr>
              <a:t>t</a:t>
            </a:r>
            <a:r>
              <a:rPr sz="1600" b="1" spc="-4" dirty="0" smtClean="0">
                <a:latin typeface="Times New Roman"/>
                <a:cs typeface="Times New Roman"/>
              </a:rPr>
              <a:t>h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-9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diet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3082" y="6011639"/>
            <a:ext cx="177868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lcium</a:t>
            </a:r>
            <a:r>
              <a:rPr sz="1600" b="1" spc="-28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l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st</a:t>
            </a:r>
            <a:r>
              <a:rPr sz="1600" b="1" spc="-4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in</a:t>
            </a:r>
            <a:r>
              <a:rPr sz="1600" b="1" spc="-13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f</a:t>
            </a:r>
            <a:r>
              <a:rPr sz="1600" b="1" spc="0" dirty="0" smtClean="0">
                <a:latin typeface="Times New Roman"/>
                <a:cs typeface="Times New Roman"/>
              </a:rPr>
              <a:t>eces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08375" y="6331811"/>
            <a:ext cx="19428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sz="2400" b="1" spc="-14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int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</a:t>
            </a:r>
            <a:r>
              <a:rPr sz="2400" b="1" spc="9" dirty="0" smtClean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24000" y="152400"/>
            <a:ext cx="6172200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9154" y="585699"/>
            <a:ext cx="110451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Bone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40" y="130876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3944" y="1308766"/>
            <a:ext cx="6003195" cy="1002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555"/>
              </a:lnSpc>
              <a:spcBef>
                <a:spcPts val="127"/>
              </a:spcBef>
            </a:pP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Ino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ganic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67</a:t>
            </a:r>
            <a:r>
              <a:rPr sz="2400" b="1" spc="-44" dirty="0" smtClean="0">
                <a:solidFill>
                  <a:srgbClr val="FFFF00"/>
                </a:solidFill>
                <a:latin typeface="Arial"/>
                <a:cs typeface="Arial"/>
              </a:rPr>
              <a:t>%)</a:t>
            </a:r>
            <a:r>
              <a:rPr lang="en-US" sz="2400" b="1" spc="-44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126949" marR="38176">
              <a:lnSpc>
                <a:spcPts val="2359"/>
              </a:lnSpc>
              <a:spcBef>
                <a:spcPts val="21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tite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" baseline="-22298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(P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b="1" spc="-9" baseline="-22298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950" b="1" spc="-9" baseline="-22298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(O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950" b="1" spc="0" baseline="-2229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300" dirty="0">
              <a:latin typeface="Arial"/>
              <a:cs typeface="Arial"/>
            </a:endParaRPr>
          </a:p>
          <a:p>
            <a:pPr marL="126949">
              <a:lnSpc>
                <a:spcPts val="2290"/>
              </a:lnSpc>
              <a:spcBef>
                <a:spcPts val="114"/>
              </a:spcBef>
            </a:pPr>
            <a:r>
              <a:rPr sz="3000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000" spc="3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b="1" spc="-1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me amorpho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lc</a:t>
            </a:r>
            <a:r>
              <a:rPr sz="3000" b="1" spc="-4" baseline="-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3000" b="1" spc="-2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pho</a:t>
            </a:r>
            <a:r>
              <a:rPr sz="3000" b="1" spc="9" baseline="-144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40" y="27173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3944" y="2717323"/>
            <a:ext cx="63042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ganic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400" b="1" spc="-44" dirty="0" smtClean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400" b="1" spc="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component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ed osteo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194" y="3104030"/>
            <a:ext cx="205297" cy="950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23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4706" y="3104030"/>
            <a:ext cx="5120894" cy="950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lang="en-US"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10416"/>
              </a:lnSpc>
              <a:spcBef>
                <a:spcPts val="513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eins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%)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ors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c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kines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452847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3944" y="4528470"/>
            <a:ext cx="6767632" cy="1270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Bone undergoes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cont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nuous turnover or</a:t>
            </a:r>
            <a:endParaRPr sz="2400">
              <a:latin typeface="Arial"/>
              <a:cs typeface="Arial"/>
            </a:endParaRPr>
          </a:p>
          <a:p>
            <a:pPr marL="12700" marR="43811">
              <a:lnSpc>
                <a:spcPts val="2590"/>
              </a:lnSpc>
              <a:spcBef>
                <a:spcPts val="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odel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oughout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fe</a:t>
            </a:r>
            <a:endParaRPr sz="2400">
              <a:latin typeface="Arial"/>
              <a:cs typeface="Arial"/>
            </a:endParaRPr>
          </a:p>
          <a:p>
            <a:pPr marL="126949">
              <a:lnSpc>
                <a:spcPct val="95825"/>
              </a:lnSpc>
              <a:spcBef>
                <a:spcPts val="21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bout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 und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rgoing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remod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413461" marR="43811">
              <a:lnSpc>
                <a:spcPts val="2160"/>
              </a:lnSpc>
              <a:spcBef>
                <a:spcPts val="108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one ti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1057</Words>
  <Application>Microsoft Office PowerPoint</Application>
  <PresentationFormat>On-screen Show (4:3)</PresentationFormat>
  <Paragraphs>344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modified xsi:type="dcterms:W3CDTF">2016-01-31T04:48:46Z</dcterms:modified>
</cp:coreProperties>
</file>