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2" r:id="rId3"/>
    <p:sldId id="257" r:id="rId4"/>
    <p:sldId id="327" r:id="rId5"/>
    <p:sldId id="328" r:id="rId6"/>
    <p:sldId id="339" r:id="rId7"/>
    <p:sldId id="329" r:id="rId8"/>
    <p:sldId id="330" r:id="rId9"/>
    <p:sldId id="331" r:id="rId10"/>
    <p:sldId id="333" r:id="rId11"/>
    <p:sldId id="337" r:id="rId12"/>
    <p:sldId id="332" r:id="rId13"/>
    <p:sldId id="334" r:id="rId14"/>
    <p:sldId id="336" r:id="rId15"/>
    <p:sldId id="340" r:id="rId16"/>
    <p:sldId id="341" r:id="rId17"/>
    <p:sldId id="33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25" r:id="rId27"/>
    <p:sldId id="323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2293" autoAdjust="0"/>
  </p:normalViewPr>
  <p:slideViewPr>
    <p:cSldViewPr>
      <p:cViewPr varScale="1">
        <p:scale>
          <a:sx n="86" d="100"/>
          <a:sy n="86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Ahmed El-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Safadi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melsafadi@ksu.edu.sa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mona@safadi.com</a:t>
            </a:r>
          </a:p>
        </p:txBody>
      </p:sp>
    </p:spTree>
    <p:extLst>
      <p:ext uri="{BB962C8B-B14F-4D97-AF65-F5344CB8AC3E}">
        <p14:creationId xmlns:p14="http://schemas.microsoft.com/office/powerpoint/2010/main" val="9298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 smtClean="0">
                <a:solidFill>
                  <a:srgbClr val="0070C0"/>
                </a:solidFill>
              </a:rPr>
              <a:t>is related to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480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1157</Words>
  <Application>Microsoft Macintosh PowerPoint</Application>
  <PresentationFormat>On-screen Show (4:3)</PresentationFormat>
  <Paragraphs>207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ANATOMY OF THE FEMALE REPRODUCTIVE SYSTEM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mac book</cp:lastModifiedBy>
  <cp:revision>421</cp:revision>
  <dcterms:created xsi:type="dcterms:W3CDTF">2010-01-27T08:25:16Z</dcterms:created>
  <dcterms:modified xsi:type="dcterms:W3CDTF">2016-03-26T18:33:32Z</dcterms:modified>
</cp:coreProperties>
</file>