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328" r:id="rId5"/>
    <p:sldId id="339" r:id="rId6"/>
    <p:sldId id="329" r:id="rId7"/>
    <p:sldId id="330" r:id="rId8"/>
    <p:sldId id="331" r:id="rId9"/>
    <p:sldId id="333" r:id="rId10"/>
    <p:sldId id="337" r:id="rId11"/>
    <p:sldId id="332" r:id="rId12"/>
    <p:sldId id="334" r:id="rId13"/>
    <p:sldId id="336" r:id="rId14"/>
    <p:sldId id="340" r:id="rId15"/>
    <p:sldId id="341" r:id="rId16"/>
    <p:sldId id="335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23" r:id="rId26"/>
    <p:sldId id="324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95800"/>
            <a:ext cx="5638800" cy="21336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35814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1787525" cy="19335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1774825" cy="19748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00400"/>
            <a:ext cx="2638425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4991" y="5105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724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5720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9530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1792287" cy="19510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1920875" cy="2035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9624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624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3434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876800" cy="3886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0"/>
            <a:ext cx="37719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39624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0997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614135" y="2724331"/>
            <a:ext cx="1743670" cy="194273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181100" y="4229100"/>
            <a:ext cx="1981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209800" y="4114800"/>
            <a:ext cx="4038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676400" y="4114800"/>
            <a:ext cx="2667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00400" y="3962400"/>
            <a:ext cx="2286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19400" y="3886200"/>
            <a:ext cx="3276600" cy="2209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334000" y="33528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sp>
        <p:nvSpPr>
          <p:cNvPr id="4" name="Left Arrow 3"/>
          <p:cNvSpPr/>
          <p:nvPr/>
        </p:nvSpPr>
        <p:spPr>
          <a:xfrm>
            <a:off x="4343400" y="28194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676400" y="2590800"/>
            <a:ext cx="56925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2362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876800"/>
            <a:ext cx="868680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8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800" b="1" dirty="0" smtClean="0">
                <a:solidFill>
                  <a:srgbClr val="0070C0"/>
                </a:solidFill>
              </a:rPr>
              <a:t>is related to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2133600"/>
            <a:ext cx="457200" cy="228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505200" cy="6705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5562600" cy="4102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219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295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057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19400" y="2362200"/>
            <a:ext cx="3810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458200" y="3124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1078</Words>
  <Application>Microsoft Office PowerPoint</Application>
  <PresentationFormat>On-screen Show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ANATOMY OF THE FEMALE REPRODUCTIVE SYSTEM 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413</cp:revision>
  <dcterms:created xsi:type="dcterms:W3CDTF">2010-01-27T08:25:16Z</dcterms:created>
  <dcterms:modified xsi:type="dcterms:W3CDTF">2016-01-18T07:23:59Z</dcterms:modified>
</cp:coreProperties>
</file>