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5"/>
  </p:notesMasterIdLst>
  <p:sldIdLst>
    <p:sldId id="256" r:id="rId2"/>
    <p:sldId id="278" r:id="rId3"/>
    <p:sldId id="257" r:id="rId4"/>
    <p:sldId id="279" r:id="rId5"/>
    <p:sldId id="258" r:id="rId6"/>
    <p:sldId id="259" r:id="rId7"/>
    <p:sldId id="260" r:id="rId8"/>
    <p:sldId id="261" r:id="rId9"/>
    <p:sldId id="262" r:id="rId10"/>
    <p:sldId id="263" r:id="rId11"/>
    <p:sldId id="276" r:id="rId12"/>
    <p:sldId id="264" r:id="rId13"/>
    <p:sldId id="265" r:id="rId14"/>
    <p:sldId id="266" r:id="rId15"/>
    <p:sldId id="268" r:id="rId16"/>
    <p:sldId id="270" r:id="rId17"/>
    <p:sldId id="269" r:id="rId18"/>
    <p:sldId id="271" r:id="rId19"/>
    <p:sldId id="272" r:id="rId20"/>
    <p:sldId id="273" r:id="rId21"/>
    <p:sldId id="274" r:id="rId22"/>
    <p:sldId id="275"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0609" autoAdjust="0"/>
  </p:normalViewPr>
  <p:slideViewPr>
    <p:cSldViewPr>
      <p:cViewPr varScale="1">
        <p:scale>
          <a:sx n="82" d="100"/>
          <a:sy n="82" d="100"/>
        </p:scale>
        <p:origin x="24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A2E638-969E-4547-B7DF-F854098E293E}" type="datetimeFigureOut">
              <a:rPr lang="ar-SA" smtClean="0"/>
              <a:pPr/>
              <a:t>26/12/1435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FC786B-7170-42A7-AE53-EE059738CBC9}" type="slidenum">
              <a:rPr lang="ar-SA" smtClean="0"/>
              <a:pPr/>
              <a:t>‹#›</a:t>
            </a:fld>
            <a:endParaRPr lang="ar-SA"/>
          </a:p>
        </p:txBody>
      </p:sp>
    </p:spTree>
    <p:extLst>
      <p:ext uri="{BB962C8B-B14F-4D97-AF65-F5344CB8AC3E}">
        <p14:creationId xmlns:p14="http://schemas.microsoft.com/office/powerpoint/2010/main" val="13290252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extLst>
      <p:ext uri="{BB962C8B-B14F-4D97-AF65-F5344CB8AC3E}">
        <p14:creationId xmlns:p14="http://schemas.microsoft.com/office/powerpoint/2010/main" val="161139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extLst>
      <p:ext uri="{BB962C8B-B14F-4D97-AF65-F5344CB8AC3E}">
        <p14:creationId xmlns:p14="http://schemas.microsoft.com/office/powerpoint/2010/main" val="428812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extLst>
      <p:ext uri="{BB962C8B-B14F-4D97-AF65-F5344CB8AC3E}">
        <p14:creationId xmlns:p14="http://schemas.microsoft.com/office/powerpoint/2010/main" val="411691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extLst>
      <p:ext uri="{BB962C8B-B14F-4D97-AF65-F5344CB8AC3E}">
        <p14:creationId xmlns:p14="http://schemas.microsoft.com/office/powerpoint/2010/main" val="336540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extLst>
      <p:ext uri="{BB962C8B-B14F-4D97-AF65-F5344CB8AC3E}">
        <p14:creationId xmlns:p14="http://schemas.microsoft.com/office/powerpoint/2010/main" val="230744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extLst>
      <p:ext uri="{BB962C8B-B14F-4D97-AF65-F5344CB8AC3E}">
        <p14:creationId xmlns:p14="http://schemas.microsoft.com/office/powerpoint/2010/main" val="7255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extLst>
      <p:ext uri="{BB962C8B-B14F-4D97-AF65-F5344CB8AC3E}">
        <p14:creationId xmlns:p14="http://schemas.microsoft.com/office/powerpoint/2010/main" val="418565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extLst>
      <p:ext uri="{BB962C8B-B14F-4D97-AF65-F5344CB8AC3E}">
        <p14:creationId xmlns:p14="http://schemas.microsoft.com/office/powerpoint/2010/main" val="148135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extLst>
      <p:ext uri="{BB962C8B-B14F-4D97-AF65-F5344CB8AC3E}">
        <p14:creationId xmlns:p14="http://schemas.microsoft.com/office/powerpoint/2010/main" val="37429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extLst>
      <p:ext uri="{BB962C8B-B14F-4D97-AF65-F5344CB8AC3E}">
        <p14:creationId xmlns:p14="http://schemas.microsoft.com/office/powerpoint/2010/main" val="378119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extLst>
      <p:ext uri="{BB962C8B-B14F-4D97-AF65-F5344CB8AC3E}">
        <p14:creationId xmlns:p14="http://schemas.microsoft.com/office/powerpoint/2010/main" val="3197288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E06475-1ECC-4358-A2C4-F05D223D4CE8}" type="datetimeFigureOut">
              <a:rPr lang="ar-SA" smtClean="0"/>
              <a:pPr/>
              <a:t>26/12/1435</a:t>
            </a:fld>
            <a:endParaRPr lang="ar-SA" dirty="0"/>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dirty="0"/>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62F5D6B-0E33-4E81-8C18-95C6D88F5D8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6E06475-1ECC-4358-A2C4-F05D223D4CE8}" type="datetimeFigureOut">
              <a:rPr lang="ar-SA" smtClean="0"/>
              <a:pPr/>
              <a:t>26/12/1435</a:t>
            </a:fld>
            <a:endParaRPr lang="ar-SA" dirty="0"/>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dirty="0"/>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62F5D6B-0E33-4E81-8C18-95C6D88F5D8D}"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6E06475-1ECC-4358-A2C4-F05D223D4CE8}" type="datetimeFigureOut">
              <a:rPr lang="ar-SA" smtClean="0"/>
              <a:pPr/>
              <a:t>26/12/1435</a:t>
            </a:fld>
            <a:endParaRPr lang="ar-SA" dirty="0"/>
          </a:p>
        </p:txBody>
      </p:sp>
      <p:sp>
        <p:nvSpPr>
          <p:cNvPr id="10" name="عنصر نائب لرقم الشريحة 9"/>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2" name="عنصر نائب للتذييل 11"/>
          <p:cNvSpPr>
            <a:spLocks noGrp="1"/>
          </p:cNvSpPr>
          <p:nvPr>
            <p:ph type="ftr" sz="quarter" idx="17"/>
          </p:nvPr>
        </p:nvSpPr>
        <p:spPr/>
        <p:txBody>
          <a:bodyPr rtlCol="0"/>
          <a:lstStyle/>
          <a:p>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6E06475-1ECC-4358-A2C4-F05D223D4CE8}" type="datetimeFigureOut">
              <a:rPr lang="ar-SA" smtClean="0"/>
              <a:pPr/>
              <a:t>26/12/1435</a:t>
            </a:fld>
            <a:endParaRPr lang="ar-SA" dirty="0"/>
          </a:p>
        </p:txBody>
      </p:sp>
      <p:sp>
        <p:nvSpPr>
          <p:cNvPr id="12" name="عنصر نائب لرقم الشريحة 11"/>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4" name="عنصر نائب للتذييل 13"/>
          <p:cNvSpPr>
            <a:spLocks noGrp="1"/>
          </p:cNvSpPr>
          <p:nvPr>
            <p:ph type="ftr" sz="quarter" idx="17"/>
          </p:nvPr>
        </p:nvSpPr>
        <p:spPr/>
        <p:txBody>
          <a:bodyPr rtlCol="0"/>
          <a:lstStyle/>
          <a:p>
            <a:endParaRPr lang="ar-SA" dirty="0"/>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6E06475-1ECC-4358-A2C4-F05D223D4CE8}" type="datetimeFigureOut">
              <a:rPr lang="ar-SA" smtClean="0"/>
              <a:pPr/>
              <a:t>26/12/1435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تاريخ 11"/>
          <p:cNvSpPr>
            <a:spLocks noGrp="1"/>
          </p:cNvSpPr>
          <p:nvPr>
            <p:ph type="dt" sz="half" idx="10"/>
          </p:nvPr>
        </p:nvSpPr>
        <p:spPr>
          <a:xfrm>
            <a:off x="6248400" y="6248400"/>
            <a:ext cx="2667000" cy="365125"/>
          </a:xfrm>
        </p:spPr>
        <p:txBody>
          <a:bodyPr rtlCol="0"/>
          <a:lstStyle/>
          <a:p>
            <a:fld id="{26E06475-1ECC-4358-A2C4-F05D223D4CE8}" type="datetimeFigureOut">
              <a:rPr lang="ar-SA" smtClean="0"/>
              <a:pPr/>
              <a:t>26/12/1435</a:t>
            </a:fld>
            <a:endParaRPr lang="ar-SA" dirty="0"/>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dirty="0"/>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dirty="0"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E06475-1ECC-4358-A2C4-F05D223D4CE8}" type="datetimeFigureOut">
              <a:rPr lang="ar-SA" smtClean="0"/>
              <a:pPr/>
              <a:t>26/12/1435</a:t>
            </a:fld>
            <a:endParaRPr lang="ar-SA" dirty="0"/>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dirty="0"/>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2F5D6B-0E33-4E81-8C18-95C6D88F5D8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endParaRPr lang="ar-SA" sz="28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sz="quarter" idx="1"/>
          </p:nvPr>
        </p:nvSpPr>
        <p:spPr>
          <a:xfrm>
            <a:off x="357158" y="1571612"/>
            <a:ext cx="8501122" cy="5000660"/>
          </a:xfrm>
        </p:spPr>
        <p:txBody>
          <a:bodyPr>
            <a:normAutofit lnSpcReduction="10000"/>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sz="quarter" idx="1"/>
          </p:nvPr>
        </p:nvSpPr>
        <p:spPr>
          <a:xfrm>
            <a:off x="612648" y="2000240"/>
            <a:ext cx="8153400" cy="4095760"/>
          </a:xfrm>
        </p:spPr>
        <p:txBody>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Epidemiology:</a:t>
            </a:r>
          </a:p>
        </p:txBody>
      </p:sp>
      <p:sp>
        <p:nvSpPr>
          <p:cNvPr id="3" name="عنصر نائب للمحتوى 2"/>
          <p:cNvSpPr>
            <a:spLocks noGrp="1"/>
          </p:cNvSpPr>
          <p:nvPr>
            <p:ph sz="quarter" idx="1"/>
          </p:nvPr>
        </p:nvSpPr>
        <p:spPr>
          <a:xfrm>
            <a:off x="612648" y="1785926"/>
            <a:ext cx="8153400" cy="4310074"/>
          </a:xfrm>
        </p:spPr>
        <p:txBody>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Etiology:</a:t>
            </a:r>
          </a:p>
        </p:txBody>
      </p:sp>
      <p:sp>
        <p:nvSpPr>
          <p:cNvPr id="3" name="عنصر نائب للمحتوى 2"/>
          <p:cNvSpPr>
            <a:spLocks noGrp="1"/>
          </p:cNvSpPr>
          <p:nvPr>
            <p:ph sz="quarter"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sz="quarter"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sz="quarter" idx="1"/>
          </p:nvPr>
        </p:nvSpPr>
        <p:spPr>
          <a:xfrm>
            <a:off x="612648" y="1857364"/>
            <a:ext cx="8153400" cy="4238636"/>
          </a:xfrm>
        </p:spPr>
        <p:txBody>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4" name="عنصر نائب للمحتوى 3"/>
          <p:cNvSpPr>
            <a:spLocks noGrp="1"/>
          </p:cNvSpPr>
          <p:nvPr>
            <p:ph sz="quarter"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
        <p:nvSpPr>
          <p:cNvPr id="3" name="عنصر نائب للنص 2"/>
          <p:cNvSpPr>
            <a:spLocks noGrp="1"/>
          </p:cNvSpPr>
          <p:nvPr>
            <p:ph type="body" sz="quarter" idx="1"/>
          </p:nvPr>
        </p:nvSpPr>
        <p:spPr/>
        <p:txBody>
          <a:bodyPr>
            <a:normAutofit/>
          </a:bodyPr>
          <a:lstStyle/>
          <a:p>
            <a:pPr algn="ctr" rtl="0"/>
            <a:r>
              <a:rPr lang="en-US" sz="3600" dirty="0" smtClean="0"/>
              <a:t>Dementia</a:t>
            </a:r>
            <a:endParaRPr lang="ar-SA" sz="3600"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5400" b="1" dirty="0" smtClean="0"/>
              <a:t>Amnestic disorder</a:t>
            </a:r>
            <a:endParaRPr lang="ar-SA" sz="5400" b="1" dirty="0"/>
          </a:p>
        </p:txBody>
      </p:sp>
      <p:sp>
        <p:nvSpPr>
          <p:cNvPr id="3" name="عنصر نائب للمحتوى 2"/>
          <p:cNvSpPr>
            <a:spLocks noGrp="1"/>
          </p:cNvSpPr>
          <p:nvPr>
            <p:ph sz="quarter"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r>
              <a:rPr lang="en-US" sz="3200" dirty="0" smtClean="0"/>
              <a:t> includes memory, language, orientation, judgment, conducting interpersonal relationships, performing actions (praxis), and problem solving</a:t>
            </a:r>
          </a:p>
          <a:p>
            <a:pPr algn="l" rtl="0">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sz="quarter" idx="1"/>
          </p:nvPr>
        </p:nvSpPr>
        <p:spPr>
          <a:xfrm>
            <a:off x="612648" y="1785926"/>
            <a:ext cx="8153400" cy="4714908"/>
          </a:xfrm>
        </p:spPr>
        <p:txBody>
          <a:bodyPr>
            <a:normAutofit fontScale="85000" lnSpcReduction="20000"/>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sz="quarter" idx="1"/>
          </p:nvPr>
        </p:nvSpPr>
        <p:spPr>
          <a:xfrm>
            <a:off x="612648" y="1714488"/>
            <a:ext cx="8153400" cy="4714908"/>
          </a:xfrm>
        </p:spPr>
        <p:txBody>
          <a:bodyPr>
            <a:normAutofit fontScale="92500" lnSpcReduction="10000"/>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
        <p:nvSpPr>
          <p:cNvPr id="3" name="عنوان 2"/>
          <p:cNvSpPr>
            <a:spLocks noGrp="1"/>
          </p:cNvSpPr>
          <p:nvPr>
            <p:ph type="title"/>
          </p:nvPr>
        </p:nvSpPr>
        <p:spPr/>
        <p:txBody>
          <a:bodyPr/>
          <a:lstStyle/>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sz="quarter" idx="1"/>
          </p:nvPr>
        </p:nvSpPr>
        <p:spPr>
          <a:xfrm>
            <a:off x="467544" y="1857364"/>
            <a:ext cx="8229600" cy="4801455"/>
          </a:xfrm>
        </p:spPr>
        <p:txBody>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sz="quarter"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sz="quarter"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541</TotalTime>
  <Words>2052</Words>
  <Application>Microsoft Office PowerPoint</Application>
  <PresentationFormat>On-screen Show (4:3)</PresentationFormat>
  <Paragraphs>159</Paragraphs>
  <Slides>23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Tw Cen MT</vt:lpstr>
      <vt:lpstr>Wingdings</vt:lpstr>
      <vt:lpstr>Wingdings 2</vt:lpstr>
      <vt:lpstr>ألوان متوسطة</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eman</dc:creator>
  <cp:lastModifiedBy>Abdulrahman Alwahibi</cp:lastModifiedBy>
  <cp:revision>82</cp:revision>
  <dcterms:created xsi:type="dcterms:W3CDTF">2010-10-23T07:39:26Z</dcterms:created>
  <dcterms:modified xsi:type="dcterms:W3CDTF">2014-10-20T15:31:39Z</dcterms:modified>
</cp:coreProperties>
</file>