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0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8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0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8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7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9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0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4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4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50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7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9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15718-6164-4F0C-8D81-4E8C8EC40AAC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6184A-8CBC-4806-A397-E013C70C6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9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enuGS0XD9W6d4Eqcyb5iB4KcwD2bb3fq_ZoEwoXivI/edit?usp=shar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EBRYOLOGY TEAM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EDITED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EBRYOLOGY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EBRYOLOGY TEAM</dc:title>
  <dc:creator>rayan rayn00</dc:creator>
  <cp:lastModifiedBy>rayan rayn00</cp:lastModifiedBy>
  <cp:revision>2</cp:revision>
  <dcterms:created xsi:type="dcterms:W3CDTF">2016-10-09T12:21:07Z</dcterms:created>
  <dcterms:modified xsi:type="dcterms:W3CDTF">2016-10-09T12:50:24Z</dcterms:modified>
</cp:coreProperties>
</file>