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3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7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2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64B1-3CC7-4D87-A01A-78B895960757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EBBF-9AE8-4EFA-A7A8-D48B5750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Esophagus and Stomach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Esophagus-0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855664"/>
            <a:ext cx="8501062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133600" y="6116639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Esophagus</a:t>
            </a:r>
          </a:p>
        </p:txBody>
      </p:sp>
    </p:spTree>
    <p:extLst>
      <p:ext uri="{BB962C8B-B14F-4D97-AF65-F5344CB8AC3E}">
        <p14:creationId xmlns:p14="http://schemas.microsoft.com/office/powerpoint/2010/main" val="69090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Esophagus-0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855663"/>
            <a:ext cx="8091488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33600" y="6116639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Esophagus</a:t>
            </a:r>
          </a:p>
        </p:txBody>
      </p:sp>
    </p:spTree>
    <p:extLst>
      <p:ext uri="{BB962C8B-B14F-4D97-AF65-F5344CB8AC3E}">
        <p14:creationId xmlns:p14="http://schemas.microsoft.com/office/powerpoint/2010/main" val="154120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Fundus-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95338"/>
            <a:ext cx="7864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33600" y="6116639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Fundus of the stomach</a:t>
            </a:r>
          </a:p>
        </p:txBody>
      </p:sp>
    </p:spTree>
    <p:extLst>
      <p:ext uri="{BB962C8B-B14F-4D97-AF65-F5344CB8AC3E}">
        <p14:creationId xmlns:p14="http://schemas.microsoft.com/office/powerpoint/2010/main" val="351570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Fundus-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85776"/>
            <a:ext cx="871855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133600" y="6116639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Fundus of the stomach</a:t>
            </a:r>
          </a:p>
        </p:txBody>
      </p:sp>
    </p:spTree>
    <p:extLst>
      <p:ext uri="{BB962C8B-B14F-4D97-AF65-F5344CB8AC3E}">
        <p14:creationId xmlns:p14="http://schemas.microsoft.com/office/powerpoint/2010/main" val="102789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ylorus-0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55688"/>
            <a:ext cx="83820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133600" y="6116639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Pylorus of the stomach</a:t>
            </a:r>
          </a:p>
        </p:txBody>
      </p:sp>
    </p:spTree>
    <p:extLst>
      <p:ext uri="{BB962C8B-B14F-4D97-AF65-F5344CB8AC3E}">
        <p14:creationId xmlns:p14="http://schemas.microsoft.com/office/powerpoint/2010/main" val="42627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Pylorus-0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47739"/>
            <a:ext cx="8275638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33600" y="6116639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Pylorus of the stomach</a:t>
            </a:r>
          </a:p>
        </p:txBody>
      </p:sp>
    </p:spTree>
    <p:extLst>
      <p:ext uri="{BB962C8B-B14F-4D97-AF65-F5344CB8AC3E}">
        <p14:creationId xmlns:p14="http://schemas.microsoft.com/office/powerpoint/2010/main" val="203964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Practical Esophagus and 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Esophagus and Stomach</dc:title>
  <dc:creator>Raeesa Mohammad</dc:creator>
  <cp:lastModifiedBy>Raeesa Mohammad</cp:lastModifiedBy>
  <cp:revision>1</cp:revision>
  <dcterms:created xsi:type="dcterms:W3CDTF">2016-11-23T04:59:01Z</dcterms:created>
  <dcterms:modified xsi:type="dcterms:W3CDTF">2016-11-23T05:07:32Z</dcterms:modified>
</cp:coreProperties>
</file>