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56" r:id="rId4"/>
    <p:sldId id="257" r:id="rId5"/>
    <p:sldId id="283" r:id="rId6"/>
    <p:sldId id="290" r:id="rId7"/>
    <p:sldId id="291" r:id="rId8"/>
    <p:sldId id="318" r:id="rId9"/>
    <p:sldId id="325" r:id="rId10"/>
    <p:sldId id="292" r:id="rId11"/>
    <p:sldId id="319" r:id="rId12"/>
    <p:sldId id="338" r:id="rId13"/>
    <p:sldId id="339" r:id="rId14"/>
    <p:sldId id="326" r:id="rId15"/>
    <p:sldId id="327" r:id="rId16"/>
    <p:sldId id="336" r:id="rId17"/>
    <p:sldId id="321" r:id="rId18"/>
    <p:sldId id="337" r:id="rId19"/>
    <p:sldId id="340" r:id="rId20"/>
    <p:sldId id="330" r:id="rId21"/>
    <p:sldId id="323" r:id="rId22"/>
    <p:sldId id="329" r:id="rId23"/>
    <p:sldId id="341" r:id="rId24"/>
    <p:sldId id="342" r:id="rId25"/>
    <p:sldId id="331" r:id="rId26"/>
    <p:sldId id="334" r:id="rId27"/>
    <p:sldId id="285" r:id="rId28"/>
    <p:sldId id="287" r:id="rId29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80"/>
    <a:srgbClr val="FF8000"/>
    <a:srgbClr val="FF00FF"/>
    <a:srgbClr val="FFFFFF"/>
    <a:srgbClr val="BABCB1"/>
    <a:srgbClr val="CEDA9D"/>
    <a:srgbClr val="999933"/>
    <a:srgbClr val="9DA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94" y="-90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A9140-3CC1-014F-BE2E-BF6E3781D173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97B42-2901-5941-8F6A-CBBA16B5B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6</a:t>
            </a:fld>
            <a:endParaRPr lang="en-US" smtClean="0">
              <a:cs typeface="Majalla U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23</a:t>
            </a:fld>
            <a:endParaRPr lang="en-US" smtClean="0">
              <a:cs typeface="Majalla U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8</a:t>
            </a:fld>
            <a:endParaRPr lang="en-US" smtClean="0">
              <a:cs typeface="Majalla U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9</a:t>
            </a:fld>
            <a:endParaRPr lang="en-US" smtClean="0">
              <a:cs typeface="Majalla U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14</a:t>
            </a:fld>
            <a:endParaRPr lang="en-US" smtClean="0">
              <a:cs typeface="Majalla U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15</a:t>
            </a:fld>
            <a:endParaRPr lang="en-US" smtClean="0">
              <a:cs typeface="Majalla U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solidFill>
                  <a:prstClr val="black"/>
                </a:solidFill>
                <a:cs typeface="Majalla UI"/>
              </a:rPr>
              <a:pPr/>
              <a:t>17</a:t>
            </a:fld>
            <a:endParaRPr lang="en-US" smtClean="0">
              <a:solidFill>
                <a:prstClr val="black"/>
              </a:solidFill>
              <a:cs typeface="Majalla U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19</a:t>
            </a:fld>
            <a:endParaRPr lang="en-US" smtClean="0">
              <a:cs typeface="Majalla U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solidFill>
                  <a:prstClr val="black"/>
                </a:solidFill>
                <a:cs typeface="Majalla UI"/>
              </a:rPr>
              <a:pPr/>
              <a:t>21</a:t>
            </a:fld>
            <a:endParaRPr lang="en-US" smtClean="0">
              <a:solidFill>
                <a:prstClr val="black"/>
              </a:solidFill>
              <a:cs typeface="Majalla U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solidFill>
                  <a:prstClr val="black"/>
                </a:solidFill>
                <a:cs typeface="Majalla UI"/>
              </a:rPr>
              <a:pPr/>
              <a:t>22</a:t>
            </a:fld>
            <a:endParaRPr lang="en-US" smtClean="0">
              <a:solidFill>
                <a:prstClr val="black"/>
              </a:solidFill>
              <a:cs typeface="Majalla U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" name="Group 112"/>
          <p:cNvGrpSpPr>
            <a:grpSpLocks/>
          </p:cNvGrpSpPr>
          <p:nvPr/>
        </p:nvGrpSpPr>
        <p:grpSpPr bwMode="auto">
          <a:xfrm>
            <a:off x="0" y="2713045"/>
            <a:ext cx="10274499" cy="4160837"/>
            <a:chOff x="0" y="1709"/>
            <a:chExt cx="5753" cy="2621"/>
          </a:xfrm>
        </p:grpSpPr>
        <p:sp>
          <p:nvSpPr>
            <p:cNvPr id="2050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>
                <a:gd name="T0" fmla="*/ 0 w 5753"/>
                <a:gd name="T1" fmla="*/ 267 h 268"/>
                <a:gd name="T2" fmla="*/ 5752 w 5753"/>
                <a:gd name="T3" fmla="*/ 267 h 268"/>
                <a:gd name="T4" fmla="*/ 5752 w 5753"/>
                <a:gd name="T5" fmla="*/ 81 h 268"/>
                <a:gd name="T6" fmla="*/ 5567 w 5753"/>
                <a:gd name="T7" fmla="*/ 111 h 268"/>
                <a:gd name="T8" fmla="*/ 5098 w 5753"/>
                <a:gd name="T9" fmla="*/ 131 h 268"/>
                <a:gd name="T10" fmla="*/ 4597 w 5753"/>
                <a:gd name="T11" fmla="*/ 101 h 268"/>
                <a:gd name="T12" fmla="*/ 4138 w 5753"/>
                <a:gd name="T13" fmla="*/ 141 h 268"/>
                <a:gd name="T14" fmla="*/ 3914 w 5753"/>
                <a:gd name="T15" fmla="*/ 141 h 268"/>
                <a:gd name="T16" fmla="*/ 3786 w 5753"/>
                <a:gd name="T17" fmla="*/ 131 h 268"/>
                <a:gd name="T18" fmla="*/ 3455 w 5753"/>
                <a:gd name="T19" fmla="*/ 81 h 268"/>
                <a:gd name="T20" fmla="*/ 2976 w 5753"/>
                <a:gd name="T21" fmla="*/ 91 h 268"/>
                <a:gd name="T22" fmla="*/ 2730 w 5753"/>
                <a:gd name="T23" fmla="*/ 20 h 268"/>
                <a:gd name="T24" fmla="*/ 2432 w 5753"/>
                <a:gd name="T25" fmla="*/ 51 h 268"/>
                <a:gd name="T26" fmla="*/ 2218 w 5753"/>
                <a:gd name="T27" fmla="*/ 81 h 268"/>
                <a:gd name="T28" fmla="*/ 2048 w 5753"/>
                <a:gd name="T29" fmla="*/ 91 h 268"/>
                <a:gd name="T30" fmla="*/ 1749 w 5753"/>
                <a:gd name="T31" fmla="*/ 71 h 268"/>
                <a:gd name="T32" fmla="*/ 1440 w 5753"/>
                <a:gd name="T33" fmla="*/ 51 h 268"/>
                <a:gd name="T34" fmla="*/ 1130 w 5753"/>
                <a:gd name="T35" fmla="*/ 20 h 268"/>
                <a:gd name="T36" fmla="*/ 757 w 5753"/>
                <a:gd name="T37" fmla="*/ 40 h 268"/>
                <a:gd name="T38" fmla="*/ 384 w 5753"/>
                <a:gd name="T39" fmla="*/ 71 h 268"/>
                <a:gd name="T40" fmla="*/ 128 w 5753"/>
                <a:gd name="T41" fmla="*/ 10 h 268"/>
                <a:gd name="T42" fmla="*/ 0 w 5753"/>
                <a:gd name="T43" fmla="*/ 0 h 268"/>
                <a:gd name="T44" fmla="*/ 0 w 5753"/>
                <a:gd name="T45" fmla="*/ 2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1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2076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2053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2051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>
                      <a:gd name="T0" fmla="*/ 0 w 206"/>
                      <a:gd name="T1" fmla="*/ 403 h 404"/>
                      <a:gd name="T2" fmla="*/ 29 w 206"/>
                      <a:gd name="T3" fmla="*/ 312 h 404"/>
                      <a:gd name="T4" fmla="*/ 56 w 206"/>
                      <a:gd name="T5" fmla="*/ 213 h 404"/>
                      <a:gd name="T6" fmla="*/ 69 w 206"/>
                      <a:gd name="T7" fmla="*/ 169 h 404"/>
                      <a:gd name="T8" fmla="*/ 87 w 206"/>
                      <a:gd name="T9" fmla="*/ 119 h 404"/>
                      <a:gd name="T10" fmla="*/ 112 w 206"/>
                      <a:gd name="T11" fmla="*/ 66 h 404"/>
                      <a:gd name="T12" fmla="*/ 131 w 206"/>
                      <a:gd name="T13" fmla="*/ 33 h 404"/>
                      <a:gd name="T14" fmla="*/ 146 w 206"/>
                      <a:gd name="T15" fmla="*/ 18 h 404"/>
                      <a:gd name="T16" fmla="*/ 164 w 206"/>
                      <a:gd name="T17" fmla="*/ 4 h 404"/>
                      <a:gd name="T18" fmla="*/ 185 w 206"/>
                      <a:gd name="T19" fmla="*/ 0 h 404"/>
                      <a:gd name="T20" fmla="*/ 194 w 206"/>
                      <a:gd name="T21" fmla="*/ 11 h 404"/>
                      <a:gd name="T22" fmla="*/ 205 w 206"/>
                      <a:gd name="T23" fmla="*/ 38 h 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2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>
                      <a:gd name="T0" fmla="*/ 1 w 140"/>
                      <a:gd name="T1" fmla="*/ 988 h 989"/>
                      <a:gd name="T2" fmla="*/ 0 w 140"/>
                      <a:gd name="T3" fmla="*/ 896 h 989"/>
                      <a:gd name="T4" fmla="*/ 0 w 140"/>
                      <a:gd name="T5" fmla="*/ 825 h 989"/>
                      <a:gd name="T6" fmla="*/ 3 w 140"/>
                      <a:gd name="T7" fmla="*/ 777 h 989"/>
                      <a:gd name="T8" fmla="*/ 4 w 140"/>
                      <a:gd name="T9" fmla="*/ 718 h 989"/>
                      <a:gd name="T10" fmla="*/ 4 w 140"/>
                      <a:gd name="T11" fmla="*/ 656 h 989"/>
                      <a:gd name="T12" fmla="*/ 5 w 140"/>
                      <a:gd name="T13" fmla="*/ 605 h 989"/>
                      <a:gd name="T14" fmla="*/ 9 w 140"/>
                      <a:gd name="T15" fmla="*/ 558 h 989"/>
                      <a:gd name="T16" fmla="*/ 13 w 140"/>
                      <a:gd name="T17" fmla="*/ 475 h 989"/>
                      <a:gd name="T18" fmla="*/ 20 w 140"/>
                      <a:gd name="T19" fmla="*/ 385 h 989"/>
                      <a:gd name="T20" fmla="*/ 29 w 140"/>
                      <a:gd name="T21" fmla="*/ 294 h 989"/>
                      <a:gd name="T22" fmla="*/ 36 w 140"/>
                      <a:gd name="T23" fmla="*/ 196 h 989"/>
                      <a:gd name="T24" fmla="*/ 42 w 140"/>
                      <a:gd name="T25" fmla="*/ 138 h 989"/>
                      <a:gd name="T26" fmla="*/ 47 w 140"/>
                      <a:gd name="T27" fmla="*/ 116 h 989"/>
                      <a:gd name="T28" fmla="*/ 59 w 140"/>
                      <a:gd name="T29" fmla="*/ 76 h 989"/>
                      <a:gd name="T30" fmla="*/ 72 w 140"/>
                      <a:gd name="T31" fmla="*/ 48 h 989"/>
                      <a:gd name="T32" fmla="*/ 86 w 140"/>
                      <a:gd name="T33" fmla="*/ 26 h 989"/>
                      <a:gd name="T34" fmla="*/ 99 w 140"/>
                      <a:gd name="T35" fmla="*/ 6 h 989"/>
                      <a:gd name="T36" fmla="*/ 109 w 140"/>
                      <a:gd name="T37" fmla="*/ 0 h 989"/>
                      <a:gd name="T38" fmla="*/ 122 w 140"/>
                      <a:gd name="T39" fmla="*/ 0 h 989"/>
                      <a:gd name="T40" fmla="*/ 134 w 140"/>
                      <a:gd name="T41" fmla="*/ 7 h 989"/>
                      <a:gd name="T42" fmla="*/ 139 w 140"/>
                      <a:gd name="T43" fmla="*/ 17 h 9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6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2054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>
                      <a:gd name="T0" fmla="*/ 256 w 257"/>
                      <a:gd name="T1" fmla="*/ 446 h 447"/>
                      <a:gd name="T2" fmla="*/ 218 w 257"/>
                      <a:gd name="T3" fmla="*/ 403 h 447"/>
                      <a:gd name="T4" fmla="*/ 203 w 257"/>
                      <a:gd name="T5" fmla="*/ 376 h 447"/>
                      <a:gd name="T6" fmla="*/ 192 w 257"/>
                      <a:gd name="T7" fmla="*/ 355 h 447"/>
                      <a:gd name="T8" fmla="*/ 136 w 257"/>
                      <a:gd name="T9" fmla="*/ 149 h 447"/>
                      <a:gd name="T10" fmla="*/ 105 w 257"/>
                      <a:gd name="T11" fmla="*/ 84 h 447"/>
                      <a:gd name="T12" fmla="*/ 82 w 257"/>
                      <a:gd name="T13" fmla="*/ 42 h 447"/>
                      <a:gd name="T14" fmla="*/ 65 w 257"/>
                      <a:gd name="T15" fmla="*/ 22 h 447"/>
                      <a:gd name="T16" fmla="*/ 43 w 257"/>
                      <a:gd name="T17" fmla="*/ 6 h 447"/>
                      <a:gd name="T18" fmla="*/ 24 w 257"/>
                      <a:gd name="T19" fmla="*/ 0 h 447"/>
                      <a:gd name="T20" fmla="*/ 8 w 257"/>
                      <a:gd name="T21" fmla="*/ 3 h 447"/>
                      <a:gd name="T22" fmla="*/ 0 w 257"/>
                      <a:gd name="T23" fmla="*/ 29 h 4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5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>
                      <a:gd name="T0" fmla="*/ 389 w 390"/>
                      <a:gd name="T1" fmla="*/ 1060 h 1061"/>
                      <a:gd name="T2" fmla="*/ 378 w 390"/>
                      <a:gd name="T3" fmla="*/ 975 h 1061"/>
                      <a:gd name="T4" fmla="*/ 256 w 390"/>
                      <a:gd name="T5" fmla="*/ 400 h 1061"/>
                      <a:gd name="T6" fmla="*/ 201 w 390"/>
                      <a:gd name="T7" fmla="*/ 223 h 1061"/>
                      <a:gd name="T8" fmla="*/ 185 w 390"/>
                      <a:gd name="T9" fmla="*/ 164 h 1061"/>
                      <a:gd name="T10" fmla="*/ 164 w 390"/>
                      <a:gd name="T11" fmla="*/ 97 h 1061"/>
                      <a:gd name="T12" fmla="*/ 140 w 390"/>
                      <a:gd name="T13" fmla="*/ 45 h 1061"/>
                      <a:gd name="T14" fmla="*/ 117 w 390"/>
                      <a:gd name="T15" fmla="*/ 19 h 1061"/>
                      <a:gd name="T16" fmla="*/ 89 w 390"/>
                      <a:gd name="T17" fmla="*/ 1 h 1061"/>
                      <a:gd name="T18" fmla="*/ 60 w 390"/>
                      <a:gd name="T19" fmla="*/ 0 h 1061"/>
                      <a:gd name="T20" fmla="*/ 41 w 390"/>
                      <a:gd name="T21" fmla="*/ 21 h 1061"/>
                      <a:gd name="T22" fmla="*/ 0 w 390"/>
                      <a:gd name="T23" fmla="*/ 118 h 10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57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>
                    <a:gd name="T0" fmla="*/ 0 w 94"/>
                    <a:gd name="T1" fmla="*/ 444 h 445"/>
                    <a:gd name="T2" fmla="*/ 13 w 94"/>
                    <a:gd name="T3" fmla="*/ 344 h 445"/>
                    <a:gd name="T4" fmla="*/ 25 w 94"/>
                    <a:gd name="T5" fmla="*/ 235 h 445"/>
                    <a:gd name="T6" fmla="*/ 31 w 94"/>
                    <a:gd name="T7" fmla="*/ 187 h 445"/>
                    <a:gd name="T8" fmla="*/ 39 w 94"/>
                    <a:gd name="T9" fmla="*/ 131 h 445"/>
                    <a:gd name="T10" fmla="*/ 51 w 94"/>
                    <a:gd name="T11" fmla="*/ 74 h 445"/>
                    <a:gd name="T12" fmla="*/ 59 w 94"/>
                    <a:gd name="T13" fmla="*/ 37 h 445"/>
                    <a:gd name="T14" fmla="*/ 66 w 94"/>
                    <a:gd name="T15" fmla="*/ 19 h 445"/>
                    <a:gd name="T16" fmla="*/ 74 w 94"/>
                    <a:gd name="T17" fmla="*/ 4 h 445"/>
                    <a:gd name="T18" fmla="*/ 83 w 94"/>
                    <a:gd name="T19" fmla="*/ 0 h 445"/>
                    <a:gd name="T20" fmla="*/ 88 w 94"/>
                    <a:gd name="T21" fmla="*/ 12 h 445"/>
                    <a:gd name="T22" fmla="*/ 93 w 94"/>
                    <a:gd name="T23" fmla="*/ 42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>
                    <a:gd name="T0" fmla="*/ 0 w 64"/>
                    <a:gd name="T1" fmla="*/ 1082 h 1083"/>
                    <a:gd name="T2" fmla="*/ 0 w 64"/>
                    <a:gd name="T3" fmla="*/ 981 h 1083"/>
                    <a:gd name="T4" fmla="*/ 0 w 64"/>
                    <a:gd name="T5" fmla="*/ 904 h 1083"/>
                    <a:gd name="T6" fmla="*/ 1 w 64"/>
                    <a:gd name="T7" fmla="*/ 851 h 1083"/>
                    <a:gd name="T8" fmla="*/ 2 w 64"/>
                    <a:gd name="T9" fmla="*/ 786 h 1083"/>
                    <a:gd name="T10" fmla="*/ 2 w 64"/>
                    <a:gd name="T11" fmla="*/ 719 h 1083"/>
                    <a:gd name="T12" fmla="*/ 2 w 64"/>
                    <a:gd name="T13" fmla="*/ 662 h 1083"/>
                    <a:gd name="T14" fmla="*/ 4 w 64"/>
                    <a:gd name="T15" fmla="*/ 611 h 1083"/>
                    <a:gd name="T16" fmla="*/ 6 w 64"/>
                    <a:gd name="T17" fmla="*/ 521 h 1083"/>
                    <a:gd name="T18" fmla="*/ 9 w 64"/>
                    <a:gd name="T19" fmla="*/ 422 h 1083"/>
                    <a:gd name="T20" fmla="*/ 13 w 64"/>
                    <a:gd name="T21" fmla="*/ 323 h 1083"/>
                    <a:gd name="T22" fmla="*/ 16 w 64"/>
                    <a:gd name="T23" fmla="*/ 215 h 1083"/>
                    <a:gd name="T24" fmla="*/ 19 w 64"/>
                    <a:gd name="T25" fmla="*/ 152 h 1083"/>
                    <a:gd name="T26" fmla="*/ 21 w 64"/>
                    <a:gd name="T27" fmla="*/ 127 h 1083"/>
                    <a:gd name="T28" fmla="*/ 27 w 64"/>
                    <a:gd name="T29" fmla="*/ 84 h 1083"/>
                    <a:gd name="T30" fmla="*/ 32 w 64"/>
                    <a:gd name="T31" fmla="*/ 53 h 1083"/>
                    <a:gd name="T32" fmla="*/ 38 w 64"/>
                    <a:gd name="T33" fmla="*/ 28 h 1083"/>
                    <a:gd name="T34" fmla="*/ 44 w 64"/>
                    <a:gd name="T35" fmla="*/ 6 h 1083"/>
                    <a:gd name="T36" fmla="*/ 49 w 64"/>
                    <a:gd name="T37" fmla="*/ 0 h 1083"/>
                    <a:gd name="T38" fmla="*/ 56 w 64"/>
                    <a:gd name="T39" fmla="*/ 0 h 1083"/>
                    <a:gd name="T40" fmla="*/ 60 w 64"/>
                    <a:gd name="T41" fmla="*/ 8 h 1083"/>
                    <a:gd name="T42" fmla="*/ 63 w 64"/>
                    <a:gd name="T43" fmla="*/ 18 h 10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>
                    <a:gd name="T0" fmla="*/ 218 w 219"/>
                    <a:gd name="T1" fmla="*/ 1855 h 1856"/>
                    <a:gd name="T2" fmla="*/ 212 w 219"/>
                    <a:gd name="T3" fmla="*/ 1707 h 1856"/>
                    <a:gd name="T4" fmla="*/ 142 w 219"/>
                    <a:gd name="T5" fmla="*/ 702 h 1856"/>
                    <a:gd name="T6" fmla="*/ 112 w 219"/>
                    <a:gd name="T7" fmla="*/ 390 h 1856"/>
                    <a:gd name="T8" fmla="*/ 104 w 219"/>
                    <a:gd name="T9" fmla="*/ 288 h 1856"/>
                    <a:gd name="T10" fmla="*/ 91 w 219"/>
                    <a:gd name="T11" fmla="*/ 170 h 1856"/>
                    <a:gd name="T12" fmla="*/ 79 w 219"/>
                    <a:gd name="T13" fmla="*/ 80 h 1856"/>
                    <a:gd name="T14" fmla="*/ 65 w 219"/>
                    <a:gd name="T15" fmla="*/ 33 h 1856"/>
                    <a:gd name="T16" fmla="*/ 50 w 219"/>
                    <a:gd name="T17" fmla="*/ 2 h 1856"/>
                    <a:gd name="T18" fmla="*/ 34 w 219"/>
                    <a:gd name="T19" fmla="*/ 0 h 1856"/>
                    <a:gd name="T20" fmla="*/ 22 w 219"/>
                    <a:gd name="T21" fmla="*/ 35 h 1856"/>
                    <a:gd name="T22" fmla="*/ 0 w 219"/>
                    <a:gd name="T23" fmla="*/ 207 h 1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64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2060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>
                      <a:gd name="T0" fmla="*/ 143 w 144"/>
                      <a:gd name="T1" fmla="*/ 653 h 654"/>
                      <a:gd name="T2" fmla="*/ 122 w 144"/>
                      <a:gd name="T3" fmla="*/ 589 h 654"/>
                      <a:gd name="T4" fmla="*/ 113 w 144"/>
                      <a:gd name="T5" fmla="*/ 551 h 654"/>
                      <a:gd name="T6" fmla="*/ 108 w 144"/>
                      <a:gd name="T7" fmla="*/ 520 h 654"/>
                      <a:gd name="T8" fmla="*/ 76 w 144"/>
                      <a:gd name="T9" fmla="*/ 219 h 654"/>
                      <a:gd name="T10" fmla="*/ 58 w 144"/>
                      <a:gd name="T11" fmla="*/ 123 h 654"/>
                      <a:gd name="T12" fmla="*/ 45 w 144"/>
                      <a:gd name="T13" fmla="*/ 63 h 654"/>
                      <a:gd name="T14" fmla="*/ 36 w 144"/>
                      <a:gd name="T15" fmla="*/ 32 h 654"/>
                      <a:gd name="T16" fmla="*/ 24 w 144"/>
                      <a:gd name="T17" fmla="*/ 8 h 654"/>
                      <a:gd name="T18" fmla="*/ 13 w 144"/>
                      <a:gd name="T19" fmla="*/ 0 h 654"/>
                      <a:gd name="T20" fmla="*/ 4 w 144"/>
                      <a:gd name="T21" fmla="*/ 6 h 654"/>
                      <a:gd name="T22" fmla="*/ 0 w 144"/>
                      <a:gd name="T23" fmla="*/ 43 h 6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1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>
                      <a:gd name="T0" fmla="*/ 0 w 203"/>
                      <a:gd name="T1" fmla="*/ 2390 h 2391"/>
                      <a:gd name="T2" fmla="*/ 71 w 203"/>
                      <a:gd name="T3" fmla="*/ 1504 h 2391"/>
                      <a:gd name="T4" fmla="*/ 79 w 203"/>
                      <a:gd name="T5" fmla="*/ 1362 h 2391"/>
                      <a:gd name="T6" fmla="*/ 97 w 203"/>
                      <a:gd name="T7" fmla="*/ 1131 h 2391"/>
                      <a:gd name="T8" fmla="*/ 114 w 203"/>
                      <a:gd name="T9" fmla="*/ 891 h 2391"/>
                      <a:gd name="T10" fmla="*/ 123 w 203"/>
                      <a:gd name="T11" fmla="*/ 762 h 2391"/>
                      <a:gd name="T12" fmla="*/ 128 w 203"/>
                      <a:gd name="T13" fmla="*/ 623 h 2391"/>
                      <a:gd name="T14" fmla="*/ 134 w 203"/>
                      <a:gd name="T15" fmla="*/ 493 h 2391"/>
                      <a:gd name="T16" fmla="*/ 146 w 203"/>
                      <a:gd name="T17" fmla="*/ 342 h 2391"/>
                      <a:gd name="T18" fmla="*/ 157 w 203"/>
                      <a:gd name="T19" fmla="*/ 204 h 2391"/>
                      <a:gd name="T20" fmla="*/ 173 w 203"/>
                      <a:gd name="T21" fmla="*/ 82 h 2391"/>
                      <a:gd name="T22" fmla="*/ 183 w 203"/>
                      <a:gd name="T23" fmla="*/ 6 h 2391"/>
                      <a:gd name="T24" fmla="*/ 191 w 203"/>
                      <a:gd name="T25" fmla="*/ 0 h 2391"/>
                      <a:gd name="T26" fmla="*/ 197 w 203"/>
                      <a:gd name="T27" fmla="*/ 39 h 2391"/>
                      <a:gd name="T28" fmla="*/ 202 w 203"/>
                      <a:gd name="T29" fmla="*/ 173 h 2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2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>
                      <a:gd name="T0" fmla="*/ 0 w 161"/>
                      <a:gd name="T1" fmla="*/ 881 h 882"/>
                      <a:gd name="T2" fmla="*/ 30 w 161"/>
                      <a:gd name="T3" fmla="*/ 690 h 882"/>
                      <a:gd name="T4" fmla="*/ 48 w 161"/>
                      <a:gd name="T5" fmla="*/ 470 h 882"/>
                      <a:gd name="T6" fmla="*/ 59 w 161"/>
                      <a:gd name="T7" fmla="*/ 372 h 882"/>
                      <a:gd name="T8" fmla="*/ 72 w 161"/>
                      <a:gd name="T9" fmla="*/ 259 h 882"/>
                      <a:gd name="T10" fmla="*/ 90 w 161"/>
                      <a:gd name="T11" fmla="*/ 142 h 882"/>
                      <a:gd name="T12" fmla="*/ 105 w 161"/>
                      <a:gd name="T13" fmla="*/ 69 h 882"/>
                      <a:gd name="T14" fmla="*/ 115 w 161"/>
                      <a:gd name="T15" fmla="*/ 32 h 882"/>
                      <a:gd name="T16" fmla="*/ 129 w 161"/>
                      <a:gd name="T17" fmla="*/ 6 h 882"/>
                      <a:gd name="T18" fmla="*/ 146 w 161"/>
                      <a:gd name="T19" fmla="*/ 0 h 882"/>
                      <a:gd name="T20" fmla="*/ 154 w 161"/>
                      <a:gd name="T21" fmla="*/ 19 h 882"/>
                      <a:gd name="T22" fmla="*/ 160 w 161"/>
                      <a:gd name="T23" fmla="*/ 77 h 8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3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>
                      <a:gd name="T0" fmla="*/ 0 w 74"/>
                      <a:gd name="T1" fmla="*/ 0 h 429"/>
                      <a:gd name="T2" fmla="*/ 12 w 74"/>
                      <a:gd name="T3" fmla="*/ 28 h 429"/>
                      <a:gd name="T4" fmla="*/ 28 w 74"/>
                      <a:gd name="T5" fmla="*/ 57 h 429"/>
                      <a:gd name="T6" fmla="*/ 41 w 74"/>
                      <a:gd name="T7" fmla="*/ 118 h 429"/>
                      <a:gd name="T8" fmla="*/ 52 w 74"/>
                      <a:gd name="T9" fmla="*/ 170 h 429"/>
                      <a:gd name="T10" fmla="*/ 62 w 74"/>
                      <a:gd name="T11" fmla="*/ 223 h 429"/>
                      <a:gd name="T12" fmla="*/ 67 w 74"/>
                      <a:gd name="T13" fmla="*/ 267 h 429"/>
                      <a:gd name="T14" fmla="*/ 70 w 74"/>
                      <a:gd name="T15" fmla="*/ 310 h 429"/>
                      <a:gd name="T16" fmla="*/ 73 w 74"/>
                      <a:gd name="T17" fmla="*/ 370 h 429"/>
                      <a:gd name="T18" fmla="*/ 73 w 74"/>
                      <a:gd name="T19" fmla="*/ 428 h 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65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>
                    <a:gd name="T0" fmla="*/ 255 w 256"/>
                    <a:gd name="T1" fmla="*/ 217 h 218"/>
                    <a:gd name="T2" fmla="*/ 217 w 256"/>
                    <a:gd name="T3" fmla="*/ 196 h 218"/>
                    <a:gd name="T4" fmla="*/ 202 w 256"/>
                    <a:gd name="T5" fmla="*/ 183 h 218"/>
                    <a:gd name="T6" fmla="*/ 192 w 256"/>
                    <a:gd name="T7" fmla="*/ 173 h 218"/>
                    <a:gd name="T8" fmla="*/ 135 w 256"/>
                    <a:gd name="T9" fmla="*/ 72 h 218"/>
                    <a:gd name="T10" fmla="*/ 105 w 256"/>
                    <a:gd name="T11" fmla="*/ 40 h 218"/>
                    <a:gd name="T12" fmla="*/ 82 w 256"/>
                    <a:gd name="T13" fmla="*/ 20 h 218"/>
                    <a:gd name="T14" fmla="*/ 65 w 256"/>
                    <a:gd name="T15" fmla="*/ 11 h 218"/>
                    <a:gd name="T16" fmla="*/ 43 w 256"/>
                    <a:gd name="T17" fmla="*/ 3 h 218"/>
                    <a:gd name="T18" fmla="*/ 22 w 256"/>
                    <a:gd name="T19" fmla="*/ 0 h 218"/>
                    <a:gd name="T20" fmla="*/ 8 w 256"/>
                    <a:gd name="T21" fmla="*/ 1 h 218"/>
                    <a:gd name="T22" fmla="*/ 0 w 256"/>
                    <a:gd name="T23" fmla="*/ 1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>
                    <a:gd name="T0" fmla="*/ 0 w 340"/>
                    <a:gd name="T1" fmla="*/ 235 h 236"/>
                    <a:gd name="T2" fmla="*/ 50 w 340"/>
                    <a:gd name="T3" fmla="*/ 183 h 236"/>
                    <a:gd name="T4" fmla="*/ 92 w 340"/>
                    <a:gd name="T5" fmla="*/ 124 h 236"/>
                    <a:gd name="T6" fmla="*/ 114 w 340"/>
                    <a:gd name="T7" fmla="*/ 98 h 236"/>
                    <a:gd name="T8" fmla="*/ 145 w 340"/>
                    <a:gd name="T9" fmla="*/ 70 h 236"/>
                    <a:gd name="T10" fmla="*/ 186 w 340"/>
                    <a:gd name="T11" fmla="*/ 39 h 236"/>
                    <a:gd name="T12" fmla="*/ 217 w 340"/>
                    <a:gd name="T13" fmla="*/ 19 h 236"/>
                    <a:gd name="T14" fmla="*/ 240 w 340"/>
                    <a:gd name="T15" fmla="*/ 9 h 236"/>
                    <a:gd name="T16" fmla="*/ 271 w 340"/>
                    <a:gd name="T17" fmla="*/ 2 h 236"/>
                    <a:gd name="T18" fmla="*/ 306 w 340"/>
                    <a:gd name="T19" fmla="*/ 0 h 236"/>
                    <a:gd name="T20" fmla="*/ 321 w 340"/>
                    <a:gd name="T21" fmla="*/ 6 h 236"/>
                    <a:gd name="T22" fmla="*/ 339 w 340"/>
                    <a:gd name="T23" fmla="*/ 22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>
                    <a:gd name="T0" fmla="*/ 1 w 233"/>
                    <a:gd name="T1" fmla="*/ 582 h 583"/>
                    <a:gd name="T2" fmla="*/ 0 w 233"/>
                    <a:gd name="T3" fmla="*/ 527 h 583"/>
                    <a:gd name="T4" fmla="*/ 0 w 233"/>
                    <a:gd name="T5" fmla="*/ 486 h 583"/>
                    <a:gd name="T6" fmla="*/ 5 w 233"/>
                    <a:gd name="T7" fmla="*/ 458 h 583"/>
                    <a:gd name="T8" fmla="*/ 8 w 233"/>
                    <a:gd name="T9" fmla="*/ 422 h 583"/>
                    <a:gd name="T10" fmla="*/ 8 w 233"/>
                    <a:gd name="T11" fmla="*/ 386 h 583"/>
                    <a:gd name="T12" fmla="*/ 9 w 233"/>
                    <a:gd name="T13" fmla="*/ 357 h 583"/>
                    <a:gd name="T14" fmla="*/ 16 w 233"/>
                    <a:gd name="T15" fmla="*/ 328 h 583"/>
                    <a:gd name="T16" fmla="*/ 22 w 233"/>
                    <a:gd name="T17" fmla="*/ 280 h 583"/>
                    <a:gd name="T18" fmla="*/ 34 w 233"/>
                    <a:gd name="T19" fmla="*/ 227 h 583"/>
                    <a:gd name="T20" fmla="*/ 49 w 233"/>
                    <a:gd name="T21" fmla="*/ 172 h 583"/>
                    <a:gd name="T22" fmla="*/ 60 w 233"/>
                    <a:gd name="T23" fmla="*/ 116 h 583"/>
                    <a:gd name="T24" fmla="*/ 70 w 233"/>
                    <a:gd name="T25" fmla="*/ 81 h 583"/>
                    <a:gd name="T26" fmla="*/ 78 w 233"/>
                    <a:gd name="T27" fmla="*/ 69 h 583"/>
                    <a:gd name="T28" fmla="*/ 100 w 233"/>
                    <a:gd name="T29" fmla="*/ 45 h 583"/>
                    <a:gd name="T30" fmla="*/ 120 w 233"/>
                    <a:gd name="T31" fmla="*/ 28 h 583"/>
                    <a:gd name="T32" fmla="*/ 142 w 233"/>
                    <a:gd name="T33" fmla="*/ 14 h 583"/>
                    <a:gd name="T34" fmla="*/ 165 w 233"/>
                    <a:gd name="T35" fmla="*/ 3 h 583"/>
                    <a:gd name="T36" fmla="*/ 182 w 233"/>
                    <a:gd name="T37" fmla="*/ 0 h 583"/>
                    <a:gd name="T38" fmla="*/ 204 w 233"/>
                    <a:gd name="T39" fmla="*/ 0 h 583"/>
                    <a:gd name="T40" fmla="*/ 224 w 233"/>
                    <a:gd name="T41" fmla="*/ 4 h 583"/>
                    <a:gd name="T42" fmla="*/ 232 w 233"/>
                    <a:gd name="T43" fmla="*/ 9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>
                    <a:gd name="T0" fmla="*/ 407 w 408"/>
                    <a:gd name="T1" fmla="*/ 529 h 530"/>
                    <a:gd name="T2" fmla="*/ 395 w 408"/>
                    <a:gd name="T3" fmla="*/ 486 h 530"/>
                    <a:gd name="T4" fmla="*/ 267 w 408"/>
                    <a:gd name="T5" fmla="*/ 199 h 530"/>
                    <a:gd name="T6" fmla="*/ 210 w 408"/>
                    <a:gd name="T7" fmla="*/ 111 h 530"/>
                    <a:gd name="T8" fmla="*/ 194 w 408"/>
                    <a:gd name="T9" fmla="*/ 81 h 530"/>
                    <a:gd name="T10" fmla="*/ 171 w 408"/>
                    <a:gd name="T11" fmla="*/ 48 h 530"/>
                    <a:gd name="T12" fmla="*/ 147 w 408"/>
                    <a:gd name="T13" fmla="*/ 23 h 530"/>
                    <a:gd name="T14" fmla="*/ 123 w 408"/>
                    <a:gd name="T15" fmla="*/ 9 h 530"/>
                    <a:gd name="T16" fmla="*/ 93 w 408"/>
                    <a:gd name="T17" fmla="*/ 0 h 530"/>
                    <a:gd name="T18" fmla="*/ 63 w 408"/>
                    <a:gd name="T19" fmla="*/ 0 h 530"/>
                    <a:gd name="T20" fmla="*/ 42 w 408"/>
                    <a:gd name="T21" fmla="*/ 9 h 530"/>
                    <a:gd name="T22" fmla="*/ 0 w 408"/>
                    <a:gd name="T23" fmla="*/ 59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>
                    <a:gd name="T0" fmla="*/ 0 w 369"/>
                    <a:gd name="T1" fmla="*/ 810 h 811"/>
                    <a:gd name="T2" fmla="*/ 131 w 369"/>
                    <a:gd name="T3" fmla="*/ 509 h 811"/>
                    <a:gd name="T4" fmla="*/ 146 w 369"/>
                    <a:gd name="T5" fmla="*/ 461 h 811"/>
                    <a:gd name="T6" fmla="*/ 178 w 369"/>
                    <a:gd name="T7" fmla="*/ 383 h 811"/>
                    <a:gd name="T8" fmla="*/ 209 w 369"/>
                    <a:gd name="T9" fmla="*/ 302 h 811"/>
                    <a:gd name="T10" fmla="*/ 225 w 369"/>
                    <a:gd name="T11" fmla="*/ 258 h 811"/>
                    <a:gd name="T12" fmla="*/ 233 w 369"/>
                    <a:gd name="T13" fmla="*/ 211 h 811"/>
                    <a:gd name="T14" fmla="*/ 246 w 369"/>
                    <a:gd name="T15" fmla="*/ 166 h 811"/>
                    <a:gd name="T16" fmla="*/ 265 w 369"/>
                    <a:gd name="T17" fmla="*/ 116 h 811"/>
                    <a:gd name="T18" fmla="*/ 286 w 369"/>
                    <a:gd name="T19" fmla="*/ 69 h 811"/>
                    <a:gd name="T20" fmla="*/ 314 w 369"/>
                    <a:gd name="T21" fmla="*/ 27 h 811"/>
                    <a:gd name="T22" fmla="*/ 335 w 369"/>
                    <a:gd name="T23" fmla="*/ 2 h 811"/>
                    <a:gd name="T24" fmla="*/ 348 w 369"/>
                    <a:gd name="T25" fmla="*/ 0 h 811"/>
                    <a:gd name="T26" fmla="*/ 361 w 369"/>
                    <a:gd name="T27" fmla="*/ 13 h 811"/>
                    <a:gd name="T28" fmla="*/ 368 w 369"/>
                    <a:gd name="T29" fmla="*/ 58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>
                    <a:gd name="T0" fmla="*/ 0 w 295"/>
                    <a:gd name="T1" fmla="*/ 299 h 300"/>
                    <a:gd name="T2" fmla="*/ 56 w 295"/>
                    <a:gd name="T3" fmla="*/ 234 h 300"/>
                    <a:gd name="T4" fmla="*/ 90 w 295"/>
                    <a:gd name="T5" fmla="*/ 159 h 300"/>
                    <a:gd name="T6" fmla="*/ 109 w 295"/>
                    <a:gd name="T7" fmla="*/ 126 h 300"/>
                    <a:gd name="T8" fmla="*/ 134 w 295"/>
                    <a:gd name="T9" fmla="*/ 87 h 300"/>
                    <a:gd name="T10" fmla="*/ 168 w 295"/>
                    <a:gd name="T11" fmla="*/ 48 h 300"/>
                    <a:gd name="T12" fmla="*/ 193 w 295"/>
                    <a:gd name="T13" fmla="*/ 23 h 300"/>
                    <a:gd name="T14" fmla="*/ 212 w 295"/>
                    <a:gd name="T15" fmla="*/ 11 h 300"/>
                    <a:gd name="T16" fmla="*/ 239 w 295"/>
                    <a:gd name="T17" fmla="*/ 2 h 300"/>
                    <a:gd name="T18" fmla="*/ 267 w 295"/>
                    <a:gd name="T19" fmla="*/ 0 h 300"/>
                    <a:gd name="T20" fmla="*/ 281 w 295"/>
                    <a:gd name="T21" fmla="*/ 6 h 300"/>
                    <a:gd name="T22" fmla="*/ 294 w 295"/>
                    <a:gd name="T23" fmla="*/ 25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>
                    <a:gd name="T0" fmla="*/ 0 w 142"/>
                    <a:gd name="T1" fmla="*/ 0 h 145"/>
                    <a:gd name="T2" fmla="*/ 24 w 142"/>
                    <a:gd name="T3" fmla="*/ 9 h 145"/>
                    <a:gd name="T4" fmla="*/ 52 w 142"/>
                    <a:gd name="T5" fmla="*/ 19 h 145"/>
                    <a:gd name="T6" fmla="*/ 79 w 142"/>
                    <a:gd name="T7" fmla="*/ 39 h 145"/>
                    <a:gd name="T8" fmla="*/ 102 w 142"/>
                    <a:gd name="T9" fmla="*/ 56 h 145"/>
                    <a:gd name="T10" fmla="*/ 121 w 142"/>
                    <a:gd name="T11" fmla="*/ 75 h 145"/>
                    <a:gd name="T12" fmla="*/ 131 w 142"/>
                    <a:gd name="T13" fmla="*/ 89 h 145"/>
                    <a:gd name="T14" fmla="*/ 137 w 142"/>
                    <a:gd name="T15" fmla="*/ 104 h 145"/>
                    <a:gd name="T16" fmla="*/ 141 w 142"/>
                    <a:gd name="T17" fmla="*/ 124 h 145"/>
                    <a:gd name="T18" fmla="*/ 141 w 142"/>
                    <a:gd name="T19" fmla="*/ 144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>
                    <a:gd name="T0" fmla="*/ 0 w 353"/>
                    <a:gd name="T1" fmla="*/ 1637 h 1638"/>
                    <a:gd name="T2" fmla="*/ 126 w 353"/>
                    <a:gd name="T3" fmla="*/ 1030 h 1638"/>
                    <a:gd name="T4" fmla="*/ 139 w 353"/>
                    <a:gd name="T5" fmla="*/ 931 h 1638"/>
                    <a:gd name="T6" fmla="*/ 170 w 353"/>
                    <a:gd name="T7" fmla="*/ 775 h 1638"/>
                    <a:gd name="T8" fmla="*/ 200 w 353"/>
                    <a:gd name="T9" fmla="*/ 611 h 1638"/>
                    <a:gd name="T10" fmla="*/ 215 w 353"/>
                    <a:gd name="T11" fmla="*/ 520 h 1638"/>
                    <a:gd name="T12" fmla="*/ 223 w 353"/>
                    <a:gd name="T13" fmla="*/ 426 h 1638"/>
                    <a:gd name="T14" fmla="*/ 236 w 353"/>
                    <a:gd name="T15" fmla="*/ 337 h 1638"/>
                    <a:gd name="T16" fmla="*/ 254 w 353"/>
                    <a:gd name="T17" fmla="*/ 233 h 1638"/>
                    <a:gd name="T18" fmla="*/ 274 w 353"/>
                    <a:gd name="T19" fmla="*/ 138 h 1638"/>
                    <a:gd name="T20" fmla="*/ 300 w 353"/>
                    <a:gd name="T21" fmla="*/ 55 h 1638"/>
                    <a:gd name="T22" fmla="*/ 321 w 353"/>
                    <a:gd name="T23" fmla="*/ 3 h 1638"/>
                    <a:gd name="T24" fmla="*/ 333 w 353"/>
                    <a:gd name="T25" fmla="*/ 0 h 1638"/>
                    <a:gd name="T26" fmla="*/ 345 w 353"/>
                    <a:gd name="T27" fmla="*/ 25 h 1638"/>
                    <a:gd name="T28" fmla="*/ 352 w 353"/>
                    <a:gd name="T29" fmla="*/ 117 h 1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>
                    <a:gd name="T0" fmla="*/ 0 w 278"/>
                    <a:gd name="T1" fmla="*/ 609 h 610"/>
                    <a:gd name="T2" fmla="*/ 52 w 278"/>
                    <a:gd name="T3" fmla="*/ 477 h 610"/>
                    <a:gd name="T4" fmla="*/ 85 w 278"/>
                    <a:gd name="T5" fmla="*/ 324 h 610"/>
                    <a:gd name="T6" fmla="*/ 102 w 278"/>
                    <a:gd name="T7" fmla="*/ 256 h 610"/>
                    <a:gd name="T8" fmla="*/ 126 w 278"/>
                    <a:gd name="T9" fmla="*/ 178 h 610"/>
                    <a:gd name="T10" fmla="*/ 158 w 278"/>
                    <a:gd name="T11" fmla="*/ 97 h 610"/>
                    <a:gd name="T12" fmla="*/ 182 w 278"/>
                    <a:gd name="T13" fmla="*/ 48 h 610"/>
                    <a:gd name="T14" fmla="*/ 200 w 278"/>
                    <a:gd name="T15" fmla="*/ 22 h 610"/>
                    <a:gd name="T16" fmla="*/ 224 w 278"/>
                    <a:gd name="T17" fmla="*/ 3 h 610"/>
                    <a:gd name="T18" fmla="*/ 253 w 278"/>
                    <a:gd name="T19" fmla="*/ 0 h 610"/>
                    <a:gd name="T20" fmla="*/ 264 w 278"/>
                    <a:gd name="T21" fmla="*/ 13 h 610"/>
                    <a:gd name="T22" fmla="*/ 277 w 278"/>
                    <a:gd name="T23" fmla="*/ 53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>
                    <a:gd name="T0" fmla="*/ 0 w 137"/>
                    <a:gd name="T1" fmla="*/ 0 h 292"/>
                    <a:gd name="T2" fmla="*/ 22 w 137"/>
                    <a:gd name="T3" fmla="*/ 18 h 292"/>
                    <a:gd name="T4" fmla="*/ 50 w 137"/>
                    <a:gd name="T5" fmla="*/ 40 h 292"/>
                    <a:gd name="T6" fmla="*/ 75 w 137"/>
                    <a:gd name="T7" fmla="*/ 80 h 292"/>
                    <a:gd name="T8" fmla="*/ 98 w 137"/>
                    <a:gd name="T9" fmla="*/ 115 h 292"/>
                    <a:gd name="T10" fmla="*/ 117 w 137"/>
                    <a:gd name="T11" fmla="*/ 151 h 292"/>
                    <a:gd name="T12" fmla="*/ 126 w 137"/>
                    <a:gd name="T13" fmla="*/ 182 h 292"/>
                    <a:gd name="T14" fmla="*/ 132 w 137"/>
                    <a:gd name="T15" fmla="*/ 210 h 292"/>
                    <a:gd name="T16" fmla="*/ 136 w 137"/>
                    <a:gd name="T17" fmla="*/ 250 h 292"/>
                    <a:gd name="T18" fmla="*/ 136 w 137"/>
                    <a:gd name="T19" fmla="*/ 291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>
                    <a:gd name="T0" fmla="*/ 189 w 192"/>
                    <a:gd name="T1" fmla="*/ 1364 h 1365"/>
                    <a:gd name="T2" fmla="*/ 191 w 192"/>
                    <a:gd name="T3" fmla="*/ 1167 h 1365"/>
                    <a:gd name="T4" fmla="*/ 191 w 192"/>
                    <a:gd name="T5" fmla="*/ 1076 h 1365"/>
                    <a:gd name="T6" fmla="*/ 186 w 192"/>
                    <a:gd name="T7" fmla="*/ 1012 h 1365"/>
                    <a:gd name="T8" fmla="*/ 184 w 192"/>
                    <a:gd name="T9" fmla="*/ 935 h 1365"/>
                    <a:gd name="T10" fmla="*/ 185 w 192"/>
                    <a:gd name="T11" fmla="*/ 854 h 1365"/>
                    <a:gd name="T12" fmla="*/ 183 w 192"/>
                    <a:gd name="T13" fmla="*/ 787 h 1365"/>
                    <a:gd name="T14" fmla="*/ 178 w 192"/>
                    <a:gd name="T15" fmla="*/ 727 h 1365"/>
                    <a:gd name="T16" fmla="*/ 171 w 192"/>
                    <a:gd name="T17" fmla="*/ 619 h 1365"/>
                    <a:gd name="T18" fmla="*/ 162 w 192"/>
                    <a:gd name="T19" fmla="*/ 502 h 1365"/>
                    <a:gd name="T20" fmla="*/ 151 w 192"/>
                    <a:gd name="T21" fmla="*/ 384 h 1365"/>
                    <a:gd name="T22" fmla="*/ 140 w 192"/>
                    <a:gd name="T23" fmla="*/ 256 h 1365"/>
                    <a:gd name="T24" fmla="*/ 133 w 192"/>
                    <a:gd name="T25" fmla="*/ 180 h 1365"/>
                    <a:gd name="T26" fmla="*/ 126 w 192"/>
                    <a:gd name="T27" fmla="*/ 151 h 1365"/>
                    <a:gd name="T28" fmla="*/ 108 w 192"/>
                    <a:gd name="T29" fmla="*/ 100 h 1365"/>
                    <a:gd name="T30" fmla="*/ 92 w 192"/>
                    <a:gd name="T31" fmla="*/ 63 h 1365"/>
                    <a:gd name="T32" fmla="*/ 73 w 192"/>
                    <a:gd name="T33" fmla="*/ 32 h 1365"/>
                    <a:gd name="T34" fmla="*/ 54 w 192"/>
                    <a:gd name="T35" fmla="*/ 7 h 1365"/>
                    <a:gd name="T36" fmla="*/ 40 w 192"/>
                    <a:gd name="T37" fmla="*/ 1 h 1365"/>
                    <a:gd name="T38" fmla="*/ 22 w 192"/>
                    <a:gd name="T39" fmla="*/ 0 h 1365"/>
                    <a:gd name="T40" fmla="*/ 7 w 192"/>
                    <a:gd name="T41" fmla="*/ 8 h 1365"/>
                    <a:gd name="T42" fmla="*/ 0 w 192"/>
                    <a:gd name="T43" fmla="*/ 22 h 1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7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>
                  <a:gd name="T0" fmla="*/ 40 w 43"/>
                  <a:gd name="T1" fmla="*/ 59 h 377"/>
                  <a:gd name="T2" fmla="*/ 31 w 43"/>
                  <a:gd name="T3" fmla="*/ 0 h 377"/>
                  <a:gd name="T4" fmla="*/ 26 w 43"/>
                  <a:gd name="T5" fmla="*/ 1 h 377"/>
                  <a:gd name="T6" fmla="*/ 21 w 43"/>
                  <a:gd name="T7" fmla="*/ 3 h 377"/>
                  <a:gd name="T8" fmla="*/ 18 w 43"/>
                  <a:gd name="T9" fmla="*/ 19 h 377"/>
                  <a:gd name="T10" fmla="*/ 7 w 43"/>
                  <a:gd name="T11" fmla="*/ 69 h 377"/>
                  <a:gd name="T12" fmla="*/ 5 w 43"/>
                  <a:gd name="T13" fmla="*/ 89 h 377"/>
                  <a:gd name="T14" fmla="*/ 3 w 43"/>
                  <a:gd name="T15" fmla="*/ 112 h 377"/>
                  <a:gd name="T16" fmla="*/ 1 w 43"/>
                  <a:gd name="T17" fmla="*/ 176 h 377"/>
                  <a:gd name="T18" fmla="*/ 0 w 43"/>
                  <a:gd name="T19" fmla="*/ 196 h 377"/>
                  <a:gd name="T20" fmla="*/ 1 w 43"/>
                  <a:gd name="T21" fmla="*/ 220 h 377"/>
                  <a:gd name="T22" fmla="*/ 2 w 43"/>
                  <a:gd name="T23" fmla="*/ 246 h 377"/>
                  <a:gd name="T24" fmla="*/ 5 w 43"/>
                  <a:gd name="T25" fmla="*/ 286 h 377"/>
                  <a:gd name="T26" fmla="*/ 9 w 43"/>
                  <a:gd name="T27" fmla="*/ 313 h 377"/>
                  <a:gd name="T28" fmla="*/ 14 w 43"/>
                  <a:gd name="T29" fmla="*/ 341 h 377"/>
                  <a:gd name="T30" fmla="*/ 23 w 43"/>
                  <a:gd name="T31" fmla="*/ 376 h 377"/>
                  <a:gd name="T32" fmla="*/ 19 w 43"/>
                  <a:gd name="T33" fmla="*/ 332 h 377"/>
                  <a:gd name="T34" fmla="*/ 14 w 43"/>
                  <a:gd name="T35" fmla="*/ 292 h 377"/>
                  <a:gd name="T36" fmla="*/ 12 w 43"/>
                  <a:gd name="T37" fmla="*/ 256 h 377"/>
                  <a:gd name="T38" fmla="*/ 13 w 43"/>
                  <a:gd name="T39" fmla="*/ 220 h 377"/>
                  <a:gd name="T40" fmla="*/ 14 w 43"/>
                  <a:gd name="T41" fmla="*/ 196 h 377"/>
                  <a:gd name="T42" fmla="*/ 12 w 43"/>
                  <a:gd name="T43" fmla="*/ 165 h 377"/>
                  <a:gd name="T44" fmla="*/ 11 w 43"/>
                  <a:gd name="T45" fmla="*/ 140 h 377"/>
                  <a:gd name="T46" fmla="*/ 15 w 43"/>
                  <a:gd name="T47" fmla="*/ 89 h 377"/>
                  <a:gd name="T48" fmla="*/ 15 w 43"/>
                  <a:gd name="T49" fmla="*/ 64 h 377"/>
                  <a:gd name="T50" fmla="*/ 19 w 43"/>
                  <a:gd name="T51" fmla="*/ 43 h 377"/>
                  <a:gd name="T52" fmla="*/ 26 w 43"/>
                  <a:gd name="T53" fmla="*/ 14 h 377"/>
                  <a:gd name="T54" fmla="*/ 29 w 43"/>
                  <a:gd name="T55" fmla="*/ 36 h 377"/>
                  <a:gd name="T56" fmla="*/ 42 w 43"/>
                  <a:gd name="T57" fmla="*/ 71 h 377"/>
                  <a:gd name="T58" fmla="*/ 40 w 43"/>
                  <a:gd name="T59" fmla="*/ 59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1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2078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>
                    <a:gd name="T0" fmla="*/ 11 w 59"/>
                    <a:gd name="T1" fmla="*/ 0 h 349"/>
                    <a:gd name="T2" fmla="*/ 22 w 59"/>
                    <a:gd name="T3" fmla="*/ 26 h 349"/>
                    <a:gd name="T4" fmla="*/ 35 w 59"/>
                    <a:gd name="T5" fmla="*/ 68 h 349"/>
                    <a:gd name="T6" fmla="*/ 46 w 59"/>
                    <a:gd name="T7" fmla="*/ 126 h 349"/>
                    <a:gd name="T8" fmla="*/ 58 w 59"/>
                    <a:gd name="T9" fmla="*/ 200 h 349"/>
                    <a:gd name="T10" fmla="*/ 58 w 59"/>
                    <a:gd name="T11" fmla="*/ 278 h 349"/>
                    <a:gd name="T12" fmla="*/ 52 w 59"/>
                    <a:gd name="T13" fmla="*/ 348 h 349"/>
                    <a:gd name="T14" fmla="*/ 46 w 59"/>
                    <a:gd name="T15" fmla="*/ 348 h 349"/>
                    <a:gd name="T16" fmla="*/ 52 w 59"/>
                    <a:gd name="T17" fmla="*/ 278 h 349"/>
                    <a:gd name="T18" fmla="*/ 52 w 59"/>
                    <a:gd name="T19" fmla="*/ 221 h 349"/>
                    <a:gd name="T20" fmla="*/ 40 w 59"/>
                    <a:gd name="T21" fmla="*/ 158 h 349"/>
                    <a:gd name="T22" fmla="*/ 22 w 59"/>
                    <a:gd name="T23" fmla="*/ 95 h 349"/>
                    <a:gd name="T24" fmla="*/ 0 w 59"/>
                    <a:gd name="T25" fmla="*/ 16 h 349"/>
                    <a:gd name="T26" fmla="*/ 11 w 59"/>
                    <a:gd name="T2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9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>
                    <a:gd name="T0" fmla="*/ 93 w 97"/>
                    <a:gd name="T1" fmla="*/ 54 h 347"/>
                    <a:gd name="T2" fmla="*/ 74 w 97"/>
                    <a:gd name="T3" fmla="*/ 0 h 347"/>
                    <a:gd name="T4" fmla="*/ 60 w 97"/>
                    <a:gd name="T5" fmla="*/ 1 h 347"/>
                    <a:gd name="T6" fmla="*/ 49 w 97"/>
                    <a:gd name="T7" fmla="*/ 3 h 347"/>
                    <a:gd name="T8" fmla="*/ 41 w 97"/>
                    <a:gd name="T9" fmla="*/ 18 h 347"/>
                    <a:gd name="T10" fmla="*/ 19 w 97"/>
                    <a:gd name="T11" fmla="*/ 63 h 347"/>
                    <a:gd name="T12" fmla="*/ 11 w 97"/>
                    <a:gd name="T13" fmla="*/ 83 h 347"/>
                    <a:gd name="T14" fmla="*/ 6 w 97"/>
                    <a:gd name="T15" fmla="*/ 102 h 347"/>
                    <a:gd name="T16" fmla="*/ 1 w 97"/>
                    <a:gd name="T17" fmla="*/ 162 h 347"/>
                    <a:gd name="T18" fmla="*/ 0 w 97"/>
                    <a:gd name="T19" fmla="*/ 181 h 347"/>
                    <a:gd name="T20" fmla="*/ 1 w 97"/>
                    <a:gd name="T21" fmla="*/ 203 h 347"/>
                    <a:gd name="T22" fmla="*/ 4 w 97"/>
                    <a:gd name="T23" fmla="*/ 226 h 347"/>
                    <a:gd name="T24" fmla="*/ 13 w 97"/>
                    <a:gd name="T25" fmla="*/ 264 h 347"/>
                    <a:gd name="T26" fmla="*/ 21 w 97"/>
                    <a:gd name="T27" fmla="*/ 287 h 347"/>
                    <a:gd name="T28" fmla="*/ 32 w 97"/>
                    <a:gd name="T29" fmla="*/ 313 h 347"/>
                    <a:gd name="T30" fmla="*/ 54 w 97"/>
                    <a:gd name="T31" fmla="*/ 346 h 347"/>
                    <a:gd name="T32" fmla="*/ 42 w 97"/>
                    <a:gd name="T33" fmla="*/ 306 h 347"/>
                    <a:gd name="T34" fmla="*/ 33 w 97"/>
                    <a:gd name="T35" fmla="*/ 269 h 347"/>
                    <a:gd name="T36" fmla="*/ 28 w 97"/>
                    <a:gd name="T37" fmla="*/ 235 h 347"/>
                    <a:gd name="T38" fmla="*/ 30 w 97"/>
                    <a:gd name="T39" fmla="*/ 203 h 347"/>
                    <a:gd name="T40" fmla="*/ 32 w 97"/>
                    <a:gd name="T41" fmla="*/ 181 h 347"/>
                    <a:gd name="T42" fmla="*/ 28 w 97"/>
                    <a:gd name="T43" fmla="*/ 152 h 347"/>
                    <a:gd name="T44" fmla="*/ 26 w 97"/>
                    <a:gd name="T45" fmla="*/ 128 h 347"/>
                    <a:gd name="T46" fmla="*/ 35 w 97"/>
                    <a:gd name="T47" fmla="*/ 83 h 347"/>
                    <a:gd name="T48" fmla="*/ 37 w 97"/>
                    <a:gd name="T49" fmla="*/ 59 h 347"/>
                    <a:gd name="T50" fmla="*/ 45 w 97"/>
                    <a:gd name="T51" fmla="*/ 39 h 347"/>
                    <a:gd name="T52" fmla="*/ 60 w 97"/>
                    <a:gd name="T53" fmla="*/ 13 h 347"/>
                    <a:gd name="T54" fmla="*/ 68 w 97"/>
                    <a:gd name="T55" fmla="*/ 33 h 347"/>
                    <a:gd name="T56" fmla="*/ 96 w 97"/>
                    <a:gd name="T57" fmla="*/ 65 h 347"/>
                    <a:gd name="T58" fmla="*/ 93 w 97"/>
                    <a:gd name="T59" fmla="*/ 54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>
                    <a:gd name="T0" fmla="*/ 76 w 236"/>
                    <a:gd name="T1" fmla="*/ 7 h 623"/>
                    <a:gd name="T2" fmla="*/ 83 w 236"/>
                    <a:gd name="T3" fmla="*/ 25 h 623"/>
                    <a:gd name="T4" fmla="*/ 134 w 236"/>
                    <a:gd name="T5" fmla="*/ 23 h 623"/>
                    <a:gd name="T6" fmla="*/ 114 w 236"/>
                    <a:gd name="T7" fmla="*/ 32 h 623"/>
                    <a:gd name="T8" fmla="*/ 92 w 236"/>
                    <a:gd name="T9" fmla="*/ 42 h 623"/>
                    <a:gd name="T10" fmla="*/ 141 w 236"/>
                    <a:gd name="T11" fmla="*/ 58 h 623"/>
                    <a:gd name="T12" fmla="*/ 102 w 236"/>
                    <a:gd name="T13" fmla="*/ 64 h 623"/>
                    <a:gd name="T14" fmla="*/ 100 w 236"/>
                    <a:gd name="T15" fmla="*/ 81 h 623"/>
                    <a:gd name="T16" fmla="*/ 211 w 236"/>
                    <a:gd name="T17" fmla="*/ 169 h 623"/>
                    <a:gd name="T18" fmla="*/ 108 w 236"/>
                    <a:gd name="T19" fmla="*/ 106 h 623"/>
                    <a:gd name="T20" fmla="*/ 130 w 236"/>
                    <a:gd name="T21" fmla="*/ 142 h 623"/>
                    <a:gd name="T22" fmla="*/ 116 w 236"/>
                    <a:gd name="T23" fmla="*/ 144 h 623"/>
                    <a:gd name="T24" fmla="*/ 134 w 236"/>
                    <a:gd name="T25" fmla="*/ 195 h 623"/>
                    <a:gd name="T26" fmla="*/ 176 w 236"/>
                    <a:gd name="T27" fmla="*/ 247 h 623"/>
                    <a:gd name="T28" fmla="*/ 130 w 236"/>
                    <a:gd name="T29" fmla="*/ 208 h 623"/>
                    <a:gd name="T30" fmla="*/ 168 w 236"/>
                    <a:gd name="T31" fmla="*/ 288 h 623"/>
                    <a:gd name="T32" fmla="*/ 134 w 236"/>
                    <a:gd name="T33" fmla="*/ 234 h 623"/>
                    <a:gd name="T34" fmla="*/ 125 w 236"/>
                    <a:gd name="T35" fmla="*/ 234 h 623"/>
                    <a:gd name="T36" fmla="*/ 138 w 236"/>
                    <a:gd name="T37" fmla="*/ 281 h 623"/>
                    <a:gd name="T38" fmla="*/ 127 w 236"/>
                    <a:gd name="T39" fmla="*/ 281 h 623"/>
                    <a:gd name="T40" fmla="*/ 149 w 236"/>
                    <a:gd name="T41" fmla="*/ 335 h 623"/>
                    <a:gd name="T42" fmla="*/ 136 w 236"/>
                    <a:gd name="T43" fmla="*/ 322 h 623"/>
                    <a:gd name="T44" fmla="*/ 147 w 236"/>
                    <a:gd name="T45" fmla="*/ 372 h 623"/>
                    <a:gd name="T46" fmla="*/ 138 w 236"/>
                    <a:gd name="T47" fmla="*/ 356 h 623"/>
                    <a:gd name="T48" fmla="*/ 128 w 236"/>
                    <a:gd name="T49" fmla="*/ 351 h 623"/>
                    <a:gd name="T50" fmla="*/ 134 w 236"/>
                    <a:gd name="T51" fmla="*/ 388 h 623"/>
                    <a:gd name="T52" fmla="*/ 157 w 236"/>
                    <a:gd name="T53" fmla="*/ 456 h 623"/>
                    <a:gd name="T54" fmla="*/ 128 w 236"/>
                    <a:gd name="T55" fmla="*/ 403 h 623"/>
                    <a:gd name="T56" fmla="*/ 122 w 236"/>
                    <a:gd name="T57" fmla="*/ 394 h 623"/>
                    <a:gd name="T58" fmla="*/ 124 w 236"/>
                    <a:gd name="T59" fmla="*/ 451 h 623"/>
                    <a:gd name="T60" fmla="*/ 114 w 236"/>
                    <a:gd name="T61" fmla="*/ 479 h 623"/>
                    <a:gd name="T62" fmla="*/ 111 w 236"/>
                    <a:gd name="T63" fmla="*/ 447 h 623"/>
                    <a:gd name="T64" fmla="*/ 27 w 236"/>
                    <a:gd name="T65" fmla="*/ 532 h 623"/>
                    <a:gd name="T66" fmla="*/ 102 w 236"/>
                    <a:gd name="T67" fmla="*/ 408 h 623"/>
                    <a:gd name="T68" fmla="*/ 87 w 236"/>
                    <a:gd name="T69" fmla="*/ 435 h 623"/>
                    <a:gd name="T70" fmla="*/ 109 w 236"/>
                    <a:gd name="T71" fmla="*/ 366 h 623"/>
                    <a:gd name="T72" fmla="*/ 17 w 236"/>
                    <a:gd name="T73" fmla="*/ 420 h 623"/>
                    <a:gd name="T74" fmla="*/ 109 w 236"/>
                    <a:gd name="T75" fmla="*/ 345 h 623"/>
                    <a:gd name="T76" fmla="*/ 96 w 236"/>
                    <a:gd name="T77" fmla="*/ 326 h 623"/>
                    <a:gd name="T78" fmla="*/ 107 w 236"/>
                    <a:gd name="T79" fmla="*/ 299 h 623"/>
                    <a:gd name="T80" fmla="*/ 92 w 236"/>
                    <a:gd name="T81" fmla="*/ 299 h 623"/>
                    <a:gd name="T82" fmla="*/ 51 w 236"/>
                    <a:gd name="T83" fmla="*/ 352 h 623"/>
                    <a:gd name="T84" fmla="*/ 91 w 236"/>
                    <a:gd name="T85" fmla="*/ 251 h 623"/>
                    <a:gd name="T86" fmla="*/ 98 w 236"/>
                    <a:gd name="T87" fmla="*/ 213 h 623"/>
                    <a:gd name="T88" fmla="*/ 87 w 236"/>
                    <a:gd name="T89" fmla="*/ 206 h 623"/>
                    <a:gd name="T90" fmla="*/ 90 w 236"/>
                    <a:gd name="T91" fmla="*/ 171 h 623"/>
                    <a:gd name="T92" fmla="*/ 84 w 236"/>
                    <a:gd name="T93" fmla="*/ 168 h 623"/>
                    <a:gd name="T94" fmla="*/ 55 w 236"/>
                    <a:gd name="T95" fmla="*/ 199 h 623"/>
                    <a:gd name="T96" fmla="*/ 78 w 236"/>
                    <a:gd name="T97" fmla="*/ 148 h 623"/>
                    <a:gd name="T98" fmla="*/ 76 w 236"/>
                    <a:gd name="T99" fmla="*/ 105 h 623"/>
                    <a:gd name="T100" fmla="*/ 78 w 236"/>
                    <a:gd name="T101" fmla="*/ 79 h 623"/>
                    <a:gd name="T102" fmla="*/ 54 w 236"/>
                    <a:gd name="T103" fmla="*/ 77 h 623"/>
                    <a:gd name="T104" fmla="*/ 60 w 236"/>
                    <a:gd name="T105" fmla="*/ 42 h 623"/>
                    <a:gd name="T106" fmla="*/ 50 w 236"/>
                    <a:gd name="T107" fmla="*/ 33 h 623"/>
                    <a:gd name="T108" fmla="*/ 52 w 236"/>
                    <a:gd name="T109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2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>
                  <a:gd name="T0" fmla="*/ 4 w 26"/>
                  <a:gd name="T1" fmla="*/ 0 h 379"/>
                  <a:gd name="T2" fmla="*/ 10 w 26"/>
                  <a:gd name="T3" fmla="*/ 28 h 379"/>
                  <a:gd name="T4" fmla="*/ 14 w 26"/>
                  <a:gd name="T5" fmla="*/ 74 h 379"/>
                  <a:gd name="T6" fmla="*/ 20 w 26"/>
                  <a:gd name="T7" fmla="*/ 137 h 379"/>
                  <a:gd name="T8" fmla="*/ 25 w 26"/>
                  <a:gd name="T9" fmla="*/ 217 h 379"/>
                  <a:gd name="T10" fmla="*/ 25 w 26"/>
                  <a:gd name="T11" fmla="*/ 302 h 379"/>
                  <a:gd name="T12" fmla="*/ 22 w 26"/>
                  <a:gd name="T13" fmla="*/ 378 h 379"/>
                  <a:gd name="T14" fmla="*/ 20 w 26"/>
                  <a:gd name="T15" fmla="*/ 378 h 379"/>
                  <a:gd name="T16" fmla="*/ 22 w 26"/>
                  <a:gd name="T17" fmla="*/ 302 h 379"/>
                  <a:gd name="T18" fmla="*/ 22 w 26"/>
                  <a:gd name="T19" fmla="*/ 240 h 379"/>
                  <a:gd name="T20" fmla="*/ 17 w 26"/>
                  <a:gd name="T21" fmla="*/ 171 h 379"/>
                  <a:gd name="T22" fmla="*/ 10 w 26"/>
                  <a:gd name="T23" fmla="*/ 103 h 379"/>
                  <a:gd name="T24" fmla="*/ 0 w 26"/>
                  <a:gd name="T25" fmla="*/ 17 h 379"/>
                  <a:gd name="T26" fmla="*/ 4 w 26"/>
                  <a:gd name="T27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>
                  <a:gd name="T0" fmla="*/ 35 w 111"/>
                  <a:gd name="T1" fmla="*/ 8 h 682"/>
                  <a:gd name="T2" fmla="*/ 38 w 111"/>
                  <a:gd name="T3" fmla="*/ 28 h 682"/>
                  <a:gd name="T4" fmla="*/ 63 w 111"/>
                  <a:gd name="T5" fmla="*/ 25 h 682"/>
                  <a:gd name="T6" fmla="*/ 53 w 111"/>
                  <a:gd name="T7" fmla="*/ 34 h 682"/>
                  <a:gd name="T8" fmla="*/ 42 w 111"/>
                  <a:gd name="T9" fmla="*/ 45 h 682"/>
                  <a:gd name="T10" fmla="*/ 66 w 111"/>
                  <a:gd name="T11" fmla="*/ 63 h 682"/>
                  <a:gd name="T12" fmla="*/ 48 w 111"/>
                  <a:gd name="T13" fmla="*/ 69 h 682"/>
                  <a:gd name="T14" fmla="*/ 46 w 111"/>
                  <a:gd name="T15" fmla="*/ 88 h 682"/>
                  <a:gd name="T16" fmla="*/ 98 w 111"/>
                  <a:gd name="T17" fmla="*/ 185 h 682"/>
                  <a:gd name="T18" fmla="*/ 50 w 111"/>
                  <a:gd name="T19" fmla="*/ 116 h 682"/>
                  <a:gd name="T20" fmla="*/ 61 w 111"/>
                  <a:gd name="T21" fmla="*/ 155 h 682"/>
                  <a:gd name="T22" fmla="*/ 54 w 111"/>
                  <a:gd name="T23" fmla="*/ 159 h 682"/>
                  <a:gd name="T24" fmla="*/ 63 w 111"/>
                  <a:gd name="T25" fmla="*/ 213 h 682"/>
                  <a:gd name="T26" fmla="*/ 82 w 111"/>
                  <a:gd name="T27" fmla="*/ 270 h 682"/>
                  <a:gd name="T28" fmla="*/ 61 w 111"/>
                  <a:gd name="T29" fmla="*/ 228 h 682"/>
                  <a:gd name="T30" fmla="*/ 78 w 111"/>
                  <a:gd name="T31" fmla="*/ 315 h 682"/>
                  <a:gd name="T32" fmla="*/ 62 w 111"/>
                  <a:gd name="T33" fmla="*/ 257 h 682"/>
                  <a:gd name="T34" fmla="*/ 59 w 111"/>
                  <a:gd name="T35" fmla="*/ 257 h 682"/>
                  <a:gd name="T36" fmla="*/ 64 w 111"/>
                  <a:gd name="T37" fmla="*/ 308 h 682"/>
                  <a:gd name="T38" fmla="*/ 59 w 111"/>
                  <a:gd name="T39" fmla="*/ 308 h 682"/>
                  <a:gd name="T40" fmla="*/ 70 w 111"/>
                  <a:gd name="T41" fmla="*/ 367 h 682"/>
                  <a:gd name="T42" fmla="*/ 63 w 111"/>
                  <a:gd name="T43" fmla="*/ 352 h 682"/>
                  <a:gd name="T44" fmla="*/ 69 w 111"/>
                  <a:gd name="T45" fmla="*/ 406 h 682"/>
                  <a:gd name="T46" fmla="*/ 64 w 111"/>
                  <a:gd name="T47" fmla="*/ 389 h 682"/>
                  <a:gd name="T48" fmla="*/ 60 w 111"/>
                  <a:gd name="T49" fmla="*/ 384 h 682"/>
                  <a:gd name="T50" fmla="*/ 63 w 111"/>
                  <a:gd name="T51" fmla="*/ 425 h 682"/>
                  <a:gd name="T52" fmla="*/ 74 w 111"/>
                  <a:gd name="T53" fmla="*/ 499 h 682"/>
                  <a:gd name="T54" fmla="*/ 60 w 111"/>
                  <a:gd name="T55" fmla="*/ 442 h 682"/>
                  <a:gd name="T56" fmla="*/ 56 w 111"/>
                  <a:gd name="T57" fmla="*/ 431 h 682"/>
                  <a:gd name="T58" fmla="*/ 57 w 111"/>
                  <a:gd name="T59" fmla="*/ 494 h 682"/>
                  <a:gd name="T60" fmla="*/ 53 w 111"/>
                  <a:gd name="T61" fmla="*/ 525 h 682"/>
                  <a:gd name="T62" fmla="*/ 52 w 111"/>
                  <a:gd name="T63" fmla="*/ 490 h 682"/>
                  <a:gd name="T64" fmla="*/ 12 w 111"/>
                  <a:gd name="T65" fmla="*/ 583 h 682"/>
                  <a:gd name="T66" fmla="*/ 48 w 111"/>
                  <a:gd name="T67" fmla="*/ 447 h 682"/>
                  <a:gd name="T68" fmla="*/ 41 w 111"/>
                  <a:gd name="T69" fmla="*/ 477 h 682"/>
                  <a:gd name="T70" fmla="*/ 50 w 111"/>
                  <a:gd name="T71" fmla="*/ 400 h 682"/>
                  <a:gd name="T72" fmla="*/ 8 w 111"/>
                  <a:gd name="T73" fmla="*/ 461 h 682"/>
                  <a:gd name="T74" fmla="*/ 50 w 111"/>
                  <a:gd name="T75" fmla="*/ 376 h 682"/>
                  <a:gd name="T76" fmla="*/ 45 w 111"/>
                  <a:gd name="T77" fmla="*/ 358 h 682"/>
                  <a:gd name="T78" fmla="*/ 49 w 111"/>
                  <a:gd name="T79" fmla="*/ 327 h 682"/>
                  <a:gd name="T80" fmla="*/ 42 w 111"/>
                  <a:gd name="T81" fmla="*/ 327 h 682"/>
                  <a:gd name="T82" fmla="*/ 24 w 111"/>
                  <a:gd name="T83" fmla="*/ 385 h 682"/>
                  <a:gd name="T84" fmla="*/ 42 w 111"/>
                  <a:gd name="T85" fmla="*/ 274 h 682"/>
                  <a:gd name="T86" fmla="*/ 46 w 111"/>
                  <a:gd name="T87" fmla="*/ 234 h 682"/>
                  <a:gd name="T88" fmla="*/ 41 w 111"/>
                  <a:gd name="T89" fmla="*/ 226 h 682"/>
                  <a:gd name="T90" fmla="*/ 41 w 111"/>
                  <a:gd name="T91" fmla="*/ 187 h 682"/>
                  <a:gd name="T92" fmla="*/ 39 w 111"/>
                  <a:gd name="T93" fmla="*/ 184 h 682"/>
                  <a:gd name="T94" fmla="*/ 26 w 111"/>
                  <a:gd name="T95" fmla="*/ 218 h 682"/>
                  <a:gd name="T96" fmla="*/ 37 w 111"/>
                  <a:gd name="T97" fmla="*/ 163 h 682"/>
                  <a:gd name="T98" fmla="*/ 35 w 111"/>
                  <a:gd name="T99" fmla="*/ 114 h 682"/>
                  <a:gd name="T100" fmla="*/ 37 w 111"/>
                  <a:gd name="T101" fmla="*/ 87 h 682"/>
                  <a:gd name="T102" fmla="*/ 25 w 111"/>
                  <a:gd name="T103" fmla="*/ 85 h 682"/>
                  <a:gd name="T104" fmla="*/ 28 w 111"/>
                  <a:gd name="T105" fmla="*/ 45 h 682"/>
                  <a:gd name="T106" fmla="*/ 23 w 111"/>
                  <a:gd name="T107" fmla="*/ 37 h 682"/>
                  <a:gd name="T108" fmla="*/ 24 w 111"/>
                  <a:gd name="T109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6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2084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>
                    <a:gd name="T0" fmla="*/ 58 w 75"/>
                    <a:gd name="T1" fmla="*/ 0 h 433"/>
                    <a:gd name="T2" fmla="*/ 54 w 75"/>
                    <a:gd name="T3" fmla="*/ 8 h 433"/>
                    <a:gd name="T4" fmla="*/ 29 w 75"/>
                    <a:gd name="T5" fmla="*/ 85 h 433"/>
                    <a:gd name="T6" fmla="*/ 15 w 75"/>
                    <a:gd name="T7" fmla="*/ 157 h 433"/>
                    <a:gd name="T8" fmla="*/ 0 w 75"/>
                    <a:gd name="T9" fmla="*/ 248 h 433"/>
                    <a:gd name="T10" fmla="*/ 0 w 75"/>
                    <a:gd name="T11" fmla="*/ 346 h 433"/>
                    <a:gd name="T12" fmla="*/ 7 w 75"/>
                    <a:gd name="T13" fmla="*/ 432 h 433"/>
                    <a:gd name="T14" fmla="*/ 15 w 75"/>
                    <a:gd name="T15" fmla="*/ 432 h 433"/>
                    <a:gd name="T16" fmla="*/ 7 w 75"/>
                    <a:gd name="T17" fmla="*/ 346 h 433"/>
                    <a:gd name="T18" fmla="*/ 7 w 75"/>
                    <a:gd name="T19" fmla="*/ 274 h 433"/>
                    <a:gd name="T20" fmla="*/ 22 w 75"/>
                    <a:gd name="T21" fmla="*/ 196 h 433"/>
                    <a:gd name="T22" fmla="*/ 44 w 75"/>
                    <a:gd name="T23" fmla="*/ 117 h 433"/>
                    <a:gd name="T24" fmla="*/ 74 w 75"/>
                    <a:gd name="T25" fmla="*/ 19 h 433"/>
                    <a:gd name="T26" fmla="*/ 58 w 75"/>
                    <a:gd name="T27" fmla="*/ 0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>
                    <a:gd name="T0" fmla="*/ 132 w 292"/>
                    <a:gd name="T1" fmla="*/ 14 h 551"/>
                    <a:gd name="T2" fmla="*/ 20 w 292"/>
                    <a:gd name="T3" fmla="*/ 24 h 551"/>
                    <a:gd name="T4" fmla="*/ 124 w 292"/>
                    <a:gd name="T5" fmla="*/ 24 h 551"/>
                    <a:gd name="T6" fmla="*/ 107 w 292"/>
                    <a:gd name="T7" fmla="*/ 48 h 551"/>
                    <a:gd name="T8" fmla="*/ 107 w 292"/>
                    <a:gd name="T9" fmla="*/ 58 h 551"/>
                    <a:gd name="T10" fmla="*/ 57 w 292"/>
                    <a:gd name="T11" fmla="*/ 82 h 551"/>
                    <a:gd name="T12" fmla="*/ 95 w 292"/>
                    <a:gd name="T13" fmla="*/ 73 h 551"/>
                    <a:gd name="T14" fmla="*/ 95 w 292"/>
                    <a:gd name="T15" fmla="*/ 86 h 551"/>
                    <a:gd name="T16" fmla="*/ 104 w 292"/>
                    <a:gd name="T17" fmla="*/ 91 h 551"/>
                    <a:gd name="T18" fmla="*/ 12 w 292"/>
                    <a:gd name="T19" fmla="*/ 149 h 551"/>
                    <a:gd name="T20" fmla="*/ 99 w 292"/>
                    <a:gd name="T21" fmla="*/ 121 h 551"/>
                    <a:gd name="T22" fmla="*/ 77 w 292"/>
                    <a:gd name="T23" fmla="*/ 159 h 551"/>
                    <a:gd name="T24" fmla="*/ 12 w 292"/>
                    <a:gd name="T25" fmla="*/ 184 h 551"/>
                    <a:gd name="T26" fmla="*/ 82 w 292"/>
                    <a:gd name="T27" fmla="*/ 164 h 551"/>
                    <a:gd name="T28" fmla="*/ 28 w 292"/>
                    <a:gd name="T29" fmla="*/ 208 h 551"/>
                    <a:gd name="T30" fmla="*/ 61 w 292"/>
                    <a:gd name="T31" fmla="*/ 188 h 551"/>
                    <a:gd name="T32" fmla="*/ 82 w 292"/>
                    <a:gd name="T33" fmla="*/ 184 h 551"/>
                    <a:gd name="T34" fmla="*/ 82 w 292"/>
                    <a:gd name="T35" fmla="*/ 198 h 551"/>
                    <a:gd name="T36" fmla="*/ 69 w 292"/>
                    <a:gd name="T37" fmla="*/ 226 h 551"/>
                    <a:gd name="T38" fmla="*/ 8 w 292"/>
                    <a:gd name="T39" fmla="*/ 261 h 551"/>
                    <a:gd name="T40" fmla="*/ 77 w 292"/>
                    <a:gd name="T41" fmla="*/ 231 h 551"/>
                    <a:gd name="T42" fmla="*/ 66 w 292"/>
                    <a:gd name="T43" fmla="*/ 271 h 551"/>
                    <a:gd name="T44" fmla="*/ 50 w 292"/>
                    <a:gd name="T45" fmla="*/ 294 h 551"/>
                    <a:gd name="T46" fmla="*/ 57 w 292"/>
                    <a:gd name="T47" fmla="*/ 294 h 551"/>
                    <a:gd name="T48" fmla="*/ 57 w 292"/>
                    <a:gd name="T49" fmla="*/ 309 h 551"/>
                    <a:gd name="T50" fmla="*/ 12 w 292"/>
                    <a:gd name="T51" fmla="*/ 343 h 551"/>
                    <a:gd name="T52" fmla="*/ 50 w 292"/>
                    <a:gd name="T53" fmla="*/ 338 h 551"/>
                    <a:gd name="T54" fmla="*/ 50 w 292"/>
                    <a:gd name="T55" fmla="*/ 343 h 551"/>
                    <a:gd name="T56" fmla="*/ 53 w 292"/>
                    <a:gd name="T57" fmla="*/ 357 h 551"/>
                    <a:gd name="T58" fmla="*/ 44 w 292"/>
                    <a:gd name="T59" fmla="*/ 386 h 551"/>
                    <a:gd name="T60" fmla="*/ 53 w 292"/>
                    <a:gd name="T61" fmla="*/ 401 h 551"/>
                    <a:gd name="T62" fmla="*/ 57 w 292"/>
                    <a:gd name="T63" fmla="*/ 463 h 551"/>
                    <a:gd name="T64" fmla="*/ 66 w 292"/>
                    <a:gd name="T65" fmla="*/ 386 h 551"/>
                    <a:gd name="T66" fmla="*/ 136 w 292"/>
                    <a:gd name="T67" fmla="*/ 550 h 551"/>
                    <a:gd name="T68" fmla="*/ 95 w 292"/>
                    <a:gd name="T69" fmla="*/ 357 h 551"/>
                    <a:gd name="T70" fmla="*/ 95 w 292"/>
                    <a:gd name="T71" fmla="*/ 353 h 551"/>
                    <a:gd name="T72" fmla="*/ 99 w 292"/>
                    <a:gd name="T73" fmla="*/ 338 h 551"/>
                    <a:gd name="T74" fmla="*/ 158 w 292"/>
                    <a:gd name="T75" fmla="*/ 434 h 551"/>
                    <a:gd name="T76" fmla="*/ 120 w 292"/>
                    <a:gd name="T77" fmla="*/ 381 h 551"/>
                    <a:gd name="T78" fmla="*/ 107 w 292"/>
                    <a:gd name="T79" fmla="*/ 294 h 551"/>
                    <a:gd name="T80" fmla="*/ 111 w 292"/>
                    <a:gd name="T81" fmla="*/ 271 h 551"/>
                    <a:gd name="T82" fmla="*/ 132 w 292"/>
                    <a:gd name="T83" fmla="*/ 328 h 551"/>
                    <a:gd name="T84" fmla="*/ 120 w 292"/>
                    <a:gd name="T85" fmla="*/ 241 h 551"/>
                    <a:gd name="T86" fmla="*/ 140 w 292"/>
                    <a:gd name="T87" fmla="*/ 226 h 551"/>
                    <a:gd name="T88" fmla="*/ 158 w 292"/>
                    <a:gd name="T89" fmla="*/ 284 h 551"/>
                    <a:gd name="T90" fmla="*/ 136 w 292"/>
                    <a:gd name="T91" fmla="*/ 184 h 551"/>
                    <a:gd name="T92" fmla="*/ 140 w 292"/>
                    <a:gd name="T93" fmla="*/ 173 h 551"/>
                    <a:gd name="T94" fmla="*/ 145 w 292"/>
                    <a:gd name="T95" fmla="*/ 126 h 551"/>
                    <a:gd name="T96" fmla="*/ 166 w 292"/>
                    <a:gd name="T97" fmla="*/ 130 h 551"/>
                    <a:gd name="T98" fmla="*/ 240 w 292"/>
                    <a:gd name="T99" fmla="*/ 256 h 551"/>
                    <a:gd name="T100" fmla="*/ 186 w 292"/>
                    <a:gd name="T101" fmla="*/ 184 h 551"/>
                    <a:gd name="T102" fmla="*/ 158 w 292"/>
                    <a:gd name="T103" fmla="*/ 82 h 551"/>
                    <a:gd name="T104" fmla="*/ 166 w 292"/>
                    <a:gd name="T105" fmla="*/ 64 h 551"/>
                    <a:gd name="T106" fmla="*/ 202 w 292"/>
                    <a:gd name="T107" fmla="*/ 121 h 551"/>
                    <a:gd name="T108" fmla="*/ 194 w 292"/>
                    <a:gd name="T109" fmla="*/ 115 h 551"/>
                    <a:gd name="T110" fmla="*/ 178 w 292"/>
                    <a:gd name="T111" fmla="*/ 38 h 551"/>
                    <a:gd name="T112" fmla="*/ 224 w 292"/>
                    <a:gd name="T113" fmla="*/ 115 h 551"/>
                    <a:gd name="T114" fmla="*/ 194 w 292"/>
                    <a:gd name="T115" fmla="*/ 78 h 551"/>
                    <a:gd name="T116" fmla="*/ 170 w 292"/>
                    <a:gd name="T117" fmla="*/ 4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7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>
                  <a:gd name="T0" fmla="*/ 75 w 169"/>
                  <a:gd name="T1" fmla="*/ 25 h 957"/>
                  <a:gd name="T2" fmla="*/ 12 w 169"/>
                  <a:gd name="T3" fmla="*/ 41 h 957"/>
                  <a:gd name="T4" fmla="*/ 71 w 169"/>
                  <a:gd name="T5" fmla="*/ 41 h 957"/>
                  <a:gd name="T6" fmla="*/ 60 w 169"/>
                  <a:gd name="T7" fmla="*/ 85 h 957"/>
                  <a:gd name="T8" fmla="*/ 60 w 169"/>
                  <a:gd name="T9" fmla="*/ 101 h 957"/>
                  <a:gd name="T10" fmla="*/ 32 w 169"/>
                  <a:gd name="T11" fmla="*/ 142 h 957"/>
                  <a:gd name="T12" fmla="*/ 55 w 169"/>
                  <a:gd name="T13" fmla="*/ 127 h 957"/>
                  <a:gd name="T14" fmla="*/ 55 w 169"/>
                  <a:gd name="T15" fmla="*/ 153 h 957"/>
                  <a:gd name="T16" fmla="*/ 59 w 169"/>
                  <a:gd name="T17" fmla="*/ 160 h 957"/>
                  <a:gd name="T18" fmla="*/ 5 w 169"/>
                  <a:gd name="T19" fmla="*/ 261 h 957"/>
                  <a:gd name="T20" fmla="*/ 57 w 169"/>
                  <a:gd name="T21" fmla="*/ 209 h 957"/>
                  <a:gd name="T22" fmla="*/ 44 w 169"/>
                  <a:gd name="T23" fmla="*/ 276 h 957"/>
                  <a:gd name="T24" fmla="*/ 5 w 169"/>
                  <a:gd name="T25" fmla="*/ 318 h 957"/>
                  <a:gd name="T26" fmla="*/ 47 w 169"/>
                  <a:gd name="T27" fmla="*/ 285 h 957"/>
                  <a:gd name="T28" fmla="*/ 16 w 169"/>
                  <a:gd name="T29" fmla="*/ 363 h 957"/>
                  <a:gd name="T30" fmla="*/ 34 w 169"/>
                  <a:gd name="T31" fmla="*/ 326 h 957"/>
                  <a:gd name="T32" fmla="*/ 47 w 169"/>
                  <a:gd name="T33" fmla="*/ 318 h 957"/>
                  <a:gd name="T34" fmla="*/ 47 w 169"/>
                  <a:gd name="T35" fmla="*/ 344 h 957"/>
                  <a:gd name="T36" fmla="*/ 41 w 169"/>
                  <a:gd name="T37" fmla="*/ 394 h 957"/>
                  <a:gd name="T38" fmla="*/ 4 w 169"/>
                  <a:gd name="T39" fmla="*/ 453 h 957"/>
                  <a:gd name="T40" fmla="*/ 44 w 169"/>
                  <a:gd name="T41" fmla="*/ 403 h 957"/>
                  <a:gd name="T42" fmla="*/ 39 w 169"/>
                  <a:gd name="T43" fmla="*/ 471 h 957"/>
                  <a:gd name="T44" fmla="*/ 28 w 169"/>
                  <a:gd name="T45" fmla="*/ 512 h 957"/>
                  <a:gd name="T46" fmla="*/ 32 w 169"/>
                  <a:gd name="T47" fmla="*/ 512 h 957"/>
                  <a:gd name="T48" fmla="*/ 32 w 169"/>
                  <a:gd name="T49" fmla="*/ 538 h 957"/>
                  <a:gd name="T50" fmla="*/ 5 w 169"/>
                  <a:gd name="T51" fmla="*/ 595 h 957"/>
                  <a:gd name="T52" fmla="*/ 28 w 169"/>
                  <a:gd name="T53" fmla="*/ 587 h 957"/>
                  <a:gd name="T54" fmla="*/ 28 w 169"/>
                  <a:gd name="T55" fmla="*/ 595 h 957"/>
                  <a:gd name="T56" fmla="*/ 31 w 169"/>
                  <a:gd name="T57" fmla="*/ 621 h 957"/>
                  <a:gd name="T58" fmla="*/ 26 w 169"/>
                  <a:gd name="T59" fmla="*/ 670 h 957"/>
                  <a:gd name="T60" fmla="*/ 31 w 169"/>
                  <a:gd name="T61" fmla="*/ 696 h 957"/>
                  <a:gd name="T62" fmla="*/ 32 w 169"/>
                  <a:gd name="T63" fmla="*/ 805 h 957"/>
                  <a:gd name="T64" fmla="*/ 39 w 169"/>
                  <a:gd name="T65" fmla="*/ 670 h 957"/>
                  <a:gd name="T66" fmla="*/ 79 w 169"/>
                  <a:gd name="T67" fmla="*/ 956 h 957"/>
                  <a:gd name="T68" fmla="*/ 55 w 169"/>
                  <a:gd name="T69" fmla="*/ 621 h 957"/>
                  <a:gd name="T70" fmla="*/ 55 w 169"/>
                  <a:gd name="T71" fmla="*/ 613 h 957"/>
                  <a:gd name="T72" fmla="*/ 57 w 169"/>
                  <a:gd name="T73" fmla="*/ 587 h 957"/>
                  <a:gd name="T74" fmla="*/ 92 w 169"/>
                  <a:gd name="T75" fmla="*/ 755 h 957"/>
                  <a:gd name="T76" fmla="*/ 70 w 169"/>
                  <a:gd name="T77" fmla="*/ 663 h 957"/>
                  <a:gd name="T78" fmla="*/ 60 w 169"/>
                  <a:gd name="T79" fmla="*/ 512 h 957"/>
                  <a:gd name="T80" fmla="*/ 63 w 169"/>
                  <a:gd name="T81" fmla="*/ 471 h 957"/>
                  <a:gd name="T82" fmla="*/ 75 w 169"/>
                  <a:gd name="T83" fmla="*/ 569 h 957"/>
                  <a:gd name="T84" fmla="*/ 70 w 169"/>
                  <a:gd name="T85" fmla="*/ 419 h 957"/>
                  <a:gd name="T86" fmla="*/ 81 w 169"/>
                  <a:gd name="T87" fmla="*/ 394 h 957"/>
                  <a:gd name="T88" fmla="*/ 92 w 169"/>
                  <a:gd name="T89" fmla="*/ 495 h 957"/>
                  <a:gd name="T90" fmla="*/ 79 w 169"/>
                  <a:gd name="T91" fmla="*/ 318 h 957"/>
                  <a:gd name="T92" fmla="*/ 81 w 169"/>
                  <a:gd name="T93" fmla="*/ 300 h 957"/>
                  <a:gd name="T94" fmla="*/ 84 w 169"/>
                  <a:gd name="T95" fmla="*/ 217 h 957"/>
                  <a:gd name="T96" fmla="*/ 96 w 169"/>
                  <a:gd name="T97" fmla="*/ 228 h 957"/>
                  <a:gd name="T98" fmla="*/ 139 w 169"/>
                  <a:gd name="T99" fmla="*/ 445 h 957"/>
                  <a:gd name="T100" fmla="*/ 108 w 169"/>
                  <a:gd name="T101" fmla="*/ 318 h 957"/>
                  <a:gd name="T102" fmla="*/ 92 w 169"/>
                  <a:gd name="T103" fmla="*/ 142 h 957"/>
                  <a:gd name="T104" fmla="*/ 96 w 169"/>
                  <a:gd name="T105" fmla="*/ 111 h 957"/>
                  <a:gd name="T106" fmla="*/ 116 w 169"/>
                  <a:gd name="T107" fmla="*/ 209 h 957"/>
                  <a:gd name="T108" fmla="*/ 112 w 169"/>
                  <a:gd name="T109" fmla="*/ 200 h 957"/>
                  <a:gd name="T110" fmla="*/ 102 w 169"/>
                  <a:gd name="T111" fmla="*/ 67 h 957"/>
                  <a:gd name="T112" fmla="*/ 128 w 169"/>
                  <a:gd name="T113" fmla="*/ 200 h 957"/>
                  <a:gd name="T114" fmla="*/ 112 w 169"/>
                  <a:gd name="T115" fmla="*/ 134 h 957"/>
                  <a:gd name="T116" fmla="*/ 97 w 169"/>
                  <a:gd name="T117" fmla="*/ 7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95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208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>
                    <a:gd name="T0" fmla="*/ 33 w 43"/>
                    <a:gd name="T1" fmla="*/ 0 h 629"/>
                    <a:gd name="T2" fmla="*/ 30 w 43"/>
                    <a:gd name="T3" fmla="*/ 12 h 629"/>
                    <a:gd name="T4" fmla="*/ 17 w 43"/>
                    <a:gd name="T5" fmla="*/ 123 h 629"/>
                    <a:gd name="T6" fmla="*/ 8 w 43"/>
                    <a:gd name="T7" fmla="*/ 229 h 629"/>
                    <a:gd name="T8" fmla="*/ 0 w 43"/>
                    <a:gd name="T9" fmla="*/ 360 h 629"/>
                    <a:gd name="T10" fmla="*/ 0 w 43"/>
                    <a:gd name="T11" fmla="*/ 502 h 629"/>
                    <a:gd name="T12" fmla="*/ 4 w 43"/>
                    <a:gd name="T13" fmla="*/ 628 h 629"/>
                    <a:gd name="T14" fmla="*/ 8 w 43"/>
                    <a:gd name="T15" fmla="*/ 628 h 629"/>
                    <a:gd name="T16" fmla="*/ 4 w 43"/>
                    <a:gd name="T17" fmla="*/ 502 h 629"/>
                    <a:gd name="T18" fmla="*/ 4 w 43"/>
                    <a:gd name="T19" fmla="*/ 398 h 629"/>
                    <a:gd name="T20" fmla="*/ 12 w 43"/>
                    <a:gd name="T21" fmla="*/ 284 h 629"/>
                    <a:gd name="T22" fmla="*/ 24 w 43"/>
                    <a:gd name="T23" fmla="*/ 172 h 629"/>
                    <a:gd name="T24" fmla="*/ 42 w 43"/>
                    <a:gd name="T25" fmla="*/ 28 h 629"/>
                    <a:gd name="T26" fmla="*/ 33 w 43"/>
                    <a:gd name="T27" fmla="*/ 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>
                    <a:gd name="T0" fmla="*/ 136 w 139"/>
                    <a:gd name="T1" fmla="*/ 118 h 763"/>
                    <a:gd name="T2" fmla="*/ 126 w 139"/>
                    <a:gd name="T3" fmla="*/ 68 h 763"/>
                    <a:gd name="T4" fmla="*/ 121 w 139"/>
                    <a:gd name="T5" fmla="*/ 49 h 763"/>
                    <a:gd name="T6" fmla="*/ 111 w 139"/>
                    <a:gd name="T7" fmla="*/ 32 h 763"/>
                    <a:gd name="T8" fmla="*/ 102 w 139"/>
                    <a:gd name="T9" fmla="*/ 17 h 763"/>
                    <a:gd name="T10" fmla="*/ 89 w 139"/>
                    <a:gd name="T11" fmla="*/ 2 h 763"/>
                    <a:gd name="T12" fmla="*/ 78 w 139"/>
                    <a:gd name="T13" fmla="*/ 0 h 763"/>
                    <a:gd name="T14" fmla="*/ 67 w 139"/>
                    <a:gd name="T15" fmla="*/ 7 h 763"/>
                    <a:gd name="T16" fmla="*/ 56 w 139"/>
                    <a:gd name="T17" fmla="*/ 14 h 763"/>
                    <a:gd name="T18" fmla="*/ 43 w 139"/>
                    <a:gd name="T19" fmla="*/ 28 h 763"/>
                    <a:gd name="T20" fmla="*/ 35 w 139"/>
                    <a:gd name="T21" fmla="*/ 56 h 763"/>
                    <a:gd name="T22" fmla="*/ 27 w 139"/>
                    <a:gd name="T23" fmla="*/ 97 h 763"/>
                    <a:gd name="T24" fmla="*/ 19 w 139"/>
                    <a:gd name="T25" fmla="*/ 130 h 763"/>
                    <a:gd name="T26" fmla="*/ 12 w 139"/>
                    <a:gd name="T27" fmla="*/ 162 h 763"/>
                    <a:gd name="T28" fmla="*/ 4 w 139"/>
                    <a:gd name="T29" fmla="*/ 205 h 763"/>
                    <a:gd name="T30" fmla="*/ 0 w 139"/>
                    <a:gd name="T31" fmla="*/ 297 h 763"/>
                    <a:gd name="T32" fmla="*/ 1 w 139"/>
                    <a:gd name="T33" fmla="*/ 366 h 763"/>
                    <a:gd name="T34" fmla="*/ 8 w 139"/>
                    <a:gd name="T35" fmla="*/ 467 h 763"/>
                    <a:gd name="T36" fmla="*/ 19 w 139"/>
                    <a:gd name="T37" fmla="*/ 555 h 763"/>
                    <a:gd name="T38" fmla="*/ 43 w 139"/>
                    <a:gd name="T39" fmla="*/ 762 h 763"/>
                    <a:gd name="T40" fmla="*/ 34 w 139"/>
                    <a:gd name="T41" fmla="*/ 540 h 763"/>
                    <a:gd name="T42" fmla="*/ 28 w 139"/>
                    <a:gd name="T43" fmla="*/ 463 h 763"/>
                    <a:gd name="T44" fmla="*/ 25 w 139"/>
                    <a:gd name="T45" fmla="*/ 395 h 763"/>
                    <a:gd name="T46" fmla="*/ 24 w 139"/>
                    <a:gd name="T47" fmla="*/ 323 h 763"/>
                    <a:gd name="T48" fmla="*/ 27 w 139"/>
                    <a:gd name="T49" fmla="*/ 242 h 763"/>
                    <a:gd name="T50" fmla="*/ 31 w 139"/>
                    <a:gd name="T51" fmla="*/ 180 h 763"/>
                    <a:gd name="T52" fmla="*/ 37 w 139"/>
                    <a:gd name="T53" fmla="*/ 105 h 763"/>
                    <a:gd name="T54" fmla="*/ 47 w 139"/>
                    <a:gd name="T55" fmla="*/ 68 h 763"/>
                    <a:gd name="T56" fmla="*/ 59 w 139"/>
                    <a:gd name="T57" fmla="*/ 54 h 763"/>
                    <a:gd name="T58" fmla="*/ 94 w 139"/>
                    <a:gd name="T59" fmla="*/ 45 h 763"/>
                    <a:gd name="T60" fmla="*/ 115 w 139"/>
                    <a:gd name="T61" fmla="*/ 71 h 763"/>
                    <a:gd name="T62" fmla="*/ 138 w 139"/>
                    <a:gd name="T63" fmla="*/ 127 h 763"/>
                    <a:gd name="T64" fmla="*/ 136 w 139"/>
                    <a:gd name="T65" fmla="*/ 118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92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2090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>
                      <a:gd name="T0" fmla="*/ 177 w 189"/>
                      <a:gd name="T1" fmla="*/ 24 h 1084"/>
                      <a:gd name="T2" fmla="*/ 175 w 189"/>
                      <a:gd name="T3" fmla="*/ 0 h 1084"/>
                      <a:gd name="T4" fmla="*/ 162 w 189"/>
                      <a:gd name="T5" fmla="*/ 9 h 1084"/>
                      <a:gd name="T6" fmla="*/ 154 w 189"/>
                      <a:gd name="T7" fmla="*/ 38 h 1084"/>
                      <a:gd name="T8" fmla="*/ 5 w 189"/>
                      <a:gd name="T9" fmla="*/ 237 h 1084"/>
                      <a:gd name="T10" fmla="*/ 138 w 189"/>
                      <a:gd name="T11" fmla="*/ 96 h 1084"/>
                      <a:gd name="T12" fmla="*/ 139 w 189"/>
                      <a:gd name="T13" fmla="*/ 123 h 1084"/>
                      <a:gd name="T14" fmla="*/ 74 w 189"/>
                      <a:gd name="T15" fmla="*/ 293 h 1084"/>
                      <a:gd name="T16" fmla="*/ 155 w 189"/>
                      <a:gd name="T17" fmla="*/ 158 h 1084"/>
                      <a:gd name="T18" fmla="*/ 145 w 189"/>
                      <a:gd name="T19" fmla="*/ 214 h 1084"/>
                      <a:gd name="T20" fmla="*/ 119 w 189"/>
                      <a:gd name="T21" fmla="*/ 306 h 1084"/>
                      <a:gd name="T22" fmla="*/ 41 w 189"/>
                      <a:gd name="T23" fmla="*/ 553 h 1084"/>
                      <a:gd name="T24" fmla="*/ 43 w 189"/>
                      <a:gd name="T25" fmla="*/ 533 h 1084"/>
                      <a:gd name="T26" fmla="*/ 95 w 189"/>
                      <a:gd name="T27" fmla="*/ 379 h 1084"/>
                      <a:gd name="T28" fmla="*/ 135 w 189"/>
                      <a:gd name="T29" fmla="*/ 261 h 1084"/>
                      <a:gd name="T30" fmla="*/ 154 w 189"/>
                      <a:gd name="T31" fmla="*/ 204 h 1084"/>
                      <a:gd name="T32" fmla="*/ 158 w 189"/>
                      <a:gd name="T33" fmla="*/ 224 h 1084"/>
                      <a:gd name="T34" fmla="*/ 135 w 189"/>
                      <a:gd name="T35" fmla="*/ 298 h 1084"/>
                      <a:gd name="T36" fmla="*/ 104 w 189"/>
                      <a:gd name="T37" fmla="*/ 402 h 1084"/>
                      <a:gd name="T38" fmla="*/ 145 w 189"/>
                      <a:gd name="T39" fmla="*/ 261 h 1084"/>
                      <a:gd name="T40" fmla="*/ 158 w 189"/>
                      <a:gd name="T41" fmla="*/ 224 h 1084"/>
                      <a:gd name="T42" fmla="*/ 159 w 189"/>
                      <a:gd name="T43" fmla="*/ 264 h 1084"/>
                      <a:gd name="T44" fmla="*/ 145 w 189"/>
                      <a:gd name="T45" fmla="*/ 336 h 1084"/>
                      <a:gd name="T46" fmla="*/ 104 w 189"/>
                      <a:gd name="T47" fmla="*/ 430 h 1084"/>
                      <a:gd name="T48" fmla="*/ 68 w 189"/>
                      <a:gd name="T49" fmla="*/ 516 h 1084"/>
                      <a:gd name="T50" fmla="*/ 110 w 189"/>
                      <a:gd name="T51" fmla="*/ 428 h 1084"/>
                      <a:gd name="T52" fmla="*/ 151 w 189"/>
                      <a:gd name="T53" fmla="*/ 326 h 1084"/>
                      <a:gd name="T54" fmla="*/ 150 w 189"/>
                      <a:gd name="T55" fmla="*/ 361 h 1084"/>
                      <a:gd name="T56" fmla="*/ 151 w 189"/>
                      <a:gd name="T57" fmla="*/ 420 h 1084"/>
                      <a:gd name="T58" fmla="*/ 144 w 189"/>
                      <a:gd name="T59" fmla="*/ 450 h 1084"/>
                      <a:gd name="T60" fmla="*/ 111 w 189"/>
                      <a:gd name="T61" fmla="*/ 537 h 1084"/>
                      <a:gd name="T62" fmla="*/ 47 w 189"/>
                      <a:gd name="T63" fmla="*/ 675 h 1084"/>
                      <a:gd name="T64" fmla="*/ 56 w 189"/>
                      <a:gd name="T65" fmla="*/ 646 h 1084"/>
                      <a:gd name="T66" fmla="*/ 135 w 189"/>
                      <a:gd name="T67" fmla="*/ 477 h 1084"/>
                      <a:gd name="T68" fmla="*/ 160 w 189"/>
                      <a:gd name="T69" fmla="*/ 404 h 1084"/>
                      <a:gd name="T70" fmla="*/ 97 w 189"/>
                      <a:gd name="T71" fmla="*/ 621 h 1084"/>
                      <a:gd name="T72" fmla="*/ 159 w 189"/>
                      <a:gd name="T73" fmla="*/ 469 h 1084"/>
                      <a:gd name="T74" fmla="*/ 158 w 189"/>
                      <a:gd name="T75" fmla="*/ 530 h 1084"/>
                      <a:gd name="T76" fmla="*/ 126 w 189"/>
                      <a:gd name="T77" fmla="*/ 675 h 1084"/>
                      <a:gd name="T78" fmla="*/ 72 w 189"/>
                      <a:gd name="T79" fmla="*/ 778 h 1084"/>
                      <a:gd name="T80" fmla="*/ 21 w 189"/>
                      <a:gd name="T81" fmla="*/ 872 h 1084"/>
                      <a:gd name="T82" fmla="*/ 98 w 189"/>
                      <a:gd name="T83" fmla="*/ 741 h 1084"/>
                      <a:gd name="T84" fmla="*/ 129 w 189"/>
                      <a:gd name="T85" fmla="*/ 665 h 1084"/>
                      <a:gd name="T86" fmla="*/ 158 w 189"/>
                      <a:gd name="T87" fmla="*/ 555 h 1084"/>
                      <a:gd name="T88" fmla="*/ 154 w 189"/>
                      <a:gd name="T89" fmla="*/ 605 h 1084"/>
                      <a:gd name="T90" fmla="*/ 152 w 189"/>
                      <a:gd name="T91" fmla="*/ 654 h 1084"/>
                      <a:gd name="T92" fmla="*/ 154 w 189"/>
                      <a:gd name="T93" fmla="*/ 703 h 1084"/>
                      <a:gd name="T94" fmla="*/ 126 w 189"/>
                      <a:gd name="T95" fmla="*/ 797 h 1084"/>
                      <a:gd name="T96" fmla="*/ 74 w 189"/>
                      <a:gd name="T97" fmla="*/ 882 h 1084"/>
                      <a:gd name="T98" fmla="*/ 77 w 189"/>
                      <a:gd name="T99" fmla="*/ 876 h 1084"/>
                      <a:gd name="T100" fmla="*/ 142 w 189"/>
                      <a:gd name="T101" fmla="*/ 759 h 1084"/>
                      <a:gd name="T102" fmla="*/ 138 w 189"/>
                      <a:gd name="T103" fmla="*/ 789 h 1084"/>
                      <a:gd name="T104" fmla="*/ 142 w 189"/>
                      <a:gd name="T105" fmla="*/ 806 h 1084"/>
                      <a:gd name="T106" fmla="*/ 145 w 189"/>
                      <a:gd name="T107" fmla="*/ 834 h 1084"/>
                      <a:gd name="T108" fmla="*/ 113 w 189"/>
                      <a:gd name="T109" fmla="*/ 920 h 1084"/>
                      <a:gd name="T110" fmla="*/ 79 w 189"/>
                      <a:gd name="T111" fmla="*/ 939 h 1084"/>
                      <a:gd name="T112" fmla="*/ 142 w 189"/>
                      <a:gd name="T113" fmla="*/ 863 h 1084"/>
                      <a:gd name="T114" fmla="*/ 138 w 189"/>
                      <a:gd name="T115" fmla="*/ 907 h 1084"/>
                      <a:gd name="T116" fmla="*/ 143 w 189"/>
                      <a:gd name="T117" fmla="*/ 930 h 1084"/>
                      <a:gd name="T118" fmla="*/ 68 w 189"/>
                      <a:gd name="T119" fmla="*/ 1083 h 1084"/>
                      <a:gd name="T120" fmla="*/ 138 w 189"/>
                      <a:gd name="T121" fmla="*/ 967 h 1084"/>
                      <a:gd name="T122" fmla="*/ 153 w 189"/>
                      <a:gd name="T123" fmla="*/ 924 h 1084"/>
                      <a:gd name="T124" fmla="*/ 163 w 189"/>
                      <a:gd name="T125" fmla="*/ 886 h 10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1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>
                      <a:gd name="T0" fmla="*/ 1 w 180"/>
                      <a:gd name="T1" fmla="*/ 897 h 1085"/>
                      <a:gd name="T2" fmla="*/ 6 w 180"/>
                      <a:gd name="T3" fmla="*/ 858 h 1085"/>
                      <a:gd name="T4" fmla="*/ 51 w 180"/>
                      <a:gd name="T5" fmla="*/ 1084 h 1085"/>
                      <a:gd name="T6" fmla="*/ 16 w 180"/>
                      <a:gd name="T7" fmla="*/ 864 h 1085"/>
                      <a:gd name="T8" fmla="*/ 19 w 180"/>
                      <a:gd name="T9" fmla="*/ 840 h 1085"/>
                      <a:gd name="T10" fmla="*/ 63 w 180"/>
                      <a:gd name="T11" fmla="*/ 1001 h 1085"/>
                      <a:gd name="T12" fmla="*/ 18 w 180"/>
                      <a:gd name="T13" fmla="*/ 831 h 1085"/>
                      <a:gd name="T14" fmla="*/ 24 w 180"/>
                      <a:gd name="T15" fmla="*/ 795 h 1085"/>
                      <a:gd name="T16" fmla="*/ 29 w 180"/>
                      <a:gd name="T17" fmla="*/ 756 h 1085"/>
                      <a:gd name="T18" fmla="*/ 26 w 180"/>
                      <a:gd name="T19" fmla="*/ 728 h 1085"/>
                      <a:gd name="T20" fmla="*/ 32 w 180"/>
                      <a:gd name="T21" fmla="*/ 712 h 1085"/>
                      <a:gd name="T22" fmla="*/ 29 w 180"/>
                      <a:gd name="T23" fmla="*/ 709 h 1085"/>
                      <a:gd name="T24" fmla="*/ 29 w 180"/>
                      <a:gd name="T25" fmla="*/ 670 h 1085"/>
                      <a:gd name="T26" fmla="*/ 32 w 180"/>
                      <a:gd name="T27" fmla="*/ 643 h 1085"/>
                      <a:gd name="T28" fmla="*/ 84 w 180"/>
                      <a:gd name="T29" fmla="*/ 832 h 1085"/>
                      <a:gd name="T30" fmla="*/ 29 w 180"/>
                      <a:gd name="T31" fmla="*/ 634 h 1085"/>
                      <a:gd name="T32" fmla="*/ 35 w 180"/>
                      <a:gd name="T33" fmla="*/ 634 h 1085"/>
                      <a:gd name="T34" fmla="*/ 35 w 180"/>
                      <a:gd name="T35" fmla="*/ 576 h 1085"/>
                      <a:gd name="T36" fmla="*/ 102 w 180"/>
                      <a:gd name="T37" fmla="*/ 710 h 1085"/>
                      <a:gd name="T38" fmla="*/ 49 w 180"/>
                      <a:gd name="T39" fmla="*/ 617 h 1085"/>
                      <a:gd name="T40" fmla="*/ 30 w 180"/>
                      <a:gd name="T41" fmla="*/ 539 h 1085"/>
                      <a:gd name="T42" fmla="*/ 32 w 180"/>
                      <a:gd name="T43" fmla="*/ 511 h 1085"/>
                      <a:gd name="T44" fmla="*/ 43 w 180"/>
                      <a:gd name="T45" fmla="*/ 535 h 1085"/>
                      <a:gd name="T46" fmla="*/ 44 w 180"/>
                      <a:gd name="T47" fmla="*/ 501 h 1085"/>
                      <a:gd name="T48" fmla="*/ 94 w 180"/>
                      <a:gd name="T49" fmla="*/ 560 h 1085"/>
                      <a:gd name="T50" fmla="*/ 75 w 180"/>
                      <a:gd name="T51" fmla="*/ 530 h 1085"/>
                      <a:gd name="T52" fmla="*/ 37 w 180"/>
                      <a:gd name="T53" fmla="*/ 456 h 1085"/>
                      <a:gd name="T54" fmla="*/ 35 w 180"/>
                      <a:gd name="T55" fmla="*/ 407 h 1085"/>
                      <a:gd name="T56" fmla="*/ 39 w 180"/>
                      <a:gd name="T57" fmla="*/ 377 h 1085"/>
                      <a:gd name="T58" fmla="*/ 51 w 180"/>
                      <a:gd name="T59" fmla="*/ 399 h 1085"/>
                      <a:gd name="T60" fmla="*/ 49 w 180"/>
                      <a:gd name="T61" fmla="*/ 348 h 1085"/>
                      <a:gd name="T62" fmla="*/ 44 w 180"/>
                      <a:gd name="T63" fmla="*/ 314 h 1085"/>
                      <a:gd name="T64" fmla="*/ 48 w 180"/>
                      <a:gd name="T65" fmla="*/ 295 h 1085"/>
                      <a:gd name="T66" fmla="*/ 99 w 180"/>
                      <a:gd name="T67" fmla="*/ 387 h 1085"/>
                      <a:gd name="T68" fmla="*/ 160 w 180"/>
                      <a:gd name="T69" fmla="*/ 456 h 1085"/>
                      <a:gd name="T70" fmla="*/ 75 w 180"/>
                      <a:gd name="T71" fmla="*/ 342 h 1085"/>
                      <a:gd name="T72" fmla="*/ 48 w 180"/>
                      <a:gd name="T73" fmla="*/ 295 h 1085"/>
                      <a:gd name="T74" fmla="*/ 51 w 180"/>
                      <a:gd name="T75" fmla="*/ 268 h 1085"/>
                      <a:gd name="T76" fmla="*/ 45 w 180"/>
                      <a:gd name="T77" fmla="*/ 207 h 1085"/>
                      <a:gd name="T78" fmla="*/ 48 w 180"/>
                      <a:gd name="T79" fmla="*/ 165 h 1085"/>
                      <a:gd name="T80" fmla="*/ 75 w 180"/>
                      <a:gd name="T81" fmla="*/ 216 h 1085"/>
                      <a:gd name="T82" fmla="*/ 69 w 180"/>
                      <a:gd name="T83" fmla="*/ 201 h 1085"/>
                      <a:gd name="T84" fmla="*/ 51 w 180"/>
                      <a:gd name="T85" fmla="*/ 165 h 1085"/>
                      <a:gd name="T86" fmla="*/ 48 w 180"/>
                      <a:gd name="T87" fmla="*/ 146 h 1085"/>
                      <a:gd name="T88" fmla="*/ 39 w 180"/>
                      <a:gd name="T89" fmla="*/ 118 h 1085"/>
                      <a:gd name="T90" fmla="*/ 94 w 180"/>
                      <a:gd name="T91" fmla="*/ 168 h 1085"/>
                      <a:gd name="T92" fmla="*/ 39 w 180"/>
                      <a:gd name="T93" fmla="*/ 80 h 1085"/>
                      <a:gd name="T94" fmla="*/ 104 w 180"/>
                      <a:gd name="T95" fmla="*/ 80 h 1085"/>
                      <a:gd name="T96" fmla="*/ 133 w 180"/>
                      <a:gd name="T97" fmla="*/ 69 h 1085"/>
                      <a:gd name="T98" fmla="*/ 48 w 180"/>
                      <a:gd name="T99" fmla="*/ 80 h 1085"/>
                      <a:gd name="T100" fmla="*/ 35 w 180"/>
                      <a:gd name="T101" fmla="*/ 33 h 1085"/>
                      <a:gd name="T102" fmla="*/ 17 w 180"/>
                      <a:gd name="T103" fmla="*/ 13 h 1085"/>
                      <a:gd name="T104" fmla="*/ 0 w 180"/>
                      <a:gd name="T105" fmla="*/ 942 h 10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93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>
                    <a:gd name="T0" fmla="*/ 9 w 48"/>
                    <a:gd name="T1" fmla="*/ 0 h 828"/>
                    <a:gd name="T2" fmla="*/ 18 w 48"/>
                    <a:gd name="T3" fmla="*/ 63 h 828"/>
                    <a:gd name="T4" fmla="*/ 28 w 48"/>
                    <a:gd name="T5" fmla="*/ 163 h 828"/>
                    <a:gd name="T6" fmla="*/ 37 w 48"/>
                    <a:gd name="T7" fmla="*/ 301 h 828"/>
                    <a:gd name="T8" fmla="*/ 47 w 48"/>
                    <a:gd name="T9" fmla="*/ 477 h 828"/>
                    <a:gd name="T10" fmla="*/ 47 w 48"/>
                    <a:gd name="T11" fmla="*/ 665 h 828"/>
                    <a:gd name="T12" fmla="*/ 42 w 48"/>
                    <a:gd name="T13" fmla="*/ 827 h 828"/>
                    <a:gd name="T14" fmla="*/ 37 w 48"/>
                    <a:gd name="T15" fmla="*/ 827 h 828"/>
                    <a:gd name="T16" fmla="*/ 42 w 48"/>
                    <a:gd name="T17" fmla="*/ 665 h 828"/>
                    <a:gd name="T18" fmla="*/ 42 w 48"/>
                    <a:gd name="T19" fmla="*/ 526 h 828"/>
                    <a:gd name="T20" fmla="*/ 33 w 48"/>
                    <a:gd name="T21" fmla="*/ 375 h 828"/>
                    <a:gd name="T22" fmla="*/ 18 w 48"/>
                    <a:gd name="T23" fmla="*/ 226 h 828"/>
                    <a:gd name="T24" fmla="*/ 0 w 48"/>
                    <a:gd name="T25" fmla="*/ 38 h 828"/>
                    <a:gd name="T26" fmla="*/ 9 w 48"/>
                    <a:gd name="T27" fmla="*/ 0 h 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>
                    <a:gd name="T0" fmla="*/ 40 w 141"/>
                    <a:gd name="T1" fmla="*/ 741 h 742"/>
                    <a:gd name="T2" fmla="*/ 30 w 141"/>
                    <a:gd name="T3" fmla="*/ 613 h 742"/>
                    <a:gd name="T4" fmla="*/ 26 w 141"/>
                    <a:gd name="T5" fmla="*/ 559 h 742"/>
                    <a:gd name="T6" fmla="*/ 16 w 141"/>
                    <a:gd name="T7" fmla="*/ 492 h 742"/>
                    <a:gd name="T8" fmla="*/ 5 w 141"/>
                    <a:gd name="T9" fmla="*/ 428 h 742"/>
                    <a:gd name="T10" fmla="*/ 2 w 141"/>
                    <a:gd name="T11" fmla="*/ 390 h 742"/>
                    <a:gd name="T12" fmla="*/ 0 w 141"/>
                    <a:gd name="T13" fmla="*/ 353 h 742"/>
                    <a:gd name="T14" fmla="*/ 2 w 141"/>
                    <a:gd name="T15" fmla="*/ 298 h 742"/>
                    <a:gd name="T16" fmla="*/ 4 w 141"/>
                    <a:gd name="T17" fmla="*/ 242 h 742"/>
                    <a:gd name="T18" fmla="*/ 20 w 141"/>
                    <a:gd name="T19" fmla="*/ 101 h 742"/>
                    <a:gd name="T20" fmla="*/ 26 w 141"/>
                    <a:gd name="T21" fmla="*/ 69 h 742"/>
                    <a:gd name="T22" fmla="*/ 40 w 141"/>
                    <a:gd name="T23" fmla="*/ 32 h 742"/>
                    <a:gd name="T24" fmla="*/ 50 w 141"/>
                    <a:gd name="T25" fmla="*/ 8 h 742"/>
                    <a:gd name="T26" fmla="*/ 65 w 141"/>
                    <a:gd name="T27" fmla="*/ 0 h 742"/>
                    <a:gd name="T28" fmla="*/ 76 w 141"/>
                    <a:gd name="T29" fmla="*/ 8 h 742"/>
                    <a:gd name="T30" fmla="*/ 91 w 141"/>
                    <a:gd name="T31" fmla="*/ 32 h 742"/>
                    <a:gd name="T32" fmla="*/ 105 w 141"/>
                    <a:gd name="T33" fmla="*/ 75 h 742"/>
                    <a:gd name="T34" fmla="*/ 109 w 141"/>
                    <a:gd name="T35" fmla="*/ 106 h 742"/>
                    <a:gd name="T36" fmla="*/ 119 w 141"/>
                    <a:gd name="T37" fmla="*/ 150 h 742"/>
                    <a:gd name="T38" fmla="*/ 126 w 141"/>
                    <a:gd name="T39" fmla="*/ 190 h 742"/>
                    <a:gd name="T40" fmla="*/ 137 w 141"/>
                    <a:gd name="T41" fmla="*/ 384 h 742"/>
                    <a:gd name="T42" fmla="*/ 140 w 141"/>
                    <a:gd name="T43" fmla="*/ 421 h 742"/>
                    <a:gd name="T44" fmla="*/ 137 w 141"/>
                    <a:gd name="T45" fmla="*/ 483 h 742"/>
                    <a:gd name="T46" fmla="*/ 129 w 141"/>
                    <a:gd name="T47" fmla="*/ 665 h 742"/>
                    <a:gd name="T48" fmla="*/ 129 w 141"/>
                    <a:gd name="T49" fmla="*/ 488 h 742"/>
                    <a:gd name="T50" fmla="*/ 126 w 141"/>
                    <a:gd name="T51" fmla="*/ 410 h 742"/>
                    <a:gd name="T52" fmla="*/ 123 w 141"/>
                    <a:gd name="T53" fmla="*/ 361 h 742"/>
                    <a:gd name="T54" fmla="*/ 118 w 141"/>
                    <a:gd name="T55" fmla="*/ 298 h 742"/>
                    <a:gd name="T56" fmla="*/ 111 w 141"/>
                    <a:gd name="T57" fmla="*/ 233 h 742"/>
                    <a:gd name="T58" fmla="*/ 103 w 141"/>
                    <a:gd name="T59" fmla="*/ 170 h 742"/>
                    <a:gd name="T60" fmla="*/ 92 w 141"/>
                    <a:gd name="T61" fmla="*/ 112 h 742"/>
                    <a:gd name="T62" fmla="*/ 84 w 141"/>
                    <a:gd name="T63" fmla="*/ 60 h 742"/>
                    <a:gd name="T64" fmla="*/ 76 w 141"/>
                    <a:gd name="T65" fmla="*/ 32 h 742"/>
                    <a:gd name="T66" fmla="*/ 66 w 141"/>
                    <a:gd name="T67" fmla="*/ 19 h 742"/>
                    <a:gd name="T68" fmla="*/ 57 w 141"/>
                    <a:gd name="T69" fmla="*/ 32 h 742"/>
                    <a:gd name="T70" fmla="*/ 48 w 141"/>
                    <a:gd name="T71" fmla="*/ 58 h 742"/>
                    <a:gd name="T72" fmla="*/ 44 w 141"/>
                    <a:gd name="T73" fmla="*/ 106 h 742"/>
                    <a:gd name="T74" fmla="*/ 44 w 141"/>
                    <a:gd name="T75" fmla="*/ 142 h 742"/>
                    <a:gd name="T76" fmla="*/ 42 w 141"/>
                    <a:gd name="T77" fmla="*/ 211 h 742"/>
                    <a:gd name="T78" fmla="*/ 39 w 141"/>
                    <a:gd name="T79" fmla="*/ 252 h 742"/>
                    <a:gd name="T80" fmla="*/ 28 w 141"/>
                    <a:gd name="T81" fmla="*/ 319 h 742"/>
                    <a:gd name="T82" fmla="*/ 26 w 141"/>
                    <a:gd name="T83" fmla="*/ 353 h 742"/>
                    <a:gd name="T84" fmla="*/ 24 w 141"/>
                    <a:gd name="T85" fmla="*/ 387 h 742"/>
                    <a:gd name="T86" fmla="*/ 24 w 141"/>
                    <a:gd name="T87" fmla="*/ 436 h 742"/>
                    <a:gd name="T88" fmla="*/ 42 w 141"/>
                    <a:gd name="T89" fmla="*/ 602 h 742"/>
                    <a:gd name="T90" fmla="*/ 40 w 141"/>
                    <a:gd name="T91" fmla="*/ 741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96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>
                  <a:gd name="T0" fmla="*/ 57 w 74"/>
                  <a:gd name="T1" fmla="*/ 0 h 211"/>
                  <a:gd name="T2" fmla="*/ 53 w 74"/>
                  <a:gd name="T3" fmla="*/ 3 h 211"/>
                  <a:gd name="T4" fmla="*/ 28 w 74"/>
                  <a:gd name="T5" fmla="*/ 42 h 211"/>
                  <a:gd name="T6" fmla="*/ 15 w 74"/>
                  <a:gd name="T7" fmla="*/ 76 h 211"/>
                  <a:gd name="T8" fmla="*/ 0 w 74"/>
                  <a:gd name="T9" fmla="*/ 121 h 211"/>
                  <a:gd name="T10" fmla="*/ 0 w 74"/>
                  <a:gd name="T11" fmla="*/ 168 h 211"/>
                  <a:gd name="T12" fmla="*/ 6 w 74"/>
                  <a:gd name="T13" fmla="*/ 210 h 211"/>
                  <a:gd name="T14" fmla="*/ 15 w 74"/>
                  <a:gd name="T15" fmla="*/ 210 h 211"/>
                  <a:gd name="T16" fmla="*/ 6 w 74"/>
                  <a:gd name="T17" fmla="*/ 168 h 211"/>
                  <a:gd name="T18" fmla="*/ 6 w 74"/>
                  <a:gd name="T19" fmla="*/ 133 h 211"/>
                  <a:gd name="T20" fmla="*/ 22 w 74"/>
                  <a:gd name="T21" fmla="*/ 95 h 211"/>
                  <a:gd name="T22" fmla="*/ 44 w 74"/>
                  <a:gd name="T23" fmla="*/ 56 h 211"/>
                  <a:gd name="T24" fmla="*/ 73 w 74"/>
                  <a:gd name="T25" fmla="*/ 9 h 211"/>
                  <a:gd name="T26" fmla="*/ 57 w 74"/>
                  <a:gd name="T2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>
                  <a:gd name="T0" fmla="*/ 19 w 99"/>
                  <a:gd name="T1" fmla="*/ 0 h 205"/>
                  <a:gd name="T2" fmla="*/ 39 w 99"/>
                  <a:gd name="T3" fmla="*/ 14 h 205"/>
                  <a:gd name="T4" fmla="*/ 58 w 99"/>
                  <a:gd name="T5" fmla="*/ 39 h 205"/>
                  <a:gd name="T6" fmla="*/ 78 w 99"/>
                  <a:gd name="T7" fmla="*/ 74 h 205"/>
                  <a:gd name="T8" fmla="*/ 98 w 99"/>
                  <a:gd name="T9" fmla="*/ 117 h 205"/>
                  <a:gd name="T10" fmla="*/ 98 w 99"/>
                  <a:gd name="T11" fmla="*/ 163 h 205"/>
                  <a:gd name="T12" fmla="*/ 88 w 99"/>
                  <a:gd name="T13" fmla="*/ 204 h 205"/>
                  <a:gd name="T14" fmla="*/ 78 w 99"/>
                  <a:gd name="T15" fmla="*/ 204 h 205"/>
                  <a:gd name="T16" fmla="*/ 88 w 99"/>
                  <a:gd name="T17" fmla="*/ 163 h 205"/>
                  <a:gd name="T18" fmla="*/ 88 w 99"/>
                  <a:gd name="T19" fmla="*/ 129 h 205"/>
                  <a:gd name="T20" fmla="*/ 69 w 99"/>
                  <a:gd name="T21" fmla="*/ 92 h 205"/>
                  <a:gd name="T22" fmla="*/ 39 w 99"/>
                  <a:gd name="T23" fmla="*/ 55 h 205"/>
                  <a:gd name="T24" fmla="*/ 0 w 99"/>
                  <a:gd name="T25" fmla="*/ 9 h 205"/>
                  <a:gd name="T26" fmla="*/ 19 w 99"/>
                  <a:gd name="T2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>
                  <a:gd name="T0" fmla="*/ 160 w 165"/>
                  <a:gd name="T1" fmla="*/ 32 h 204"/>
                  <a:gd name="T2" fmla="*/ 125 w 165"/>
                  <a:gd name="T3" fmla="*/ 0 h 204"/>
                  <a:gd name="T4" fmla="*/ 103 w 165"/>
                  <a:gd name="T5" fmla="*/ 0 h 204"/>
                  <a:gd name="T6" fmla="*/ 85 w 165"/>
                  <a:gd name="T7" fmla="*/ 2 h 204"/>
                  <a:gd name="T8" fmla="*/ 70 w 165"/>
                  <a:gd name="T9" fmla="*/ 11 h 204"/>
                  <a:gd name="T10" fmla="*/ 32 w 165"/>
                  <a:gd name="T11" fmla="*/ 37 h 204"/>
                  <a:gd name="T12" fmla="*/ 19 w 165"/>
                  <a:gd name="T13" fmla="*/ 48 h 204"/>
                  <a:gd name="T14" fmla="*/ 12 w 165"/>
                  <a:gd name="T15" fmla="*/ 60 h 204"/>
                  <a:gd name="T16" fmla="*/ 2 w 165"/>
                  <a:gd name="T17" fmla="*/ 95 h 204"/>
                  <a:gd name="T18" fmla="*/ 0 w 165"/>
                  <a:gd name="T19" fmla="*/ 106 h 204"/>
                  <a:gd name="T20" fmla="*/ 2 w 165"/>
                  <a:gd name="T21" fmla="*/ 118 h 204"/>
                  <a:gd name="T22" fmla="*/ 9 w 165"/>
                  <a:gd name="T23" fmla="*/ 133 h 204"/>
                  <a:gd name="T24" fmla="*/ 24 w 165"/>
                  <a:gd name="T25" fmla="*/ 154 h 204"/>
                  <a:gd name="T26" fmla="*/ 36 w 165"/>
                  <a:gd name="T27" fmla="*/ 169 h 204"/>
                  <a:gd name="T28" fmla="*/ 55 w 165"/>
                  <a:gd name="T29" fmla="*/ 184 h 204"/>
                  <a:gd name="T30" fmla="*/ 92 w 165"/>
                  <a:gd name="T31" fmla="*/ 203 h 204"/>
                  <a:gd name="T32" fmla="*/ 72 w 165"/>
                  <a:gd name="T33" fmla="*/ 179 h 204"/>
                  <a:gd name="T34" fmla="*/ 57 w 165"/>
                  <a:gd name="T35" fmla="*/ 158 h 204"/>
                  <a:gd name="T36" fmla="*/ 49 w 165"/>
                  <a:gd name="T37" fmla="*/ 138 h 204"/>
                  <a:gd name="T38" fmla="*/ 51 w 165"/>
                  <a:gd name="T39" fmla="*/ 118 h 204"/>
                  <a:gd name="T40" fmla="*/ 55 w 165"/>
                  <a:gd name="T41" fmla="*/ 106 h 204"/>
                  <a:gd name="T42" fmla="*/ 49 w 165"/>
                  <a:gd name="T43" fmla="*/ 89 h 204"/>
                  <a:gd name="T44" fmla="*/ 45 w 165"/>
                  <a:gd name="T45" fmla="*/ 75 h 204"/>
                  <a:gd name="T46" fmla="*/ 60 w 165"/>
                  <a:gd name="T47" fmla="*/ 48 h 204"/>
                  <a:gd name="T48" fmla="*/ 63 w 165"/>
                  <a:gd name="T49" fmla="*/ 34 h 204"/>
                  <a:gd name="T50" fmla="*/ 77 w 165"/>
                  <a:gd name="T51" fmla="*/ 23 h 204"/>
                  <a:gd name="T52" fmla="*/ 103 w 165"/>
                  <a:gd name="T53" fmla="*/ 8 h 204"/>
                  <a:gd name="T54" fmla="*/ 117 w 165"/>
                  <a:gd name="T55" fmla="*/ 19 h 204"/>
                  <a:gd name="T56" fmla="*/ 164 w 165"/>
                  <a:gd name="T57" fmla="*/ 38 h 204"/>
                  <a:gd name="T58" fmla="*/ 160 w 165"/>
                  <a:gd name="T59" fmla="*/ 3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>
                  <a:gd name="T0" fmla="*/ 139 w 307"/>
                  <a:gd name="T1" fmla="*/ 7 h 273"/>
                  <a:gd name="T2" fmla="*/ 21 w 307"/>
                  <a:gd name="T3" fmla="*/ 12 h 273"/>
                  <a:gd name="T4" fmla="*/ 130 w 307"/>
                  <a:gd name="T5" fmla="*/ 12 h 273"/>
                  <a:gd name="T6" fmla="*/ 113 w 307"/>
                  <a:gd name="T7" fmla="*/ 23 h 273"/>
                  <a:gd name="T8" fmla="*/ 113 w 307"/>
                  <a:gd name="T9" fmla="*/ 28 h 273"/>
                  <a:gd name="T10" fmla="*/ 60 w 307"/>
                  <a:gd name="T11" fmla="*/ 40 h 273"/>
                  <a:gd name="T12" fmla="*/ 99 w 307"/>
                  <a:gd name="T13" fmla="*/ 36 h 273"/>
                  <a:gd name="T14" fmla="*/ 99 w 307"/>
                  <a:gd name="T15" fmla="*/ 43 h 273"/>
                  <a:gd name="T16" fmla="*/ 110 w 307"/>
                  <a:gd name="T17" fmla="*/ 45 h 273"/>
                  <a:gd name="T18" fmla="*/ 12 w 307"/>
                  <a:gd name="T19" fmla="*/ 74 h 273"/>
                  <a:gd name="T20" fmla="*/ 104 w 307"/>
                  <a:gd name="T21" fmla="*/ 59 h 273"/>
                  <a:gd name="T22" fmla="*/ 82 w 307"/>
                  <a:gd name="T23" fmla="*/ 79 h 273"/>
                  <a:gd name="T24" fmla="*/ 12 w 307"/>
                  <a:gd name="T25" fmla="*/ 90 h 273"/>
                  <a:gd name="T26" fmla="*/ 87 w 307"/>
                  <a:gd name="T27" fmla="*/ 80 h 273"/>
                  <a:gd name="T28" fmla="*/ 29 w 307"/>
                  <a:gd name="T29" fmla="*/ 103 h 273"/>
                  <a:gd name="T30" fmla="*/ 64 w 307"/>
                  <a:gd name="T31" fmla="*/ 93 h 273"/>
                  <a:gd name="T32" fmla="*/ 87 w 307"/>
                  <a:gd name="T33" fmla="*/ 90 h 273"/>
                  <a:gd name="T34" fmla="*/ 87 w 307"/>
                  <a:gd name="T35" fmla="*/ 98 h 273"/>
                  <a:gd name="T36" fmla="*/ 73 w 307"/>
                  <a:gd name="T37" fmla="*/ 111 h 273"/>
                  <a:gd name="T38" fmla="*/ 8 w 307"/>
                  <a:gd name="T39" fmla="*/ 129 h 273"/>
                  <a:gd name="T40" fmla="*/ 82 w 307"/>
                  <a:gd name="T41" fmla="*/ 114 h 273"/>
                  <a:gd name="T42" fmla="*/ 69 w 307"/>
                  <a:gd name="T43" fmla="*/ 134 h 273"/>
                  <a:gd name="T44" fmla="*/ 52 w 307"/>
                  <a:gd name="T45" fmla="*/ 145 h 273"/>
                  <a:gd name="T46" fmla="*/ 60 w 307"/>
                  <a:gd name="T47" fmla="*/ 145 h 273"/>
                  <a:gd name="T48" fmla="*/ 60 w 307"/>
                  <a:gd name="T49" fmla="*/ 152 h 273"/>
                  <a:gd name="T50" fmla="*/ 12 w 307"/>
                  <a:gd name="T51" fmla="*/ 168 h 273"/>
                  <a:gd name="T52" fmla="*/ 52 w 307"/>
                  <a:gd name="T53" fmla="*/ 167 h 273"/>
                  <a:gd name="T54" fmla="*/ 52 w 307"/>
                  <a:gd name="T55" fmla="*/ 168 h 273"/>
                  <a:gd name="T56" fmla="*/ 56 w 307"/>
                  <a:gd name="T57" fmla="*/ 176 h 273"/>
                  <a:gd name="T58" fmla="*/ 46 w 307"/>
                  <a:gd name="T59" fmla="*/ 191 h 273"/>
                  <a:gd name="T60" fmla="*/ 56 w 307"/>
                  <a:gd name="T61" fmla="*/ 198 h 273"/>
                  <a:gd name="T62" fmla="*/ 60 w 307"/>
                  <a:gd name="T63" fmla="*/ 229 h 273"/>
                  <a:gd name="T64" fmla="*/ 69 w 307"/>
                  <a:gd name="T65" fmla="*/ 191 h 273"/>
                  <a:gd name="T66" fmla="*/ 143 w 307"/>
                  <a:gd name="T67" fmla="*/ 272 h 273"/>
                  <a:gd name="T68" fmla="*/ 99 w 307"/>
                  <a:gd name="T69" fmla="*/ 176 h 273"/>
                  <a:gd name="T70" fmla="*/ 99 w 307"/>
                  <a:gd name="T71" fmla="*/ 175 h 273"/>
                  <a:gd name="T72" fmla="*/ 104 w 307"/>
                  <a:gd name="T73" fmla="*/ 167 h 273"/>
                  <a:gd name="T74" fmla="*/ 166 w 307"/>
                  <a:gd name="T75" fmla="*/ 214 h 273"/>
                  <a:gd name="T76" fmla="*/ 126 w 307"/>
                  <a:gd name="T77" fmla="*/ 188 h 273"/>
                  <a:gd name="T78" fmla="*/ 113 w 307"/>
                  <a:gd name="T79" fmla="*/ 145 h 273"/>
                  <a:gd name="T80" fmla="*/ 116 w 307"/>
                  <a:gd name="T81" fmla="*/ 134 h 273"/>
                  <a:gd name="T82" fmla="*/ 139 w 307"/>
                  <a:gd name="T83" fmla="*/ 162 h 273"/>
                  <a:gd name="T84" fmla="*/ 126 w 307"/>
                  <a:gd name="T85" fmla="*/ 119 h 273"/>
                  <a:gd name="T86" fmla="*/ 148 w 307"/>
                  <a:gd name="T87" fmla="*/ 111 h 273"/>
                  <a:gd name="T88" fmla="*/ 166 w 307"/>
                  <a:gd name="T89" fmla="*/ 141 h 273"/>
                  <a:gd name="T90" fmla="*/ 143 w 307"/>
                  <a:gd name="T91" fmla="*/ 90 h 273"/>
                  <a:gd name="T92" fmla="*/ 148 w 307"/>
                  <a:gd name="T93" fmla="*/ 85 h 273"/>
                  <a:gd name="T94" fmla="*/ 152 w 307"/>
                  <a:gd name="T95" fmla="*/ 62 h 273"/>
                  <a:gd name="T96" fmla="*/ 174 w 307"/>
                  <a:gd name="T97" fmla="*/ 64 h 273"/>
                  <a:gd name="T98" fmla="*/ 253 w 307"/>
                  <a:gd name="T99" fmla="*/ 126 h 273"/>
                  <a:gd name="T100" fmla="*/ 195 w 307"/>
                  <a:gd name="T101" fmla="*/ 90 h 273"/>
                  <a:gd name="T102" fmla="*/ 166 w 307"/>
                  <a:gd name="T103" fmla="*/ 40 h 273"/>
                  <a:gd name="T104" fmla="*/ 174 w 307"/>
                  <a:gd name="T105" fmla="*/ 31 h 273"/>
                  <a:gd name="T106" fmla="*/ 213 w 307"/>
                  <a:gd name="T107" fmla="*/ 59 h 273"/>
                  <a:gd name="T108" fmla="*/ 205 w 307"/>
                  <a:gd name="T109" fmla="*/ 57 h 273"/>
                  <a:gd name="T110" fmla="*/ 187 w 307"/>
                  <a:gd name="T111" fmla="*/ 18 h 273"/>
                  <a:gd name="T112" fmla="*/ 236 w 307"/>
                  <a:gd name="T113" fmla="*/ 57 h 273"/>
                  <a:gd name="T114" fmla="*/ 204 w 307"/>
                  <a:gd name="T115" fmla="*/ 38 h 273"/>
                  <a:gd name="T116" fmla="*/ 179 w 307"/>
                  <a:gd name="T117" fmla="*/ 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>
                  <a:gd name="T0" fmla="*/ 54 w 232"/>
                  <a:gd name="T1" fmla="*/ 267 h 268"/>
                  <a:gd name="T2" fmla="*/ 8 w 232"/>
                  <a:gd name="T3" fmla="*/ 153 h 268"/>
                  <a:gd name="T4" fmla="*/ 4 w 232"/>
                  <a:gd name="T5" fmla="*/ 148 h 268"/>
                  <a:gd name="T6" fmla="*/ 1 w 232"/>
                  <a:gd name="T7" fmla="*/ 139 h 268"/>
                  <a:gd name="T8" fmla="*/ 1 w 232"/>
                  <a:gd name="T9" fmla="*/ 129 h 268"/>
                  <a:gd name="T10" fmla="*/ 0 w 232"/>
                  <a:gd name="T11" fmla="*/ 119 h 268"/>
                  <a:gd name="T12" fmla="*/ 1 w 232"/>
                  <a:gd name="T13" fmla="*/ 108 h 268"/>
                  <a:gd name="T14" fmla="*/ 6 w 232"/>
                  <a:gd name="T15" fmla="*/ 92 h 268"/>
                  <a:gd name="T16" fmla="*/ 32 w 232"/>
                  <a:gd name="T17" fmla="*/ 29 h 268"/>
                  <a:gd name="T18" fmla="*/ 39 w 232"/>
                  <a:gd name="T19" fmla="*/ 24 h 268"/>
                  <a:gd name="T20" fmla="*/ 49 w 232"/>
                  <a:gd name="T21" fmla="*/ 13 h 268"/>
                  <a:gd name="T22" fmla="*/ 62 w 232"/>
                  <a:gd name="T23" fmla="*/ 6 h 268"/>
                  <a:gd name="T24" fmla="*/ 81 w 232"/>
                  <a:gd name="T25" fmla="*/ 1 h 268"/>
                  <a:gd name="T26" fmla="*/ 96 w 232"/>
                  <a:gd name="T27" fmla="*/ 0 h 268"/>
                  <a:gd name="T28" fmla="*/ 109 w 232"/>
                  <a:gd name="T29" fmla="*/ 3 h 268"/>
                  <a:gd name="T30" fmla="*/ 125 w 232"/>
                  <a:gd name="T31" fmla="*/ 8 h 268"/>
                  <a:gd name="T32" fmla="*/ 144 w 232"/>
                  <a:gd name="T33" fmla="*/ 19 h 268"/>
                  <a:gd name="T34" fmla="*/ 166 w 232"/>
                  <a:gd name="T35" fmla="*/ 31 h 268"/>
                  <a:gd name="T36" fmla="*/ 179 w 232"/>
                  <a:gd name="T37" fmla="*/ 41 h 268"/>
                  <a:gd name="T38" fmla="*/ 189 w 232"/>
                  <a:gd name="T39" fmla="*/ 52 h 268"/>
                  <a:gd name="T40" fmla="*/ 194 w 232"/>
                  <a:gd name="T41" fmla="*/ 60 h 268"/>
                  <a:gd name="T42" fmla="*/ 213 w 232"/>
                  <a:gd name="T43" fmla="*/ 93 h 268"/>
                  <a:gd name="T44" fmla="*/ 214 w 232"/>
                  <a:gd name="T45" fmla="*/ 95 h 268"/>
                  <a:gd name="T46" fmla="*/ 219 w 232"/>
                  <a:gd name="T47" fmla="*/ 109 h 268"/>
                  <a:gd name="T48" fmla="*/ 221 w 232"/>
                  <a:gd name="T49" fmla="*/ 119 h 268"/>
                  <a:gd name="T50" fmla="*/ 231 w 232"/>
                  <a:gd name="T51" fmla="*/ 169 h 268"/>
                  <a:gd name="T52" fmla="*/ 218 w 232"/>
                  <a:gd name="T53" fmla="*/ 140 h 268"/>
                  <a:gd name="T54" fmla="*/ 206 w 232"/>
                  <a:gd name="T55" fmla="*/ 118 h 268"/>
                  <a:gd name="T56" fmla="*/ 194 w 232"/>
                  <a:gd name="T57" fmla="*/ 95 h 268"/>
                  <a:gd name="T58" fmla="*/ 178 w 232"/>
                  <a:gd name="T59" fmla="*/ 72 h 268"/>
                  <a:gd name="T60" fmla="*/ 122 w 232"/>
                  <a:gd name="T61" fmla="*/ 20 h 268"/>
                  <a:gd name="T62" fmla="*/ 109 w 232"/>
                  <a:gd name="T63" fmla="*/ 14 h 268"/>
                  <a:gd name="T64" fmla="*/ 96 w 232"/>
                  <a:gd name="T65" fmla="*/ 11 h 268"/>
                  <a:gd name="T66" fmla="*/ 86 w 232"/>
                  <a:gd name="T67" fmla="*/ 11 h 268"/>
                  <a:gd name="T68" fmla="*/ 75 w 232"/>
                  <a:gd name="T69" fmla="*/ 17 h 268"/>
                  <a:gd name="T70" fmla="*/ 60 w 232"/>
                  <a:gd name="T71" fmla="*/ 35 h 268"/>
                  <a:gd name="T72" fmla="*/ 44 w 232"/>
                  <a:gd name="T73" fmla="*/ 97 h 268"/>
                  <a:gd name="T74" fmla="*/ 28 w 232"/>
                  <a:gd name="T75" fmla="*/ 139 h 268"/>
                  <a:gd name="T76" fmla="*/ 27 w 232"/>
                  <a:gd name="T77" fmla="*/ 148 h 268"/>
                  <a:gd name="T78" fmla="*/ 28 w 232"/>
                  <a:gd name="T79" fmla="*/ 158 h 268"/>
                  <a:gd name="T80" fmla="*/ 31 w 232"/>
                  <a:gd name="T81" fmla="*/ 168 h 268"/>
                  <a:gd name="T82" fmla="*/ 43 w 232"/>
                  <a:gd name="T83" fmla="*/ 189 h 268"/>
                  <a:gd name="T84" fmla="*/ 35 w 232"/>
                  <a:gd name="T85" fmla="*/ 169 h 268"/>
                  <a:gd name="T86" fmla="*/ 51 w 232"/>
                  <a:gd name="T87" fmla="*/ 210 h 268"/>
                  <a:gd name="T88" fmla="*/ 59 w 232"/>
                  <a:gd name="T89" fmla="*/ 231 h 268"/>
                  <a:gd name="T90" fmla="*/ 62 w 232"/>
                  <a:gd name="T91" fmla="*/ 247 h 268"/>
                  <a:gd name="T92" fmla="*/ 56 w 232"/>
                  <a:gd name="T93" fmla="*/ 263 h 268"/>
                  <a:gd name="T94" fmla="*/ 54 w 232"/>
                  <a:gd name="T95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>
                  <a:gd name="T0" fmla="*/ 252 w 257"/>
                  <a:gd name="T1" fmla="*/ 39 h 256"/>
                  <a:gd name="T2" fmla="*/ 234 w 257"/>
                  <a:gd name="T3" fmla="*/ 22 h 256"/>
                  <a:gd name="T4" fmla="*/ 225 w 257"/>
                  <a:gd name="T5" fmla="*/ 16 h 256"/>
                  <a:gd name="T6" fmla="*/ 206 w 257"/>
                  <a:gd name="T7" fmla="*/ 11 h 256"/>
                  <a:gd name="T8" fmla="*/ 189 w 257"/>
                  <a:gd name="T9" fmla="*/ 6 h 256"/>
                  <a:gd name="T10" fmla="*/ 165 w 257"/>
                  <a:gd name="T11" fmla="*/ 1 h 256"/>
                  <a:gd name="T12" fmla="*/ 145 w 257"/>
                  <a:gd name="T13" fmla="*/ 0 h 256"/>
                  <a:gd name="T14" fmla="*/ 126 w 257"/>
                  <a:gd name="T15" fmla="*/ 2 h 256"/>
                  <a:gd name="T16" fmla="*/ 105 w 257"/>
                  <a:gd name="T17" fmla="*/ 4 h 256"/>
                  <a:gd name="T18" fmla="*/ 81 w 257"/>
                  <a:gd name="T19" fmla="*/ 9 h 256"/>
                  <a:gd name="T20" fmla="*/ 66 w 257"/>
                  <a:gd name="T21" fmla="*/ 18 h 256"/>
                  <a:gd name="T22" fmla="*/ 51 w 257"/>
                  <a:gd name="T23" fmla="*/ 33 h 256"/>
                  <a:gd name="T24" fmla="*/ 35 w 257"/>
                  <a:gd name="T25" fmla="*/ 43 h 256"/>
                  <a:gd name="T26" fmla="*/ 24 w 257"/>
                  <a:gd name="T27" fmla="*/ 54 h 256"/>
                  <a:gd name="T28" fmla="*/ 9 w 257"/>
                  <a:gd name="T29" fmla="*/ 69 h 256"/>
                  <a:gd name="T30" fmla="*/ 0 w 257"/>
                  <a:gd name="T31" fmla="*/ 99 h 256"/>
                  <a:gd name="T32" fmla="*/ 3 w 257"/>
                  <a:gd name="T33" fmla="*/ 122 h 256"/>
                  <a:gd name="T34" fmla="*/ 14 w 257"/>
                  <a:gd name="T35" fmla="*/ 155 h 256"/>
                  <a:gd name="T36" fmla="*/ 35 w 257"/>
                  <a:gd name="T37" fmla="*/ 185 h 256"/>
                  <a:gd name="T38" fmla="*/ 81 w 257"/>
                  <a:gd name="T39" fmla="*/ 255 h 256"/>
                  <a:gd name="T40" fmla="*/ 64 w 257"/>
                  <a:gd name="T41" fmla="*/ 180 h 256"/>
                  <a:gd name="T42" fmla="*/ 53 w 257"/>
                  <a:gd name="T43" fmla="*/ 154 h 256"/>
                  <a:gd name="T44" fmla="*/ 48 w 257"/>
                  <a:gd name="T45" fmla="*/ 132 h 256"/>
                  <a:gd name="T46" fmla="*/ 44 w 257"/>
                  <a:gd name="T47" fmla="*/ 107 h 256"/>
                  <a:gd name="T48" fmla="*/ 51 w 257"/>
                  <a:gd name="T49" fmla="*/ 81 h 256"/>
                  <a:gd name="T50" fmla="*/ 57 w 257"/>
                  <a:gd name="T51" fmla="*/ 60 h 256"/>
                  <a:gd name="T52" fmla="*/ 69 w 257"/>
                  <a:gd name="T53" fmla="*/ 34 h 256"/>
                  <a:gd name="T54" fmla="*/ 88 w 257"/>
                  <a:gd name="T55" fmla="*/ 22 h 256"/>
                  <a:gd name="T56" fmla="*/ 112 w 257"/>
                  <a:gd name="T57" fmla="*/ 18 h 256"/>
                  <a:gd name="T58" fmla="*/ 174 w 257"/>
                  <a:gd name="T59" fmla="*/ 16 h 256"/>
                  <a:gd name="T60" fmla="*/ 213 w 257"/>
                  <a:gd name="T61" fmla="*/ 24 h 256"/>
                  <a:gd name="T62" fmla="*/ 256 w 257"/>
                  <a:gd name="T63" fmla="*/ 43 h 256"/>
                  <a:gd name="T64" fmla="*/ 252 w 257"/>
                  <a:gd name="T65" fmla="*/ 39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>
                  <a:gd name="T0" fmla="*/ 77 w 267"/>
                  <a:gd name="T1" fmla="*/ 251 h 252"/>
                  <a:gd name="T2" fmla="*/ 59 w 267"/>
                  <a:gd name="T3" fmla="*/ 207 h 252"/>
                  <a:gd name="T4" fmla="*/ 51 w 267"/>
                  <a:gd name="T5" fmla="*/ 190 h 252"/>
                  <a:gd name="T6" fmla="*/ 32 w 267"/>
                  <a:gd name="T7" fmla="*/ 166 h 252"/>
                  <a:gd name="T8" fmla="*/ 12 w 267"/>
                  <a:gd name="T9" fmla="*/ 145 h 252"/>
                  <a:gd name="T10" fmla="*/ 2 w 267"/>
                  <a:gd name="T11" fmla="*/ 132 h 252"/>
                  <a:gd name="T12" fmla="*/ 0 w 267"/>
                  <a:gd name="T13" fmla="*/ 119 h 252"/>
                  <a:gd name="T14" fmla="*/ 4 w 267"/>
                  <a:gd name="T15" fmla="*/ 100 h 252"/>
                  <a:gd name="T16" fmla="*/ 8 w 267"/>
                  <a:gd name="T17" fmla="*/ 82 h 252"/>
                  <a:gd name="T18" fmla="*/ 37 w 267"/>
                  <a:gd name="T19" fmla="*/ 34 h 252"/>
                  <a:gd name="T20" fmla="*/ 51 w 267"/>
                  <a:gd name="T21" fmla="*/ 23 h 252"/>
                  <a:gd name="T22" fmla="*/ 75 w 267"/>
                  <a:gd name="T23" fmla="*/ 11 h 252"/>
                  <a:gd name="T24" fmla="*/ 96 w 267"/>
                  <a:gd name="T25" fmla="*/ 2 h 252"/>
                  <a:gd name="T26" fmla="*/ 123 w 267"/>
                  <a:gd name="T27" fmla="*/ 0 h 252"/>
                  <a:gd name="T28" fmla="*/ 145 w 267"/>
                  <a:gd name="T29" fmla="*/ 4 h 252"/>
                  <a:gd name="T30" fmla="*/ 173 w 267"/>
                  <a:gd name="T31" fmla="*/ 11 h 252"/>
                  <a:gd name="T32" fmla="*/ 199 w 267"/>
                  <a:gd name="T33" fmla="*/ 26 h 252"/>
                  <a:gd name="T34" fmla="*/ 208 w 267"/>
                  <a:gd name="T35" fmla="*/ 36 h 252"/>
                  <a:gd name="T36" fmla="*/ 225 w 267"/>
                  <a:gd name="T37" fmla="*/ 50 h 252"/>
                  <a:gd name="T38" fmla="*/ 239 w 267"/>
                  <a:gd name="T39" fmla="*/ 64 h 252"/>
                  <a:gd name="T40" fmla="*/ 263 w 267"/>
                  <a:gd name="T41" fmla="*/ 130 h 252"/>
                  <a:gd name="T42" fmla="*/ 266 w 267"/>
                  <a:gd name="T43" fmla="*/ 142 h 252"/>
                  <a:gd name="T44" fmla="*/ 261 w 267"/>
                  <a:gd name="T45" fmla="*/ 164 h 252"/>
                  <a:gd name="T46" fmla="*/ 246 w 267"/>
                  <a:gd name="T47" fmla="*/ 226 h 252"/>
                  <a:gd name="T48" fmla="*/ 247 w 267"/>
                  <a:gd name="T49" fmla="*/ 165 h 252"/>
                  <a:gd name="T50" fmla="*/ 239 w 267"/>
                  <a:gd name="T51" fmla="*/ 139 h 252"/>
                  <a:gd name="T52" fmla="*/ 233 w 267"/>
                  <a:gd name="T53" fmla="*/ 123 h 252"/>
                  <a:gd name="T54" fmla="*/ 223 w 267"/>
                  <a:gd name="T55" fmla="*/ 100 h 252"/>
                  <a:gd name="T56" fmla="*/ 212 w 267"/>
                  <a:gd name="T57" fmla="*/ 79 h 252"/>
                  <a:gd name="T58" fmla="*/ 196 w 267"/>
                  <a:gd name="T59" fmla="*/ 58 h 252"/>
                  <a:gd name="T60" fmla="*/ 177 w 267"/>
                  <a:gd name="T61" fmla="*/ 38 h 252"/>
                  <a:gd name="T62" fmla="*/ 161 w 267"/>
                  <a:gd name="T63" fmla="*/ 21 h 252"/>
                  <a:gd name="T64" fmla="*/ 145 w 267"/>
                  <a:gd name="T65" fmla="*/ 11 h 252"/>
                  <a:gd name="T66" fmla="*/ 126 w 267"/>
                  <a:gd name="T67" fmla="*/ 7 h 252"/>
                  <a:gd name="T68" fmla="*/ 107 w 267"/>
                  <a:gd name="T69" fmla="*/ 11 h 252"/>
                  <a:gd name="T70" fmla="*/ 94 w 267"/>
                  <a:gd name="T71" fmla="*/ 19 h 252"/>
                  <a:gd name="T72" fmla="*/ 85 w 267"/>
                  <a:gd name="T73" fmla="*/ 36 h 252"/>
                  <a:gd name="T74" fmla="*/ 85 w 267"/>
                  <a:gd name="T75" fmla="*/ 48 h 252"/>
                  <a:gd name="T76" fmla="*/ 80 w 267"/>
                  <a:gd name="T77" fmla="*/ 72 h 252"/>
                  <a:gd name="T78" fmla="*/ 72 w 267"/>
                  <a:gd name="T79" fmla="*/ 85 h 252"/>
                  <a:gd name="T80" fmla="*/ 53 w 267"/>
                  <a:gd name="T81" fmla="*/ 108 h 252"/>
                  <a:gd name="T82" fmla="*/ 51 w 267"/>
                  <a:gd name="T83" fmla="*/ 119 h 252"/>
                  <a:gd name="T84" fmla="*/ 48 w 267"/>
                  <a:gd name="T85" fmla="*/ 131 h 252"/>
                  <a:gd name="T86" fmla="*/ 48 w 267"/>
                  <a:gd name="T87" fmla="*/ 147 h 252"/>
                  <a:gd name="T88" fmla="*/ 80 w 267"/>
                  <a:gd name="T89" fmla="*/ 203 h 252"/>
                  <a:gd name="T90" fmla="*/ 77 w 267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>
                  <a:gd name="T0" fmla="*/ 330 w 352"/>
                  <a:gd name="T1" fmla="*/ 8 h 364"/>
                  <a:gd name="T2" fmla="*/ 328 w 352"/>
                  <a:gd name="T3" fmla="*/ 0 h 364"/>
                  <a:gd name="T4" fmla="*/ 302 w 352"/>
                  <a:gd name="T5" fmla="*/ 3 h 364"/>
                  <a:gd name="T6" fmla="*/ 289 w 352"/>
                  <a:gd name="T7" fmla="*/ 12 h 364"/>
                  <a:gd name="T8" fmla="*/ 9 w 352"/>
                  <a:gd name="T9" fmla="*/ 79 h 364"/>
                  <a:gd name="T10" fmla="*/ 258 w 352"/>
                  <a:gd name="T11" fmla="*/ 32 h 364"/>
                  <a:gd name="T12" fmla="*/ 261 w 352"/>
                  <a:gd name="T13" fmla="*/ 40 h 364"/>
                  <a:gd name="T14" fmla="*/ 139 w 352"/>
                  <a:gd name="T15" fmla="*/ 97 h 364"/>
                  <a:gd name="T16" fmla="*/ 290 w 352"/>
                  <a:gd name="T17" fmla="*/ 53 h 364"/>
                  <a:gd name="T18" fmla="*/ 270 w 352"/>
                  <a:gd name="T19" fmla="*/ 71 h 364"/>
                  <a:gd name="T20" fmla="*/ 223 w 352"/>
                  <a:gd name="T21" fmla="*/ 102 h 364"/>
                  <a:gd name="T22" fmla="*/ 76 w 352"/>
                  <a:gd name="T23" fmla="*/ 185 h 364"/>
                  <a:gd name="T24" fmla="*/ 82 w 352"/>
                  <a:gd name="T25" fmla="*/ 178 h 364"/>
                  <a:gd name="T26" fmla="*/ 177 w 352"/>
                  <a:gd name="T27" fmla="*/ 127 h 364"/>
                  <a:gd name="T28" fmla="*/ 253 w 352"/>
                  <a:gd name="T29" fmla="*/ 87 h 364"/>
                  <a:gd name="T30" fmla="*/ 289 w 352"/>
                  <a:gd name="T31" fmla="*/ 68 h 364"/>
                  <a:gd name="T32" fmla="*/ 294 w 352"/>
                  <a:gd name="T33" fmla="*/ 75 h 364"/>
                  <a:gd name="T34" fmla="*/ 253 w 352"/>
                  <a:gd name="T35" fmla="*/ 100 h 364"/>
                  <a:gd name="T36" fmla="*/ 195 w 352"/>
                  <a:gd name="T37" fmla="*/ 135 h 364"/>
                  <a:gd name="T38" fmla="*/ 270 w 352"/>
                  <a:gd name="T39" fmla="*/ 87 h 364"/>
                  <a:gd name="T40" fmla="*/ 294 w 352"/>
                  <a:gd name="T41" fmla="*/ 75 h 364"/>
                  <a:gd name="T42" fmla="*/ 298 w 352"/>
                  <a:gd name="T43" fmla="*/ 89 h 364"/>
                  <a:gd name="T44" fmla="*/ 270 w 352"/>
                  <a:gd name="T45" fmla="*/ 112 h 364"/>
                  <a:gd name="T46" fmla="*/ 195 w 352"/>
                  <a:gd name="T47" fmla="*/ 144 h 364"/>
                  <a:gd name="T48" fmla="*/ 129 w 352"/>
                  <a:gd name="T49" fmla="*/ 173 h 364"/>
                  <a:gd name="T50" fmla="*/ 205 w 352"/>
                  <a:gd name="T51" fmla="*/ 143 h 364"/>
                  <a:gd name="T52" fmla="*/ 282 w 352"/>
                  <a:gd name="T53" fmla="*/ 109 h 364"/>
                  <a:gd name="T54" fmla="*/ 279 w 352"/>
                  <a:gd name="T55" fmla="*/ 121 h 364"/>
                  <a:gd name="T56" fmla="*/ 282 w 352"/>
                  <a:gd name="T57" fmla="*/ 141 h 364"/>
                  <a:gd name="T58" fmla="*/ 270 w 352"/>
                  <a:gd name="T59" fmla="*/ 151 h 364"/>
                  <a:gd name="T60" fmla="*/ 207 w 352"/>
                  <a:gd name="T61" fmla="*/ 179 h 364"/>
                  <a:gd name="T62" fmla="*/ 88 w 352"/>
                  <a:gd name="T63" fmla="*/ 226 h 364"/>
                  <a:gd name="T64" fmla="*/ 105 w 352"/>
                  <a:gd name="T65" fmla="*/ 216 h 364"/>
                  <a:gd name="T66" fmla="*/ 253 w 352"/>
                  <a:gd name="T67" fmla="*/ 159 h 364"/>
                  <a:gd name="T68" fmla="*/ 300 w 352"/>
                  <a:gd name="T69" fmla="*/ 136 h 364"/>
                  <a:gd name="T70" fmla="*/ 181 w 352"/>
                  <a:gd name="T71" fmla="*/ 208 h 364"/>
                  <a:gd name="T72" fmla="*/ 298 w 352"/>
                  <a:gd name="T73" fmla="*/ 157 h 364"/>
                  <a:gd name="T74" fmla="*/ 294 w 352"/>
                  <a:gd name="T75" fmla="*/ 178 h 364"/>
                  <a:gd name="T76" fmla="*/ 236 w 352"/>
                  <a:gd name="T77" fmla="*/ 226 h 364"/>
                  <a:gd name="T78" fmla="*/ 135 w 352"/>
                  <a:gd name="T79" fmla="*/ 261 h 364"/>
                  <a:gd name="T80" fmla="*/ 41 w 352"/>
                  <a:gd name="T81" fmla="*/ 292 h 364"/>
                  <a:gd name="T82" fmla="*/ 183 w 352"/>
                  <a:gd name="T83" fmla="*/ 249 h 364"/>
                  <a:gd name="T84" fmla="*/ 240 w 352"/>
                  <a:gd name="T85" fmla="*/ 223 h 364"/>
                  <a:gd name="T86" fmla="*/ 294 w 352"/>
                  <a:gd name="T87" fmla="*/ 185 h 364"/>
                  <a:gd name="T88" fmla="*/ 289 w 352"/>
                  <a:gd name="T89" fmla="*/ 203 h 364"/>
                  <a:gd name="T90" fmla="*/ 285 w 352"/>
                  <a:gd name="T91" fmla="*/ 219 h 364"/>
                  <a:gd name="T92" fmla="*/ 289 w 352"/>
                  <a:gd name="T93" fmla="*/ 235 h 364"/>
                  <a:gd name="T94" fmla="*/ 236 w 352"/>
                  <a:gd name="T95" fmla="*/ 267 h 364"/>
                  <a:gd name="T96" fmla="*/ 138 w 352"/>
                  <a:gd name="T97" fmla="*/ 296 h 364"/>
                  <a:gd name="T98" fmla="*/ 145 w 352"/>
                  <a:gd name="T99" fmla="*/ 293 h 364"/>
                  <a:gd name="T100" fmla="*/ 264 w 352"/>
                  <a:gd name="T101" fmla="*/ 255 h 364"/>
                  <a:gd name="T102" fmla="*/ 259 w 352"/>
                  <a:gd name="T103" fmla="*/ 265 h 364"/>
                  <a:gd name="T104" fmla="*/ 266 w 352"/>
                  <a:gd name="T105" fmla="*/ 270 h 364"/>
                  <a:gd name="T106" fmla="*/ 270 w 352"/>
                  <a:gd name="T107" fmla="*/ 279 h 364"/>
                  <a:gd name="T108" fmla="*/ 212 w 352"/>
                  <a:gd name="T109" fmla="*/ 308 h 364"/>
                  <a:gd name="T110" fmla="*/ 146 w 352"/>
                  <a:gd name="T111" fmla="*/ 314 h 364"/>
                  <a:gd name="T112" fmla="*/ 264 w 352"/>
                  <a:gd name="T113" fmla="*/ 289 h 364"/>
                  <a:gd name="T114" fmla="*/ 259 w 352"/>
                  <a:gd name="T115" fmla="*/ 303 h 364"/>
                  <a:gd name="T116" fmla="*/ 267 w 352"/>
                  <a:gd name="T117" fmla="*/ 312 h 364"/>
                  <a:gd name="T118" fmla="*/ 129 w 352"/>
                  <a:gd name="T119" fmla="*/ 363 h 364"/>
                  <a:gd name="T120" fmla="*/ 260 w 352"/>
                  <a:gd name="T121" fmla="*/ 324 h 364"/>
                  <a:gd name="T122" fmla="*/ 286 w 352"/>
                  <a:gd name="T123" fmla="*/ 309 h 364"/>
                  <a:gd name="T124" fmla="*/ 305 w 352"/>
                  <a:gd name="T125" fmla="*/ 29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>
                  <a:gd name="T0" fmla="*/ 2 w 339"/>
                  <a:gd name="T1" fmla="*/ 301 h 366"/>
                  <a:gd name="T2" fmla="*/ 13 w 339"/>
                  <a:gd name="T3" fmla="*/ 289 h 366"/>
                  <a:gd name="T4" fmla="*/ 97 w 339"/>
                  <a:gd name="T5" fmla="*/ 365 h 366"/>
                  <a:gd name="T6" fmla="*/ 30 w 339"/>
                  <a:gd name="T7" fmla="*/ 290 h 366"/>
                  <a:gd name="T8" fmla="*/ 37 w 339"/>
                  <a:gd name="T9" fmla="*/ 283 h 366"/>
                  <a:gd name="T10" fmla="*/ 119 w 339"/>
                  <a:gd name="T11" fmla="*/ 336 h 366"/>
                  <a:gd name="T12" fmla="*/ 34 w 339"/>
                  <a:gd name="T13" fmla="*/ 279 h 366"/>
                  <a:gd name="T14" fmla="*/ 45 w 339"/>
                  <a:gd name="T15" fmla="*/ 268 h 366"/>
                  <a:gd name="T16" fmla="*/ 55 w 339"/>
                  <a:gd name="T17" fmla="*/ 254 h 366"/>
                  <a:gd name="T18" fmla="*/ 50 w 339"/>
                  <a:gd name="T19" fmla="*/ 244 h 366"/>
                  <a:gd name="T20" fmla="*/ 61 w 339"/>
                  <a:gd name="T21" fmla="*/ 240 h 366"/>
                  <a:gd name="T22" fmla="*/ 55 w 339"/>
                  <a:gd name="T23" fmla="*/ 238 h 366"/>
                  <a:gd name="T24" fmla="*/ 55 w 339"/>
                  <a:gd name="T25" fmla="*/ 226 h 366"/>
                  <a:gd name="T26" fmla="*/ 61 w 339"/>
                  <a:gd name="T27" fmla="*/ 216 h 366"/>
                  <a:gd name="T28" fmla="*/ 161 w 339"/>
                  <a:gd name="T29" fmla="*/ 280 h 366"/>
                  <a:gd name="T30" fmla="*/ 55 w 339"/>
                  <a:gd name="T31" fmla="*/ 214 h 366"/>
                  <a:gd name="T32" fmla="*/ 66 w 339"/>
                  <a:gd name="T33" fmla="*/ 214 h 366"/>
                  <a:gd name="T34" fmla="*/ 66 w 339"/>
                  <a:gd name="T35" fmla="*/ 194 h 366"/>
                  <a:gd name="T36" fmla="*/ 192 w 339"/>
                  <a:gd name="T37" fmla="*/ 238 h 366"/>
                  <a:gd name="T38" fmla="*/ 93 w 339"/>
                  <a:gd name="T39" fmla="*/ 207 h 366"/>
                  <a:gd name="T40" fmla="*/ 58 w 339"/>
                  <a:gd name="T41" fmla="*/ 181 h 366"/>
                  <a:gd name="T42" fmla="*/ 61 w 339"/>
                  <a:gd name="T43" fmla="*/ 171 h 366"/>
                  <a:gd name="T44" fmla="*/ 83 w 339"/>
                  <a:gd name="T45" fmla="*/ 180 h 366"/>
                  <a:gd name="T46" fmla="*/ 84 w 339"/>
                  <a:gd name="T47" fmla="*/ 169 h 366"/>
                  <a:gd name="T48" fmla="*/ 176 w 339"/>
                  <a:gd name="T49" fmla="*/ 189 h 366"/>
                  <a:gd name="T50" fmla="*/ 143 w 339"/>
                  <a:gd name="T51" fmla="*/ 178 h 366"/>
                  <a:gd name="T52" fmla="*/ 70 w 339"/>
                  <a:gd name="T53" fmla="*/ 153 h 366"/>
                  <a:gd name="T54" fmla="*/ 66 w 339"/>
                  <a:gd name="T55" fmla="*/ 137 h 366"/>
                  <a:gd name="T56" fmla="*/ 73 w 339"/>
                  <a:gd name="T57" fmla="*/ 127 h 366"/>
                  <a:gd name="T58" fmla="*/ 98 w 339"/>
                  <a:gd name="T59" fmla="*/ 134 h 366"/>
                  <a:gd name="T60" fmla="*/ 93 w 339"/>
                  <a:gd name="T61" fmla="*/ 117 h 366"/>
                  <a:gd name="T62" fmla="*/ 84 w 339"/>
                  <a:gd name="T63" fmla="*/ 106 h 366"/>
                  <a:gd name="T64" fmla="*/ 91 w 339"/>
                  <a:gd name="T65" fmla="*/ 98 h 366"/>
                  <a:gd name="T66" fmla="*/ 188 w 339"/>
                  <a:gd name="T67" fmla="*/ 129 h 366"/>
                  <a:gd name="T68" fmla="*/ 302 w 339"/>
                  <a:gd name="T69" fmla="*/ 153 h 366"/>
                  <a:gd name="T70" fmla="*/ 143 w 339"/>
                  <a:gd name="T71" fmla="*/ 115 h 366"/>
                  <a:gd name="T72" fmla="*/ 91 w 339"/>
                  <a:gd name="T73" fmla="*/ 98 h 366"/>
                  <a:gd name="T74" fmla="*/ 97 w 339"/>
                  <a:gd name="T75" fmla="*/ 90 h 366"/>
                  <a:gd name="T76" fmla="*/ 87 w 339"/>
                  <a:gd name="T77" fmla="*/ 70 h 366"/>
                  <a:gd name="T78" fmla="*/ 91 w 339"/>
                  <a:gd name="T79" fmla="*/ 55 h 366"/>
                  <a:gd name="T80" fmla="*/ 143 w 339"/>
                  <a:gd name="T81" fmla="*/ 73 h 366"/>
                  <a:gd name="T82" fmla="*/ 132 w 339"/>
                  <a:gd name="T83" fmla="*/ 68 h 366"/>
                  <a:gd name="T84" fmla="*/ 97 w 339"/>
                  <a:gd name="T85" fmla="*/ 55 h 366"/>
                  <a:gd name="T86" fmla="*/ 91 w 339"/>
                  <a:gd name="T87" fmla="*/ 49 h 366"/>
                  <a:gd name="T88" fmla="*/ 73 w 339"/>
                  <a:gd name="T89" fmla="*/ 39 h 366"/>
                  <a:gd name="T90" fmla="*/ 176 w 339"/>
                  <a:gd name="T91" fmla="*/ 56 h 366"/>
                  <a:gd name="T92" fmla="*/ 73 w 339"/>
                  <a:gd name="T93" fmla="*/ 27 h 366"/>
                  <a:gd name="T94" fmla="*/ 196 w 339"/>
                  <a:gd name="T95" fmla="*/ 27 h 366"/>
                  <a:gd name="T96" fmla="*/ 250 w 339"/>
                  <a:gd name="T97" fmla="*/ 23 h 366"/>
                  <a:gd name="T98" fmla="*/ 91 w 339"/>
                  <a:gd name="T99" fmla="*/ 27 h 366"/>
                  <a:gd name="T100" fmla="*/ 66 w 339"/>
                  <a:gd name="T101" fmla="*/ 11 h 366"/>
                  <a:gd name="T102" fmla="*/ 31 w 339"/>
                  <a:gd name="T103" fmla="*/ 4 h 366"/>
                  <a:gd name="T104" fmla="*/ 0 w 339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>
                  <a:gd name="T0" fmla="*/ 18 w 91"/>
                  <a:gd name="T1" fmla="*/ 0 h 277"/>
                  <a:gd name="T2" fmla="*/ 35 w 91"/>
                  <a:gd name="T3" fmla="*/ 21 h 277"/>
                  <a:gd name="T4" fmla="*/ 54 w 91"/>
                  <a:gd name="T5" fmla="*/ 54 h 277"/>
                  <a:gd name="T6" fmla="*/ 72 w 91"/>
                  <a:gd name="T7" fmla="*/ 100 h 277"/>
                  <a:gd name="T8" fmla="*/ 90 w 91"/>
                  <a:gd name="T9" fmla="*/ 159 h 277"/>
                  <a:gd name="T10" fmla="*/ 90 w 91"/>
                  <a:gd name="T11" fmla="*/ 221 h 277"/>
                  <a:gd name="T12" fmla="*/ 80 w 91"/>
                  <a:gd name="T13" fmla="*/ 276 h 277"/>
                  <a:gd name="T14" fmla="*/ 72 w 91"/>
                  <a:gd name="T15" fmla="*/ 276 h 277"/>
                  <a:gd name="T16" fmla="*/ 80 w 91"/>
                  <a:gd name="T17" fmla="*/ 221 h 277"/>
                  <a:gd name="T18" fmla="*/ 80 w 91"/>
                  <a:gd name="T19" fmla="*/ 175 h 277"/>
                  <a:gd name="T20" fmla="*/ 62 w 91"/>
                  <a:gd name="T21" fmla="*/ 125 h 277"/>
                  <a:gd name="T22" fmla="*/ 35 w 91"/>
                  <a:gd name="T23" fmla="*/ 75 h 277"/>
                  <a:gd name="T24" fmla="*/ 0 w 91"/>
                  <a:gd name="T25" fmla="*/ 12 h 277"/>
                  <a:gd name="T26" fmla="*/ 18 w 91"/>
                  <a:gd name="T2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>
                  <a:gd name="T0" fmla="*/ 239 w 244"/>
                  <a:gd name="T1" fmla="*/ 80 h 521"/>
                  <a:gd name="T2" fmla="*/ 222 w 244"/>
                  <a:gd name="T3" fmla="*/ 47 h 521"/>
                  <a:gd name="T4" fmla="*/ 214 w 244"/>
                  <a:gd name="T5" fmla="*/ 33 h 521"/>
                  <a:gd name="T6" fmla="*/ 197 w 244"/>
                  <a:gd name="T7" fmla="*/ 22 h 521"/>
                  <a:gd name="T8" fmla="*/ 179 w 244"/>
                  <a:gd name="T9" fmla="*/ 12 h 521"/>
                  <a:gd name="T10" fmla="*/ 157 w 244"/>
                  <a:gd name="T11" fmla="*/ 2 h 521"/>
                  <a:gd name="T12" fmla="*/ 137 w 244"/>
                  <a:gd name="T13" fmla="*/ 0 h 521"/>
                  <a:gd name="T14" fmla="*/ 120 w 244"/>
                  <a:gd name="T15" fmla="*/ 4 h 521"/>
                  <a:gd name="T16" fmla="*/ 99 w 244"/>
                  <a:gd name="T17" fmla="*/ 9 h 521"/>
                  <a:gd name="T18" fmla="*/ 76 w 244"/>
                  <a:gd name="T19" fmla="*/ 19 h 521"/>
                  <a:gd name="T20" fmla="*/ 63 w 244"/>
                  <a:gd name="T21" fmla="*/ 39 h 521"/>
                  <a:gd name="T22" fmla="*/ 48 w 244"/>
                  <a:gd name="T23" fmla="*/ 66 h 521"/>
                  <a:gd name="T24" fmla="*/ 34 w 244"/>
                  <a:gd name="T25" fmla="*/ 87 h 521"/>
                  <a:gd name="T26" fmla="*/ 22 w 244"/>
                  <a:gd name="T27" fmla="*/ 110 h 521"/>
                  <a:gd name="T28" fmla="*/ 9 w 244"/>
                  <a:gd name="T29" fmla="*/ 139 h 521"/>
                  <a:gd name="T30" fmla="*/ 0 w 244"/>
                  <a:gd name="T31" fmla="*/ 203 h 521"/>
                  <a:gd name="T32" fmla="*/ 3 w 244"/>
                  <a:gd name="T33" fmla="*/ 250 h 521"/>
                  <a:gd name="T34" fmla="*/ 14 w 244"/>
                  <a:gd name="T35" fmla="*/ 319 h 521"/>
                  <a:gd name="T36" fmla="*/ 34 w 244"/>
                  <a:gd name="T37" fmla="*/ 378 h 521"/>
                  <a:gd name="T38" fmla="*/ 76 w 244"/>
                  <a:gd name="T39" fmla="*/ 520 h 521"/>
                  <a:gd name="T40" fmla="*/ 60 w 244"/>
                  <a:gd name="T41" fmla="*/ 368 h 521"/>
                  <a:gd name="T42" fmla="*/ 51 w 244"/>
                  <a:gd name="T43" fmla="*/ 315 h 521"/>
                  <a:gd name="T44" fmla="*/ 45 w 244"/>
                  <a:gd name="T45" fmla="*/ 269 h 521"/>
                  <a:gd name="T46" fmla="*/ 42 w 244"/>
                  <a:gd name="T47" fmla="*/ 220 h 521"/>
                  <a:gd name="T48" fmla="*/ 48 w 244"/>
                  <a:gd name="T49" fmla="*/ 165 h 521"/>
                  <a:gd name="T50" fmla="*/ 55 w 244"/>
                  <a:gd name="T51" fmla="*/ 123 h 521"/>
                  <a:gd name="T52" fmla="*/ 65 w 244"/>
                  <a:gd name="T53" fmla="*/ 71 h 521"/>
                  <a:gd name="T54" fmla="*/ 83 w 244"/>
                  <a:gd name="T55" fmla="*/ 47 h 521"/>
                  <a:gd name="T56" fmla="*/ 105 w 244"/>
                  <a:gd name="T57" fmla="*/ 37 h 521"/>
                  <a:gd name="T58" fmla="*/ 166 w 244"/>
                  <a:gd name="T59" fmla="*/ 32 h 521"/>
                  <a:gd name="T60" fmla="*/ 202 w 244"/>
                  <a:gd name="T61" fmla="*/ 49 h 521"/>
                  <a:gd name="T62" fmla="*/ 243 w 244"/>
                  <a:gd name="T63" fmla="*/ 87 h 521"/>
                  <a:gd name="T64" fmla="*/ 239 w 244"/>
                  <a:gd name="T65" fmla="*/ 8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>
                  <a:gd name="T0" fmla="*/ 73 w 250"/>
                  <a:gd name="T1" fmla="*/ 508 h 509"/>
                  <a:gd name="T2" fmla="*/ 55 w 250"/>
                  <a:gd name="T3" fmla="*/ 420 h 509"/>
                  <a:gd name="T4" fmla="*/ 48 w 250"/>
                  <a:gd name="T5" fmla="*/ 383 h 509"/>
                  <a:gd name="T6" fmla="*/ 29 w 250"/>
                  <a:gd name="T7" fmla="*/ 337 h 509"/>
                  <a:gd name="T8" fmla="*/ 12 w 250"/>
                  <a:gd name="T9" fmla="*/ 294 h 509"/>
                  <a:gd name="T10" fmla="*/ 2 w 250"/>
                  <a:gd name="T11" fmla="*/ 268 h 509"/>
                  <a:gd name="T12" fmla="*/ 0 w 250"/>
                  <a:gd name="T13" fmla="*/ 242 h 509"/>
                  <a:gd name="T14" fmla="*/ 4 w 250"/>
                  <a:gd name="T15" fmla="*/ 203 h 509"/>
                  <a:gd name="T16" fmla="*/ 8 w 250"/>
                  <a:gd name="T17" fmla="*/ 165 h 509"/>
                  <a:gd name="T18" fmla="*/ 34 w 250"/>
                  <a:gd name="T19" fmla="*/ 70 h 509"/>
                  <a:gd name="T20" fmla="*/ 48 w 250"/>
                  <a:gd name="T21" fmla="*/ 46 h 509"/>
                  <a:gd name="T22" fmla="*/ 71 w 250"/>
                  <a:gd name="T23" fmla="*/ 21 h 509"/>
                  <a:gd name="T24" fmla="*/ 90 w 250"/>
                  <a:gd name="T25" fmla="*/ 6 h 509"/>
                  <a:gd name="T26" fmla="*/ 115 w 250"/>
                  <a:gd name="T27" fmla="*/ 0 h 509"/>
                  <a:gd name="T28" fmla="*/ 135 w 250"/>
                  <a:gd name="T29" fmla="*/ 11 h 509"/>
                  <a:gd name="T30" fmla="*/ 161 w 250"/>
                  <a:gd name="T31" fmla="*/ 21 h 509"/>
                  <a:gd name="T32" fmla="*/ 187 w 250"/>
                  <a:gd name="T33" fmla="*/ 51 h 509"/>
                  <a:gd name="T34" fmla="*/ 196 w 250"/>
                  <a:gd name="T35" fmla="*/ 72 h 509"/>
                  <a:gd name="T36" fmla="*/ 212 w 250"/>
                  <a:gd name="T37" fmla="*/ 103 h 509"/>
                  <a:gd name="T38" fmla="*/ 224 w 250"/>
                  <a:gd name="T39" fmla="*/ 129 h 509"/>
                  <a:gd name="T40" fmla="*/ 246 w 250"/>
                  <a:gd name="T41" fmla="*/ 263 h 509"/>
                  <a:gd name="T42" fmla="*/ 249 w 250"/>
                  <a:gd name="T43" fmla="*/ 287 h 509"/>
                  <a:gd name="T44" fmla="*/ 244 w 250"/>
                  <a:gd name="T45" fmla="*/ 332 h 509"/>
                  <a:gd name="T46" fmla="*/ 230 w 250"/>
                  <a:gd name="T47" fmla="*/ 456 h 509"/>
                  <a:gd name="T48" fmla="*/ 231 w 250"/>
                  <a:gd name="T49" fmla="*/ 334 h 509"/>
                  <a:gd name="T50" fmla="*/ 224 w 250"/>
                  <a:gd name="T51" fmla="*/ 280 h 509"/>
                  <a:gd name="T52" fmla="*/ 219 w 250"/>
                  <a:gd name="T53" fmla="*/ 248 h 509"/>
                  <a:gd name="T54" fmla="*/ 208 w 250"/>
                  <a:gd name="T55" fmla="*/ 203 h 509"/>
                  <a:gd name="T56" fmla="*/ 198 w 250"/>
                  <a:gd name="T57" fmla="*/ 159 h 509"/>
                  <a:gd name="T58" fmla="*/ 183 w 250"/>
                  <a:gd name="T59" fmla="*/ 117 h 509"/>
                  <a:gd name="T60" fmla="*/ 166 w 250"/>
                  <a:gd name="T61" fmla="*/ 77 h 509"/>
                  <a:gd name="T62" fmla="*/ 151 w 250"/>
                  <a:gd name="T63" fmla="*/ 42 h 509"/>
                  <a:gd name="T64" fmla="*/ 135 w 250"/>
                  <a:gd name="T65" fmla="*/ 21 h 509"/>
                  <a:gd name="T66" fmla="*/ 118 w 250"/>
                  <a:gd name="T67" fmla="*/ 13 h 509"/>
                  <a:gd name="T68" fmla="*/ 100 w 250"/>
                  <a:gd name="T69" fmla="*/ 21 h 509"/>
                  <a:gd name="T70" fmla="*/ 88 w 250"/>
                  <a:gd name="T71" fmla="*/ 40 h 509"/>
                  <a:gd name="T72" fmla="*/ 80 w 250"/>
                  <a:gd name="T73" fmla="*/ 72 h 509"/>
                  <a:gd name="T74" fmla="*/ 80 w 250"/>
                  <a:gd name="T75" fmla="*/ 97 h 509"/>
                  <a:gd name="T76" fmla="*/ 74 w 250"/>
                  <a:gd name="T77" fmla="*/ 144 h 509"/>
                  <a:gd name="T78" fmla="*/ 67 w 250"/>
                  <a:gd name="T79" fmla="*/ 173 h 509"/>
                  <a:gd name="T80" fmla="*/ 50 w 250"/>
                  <a:gd name="T81" fmla="*/ 218 h 509"/>
                  <a:gd name="T82" fmla="*/ 48 w 250"/>
                  <a:gd name="T83" fmla="*/ 242 h 509"/>
                  <a:gd name="T84" fmla="*/ 44 w 250"/>
                  <a:gd name="T85" fmla="*/ 265 h 509"/>
                  <a:gd name="T86" fmla="*/ 44 w 250"/>
                  <a:gd name="T87" fmla="*/ 299 h 509"/>
                  <a:gd name="T88" fmla="*/ 74 w 250"/>
                  <a:gd name="T89" fmla="*/ 412 h 509"/>
                  <a:gd name="T90" fmla="*/ 73 w 250"/>
                  <a:gd name="T9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1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2108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>
                    <a:gd name="T0" fmla="*/ 310 w 331"/>
                    <a:gd name="T1" fmla="*/ 17 h 740"/>
                    <a:gd name="T2" fmla="*/ 308 w 331"/>
                    <a:gd name="T3" fmla="*/ 0 h 740"/>
                    <a:gd name="T4" fmla="*/ 285 w 331"/>
                    <a:gd name="T5" fmla="*/ 6 h 740"/>
                    <a:gd name="T6" fmla="*/ 271 w 331"/>
                    <a:gd name="T7" fmla="*/ 25 h 740"/>
                    <a:gd name="T8" fmla="*/ 9 w 331"/>
                    <a:gd name="T9" fmla="*/ 162 h 740"/>
                    <a:gd name="T10" fmla="*/ 242 w 331"/>
                    <a:gd name="T11" fmla="*/ 65 h 740"/>
                    <a:gd name="T12" fmla="*/ 246 w 331"/>
                    <a:gd name="T13" fmla="*/ 84 h 740"/>
                    <a:gd name="T14" fmla="*/ 131 w 331"/>
                    <a:gd name="T15" fmla="*/ 200 h 740"/>
                    <a:gd name="T16" fmla="*/ 272 w 331"/>
                    <a:gd name="T17" fmla="*/ 107 h 740"/>
                    <a:gd name="T18" fmla="*/ 254 w 331"/>
                    <a:gd name="T19" fmla="*/ 146 h 740"/>
                    <a:gd name="T20" fmla="*/ 209 w 331"/>
                    <a:gd name="T21" fmla="*/ 209 h 740"/>
                    <a:gd name="T22" fmla="*/ 72 w 331"/>
                    <a:gd name="T23" fmla="*/ 377 h 740"/>
                    <a:gd name="T24" fmla="*/ 77 w 331"/>
                    <a:gd name="T25" fmla="*/ 363 h 740"/>
                    <a:gd name="T26" fmla="*/ 167 w 331"/>
                    <a:gd name="T27" fmla="*/ 259 h 740"/>
                    <a:gd name="T28" fmla="*/ 238 w 331"/>
                    <a:gd name="T29" fmla="*/ 178 h 740"/>
                    <a:gd name="T30" fmla="*/ 271 w 331"/>
                    <a:gd name="T31" fmla="*/ 139 h 740"/>
                    <a:gd name="T32" fmla="*/ 277 w 331"/>
                    <a:gd name="T33" fmla="*/ 152 h 740"/>
                    <a:gd name="T34" fmla="*/ 238 w 331"/>
                    <a:gd name="T35" fmla="*/ 203 h 740"/>
                    <a:gd name="T36" fmla="*/ 183 w 331"/>
                    <a:gd name="T37" fmla="*/ 274 h 740"/>
                    <a:gd name="T38" fmla="*/ 254 w 331"/>
                    <a:gd name="T39" fmla="*/ 178 h 740"/>
                    <a:gd name="T40" fmla="*/ 277 w 331"/>
                    <a:gd name="T41" fmla="*/ 152 h 740"/>
                    <a:gd name="T42" fmla="*/ 279 w 331"/>
                    <a:gd name="T43" fmla="*/ 180 h 740"/>
                    <a:gd name="T44" fmla="*/ 254 w 331"/>
                    <a:gd name="T45" fmla="*/ 229 h 740"/>
                    <a:gd name="T46" fmla="*/ 183 w 331"/>
                    <a:gd name="T47" fmla="*/ 294 h 740"/>
                    <a:gd name="T48" fmla="*/ 121 w 331"/>
                    <a:gd name="T49" fmla="*/ 352 h 740"/>
                    <a:gd name="T50" fmla="*/ 192 w 331"/>
                    <a:gd name="T51" fmla="*/ 292 h 740"/>
                    <a:gd name="T52" fmla="*/ 265 w 331"/>
                    <a:gd name="T53" fmla="*/ 222 h 740"/>
                    <a:gd name="T54" fmla="*/ 263 w 331"/>
                    <a:gd name="T55" fmla="*/ 246 h 740"/>
                    <a:gd name="T56" fmla="*/ 265 w 331"/>
                    <a:gd name="T57" fmla="*/ 287 h 740"/>
                    <a:gd name="T58" fmla="*/ 254 w 331"/>
                    <a:gd name="T59" fmla="*/ 306 h 740"/>
                    <a:gd name="T60" fmla="*/ 194 w 331"/>
                    <a:gd name="T61" fmla="*/ 366 h 740"/>
                    <a:gd name="T62" fmla="*/ 82 w 331"/>
                    <a:gd name="T63" fmla="*/ 460 h 740"/>
                    <a:gd name="T64" fmla="*/ 99 w 331"/>
                    <a:gd name="T65" fmla="*/ 440 h 740"/>
                    <a:gd name="T66" fmla="*/ 238 w 331"/>
                    <a:gd name="T67" fmla="*/ 325 h 740"/>
                    <a:gd name="T68" fmla="*/ 281 w 331"/>
                    <a:gd name="T69" fmla="*/ 276 h 740"/>
                    <a:gd name="T70" fmla="*/ 170 w 331"/>
                    <a:gd name="T71" fmla="*/ 424 h 740"/>
                    <a:gd name="T72" fmla="*/ 280 w 331"/>
                    <a:gd name="T73" fmla="*/ 320 h 740"/>
                    <a:gd name="T74" fmla="*/ 277 w 331"/>
                    <a:gd name="T75" fmla="*/ 362 h 740"/>
                    <a:gd name="T76" fmla="*/ 222 w 331"/>
                    <a:gd name="T77" fmla="*/ 460 h 740"/>
                    <a:gd name="T78" fmla="*/ 127 w 331"/>
                    <a:gd name="T79" fmla="*/ 531 h 740"/>
                    <a:gd name="T80" fmla="*/ 38 w 331"/>
                    <a:gd name="T81" fmla="*/ 595 h 740"/>
                    <a:gd name="T82" fmla="*/ 171 w 331"/>
                    <a:gd name="T83" fmla="*/ 506 h 740"/>
                    <a:gd name="T84" fmla="*/ 226 w 331"/>
                    <a:gd name="T85" fmla="*/ 454 h 740"/>
                    <a:gd name="T86" fmla="*/ 277 w 331"/>
                    <a:gd name="T87" fmla="*/ 378 h 740"/>
                    <a:gd name="T88" fmla="*/ 271 w 331"/>
                    <a:gd name="T89" fmla="*/ 413 h 740"/>
                    <a:gd name="T90" fmla="*/ 268 w 331"/>
                    <a:gd name="T91" fmla="*/ 446 h 740"/>
                    <a:gd name="T92" fmla="*/ 271 w 331"/>
                    <a:gd name="T93" fmla="*/ 479 h 740"/>
                    <a:gd name="T94" fmla="*/ 222 w 331"/>
                    <a:gd name="T95" fmla="*/ 544 h 740"/>
                    <a:gd name="T96" fmla="*/ 130 w 331"/>
                    <a:gd name="T97" fmla="*/ 602 h 740"/>
                    <a:gd name="T98" fmla="*/ 136 w 331"/>
                    <a:gd name="T99" fmla="*/ 597 h 740"/>
                    <a:gd name="T100" fmla="*/ 249 w 331"/>
                    <a:gd name="T101" fmla="*/ 518 h 740"/>
                    <a:gd name="T102" fmla="*/ 244 w 331"/>
                    <a:gd name="T103" fmla="*/ 538 h 740"/>
                    <a:gd name="T104" fmla="*/ 249 w 331"/>
                    <a:gd name="T105" fmla="*/ 550 h 740"/>
                    <a:gd name="T106" fmla="*/ 254 w 331"/>
                    <a:gd name="T107" fmla="*/ 569 h 740"/>
                    <a:gd name="T108" fmla="*/ 199 w 331"/>
                    <a:gd name="T109" fmla="*/ 628 h 740"/>
                    <a:gd name="T110" fmla="*/ 137 w 331"/>
                    <a:gd name="T111" fmla="*/ 641 h 740"/>
                    <a:gd name="T112" fmla="*/ 249 w 331"/>
                    <a:gd name="T113" fmla="*/ 589 h 740"/>
                    <a:gd name="T114" fmla="*/ 244 w 331"/>
                    <a:gd name="T115" fmla="*/ 618 h 740"/>
                    <a:gd name="T116" fmla="*/ 250 w 331"/>
                    <a:gd name="T117" fmla="*/ 635 h 740"/>
                    <a:gd name="T118" fmla="*/ 121 w 331"/>
                    <a:gd name="T119" fmla="*/ 739 h 740"/>
                    <a:gd name="T120" fmla="*/ 244 w 331"/>
                    <a:gd name="T121" fmla="*/ 659 h 740"/>
                    <a:gd name="T122" fmla="*/ 270 w 331"/>
                    <a:gd name="T123" fmla="*/ 631 h 740"/>
                    <a:gd name="T124" fmla="*/ 286 w 331"/>
                    <a:gd name="T125" fmla="*/ 605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9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>
                    <a:gd name="T0" fmla="*/ 2 w 322"/>
                    <a:gd name="T1" fmla="*/ 614 h 744"/>
                    <a:gd name="T2" fmla="*/ 12 w 322"/>
                    <a:gd name="T3" fmla="*/ 588 h 744"/>
                    <a:gd name="T4" fmla="*/ 91 w 322"/>
                    <a:gd name="T5" fmla="*/ 743 h 744"/>
                    <a:gd name="T6" fmla="*/ 28 w 322"/>
                    <a:gd name="T7" fmla="*/ 593 h 744"/>
                    <a:gd name="T8" fmla="*/ 35 w 322"/>
                    <a:gd name="T9" fmla="*/ 575 h 744"/>
                    <a:gd name="T10" fmla="*/ 113 w 322"/>
                    <a:gd name="T11" fmla="*/ 686 h 744"/>
                    <a:gd name="T12" fmla="*/ 33 w 322"/>
                    <a:gd name="T13" fmla="*/ 569 h 744"/>
                    <a:gd name="T14" fmla="*/ 43 w 322"/>
                    <a:gd name="T15" fmla="*/ 544 h 744"/>
                    <a:gd name="T16" fmla="*/ 52 w 322"/>
                    <a:gd name="T17" fmla="*/ 517 h 744"/>
                    <a:gd name="T18" fmla="*/ 47 w 322"/>
                    <a:gd name="T19" fmla="*/ 499 h 744"/>
                    <a:gd name="T20" fmla="*/ 58 w 322"/>
                    <a:gd name="T21" fmla="*/ 487 h 744"/>
                    <a:gd name="T22" fmla="*/ 52 w 322"/>
                    <a:gd name="T23" fmla="*/ 486 h 744"/>
                    <a:gd name="T24" fmla="*/ 52 w 322"/>
                    <a:gd name="T25" fmla="*/ 460 h 744"/>
                    <a:gd name="T26" fmla="*/ 58 w 322"/>
                    <a:gd name="T27" fmla="*/ 440 h 744"/>
                    <a:gd name="T28" fmla="*/ 152 w 322"/>
                    <a:gd name="T29" fmla="*/ 570 h 744"/>
                    <a:gd name="T30" fmla="*/ 52 w 322"/>
                    <a:gd name="T31" fmla="*/ 434 h 744"/>
                    <a:gd name="T32" fmla="*/ 63 w 322"/>
                    <a:gd name="T33" fmla="*/ 434 h 744"/>
                    <a:gd name="T34" fmla="*/ 63 w 322"/>
                    <a:gd name="T35" fmla="*/ 395 h 744"/>
                    <a:gd name="T36" fmla="*/ 183 w 322"/>
                    <a:gd name="T37" fmla="*/ 486 h 744"/>
                    <a:gd name="T38" fmla="*/ 89 w 322"/>
                    <a:gd name="T39" fmla="*/ 423 h 744"/>
                    <a:gd name="T40" fmla="*/ 55 w 322"/>
                    <a:gd name="T41" fmla="*/ 370 h 744"/>
                    <a:gd name="T42" fmla="*/ 58 w 322"/>
                    <a:gd name="T43" fmla="*/ 350 h 744"/>
                    <a:gd name="T44" fmla="*/ 79 w 322"/>
                    <a:gd name="T45" fmla="*/ 367 h 744"/>
                    <a:gd name="T46" fmla="*/ 80 w 322"/>
                    <a:gd name="T47" fmla="*/ 344 h 744"/>
                    <a:gd name="T48" fmla="*/ 168 w 322"/>
                    <a:gd name="T49" fmla="*/ 383 h 744"/>
                    <a:gd name="T50" fmla="*/ 136 w 322"/>
                    <a:gd name="T51" fmla="*/ 364 h 744"/>
                    <a:gd name="T52" fmla="*/ 67 w 322"/>
                    <a:gd name="T53" fmla="*/ 313 h 744"/>
                    <a:gd name="T54" fmla="*/ 63 w 322"/>
                    <a:gd name="T55" fmla="*/ 278 h 744"/>
                    <a:gd name="T56" fmla="*/ 69 w 322"/>
                    <a:gd name="T57" fmla="*/ 258 h 744"/>
                    <a:gd name="T58" fmla="*/ 92 w 322"/>
                    <a:gd name="T59" fmla="*/ 273 h 744"/>
                    <a:gd name="T60" fmla="*/ 88 w 322"/>
                    <a:gd name="T61" fmla="*/ 238 h 744"/>
                    <a:gd name="T62" fmla="*/ 80 w 322"/>
                    <a:gd name="T63" fmla="*/ 215 h 744"/>
                    <a:gd name="T64" fmla="*/ 85 w 322"/>
                    <a:gd name="T65" fmla="*/ 201 h 744"/>
                    <a:gd name="T66" fmla="*/ 178 w 322"/>
                    <a:gd name="T67" fmla="*/ 265 h 744"/>
                    <a:gd name="T68" fmla="*/ 287 w 322"/>
                    <a:gd name="T69" fmla="*/ 313 h 744"/>
                    <a:gd name="T70" fmla="*/ 136 w 322"/>
                    <a:gd name="T71" fmla="*/ 235 h 744"/>
                    <a:gd name="T72" fmla="*/ 85 w 322"/>
                    <a:gd name="T73" fmla="*/ 201 h 744"/>
                    <a:gd name="T74" fmla="*/ 91 w 322"/>
                    <a:gd name="T75" fmla="*/ 183 h 744"/>
                    <a:gd name="T76" fmla="*/ 83 w 322"/>
                    <a:gd name="T77" fmla="*/ 142 h 744"/>
                    <a:gd name="T78" fmla="*/ 85 w 322"/>
                    <a:gd name="T79" fmla="*/ 113 h 744"/>
                    <a:gd name="T80" fmla="*/ 136 w 322"/>
                    <a:gd name="T81" fmla="*/ 148 h 744"/>
                    <a:gd name="T82" fmla="*/ 124 w 322"/>
                    <a:gd name="T83" fmla="*/ 138 h 744"/>
                    <a:gd name="T84" fmla="*/ 91 w 322"/>
                    <a:gd name="T85" fmla="*/ 113 h 744"/>
                    <a:gd name="T86" fmla="*/ 85 w 322"/>
                    <a:gd name="T87" fmla="*/ 100 h 744"/>
                    <a:gd name="T88" fmla="*/ 69 w 322"/>
                    <a:gd name="T89" fmla="*/ 81 h 744"/>
                    <a:gd name="T90" fmla="*/ 168 w 322"/>
                    <a:gd name="T91" fmla="*/ 115 h 744"/>
                    <a:gd name="T92" fmla="*/ 69 w 322"/>
                    <a:gd name="T93" fmla="*/ 55 h 744"/>
                    <a:gd name="T94" fmla="*/ 186 w 322"/>
                    <a:gd name="T95" fmla="*/ 55 h 744"/>
                    <a:gd name="T96" fmla="*/ 237 w 322"/>
                    <a:gd name="T97" fmla="*/ 48 h 744"/>
                    <a:gd name="T98" fmla="*/ 85 w 322"/>
                    <a:gd name="T99" fmla="*/ 55 h 744"/>
                    <a:gd name="T100" fmla="*/ 63 w 322"/>
                    <a:gd name="T101" fmla="*/ 22 h 744"/>
                    <a:gd name="T102" fmla="*/ 30 w 322"/>
                    <a:gd name="T103" fmla="*/ 9 h 744"/>
                    <a:gd name="T104" fmla="*/ 0 w 322"/>
                    <a:gd name="T105" fmla="*/ 646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1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>
                  <a:gd name="T0" fmla="*/ 17 w 83"/>
                  <a:gd name="T1" fmla="*/ 0 h 568"/>
                  <a:gd name="T2" fmla="*/ 33 w 83"/>
                  <a:gd name="T3" fmla="*/ 43 h 568"/>
                  <a:gd name="T4" fmla="*/ 48 w 83"/>
                  <a:gd name="T5" fmla="*/ 111 h 568"/>
                  <a:gd name="T6" fmla="*/ 65 w 83"/>
                  <a:gd name="T7" fmla="*/ 206 h 568"/>
                  <a:gd name="T8" fmla="*/ 82 w 83"/>
                  <a:gd name="T9" fmla="*/ 326 h 568"/>
                  <a:gd name="T10" fmla="*/ 82 w 83"/>
                  <a:gd name="T11" fmla="*/ 455 h 568"/>
                  <a:gd name="T12" fmla="*/ 73 w 83"/>
                  <a:gd name="T13" fmla="*/ 567 h 568"/>
                  <a:gd name="T14" fmla="*/ 65 w 83"/>
                  <a:gd name="T15" fmla="*/ 567 h 568"/>
                  <a:gd name="T16" fmla="*/ 73 w 83"/>
                  <a:gd name="T17" fmla="*/ 455 h 568"/>
                  <a:gd name="T18" fmla="*/ 73 w 83"/>
                  <a:gd name="T19" fmla="*/ 361 h 568"/>
                  <a:gd name="T20" fmla="*/ 56 w 83"/>
                  <a:gd name="T21" fmla="*/ 257 h 568"/>
                  <a:gd name="T22" fmla="*/ 33 w 83"/>
                  <a:gd name="T23" fmla="*/ 154 h 568"/>
                  <a:gd name="T24" fmla="*/ 0 w 83"/>
                  <a:gd name="T25" fmla="*/ 25 h 568"/>
                  <a:gd name="T26" fmla="*/ 17 w 83"/>
                  <a:gd name="T27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>
                  <a:gd name="T0" fmla="*/ 213 w 214"/>
                  <a:gd name="T1" fmla="*/ 271 h 272"/>
                  <a:gd name="T2" fmla="*/ 180 w 214"/>
                  <a:gd name="T3" fmla="*/ 210 h 272"/>
                  <a:gd name="T4" fmla="*/ 154 w 214"/>
                  <a:gd name="T5" fmla="*/ 144 h 272"/>
                  <a:gd name="T6" fmla="*/ 140 w 214"/>
                  <a:gd name="T7" fmla="*/ 114 h 272"/>
                  <a:gd name="T8" fmla="*/ 120 w 214"/>
                  <a:gd name="T9" fmla="*/ 81 h 272"/>
                  <a:gd name="T10" fmla="*/ 95 w 214"/>
                  <a:gd name="T11" fmla="*/ 45 h 272"/>
                  <a:gd name="T12" fmla="*/ 76 w 214"/>
                  <a:gd name="T13" fmla="*/ 22 h 272"/>
                  <a:gd name="T14" fmla="*/ 61 w 214"/>
                  <a:gd name="T15" fmla="*/ 12 h 272"/>
                  <a:gd name="T16" fmla="*/ 42 w 214"/>
                  <a:gd name="T17" fmla="*/ 3 h 272"/>
                  <a:gd name="T18" fmla="*/ 19 w 214"/>
                  <a:gd name="T19" fmla="*/ 0 h 272"/>
                  <a:gd name="T20" fmla="*/ 10 w 214"/>
                  <a:gd name="T21" fmla="*/ 7 h 272"/>
                  <a:gd name="T22" fmla="*/ 0 w 214"/>
                  <a:gd name="T23" fmla="*/ 24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>
                  <a:gd name="T0" fmla="*/ 450 w 668"/>
                  <a:gd name="T1" fmla="*/ 11 h 976"/>
                  <a:gd name="T2" fmla="*/ 430 w 668"/>
                  <a:gd name="T3" fmla="*/ 42 h 976"/>
                  <a:gd name="T4" fmla="*/ 284 w 668"/>
                  <a:gd name="T5" fmla="*/ 35 h 976"/>
                  <a:gd name="T6" fmla="*/ 342 w 668"/>
                  <a:gd name="T7" fmla="*/ 48 h 976"/>
                  <a:gd name="T8" fmla="*/ 405 w 668"/>
                  <a:gd name="T9" fmla="*/ 66 h 976"/>
                  <a:gd name="T10" fmla="*/ 265 w 668"/>
                  <a:gd name="T11" fmla="*/ 91 h 976"/>
                  <a:gd name="T12" fmla="*/ 373 w 668"/>
                  <a:gd name="T13" fmla="*/ 98 h 976"/>
                  <a:gd name="T14" fmla="*/ 385 w 668"/>
                  <a:gd name="T15" fmla="*/ 128 h 976"/>
                  <a:gd name="T16" fmla="*/ 67 w 668"/>
                  <a:gd name="T17" fmla="*/ 267 h 976"/>
                  <a:gd name="T18" fmla="*/ 361 w 668"/>
                  <a:gd name="T19" fmla="*/ 165 h 976"/>
                  <a:gd name="T20" fmla="*/ 297 w 668"/>
                  <a:gd name="T21" fmla="*/ 221 h 976"/>
                  <a:gd name="T22" fmla="*/ 338 w 668"/>
                  <a:gd name="T23" fmla="*/ 227 h 976"/>
                  <a:gd name="T24" fmla="*/ 284 w 668"/>
                  <a:gd name="T25" fmla="*/ 304 h 976"/>
                  <a:gd name="T26" fmla="*/ 167 w 668"/>
                  <a:gd name="T27" fmla="*/ 388 h 976"/>
                  <a:gd name="T28" fmla="*/ 297 w 668"/>
                  <a:gd name="T29" fmla="*/ 326 h 976"/>
                  <a:gd name="T30" fmla="*/ 190 w 668"/>
                  <a:gd name="T31" fmla="*/ 449 h 976"/>
                  <a:gd name="T32" fmla="*/ 288 w 668"/>
                  <a:gd name="T33" fmla="*/ 369 h 976"/>
                  <a:gd name="T34" fmla="*/ 312 w 668"/>
                  <a:gd name="T35" fmla="*/ 369 h 976"/>
                  <a:gd name="T36" fmla="*/ 273 w 668"/>
                  <a:gd name="T37" fmla="*/ 441 h 976"/>
                  <a:gd name="T38" fmla="*/ 305 w 668"/>
                  <a:gd name="T39" fmla="*/ 441 h 976"/>
                  <a:gd name="T40" fmla="*/ 244 w 668"/>
                  <a:gd name="T41" fmla="*/ 525 h 976"/>
                  <a:gd name="T42" fmla="*/ 278 w 668"/>
                  <a:gd name="T43" fmla="*/ 504 h 976"/>
                  <a:gd name="T44" fmla="*/ 248 w 668"/>
                  <a:gd name="T45" fmla="*/ 582 h 976"/>
                  <a:gd name="T46" fmla="*/ 273 w 668"/>
                  <a:gd name="T47" fmla="*/ 558 h 976"/>
                  <a:gd name="T48" fmla="*/ 302 w 668"/>
                  <a:gd name="T49" fmla="*/ 550 h 976"/>
                  <a:gd name="T50" fmla="*/ 284 w 668"/>
                  <a:gd name="T51" fmla="*/ 608 h 976"/>
                  <a:gd name="T52" fmla="*/ 221 w 668"/>
                  <a:gd name="T53" fmla="*/ 716 h 976"/>
                  <a:gd name="T54" fmla="*/ 302 w 668"/>
                  <a:gd name="T55" fmla="*/ 633 h 976"/>
                  <a:gd name="T56" fmla="*/ 320 w 668"/>
                  <a:gd name="T57" fmla="*/ 618 h 976"/>
                  <a:gd name="T58" fmla="*/ 316 w 668"/>
                  <a:gd name="T59" fmla="*/ 707 h 976"/>
                  <a:gd name="T60" fmla="*/ 342 w 668"/>
                  <a:gd name="T61" fmla="*/ 752 h 976"/>
                  <a:gd name="T62" fmla="*/ 352 w 668"/>
                  <a:gd name="T63" fmla="*/ 701 h 976"/>
                  <a:gd name="T64" fmla="*/ 590 w 668"/>
                  <a:gd name="T65" fmla="*/ 836 h 976"/>
                  <a:gd name="T66" fmla="*/ 373 w 668"/>
                  <a:gd name="T67" fmla="*/ 640 h 976"/>
                  <a:gd name="T68" fmla="*/ 420 w 668"/>
                  <a:gd name="T69" fmla="*/ 681 h 976"/>
                  <a:gd name="T70" fmla="*/ 357 w 668"/>
                  <a:gd name="T71" fmla="*/ 574 h 976"/>
                  <a:gd name="T72" fmla="*/ 617 w 668"/>
                  <a:gd name="T73" fmla="*/ 660 h 976"/>
                  <a:gd name="T74" fmla="*/ 357 w 668"/>
                  <a:gd name="T75" fmla="*/ 540 h 976"/>
                  <a:gd name="T76" fmla="*/ 393 w 668"/>
                  <a:gd name="T77" fmla="*/ 512 h 976"/>
                  <a:gd name="T78" fmla="*/ 364 w 668"/>
                  <a:gd name="T79" fmla="*/ 468 h 976"/>
                  <a:gd name="T80" fmla="*/ 405 w 668"/>
                  <a:gd name="T81" fmla="*/ 468 h 976"/>
                  <a:gd name="T82" fmla="*/ 522 w 668"/>
                  <a:gd name="T83" fmla="*/ 551 h 976"/>
                  <a:gd name="T84" fmla="*/ 410 w 668"/>
                  <a:gd name="T85" fmla="*/ 393 h 976"/>
                  <a:gd name="T86" fmla="*/ 388 w 668"/>
                  <a:gd name="T87" fmla="*/ 335 h 976"/>
                  <a:gd name="T88" fmla="*/ 420 w 668"/>
                  <a:gd name="T89" fmla="*/ 325 h 976"/>
                  <a:gd name="T90" fmla="*/ 414 w 668"/>
                  <a:gd name="T91" fmla="*/ 269 h 976"/>
                  <a:gd name="T92" fmla="*/ 428 w 668"/>
                  <a:gd name="T93" fmla="*/ 263 h 976"/>
                  <a:gd name="T94" fmla="*/ 507 w 668"/>
                  <a:gd name="T95" fmla="*/ 314 h 976"/>
                  <a:gd name="T96" fmla="*/ 445 w 668"/>
                  <a:gd name="T97" fmla="*/ 232 h 976"/>
                  <a:gd name="T98" fmla="*/ 450 w 668"/>
                  <a:gd name="T99" fmla="*/ 163 h 976"/>
                  <a:gd name="T100" fmla="*/ 445 w 668"/>
                  <a:gd name="T101" fmla="*/ 124 h 976"/>
                  <a:gd name="T102" fmla="*/ 513 w 668"/>
                  <a:gd name="T103" fmla="*/ 122 h 976"/>
                  <a:gd name="T104" fmla="*/ 497 w 668"/>
                  <a:gd name="T105" fmla="*/ 66 h 976"/>
                  <a:gd name="T106" fmla="*/ 527 w 668"/>
                  <a:gd name="T107" fmla="*/ 51 h 976"/>
                  <a:gd name="T108" fmla="*/ 518 w 668"/>
                  <a:gd name="T109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>
                  <a:gd name="T0" fmla="*/ 248 w 249"/>
                  <a:gd name="T1" fmla="*/ 159 h 445"/>
                  <a:gd name="T2" fmla="*/ 222 w 249"/>
                  <a:gd name="T3" fmla="*/ 16 h 445"/>
                  <a:gd name="T4" fmla="*/ 189 w 249"/>
                  <a:gd name="T5" fmla="*/ 2 h 445"/>
                  <a:gd name="T6" fmla="*/ 161 w 249"/>
                  <a:gd name="T7" fmla="*/ 0 h 445"/>
                  <a:gd name="T8" fmla="*/ 119 w 249"/>
                  <a:gd name="T9" fmla="*/ 6 h 445"/>
                  <a:gd name="T10" fmla="*/ 93 w 249"/>
                  <a:gd name="T11" fmla="*/ 22 h 445"/>
                  <a:gd name="T12" fmla="*/ 64 w 249"/>
                  <a:gd name="T13" fmla="*/ 44 h 445"/>
                  <a:gd name="T14" fmla="*/ 35 w 249"/>
                  <a:gd name="T15" fmla="*/ 84 h 445"/>
                  <a:gd name="T16" fmla="*/ 19 w 249"/>
                  <a:gd name="T17" fmla="*/ 140 h 445"/>
                  <a:gd name="T18" fmla="*/ 11 w 249"/>
                  <a:gd name="T19" fmla="*/ 187 h 445"/>
                  <a:gd name="T20" fmla="*/ 0 w 249"/>
                  <a:gd name="T21" fmla="*/ 253 h 445"/>
                  <a:gd name="T22" fmla="*/ 0 w 249"/>
                  <a:gd name="T23" fmla="*/ 296 h 445"/>
                  <a:gd name="T24" fmla="*/ 19 w 249"/>
                  <a:gd name="T25" fmla="*/ 354 h 445"/>
                  <a:gd name="T26" fmla="*/ 56 w 249"/>
                  <a:gd name="T27" fmla="*/ 404 h 445"/>
                  <a:gd name="T28" fmla="*/ 93 w 249"/>
                  <a:gd name="T29" fmla="*/ 444 h 445"/>
                  <a:gd name="T30" fmla="*/ 72 w 249"/>
                  <a:gd name="T31" fmla="*/ 384 h 445"/>
                  <a:gd name="T32" fmla="*/ 64 w 249"/>
                  <a:gd name="T33" fmla="*/ 327 h 445"/>
                  <a:gd name="T34" fmla="*/ 68 w 249"/>
                  <a:gd name="T35" fmla="*/ 269 h 445"/>
                  <a:gd name="T36" fmla="*/ 72 w 249"/>
                  <a:gd name="T37" fmla="*/ 217 h 445"/>
                  <a:gd name="T38" fmla="*/ 80 w 249"/>
                  <a:gd name="T39" fmla="*/ 164 h 445"/>
                  <a:gd name="T40" fmla="*/ 93 w 249"/>
                  <a:gd name="T41" fmla="*/ 119 h 445"/>
                  <a:gd name="T42" fmla="*/ 96 w 249"/>
                  <a:gd name="T43" fmla="*/ 83 h 445"/>
                  <a:gd name="T44" fmla="*/ 113 w 249"/>
                  <a:gd name="T45" fmla="*/ 45 h 445"/>
                  <a:gd name="T46" fmla="*/ 149 w 249"/>
                  <a:gd name="T47" fmla="*/ 17 h 445"/>
                  <a:gd name="T48" fmla="*/ 181 w 249"/>
                  <a:gd name="T49" fmla="*/ 19 h 445"/>
                  <a:gd name="T50" fmla="*/ 213 w 249"/>
                  <a:gd name="T51" fmla="*/ 100 h 445"/>
                  <a:gd name="T52" fmla="*/ 237 w 249"/>
                  <a:gd name="T53" fmla="*/ 119 h 445"/>
                  <a:gd name="T54" fmla="*/ 248 w 249"/>
                  <a:gd name="T55" fmla="*/ 15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>
                  <a:gd name="T0" fmla="*/ 5 w 276"/>
                  <a:gd name="T1" fmla="*/ 86 h 543"/>
                  <a:gd name="T2" fmla="*/ 64 w 276"/>
                  <a:gd name="T3" fmla="*/ 0 h 543"/>
                  <a:gd name="T4" fmla="*/ 99 w 276"/>
                  <a:gd name="T5" fmla="*/ 2 h 543"/>
                  <a:gd name="T6" fmla="*/ 130 w 276"/>
                  <a:gd name="T7" fmla="*/ 7 h 543"/>
                  <a:gd name="T8" fmla="*/ 155 w 276"/>
                  <a:gd name="T9" fmla="*/ 30 h 543"/>
                  <a:gd name="T10" fmla="*/ 218 w 276"/>
                  <a:gd name="T11" fmla="*/ 100 h 543"/>
                  <a:gd name="T12" fmla="*/ 239 w 276"/>
                  <a:gd name="T13" fmla="*/ 131 h 543"/>
                  <a:gd name="T14" fmla="*/ 254 w 276"/>
                  <a:gd name="T15" fmla="*/ 162 h 543"/>
                  <a:gd name="T16" fmla="*/ 269 w 276"/>
                  <a:gd name="T17" fmla="*/ 254 h 543"/>
                  <a:gd name="T18" fmla="*/ 275 w 276"/>
                  <a:gd name="T19" fmla="*/ 282 h 543"/>
                  <a:gd name="T20" fmla="*/ 269 w 276"/>
                  <a:gd name="T21" fmla="*/ 318 h 543"/>
                  <a:gd name="T22" fmla="*/ 258 w 276"/>
                  <a:gd name="T23" fmla="*/ 355 h 543"/>
                  <a:gd name="T24" fmla="*/ 233 w 276"/>
                  <a:gd name="T25" fmla="*/ 413 h 543"/>
                  <a:gd name="T26" fmla="*/ 214 w 276"/>
                  <a:gd name="T27" fmla="*/ 451 h 543"/>
                  <a:gd name="T28" fmla="*/ 182 w 276"/>
                  <a:gd name="T29" fmla="*/ 492 h 543"/>
                  <a:gd name="T30" fmla="*/ 120 w 276"/>
                  <a:gd name="T31" fmla="*/ 542 h 543"/>
                  <a:gd name="T32" fmla="*/ 151 w 276"/>
                  <a:gd name="T33" fmla="*/ 478 h 543"/>
                  <a:gd name="T34" fmla="*/ 177 w 276"/>
                  <a:gd name="T35" fmla="*/ 420 h 543"/>
                  <a:gd name="T36" fmla="*/ 193 w 276"/>
                  <a:gd name="T37" fmla="*/ 367 h 543"/>
                  <a:gd name="T38" fmla="*/ 186 w 276"/>
                  <a:gd name="T39" fmla="*/ 318 h 543"/>
                  <a:gd name="T40" fmla="*/ 182 w 276"/>
                  <a:gd name="T41" fmla="*/ 282 h 543"/>
                  <a:gd name="T42" fmla="*/ 193 w 276"/>
                  <a:gd name="T43" fmla="*/ 238 h 543"/>
                  <a:gd name="T44" fmla="*/ 198 w 276"/>
                  <a:gd name="T45" fmla="*/ 201 h 543"/>
                  <a:gd name="T46" fmla="*/ 171 w 276"/>
                  <a:gd name="T47" fmla="*/ 131 h 543"/>
                  <a:gd name="T48" fmla="*/ 167 w 276"/>
                  <a:gd name="T49" fmla="*/ 92 h 543"/>
                  <a:gd name="T50" fmla="*/ 145 w 276"/>
                  <a:gd name="T51" fmla="*/ 63 h 543"/>
                  <a:gd name="T52" fmla="*/ 99 w 276"/>
                  <a:gd name="T53" fmla="*/ 23 h 543"/>
                  <a:gd name="T54" fmla="*/ 77 w 276"/>
                  <a:gd name="T55" fmla="*/ 54 h 543"/>
                  <a:gd name="T56" fmla="*/ 0 w 276"/>
                  <a:gd name="T57" fmla="*/ 103 h 543"/>
                  <a:gd name="T58" fmla="*/ 5 w 276"/>
                  <a:gd name="T59" fmla="*/ 8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9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2132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2117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>
                    <a:gd name="T0" fmla="*/ 0 w 160"/>
                    <a:gd name="T1" fmla="*/ 400 h 401"/>
                    <a:gd name="T2" fmla="*/ 23 w 160"/>
                    <a:gd name="T3" fmla="*/ 310 h 401"/>
                    <a:gd name="T4" fmla="*/ 43 w 160"/>
                    <a:gd name="T5" fmla="*/ 212 h 401"/>
                    <a:gd name="T6" fmla="*/ 53 w 160"/>
                    <a:gd name="T7" fmla="*/ 168 h 401"/>
                    <a:gd name="T8" fmla="*/ 67 w 160"/>
                    <a:gd name="T9" fmla="*/ 119 h 401"/>
                    <a:gd name="T10" fmla="*/ 87 w 160"/>
                    <a:gd name="T11" fmla="*/ 66 h 401"/>
                    <a:gd name="T12" fmla="*/ 101 w 160"/>
                    <a:gd name="T13" fmla="*/ 33 h 401"/>
                    <a:gd name="T14" fmla="*/ 113 w 160"/>
                    <a:gd name="T15" fmla="*/ 17 h 401"/>
                    <a:gd name="T16" fmla="*/ 127 w 160"/>
                    <a:gd name="T17" fmla="*/ 4 h 401"/>
                    <a:gd name="T18" fmla="*/ 143 w 160"/>
                    <a:gd name="T19" fmla="*/ 0 h 401"/>
                    <a:gd name="T20" fmla="*/ 150 w 160"/>
                    <a:gd name="T21" fmla="*/ 11 h 401"/>
                    <a:gd name="T22" fmla="*/ 159 w 160"/>
                    <a:gd name="T23" fmla="*/ 37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8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>
                    <a:gd name="T0" fmla="*/ 127 w 128"/>
                    <a:gd name="T1" fmla="*/ 680 h 681"/>
                    <a:gd name="T2" fmla="*/ 101 w 128"/>
                    <a:gd name="T3" fmla="*/ 273 h 681"/>
                    <a:gd name="T4" fmla="*/ 82 w 128"/>
                    <a:gd name="T5" fmla="*/ 70 h 681"/>
                    <a:gd name="T6" fmla="*/ 76 w 128"/>
                    <a:gd name="T7" fmla="*/ 28 h 681"/>
                    <a:gd name="T8" fmla="*/ 66 w 128"/>
                    <a:gd name="T9" fmla="*/ 7 h 681"/>
                    <a:gd name="T10" fmla="*/ 47 w 128"/>
                    <a:gd name="T11" fmla="*/ 0 h 681"/>
                    <a:gd name="T12" fmla="*/ 31 w 128"/>
                    <a:gd name="T13" fmla="*/ 8 h 681"/>
                    <a:gd name="T14" fmla="*/ 15 w 128"/>
                    <a:gd name="T15" fmla="*/ 30 h 681"/>
                    <a:gd name="T16" fmla="*/ 0 w 128"/>
                    <a:gd name="T17" fmla="*/ 69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9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>
                    <a:gd name="T0" fmla="*/ 170 w 172"/>
                    <a:gd name="T1" fmla="*/ 1723 h 1724"/>
                    <a:gd name="T2" fmla="*/ 171 w 172"/>
                    <a:gd name="T3" fmla="*/ 1473 h 1724"/>
                    <a:gd name="T4" fmla="*/ 171 w 172"/>
                    <a:gd name="T5" fmla="*/ 1358 h 1724"/>
                    <a:gd name="T6" fmla="*/ 167 w 172"/>
                    <a:gd name="T7" fmla="*/ 1278 h 1724"/>
                    <a:gd name="T8" fmla="*/ 164 w 172"/>
                    <a:gd name="T9" fmla="*/ 1181 h 1724"/>
                    <a:gd name="T10" fmla="*/ 165 w 172"/>
                    <a:gd name="T11" fmla="*/ 1079 h 1724"/>
                    <a:gd name="T12" fmla="*/ 163 w 172"/>
                    <a:gd name="T13" fmla="*/ 994 h 1724"/>
                    <a:gd name="T14" fmla="*/ 159 w 172"/>
                    <a:gd name="T15" fmla="*/ 918 h 1724"/>
                    <a:gd name="T16" fmla="*/ 153 w 172"/>
                    <a:gd name="T17" fmla="*/ 783 h 1724"/>
                    <a:gd name="T18" fmla="*/ 145 w 172"/>
                    <a:gd name="T19" fmla="*/ 634 h 1724"/>
                    <a:gd name="T20" fmla="*/ 135 w 172"/>
                    <a:gd name="T21" fmla="*/ 485 h 1724"/>
                    <a:gd name="T22" fmla="*/ 126 w 172"/>
                    <a:gd name="T23" fmla="*/ 323 h 1724"/>
                    <a:gd name="T24" fmla="*/ 118 w 172"/>
                    <a:gd name="T25" fmla="*/ 228 h 1724"/>
                    <a:gd name="T26" fmla="*/ 112 w 172"/>
                    <a:gd name="T27" fmla="*/ 191 h 1724"/>
                    <a:gd name="T28" fmla="*/ 96 w 172"/>
                    <a:gd name="T29" fmla="*/ 126 h 1724"/>
                    <a:gd name="T30" fmla="*/ 82 w 172"/>
                    <a:gd name="T31" fmla="*/ 79 h 1724"/>
                    <a:gd name="T32" fmla="*/ 65 w 172"/>
                    <a:gd name="T33" fmla="*/ 40 h 1724"/>
                    <a:gd name="T34" fmla="*/ 48 w 172"/>
                    <a:gd name="T35" fmla="*/ 10 h 1724"/>
                    <a:gd name="T36" fmla="*/ 36 w 172"/>
                    <a:gd name="T37" fmla="*/ 1 h 1724"/>
                    <a:gd name="T38" fmla="*/ 19 w 172"/>
                    <a:gd name="T39" fmla="*/ 0 h 1724"/>
                    <a:gd name="T40" fmla="*/ 7 w 172"/>
                    <a:gd name="T41" fmla="*/ 10 h 1724"/>
                    <a:gd name="T42" fmla="*/ 0 w 172"/>
                    <a:gd name="T43" fmla="*/ 28 h 1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>
                    <a:gd name="T0" fmla="*/ 176 w 177"/>
                    <a:gd name="T1" fmla="*/ 551 h 552"/>
                    <a:gd name="T2" fmla="*/ 150 w 177"/>
                    <a:gd name="T3" fmla="*/ 428 h 552"/>
                    <a:gd name="T4" fmla="*/ 127 w 177"/>
                    <a:gd name="T5" fmla="*/ 292 h 552"/>
                    <a:gd name="T6" fmla="*/ 116 w 177"/>
                    <a:gd name="T7" fmla="*/ 233 h 552"/>
                    <a:gd name="T8" fmla="*/ 100 w 177"/>
                    <a:gd name="T9" fmla="*/ 164 h 552"/>
                    <a:gd name="T10" fmla="*/ 78 w 177"/>
                    <a:gd name="T11" fmla="*/ 92 h 552"/>
                    <a:gd name="T12" fmla="*/ 62 w 177"/>
                    <a:gd name="T13" fmla="*/ 46 h 552"/>
                    <a:gd name="T14" fmla="*/ 50 w 177"/>
                    <a:gd name="T15" fmla="*/ 24 h 552"/>
                    <a:gd name="T16" fmla="*/ 34 w 177"/>
                    <a:gd name="T17" fmla="*/ 7 h 552"/>
                    <a:gd name="T18" fmla="*/ 16 w 177"/>
                    <a:gd name="T19" fmla="*/ 0 h 552"/>
                    <a:gd name="T20" fmla="*/ 8 w 177"/>
                    <a:gd name="T21" fmla="*/ 15 h 552"/>
                    <a:gd name="T22" fmla="*/ 0 w 177"/>
                    <a:gd name="T23" fmla="*/ 50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>
                    <a:gd name="T0" fmla="*/ 170 w 171"/>
                    <a:gd name="T1" fmla="*/ 603 h 604"/>
                    <a:gd name="T2" fmla="*/ 144 w 171"/>
                    <a:gd name="T3" fmla="*/ 545 h 604"/>
                    <a:gd name="T4" fmla="*/ 135 w 171"/>
                    <a:gd name="T5" fmla="*/ 509 h 604"/>
                    <a:gd name="T6" fmla="*/ 127 w 171"/>
                    <a:gd name="T7" fmla="*/ 480 h 604"/>
                    <a:gd name="T8" fmla="*/ 90 w 171"/>
                    <a:gd name="T9" fmla="*/ 202 h 604"/>
                    <a:gd name="T10" fmla="*/ 70 w 171"/>
                    <a:gd name="T11" fmla="*/ 113 h 604"/>
                    <a:gd name="T12" fmla="*/ 54 w 171"/>
                    <a:gd name="T13" fmla="*/ 57 h 604"/>
                    <a:gd name="T14" fmla="*/ 42 w 171"/>
                    <a:gd name="T15" fmla="*/ 30 h 604"/>
                    <a:gd name="T16" fmla="*/ 29 w 171"/>
                    <a:gd name="T17" fmla="*/ 8 h 604"/>
                    <a:gd name="T18" fmla="*/ 15 w 171"/>
                    <a:gd name="T19" fmla="*/ 0 h 604"/>
                    <a:gd name="T20" fmla="*/ 5 w 171"/>
                    <a:gd name="T21" fmla="*/ 5 h 604"/>
                    <a:gd name="T22" fmla="*/ 0 w 171"/>
                    <a:gd name="T23" fmla="*/ 41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2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>
                    <a:gd name="T0" fmla="*/ 366 w 367"/>
                    <a:gd name="T1" fmla="*/ 914 h 915"/>
                    <a:gd name="T2" fmla="*/ 356 w 367"/>
                    <a:gd name="T3" fmla="*/ 842 h 915"/>
                    <a:gd name="T4" fmla="*/ 240 w 367"/>
                    <a:gd name="T5" fmla="*/ 344 h 915"/>
                    <a:gd name="T6" fmla="*/ 189 w 367"/>
                    <a:gd name="T7" fmla="*/ 192 h 915"/>
                    <a:gd name="T8" fmla="*/ 174 w 367"/>
                    <a:gd name="T9" fmla="*/ 140 h 915"/>
                    <a:gd name="T10" fmla="*/ 154 w 367"/>
                    <a:gd name="T11" fmla="*/ 83 h 915"/>
                    <a:gd name="T12" fmla="*/ 131 w 367"/>
                    <a:gd name="T13" fmla="*/ 40 h 915"/>
                    <a:gd name="T14" fmla="*/ 110 w 367"/>
                    <a:gd name="T15" fmla="*/ 17 h 915"/>
                    <a:gd name="T16" fmla="*/ 84 w 367"/>
                    <a:gd name="T17" fmla="*/ 1 h 915"/>
                    <a:gd name="T18" fmla="*/ 57 w 367"/>
                    <a:gd name="T19" fmla="*/ 0 h 915"/>
                    <a:gd name="T20" fmla="*/ 38 w 367"/>
                    <a:gd name="T21" fmla="*/ 17 h 915"/>
                    <a:gd name="T22" fmla="*/ 0 w 367"/>
                    <a:gd name="T23" fmla="*/ 102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3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>
                    <a:gd name="T0" fmla="*/ 0 w 364"/>
                    <a:gd name="T1" fmla="*/ 1518 h 1519"/>
                    <a:gd name="T2" fmla="*/ 96 w 364"/>
                    <a:gd name="T3" fmla="*/ 1087 h 1519"/>
                    <a:gd name="T4" fmla="*/ 148 w 364"/>
                    <a:gd name="T5" fmla="*/ 871 h 1519"/>
                    <a:gd name="T6" fmla="*/ 193 w 364"/>
                    <a:gd name="T7" fmla="*/ 666 h 1519"/>
                    <a:gd name="T8" fmla="*/ 221 w 364"/>
                    <a:gd name="T9" fmla="*/ 523 h 1519"/>
                    <a:gd name="T10" fmla="*/ 234 w 364"/>
                    <a:gd name="T11" fmla="*/ 447 h 1519"/>
                    <a:gd name="T12" fmla="*/ 242 w 364"/>
                    <a:gd name="T13" fmla="*/ 365 h 1519"/>
                    <a:gd name="T14" fmla="*/ 253 w 364"/>
                    <a:gd name="T15" fmla="*/ 290 h 1519"/>
                    <a:gd name="T16" fmla="*/ 271 w 364"/>
                    <a:gd name="T17" fmla="*/ 200 h 1519"/>
                    <a:gd name="T18" fmla="*/ 289 w 364"/>
                    <a:gd name="T19" fmla="*/ 119 h 1519"/>
                    <a:gd name="T20" fmla="*/ 314 w 364"/>
                    <a:gd name="T21" fmla="*/ 47 h 1519"/>
                    <a:gd name="T22" fmla="*/ 333 w 364"/>
                    <a:gd name="T23" fmla="*/ 4 h 1519"/>
                    <a:gd name="T24" fmla="*/ 345 w 364"/>
                    <a:gd name="T25" fmla="*/ 0 h 1519"/>
                    <a:gd name="T26" fmla="*/ 356 w 364"/>
                    <a:gd name="T27" fmla="*/ 21 h 1519"/>
                    <a:gd name="T28" fmla="*/ 363 w 364"/>
                    <a:gd name="T29" fmla="*/ 102 h 1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>
                    <a:gd name="T0" fmla="*/ 0 w 269"/>
                    <a:gd name="T1" fmla="*/ 519 h 520"/>
                    <a:gd name="T2" fmla="*/ 50 w 269"/>
                    <a:gd name="T3" fmla="*/ 406 h 520"/>
                    <a:gd name="T4" fmla="*/ 81 w 269"/>
                    <a:gd name="T5" fmla="*/ 277 h 520"/>
                    <a:gd name="T6" fmla="*/ 98 w 269"/>
                    <a:gd name="T7" fmla="*/ 219 h 520"/>
                    <a:gd name="T8" fmla="*/ 121 w 269"/>
                    <a:gd name="T9" fmla="*/ 152 h 520"/>
                    <a:gd name="T10" fmla="*/ 152 w 269"/>
                    <a:gd name="T11" fmla="*/ 83 h 520"/>
                    <a:gd name="T12" fmla="*/ 174 w 269"/>
                    <a:gd name="T13" fmla="*/ 41 h 520"/>
                    <a:gd name="T14" fmla="*/ 191 w 269"/>
                    <a:gd name="T15" fmla="*/ 20 h 520"/>
                    <a:gd name="T16" fmla="*/ 216 w 269"/>
                    <a:gd name="T17" fmla="*/ 2 h 520"/>
                    <a:gd name="T18" fmla="*/ 242 w 269"/>
                    <a:gd name="T19" fmla="*/ 0 h 520"/>
                    <a:gd name="T20" fmla="*/ 253 w 269"/>
                    <a:gd name="T21" fmla="*/ 24 h 520"/>
                    <a:gd name="T22" fmla="*/ 268 w 269"/>
                    <a:gd name="T23" fmla="*/ 63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>
                    <a:gd name="T0" fmla="*/ 0 w 128"/>
                    <a:gd name="T1" fmla="*/ 0 h 253"/>
                    <a:gd name="T2" fmla="*/ 21 w 128"/>
                    <a:gd name="T3" fmla="*/ 15 h 253"/>
                    <a:gd name="T4" fmla="*/ 47 w 128"/>
                    <a:gd name="T5" fmla="*/ 34 h 253"/>
                    <a:gd name="T6" fmla="*/ 70 w 128"/>
                    <a:gd name="T7" fmla="*/ 70 h 253"/>
                    <a:gd name="T8" fmla="*/ 92 w 128"/>
                    <a:gd name="T9" fmla="*/ 99 h 253"/>
                    <a:gd name="T10" fmla="*/ 109 w 128"/>
                    <a:gd name="T11" fmla="*/ 131 h 253"/>
                    <a:gd name="T12" fmla="*/ 118 w 128"/>
                    <a:gd name="T13" fmla="*/ 158 h 253"/>
                    <a:gd name="T14" fmla="*/ 124 w 128"/>
                    <a:gd name="T15" fmla="*/ 182 h 253"/>
                    <a:gd name="T16" fmla="*/ 127 w 128"/>
                    <a:gd name="T17" fmla="*/ 217 h 253"/>
                    <a:gd name="T18" fmla="*/ 127 w 128"/>
                    <a:gd name="T19" fmla="*/ 252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>
                    <a:gd name="T0" fmla="*/ 0 w 110"/>
                    <a:gd name="T1" fmla="*/ 1000 h 1001"/>
                    <a:gd name="T2" fmla="*/ 0 w 110"/>
                    <a:gd name="T3" fmla="*/ 906 h 1001"/>
                    <a:gd name="T4" fmla="*/ 0 w 110"/>
                    <a:gd name="T5" fmla="*/ 835 h 1001"/>
                    <a:gd name="T6" fmla="*/ 2 w 110"/>
                    <a:gd name="T7" fmla="*/ 787 h 1001"/>
                    <a:gd name="T8" fmla="*/ 3 w 110"/>
                    <a:gd name="T9" fmla="*/ 726 h 1001"/>
                    <a:gd name="T10" fmla="*/ 3 w 110"/>
                    <a:gd name="T11" fmla="*/ 664 h 1001"/>
                    <a:gd name="T12" fmla="*/ 4 w 110"/>
                    <a:gd name="T13" fmla="*/ 612 h 1001"/>
                    <a:gd name="T14" fmla="*/ 7 w 110"/>
                    <a:gd name="T15" fmla="*/ 564 h 1001"/>
                    <a:gd name="T16" fmla="*/ 10 w 110"/>
                    <a:gd name="T17" fmla="*/ 482 h 1001"/>
                    <a:gd name="T18" fmla="*/ 16 w 110"/>
                    <a:gd name="T19" fmla="*/ 389 h 1001"/>
                    <a:gd name="T20" fmla="*/ 23 w 110"/>
                    <a:gd name="T21" fmla="*/ 297 h 1001"/>
                    <a:gd name="T22" fmla="*/ 28 w 110"/>
                    <a:gd name="T23" fmla="*/ 200 h 1001"/>
                    <a:gd name="T24" fmla="*/ 33 w 110"/>
                    <a:gd name="T25" fmla="*/ 141 h 1001"/>
                    <a:gd name="T26" fmla="*/ 36 w 110"/>
                    <a:gd name="T27" fmla="*/ 117 h 1001"/>
                    <a:gd name="T28" fmla="*/ 46 w 110"/>
                    <a:gd name="T29" fmla="*/ 77 h 1001"/>
                    <a:gd name="T30" fmla="*/ 56 w 110"/>
                    <a:gd name="T31" fmla="*/ 48 h 1001"/>
                    <a:gd name="T32" fmla="*/ 67 w 110"/>
                    <a:gd name="T33" fmla="*/ 25 h 1001"/>
                    <a:gd name="T34" fmla="*/ 78 w 110"/>
                    <a:gd name="T35" fmla="*/ 5 h 1001"/>
                    <a:gd name="T36" fmla="*/ 85 w 110"/>
                    <a:gd name="T37" fmla="*/ 0 h 1001"/>
                    <a:gd name="T38" fmla="*/ 96 w 110"/>
                    <a:gd name="T39" fmla="*/ 0 h 1001"/>
                    <a:gd name="T40" fmla="*/ 105 w 110"/>
                    <a:gd name="T41" fmla="*/ 7 h 1001"/>
                    <a:gd name="T42" fmla="*/ 109 w 110"/>
                    <a:gd name="T43" fmla="*/ 17 h 1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7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>
                    <a:gd name="T0" fmla="*/ 131 w 132"/>
                    <a:gd name="T1" fmla="*/ 278 h 279"/>
                    <a:gd name="T2" fmla="*/ 111 w 132"/>
                    <a:gd name="T3" fmla="*/ 216 h 279"/>
                    <a:gd name="T4" fmla="*/ 95 w 132"/>
                    <a:gd name="T5" fmla="*/ 147 h 279"/>
                    <a:gd name="T6" fmla="*/ 86 w 132"/>
                    <a:gd name="T7" fmla="*/ 117 h 279"/>
                    <a:gd name="T8" fmla="*/ 74 w 132"/>
                    <a:gd name="T9" fmla="*/ 83 h 279"/>
                    <a:gd name="T10" fmla="*/ 58 w 132"/>
                    <a:gd name="T11" fmla="*/ 45 h 279"/>
                    <a:gd name="T12" fmla="*/ 47 w 132"/>
                    <a:gd name="T13" fmla="*/ 22 h 279"/>
                    <a:gd name="T14" fmla="*/ 37 w 132"/>
                    <a:gd name="T15" fmla="*/ 12 h 279"/>
                    <a:gd name="T16" fmla="*/ 25 w 132"/>
                    <a:gd name="T17" fmla="*/ 2 h 279"/>
                    <a:gd name="T18" fmla="*/ 12 w 132"/>
                    <a:gd name="T19" fmla="*/ 0 h 279"/>
                    <a:gd name="T20" fmla="*/ 6 w 132"/>
                    <a:gd name="T21" fmla="*/ 7 h 279"/>
                    <a:gd name="T22" fmla="*/ 0 w 132"/>
                    <a:gd name="T23" fmla="*/ 25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8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>
                    <a:gd name="T0" fmla="*/ 87 w 89"/>
                    <a:gd name="T1" fmla="*/ 697 h 698"/>
                    <a:gd name="T2" fmla="*/ 88 w 89"/>
                    <a:gd name="T3" fmla="*/ 632 h 698"/>
                    <a:gd name="T4" fmla="*/ 88 w 89"/>
                    <a:gd name="T5" fmla="*/ 582 h 698"/>
                    <a:gd name="T6" fmla="*/ 86 w 89"/>
                    <a:gd name="T7" fmla="*/ 548 h 698"/>
                    <a:gd name="T8" fmla="*/ 85 w 89"/>
                    <a:gd name="T9" fmla="*/ 505 h 698"/>
                    <a:gd name="T10" fmla="*/ 85 w 89"/>
                    <a:gd name="T11" fmla="*/ 462 h 698"/>
                    <a:gd name="T12" fmla="*/ 84 w 89"/>
                    <a:gd name="T13" fmla="*/ 426 h 698"/>
                    <a:gd name="T14" fmla="*/ 81 w 89"/>
                    <a:gd name="T15" fmla="*/ 393 h 698"/>
                    <a:gd name="T16" fmla="*/ 79 w 89"/>
                    <a:gd name="T17" fmla="*/ 334 h 698"/>
                    <a:gd name="T18" fmla="*/ 74 w 89"/>
                    <a:gd name="T19" fmla="*/ 271 h 698"/>
                    <a:gd name="T20" fmla="*/ 69 w 89"/>
                    <a:gd name="T21" fmla="*/ 208 h 698"/>
                    <a:gd name="T22" fmla="*/ 65 w 89"/>
                    <a:gd name="T23" fmla="*/ 139 h 698"/>
                    <a:gd name="T24" fmla="*/ 60 w 89"/>
                    <a:gd name="T25" fmla="*/ 97 h 698"/>
                    <a:gd name="T26" fmla="*/ 58 w 89"/>
                    <a:gd name="T27" fmla="*/ 81 h 698"/>
                    <a:gd name="T28" fmla="*/ 50 w 89"/>
                    <a:gd name="T29" fmla="*/ 54 h 698"/>
                    <a:gd name="T30" fmla="*/ 42 w 89"/>
                    <a:gd name="T31" fmla="*/ 34 h 698"/>
                    <a:gd name="T32" fmla="*/ 33 w 89"/>
                    <a:gd name="T33" fmla="*/ 18 h 698"/>
                    <a:gd name="T34" fmla="*/ 24 w 89"/>
                    <a:gd name="T35" fmla="*/ 4 h 698"/>
                    <a:gd name="T36" fmla="*/ 18 w 89"/>
                    <a:gd name="T37" fmla="*/ 0 h 698"/>
                    <a:gd name="T38" fmla="*/ 10 w 89"/>
                    <a:gd name="T39" fmla="*/ 0 h 698"/>
                    <a:gd name="T40" fmla="*/ 2 w 89"/>
                    <a:gd name="T41" fmla="*/ 5 h 698"/>
                    <a:gd name="T42" fmla="*/ 0 w 89"/>
                    <a:gd name="T43" fmla="*/ 11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9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>
                    <a:gd name="T0" fmla="*/ 0 w 140"/>
                    <a:gd name="T1" fmla="*/ 261 h 262"/>
                    <a:gd name="T2" fmla="*/ 20 w 140"/>
                    <a:gd name="T3" fmla="*/ 236 h 262"/>
                    <a:gd name="T4" fmla="*/ 28 w 140"/>
                    <a:gd name="T5" fmla="*/ 220 h 262"/>
                    <a:gd name="T6" fmla="*/ 34 w 140"/>
                    <a:gd name="T7" fmla="*/ 207 h 262"/>
                    <a:gd name="T8" fmla="*/ 64 w 140"/>
                    <a:gd name="T9" fmla="*/ 87 h 262"/>
                    <a:gd name="T10" fmla="*/ 81 w 140"/>
                    <a:gd name="T11" fmla="*/ 48 h 262"/>
                    <a:gd name="T12" fmla="*/ 93 w 140"/>
                    <a:gd name="T13" fmla="*/ 24 h 262"/>
                    <a:gd name="T14" fmla="*/ 103 w 140"/>
                    <a:gd name="T15" fmla="*/ 12 h 262"/>
                    <a:gd name="T16" fmla="*/ 115 w 140"/>
                    <a:gd name="T17" fmla="*/ 4 h 262"/>
                    <a:gd name="T18" fmla="*/ 126 w 140"/>
                    <a:gd name="T19" fmla="*/ 0 h 262"/>
                    <a:gd name="T20" fmla="*/ 134 w 140"/>
                    <a:gd name="T21" fmla="*/ 2 h 262"/>
                    <a:gd name="T22" fmla="*/ 139 w 140"/>
                    <a:gd name="T23" fmla="*/ 17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0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>
                    <a:gd name="T0" fmla="*/ 328 w 329"/>
                    <a:gd name="T1" fmla="*/ 914 h 915"/>
                    <a:gd name="T2" fmla="*/ 316 w 329"/>
                    <a:gd name="T3" fmla="*/ 807 h 915"/>
                    <a:gd name="T4" fmla="*/ 301 w 329"/>
                    <a:gd name="T5" fmla="*/ 690 h 915"/>
                    <a:gd name="T6" fmla="*/ 288 w 329"/>
                    <a:gd name="T7" fmla="*/ 600 h 915"/>
                    <a:gd name="T8" fmla="*/ 274 w 329"/>
                    <a:gd name="T9" fmla="*/ 519 h 915"/>
                    <a:gd name="T10" fmla="*/ 256 w 329"/>
                    <a:gd name="T11" fmla="*/ 449 h 915"/>
                    <a:gd name="T12" fmla="*/ 238 w 329"/>
                    <a:gd name="T13" fmla="*/ 372 h 915"/>
                    <a:gd name="T14" fmla="*/ 213 w 329"/>
                    <a:gd name="T15" fmla="*/ 308 h 915"/>
                    <a:gd name="T16" fmla="*/ 160 w 329"/>
                    <a:gd name="T17" fmla="*/ 178 h 915"/>
                    <a:gd name="T18" fmla="*/ 145 w 329"/>
                    <a:gd name="T19" fmla="*/ 141 h 915"/>
                    <a:gd name="T20" fmla="*/ 134 w 329"/>
                    <a:gd name="T21" fmla="*/ 122 h 915"/>
                    <a:gd name="T22" fmla="*/ 109 w 329"/>
                    <a:gd name="T23" fmla="*/ 73 h 915"/>
                    <a:gd name="T24" fmla="*/ 94 w 329"/>
                    <a:gd name="T25" fmla="*/ 50 h 915"/>
                    <a:gd name="T26" fmla="*/ 77 w 329"/>
                    <a:gd name="T27" fmla="*/ 31 h 915"/>
                    <a:gd name="T28" fmla="*/ 50 w 329"/>
                    <a:gd name="T29" fmla="*/ 11 h 915"/>
                    <a:gd name="T30" fmla="*/ 33 w 329"/>
                    <a:gd name="T31" fmla="*/ 1 h 915"/>
                    <a:gd name="T32" fmla="*/ 20 w 329"/>
                    <a:gd name="T33" fmla="*/ 0 h 915"/>
                    <a:gd name="T34" fmla="*/ 8 w 329"/>
                    <a:gd name="T35" fmla="*/ 5 h 915"/>
                    <a:gd name="T36" fmla="*/ 0 w 329"/>
                    <a:gd name="T37" fmla="*/ 18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1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>
                    <a:gd name="T0" fmla="*/ 135 w 136"/>
                    <a:gd name="T1" fmla="*/ 753 h 754"/>
                    <a:gd name="T2" fmla="*/ 62 w 136"/>
                    <a:gd name="T3" fmla="*/ 28 h 754"/>
                    <a:gd name="T4" fmla="*/ 56 w 136"/>
                    <a:gd name="T5" fmla="*/ 18 h 754"/>
                    <a:gd name="T6" fmla="*/ 48 w 136"/>
                    <a:gd name="T7" fmla="*/ 5 h 754"/>
                    <a:gd name="T8" fmla="*/ 41 w 136"/>
                    <a:gd name="T9" fmla="*/ 2 h 754"/>
                    <a:gd name="T10" fmla="*/ 29 w 136"/>
                    <a:gd name="T11" fmla="*/ 0 h 754"/>
                    <a:gd name="T12" fmla="*/ 21 w 136"/>
                    <a:gd name="T13" fmla="*/ 2 h 754"/>
                    <a:gd name="T14" fmla="*/ 13 w 136"/>
                    <a:gd name="T15" fmla="*/ 11 h 754"/>
                    <a:gd name="T16" fmla="*/ 5 w 136"/>
                    <a:gd name="T17" fmla="*/ 24 h 754"/>
                    <a:gd name="T18" fmla="*/ 0 w 136"/>
                    <a:gd name="T19" fmla="*/ 47 h 7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33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>
                  <a:gd name="T0" fmla="*/ 47 w 48"/>
                  <a:gd name="T1" fmla="*/ 0 h 470"/>
                  <a:gd name="T2" fmla="*/ 29 w 48"/>
                  <a:gd name="T3" fmla="*/ 30 h 470"/>
                  <a:gd name="T4" fmla="*/ 20 w 48"/>
                  <a:gd name="T5" fmla="*/ 89 h 470"/>
                  <a:gd name="T6" fmla="*/ 9 w 48"/>
                  <a:gd name="T7" fmla="*/ 168 h 470"/>
                  <a:gd name="T8" fmla="*/ 0 w 48"/>
                  <a:gd name="T9" fmla="*/ 267 h 470"/>
                  <a:gd name="T10" fmla="*/ 0 w 48"/>
                  <a:gd name="T11" fmla="*/ 375 h 470"/>
                  <a:gd name="T12" fmla="*/ 5 w 48"/>
                  <a:gd name="T13" fmla="*/ 469 h 470"/>
                  <a:gd name="T14" fmla="*/ 9 w 48"/>
                  <a:gd name="T15" fmla="*/ 469 h 470"/>
                  <a:gd name="T16" fmla="*/ 5 w 48"/>
                  <a:gd name="T17" fmla="*/ 375 h 470"/>
                  <a:gd name="T18" fmla="*/ 5 w 48"/>
                  <a:gd name="T19" fmla="*/ 296 h 470"/>
                  <a:gd name="T20" fmla="*/ 14 w 48"/>
                  <a:gd name="T21" fmla="*/ 211 h 470"/>
                  <a:gd name="T22" fmla="*/ 29 w 48"/>
                  <a:gd name="T23" fmla="*/ 125 h 470"/>
                  <a:gd name="T24" fmla="*/ 46 w 48"/>
                  <a:gd name="T25" fmla="*/ 12 h 470"/>
                  <a:gd name="T26" fmla="*/ 47 w 48"/>
                  <a:gd name="T2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>
                  <a:gd name="T0" fmla="*/ 15 w 77"/>
                  <a:gd name="T1" fmla="*/ 0 h 486"/>
                  <a:gd name="T2" fmla="*/ 30 w 77"/>
                  <a:gd name="T3" fmla="*/ 37 h 486"/>
                  <a:gd name="T4" fmla="*/ 45 w 77"/>
                  <a:gd name="T5" fmla="*/ 96 h 486"/>
                  <a:gd name="T6" fmla="*/ 60 w 77"/>
                  <a:gd name="T7" fmla="*/ 177 h 486"/>
                  <a:gd name="T8" fmla="*/ 76 w 77"/>
                  <a:gd name="T9" fmla="*/ 279 h 486"/>
                  <a:gd name="T10" fmla="*/ 76 w 77"/>
                  <a:gd name="T11" fmla="*/ 390 h 486"/>
                  <a:gd name="T12" fmla="*/ 68 w 77"/>
                  <a:gd name="T13" fmla="*/ 485 h 486"/>
                  <a:gd name="T14" fmla="*/ 60 w 77"/>
                  <a:gd name="T15" fmla="*/ 485 h 486"/>
                  <a:gd name="T16" fmla="*/ 68 w 77"/>
                  <a:gd name="T17" fmla="*/ 390 h 486"/>
                  <a:gd name="T18" fmla="*/ 68 w 77"/>
                  <a:gd name="T19" fmla="*/ 309 h 486"/>
                  <a:gd name="T20" fmla="*/ 53 w 77"/>
                  <a:gd name="T21" fmla="*/ 220 h 486"/>
                  <a:gd name="T22" fmla="*/ 30 w 77"/>
                  <a:gd name="T23" fmla="*/ 132 h 486"/>
                  <a:gd name="T24" fmla="*/ 0 w 77"/>
                  <a:gd name="T25" fmla="*/ 23 h 486"/>
                  <a:gd name="T26" fmla="*/ 15 w 77"/>
                  <a:gd name="T27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>
                  <a:gd name="T0" fmla="*/ 124 w 213"/>
                  <a:gd name="T1" fmla="*/ 14 h 578"/>
                  <a:gd name="T2" fmla="*/ 106 w 213"/>
                  <a:gd name="T3" fmla="*/ 37 h 578"/>
                  <a:gd name="T4" fmla="*/ 67 w 213"/>
                  <a:gd name="T5" fmla="*/ 61 h 578"/>
                  <a:gd name="T6" fmla="*/ 82 w 213"/>
                  <a:gd name="T7" fmla="*/ 56 h 578"/>
                  <a:gd name="T8" fmla="*/ 87 w 213"/>
                  <a:gd name="T9" fmla="*/ 71 h 578"/>
                  <a:gd name="T10" fmla="*/ 82 w 213"/>
                  <a:gd name="T11" fmla="*/ 84 h 578"/>
                  <a:gd name="T12" fmla="*/ 60 w 213"/>
                  <a:gd name="T13" fmla="*/ 112 h 578"/>
                  <a:gd name="T14" fmla="*/ 60 w 213"/>
                  <a:gd name="T15" fmla="*/ 119 h 578"/>
                  <a:gd name="T16" fmla="*/ 76 w 213"/>
                  <a:gd name="T17" fmla="*/ 119 h 578"/>
                  <a:gd name="T18" fmla="*/ 69 w 213"/>
                  <a:gd name="T19" fmla="*/ 128 h 578"/>
                  <a:gd name="T20" fmla="*/ 60 w 213"/>
                  <a:gd name="T21" fmla="*/ 156 h 578"/>
                  <a:gd name="T22" fmla="*/ 69 w 213"/>
                  <a:gd name="T23" fmla="*/ 151 h 578"/>
                  <a:gd name="T24" fmla="*/ 73 w 213"/>
                  <a:gd name="T25" fmla="*/ 169 h 578"/>
                  <a:gd name="T26" fmla="*/ 21 w 213"/>
                  <a:gd name="T27" fmla="*/ 217 h 578"/>
                  <a:gd name="T28" fmla="*/ 54 w 213"/>
                  <a:gd name="T29" fmla="*/ 202 h 578"/>
                  <a:gd name="T30" fmla="*/ 42 w 213"/>
                  <a:gd name="T31" fmla="*/ 231 h 578"/>
                  <a:gd name="T32" fmla="*/ 27 w 213"/>
                  <a:gd name="T33" fmla="*/ 235 h 578"/>
                  <a:gd name="T34" fmla="*/ 63 w 213"/>
                  <a:gd name="T35" fmla="*/ 202 h 578"/>
                  <a:gd name="T36" fmla="*/ 73 w 213"/>
                  <a:gd name="T37" fmla="*/ 217 h 578"/>
                  <a:gd name="T38" fmla="*/ 45 w 213"/>
                  <a:gd name="T39" fmla="*/ 260 h 578"/>
                  <a:gd name="T40" fmla="*/ 24 w 213"/>
                  <a:gd name="T41" fmla="*/ 289 h 578"/>
                  <a:gd name="T42" fmla="*/ 49 w 213"/>
                  <a:gd name="T43" fmla="*/ 270 h 578"/>
                  <a:gd name="T44" fmla="*/ 57 w 213"/>
                  <a:gd name="T45" fmla="*/ 283 h 578"/>
                  <a:gd name="T46" fmla="*/ 45 w 213"/>
                  <a:gd name="T47" fmla="*/ 316 h 578"/>
                  <a:gd name="T48" fmla="*/ 27 w 213"/>
                  <a:gd name="T49" fmla="*/ 336 h 578"/>
                  <a:gd name="T50" fmla="*/ 33 w 213"/>
                  <a:gd name="T51" fmla="*/ 345 h 578"/>
                  <a:gd name="T52" fmla="*/ 36 w 213"/>
                  <a:gd name="T53" fmla="*/ 359 h 578"/>
                  <a:gd name="T54" fmla="*/ 33 w 213"/>
                  <a:gd name="T55" fmla="*/ 364 h 578"/>
                  <a:gd name="T56" fmla="*/ 30 w 213"/>
                  <a:gd name="T57" fmla="*/ 378 h 578"/>
                  <a:gd name="T58" fmla="*/ 33 w 213"/>
                  <a:gd name="T59" fmla="*/ 392 h 578"/>
                  <a:gd name="T60" fmla="*/ 6 w 213"/>
                  <a:gd name="T61" fmla="*/ 448 h 578"/>
                  <a:gd name="T62" fmla="*/ 39 w 213"/>
                  <a:gd name="T63" fmla="*/ 415 h 578"/>
                  <a:gd name="T64" fmla="*/ 69 w 213"/>
                  <a:gd name="T65" fmla="*/ 577 h 578"/>
                  <a:gd name="T66" fmla="*/ 45 w 213"/>
                  <a:gd name="T67" fmla="*/ 434 h 578"/>
                  <a:gd name="T68" fmla="*/ 60 w 213"/>
                  <a:gd name="T69" fmla="*/ 397 h 578"/>
                  <a:gd name="T70" fmla="*/ 63 w 213"/>
                  <a:gd name="T71" fmla="*/ 378 h 578"/>
                  <a:gd name="T72" fmla="*/ 73 w 213"/>
                  <a:gd name="T73" fmla="*/ 411 h 578"/>
                  <a:gd name="T74" fmla="*/ 69 w 213"/>
                  <a:gd name="T75" fmla="*/ 349 h 578"/>
                  <a:gd name="T76" fmla="*/ 91 w 213"/>
                  <a:gd name="T77" fmla="*/ 430 h 578"/>
                  <a:gd name="T78" fmla="*/ 100 w 213"/>
                  <a:gd name="T79" fmla="*/ 434 h 578"/>
                  <a:gd name="T80" fmla="*/ 76 w 213"/>
                  <a:gd name="T81" fmla="*/ 378 h 578"/>
                  <a:gd name="T82" fmla="*/ 82 w 213"/>
                  <a:gd name="T83" fmla="*/ 312 h 578"/>
                  <a:gd name="T84" fmla="*/ 145 w 213"/>
                  <a:gd name="T85" fmla="*/ 500 h 578"/>
                  <a:gd name="T86" fmla="*/ 87 w 213"/>
                  <a:gd name="T87" fmla="*/ 326 h 578"/>
                  <a:gd name="T88" fmla="*/ 93 w 213"/>
                  <a:gd name="T89" fmla="*/ 250 h 578"/>
                  <a:gd name="T90" fmla="*/ 124 w 213"/>
                  <a:gd name="T91" fmla="*/ 359 h 578"/>
                  <a:gd name="T92" fmla="*/ 102 w 213"/>
                  <a:gd name="T93" fmla="*/ 256 h 578"/>
                  <a:gd name="T94" fmla="*/ 129 w 213"/>
                  <a:gd name="T95" fmla="*/ 415 h 578"/>
                  <a:gd name="T96" fmla="*/ 106 w 213"/>
                  <a:gd name="T97" fmla="*/ 202 h 578"/>
                  <a:gd name="T98" fmla="*/ 111 w 213"/>
                  <a:gd name="T99" fmla="*/ 151 h 578"/>
                  <a:gd name="T100" fmla="*/ 148 w 213"/>
                  <a:gd name="T101" fmla="*/ 240 h 578"/>
                  <a:gd name="T102" fmla="*/ 148 w 213"/>
                  <a:gd name="T103" fmla="*/ 240 h 578"/>
                  <a:gd name="T104" fmla="*/ 120 w 213"/>
                  <a:gd name="T105" fmla="*/ 161 h 578"/>
                  <a:gd name="T106" fmla="*/ 124 w 213"/>
                  <a:gd name="T107" fmla="*/ 119 h 578"/>
                  <a:gd name="T108" fmla="*/ 133 w 213"/>
                  <a:gd name="T109" fmla="*/ 138 h 578"/>
                  <a:gd name="T110" fmla="*/ 212 w 213"/>
                  <a:gd name="T111" fmla="*/ 223 h 578"/>
                  <a:gd name="T112" fmla="*/ 129 w 213"/>
                  <a:gd name="T113" fmla="*/ 123 h 578"/>
                  <a:gd name="T114" fmla="*/ 145 w 213"/>
                  <a:gd name="T115" fmla="*/ 112 h 578"/>
                  <a:gd name="T116" fmla="*/ 194 w 213"/>
                  <a:gd name="T117" fmla="*/ 208 h 578"/>
                  <a:gd name="T118" fmla="*/ 139 w 213"/>
                  <a:gd name="T119" fmla="*/ 56 h 578"/>
                  <a:gd name="T120" fmla="*/ 135 w 213"/>
                  <a:gd name="T121" fmla="*/ 28 h 578"/>
                  <a:gd name="T122" fmla="*/ 151 w 213"/>
                  <a:gd name="T123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>
                  <a:gd name="T0" fmla="*/ 131 w 132"/>
                  <a:gd name="T1" fmla="*/ 179 h 502"/>
                  <a:gd name="T2" fmla="*/ 117 w 132"/>
                  <a:gd name="T3" fmla="*/ 18 h 502"/>
                  <a:gd name="T4" fmla="*/ 99 w 132"/>
                  <a:gd name="T5" fmla="*/ 2 h 502"/>
                  <a:gd name="T6" fmla="*/ 85 w 132"/>
                  <a:gd name="T7" fmla="*/ 0 h 502"/>
                  <a:gd name="T8" fmla="*/ 63 w 132"/>
                  <a:gd name="T9" fmla="*/ 7 h 502"/>
                  <a:gd name="T10" fmla="*/ 49 w 132"/>
                  <a:gd name="T11" fmla="*/ 25 h 502"/>
                  <a:gd name="T12" fmla="*/ 33 w 132"/>
                  <a:gd name="T13" fmla="*/ 50 h 502"/>
                  <a:gd name="T14" fmla="*/ 18 w 132"/>
                  <a:gd name="T15" fmla="*/ 94 h 502"/>
                  <a:gd name="T16" fmla="*/ 10 w 132"/>
                  <a:gd name="T17" fmla="*/ 157 h 502"/>
                  <a:gd name="T18" fmla="*/ 6 w 132"/>
                  <a:gd name="T19" fmla="*/ 211 h 502"/>
                  <a:gd name="T20" fmla="*/ 0 w 132"/>
                  <a:gd name="T21" fmla="*/ 285 h 502"/>
                  <a:gd name="T22" fmla="*/ 0 w 132"/>
                  <a:gd name="T23" fmla="*/ 334 h 502"/>
                  <a:gd name="T24" fmla="*/ 10 w 132"/>
                  <a:gd name="T25" fmla="*/ 400 h 502"/>
                  <a:gd name="T26" fmla="*/ 30 w 132"/>
                  <a:gd name="T27" fmla="*/ 456 h 502"/>
                  <a:gd name="T28" fmla="*/ 49 w 132"/>
                  <a:gd name="T29" fmla="*/ 501 h 502"/>
                  <a:gd name="T30" fmla="*/ 38 w 132"/>
                  <a:gd name="T31" fmla="*/ 433 h 502"/>
                  <a:gd name="T32" fmla="*/ 33 w 132"/>
                  <a:gd name="T33" fmla="*/ 370 h 502"/>
                  <a:gd name="T34" fmla="*/ 36 w 132"/>
                  <a:gd name="T35" fmla="*/ 304 h 502"/>
                  <a:gd name="T36" fmla="*/ 38 w 132"/>
                  <a:gd name="T37" fmla="*/ 245 h 502"/>
                  <a:gd name="T38" fmla="*/ 42 w 132"/>
                  <a:gd name="T39" fmla="*/ 186 h 502"/>
                  <a:gd name="T40" fmla="*/ 49 w 132"/>
                  <a:gd name="T41" fmla="*/ 133 h 502"/>
                  <a:gd name="T42" fmla="*/ 51 w 132"/>
                  <a:gd name="T43" fmla="*/ 93 h 502"/>
                  <a:gd name="T44" fmla="*/ 59 w 132"/>
                  <a:gd name="T45" fmla="*/ 53 h 502"/>
                  <a:gd name="T46" fmla="*/ 79 w 132"/>
                  <a:gd name="T47" fmla="*/ 20 h 502"/>
                  <a:gd name="T48" fmla="*/ 96 w 132"/>
                  <a:gd name="T49" fmla="*/ 22 h 502"/>
                  <a:gd name="T50" fmla="*/ 112 w 132"/>
                  <a:gd name="T51" fmla="*/ 113 h 502"/>
                  <a:gd name="T52" fmla="*/ 125 w 132"/>
                  <a:gd name="T53" fmla="*/ 133 h 502"/>
                  <a:gd name="T54" fmla="*/ 131 w 132"/>
                  <a:gd name="T55" fmla="*/ 179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>
                  <a:gd name="T0" fmla="*/ 193 w 288"/>
                  <a:gd name="T1" fmla="*/ 11 h 1029"/>
                  <a:gd name="T2" fmla="*/ 185 w 288"/>
                  <a:gd name="T3" fmla="*/ 44 h 1029"/>
                  <a:gd name="T4" fmla="*/ 122 w 288"/>
                  <a:gd name="T5" fmla="*/ 37 h 1029"/>
                  <a:gd name="T6" fmla="*/ 147 w 288"/>
                  <a:gd name="T7" fmla="*/ 51 h 1029"/>
                  <a:gd name="T8" fmla="*/ 174 w 288"/>
                  <a:gd name="T9" fmla="*/ 70 h 1029"/>
                  <a:gd name="T10" fmla="*/ 114 w 288"/>
                  <a:gd name="T11" fmla="*/ 96 h 1029"/>
                  <a:gd name="T12" fmla="*/ 161 w 288"/>
                  <a:gd name="T13" fmla="*/ 104 h 1029"/>
                  <a:gd name="T14" fmla="*/ 164 w 288"/>
                  <a:gd name="T15" fmla="*/ 135 h 1029"/>
                  <a:gd name="T16" fmla="*/ 28 w 288"/>
                  <a:gd name="T17" fmla="*/ 280 h 1029"/>
                  <a:gd name="T18" fmla="*/ 155 w 288"/>
                  <a:gd name="T19" fmla="*/ 175 h 1029"/>
                  <a:gd name="T20" fmla="*/ 128 w 288"/>
                  <a:gd name="T21" fmla="*/ 234 h 1029"/>
                  <a:gd name="T22" fmla="*/ 145 w 288"/>
                  <a:gd name="T23" fmla="*/ 240 h 1029"/>
                  <a:gd name="T24" fmla="*/ 122 w 288"/>
                  <a:gd name="T25" fmla="*/ 322 h 1029"/>
                  <a:gd name="T26" fmla="*/ 72 w 288"/>
                  <a:gd name="T27" fmla="*/ 409 h 1029"/>
                  <a:gd name="T28" fmla="*/ 128 w 288"/>
                  <a:gd name="T29" fmla="*/ 345 h 1029"/>
                  <a:gd name="T30" fmla="*/ 82 w 288"/>
                  <a:gd name="T31" fmla="*/ 474 h 1029"/>
                  <a:gd name="T32" fmla="*/ 124 w 288"/>
                  <a:gd name="T33" fmla="*/ 389 h 1029"/>
                  <a:gd name="T34" fmla="*/ 134 w 288"/>
                  <a:gd name="T35" fmla="*/ 389 h 1029"/>
                  <a:gd name="T36" fmla="*/ 117 w 288"/>
                  <a:gd name="T37" fmla="*/ 465 h 1029"/>
                  <a:gd name="T38" fmla="*/ 131 w 288"/>
                  <a:gd name="T39" fmla="*/ 465 h 1029"/>
                  <a:gd name="T40" fmla="*/ 105 w 288"/>
                  <a:gd name="T41" fmla="*/ 553 h 1029"/>
                  <a:gd name="T42" fmla="*/ 120 w 288"/>
                  <a:gd name="T43" fmla="*/ 531 h 1029"/>
                  <a:gd name="T44" fmla="*/ 106 w 288"/>
                  <a:gd name="T45" fmla="*/ 615 h 1029"/>
                  <a:gd name="T46" fmla="*/ 117 w 288"/>
                  <a:gd name="T47" fmla="*/ 588 h 1029"/>
                  <a:gd name="T48" fmla="*/ 130 w 288"/>
                  <a:gd name="T49" fmla="*/ 579 h 1029"/>
                  <a:gd name="T50" fmla="*/ 122 w 288"/>
                  <a:gd name="T51" fmla="*/ 641 h 1029"/>
                  <a:gd name="T52" fmla="*/ 95 w 288"/>
                  <a:gd name="T53" fmla="*/ 754 h 1029"/>
                  <a:gd name="T54" fmla="*/ 130 w 288"/>
                  <a:gd name="T55" fmla="*/ 667 h 1029"/>
                  <a:gd name="T56" fmla="*/ 138 w 288"/>
                  <a:gd name="T57" fmla="*/ 652 h 1029"/>
                  <a:gd name="T58" fmla="*/ 135 w 288"/>
                  <a:gd name="T59" fmla="*/ 746 h 1029"/>
                  <a:gd name="T60" fmla="*/ 147 w 288"/>
                  <a:gd name="T61" fmla="*/ 793 h 1029"/>
                  <a:gd name="T62" fmla="*/ 151 w 288"/>
                  <a:gd name="T63" fmla="*/ 740 h 1029"/>
                  <a:gd name="T64" fmla="*/ 254 w 288"/>
                  <a:gd name="T65" fmla="*/ 881 h 1029"/>
                  <a:gd name="T66" fmla="*/ 161 w 288"/>
                  <a:gd name="T67" fmla="*/ 677 h 1029"/>
                  <a:gd name="T68" fmla="*/ 180 w 288"/>
                  <a:gd name="T69" fmla="*/ 720 h 1029"/>
                  <a:gd name="T70" fmla="*/ 153 w 288"/>
                  <a:gd name="T71" fmla="*/ 605 h 1029"/>
                  <a:gd name="T72" fmla="*/ 265 w 288"/>
                  <a:gd name="T73" fmla="*/ 695 h 1029"/>
                  <a:gd name="T74" fmla="*/ 153 w 288"/>
                  <a:gd name="T75" fmla="*/ 570 h 1029"/>
                  <a:gd name="T76" fmla="*/ 169 w 288"/>
                  <a:gd name="T77" fmla="*/ 542 h 1029"/>
                  <a:gd name="T78" fmla="*/ 156 w 288"/>
                  <a:gd name="T79" fmla="*/ 494 h 1029"/>
                  <a:gd name="T80" fmla="*/ 174 w 288"/>
                  <a:gd name="T81" fmla="*/ 494 h 1029"/>
                  <a:gd name="T82" fmla="*/ 225 w 288"/>
                  <a:gd name="T83" fmla="*/ 582 h 1029"/>
                  <a:gd name="T84" fmla="*/ 176 w 288"/>
                  <a:gd name="T85" fmla="*/ 415 h 1029"/>
                  <a:gd name="T86" fmla="*/ 166 w 288"/>
                  <a:gd name="T87" fmla="*/ 353 h 1029"/>
                  <a:gd name="T88" fmla="*/ 180 w 288"/>
                  <a:gd name="T89" fmla="*/ 342 h 1029"/>
                  <a:gd name="T90" fmla="*/ 178 w 288"/>
                  <a:gd name="T91" fmla="*/ 284 h 1029"/>
                  <a:gd name="T92" fmla="*/ 184 w 288"/>
                  <a:gd name="T93" fmla="*/ 277 h 1029"/>
                  <a:gd name="T94" fmla="*/ 218 w 288"/>
                  <a:gd name="T95" fmla="*/ 330 h 1029"/>
                  <a:gd name="T96" fmla="*/ 191 w 288"/>
                  <a:gd name="T97" fmla="*/ 245 h 1029"/>
                  <a:gd name="T98" fmla="*/ 193 w 288"/>
                  <a:gd name="T99" fmla="*/ 172 h 1029"/>
                  <a:gd name="T100" fmla="*/ 191 w 288"/>
                  <a:gd name="T101" fmla="*/ 132 h 1029"/>
                  <a:gd name="T102" fmla="*/ 221 w 288"/>
                  <a:gd name="T103" fmla="*/ 129 h 1029"/>
                  <a:gd name="T104" fmla="*/ 213 w 288"/>
                  <a:gd name="T105" fmla="*/ 70 h 1029"/>
                  <a:gd name="T106" fmla="*/ 226 w 288"/>
                  <a:gd name="T107" fmla="*/ 56 h 1029"/>
                  <a:gd name="T108" fmla="*/ 222 w 288"/>
                  <a:gd name="T109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>
                  <a:gd name="T0" fmla="*/ 2 w 120"/>
                  <a:gd name="T1" fmla="*/ 91 h 573"/>
                  <a:gd name="T2" fmla="*/ 27 w 120"/>
                  <a:gd name="T3" fmla="*/ 0 h 573"/>
                  <a:gd name="T4" fmla="*/ 43 w 120"/>
                  <a:gd name="T5" fmla="*/ 2 h 573"/>
                  <a:gd name="T6" fmla="*/ 56 w 120"/>
                  <a:gd name="T7" fmla="*/ 8 h 573"/>
                  <a:gd name="T8" fmla="*/ 67 w 120"/>
                  <a:gd name="T9" fmla="*/ 33 h 573"/>
                  <a:gd name="T10" fmla="*/ 94 w 120"/>
                  <a:gd name="T11" fmla="*/ 106 h 573"/>
                  <a:gd name="T12" fmla="*/ 103 w 120"/>
                  <a:gd name="T13" fmla="*/ 139 h 573"/>
                  <a:gd name="T14" fmla="*/ 110 w 120"/>
                  <a:gd name="T15" fmla="*/ 171 h 573"/>
                  <a:gd name="T16" fmla="*/ 116 w 120"/>
                  <a:gd name="T17" fmla="*/ 268 h 573"/>
                  <a:gd name="T18" fmla="*/ 119 w 120"/>
                  <a:gd name="T19" fmla="*/ 297 h 573"/>
                  <a:gd name="T20" fmla="*/ 116 w 120"/>
                  <a:gd name="T21" fmla="*/ 336 h 573"/>
                  <a:gd name="T22" fmla="*/ 111 w 120"/>
                  <a:gd name="T23" fmla="*/ 375 h 573"/>
                  <a:gd name="T24" fmla="*/ 101 w 120"/>
                  <a:gd name="T25" fmla="*/ 436 h 573"/>
                  <a:gd name="T26" fmla="*/ 92 w 120"/>
                  <a:gd name="T27" fmla="*/ 475 h 573"/>
                  <a:gd name="T28" fmla="*/ 79 w 120"/>
                  <a:gd name="T29" fmla="*/ 518 h 573"/>
                  <a:gd name="T30" fmla="*/ 52 w 120"/>
                  <a:gd name="T31" fmla="*/ 572 h 573"/>
                  <a:gd name="T32" fmla="*/ 65 w 120"/>
                  <a:gd name="T33" fmla="*/ 505 h 573"/>
                  <a:gd name="T34" fmla="*/ 77 w 120"/>
                  <a:gd name="T35" fmla="*/ 444 h 573"/>
                  <a:gd name="T36" fmla="*/ 83 w 120"/>
                  <a:gd name="T37" fmla="*/ 388 h 573"/>
                  <a:gd name="T38" fmla="*/ 80 w 120"/>
                  <a:gd name="T39" fmla="*/ 336 h 573"/>
                  <a:gd name="T40" fmla="*/ 79 w 120"/>
                  <a:gd name="T41" fmla="*/ 297 h 573"/>
                  <a:gd name="T42" fmla="*/ 83 w 120"/>
                  <a:gd name="T43" fmla="*/ 251 h 573"/>
                  <a:gd name="T44" fmla="*/ 86 w 120"/>
                  <a:gd name="T45" fmla="*/ 214 h 573"/>
                  <a:gd name="T46" fmla="*/ 74 w 120"/>
                  <a:gd name="T47" fmla="*/ 139 h 573"/>
                  <a:gd name="T48" fmla="*/ 71 w 120"/>
                  <a:gd name="T49" fmla="*/ 97 h 573"/>
                  <a:gd name="T50" fmla="*/ 63 w 120"/>
                  <a:gd name="T51" fmla="*/ 66 h 573"/>
                  <a:gd name="T52" fmla="*/ 43 w 120"/>
                  <a:gd name="T53" fmla="*/ 24 h 573"/>
                  <a:gd name="T54" fmla="*/ 33 w 120"/>
                  <a:gd name="T55" fmla="*/ 57 h 573"/>
                  <a:gd name="T56" fmla="*/ 0 w 120"/>
                  <a:gd name="T57" fmla="*/ 109 h 573"/>
                  <a:gd name="T58" fmla="*/ 2 w 120"/>
                  <a:gd name="T59" fmla="*/ 9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>
                  <a:gd name="T0" fmla="*/ 39 w 50"/>
                  <a:gd name="T1" fmla="*/ 0 h 585"/>
                  <a:gd name="T2" fmla="*/ 35 w 50"/>
                  <a:gd name="T3" fmla="*/ 11 h 585"/>
                  <a:gd name="T4" fmla="*/ 19 w 50"/>
                  <a:gd name="T5" fmla="*/ 115 h 585"/>
                  <a:gd name="T6" fmla="*/ 9 w 50"/>
                  <a:gd name="T7" fmla="*/ 212 h 585"/>
                  <a:gd name="T8" fmla="*/ 0 w 50"/>
                  <a:gd name="T9" fmla="*/ 335 h 585"/>
                  <a:gd name="T10" fmla="*/ 0 w 50"/>
                  <a:gd name="T11" fmla="*/ 467 h 585"/>
                  <a:gd name="T12" fmla="*/ 4 w 50"/>
                  <a:gd name="T13" fmla="*/ 584 h 585"/>
                  <a:gd name="T14" fmla="*/ 9 w 50"/>
                  <a:gd name="T15" fmla="*/ 584 h 585"/>
                  <a:gd name="T16" fmla="*/ 4 w 50"/>
                  <a:gd name="T17" fmla="*/ 467 h 585"/>
                  <a:gd name="T18" fmla="*/ 4 w 50"/>
                  <a:gd name="T19" fmla="*/ 371 h 585"/>
                  <a:gd name="T20" fmla="*/ 14 w 50"/>
                  <a:gd name="T21" fmla="*/ 264 h 585"/>
                  <a:gd name="T22" fmla="*/ 29 w 50"/>
                  <a:gd name="T23" fmla="*/ 159 h 585"/>
                  <a:gd name="T24" fmla="*/ 49 w 50"/>
                  <a:gd name="T25" fmla="*/ 25 h 585"/>
                  <a:gd name="T26" fmla="*/ 39 w 50"/>
                  <a:gd name="T27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>
                  <a:gd name="T0" fmla="*/ 8 w 45"/>
                  <a:gd name="T1" fmla="*/ 0 h 354"/>
                  <a:gd name="T2" fmla="*/ 17 w 45"/>
                  <a:gd name="T3" fmla="*/ 25 h 354"/>
                  <a:gd name="T4" fmla="*/ 26 w 45"/>
                  <a:gd name="T5" fmla="*/ 69 h 354"/>
                  <a:gd name="T6" fmla="*/ 35 w 45"/>
                  <a:gd name="T7" fmla="*/ 128 h 354"/>
                  <a:gd name="T8" fmla="*/ 44 w 45"/>
                  <a:gd name="T9" fmla="*/ 203 h 354"/>
                  <a:gd name="T10" fmla="*/ 44 w 45"/>
                  <a:gd name="T11" fmla="*/ 282 h 354"/>
                  <a:gd name="T12" fmla="*/ 39 w 45"/>
                  <a:gd name="T13" fmla="*/ 353 h 354"/>
                  <a:gd name="T14" fmla="*/ 35 w 45"/>
                  <a:gd name="T15" fmla="*/ 353 h 354"/>
                  <a:gd name="T16" fmla="*/ 39 w 45"/>
                  <a:gd name="T17" fmla="*/ 282 h 354"/>
                  <a:gd name="T18" fmla="*/ 39 w 45"/>
                  <a:gd name="T19" fmla="*/ 224 h 354"/>
                  <a:gd name="T20" fmla="*/ 30 w 45"/>
                  <a:gd name="T21" fmla="*/ 159 h 354"/>
                  <a:gd name="T22" fmla="*/ 17 w 45"/>
                  <a:gd name="T23" fmla="*/ 96 h 354"/>
                  <a:gd name="T24" fmla="*/ 0 w 45"/>
                  <a:gd name="T25" fmla="*/ 15 h 354"/>
                  <a:gd name="T26" fmla="*/ 8 w 45"/>
                  <a:gd name="T2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>
                  <a:gd name="T0" fmla="*/ 73 w 76"/>
                  <a:gd name="T1" fmla="*/ 54 h 353"/>
                  <a:gd name="T2" fmla="*/ 57 w 76"/>
                  <a:gd name="T3" fmla="*/ 0 h 353"/>
                  <a:gd name="T4" fmla="*/ 47 w 76"/>
                  <a:gd name="T5" fmla="*/ 1 h 353"/>
                  <a:gd name="T6" fmla="*/ 38 w 76"/>
                  <a:gd name="T7" fmla="*/ 4 h 353"/>
                  <a:gd name="T8" fmla="*/ 32 w 76"/>
                  <a:gd name="T9" fmla="*/ 18 h 353"/>
                  <a:gd name="T10" fmla="*/ 15 w 76"/>
                  <a:gd name="T11" fmla="*/ 64 h 353"/>
                  <a:gd name="T12" fmla="*/ 8 w 76"/>
                  <a:gd name="T13" fmla="*/ 85 h 353"/>
                  <a:gd name="T14" fmla="*/ 6 w 76"/>
                  <a:gd name="T15" fmla="*/ 105 h 353"/>
                  <a:gd name="T16" fmla="*/ 0 w 76"/>
                  <a:gd name="T17" fmla="*/ 165 h 353"/>
                  <a:gd name="T18" fmla="*/ 0 w 76"/>
                  <a:gd name="T19" fmla="*/ 183 h 353"/>
                  <a:gd name="T20" fmla="*/ 0 w 76"/>
                  <a:gd name="T21" fmla="*/ 206 h 353"/>
                  <a:gd name="T22" fmla="*/ 4 w 76"/>
                  <a:gd name="T23" fmla="*/ 230 h 353"/>
                  <a:gd name="T24" fmla="*/ 10 w 76"/>
                  <a:gd name="T25" fmla="*/ 268 h 353"/>
                  <a:gd name="T26" fmla="*/ 16 w 76"/>
                  <a:gd name="T27" fmla="*/ 292 h 353"/>
                  <a:gd name="T28" fmla="*/ 25 w 76"/>
                  <a:gd name="T29" fmla="*/ 320 h 353"/>
                  <a:gd name="T30" fmla="*/ 42 w 76"/>
                  <a:gd name="T31" fmla="*/ 352 h 353"/>
                  <a:gd name="T32" fmla="*/ 33 w 76"/>
                  <a:gd name="T33" fmla="*/ 311 h 353"/>
                  <a:gd name="T34" fmla="*/ 26 w 76"/>
                  <a:gd name="T35" fmla="*/ 274 h 353"/>
                  <a:gd name="T36" fmla="*/ 22 w 76"/>
                  <a:gd name="T37" fmla="*/ 239 h 353"/>
                  <a:gd name="T38" fmla="*/ 23 w 76"/>
                  <a:gd name="T39" fmla="*/ 206 h 353"/>
                  <a:gd name="T40" fmla="*/ 25 w 76"/>
                  <a:gd name="T41" fmla="*/ 183 h 353"/>
                  <a:gd name="T42" fmla="*/ 22 w 76"/>
                  <a:gd name="T43" fmla="*/ 154 h 353"/>
                  <a:gd name="T44" fmla="*/ 21 w 76"/>
                  <a:gd name="T45" fmla="*/ 131 h 353"/>
                  <a:gd name="T46" fmla="*/ 27 w 76"/>
                  <a:gd name="T47" fmla="*/ 85 h 353"/>
                  <a:gd name="T48" fmla="*/ 29 w 76"/>
                  <a:gd name="T49" fmla="*/ 60 h 353"/>
                  <a:gd name="T50" fmla="*/ 35 w 76"/>
                  <a:gd name="T51" fmla="*/ 40 h 353"/>
                  <a:gd name="T52" fmla="*/ 47 w 76"/>
                  <a:gd name="T53" fmla="*/ 14 h 353"/>
                  <a:gd name="T54" fmla="*/ 53 w 76"/>
                  <a:gd name="T55" fmla="*/ 34 h 353"/>
                  <a:gd name="T56" fmla="*/ 75 w 76"/>
                  <a:gd name="T57" fmla="*/ 66 h 353"/>
                  <a:gd name="T58" fmla="*/ 73 w 76"/>
                  <a:gd name="T59" fmla="*/ 5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>
                  <a:gd name="T0" fmla="*/ 60 w 185"/>
                  <a:gd name="T1" fmla="*/ 7 h 636"/>
                  <a:gd name="T2" fmla="*/ 64 w 185"/>
                  <a:gd name="T3" fmla="*/ 27 h 636"/>
                  <a:gd name="T4" fmla="*/ 105 w 185"/>
                  <a:gd name="T5" fmla="*/ 24 h 636"/>
                  <a:gd name="T6" fmla="*/ 89 w 185"/>
                  <a:gd name="T7" fmla="*/ 33 h 636"/>
                  <a:gd name="T8" fmla="*/ 72 w 185"/>
                  <a:gd name="T9" fmla="*/ 43 h 636"/>
                  <a:gd name="T10" fmla="*/ 111 w 185"/>
                  <a:gd name="T11" fmla="*/ 59 h 636"/>
                  <a:gd name="T12" fmla="*/ 80 w 185"/>
                  <a:gd name="T13" fmla="*/ 64 h 636"/>
                  <a:gd name="T14" fmla="*/ 78 w 185"/>
                  <a:gd name="T15" fmla="*/ 83 h 636"/>
                  <a:gd name="T16" fmla="*/ 165 w 185"/>
                  <a:gd name="T17" fmla="*/ 172 h 636"/>
                  <a:gd name="T18" fmla="*/ 85 w 185"/>
                  <a:gd name="T19" fmla="*/ 107 h 636"/>
                  <a:gd name="T20" fmla="*/ 102 w 185"/>
                  <a:gd name="T21" fmla="*/ 145 h 636"/>
                  <a:gd name="T22" fmla="*/ 90 w 185"/>
                  <a:gd name="T23" fmla="*/ 148 h 636"/>
                  <a:gd name="T24" fmla="*/ 105 w 185"/>
                  <a:gd name="T25" fmla="*/ 198 h 636"/>
                  <a:gd name="T26" fmla="*/ 137 w 185"/>
                  <a:gd name="T27" fmla="*/ 251 h 636"/>
                  <a:gd name="T28" fmla="*/ 102 w 185"/>
                  <a:gd name="T29" fmla="*/ 213 h 636"/>
                  <a:gd name="T30" fmla="*/ 132 w 185"/>
                  <a:gd name="T31" fmla="*/ 293 h 636"/>
                  <a:gd name="T32" fmla="*/ 104 w 185"/>
                  <a:gd name="T33" fmla="*/ 240 h 636"/>
                  <a:gd name="T34" fmla="*/ 98 w 185"/>
                  <a:gd name="T35" fmla="*/ 240 h 636"/>
                  <a:gd name="T36" fmla="*/ 108 w 185"/>
                  <a:gd name="T37" fmla="*/ 287 h 636"/>
                  <a:gd name="T38" fmla="*/ 99 w 185"/>
                  <a:gd name="T39" fmla="*/ 287 h 636"/>
                  <a:gd name="T40" fmla="*/ 117 w 185"/>
                  <a:gd name="T41" fmla="*/ 342 h 636"/>
                  <a:gd name="T42" fmla="*/ 107 w 185"/>
                  <a:gd name="T43" fmla="*/ 328 h 636"/>
                  <a:gd name="T44" fmla="*/ 115 w 185"/>
                  <a:gd name="T45" fmla="*/ 380 h 636"/>
                  <a:gd name="T46" fmla="*/ 108 w 185"/>
                  <a:gd name="T47" fmla="*/ 362 h 636"/>
                  <a:gd name="T48" fmla="*/ 100 w 185"/>
                  <a:gd name="T49" fmla="*/ 358 h 636"/>
                  <a:gd name="T50" fmla="*/ 105 w 185"/>
                  <a:gd name="T51" fmla="*/ 395 h 636"/>
                  <a:gd name="T52" fmla="*/ 123 w 185"/>
                  <a:gd name="T53" fmla="*/ 465 h 636"/>
                  <a:gd name="T54" fmla="*/ 100 w 185"/>
                  <a:gd name="T55" fmla="*/ 411 h 636"/>
                  <a:gd name="T56" fmla="*/ 95 w 185"/>
                  <a:gd name="T57" fmla="*/ 403 h 636"/>
                  <a:gd name="T58" fmla="*/ 96 w 185"/>
                  <a:gd name="T59" fmla="*/ 460 h 636"/>
                  <a:gd name="T60" fmla="*/ 89 w 185"/>
                  <a:gd name="T61" fmla="*/ 489 h 636"/>
                  <a:gd name="T62" fmla="*/ 87 w 185"/>
                  <a:gd name="T63" fmla="*/ 456 h 636"/>
                  <a:gd name="T64" fmla="*/ 21 w 185"/>
                  <a:gd name="T65" fmla="*/ 544 h 636"/>
                  <a:gd name="T66" fmla="*/ 80 w 185"/>
                  <a:gd name="T67" fmla="*/ 417 h 636"/>
                  <a:gd name="T68" fmla="*/ 69 w 185"/>
                  <a:gd name="T69" fmla="*/ 444 h 636"/>
                  <a:gd name="T70" fmla="*/ 86 w 185"/>
                  <a:gd name="T71" fmla="*/ 374 h 636"/>
                  <a:gd name="T72" fmla="*/ 13 w 185"/>
                  <a:gd name="T73" fmla="*/ 429 h 636"/>
                  <a:gd name="T74" fmla="*/ 86 w 185"/>
                  <a:gd name="T75" fmla="*/ 351 h 636"/>
                  <a:gd name="T76" fmla="*/ 76 w 185"/>
                  <a:gd name="T77" fmla="*/ 334 h 636"/>
                  <a:gd name="T78" fmla="*/ 83 w 185"/>
                  <a:gd name="T79" fmla="*/ 305 h 636"/>
                  <a:gd name="T80" fmla="*/ 72 w 185"/>
                  <a:gd name="T81" fmla="*/ 305 h 636"/>
                  <a:gd name="T82" fmla="*/ 40 w 185"/>
                  <a:gd name="T83" fmla="*/ 359 h 636"/>
                  <a:gd name="T84" fmla="*/ 71 w 185"/>
                  <a:gd name="T85" fmla="*/ 256 h 636"/>
                  <a:gd name="T86" fmla="*/ 77 w 185"/>
                  <a:gd name="T87" fmla="*/ 218 h 636"/>
                  <a:gd name="T88" fmla="*/ 69 w 185"/>
                  <a:gd name="T89" fmla="*/ 211 h 636"/>
                  <a:gd name="T90" fmla="*/ 70 w 185"/>
                  <a:gd name="T91" fmla="*/ 175 h 636"/>
                  <a:gd name="T92" fmla="*/ 65 w 185"/>
                  <a:gd name="T93" fmla="*/ 171 h 636"/>
                  <a:gd name="T94" fmla="*/ 43 w 185"/>
                  <a:gd name="T95" fmla="*/ 203 h 636"/>
                  <a:gd name="T96" fmla="*/ 61 w 185"/>
                  <a:gd name="T97" fmla="*/ 152 h 636"/>
                  <a:gd name="T98" fmla="*/ 60 w 185"/>
                  <a:gd name="T99" fmla="*/ 106 h 636"/>
                  <a:gd name="T100" fmla="*/ 61 w 185"/>
                  <a:gd name="T101" fmla="*/ 80 h 636"/>
                  <a:gd name="T102" fmla="*/ 42 w 185"/>
                  <a:gd name="T103" fmla="*/ 79 h 636"/>
                  <a:gd name="T104" fmla="*/ 48 w 185"/>
                  <a:gd name="T105" fmla="*/ 43 h 636"/>
                  <a:gd name="T106" fmla="*/ 39 w 185"/>
                  <a:gd name="T107" fmla="*/ 34 h 636"/>
                  <a:gd name="T108" fmla="*/ 40 w 185"/>
                  <a:gd name="T10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>
                  <a:gd name="T0" fmla="*/ 29 w 38"/>
                  <a:gd name="T1" fmla="*/ 0 h 246"/>
                  <a:gd name="T2" fmla="*/ 22 w 38"/>
                  <a:gd name="T3" fmla="*/ 18 h 246"/>
                  <a:gd name="T4" fmla="*/ 14 w 38"/>
                  <a:gd name="T5" fmla="*/ 48 h 246"/>
                  <a:gd name="T6" fmla="*/ 7 w 38"/>
                  <a:gd name="T7" fmla="*/ 88 h 246"/>
                  <a:gd name="T8" fmla="*/ 0 w 38"/>
                  <a:gd name="T9" fmla="*/ 140 h 246"/>
                  <a:gd name="T10" fmla="*/ 0 w 38"/>
                  <a:gd name="T11" fmla="*/ 196 h 246"/>
                  <a:gd name="T12" fmla="*/ 3 w 38"/>
                  <a:gd name="T13" fmla="*/ 245 h 246"/>
                  <a:gd name="T14" fmla="*/ 7 w 38"/>
                  <a:gd name="T15" fmla="*/ 245 h 246"/>
                  <a:gd name="T16" fmla="*/ 3 w 38"/>
                  <a:gd name="T17" fmla="*/ 196 h 246"/>
                  <a:gd name="T18" fmla="*/ 3 w 38"/>
                  <a:gd name="T19" fmla="*/ 156 h 246"/>
                  <a:gd name="T20" fmla="*/ 10 w 38"/>
                  <a:gd name="T21" fmla="*/ 111 h 246"/>
                  <a:gd name="T22" fmla="*/ 22 w 38"/>
                  <a:gd name="T23" fmla="*/ 67 h 246"/>
                  <a:gd name="T24" fmla="*/ 37 w 38"/>
                  <a:gd name="T25" fmla="*/ 11 h 246"/>
                  <a:gd name="T26" fmla="*/ 29 w 38"/>
                  <a:gd name="T2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>
                  <a:gd name="T0" fmla="*/ 1 w 63"/>
                  <a:gd name="T1" fmla="*/ 39 h 247"/>
                  <a:gd name="T2" fmla="*/ 14 w 63"/>
                  <a:gd name="T3" fmla="*/ 0 h 247"/>
                  <a:gd name="T4" fmla="*/ 23 w 63"/>
                  <a:gd name="T5" fmla="*/ 0 h 247"/>
                  <a:gd name="T6" fmla="*/ 29 w 63"/>
                  <a:gd name="T7" fmla="*/ 2 h 247"/>
                  <a:gd name="T8" fmla="*/ 35 w 63"/>
                  <a:gd name="T9" fmla="*/ 13 h 247"/>
                  <a:gd name="T10" fmla="*/ 49 w 63"/>
                  <a:gd name="T11" fmla="*/ 44 h 247"/>
                  <a:gd name="T12" fmla="*/ 54 w 63"/>
                  <a:gd name="T13" fmla="*/ 59 h 247"/>
                  <a:gd name="T14" fmla="*/ 57 w 63"/>
                  <a:gd name="T15" fmla="*/ 73 h 247"/>
                  <a:gd name="T16" fmla="*/ 61 w 63"/>
                  <a:gd name="T17" fmla="*/ 115 h 247"/>
                  <a:gd name="T18" fmla="*/ 62 w 63"/>
                  <a:gd name="T19" fmla="*/ 128 h 247"/>
                  <a:gd name="T20" fmla="*/ 61 w 63"/>
                  <a:gd name="T21" fmla="*/ 144 h 247"/>
                  <a:gd name="T22" fmla="*/ 58 w 63"/>
                  <a:gd name="T23" fmla="*/ 162 h 247"/>
                  <a:gd name="T24" fmla="*/ 53 w 63"/>
                  <a:gd name="T25" fmla="*/ 188 h 247"/>
                  <a:gd name="T26" fmla="*/ 47 w 63"/>
                  <a:gd name="T27" fmla="*/ 205 h 247"/>
                  <a:gd name="T28" fmla="*/ 40 w 63"/>
                  <a:gd name="T29" fmla="*/ 222 h 247"/>
                  <a:gd name="T30" fmla="*/ 27 w 63"/>
                  <a:gd name="T31" fmla="*/ 246 h 247"/>
                  <a:gd name="T32" fmla="*/ 34 w 63"/>
                  <a:gd name="T33" fmla="*/ 217 h 247"/>
                  <a:gd name="T34" fmla="*/ 39 w 63"/>
                  <a:gd name="T35" fmla="*/ 191 h 247"/>
                  <a:gd name="T36" fmla="*/ 43 w 63"/>
                  <a:gd name="T37" fmla="*/ 167 h 247"/>
                  <a:gd name="T38" fmla="*/ 42 w 63"/>
                  <a:gd name="T39" fmla="*/ 144 h 247"/>
                  <a:gd name="T40" fmla="*/ 40 w 63"/>
                  <a:gd name="T41" fmla="*/ 128 h 247"/>
                  <a:gd name="T42" fmla="*/ 43 w 63"/>
                  <a:gd name="T43" fmla="*/ 108 h 247"/>
                  <a:gd name="T44" fmla="*/ 45 w 63"/>
                  <a:gd name="T45" fmla="*/ 91 h 247"/>
                  <a:gd name="T46" fmla="*/ 38 w 63"/>
                  <a:gd name="T47" fmla="*/ 59 h 247"/>
                  <a:gd name="T48" fmla="*/ 38 w 63"/>
                  <a:gd name="T49" fmla="*/ 41 h 247"/>
                  <a:gd name="T50" fmla="*/ 32 w 63"/>
                  <a:gd name="T51" fmla="*/ 27 h 247"/>
                  <a:gd name="T52" fmla="*/ 23 w 63"/>
                  <a:gd name="T53" fmla="*/ 10 h 247"/>
                  <a:gd name="T54" fmla="*/ 17 w 63"/>
                  <a:gd name="T55" fmla="*/ 24 h 247"/>
                  <a:gd name="T56" fmla="*/ 0 w 63"/>
                  <a:gd name="T57" fmla="*/ 46 h 247"/>
                  <a:gd name="T58" fmla="*/ 1 w 63"/>
                  <a:gd name="T59" fmla="*/ 3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>
                  <a:gd name="T0" fmla="*/ 103 w 154"/>
                  <a:gd name="T1" fmla="*/ 5 h 444"/>
                  <a:gd name="T2" fmla="*/ 98 w 154"/>
                  <a:gd name="T3" fmla="*/ 18 h 444"/>
                  <a:gd name="T4" fmla="*/ 64 w 154"/>
                  <a:gd name="T5" fmla="*/ 17 h 444"/>
                  <a:gd name="T6" fmla="*/ 78 w 154"/>
                  <a:gd name="T7" fmla="*/ 23 h 444"/>
                  <a:gd name="T8" fmla="*/ 92 w 154"/>
                  <a:gd name="T9" fmla="*/ 30 h 444"/>
                  <a:gd name="T10" fmla="*/ 60 w 154"/>
                  <a:gd name="T11" fmla="*/ 41 h 444"/>
                  <a:gd name="T12" fmla="*/ 85 w 154"/>
                  <a:gd name="T13" fmla="*/ 46 h 444"/>
                  <a:gd name="T14" fmla="*/ 88 w 154"/>
                  <a:gd name="T15" fmla="*/ 57 h 444"/>
                  <a:gd name="T16" fmla="*/ 16 w 154"/>
                  <a:gd name="T17" fmla="*/ 120 h 444"/>
                  <a:gd name="T18" fmla="*/ 82 w 154"/>
                  <a:gd name="T19" fmla="*/ 74 h 444"/>
                  <a:gd name="T20" fmla="*/ 68 w 154"/>
                  <a:gd name="T21" fmla="*/ 102 h 444"/>
                  <a:gd name="T22" fmla="*/ 77 w 154"/>
                  <a:gd name="T23" fmla="*/ 103 h 444"/>
                  <a:gd name="T24" fmla="*/ 64 w 154"/>
                  <a:gd name="T25" fmla="*/ 138 h 444"/>
                  <a:gd name="T26" fmla="*/ 38 w 154"/>
                  <a:gd name="T27" fmla="*/ 175 h 444"/>
                  <a:gd name="T28" fmla="*/ 68 w 154"/>
                  <a:gd name="T29" fmla="*/ 148 h 444"/>
                  <a:gd name="T30" fmla="*/ 43 w 154"/>
                  <a:gd name="T31" fmla="*/ 204 h 444"/>
                  <a:gd name="T32" fmla="*/ 65 w 154"/>
                  <a:gd name="T33" fmla="*/ 166 h 444"/>
                  <a:gd name="T34" fmla="*/ 71 w 154"/>
                  <a:gd name="T35" fmla="*/ 166 h 444"/>
                  <a:gd name="T36" fmla="*/ 63 w 154"/>
                  <a:gd name="T37" fmla="*/ 201 h 444"/>
                  <a:gd name="T38" fmla="*/ 70 w 154"/>
                  <a:gd name="T39" fmla="*/ 201 h 444"/>
                  <a:gd name="T40" fmla="*/ 55 w 154"/>
                  <a:gd name="T41" fmla="*/ 238 h 444"/>
                  <a:gd name="T42" fmla="*/ 64 w 154"/>
                  <a:gd name="T43" fmla="*/ 230 h 444"/>
                  <a:gd name="T44" fmla="*/ 56 w 154"/>
                  <a:gd name="T45" fmla="*/ 264 h 444"/>
                  <a:gd name="T46" fmla="*/ 63 w 154"/>
                  <a:gd name="T47" fmla="*/ 253 h 444"/>
                  <a:gd name="T48" fmla="*/ 69 w 154"/>
                  <a:gd name="T49" fmla="*/ 250 h 444"/>
                  <a:gd name="T50" fmla="*/ 64 w 154"/>
                  <a:gd name="T51" fmla="*/ 276 h 444"/>
                  <a:gd name="T52" fmla="*/ 50 w 154"/>
                  <a:gd name="T53" fmla="*/ 325 h 444"/>
                  <a:gd name="T54" fmla="*/ 69 w 154"/>
                  <a:gd name="T55" fmla="*/ 287 h 444"/>
                  <a:gd name="T56" fmla="*/ 73 w 154"/>
                  <a:gd name="T57" fmla="*/ 280 h 444"/>
                  <a:gd name="T58" fmla="*/ 72 w 154"/>
                  <a:gd name="T59" fmla="*/ 322 h 444"/>
                  <a:gd name="T60" fmla="*/ 78 w 154"/>
                  <a:gd name="T61" fmla="*/ 340 h 444"/>
                  <a:gd name="T62" fmla="*/ 80 w 154"/>
                  <a:gd name="T63" fmla="*/ 319 h 444"/>
                  <a:gd name="T64" fmla="*/ 135 w 154"/>
                  <a:gd name="T65" fmla="*/ 379 h 444"/>
                  <a:gd name="T66" fmla="*/ 85 w 154"/>
                  <a:gd name="T67" fmla="*/ 290 h 444"/>
                  <a:gd name="T68" fmla="*/ 96 w 154"/>
                  <a:gd name="T69" fmla="*/ 310 h 444"/>
                  <a:gd name="T70" fmla="*/ 81 w 154"/>
                  <a:gd name="T71" fmla="*/ 260 h 444"/>
                  <a:gd name="T72" fmla="*/ 141 w 154"/>
                  <a:gd name="T73" fmla="*/ 299 h 444"/>
                  <a:gd name="T74" fmla="*/ 81 w 154"/>
                  <a:gd name="T75" fmla="*/ 245 h 444"/>
                  <a:gd name="T76" fmla="*/ 89 w 154"/>
                  <a:gd name="T77" fmla="*/ 233 h 444"/>
                  <a:gd name="T78" fmla="*/ 83 w 154"/>
                  <a:gd name="T79" fmla="*/ 212 h 444"/>
                  <a:gd name="T80" fmla="*/ 92 w 154"/>
                  <a:gd name="T81" fmla="*/ 212 h 444"/>
                  <a:gd name="T82" fmla="*/ 120 w 154"/>
                  <a:gd name="T83" fmla="*/ 250 h 444"/>
                  <a:gd name="T84" fmla="*/ 93 w 154"/>
                  <a:gd name="T85" fmla="*/ 178 h 444"/>
                  <a:gd name="T86" fmla="*/ 88 w 154"/>
                  <a:gd name="T87" fmla="*/ 152 h 444"/>
                  <a:gd name="T88" fmla="*/ 96 w 154"/>
                  <a:gd name="T89" fmla="*/ 148 h 444"/>
                  <a:gd name="T90" fmla="*/ 94 w 154"/>
                  <a:gd name="T91" fmla="*/ 122 h 444"/>
                  <a:gd name="T92" fmla="*/ 97 w 154"/>
                  <a:gd name="T93" fmla="*/ 119 h 444"/>
                  <a:gd name="T94" fmla="*/ 116 w 154"/>
                  <a:gd name="T95" fmla="*/ 142 h 444"/>
                  <a:gd name="T96" fmla="*/ 102 w 154"/>
                  <a:gd name="T97" fmla="*/ 106 h 444"/>
                  <a:gd name="T98" fmla="*/ 103 w 154"/>
                  <a:gd name="T99" fmla="*/ 74 h 444"/>
                  <a:gd name="T100" fmla="*/ 102 w 154"/>
                  <a:gd name="T101" fmla="*/ 56 h 444"/>
                  <a:gd name="T102" fmla="*/ 117 w 154"/>
                  <a:gd name="T103" fmla="*/ 56 h 444"/>
                  <a:gd name="T104" fmla="*/ 112 w 154"/>
                  <a:gd name="T105" fmla="*/ 30 h 444"/>
                  <a:gd name="T106" fmla="*/ 120 w 154"/>
                  <a:gd name="T107" fmla="*/ 24 h 444"/>
                  <a:gd name="T108" fmla="*/ 118 w 154"/>
                  <a:gd name="T109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>
                  <a:gd name="T0" fmla="*/ 8 w 42"/>
                  <a:gd name="T1" fmla="*/ 0 h 254"/>
                  <a:gd name="T2" fmla="*/ 10 w 42"/>
                  <a:gd name="T3" fmla="*/ 4 h 254"/>
                  <a:gd name="T4" fmla="*/ 24 w 42"/>
                  <a:gd name="T5" fmla="*/ 50 h 254"/>
                  <a:gd name="T6" fmla="*/ 32 w 42"/>
                  <a:gd name="T7" fmla="*/ 92 h 254"/>
                  <a:gd name="T8" fmla="*/ 41 w 42"/>
                  <a:gd name="T9" fmla="*/ 145 h 254"/>
                  <a:gd name="T10" fmla="*/ 41 w 42"/>
                  <a:gd name="T11" fmla="*/ 202 h 254"/>
                  <a:gd name="T12" fmla="*/ 36 w 42"/>
                  <a:gd name="T13" fmla="*/ 253 h 254"/>
                  <a:gd name="T14" fmla="*/ 32 w 42"/>
                  <a:gd name="T15" fmla="*/ 253 h 254"/>
                  <a:gd name="T16" fmla="*/ 36 w 42"/>
                  <a:gd name="T17" fmla="*/ 202 h 254"/>
                  <a:gd name="T18" fmla="*/ 36 w 42"/>
                  <a:gd name="T19" fmla="*/ 161 h 254"/>
                  <a:gd name="T20" fmla="*/ 28 w 42"/>
                  <a:gd name="T21" fmla="*/ 115 h 254"/>
                  <a:gd name="T22" fmla="*/ 16 w 42"/>
                  <a:gd name="T23" fmla="*/ 69 h 254"/>
                  <a:gd name="T24" fmla="*/ 0 w 42"/>
                  <a:gd name="T25" fmla="*/ 11 h 254"/>
                  <a:gd name="T26" fmla="*/ 8 w 42"/>
                  <a:gd name="T2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>
                  <a:gd name="T0" fmla="*/ 28 w 37"/>
                  <a:gd name="T1" fmla="*/ 0 h 433"/>
                  <a:gd name="T2" fmla="*/ 36 w 37"/>
                  <a:gd name="T3" fmla="*/ 15 h 433"/>
                  <a:gd name="T4" fmla="*/ 25 w 37"/>
                  <a:gd name="T5" fmla="*/ 180 h 433"/>
                  <a:gd name="T6" fmla="*/ 27 w 37"/>
                  <a:gd name="T7" fmla="*/ 227 h 433"/>
                  <a:gd name="T8" fmla="*/ 31 w 37"/>
                  <a:gd name="T9" fmla="*/ 432 h 433"/>
                  <a:gd name="T10" fmla="*/ 9 w 37"/>
                  <a:gd name="T11" fmla="*/ 269 h 433"/>
                  <a:gd name="T12" fmla="*/ 5 w 37"/>
                  <a:gd name="T13" fmla="*/ 221 h 433"/>
                  <a:gd name="T14" fmla="*/ 1 w 37"/>
                  <a:gd name="T15" fmla="*/ 184 h 433"/>
                  <a:gd name="T16" fmla="*/ 0 w 37"/>
                  <a:gd name="T17" fmla="*/ 146 h 433"/>
                  <a:gd name="T18" fmla="*/ 4 w 37"/>
                  <a:gd name="T19" fmla="*/ 109 h 433"/>
                  <a:gd name="T20" fmla="*/ 8 w 37"/>
                  <a:gd name="T21" fmla="*/ 61 h 433"/>
                  <a:gd name="T22" fmla="*/ 28 w 37"/>
                  <a:gd name="T23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>
                  <a:gd name="T0" fmla="*/ 124 w 224"/>
                  <a:gd name="T1" fmla="*/ 24 h 609"/>
                  <a:gd name="T2" fmla="*/ 115 w 224"/>
                  <a:gd name="T3" fmla="*/ 45 h 609"/>
                  <a:gd name="T4" fmla="*/ 41 w 224"/>
                  <a:gd name="T5" fmla="*/ 61 h 609"/>
                  <a:gd name="T6" fmla="*/ 110 w 224"/>
                  <a:gd name="T7" fmla="*/ 61 h 609"/>
                  <a:gd name="T8" fmla="*/ 90 w 224"/>
                  <a:gd name="T9" fmla="*/ 106 h 609"/>
                  <a:gd name="T10" fmla="*/ 79 w 224"/>
                  <a:gd name="T11" fmla="*/ 129 h 609"/>
                  <a:gd name="T12" fmla="*/ 89 w 224"/>
                  <a:gd name="T13" fmla="*/ 132 h 609"/>
                  <a:gd name="T14" fmla="*/ 54 w 224"/>
                  <a:gd name="T15" fmla="*/ 168 h 609"/>
                  <a:gd name="T16" fmla="*/ 81 w 224"/>
                  <a:gd name="T17" fmla="*/ 168 h 609"/>
                  <a:gd name="T18" fmla="*/ 73 w 224"/>
                  <a:gd name="T19" fmla="*/ 183 h 609"/>
                  <a:gd name="T20" fmla="*/ 79 w 224"/>
                  <a:gd name="T21" fmla="*/ 195 h 609"/>
                  <a:gd name="T22" fmla="*/ 14 w 224"/>
                  <a:gd name="T23" fmla="*/ 258 h 609"/>
                  <a:gd name="T24" fmla="*/ 74 w 224"/>
                  <a:gd name="T25" fmla="*/ 242 h 609"/>
                  <a:gd name="T26" fmla="*/ 80 w 224"/>
                  <a:gd name="T27" fmla="*/ 263 h 609"/>
                  <a:gd name="T28" fmla="*/ 31 w 224"/>
                  <a:gd name="T29" fmla="*/ 321 h 609"/>
                  <a:gd name="T30" fmla="*/ 49 w 224"/>
                  <a:gd name="T31" fmla="*/ 311 h 609"/>
                  <a:gd name="T32" fmla="*/ 64 w 224"/>
                  <a:gd name="T33" fmla="*/ 326 h 609"/>
                  <a:gd name="T34" fmla="*/ 0 w 224"/>
                  <a:gd name="T35" fmla="*/ 439 h 609"/>
                  <a:gd name="T36" fmla="*/ 55 w 224"/>
                  <a:gd name="T37" fmla="*/ 376 h 609"/>
                  <a:gd name="T38" fmla="*/ 63 w 224"/>
                  <a:gd name="T39" fmla="*/ 399 h 609"/>
                  <a:gd name="T40" fmla="*/ 49 w 224"/>
                  <a:gd name="T41" fmla="*/ 425 h 609"/>
                  <a:gd name="T42" fmla="*/ 57 w 224"/>
                  <a:gd name="T43" fmla="*/ 444 h 609"/>
                  <a:gd name="T44" fmla="*/ 50 w 224"/>
                  <a:gd name="T45" fmla="*/ 487 h 609"/>
                  <a:gd name="T46" fmla="*/ 42 w 224"/>
                  <a:gd name="T47" fmla="*/ 573 h 609"/>
                  <a:gd name="T48" fmla="*/ 63 w 224"/>
                  <a:gd name="T49" fmla="*/ 503 h 609"/>
                  <a:gd name="T50" fmla="*/ 103 w 224"/>
                  <a:gd name="T51" fmla="*/ 606 h 609"/>
                  <a:gd name="T52" fmla="*/ 89 w 224"/>
                  <a:gd name="T53" fmla="*/ 461 h 609"/>
                  <a:gd name="T54" fmla="*/ 83 w 224"/>
                  <a:gd name="T55" fmla="*/ 412 h 609"/>
                  <a:gd name="T56" fmla="*/ 178 w 224"/>
                  <a:gd name="T57" fmla="*/ 606 h 609"/>
                  <a:gd name="T58" fmla="*/ 91 w 224"/>
                  <a:gd name="T59" fmla="*/ 385 h 609"/>
                  <a:gd name="T60" fmla="*/ 103 w 224"/>
                  <a:gd name="T61" fmla="*/ 376 h 609"/>
                  <a:gd name="T62" fmla="*/ 113 w 224"/>
                  <a:gd name="T63" fmla="*/ 419 h 609"/>
                  <a:gd name="T64" fmla="*/ 107 w 224"/>
                  <a:gd name="T65" fmla="*/ 337 h 609"/>
                  <a:gd name="T66" fmla="*/ 158 w 224"/>
                  <a:gd name="T67" fmla="*/ 526 h 609"/>
                  <a:gd name="T68" fmla="*/ 121 w 224"/>
                  <a:gd name="T69" fmla="*/ 274 h 609"/>
                  <a:gd name="T70" fmla="*/ 115 w 224"/>
                  <a:gd name="T71" fmla="*/ 234 h 609"/>
                  <a:gd name="T72" fmla="*/ 118 w 224"/>
                  <a:gd name="T73" fmla="*/ 199 h 609"/>
                  <a:gd name="T74" fmla="*/ 124 w 224"/>
                  <a:gd name="T75" fmla="*/ 168 h 609"/>
                  <a:gd name="T76" fmla="*/ 189 w 224"/>
                  <a:gd name="T77" fmla="*/ 336 h 609"/>
                  <a:gd name="T78" fmla="*/ 148 w 224"/>
                  <a:gd name="T79" fmla="*/ 240 h 609"/>
                  <a:gd name="T80" fmla="*/ 139 w 224"/>
                  <a:gd name="T81" fmla="*/ 148 h 609"/>
                  <a:gd name="T82" fmla="*/ 149 w 224"/>
                  <a:gd name="T83" fmla="*/ 163 h 609"/>
                  <a:gd name="T84" fmla="*/ 144 w 224"/>
                  <a:gd name="T85" fmla="*/ 132 h 609"/>
                  <a:gd name="T86" fmla="*/ 158 w 224"/>
                  <a:gd name="T87" fmla="*/ 132 h 609"/>
                  <a:gd name="T88" fmla="*/ 151 w 224"/>
                  <a:gd name="T89" fmla="*/ 87 h 609"/>
                  <a:gd name="T90" fmla="*/ 156 w 224"/>
                  <a:gd name="T91" fmla="*/ 47 h 609"/>
                  <a:gd name="T92" fmla="*/ 145 w 224"/>
                  <a:gd name="T93" fmla="*/ 1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>
                  <a:gd name="T0" fmla="*/ 106 w 109"/>
                  <a:gd name="T1" fmla="*/ 44 h 423"/>
                  <a:gd name="T2" fmla="*/ 68 w 109"/>
                  <a:gd name="T3" fmla="*/ 0 h 423"/>
                  <a:gd name="T4" fmla="*/ 56 w 109"/>
                  <a:gd name="T5" fmla="*/ 1 h 423"/>
                  <a:gd name="T6" fmla="*/ 46 w 109"/>
                  <a:gd name="T7" fmla="*/ 5 h 423"/>
                  <a:gd name="T8" fmla="*/ 38 w 109"/>
                  <a:gd name="T9" fmla="*/ 23 h 423"/>
                  <a:gd name="T10" fmla="*/ 18 w 109"/>
                  <a:gd name="T11" fmla="*/ 79 h 423"/>
                  <a:gd name="T12" fmla="*/ 11 w 109"/>
                  <a:gd name="T13" fmla="*/ 102 h 423"/>
                  <a:gd name="T14" fmla="*/ 6 w 109"/>
                  <a:gd name="T15" fmla="*/ 125 h 423"/>
                  <a:gd name="T16" fmla="*/ 1 w 109"/>
                  <a:gd name="T17" fmla="*/ 198 h 423"/>
                  <a:gd name="T18" fmla="*/ 0 w 109"/>
                  <a:gd name="T19" fmla="*/ 220 h 423"/>
                  <a:gd name="T20" fmla="*/ 1 w 109"/>
                  <a:gd name="T21" fmla="*/ 247 h 423"/>
                  <a:gd name="T22" fmla="*/ 4 w 109"/>
                  <a:gd name="T23" fmla="*/ 276 h 423"/>
                  <a:gd name="T24" fmla="*/ 12 w 109"/>
                  <a:gd name="T25" fmla="*/ 322 h 423"/>
                  <a:gd name="T26" fmla="*/ 19 w 109"/>
                  <a:gd name="T27" fmla="*/ 351 h 423"/>
                  <a:gd name="T28" fmla="*/ 29 w 109"/>
                  <a:gd name="T29" fmla="*/ 383 h 423"/>
                  <a:gd name="T30" fmla="*/ 49 w 109"/>
                  <a:gd name="T31" fmla="*/ 422 h 423"/>
                  <a:gd name="T32" fmla="*/ 39 w 109"/>
                  <a:gd name="T33" fmla="*/ 373 h 423"/>
                  <a:gd name="T34" fmla="*/ 31 w 109"/>
                  <a:gd name="T35" fmla="*/ 326 h 423"/>
                  <a:gd name="T36" fmla="*/ 26 w 109"/>
                  <a:gd name="T37" fmla="*/ 286 h 423"/>
                  <a:gd name="T38" fmla="*/ 28 w 109"/>
                  <a:gd name="T39" fmla="*/ 247 h 423"/>
                  <a:gd name="T40" fmla="*/ 29 w 109"/>
                  <a:gd name="T41" fmla="*/ 220 h 423"/>
                  <a:gd name="T42" fmla="*/ 26 w 109"/>
                  <a:gd name="T43" fmla="*/ 187 h 423"/>
                  <a:gd name="T44" fmla="*/ 24 w 109"/>
                  <a:gd name="T45" fmla="*/ 158 h 423"/>
                  <a:gd name="T46" fmla="*/ 32 w 109"/>
                  <a:gd name="T47" fmla="*/ 102 h 423"/>
                  <a:gd name="T48" fmla="*/ 34 w 109"/>
                  <a:gd name="T49" fmla="*/ 73 h 423"/>
                  <a:gd name="T50" fmla="*/ 41 w 109"/>
                  <a:gd name="T51" fmla="*/ 48 h 423"/>
                  <a:gd name="T52" fmla="*/ 56 w 109"/>
                  <a:gd name="T53" fmla="*/ 18 h 423"/>
                  <a:gd name="T54" fmla="*/ 71 w 109"/>
                  <a:gd name="T55" fmla="*/ 18 h 423"/>
                  <a:gd name="T56" fmla="*/ 108 w 109"/>
                  <a:gd name="T57" fmla="*/ 59 h 423"/>
                  <a:gd name="T58" fmla="*/ 106 w 109"/>
                  <a:gd name="T59" fmla="*/ 44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>
                  <a:gd name="T0" fmla="*/ 135 w 194"/>
                  <a:gd name="T1" fmla="*/ 454 h 455"/>
                  <a:gd name="T2" fmla="*/ 150 w 194"/>
                  <a:gd name="T3" fmla="*/ 376 h 455"/>
                  <a:gd name="T4" fmla="*/ 155 w 194"/>
                  <a:gd name="T5" fmla="*/ 343 h 455"/>
                  <a:gd name="T6" fmla="*/ 168 w 194"/>
                  <a:gd name="T7" fmla="*/ 301 h 455"/>
                  <a:gd name="T8" fmla="*/ 183 w 194"/>
                  <a:gd name="T9" fmla="*/ 262 h 455"/>
                  <a:gd name="T10" fmla="*/ 191 w 194"/>
                  <a:gd name="T11" fmla="*/ 239 h 455"/>
                  <a:gd name="T12" fmla="*/ 193 w 194"/>
                  <a:gd name="T13" fmla="*/ 216 h 455"/>
                  <a:gd name="T14" fmla="*/ 188 w 194"/>
                  <a:gd name="T15" fmla="*/ 182 h 455"/>
                  <a:gd name="T16" fmla="*/ 186 w 194"/>
                  <a:gd name="T17" fmla="*/ 147 h 455"/>
                  <a:gd name="T18" fmla="*/ 165 w 194"/>
                  <a:gd name="T19" fmla="*/ 61 h 455"/>
                  <a:gd name="T20" fmla="*/ 155 w 194"/>
                  <a:gd name="T21" fmla="*/ 41 h 455"/>
                  <a:gd name="T22" fmla="*/ 138 w 194"/>
                  <a:gd name="T23" fmla="*/ 18 h 455"/>
                  <a:gd name="T24" fmla="*/ 122 w 194"/>
                  <a:gd name="T25" fmla="*/ 4 h 455"/>
                  <a:gd name="T26" fmla="*/ 103 w 194"/>
                  <a:gd name="T27" fmla="*/ 0 h 455"/>
                  <a:gd name="T28" fmla="*/ 87 w 194"/>
                  <a:gd name="T29" fmla="*/ 10 h 455"/>
                  <a:gd name="T30" fmla="*/ 68 w 194"/>
                  <a:gd name="T31" fmla="*/ 18 h 455"/>
                  <a:gd name="T32" fmla="*/ 48 w 194"/>
                  <a:gd name="T33" fmla="*/ 45 h 455"/>
                  <a:gd name="T34" fmla="*/ 41 w 194"/>
                  <a:gd name="T35" fmla="*/ 64 h 455"/>
                  <a:gd name="T36" fmla="*/ 29 w 194"/>
                  <a:gd name="T37" fmla="*/ 91 h 455"/>
                  <a:gd name="T38" fmla="*/ 19 w 194"/>
                  <a:gd name="T39" fmla="*/ 116 h 455"/>
                  <a:gd name="T40" fmla="*/ 1 w 194"/>
                  <a:gd name="T41" fmla="*/ 235 h 455"/>
                  <a:gd name="T42" fmla="*/ 0 w 194"/>
                  <a:gd name="T43" fmla="*/ 258 h 455"/>
                  <a:gd name="T44" fmla="*/ 4 w 194"/>
                  <a:gd name="T45" fmla="*/ 297 h 455"/>
                  <a:gd name="T46" fmla="*/ 14 w 194"/>
                  <a:gd name="T47" fmla="*/ 409 h 455"/>
                  <a:gd name="T48" fmla="*/ 13 w 194"/>
                  <a:gd name="T49" fmla="*/ 298 h 455"/>
                  <a:gd name="T50" fmla="*/ 19 w 194"/>
                  <a:gd name="T51" fmla="*/ 251 h 455"/>
                  <a:gd name="T52" fmla="*/ 23 w 194"/>
                  <a:gd name="T53" fmla="*/ 221 h 455"/>
                  <a:gd name="T54" fmla="*/ 31 w 194"/>
                  <a:gd name="T55" fmla="*/ 182 h 455"/>
                  <a:gd name="T56" fmla="*/ 38 w 194"/>
                  <a:gd name="T57" fmla="*/ 143 h 455"/>
                  <a:gd name="T58" fmla="*/ 50 w 194"/>
                  <a:gd name="T59" fmla="*/ 103 h 455"/>
                  <a:gd name="T60" fmla="*/ 64 w 194"/>
                  <a:gd name="T61" fmla="*/ 68 h 455"/>
                  <a:gd name="T62" fmla="*/ 75 w 194"/>
                  <a:gd name="T63" fmla="*/ 37 h 455"/>
                  <a:gd name="T64" fmla="*/ 87 w 194"/>
                  <a:gd name="T65" fmla="*/ 18 h 455"/>
                  <a:gd name="T66" fmla="*/ 101 w 194"/>
                  <a:gd name="T67" fmla="*/ 11 h 455"/>
                  <a:gd name="T68" fmla="*/ 115 w 194"/>
                  <a:gd name="T69" fmla="*/ 18 h 455"/>
                  <a:gd name="T70" fmla="*/ 124 w 194"/>
                  <a:gd name="T71" fmla="*/ 34 h 455"/>
                  <a:gd name="T72" fmla="*/ 130 w 194"/>
                  <a:gd name="T73" fmla="*/ 64 h 455"/>
                  <a:gd name="T74" fmla="*/ 130 w 194"/>
                  <a:gd name="T75" fmla="*/ 87 h 455"/>
                  <a:gd name="T76" fmla="*/ 134 w 194"/>
                  <a:gd name="T77" fmla="*/ 129 h 455"/>
                  <a:gd name="T78" fmla="*/ 140 w 194"/>
                  <a:gd name="T79" fmla="*/ 155 h 455"/>
                  <a:gd name="T80" fmla="*/ 153 w 194"/>
                  <a:gd name="T81" fmla="*/ 195 h 455"/>
                  <a:gd name="T82" fmla="*/ 155 w 194"/>
                  <a:gd name="T83" fmla="*/ 216 h 455"/>
                  <a:gd name="T84" fmla="*/ 158 w 194"/>
                  <a:gd name="T85" fmla="*/ 237 h 455"/>
                  <a:gd name="T86" fmla="*/ 158 w 194"/>
                  <a:gd name="T87" fmla="*/ 267 h 455"/>
                  <a:gd name="T88" fmla="*/ 134 w 194"/>
                  <a:gd name="T89" fmla="*/ 369 h 455"/>
                  <a:gd name="T90" fmla="*/ 135 w 194"/>
                  <a:gd name="T91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>
                  <a:gd name="T0" fmla="*/ 157 w 162"/>
                  <a:gd name="T1" fmla="*/ 66 h 414"/>
                  <a:gd name="T2" fmla="*/ 124 w 162"/>
                  <a:gd name="T3" fmla="*/ 0 h 414"/>
                  <a:gd name="T4" fmla="*/ 102 w 162"/>
                  <a:gd name="T5" fmla="*/ 1 h 414"/>
                  <a:gd name="T6" fmla="*/ 84 w 162"/>
                  <a:gd name="T7" fmla="*/ 5 h 414"/>
                  <a:gd name="T8" fmla="*/ 69 w 162"/>
                  <a:gd name="T9" fmla="*/ 23 h 414"/>
                  <a:gd name="T10" fmla="*/ 33 w 162"/>
                  <a:gd name="T11" fmla="*/ 76 h 414"/>
                  <a:gd name="T12" fmla="*/ 20 w 162"/>
                  <a:gd name="T13" fmla="*/ 100 h 414"/>
                  <a:gd name="T14" fmla="*/ 11 w 162"/>
                  <a:gd name="T15" fmla="*/ 123 h 414"/>
                  <a:gd name="T16" fmla="*/ 3 w 162"/>
                  <a:gd name="T17" fmla="*/ 194 h 414"/>
                  <a:gd name="T18" fmla="*/ 0 w 162"/>
                  <a:gd name="T19" fmla="*/ 214 h 414"/>
                  <a:gd name="T20" fmla="*/ 3 w 162"/>
                  <a:gd name="T21" fmla="*/ 241 h 414"/>
                  <a:gd name="T22" fmla="*/ 8 w 162"/>
                  <a:gd name="T23" fmla="*/ 270 h 414"/>
                  <a:gd name="T24" fmla="*/ 24 w 162"/>
                  <a:gd name="T25" fmla="*/ 315 h 414"/>
                  <a:gd name="T26" fmla="*/ 35 w 162"/>
                  <a:gd name="T27" fmla="*/ 343 h 414"/>
                  <a:gd name="T28" fmla="*/ 53 w 162"/>
                  <a:gd name="T29" fmla="*/ 375 h 414"/>
                  <a:gd name="T30" fmla="*/ 90 w 162"/>
                  <a:gd name="T31" fmla="*/ 413 h 414"/>
                  <a:gd name="T32" fmla="*/ 72 w 162"/>
                  <a:gd name="T33" fmla="*/ 364 h 414"/>
                  <a:gd name="T34" fmla="*/ 56 w 162"/>
                  <a:gd name="T35" fmla="*/ 320 h 414"/>
                  <a:gd name="T36" fmla="*/ 47 w 162"/>
                  <a:gd name="T37" fmla="*/ 280 h 414"/>
                  <a:gd name="T38" fmla="*/ 51 w 162"/>
                  <a:gd name="T39" fmla="*/ 241 h 414"/>
                  <a:gd name="T40" fmla="*/ 53 w 162"/>
                  <a:gd name="T41" fmla="*/ 214 h 414"/>
                  <a:gd name="T42" fmla="*/ 47 w 162"/>
                  <a:gd name="T43" fmla="*/ 182 h 414"/>
                  <a:gd name="T44" fmla="*/ 44 w 162"/>
                  <a:gd name="T45" fmla="*/ 153 h 414"/>
                  <a:gd name="T46" fmla="*/ 60 w 162"/>
                  <a:gd name="T47" fmla="*/ 100 h 414"/>
                  <a:gd name="T48" fmla="*/ 62 w 162"/>
                  <a:gd name="T49" fmla="*/ 70 h 414"/>
                  <a:gd name="T50" fmla="*/ 75 w 162"/>
                  <a:gd name="T51" fmla="*/ 48 h 414"/>
                  <a:gd name="T52" fmla="*/ 102 w 162"/>
                  <a:gd name="T53" fmla="*/ 17 h 414"/>
                  <a:gd name="T54" fmla="*/ 115 w 162"/>
                  <a:gd name="T55" fmla="*/ 41 h 414"/>
                  <a:gd name="T56" fmla="*/ 161 w 162"/>
                  <a:gd name="T57" fmla="*/ 79 h 414"/>
                  <a:gd name="T58" fmla="*/ 157 w 162"/>
                  <a:gd name="T59" fmla="*/ 66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>
                  <a:gd name="T0" fmla="*/ 3 w 163"/>
                  <a:gd name="T1" fmla="*/ 44 h 279"/>
                  <a:gd name="T2" fmla="*/ 37 w 163"/>
                  <a:gd name="T3" fmla="*/ 0 h 279"/>
                  <a:gd name="T4" fmla="*/ 58 w 163"/>
                  <a:gd name="T5" fmla="*/ 1 h 279"/>
                  <a:gd name="T6" fmla="*/ 77 w 163"/>
                  <a:gd name="T7" fmla="*/ 4 h 279"/>
                  <a:gd name="T8" fmla="*/ 91 w 163"/>
                  <a:gd name="T9" fmla="*/ 15 h 279"/>
                  <a:gd name="T10" fmla="*/ 129 w 163"/>
                  <a:gd name="T11" fmla="*/ 51 h 279"/>
                  <a:gd name="T12" fmla="*/ 140 w 163"/>
                  <a:gd name="T13" fmla="*/ 67 h 279"/>
                  <a:gd name="T14" fmla="*/ 149 w 163"/>
                  <a:gd name="T15" fmla="*/ 83 h 279"/>
                  <a:gd name="T16" fmla="*/ 158 w 163"/>
                  <a:gd name="T17" fmla="*/ 130 h 279"/>
                  <a:gd name="T18" fmla="*/ 162 w 163"/>
                  <a:gd name="T19" fmla="*/ 144 h 279"/>
                  <a:gd name="T20" fmla="*/ 158 w 163"/>
                  <a:gd name="T21" fmla="*/ 163 h 279"/>
                  <a:gd name="T22" fmla="*/ 153 w 163"/>
                  <a:gd name="T23" fmla="*/ 181 h 279"/>
                  <a:gd name="T24" fmla="*/ 137 w 163"/>
                  <a:gd name="T25" fmla="*/ 212 h 279"/>
                  <a:gd name="T26" fmla="*/ 125 w 163"/>
                  <a:gd name="T27" fmla="*/ 232 h 279"/>
                  <a:gd name="T28" fmla="*/ 107 w 163"/>
                  <a:gd name="T29" fmla="*/ 252 h 279"/>
                  <a:gd name="T30" fmla="*/ 70 w 163"/>
                  <a:gd name="T31" fmla="*/ 278 h 279"/>
                  <a:gd name="T32" fmla="*/ 89 w 163"/>
                  <a:gd name="T33" fmla="*/ 245 h 279"/>
                  <a:gd name="T34" fmla="*/ 105 w 163"/>
                  <a:gd name="T35" fmla="*/ 216 h 279"/>
                  <a:gd name="T36" fmla="*/ 113 w 163"/>
                  <a:gd name="T37" fmla="*/ 189 h 279"/>
                  <a:gd name="T38" fmla="*/ 110 w 163"/>
                  <a:gd name="T39" fmla="*/ 163 h 279"/>
                  <a:gd name="T40" fmla="*/ 107 w 163"/>
                  <a:gd name="T41" fmla="*/ 144 h 279"/>
                  <a:gd name="T42" fmla="*/ 113 w 163"/>
                  <a:gd name="T43" fmla="*/ 123 h 279"/>
                  <a:gd name="T44" fmla="*/ 116 w 163"/>
                  <a:gd name="T45" fmla="*/ 103 h 279"/>
                  <a:gd name="T46" fmla="*/ 101 w 163"/>
                  <a:gd name="T47" fmla="*/ 67 h 279"/>
                  <a:gd name="T48" fmla="*/ 97 w 163"/>
                  <a:gd name="T49" fmla="*/ 47 h 279"/>
                  <a:gd name="T50" fmla="*/ 85 w 163"/>
                  <a:gd name="T51" fmla="*/ 32 h 279"/>
                  <a:gd name="T52" fmla="*/ 58 w 163"/>
                  <a:gd name="T53" fmla="*/ 11 h 279"/>
                  <a:gd name="T54" fmla="*/ 46 w 163"/>
                  <a:gd name="T55" fmla="*/ 27 h 279"/>
                  <a:gd name="T56" fmla="*/ 0 w 163"/>
                  <a:gd name="T57" fmla="*/ 53 h 279"/>
                  <a:gd name="T58" fmla="*/ 3 w 163"/>
                  <a:gd name="T59" fmla="*/ 4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>
                  <a:gd name="T0" fmla="*/ 294 w 313"/>
                  <a:gd name="T1" fmla="*/ 14 h 637"/>
                  <a:gd name="T2" fmla="*/ 292 w 313"/>
                  <a:gd name="T3" fmla="*/ 0 h 637"/>
                  <a:gd name="T4" fmla="*/ 269 w 313"/>
                  <a:gd name="T5" fmla="*/ 5 h 637"/>
                  <a:gd name="T6" fmla="*/ 256 w 313"/>
                  <a:gd name="T7" fmla="*/ 23 h 637"/>
                  <a:gd name="T8" fmla="*/ 8 w 313"/>
                  <a:gd name="T9" fmla="*/ 139 h 637"/>
                  <a:gd name="T10" fmla="*/ 229 w 313"/>
                  <a:gd name="T11" fmla="*/ 56 h 637"/>
                  <a:gd name="T12" fmla="*/ 232 w 313"/>
                  <a:gd name="T13" fmla="*/ 71 h 637"/>
                  <a:gd name="T14" fmla="*/ 124 w 313"/>
                  <a:gd name="T15" fmla="*/ 172 h 637"/>
                  <a:gd name="T16" fmla="*/ 258 w 313"/>
                  <a:gd name="T17" fmla="*/ 92 h 637"/>
                  <a:gd name="T18" fmla="*/ 241 w 313"/>
                  <a:gd name="T19" fmla="*/ 125 h 637"/>
                  <a:gd name="T20" fmla="*/ 198 w 313"/>
                  <a:gd name="T21" fmla="*/ 179 h 637"/>
                  <a:gd name="T22" fmla="*/ 67 w 313"/>
                  <a:gd name="T23" fmla="*/ 325 h 637"/>
                  <a:gd name="T24" fmla="*/ 73 w 313"/>
                  <a:gd name="T25" fmla="*/ 313 h 637"/>
                  <a:gd name="T26" fmla="*/ 158 w 313"/>
                  <a:gd name="T27" fmla="*/ 223 h 637"/>
                  <a:gd name="T28" fmla="*/ 225 w 313"/>
                  <a:gd name="T29" fmla="*/ 152 h 637"/>
                  <a:gd name="T30" fmla="*/ 256 w 313"/>
                  <a:gd name="T31" fmla="*/ 119 h 637"/>
                  <a:gd name="T32" fmla="*/ 261 w 313"/>
                  <a:gd name="T33" fmla="*/ 130 h 637"/>
                  <a:gd name="T34" fmla="*/ 225 w 313"/>
                  <a:gd name="T35" fmla="*/ 175 h 637"/>
                  <a:gd name="T36" fmla="*/ 172 w 313"/>
                  <a:gd name="T37" fmla="*/ 235 h 637"/>
                  <a:gd name="T38" fmla="*/ 241 w 313"/>
                  <a:gd name="T39" fmla="*/ 152 h 637"/>
                  <a:gd name="T40" fmla="*/ 261 w 313"/>
                  <a:gd name="T41" fmla="*/ 130 h 637"/>
                  <a:gd name="T42" fmla="*/ 264 w 313"/>
                  <a:gd name="T43" fmla="*/ 155 h 637"/>
                  <a:gd name="T44" fmla="*/ 241 w 313"/>
                  <a:gd name="T45" fmla="*/ 197 h 637"/>
                  <a:gd name="T46" fmla="*/ 172 w 313"/>
                  <a:gd name="T47" fmla="*/ 253 h 637"/>
                  <a:gd name="T48" fmla="*/ 114 w 313"/>
                  <a:gd name="T49" fmla="*/ 303 h 637"/>
                  <a:gd name="T50" fmla="*/ 182 w 313"/>
                  <a:gd name="T51" fmla="*/ 251 h 637"/>
                  <a:gd name="T52" fmla="*/ 251 w 313"/>
                  <a:gd name="T53" fmla="*/ 191 h 637"/>
                  <a:gd name="T54" fmla="*/ 248 w 313"/>
                  <a:gd name="T55" fmla="*/ 211 h 637"/>
                  <a:gd name="T56" fmla="*/ 251 w 313"/>
                  <a:gd name="T57" fmla="*/ 247 h 637"/>
                  <a:gd name="T58" fmla="*/ 240 w 313"/>
                  <a:gd name="T59" fmla="*/ 264 h 637"/>
                  <a:gd name="T60" fmla="*/ 184 w 313"/>
                  <a:gd name="T61" fmla="*/ 315 h 637"/>
                  <a:gd name="T62" fmla="*/ 77 w 313"/>
                  <a:gd name="T63" fmla="*/ 397 h 637"/>
                  <a:gd name="T64" fmla="*/ 93 w 313"/>
                  <a:gd name="T65" fmla="*/ 379 h 637"/>
                  <a:gd name="T66" fmla="*/ 225 w 313"/>
                  <a:gd name="T67" fmla="*/ 280 h 637"/>
                  <a:gd name="T68" fmla="*/ 266 w 313"/>
                  <a:gd name="T69" fmla="*/ 237 h 637"/>
                  <a:gd name="T70" fmla="*/ 161 w 313"/>
                  <a:gd name="T71" fmla="*/ 365 h 637"/>
                  <a:gd name="T72" fmla="*/ 265 w 313"/>
                  <a:gd name="T73" fmla="*/ 276 h 637"/>
                  <a:gd name="T74" fmla="*/ 262 w 313"/>
                  <a:gd name="T75" fmla="*/ 312 h 637"/>
                  <a:gd name="T76" fmla="*/ 210 w 313"/>
                  <a:gd name="T77" fmla="*/ 397 h 637"/>
                  <a:gd name="T78" fmla="*/ 120 w 313"/>
                  <a:gd name="T79" fmla="*/ 457 h 637"/>
                  <a:gd name="T80" fmla="*/ 36 w 313"/>
                  <a:gd name="T81" fmla="*/ 512 h 637"/>
                  <a:gd name="T82" fmla="*/ 162 w 313"/>
                  <a:gd name="T83" fmla="*/ 435 h 637"/>
                  <a:gd name="T84" fmla="*/ 214 w 313"/>
                  <a:gd name="T85" fmla="*/ 391 h 637"/>
                  <a:gd name="T86" fmla="*/ 261 w 313"/>
                  <a:gd name="T87" fmla="*/ 326 h 637"/>
                  <a:gd name="T88" fmla="*/ 256 w 313"/>
                  <a:gd name="T89" fmla="*/ 355 h 637"/>
                  <a:gd name="T90" fmla="*/ 253 w 313"/>
                  <a:gd name="T91" fmla="*/ 384 h 637"/>
                  <a:gd name="T92" fmla="*/ 256 w 313"/>
                  <a:gd name="T93" fmla="*/ 412 h 637"/>
                  <a:gd name="T94" fmla="*/ 210 w 313"/>
                  <a:gd name="T95" fmla="*/ 467 h 637"/>
                  <a:gd name="T96" fmla="*/ 123 w 313"/>
                  <a:gd name="T97" fmla="*/ 518 h 637"/>
                  <a:gd name="T98" fmla="*/ 128 w 313"/>
                  <a:gd name="T99" fmla="*/ 513 h 637"/>
                  <a:gd name="T100" fmla="*/ 236 w 313"/>
                  <a:gd name="T101" fmla="*/ 446 h 637"/>
                  <a:gd name="T102" fmla="*/ 230 w 313"/>
                  <a:gd name="T103" fmla="*/ 463 h 637"/>
                  <a:gd name="T104" fmla="*/ 236 w 313"/>
                  <a:gd name="T105" fmla="*/ 473 h 637"/>
                  <a:gd name="T106" fmla="*/ 241 w 313"/>
                  <a:gd name="T107" fmla="*/ 490 h 637"/>
                  <a:gd name="T108" fmla="*/ 188 w 313"/>
                  <a:gd name="T109" fmla="*/ 541 h 637"/>
                  <a:gd name="T110" fmla="*/ 130 w 313"/>
                  <a:gd name="T111" fmla="*/ 551 h 637"/>
                  <a:gd name="T112" fmla="*/ 236 w 313"/>
                  <a:gd name="T113" fmla="*/ 506 h 637"/>
                  <a:gd name="T114" fmla="*/ 230 w 313"/>
                  <a:gd name="T115" fmla="*/ 532 h 637"/>
                  <a:gd name="T116" fmla="*/ 237 w 313"/>
                  <a:gd name="T117" fmla="*/ 546 h 637"/>
                  <a:gd name="T118" fmla="*/ 114 w 313"/>
                  <a:gd name="T119" fmla="*/ 636 h 637"/>
                  <a:gd name="T120" fmla="*/ 230 w 313"/>
                  <a:gd name="T121" fmla="*/ 568 h 637"/>
                  <a:gd name="T122" fmla="*/ 255 w 313"/>
                  <a:gd name="T123" fmla="*/ 543 h 637"/>
                  <a:gd name="T124" fmla="*/ 270 w 313"/>
                  <a:gd name="T125" fmla="*/ 520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>
                  <a:gd name="T0" fmla="*/ 126 w 277"/>
                  <a:gd name="T1" fmla="*/ 12 h 472"/>
                  <a:gd name="T2" fmla="*/ 19 w 277"/>
                  <a:gd name="T3" fmla="*/ 21 h 472"/>
                  <a:gd name="T4" fmla="*/ 118 w 277"/>
                  <a:gd name="T5" fmla="*/ 21 h 472"/>
                  <a:gd name="T6" fmla="*/ 102 w 277"/>
                  <a:gd name="T7" fmla="*/ 41 h 472"/>
                  <a:gd name="T8" fmla="*/ 102 w 277"/>
                  <a:gd name="T9" fmla="*/ 50 h 472"/>
                  <a:gd name="T10" fmla="*/ 54 w 277"/>
                  <a:gd name="T11" fmla="*/ 70 h 472"/>
                  <a:gd name="T12" fmla="*/ 90 w 277"/>
                  <a:gd name="T13" fmla="*/ 63 h 472"/>
                  <a:gd name="T14" fmla="*/ 90 w 277"/>
                  <a:gd name="T15" fmla="*/ 74 h 472"/>
                  <a:gd name="T16" fmla="*/ 98 w 277"/>
                  <a:gd name="T17" fmla="*/ 79 h 472"/>
                  <a:gd name="T18" fmla="*/ 11 w 277"/>
                  <a:gd name="T19" fmla="*/ 128 h 472"/>
                  <a:gd name="T20" fmla="*/ 94 w 277"/>
                  <a:gd name="T21" fmla="*/ 103 h 472"/>
                  <a:gd name="T22" fmla="*/ 74 w 277"/>
                  <a:gd name="T23" fmla="*/ 136 h 472"/>
                  <a:gd name="T24" fmla="*/ 11 w 277"/>
                  <a:gd name="T25" fmla="*/ 157 h 472"/>
                  <a:gd name="T26" fmla="*/ 78 w 277"/>
                  <a:gd name="T27" fmla="*/ 141 h 472"/>
                  <a:gd name="T28" fmla="*/ 27 w 277"/>
                  <a:gd name="T29" fmla="*/ 178 h 472"/>
                  <a:gd name="T30" fmla="*/ 58 w 277"/>
                  <a:gd name="T31" fmla="*/ 161 h 472"/>
                  <a:gd name="T32" fmla="*/ 78 w 277"/>
                  <a:gd name="T33" fmla="*/ 157 h 472"/>
                  <a:gd name="T34" fmla="*/ 78 w 277"/>
                  <a:gd name="T35" fmla="*/ 169 h 472"/>
                  <a:gd name="T36" fmla="*/ 66 w 277"/>
                  <a:gd name="T37" fmla="*/ 194 h 472"/>
                  <a:gd name="T38" fmla="*/ 7 w 277"/>
                  <a:gd name="T39" fmla="*/ 223 h 472"/>
                  <a:gd name="T40" fmla="*/ 74 w 277"/>
                  <a:gd name="T41" fmla="*/ 198 h 472"/>
                  <a:gd name="T42" fmla="*/ 62 w 277"/>
                  <a:gd name="T43" fmla="*/ 231 h 472"/>
                  <a:gd name="T44" fmla="*/ 47 w 277"/>
                  <a:gd name="T45" fmla="*/ 252 h 472"/>
                  <a:gd name="T46" fmla="*/ 54 w 277"/>
                  <a:gd name="T47" fmla="*/ 252 h 472"/>
                  <a:gd name="T48" fmla="*/ 54 w 277"/>
                  <a:gd name="T49" fmla="*/ 265 h 472"/>
                  <a:gd name="T50" fmla="*/ 11 w 277"/>
                  <a:gd name="T51" fmla="*/ 293 h 472"/>
                  <a:gd name="T52" fmla="*/ 47 w 277"/>
                  <a:gd name="T53" fmla="*/ 289 h 472"/>
                  <a:gd name="T54" fmla="*/ 47 w 277"/>
                  <a:gd name="T55" fmla="*/ 293 h 472"/>
                  <a:gd name="T56" fmla="*/ 51 w 277"/>
                  <a:gd name="T57" fmla="*/ 306 h 472"/>
                  <a:gd name="T58" fmla="*/ 42 w 277"/>
                  <a:gd name="T59" fmla="*/ 331 h 472"/>
                  <a:gd name="T60" fmla="*/ 51 w 277"/>
                  <a:gd name="T61" fmla="*/ 342 h 472"/>
                  <a:gd name="T62" fmla="*/ 54 w 277"/>
                  <a:gd name="T63" fmla="*/ 397 h 472"/>
                  <a:gd name="T64" fmla="*/ 62 w 277"/>
                  <a:gd name="T65" fmla="*/ 331 h 472"/>
                  <a:gd name="T66" fmla="*/ 129 w 277"/>
                  <a:gd name="T67" fmla="*/ 471 h 472"/>
                  <a:gd name="T68" fmla="*/ 90 w 277"/>
                  <a:gd name="T69" fmla="*/ 306 h 472"/>
                  <a:gd name="T70" fmla="*/ 90 w 277"/>
                  <a:gd name="T71" fmla="*/ 302 h 472"/>
                  <a:gd name="T72" fmla="*/ 94 w 277"/>
                  <a:gd name="T73" fmla="*/ 289 h 472"/>
                  <a:gd name="T74" fmla="*/ 149 w 277"/>
                  <a:gd name="T75" fmla="*/ 371 h 472"/>
                  <a:gd name="T76" fmla="*/ 113 w 277"/>
                  <a:gd name="T77" fmla="*/ 326 h 472"/>
                  <a:gd name="T78" fmla="*/ 102 w 277"/>
                  <a:gd name="T79" fmla="*/ 252 h 472"/>
                  <a:gd name="T80" fmla="*/ 105 w 277"/>
                  <a:gd name="T81" fmla="*/ 231 h 472"/>
                  <a:gd name="T82" fmla="*/ 126 w 277"/>
                  <a:gd name="T83" fmla="*/ 280 h 472"/>
                  <a:gd name="T84" fmla="*/ 113 w 277"/>
                  <a:gd name="T85" fmla="*/ 205 h 472"/>
                  <a:gd name="T86" fmla="*/ 134 w 277"/>
                  <a:gd name="T87" fmla="*/ 194 h 472"/>
                  <a:gd name="T88" fmla="*/ 149 w 277"/>
                  <a:gd name="T89" fmla="*/ 244 h 472"/>
                  <a:gd name="T90" fmla="*/ 129 w 277"/>
                  <a:gd name="T91" fmla="*/ 157 h 472"/>
                  <a:gd name="T92" fmla="*/ 134 w 277"/>
                  <a:gd name="T93" fmla="*/ 148 h 472"/>
                  <a:gd name="T94" fmla="*/ 138 w 277"/>
                  <a:gd name="T95" fmla="*/ 108 h 472"/>
                  <a:gd name="T96" fmla="*/ 156 w 277"/>
                  <a:gd name="T97" fmla="*/ 112 h 472"/>
                  <a:gd name="T98" fmla="*/ 228 w 277"/>
                  <a:gd name="T99" fmla="*/ 218 h 472"/>
                  <a:gd name="T100" fmla="*/ 177 w 277"/>
                  <a:gd name="T101" fmla="*/ 157 h 472"/>
                  <a:gd name="T102" fmla="*/ 149 w 277"/>
                  <a:gd name="T103" fmla="*/ 70 h 472"/>
                  <a:gd name="T104" fmla="*/ 156 w 277"/>
                  <a:gd name="T105" fmla="*/ 54 h 472"/>
                  <a:gd name="T106" fmla="*/ 192 w 277"/>
                  <a:gd name="T107" fmla="*/ 103 h 472"/>
                  <a:gd name="T108" fmla="*/ 185 w 277"/>
                  <a:gd name="T109" fmla="*/ 99 h 472"/>
                  <a:gd name="T110" fmla="*/ 169 w 277"/>
                  <a:gd name="T111" fmla="*/ 33 h 472"/>
                  <a:gd name="T112" fmla="*/ 212 w 277"/>
                  <a:gd name="T113" fmla="*/ 99 h 472"/>
                  <a:gd name="T114" fmla="*/ 184 w 277"/>
                  <a:gd name="T115" fmla="*/ 66 h 472"/>
                  <a:gd name="T116" fmla="*/ 162 w 277"/>
                  <a:gd name="T117" fmla="*/ 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>
                  <a:gd name="T0" fmla="*/ 225 w 229"/>
                  <a:gd name="T1" fmla="*/ 68 h 448"/>
                  <a:gd name="T2" fmla="*/ 208 w 229"/>
                  <a:gd name="T3" fmla="*/ 40 h 448"/>
                  <a:gd name="T4" fmla="*/ 201 w 229"/>
                  <a:gd name="T5" fmla="*/ 28 h 448"/>
                  <a:gd name="T6" fmla="*/ 184 w 229"/>
                  <a:gd name="T7" fmla="*/ 18 h 448"/>
                  <a:gd name="T8" fmla="*/ 169 w 229"/>
                  <a:gd name="T9" fmla="*/ 10 h 448"/>
                  <a:gd name="T10" fmla="*/ 147 w 229"/>
                  <a:gd name="T11" fmla="*/ 1 h 448"/>
                  <a:gd name="T12" fmla="*/ 129 w 229"/>
                  <a:gd name="T13" fmla="*/ 0 h 448"/>
                  <a:gd name="T14" fmla="*/ 113 w 229"/>
                  <a:gd name="T15" fmla="*/ 4 h 448"/>
                  <a:gd name="T16" fmla="*/ 93 w 229"/>
                  <a:gd name="T17" fmla="*/ 8 h 448"/>
                  <a:gd name="T18" fmla="*/ 72 w 229"/>
                  <a:gd name="T19" fmla="*/ 17 h 448"/>
                  <a:gd name="T20" fmla="*/ 58 w 229"/>
                  <a:gd name="T21" fmla="*/ 33 h 448"/>
                  <a:gd name="T22" fmla="*/ 45 w 229"/>
                  <a:gd name="T23" fmla="*/ 57 h 448"/>
                  <a:gd name="T24" fmla="*/ 32 w 229"/>
                  <a:gd name="T25" fmla="*/ 76 h 448"/>
                  <a:gd name="T26" fmla="*/ 21 w 229"/>
                  <a:gd name="T27" fmla="*/ 94 h 448"/>
                  <a:gd name="T28" fmla="*/ 8 w 229"/>
                  <a:gd name="T29" fmla="*/ 120 h 448"/>
                  <a:gd name="T30" fmla="*/ 0 w 229"/>
                  <a:gd name="T31" fmla="*/ 173 h 448"/>
                  <a:gd name="T32" fmla="*/ 2 w 229"/>
                  <a:gd name="T33" fmla="*/ 215 h 448"/>
                  <a:gd name="T34" fmla="*/ 13 w 229"/>
                  <a:gd name="T35" fmla="*/ 274 h 448"/>
                  <a:gd name="T36" fmla="*/ 32 w 229"/>
                  <a:gd name="T37" fmla="*/ 324 h 448"/>
                  <a:gd name="T38" fmla="*/ 72 w 229"/>
                  <a:gd name="T39" fmla="*/ 447 h 448"/>
                  <a:gd name="T40" fmla="*/ 57 w 229"/>
                  <a:gd name="T41" fmla="*/ 316 h 448"/>
                  <a:gd name="T42" fmla="*/ 48 w 229"/>
                  <a:gd name="T43" fmla="*/ 271 h 448"/>
                  <a:gd name="T44" fmla="*/ 42 w 229"/>
                  <a:gd name="T45" fmla="*/ 231 h 448"/>
                  <a:gd name="T46" fmla="*/ 40 w 229"/>
                  <a:gd name="T47" fmla="*/ 189 h 448"/>
                  <a:gd name="T48" fmla="*/ 45 w 229"/>
                  <a:gd name="T49" fmla="*/ 142 h 448"/>
                  <a:gd name="T50" fmla="*/ 50 w 229"/>
                  <a:gd name="T51" fmla="*/ 106 h 448"/>
                  <a:gd name="T52" fmla="*/ 61 w 229"/>
                  <a:gd name="T53" fmla="*/ 61 h 448"/>
                  <a:gd name="T54" fmla="*/ 78 w 229"/>
                  <a:gd name="T55" fmla="*/ 40 h 448"/>
                  <a:gd name="T56" fmla="*/ 99 w 229"/>
                  <a:gd name="T57" fmla="*/ 31 h 448"/>
                  <a:gd name="T58" fmla="*/ 155 w 229"/>
                  <a:gd name="T59" fmla="*/ 27 h 448"/>
                  <a:gd name="T60" fmla="*/ 190 w 229"/>
                  <a:gd name="T61" fmla="*/ 41 h 448"/>
                  <a:gd name="T62" fmla="*/ 228 w 229"/>
                  <a:gd name="T63" fmla="*/ 74 h 448"/>
                  <a:gd name="T64" fmla="*/ 225 w 229"/>
                  <a:gd name="T65" fmla="*/ 6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>
                  <a:gd name="T0" fmla="*/ 68 w 234"/>
                  <a:gd name="T1" fmla="*/ 438 h 439"/>
                  <a:gd name="T2" fmla="*/ 51 w 234"/>
                  <a:gd name="T3" fmla="*/ 361 h 439"/>
                  <a:gd name="T4" fmla="*/ 44 w 234"/>
                  <a:gd name="T5" fmla="*/ 331 h 439"/>
                  <a:gd name="T6" fmla="*/ 28 w 234"/>
                  <a:gd name="T7" fmla="*/ 291 h 439"/>
                  <a:gd name="T8" fmla="*/ 11 w 234"/>
                  <a:gd name="T9" fmla="*/ 253 h 439"/>
                  <a:gd name="T10" fmla="*/ 1 w 234"/>
                  <a:gd name="T11" fmla="*/ 231 h 439"/>
                  <a:gd name="T12" fmla="*/ 0 w 234"/>
                  <a:gd name="T13" fmla="*/ 208 h 439"/>
                  <a:gd name="T14" fmla="*/ 4 w 234"/>
                  <a:gd name="T15" fmla="*/ 175 h 439"/>
                  <a:gd name="T16" fmla="*/ 7 w 234"/>
                  <a:gd name="T17" fmla="*/ 142 h 439"/>
                  <a:gd name="T18" fmla="*/ 32 w 234"/>
                  <a:gd name="T19" fmla="*/ 60 h 439"/>
                  <a:gd name="T20" fmla="*/ 44 w 234"/>
                  <a:gd name="T21" fmla="*/ 40 h 439"/>
                  <a:gd name="T22" fmla="*/ 65 w 234"/>
                  <a:gd name="T23" fmla="*/ 18 h 439"/>
                  <a:gd name="T24" fmla="*/ 84 w 234"/>
                  <a:gd name="T25" fmla="*/ 4 h 439"/>
                  <a:gd name="T26" fmla="*/ 107 w 234"/>
                  <a:gd name="T27" fmla="*/ 0 h 439"/>
                  <a:gd name="T28" fmla="*/ 127 w 234"/>
                  <a:gd name="T29" fmla="*/ 10 h 439"/>
                  <a:gd name="T30" fmla="*/ 151 w 234"/>
                  <a:gd name="T31" fmla="*/ 18 h 439"/>
                  <a:gd name="T32" fmla="*/ 175 w 234"/>
                  <a:gd name="T33" fmla="*/ 44 h 439"/>
                  <a:gd name="T34" fmla="*/ 183 w 234"/>
                  <a:gd name="T35" fmla="*/ 63 h 439"/>
                  <a:gd name="T36" fmla="*/ 198 w 234"/>
                  <a:gd name="T37" fmla="*/ 89 h 439"/>
                  <a:gd name="T38" fmla="*/ 209 w 234"/>
                  <a:gd name="T39" fmla="*/ 112 h 439"/>
                  <a:gd name="T40" fmla="*/ 231 w 234"/>
                  <a:gd name="T41" fmla="*/ 226 h 439"/>
                  <a:gd name="T42" fmla="*/ 233 w 234"/>
                  <a:gd name="T43" fmla="*/ 247 h 439"/>
                  <a:gd name="T44" fmla="*/ 228 w 234"/>
                  <a:gd name="T45" fmla="*/ 286 h 439"/>
                  <a:gd name="T46" fmla="*/ 216 w 234"/>
                  <a:gd name="T47" fmla="*/ 393 h 439"/>
                  <a:gd name="T48" fmla="*/ 216 w 234"/>
                  <a:gd name="T49" fmla="*/ 288 h 439"/>
                  <a:gd name="T50" fmla="*/ 209 w 234"/>
                  <a:gd name="T51" fmla="*/ 242 h 439"/>
                  <a:gd name="T52" fmla="*/ 204 w 234"/>
                  <a:gd name="T53" fmla="*/ 213 h 439"/>
                  <a:gd name="T54" fmla="*/ 195 w 234"/>
                  <a:gd name="T55" fmla="*/ 175 h 439"/>
                  <a:gd name="T56" fmla="*/ 185 w 234"/>
                  <a:gd name="T57" fmla="*/ 138 h 439"/>
                  <a:gd name="T58" fmla="*/ 171 w 234"/>
                  <a:gd name="T59" fmla="*/ 100 h 439"/>
                  <a:gd name="T60" fmla="*/ 155 w 234"/>
                  <a:gd name="T61" fmla="*/ 66 h 439"/>
                  <a:gd name="T62" fmla="*/ 141 w 234"/>
                  <a:gd name="T63" fmla="*/ 36 h 439"/>
                  <a:gd name="T64" fmla="*/ 127 w 234"/>
                  <a:gd name="T65" fmla="*/ 18 h 439"/>
                  <a:gd name="T66" fmla="*/ 111 w 234"/>
                  <a:gd name="T67" fmla="*/ 11 h 439"/>
                  <a:gd name="T68" fmla="*/ 94 w 234"/>
                  <a:gd name="T69" fmla="*/ 18 h 439"/>
                  <a:gd name="T70" fmla="*/ 82 w 234"/>
                  <a:gd name="T71" fmla="*/ 34 h 439"/>
                  <a:gd name="T72" fmla="*/ 75 w 234"/>
                  <a:gd name="T73" fmla="*/ 63 h 439"/>
                  <a:gd name="T74" fmla="*/ 75 w 234"/>
                  <a:gd name="T75" fmla="*/ 85 h 439"/>
                  <a:gd name="T76" fmla="*/ 70 w 234"/>
                  <a:gd name="T77" fmla="*/ 125 h 439"/>
                  <a:gd name="T78" fmla="*/ 63 w 234"/>
                  <a:gd name="T79" fmla="*/ 149 h 439"/>
                  <a:gd name="T80" fmla="*/ 47 w 234"/>
                  <a:gd name="T81" fmla="*/ 188 h 439"/>
                  <a:gd name="T82" fmla="*/ 44 w 234"/>
                  <a:gd name="T83" fmla="*/ 208 h 439"/>
                  <a:gd name="T84" fmla="*/ 41 w 234"/>
                  <a:gd name="T85" fmla="*/ 229 h 439"/>
                  <a:gd name="T86" fmla="*/ 41 w 234"/>
                  <a:gd name="T87" fmla="*/ 257 h 439"/>
                  <a:gd name="T88" fmla="*/ 70 w 234"/>
                  <a:gd name="T89" fmla="*/ 355 h 439"/>
                  <a:gd name="T90" fmla="*/ 68 w 234"/>
                  <a:gd name="T91" fmla="*/ 43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>
                  <a:gd name="T0" fmla="*/ 1 w 303"/>
                  <a:gd name="T1" fmla="*/ 526 h 638"/>
                  <a:gd name="T2" fmla="*/ 12 w 303"/>
                  <a:gd name="T3" fmla="*/ 504 h 638"/>
                  <a:gd name="T4" fmla="*/ 86 w 303"/>
                  <a:gd name="T5" fmla="*/ 637 h 638"/>
                  <a:gd name="T6" fmla="*/ 27 w 303"/>
                  <a:gd name="T7" fmla="*/ 509 h 638"/>
                  <a:gd name="T8" fmla="*/ 33 w 303"/>
                  <a:gd name="T9" fmla="*/ 494 h 638"/>
                  <a:gd name="T10" fmla="*/ 107 w 303"/>
                  <a:gd name="T11" fmla="*/ 588 h 638"/>
                  <a:gd name="T12" fmla="*/ 31 w 303"/>
                  <a:gd name="T13" fmla="*/ 488 h 638"/>
                  <a:gd name="T14" fmla="*/ 41 w 303"/>
                  <a:gd name="T15" fmla="*/ 467 h 638"/>
                  <a:gd name="T16" fmla="*/ 50 w 303"/>
                  <a:gd name="T17" fmla="*/ 444 h 638"/>
                  <a:gd name="T18" fmla="*/ 44 w 303"/>
                  <a:gd name="T19" fmla="*/ 428 h 638"/>
                  <a:gd name="T20" fmla="*/ 54 w 303"/>
                  <a:gd name="T21" fmla="*/ 418 h 638"/>
                  <a:gd name="T22" fmla="*/ 50 w 303"/>
                  <a:gd name="T23" fmla="*/ 416 h 638"/>
                  <a:gd name="T24" fmla="*/ 50 w 303"/>
                  <a:gd name="T25" fmla="*/ 393 h 638"/>
                  <a:gd name="T26" fmla="*/ 54 w 303"/>
                  <a:gd name="T27" fmla="*/ 378 h 638"/>
                  <a:gd name="T28" fmla="*/ 143 w 303"/>
                  <a:gd name="T29" fmla="*/ 488 h 638"/>
                  <a:gd name="T30" fmla="*/ 50 w 303"/>
                  <a:gd name="T31" fmla="*/ 372 h 638"/>
                  <a:gd name="T32" fmla="*/ 59 w 303"/>
                  <a:gd name="T33" fmla="*/ 372 h 638"/>
                  <a:gd name="T34" fmla="*/ 59 w 303"/>
                  <a:gd name="T35" fmla="*/ 339 h 638"/>
                  <a:gd name="T36" fmla="*/ 172 w 303"/>
                  <a:gd name="T37" fmla="*/ 416 h 638"/>
                  <a:gd name="T38" fmla="*/ 83 w 303"/>
                  <a:gd name="T39" fmla="*/ 363 h 638"/>
                  <a:gd name="T40" fmla="*/ 51 w 303"/>
                  <a:gd name="T41" fmla="*/ 317 h 638"/>
                  <a:gd name="T42" fmla="*/ 54 w 303"/>
                  <a:gd name="T43" fmla="*/ 300 h 638"/>
                  <a:gd name="T44" fmla="*/ 74 w 303"/>
                  <a:gd name="T45" fmla="*/ 314 h 638"/>
                  <a:gd name="T46" fmla="*/ 75 w 303"/>
                  <a:gd name="T47" fmla="*/ 294 h 638"/>
                  <a:gd name="T48" fmla="*/ 158 w 303"/>
                  <a:gd name="T49" fmla="*/ 329 h 638"/>
                  <a:gd name="T50" fmla="*/ 128 w 303"/>
                  <a:gd name="T51" fmla="*/ 312 h 638"/>
                  <a:gd name="T52" fmla="*/ 63 w 303"/>
                  <a:gd name="T53" fmla="*/ 268 h 638"/>
                  <a:gd name="T54" fmla="*/ 59 w 303"/>
                  <a:gd name="T55" fmla="*/ 238 h 638"/>
                  <a:gd name="T56" fmla="*/ 65 w 303"/>
                  <a:gd name="T57" fmla="*/ 221 h 638"/>
                  <a:gd name="T58" fmla="*/ 87 w 303"/>
                  <a:gd name="T59" fmla="*/ 234 h 638"/>
                  <a:gd name="T60" fmla="*/ 83 w 303"/>
                  <a:gd name="T61" fmla="*/ 204 h 638"/>
                  <a:gd name="T62" fmla="*/ 75 w 303"/>
                  <a:gd name="T63" fmla="*/ 184 h 638"/>
                  <a:gd name="T64" fmla="*/ 81 w 303"/>
                  <a:gd name="T65" fmla="*/ 173 h 638"/>
                  <a:gd name="T66" fmla="*/ 167 w 303"/>
                  <a:gd name="T67" fmla="*/ 227 h 638"/>
                  <a:gd name="T68" fmla="*/ 270 w 303"/>
                  <a:gd name="T69" fmla="*/ 268 h 638"/>
                  <a:gd name="T70" fmla="*/ 128 w 303"/>
                  <a:gd name="T71" fmla="*/ 201 h 638"/>
                  <a:gd name="T72" fmla="*/ 81 w 303"/>
                  <a:gd name="T73" fmla="*/ 173 h 638"/>
                  <a:gd name="T74" fmla="*/ 86 w 303"/>
                  <a:gd name="T75" fmla="*/ 156 h 638"/>
                  <a:gd name="T76" fmla="*/ 78 w 303"/>
                  <a:gd name="T77" fmla="*/ 122 h 638"/>
                  <a:gd name="T78" fmla="*/ 81 w 303"/>
                  <a:gd name="T79" fmla="*/ 97 h 638"/>
                  <a:gd name="T80" fmla="*/ 128 w 303"/>
                  <a:gd name="T81" fmla="*/ 126 h 638"/>
                  <a:gd name="T82" fmla="*/ 117 w 303"/>
                  <a:gd name="T83" fmla="*/ 119 h 638"/>
                  <a:gd name="T84" fmla="*/ 86 w 303"/>
                  <a:gd name="T85" fmla="*/ 97 h 638"/>
                  <a:gd name="T86" fmla="*/ 81 w 303"/>
                  <a:gd name="T87" fmla="*/ 86 h 638"/>
                  <a:gd name="T88" fmla="*/ 65 w 303"/>
                  <a:gd name="T89" fmla="*/ 70 h 638"/>
                  <a:gd name="T90" fmla="*/ 158 w 303"/>
                  <a:gd name="T91" fmla="*/ 99 h 638"/>
                  <a:gd name="T92" fmla="*/ 65 w 303"/>
                  <a:gd name="T93" fmla="*/ 47 h 638"/>
                  <a:gd name="T94" fmla="*/ 175 w 303"/>
                  <a:gd name="T95" fmla="*/ 47 h 638"/>
                  <a:gd name="T96" fmla="*/ 223 w 303"/>
                  <a:gd name="T97" fmla="*/ 40 h 638"/>
                  <a:gd name="T98" fmla="*/ 81 w 303"/>
                  <a:gd name="T99" fmla="*/ 47 h 638"/>
                  <a:gd name="T100" fmla="*/ 59 w 303"/>
                  <a:gd name="T101" fmla="*/ 18 h 638"/>
                  <a:gd name="T102" fmla="*/ 28 w 303"/>
                  <a:gd name="T103" fmla="*/ 8 h 638"/>
                  <a:gd name="T104" fmla="*/ 0 w 303"/>
                  <a:gd name="T105" fmla="*/ 553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>
                  <a:gd name="T0" fmla="*/ 158 w 163"/>
                  <a:gd name="T1" fmla="*/ 44 h 281"/>
                  <a:gd name="T2" fmla="*/ 124 w 163"/>
                  <a:gd name="T3" fmla="*/ 0 h 281"/>
                  <a:gd name="T4" fmla="*/ 103 w 163"/>
                  <a:gd name="T5" fmla="*/ 1 h 281"/>
                  <a:gd name="T6" fmla="*/ 84 w 163"/>
                  <a:gd name="T7" fmla="*/ 4 h 281"/>
                  <a:gd name="T8" fmla="*/ 70 w 163"/>
                  <a:gd name="T9" fmla="*/ 15 h 281"/>
                  <a:gd name="T10" fmla="*/ 32 w 163"/>
                  <a:gd name="T11" fmla="*/ 51 h 281"/>
                  <a:gd name="T12" fmla="*/ 21 w 163"/>
                  <a:gd name="T13" fmla="*/ 67 h 281"/>
                  <a:gd name="T14" fmla="*/ 12 w 163"/>
                  <a:gd name="T15" fmla="*/ 83 h 281"/>
                  <a:gd name="T16" fmla="*/ 3 w 163"/>
                  <a:gd name="T17" fmla="*/ 131 h 281"/>
                  <a:gd name="T18" fmla="*/ 0 w 163"/>
                  <a:gd name="T19" fmla="*/ 145 h 281"/>
                  <a:gd name="T20" fmla="*/ 3 w 163"/>
                  <a:gd name="T21" fmla="*/ 164 h 281"/>
                  <a:gd name="T22" fmla="*/ 8 w 163"/>
                  <a:gd name="T23" fmla="*/ 183 h 281"/>
                  <a:gd name="T24" fmla="*/ 24 w 163"/>
                  <a:gd name="T25" fmla="*/ 213 h 281"/>
                  <a:gd name="T26" fmla="*/ 36 w 163"/>
                  <a:gd name="T27" fmla="*/ 233 h 281"/>
                  <a:gd name="T28" fmla="*/ 54 w 163"/>
                  <a:gd name="T29" fmla="*/ 254 h 281"/>
                  <a:gd name="T30" fmla="*/ 91 w 163"/>
                  <a:gd name="T31" fmla="*/ 280 h 281"/>
                  <a:gd name="T32" fmla="*/ 72 w 163"/>
                  <a:gd name="T33" fmla="*/ 246 h 281"/>
                  <a:gd name="T34" fmla="*/ 56 w 163"/>
                  <a:gd name="T35" fmla="*/ 217 h 281"/>
                  <a:gd name="T36" fmla="*/ 48 w 163"/>
                  <a:gd name="T37" fmla="*/ 190 h 281"/>
                  <a:gd name="T38" fmla="*/ 51 w 163"/>
                  <a:gd name="T39" fmla="*/ 164 h 281"/>
                  <a:gd name="T40" fmla="*/ 54 w 163"/>
                  <a:gd name="T41" fmla="*/ 145 h 281"/>
                  <a:gd name="T42" fmla="*/ 48 w 163"/>
                  <a:gd name="T43" fmla="*/ 124 h 281"/>
                  <a:gd name="T44" fmla="*/ 45 w 163"/>
                  <a:gd name="T45" fmla="*/ 103 h 281"/>
                  <a:gd name="T46" fmla="*/ 60 w 163"/>
                  <a:gd name="T47" fmla="*/ 67 h 281"/>
                  <a:gd name="T48" fmla="*/ 64 w 163"/>
                  <a:gd name="T49" fmla="*/ 47 h 281"/>
                  <a:gd name="T50" fmla="*/ 76 w 163"/>
                  <a:gd name="T51" fmla="*/ 33 h 281"/>
                  <a:gd name="T52" fmla="*/ 103 w 163"/>
                  <a:gd name="T53" fmla="*/ 11 h 281"/>
                  <a:gd name="T54" fmla="*/ 115 w 163"/>
                  <a:gd name="T55" fmla="*/ 27 h 281"/>
                  <a:gd name="T56" fmla="*/ 162 w 163"/>
                  <a:gd name="T57" fmla="*/ 53 h 281"/>
                  <a:gd name="T58" fmla="*/ 158 w 163"/>
                  <a:gd name="T59" fmla="*/ 44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524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3048000"/>
            <a:ext cx="72009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dt" sz="quarter" idx="2"/>
          </p:nvPr>
        </p:nvSpPr>
        <p:spPr>
          <a:xfrm>
            <a:off x="771525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64" name="Rectangle 116"/>
          <p:cNvSpPr>
            <a:spLocks noGrp="1" noChangeArrowheads="1"/>
          </p:cNvSpPr>
          <p:nvPr>
            <p:ph type="ftr" sz="quarter" idx="3"/>
          </p:nvPr>
        </p:nvSpPr>
        <p:spPr>
          <a:xfrm>
            <a:off x="3514725" y="64008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65" name="Rectangle 1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72350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5E02B40F-A116-1B41-BDEF-1E1B64B5D7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CAF34-F753-7C49-844D-6F3A3B3F17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2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7" y="4191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7" y="419100"/>
            <a:ext cx="638651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3629E-4EF2-D740-8C67-8A22577C4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" name="Group 112"/>
          <p:cNvGrpSpPr>
            <a:grpSpLocks/>
          </p:cNvGrpSpPr>
          <p:nvPr/>
        </p:nvGrpSpPr>
        <p:grpSpPr bwMode="auto">
          <a:xfrm>
            <a:off x="0" y="2713045"/>
            <a:ext cx="10274499" cy="4160837"/>
            <a:chOff x="0" y="1709"/>
            <a:chExt cx="5753" cy="2621"/>
          </a:xfrm>
        </p:grpSpPr>
        <p:sp>
          <p:nvSpPr>
            <p:cNvPr id="2050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>
                <a:gd name="T0" fmla="*/ 0 w 5753"/>
                <a:gd name="T1" fmla="*/ 267 h 268"/>
                <a:gd name="T2" fmla="*/ 5752 w 5753"/>
                <a:gd name="T3" fmla="*/ 267 h 268"/>
                <a:gd name="T4" fmla="*/ 5752 w 5753"/>
                <a:gd name="T5" fmla="*/ 81 h 268"/>
                <a:gd name="T6" fmla="*/ 5567 w 5753"/>
                <a:gd name="T7" fmla="*/ 111 h 268"/>
                <a:gd name="T8" fmla="*/ 5098 w 5753"/>
                <a:gd name="T9" fmla="*/ 131 h 268"/>
                <a:gd name="T10" fmla="*/ 4597 w 5753"/>
                <a:gd name="T11" fmla="*/ 101 h 268"/>
                <a:gd name="T12" fmla="*/ 4138 w 5753"/>
                <a:gd name="T13" fmla="*/ 141 h 268"/>
                <a:gd name="T14" fmla="*/ 3914 w 5753"/>
                <a:gd name="T15" fmla="*/ 141 h 268"/>
                <a:gd name="T16" fmla="*/ 3786 w 5753"/>
                <a:gd name="T17" fmla="*/ 131 h 268"/>
                <a:gd name="T18" fmla="*/ 3455 w 5753"/>
                <a:gd name="T19" fmla="*/ 81 h 268"/>
                <a:gd name="T20" fmla="*/ 2976 w 5753"/>
                <a:gd name="T21" fmla="*/ 91 h 268"/>
                <a:gd name="T22" fmla="*/ 2730 w 5753"/>
                <a:gd name="T23" fmla="*/ 20 h 268"/>
                <a:gd name="T24" fmla="*/ 2432 w 5753"/>
                <a:gd name="T25" fmla="*/ 51 h 268"/>
                <a:gd name="T26" fmla="*/ 2218 w 5753"/>
                <a:gd name="T27" fmla="*/ 81 h 268"/>
                <a:gd name="T28" fmla="*/ 2048 w 5753"/>
                <a:gd name="T29" fmla="*/ 91 h 268"/>
                <a:gd name="T30" fmla="*/ 1749 w 5753"/>
                <a:gd name="T31" fmla="*/ 71 h 268"/>
                <a:gd name="T32" fmla="*/ 1440 w 5753"/>
                <a:gd name="T33" fmla="*/ 51 h 268"/>
                <a:gd name="T34" fmla="*/ 1130 w 5753"/>
                <a:gd name="T35" fmla="*/ 20 h 268"/>
                <a:gd name="T36" fmla="*/ 757 w 5753"/>
                <a:gd name="T37" fmla="*/ 40 h 268"/>
                <a:gd name="T38" fmla="*/ 384 w 5753"/>
                <a:gd name="T39" fmla="*/ 71 h 268"/>
                <a:gd name="T40" fmla="*/ 128 w 5753"/>
                <a:gd name="T41" fmla="*/ 10 h 268"/>
                <a:gd name="T42" fmla="*/ 0 w 5753"/>
                <a:gd name="T43" fmla="*/ 0 h 268"/>
                <a:gd name="T44" fmla="*/ 0 w 5753"/>
                <a:gd name="T45" fmla="*/ 2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36699"/>
                </a:solidFill>
              </a:endParaRPr>
            </a:p>
          </p:txBody>
        </p:sp>
        <p:grpSp>
          <p:nvGrpSpPr>
            <p:cNvPr id="211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2076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2053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2051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>
                      <a:gd name="T0" fmla="*/ 0 w 206"/>
                      <a:gd name="T1" fmla="*/ 403 h 404"/>
                      <a:gd name="T2" fmla="*/ 29 w 206"/>
                      <a:gd name="T3" fmla="*/ 312 h 404"/>
                      <a:gd name="T4" fmla="*/ 56 w 206"/>
                      <a:gd name="T5" fmla="*/ 213 h 404"/>
                      <a:gd name="T6" fmla="*/ 69 w 206"/>
                      <a:gd name="T7" fmla="*/ 169 h 404"/>
                      <a:gd name="T8" fmla="*/ 87 w 206"/>
                      <a:gd name="T9" fmla="*/ 119 h 404"/>
                      <a:gd name="T10" fmla="*/ 112 w 206"/>
                      <a:gd name="T11" fmla="*/ 66 h 404"/>
                      <a:gd name="T12" fmla="*/ 131 w 206"/>
                      <a:gd name="T13" fmla="*/ 33 h 404"/>
                      <a:gd name="T14" fmla="*/ 146 w 206"/>
                      <a:gd name="T15" fmla="*/ 18 h 404"/>
                      <a:gd name="T16" fmla="*/ 164 w 206"/>
                      <a:gd name="T17" fmla="*/ 4 h 404"/>
                      <a:gd name="T18" fmla="*/ 185 w 206"/>
                      <a:gd name="T19" fmla="*/ 0 h 404"/>
                      <a:gd name="T20" fmla="*/ 194 w 206"/>
                      <a:gd name="T21" fmla="*/ 11 h 404"/>
                      <a:gd name="T22" fmla="*/ 205 w 206"/>
                      <a:gd name="T23" fmla="*/ 38 h 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52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>
                      <a:gd name="T0" fmla="*/ 1 w 140"/>
                      <a:gd name="T1" fmla="*/ 988 h 989"/>
                      <a:gd name="T2" fmla="*/ 0 w 140"/>
                      <a:gd name="T3" fmla="*/ 896 h 989"/>
                      <a:gd name="T4" fmla="*/ 0 w 140"/>
                      <a:gd name="T5" fmla="*/ 825 h 989"/>
                      <a:gd name="T6" fmla="*/ 3 w 140"/>
                      <a:gd name="T7" fmla="*/ 777 h 989"/>
                      <a:gd name="T8" fmla="*/ 4 w 140"/>
                      <a:gd name="T9" fmla="*/ 718 h 989"/>
                      <a:gd name="T10" fmla="*/ 4 w 140"/>
                      <a:gd name="T11" fmla="*/ 656 h 989"/>
                      <a:gd name="T12" fmla="*/ 5 w 140"/>
                      <a:gd name="T13" fmla="*/ 605 h 989"/>
                      <a:gd name="T14" fmla="*/ 9 w 140"/>
                      <a:gd name="T15" fmla="*/ 558 h 989"/>
                      <a:gd name="T16" fmla="*/ 13 w 140"/>
                      <a:gd name="T17" fmla="*/ 475 h 989"/>
                      <a:gd name="T18" fmla="*/ 20 w 140"/>
                      <a:gd name="T19" fmla="*/ 385 h 989"/>
                      <a:gd name="T20" fmla="*/ 29 w 140"/>
                      <a:gd name="T21" fmla="*/ 294 h 989"/>
                      <a:gd name="T22" fmla="*/ 36 w 140"/>
                      <a:gd name="T23" fmla="*/ 196 h 989"/>
                      <a:gd name="T24" fmla="*/ 42 w 140"/>
                      <a:gd name="T25" fmla="*/ 138 h 989"/>
                      <a:gd name="T26" fmla="*/ 47 w 140"/>
                      <a:gd name="T27" fmla="*/ 116 h 989"/>
                      <a:gd name="T28" fmla="*/ 59 w 140"/>
                      <a:gd name="T29" fmla="*/ 76 h 989"/>
                      <a:gd name="T30" fmla="*/ 72 w 140"/>
                      <a:gd name="T31" fmla="*/ 48 h 989"/>
                      <a:gd name="T32" fmla="*/ 86 w 140"/>
                      <a:gd name="T33" fmla="*/ 26 h 989"/>
                      <a:gd name="T34" fmla="*/ 99 w 140"/>
                      <a:gd name="T35" fmla="*/ 6 h 989"/>
                      <a:gd name="T36" fmla="*/ 109 w 140"/>
                      <a:gd name="T37" fmla="*/ 0 h 989"/>
                      <a:gd name="T38" fmla="*/ 122 w 140"/>
                      <a:gd name="T39" fmla="*/ 0 h 989"/>
                      <a:gd name="T40" fmla="*/ 134 w 140"/>
                      <a:gd name="T41" fmla="*/ 7 h 989"/>
                      <a:gd name="T42" fmla="*/ 139 w 140"/>
                      <a:gd name="T43" fmla="*/ 17 h 9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grpSp>
              <p:nvGrpSpPr>
                <p:cNvPr id="2056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2054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>
                      <a:gd name="T0" fmla="*/ 256 w 257"/>
                      <a:gd name="T1" fmla="*/ 446 h 447"/>
                      <a:gd name="T2" fmla="*/ 218 w 257"/>
                      <a:gd name="T3" fmla="*/ 403 h 447"/>
                      <a:gd name="T4" fmla="*/ 203 w 257"/>
                      <a:gd name="T5" fmla="*/ 376 h 447"/>
                      <a:gd name="T6" fmla="*/ 192 w 257"/>
                      <a:gd name="T7" fmla="*/ 355 h 447"/>
                      <a:gd name="T8" fmla="*/ 136 w 257"/>
                      <a:gd name="T9" fmla="*/ 149 h 447"/>
                      <a:gd name="T10" fmla="*/ 105 w 257"/>
                      <a:gd name="T11" fmla="*/ 84 h 447"/>
                      <a:gd name="T12" fmla="*/ 82 w 257"/>
                      <a:gd name="T13" fmla="*/ 42 h 447"/>
                      <a:gd name="T14" fmla="*/ 65 w 257"/>
                      <a:gd name="T15" fmla="*/ 22 h 447"/>
                      <a:gd name="T16" fmla="*/ 43 w 257"/>
                      <a:gd name="T17" fmla="*/ 6 h 447"/>
                      <a:gd name="T18" fmla="*/ 24 w 257"/>
                      <a:gd name="T19" fmla="*/ 0 h 447"/>
                      <a:gd name="T20" fmla="*/ 8 w 257"/>
                      <a:gd name="T21" fmla="*/ 3 h 447"/>
                      <a:gd name="T22" fmla="*/ 0 w 257"/>
                      <a:gd name="T23" fmla="*/ 29 h 4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55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>
                      <a:gd name="T0" fmla="*/ 389 w 390"/>
                      <a:gd name="T1" fmla="*/ 1060 h 1061"/>
                      <a:gd name="T2" fmla="*/ 378 w 390"/>
                      <a:gd name="T3" fmla="*/ 975 h 1061"/>
                      <a:gd name="T4" fmla="*/ 256 w 390"/>
                      <a:gd name="T5" fmla="*/ 400 h 1061"/>
                      <a:gd name="T6" fmla="*/ 201 w 390"/>
                      <a:gd name="T7" fmla="*/ 223 h 1061"/>
                      <a:gd name="T8" fmla="*/ 185 w 390"/>
                      <a:gd name="T9" fmla="*/ 164 h 1061"/>
                      <a:gd name="T10" fmla="*/ 164 w 390"/>
                      <a:gd name="T11" fmla="*/ 97 h 1061"/>
                      <a:gd name="T12" fmla="*/ 140 w 390"/>
                      <a:gd name="T13" fmla="*/ 45 h 1061"/>
                      <a:gd name="T14" fmla="*/ 117 w 390"/>
                      <a:gd name="T15" fmla="*/ 19 h 1061"/>
                      <a:gd name="T16" fmla="*/ 89 w 390"/>
                      <a:gd name="T17" fmla="*/ 1 h 1061"/>
                      <a:gd name="T18" fmla="*/ 60 w 390"/>
                      <a:gd name="T19" fmla="*/ 0 h 1061"/>
                      <a:gd name="T20" fmla="*/ 41 w 390"/>
                      <a:gd name="T21" fmla="*/ 21 h 1061"/>
                      <a:gd name="T22" fmla="*/ 0 w 390"/>
                      <a:gd name="T23" fmla="*/ 118 h 10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2057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>
                    <a:gd name="T0" fmla="*/ 0 w 94"/>
                    <a:gd name="T1" fmla="*/ 444 h 445"/>
                    <a:gd name="T2" fmla="*/ 13 w 94"/>
                    <a:gd name="T3" fmla="*/ 344 h 445"/>
                    <a:gd name="T4" fmla="*/ 25 w 94"/>
                    <a:gd name="T5" fmla="*/ 235 h 445"/>
                    <a:gd name="T6" fmla="*/ 31 w 94"/>
                    <a:gd name="T7" fmla="*/ 187 h 445"/>
                    <a:gd name="T8" fmla="*/ 39 w 94"/>
                    <a:gd name="T9" fmla="*/ 131 h 445"/>
                    <a:gd name="T10" fmla="*/ 51 w 94"/>
                    <a:gd name="T11" fmla="*/ 74 h 445"/>
                    <a:gd name="T12" fmla="*/ 59 w 94"/>
                    <a:gd name="T13" fmla="*/ 37 h 445"/>
                    <a:gd name="T14" fmla="*/ 66 w 94"/>
                    <a:gd name="T15" fmla="*/ 19 h 445"/>
                    <a:gd name="T16" fmla="*/ 74 w 94"/>
                    <a:gd name="T17" fmla="*/ 4 h 445"/>
                    <a:gd name="T18" fmla="*/ 83 w 94"/>
                    <a:gd name="T19" fmla="*/ 0 h 445"/>
                    <a:gd name="T20" fmla="*/ 88 w 94"/>
                    <a:gd name="T21" fmla="*/ 12 h 445"/>
                    <a:gd name="T22" fmla="*/ 93 w 94"/>
                    <a:gd name="T23" fmla="*/ 42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58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>
                    <a:gd name="T0" fmla="*/ 0 w 64"/>
                    <a:gd name="T1" fmla="*/ 1082 h 1083"/>
                    <a:gd name="T2" fmla="*/ 0 w 64"/>
                    <a:gd name="T3" fmla="*/ 981 h 1083"/>
                    <a:gd name="T4" fmla="*/ 0 w 64"/>
                    <a:gd name="T5" fmla="*/ 904 h 1083"/>
                    <a:gd name="T6" fmla="*/ 1 w 64"/>
                    <a:gd name="T7" fmla="*/ 851 h 1083"/>
                    <a:gd name="T8" fmla="*/ 2 w 64"/>
                    <a:gd name="T9" fmla="*/ 786 h 1083"/>
                    <a:gd name="T10" fmla="*/ 2 w 64"/>
                    <a:gd name="T11" fmla="*/ 719 h 1083"/>
                    <a:gd name="T12" fmla="*/ 2 w 64"/>
                    <a:gd name="T13" fmla="*/ 662 h 1083"/>
                    <a:gd name="T14" fmla="*/ 4 w 64"/>
                    <a:gd name="T15" fmla="*/ 611 h 1083"/>
                    <a:gd name="T16" fmla="*/ 6 w 64"/>
                    <a:gd name="T17" fmla="*/ 521 h 1083"/>
                    <a:gd name="T18" fmla="*/ 9 w 64"/>
                    <a:gd name="T19" fmla="*/ 422 h 1083"/>
                    <a:gd name="T20" fmla="*/ 13 w 64"/>
                    <a:gd name="T21" fmla="*/ 323 h 1083"/>
                    <a:gd name="T22" fmla="*/ 16 w 64"/>
                    <a:gd name="T23" fmla="*/ 215 h 1083"/>
                    <a:gd name="T24" fmla="*/ 19 w 64"/>
                    <a:gd name="T25" fmla="*/ 152 h 1083"/>
                    <a:gd name="T26" fmla="*/ 21 w 64"/>
                    <a:gd name="T27" fmla="*/ 127 h 1083"/>
                    <a:gd name="T28" fmla="*/ 27 w 64"/>
                    <a:gd name="T29" fmla="*/ 84 h 1083"/>
                    <a:gd name="T30" fmla="*/ 32 w 64"/>
                    <a:gd name="T31" fmla="*/ 53 h 1083"/>
                    <a:gd name="T32" fmla="*/ 38 w 64"/>
                    <a:gd name="T33" fmla="*/ 28 h 1083"/>
                    <a:gd name="T34" fmla="*/ 44 w 64"/>
                    <a:gd name="T35" fmla="*/ 6 h 1083"/>
                    <a:gd name="T36" fmla="*/ 49 w 64"/>
                    <a:gd name="T37" fmla="*/ 0 h 1083"/>
                    <a:gd name="T38" fmla="*/ 56 w 64"/>
                    <a:gd name="T39" fmla="*/ 0 h 1083"/>
                    <a:gd name="T40" fmla="*/ 60 w 64"/>
                    <a:gd name="T41" fmla="*/ 8 h 1083"/>
                    <a:gd name="T42" fmla="*/ 63 w 64"/>
                    <a:gd name="T43" fmla="*/ 18 h 10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59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>
                    <a:gd name="T0" fmla="*/ 218 w 219"/>
                    <a:gd name="T1" fmla="*/ 1855 h 1856"/>
                    <a:gd name="T2" fmla="*/ 212 w 219"/>
                    <a:gd name="T3" fmla="*/ 1707 h 1856"/>
                    <a:gd name="T4" fmla="*/ 142 w 219"/>
                    <a:gd name="T5" fmla="*/ 702 h 1856"/>
                    <a:gd name="T6" fmla="*/ 112 w 219"/>
                    <a:gd name="T7" fmla="*/ 390 h 1856"/>
                    <a:gd name="T8" fmla="*/ 104 w 219"/>
                    <a:gd name="T9" fmla="*/ 288 h 1856"/>
                    <a:gd name="T10" fmla="*/ 91 w 219"/>
                    <a:gd name="T11" fmla="*/ 170 h 1856"/>
                    <a:gd name="T12" fmla="*/ 79 w 219"/>
                    <a:gd name="T13" fmla="*/ 80 h 1856"/>
                    <a:gd name="T14" fmla="*/ 65 w 219"/>
                    <a:gd name="T15" fmla="*/ 33 h 1856"/>
                    <a:gd name="T16" fmla="*/ 50 w 219"/>
                    <a:gd name="T17" fmla="*/ 2 h 1856"/>
                    <a:gd name="T18" fmla="*/ 34 w 219"/>
                    <a:gd name="T19" fmla="*/ 0 h 1856"/>
                    <a:gd name="T20" fmla="*/ 22 w 219"/>
                    <a:gd name="T21" fmla="*/ 35 h 1856"/>
                    <a:gd name="T22" fmla="*/ 0 w 219"/>
                    <a:gd name="T23" fmla="*/ 207 h 1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2064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2060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>
                      <a:gd name="T0" fmla="*/ 143 w 144"/>
                      <a:gd name="T1" fmla="*/ 653 h 654"/>
                      <a:gd name="T2" fmla="*/ 122 w 144"/>
                      <a:gd name="T3" fmla="*/ 589 h 654"/>
                      <a:gd name="T4" fmla="*/ 113 w 144"/>
                      <a:gd name="T5" fmla="*/ 551 h 654"/>
                      <a:gd name="T6" fmla="*/ 108 w 144"/>
                      <a:gd name="T7" fmla="*/ 520 h 654"/>
                      <a:gd name="T8" fmla="*/ 76 w 144"/>
                      <a:gd name="T9" fmla="*/ 219 h 654"/>
                      <a:gd name="T10" fmla="*/ 58 w 144"/>
                      <a:gd name="T11" fmla="*/ 123 h 654"/>
                      <a:gd name="T12" fmla="*/ 45 w 144"/>
                      <a:gd name="T13" fmla="*/ 63 h 654"/>
                      <a:gd name="T14" fmla="*/ 36 w 144"/>
                      <a:gd name="T15" fmla="*/ 32 h 654"/>
                      <a:gd name="T16" fmla="*/ 24 w 144"/>
                      <a:gd name="T17" fmla="*/ 8 h 654"/>
                      <a:gd name="T18" fmla="*/ 13 w 144"/>
                      <a:gd name="T19" fmla="*/ 0 h 654"/>
                      <a:gd name="T20" fmla="*/ 4 w 144"/>
                      <a:gd name="T21" fmla="*/ 6 h 654"/>
                      <a:gd name="T22" fmla="*/ 0 w 144"/>
                      <a:gd name="T23" fmla="*/ 43 h 6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61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>
                      <a:gd name="T0" fmla="*/ 0 w 203"/>
                      <a:gd name="T1" fmla="*/ 2390 h 2391"/>
                      <a:gd name="T2" fmla="*/ 71 w 203"/>
                      <a:gd name="T3" fmla="*/ 1504 h 2391"/>
                      <a:gd name="T4" fmla="*/ 79 w 203"/>
                      <a:gd name="T5" fmla="*/ 1362 h 2391"/>
                      <a:gd name="T6" fmla="*/ 97 w 203"/>
                      <a:gd name="T7" fmla="*/ 1131 h 2391"/>
                      <a:gd name="T8" fmla="*/ 114 w 203"/>
                      <a:gd name="T9" fmla="*/ 891 h 2391"/>
                      <a:gd name="T10" fmla="*/ 123 w 203"/>
                      <a:gd name="T11" fmla="*/ 762 h 2391"/>
                      <a:gd name="T12" fmla="*/ 128 w 203"/>
                      <a:gd name="T13" fmla="*/ 623 h 2391"/>
                      <a:gd name="T14" fmla="*/ 134 w 203"/>
                      <a:gd name="T15" fmla="*/ 493 h 2391"/>
                      <a:gd name="T16" fmla="*/ 146 w 203"/>
                      <a:gd name="T17" fmla="*/ 342 h 2391"/>
                      <a:gd name="T18" fmla="*/ 157 w 203"/>
                      <a:gd name="T19" fmla="*/ 204 h 2391"/>
                      <a:gd name="T20" fmla="*/ 173 w 203"/>
                      <a:gd name="T21" fmla="*/ 82 h 2391"/>
                      <a:gd name="T22" fmla="*/ 183 w 203"/>
                      <a:gd name="T23" fmla="*/ 6 h 2391"/>
                      <a:gd name="T24" fmla="*/ 191 w 203"/>
                      <a:gd name="T25" fmla="*/ 0 h 2391"/>
                      <a:gd name="T26" fmla="*/ 197 w 203"/>
                      <a:gd name="T27" fmla="*/ 39 h 2391"/>
                      <a:gd name="T28" fmla="*/ 202 w 203"/>
                      <a:gd name="T29" fmla="*/ 173 h 2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62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>
                      <a:gd name="T0" fmla="*/ 0 w 161"/>
                      <a:gd name="T1" fmla="*/ 881 h 882"/>
                      <a:gd name="T2" fmla="*/ 30 w 161"/>
                      <a:gd name="T3" fmla="*/ 690 h 882"/>
                      <a:gd name="T4" fmla="*/ 48 w 161"/>
                      <a:gd name="T5" fmla="*/ 470 h 882"/>
                      <a:gd name="T6" fmla="*/ 59 w 161"/>
                      <a:gd name="T7" fmla="*/ 372 h 882"/>
                      <a:gd name="T8" fmla="*/ 72 w 161"/>
                      <a:gd name="T9" fmla="*/ 259 h 882"/>
                      <a:gd name="T10" fmla="*/ 90 w 161"/>
                      <a:gd name="T11" fmla="*/ 142 h 882"/>
                      <a:gd name="T12" fmla="*/ 105 w 161"/>
                      <a:gd name="T13" fmla="*/ 69 h 882"/>
                      <a:gd name="T14" fmla="*/ 115 w 161"/>
                      <a:gd name="T15" fmla="*/ 32 h 882"/>
                      <a:gd name="T16" fmla="*/ 129 w 161"/>
                      <a:gd name="T17" fmla="*/ 6 h 882"/>
                      <a:gd name="T18" fmla="*/ 146 w 161"/>
                      <a:gd name="T19" fmla="*/ 0 h 882"/>
                      <a:gd name="T20" fmla="*/ 154 w 161"/>
                      <a:gd name="T21" fmla="*/ 19 h 882"/>
                      <a:gd name="T22" fmla="*/ 160 w 161"/>
                      <a:gd name="T23" fmla="*/ 77 h 8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63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>
                      <a:gd name="T0" fmla="*/ 0 w 74"/>
                      <a:gd name="T1" fmla="*/ 0 h 429"/>
                      <a:gd name="T2" fmla="*/ 12 w 74"/>
                      <a:gd name="T3" fmla="*/ 28 h 429"/>
                      <a:gd name="T4" fmla="*/ 28 w 74"/>
                      <a:gd name="T5" fmla="*/ 57 h 429"/>
                      <a:gd name="T6" fmla="*/ 41 w 74"/>
                      <a:gd name="T7" fmla="*/ 118 h 429"/>
                      <a:gd name="T8" fmla="*/ 52 w 74"/>
                      <a:gd name="T9" fmla="*/ 170 h 429"/>
                      <a:gd name="T10" fmla="*/ 62 w 74"/>
                      <a:gd name="T11" fmla="*/ 223 h 429"/>
                      <a:gd name="T12" fmla="*/ 67 w 74"/>
                      <a:gd name="T13" fmla="*/ 267 h 429"/>
                      <a:gd name="T14" fmla="*/ 70 w 74"/>
                      <a:gd name="T15" fmla="*/ 310 h 429"/>
                      <a:gd name="T16" fmla="*/ 73 w 74"/>
                      <a:gd name="T17" fmla="*/ 370 h 429"/>
                      <a:gd name="T18" fmla="*/ 73 w 74"/>
                      <a:gd name="T19" fmla="*/ 428 h 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2065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>
                    <a:gd name="T0" fmla="*/ 255 w 256"/>
                    <a:gd name="T1" fmla="*/ 217 h 218"/>
                    <a:gd name="T2" fmla="*/ 217 w 256"/>
                    <a:gd name="T3" fmla="*/ 196 h 218"/>
                    <a:gd name="T4" fmla="*/ 202 w 256"/>
                    <a:gd name="T5" fmla="*/ 183 h 218"/>
                    <a:gd name="T6" fmla="*/ 192 w 256"/>
                    <a:gd name="T7" fmla="*/ 173 h 218"/>
                    <a:gd name="T8" fmla="*/ 135 w 256"/>
                    <a:gd name="T9" fmla="*/ 72 h 218"/>
                    <a:gd name="T10" fmla="*/ 105 w 256"/>
                    <a:gd name="T11" fmla="*/ 40 h 218"/>
                    <a:gd name="T12" fmla="*/ 82 w 256"/>
                    <a:gd name="T13" fmla="*/ 20 h 218"/>
                    <a:gd name="T14" fmla="*/ 65 w 256"/>
                    <a:gd name="T15" fmla="*/ 11 h 218"/>
                    <a:gd name="T16" fmla="*/ 43 w 256"/>
                    <a:gd name="T17" fmla="*/ 3 h 218"/>
                    <a:gd name="T18" fmla="*/ 22 w 256"/>
                    <a:gd name="T19" fmla="*/ 0 h 218"/>
                    <a:gd name="T20" fmla="*/ 8 w 256"/>
                    <a:gd name="T21" fmla="*/ 1 h 218"/>
                    <a:gd name="T22" fmla="*/ 0 w 256"/>
                    <a:gd name="T23" fmla="*/ 1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66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>
                    <a:gd name="T0" fmla="*/ 0 w 340"/>
                    <a:gd name="T1" fmla="*/ 235 h 236"/>
                    <a:gd name="T2" fmla="*/ 50 w 340"/>
                    <a:gd name="T3" fmla="*/ 183 h 236"/>
                    <a:gd name="T4" fmla="*/ 92 w 340"/>
                    <a:gd name="T5" fmla="*/ 124 h 236"/>
                    <a:gd name="T6" fmla="*/ 114 w 340"/>
                    <a:gd name="T7" fmla="*/ 98 h 236"/>
                    <a:gd name="T8" fmla="*/ 145 w 340"/>
                    <a:gd name="T9" fmla="*/ 70 h 236"/>
                    <a:gd name="T10" fmla="*/ 186 w 340"/>
                    <a:gd name="T11" fmla="*/ 39 h 236"/>
                    <a:gd name="T12" fmla="*/ 217 w 340"/>
                    <a:gd name="T13" fmla="*/ 19 h 236"/>
                    <a:gd name="T14" fmla="*/ 240 w 340"/>
                    <a:gd name="T15" fmla="*/ 9 h 236"/>
                    <a:gd name="T16" fmla="*/ 271 w 340"/>
                    <a:gd name="T17" fmla="*/ 2 h 236"/>
                    <a:gd name="T18" fmla="*/ 306 w 340"/>
                    <a:gd name="T19" fmla="*/ 0 h 236"/>
                    <a:gd name="T20" fmla="*/ 321 w 340"/>
                    <a:gd name="T21" fmla="*/ 6 h 236"/>
                    <a:gd name="T22" fmla="*/ 339 w 340"/>
                    <a:gd name="T23" fmla="*/ 22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67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>
                    <a:gd name="T0" fmla="*/ 1 w 233"/>
                    <a:gd name="T1" fmla="*/ 582 h 583"/>
                    <a:gd name="T2" fmla="*/ 0 w 233"/>
                    <a:gd name="T3" fmla="*/ 527 h 583"/>
                    <a:gd name="T4" fmla="*/ 0 w 233"/>
                    <a:gd name="T5" fmla="*/ 486 h 583"/>
                    <a:gd name="T6" fmla="*/ 5 w 233"/>
                    <a:gd name="T7" fmla="*/ 458 h 583"/>
                    <a:gd name="T8" fmla="*/ 8 w 233"/>
                    <a:gd name="T9" fmla="*/ 422 h 583"/>
                    <a:gd name="T10" fmla="*/ 8 w 233"/>
                    <a:gd name="T11" fmla="*/ 386 h 583"/>
                    <a:gd name="T12" fmla="*/ 9 w 233"/>
                    <a:gd name="T13" fmla="*/ 357 h 583"/>
                    <a:gd name="T14" fmla="*/ 16 w 233"/>
                    <a:gd name="T15" fmla="*/ 328 h 583"/>
                    <a:gd name="T16" fmla="*/ 22 w 233"/>
                    <a:gd name="T17" fmla="*/ 280 h 583"/>
                    <a:gd name="T18" fmla="*/ 34 w 233"/>
                    <a:gd name="T19" fmla="*/ 227 h 583"/>
                    <a:gd name="T20" fmla="*/ 49 w 233"/>
                    <a:gd name="T21" fmla="*/ 172 h 583"/>
                    <a:gd name="T22" fmla="*/ 60 w 233"/>
                    <a:gd name="T23" fmla="*/ 116 h 583"/>
                    <a:gd name="T24" fmla="*/ 70 w 233"/>
                    <a:gd name="T25" fmla="*/ 81 h 583"/>
                    <a:gd name="T26" fmla="*/ 78 w 233"/>
                    <a:gd name="T27" fmla="*/ 69 h 583"/>
                    <a:gd name="T28" fmla="*/ 100 w 233"/>
                    <a:gd name="T29" fmla="*/ 45 h 583"/>
                    <a:gd name="T30" fmla="*/ 120 w 233"/>
                    <a:gd name="T31" fmla="*/ 28 h 583"/>
                    <a:gd name="T32" fmla="*/ 142 w 233"/>
                    <a:gd name="T33" fmla="*/ 14 h 583"/>
                    <a:gd name="T34" fmla="*/ 165 w 233"/>
                    <a:gd name="T35" fmla="*/ 3 h 583"/>
                    <a:gd name="T36" fmla="*/ 182 w 233"/>
                    <a:gd name="T37" fmla="*/ 0 h 583"/>
                    <a:gd name="T38" fmla="*/ 204 w 233"/>
                    <a:gd name="T39" fmla="*/ 0 h 583"/>
                    <a:gd name="T40" fmla="*/ 224 w 233"/>
                    <a:gd name="T41" fmla="*/ 4 h 583"/>
                    <a:gd name="T42" fmla="*/ 232 w 233"/>
                    <a:gd name="T43" fmla="*/ 9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68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>
                    <a:gd name="T0" fmla="*/ 407 w 408"/>
                    <a:gd name="T1" fmla="*/ 529 h 530"/>
                    <a:gd name="T2" fmla="*/ 395 w 408"/>
                    <a:gd name="T3" fmla="*/ 486 h 530"/>
                    <a:gd name="T4" fmla="*/ 267 w 408"/>
                    <a:gd name="T5" fmla="*/ 199 h 530"/>
                    <a:gd name="T6" fmla="*/ 210 w 408"/>
                    <a:gd name="T7" fmla="*/ 111 h 530"/>
                    <a:gd name="T8" fmla="*/ 194 w 408"/>
                    <a:gd name="T9" fmla="*/ 81 h 530"/>
                    <a:gd name="T10" fmla="*/ 171 w 408"/>
                    <a:gd name="T11" fmla="*/ 48 h 530"/>
                    <a:gd name="T12" fmla="*/ 147 w 408"/>
                    <a:gd name="T13" fmla="*/ 23 h 530"/>
                    <a:gd name="T14" fmla="*/ 123 w 408"/>
                    <a:gd name="T15" fmla="*/ 9 h 530"/>
                    <a:gd name="T16" fmla="*/ 93 w 408"/>
                    <a:gd name="T17" fmla="*/ 0 h 530"/>
                    <a:gd name="T18" fmla="*/ 63 w 408"/>
                    <a:gd name="T19" fmla="*/ 0 h 530"/>
                    <a:gd name="T20" fmla="*/ 42 w 408"/>
                    <a:gd name="T21" fmla="*/ 9 h 530"/>
                    <a:gd name="T22" fmla="*/ 0 w 408"/>
                    <a:gd name="T23" fmla="*/ 59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69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>
                    <a:gd name="T0" fmla="*/ 0 w 369"/>
                    <a:gd name="T1" fmla="*/ 810 h 811"/>
                    <a:gd name="T2" fmla="*/ 131 w 369"/>
                    <a:gd name="T3" fmla="*/ 509 h 811"/>
                    <a:gd name="T4" fmla="*/ 146 w 369"/>
                    <a:gd name="T5" fmla="*/ 461 h 811"/>
                    <a:gd name="T6" fmla="*/ 178 w 369"/>
                    <a:gd name="T7" fmla="*/ 383 h 811"/>
                    <a:gd name="T8" fmla="*/ 209 w 369"/>
                    <a:gd name="T9" fmla="*/ 302 h 811"/>
                    <a:gd name="T10" fmla="*/ 225 w 369"/>
                    <a:gd name="T11" fmla="*/ 258 h 811"/>
                    <a:gd name="T12" fmla="*/ 233 w 369"/>
                    <a:gd name="T13" fmla="*/ 211 h 811"/>
                    <a:gd name="T14" fmla="*/ 246 w 369"/>
                    <a:gd name="T15" fmla="*/ 166 h 811"/>
                    <a:gd name="T16" fmla="*/ 265 w 369"/>
                    <a:gd name="T17" fmla="*/ 116 h 811"/>
                    <a:gd name="T18" fmla="*/ 286 w 369"/>
                    <a:gd name="T19" fmla="*/ 69 h 811"/>
                    <a:gd name="T20" fmla="*/ 314 w 369"/>
                    <a:gd name="T21" fmla="*/ 27 h 811"/>
                    <a:gd name="T22" fmla="*/ 335 w 369"/>
                    <a:gd name="T23" fmla="*/ 2 h 811"/>
                    <a:gd name="T24" fmla="*/ 348 w 369"/>
                    <a:gd name="T25" fmla="*/ 0 h 811"/>
                    <a:gd name="T26" fmla="*/ 361 w 369"/>
                    <a:gd name="T27" fmla="*/ 13 h 811"/>
                    <a:gd name="T28" fmla="*/ 368 w 369"/>
                    <a:gd name="T29" fmla="*/ 58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0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>
                    <a:gd name="T0" fmla="*/ 0 w 295"/>
                    <a:gd name="T1" fmla="*/ 299 h 300"/>
                    <a:gd name="T2" fmla="*/ 56 w 295"/>
                    <a:gd name="T3" fmla="*/ 234 h 300"/>
                    <a:gd name="T4" fmla="*/ 90 w 295"/>
                    <a:gd name="T5" fmla="*/ 159 h 300"/>
                    <a:gd name="T6" fmla="*/ 109 w 295"/>
                    <a:gd name="T7" fmla="*/ 126 h 300"/>
                    <a:gd name="T8" fmla="*/ 134 w 295"/>
                    <a:gd name="T9" fmla="*/ 87 h 300"/>
                    <a:gd name="T10" fmla="*/ 168 w 295"/>
                    <a:gd name="T11" fmla="*/ 48 h 300"/>
                    <a:gd name="T12" fmla="*/ 193 w 295"/>
                    <a:gd name="T13" fmla="*/ 23 h 300"/>
                    <a:gd name="T14" fmla="*/ 212 w 295"/>
                    <a:gd name="T15" fmla="*/ 11 h 300"/>
                    <a:gd name="T16" fmla="*/ 239 w 295"/>
                    <a:gd name="T17" fmla="*/ 2 h 300"/>
                    <a:gd name="T18" fmla="*/ 267 w 295"/>
                    <a:gd name="T19" fmla="*/ 0 h 300"/>
                    <a:gd name="T20" fmla="*/ 281 w 295"/>
                    <a:gd name="T21" fmla="*/ 6 h 300"/>
                    <a:gd name="T22" fmla="*/ 294 w 295"/>
                    <a:gd name="T23" fmla="*/ 25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1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>
                    <a:gd name="T0" fmla="*/ 0 w 142"/>
                    <a:gd name="T1" fmla="*/ 0 h 145"/>
                    <a:gd name="T2" fmla="*/ 24 w 142"/>
                    <a:gd name="T3" fmla="*/ 9 h 145"/>
                    <a:gd name="T4" fmla="*/ 52 w 142"/>
                    <a:gd name="T5" fmla="*/ 19 h 145"/>
                    <a:gd name="T6" fmla="*/ 79 w 142"/>
                    <a:gd name="T7" fmla="*/ 39 h 145"/>
                    <a:gd name="T8" fmla="*/ 102 w 142"/>
                    <a:gd name="T9" fmla="*/ 56 h 145"/>
                    <a:gd name="T10" fmla="*/ 121 w 142"/>
                    <a:gd name="T11" fmla="*/ 75 h 145"/>
                    <a:gd name="T12" fmla="*/ 131 w 142"/>
                    <a:gd name="T13" fmla="*/ 89 h 145"/>
                    <a:gd name="T14" fmla="*/ 137 w 142"/>
                    <a:gd name="T15" fmla="*/ 104 h 145"/>
                    <a:gd name="T16" fmla="*/ 141 w 142"/>
                    <a:gd name="T17" fmla="*/ 124 h 145"/>
                    <a:gd name="T18" fmla="*/ 141 w 142"/>
                    <a:gd name="T19" fmla="*/ 144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2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>
                    <a:gd name="T0" fmla="*/ 0 w 353"/>
                    <a:gd name="T1" fmla="*/ 1637 h 1638"/>
                    <a:gd name="T2" fmla="*/ 126 w 353"/>
                    <a:gd name="T3" fmla="*/ 1030 h 1638"/>
                    <a:gd name="T4" fmla="*/ 139 w 353"/>
                    <a:gd name="T5" fmla="*/ 931 h 1638"/>
                    <a:gd name="T6" fmla="*/ 170 w 353"/>
                    <a:gd name="T7" fmla="*/ 775 h 1638"/>
                    <a:gd name="T8" fmla="*/ 200 w 353"/>
                    <a:gd name="T9" fmla="*/ 611 h 1638"/>
                    <a:gd name="T10" fmla="*/ 215 w 353"/>
                    <a:gd name="T11" fmla="*/ 520 h 1638"/>
                    <a:gd name="T12" fmla="*/ 223 w 353"/>
                    <a:gd name="T13" fmla="*/ 426 h 1638"/>
                    <a:gd name="T14" fmla="*/ 236 w 353"/>
                    <a:gd name="T15" fmla="*/ 337 h 1638"/>
                    <a:gd name="T16" fmla="*/ 254 w 353"/>
                    <a:gd name="T17" fmla="*/ 233 h 1638"/>
                    <a:gd name="T18" fmla="*/ 274 w 353"/>
                    <a:gd name="T19" fmla="*/ 138 h 1638"/>
                    <a:gd name="T20" fmla="*/ 300 w 353"/>
                    <a:gd name="T21" fmla="*/ 55 h 1638"/>
                    <a:gd name="T22" fmla="*/ 321 w 353"/>
                    <a:gd name="T23" fmla="*/ 3 h 1638"/>
                    <a:gd name="T24" fmla="*/ 333 w 353"/>
                    <a:gd name="T25" fmla="*/ 0 h 1638"/>
                    <a:gd name="T26" fmla="*/ 345 w 353"/>
                    <a:gd name="T27" fmla="*/ 25 h 1638"/>
                    <a:gd name="T28" fmla="*/ 352 w 353"/>
                    <a:gd name="T29" fmla="*/ 117 h 1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3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>
                    <a:gd name="T0" fmla="*/ 0 w 278"/>
                    <a:gd name="T1" fmla="*/ 609 h 610"/>
                    <a:gd name="T2" fmla="*/ 52 w 278"/>
                    <a:gd name="T3" fmla="*/ 477 h 610"/>
                    <a:gd name="T4" fmla="*/ 85 w 278"/>
                    <a:gd name="T5" fmla="*/ 324 h 610"/>
                    <a:gd name="T6" fmla="*/ 102 w 278"/>
                    <a:gd name="T7" fmla="*/ 256 h 610"/>
                    <a:gd name="T8" fmla="*/ 126 w 278"/>
                    <a:gd name="T9" fmla="*/ 178 h 610"/>
                    <a:gd name="T10" fmla="*/ 158 w 278"/>
                    <a:gd name="T11" fmla="*/ 97 h 610"/>
                    <a:gd name="T12" fmla="*/ 182 w 278"/>
                    <a:gd name="T13" fmla="*/ 48 h 610"/>
                    <a:gd name="T14" fmla="*/ 200 w 278"/>
                    <a:gd name="T15" fmla="*/ 22 h 610"/>
                    <a:gd name="T16" fmla="*/ 224 w 278"/>
                    <a:gd name="T17" fmla="*/ 3 h 610"/>
                    <a:gd name="T18" fmla="*/ 253 w 278"/>
                    <a:gd name="T19" fmla="*/ 0 h 610"/>
                    <a:gd name="T20" fmla="*/ 264 w 278"/>
                    <a:gd name="T21" fmla="*/ 13 h 610"/>
                    <a:gd name="T22" fmla="*/ 277 w 278"/>
                    <a:gd name="T23" fmla="*/ 53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4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>
                    <a:gd name="T0" fmla="*/ 0 w 137"/>
                    <a:gd name="T1" fmla="*/ 0 h 292"/>
                    <a:gd name="T2" fmla="*/ 22 w 137"/>
                    <a:gd name="T3" fmla="*/ 18 h 292"/>
                    <a:gd name="T4" fmla="*/ 50 w 137"/>
                    <a:gd name="T5" fmla="*/ 40 h 292"/>
                    <a:gd name="T6" fmla="*/ 75 w 137"/>
                    <a:gd name="T7" fmla="*/ 80 h 292"/>
                    <a:gd name="T8" fmla="*/ 98 w 137"/>
                    <a:gd name="T9" fmla="*/ 115 h 292"/>
                    <a:gd name="T10" fmla="*/ 117 w 137"/>
                    <a:gd name="T11" fmla="*/ 151 h 292"/>
                    <a:gd name="T12" fmla="*/ 126 w 137"/>
                    <a:gd name="T13" fmla="*/ 182 h 292"/>
                    <a:gd name="T14" fmla="*/ 132 w 137"/>
                    <a:gd name="T15" fmla="*/ 210 h 292"/>
                    <a:gd name="T16" fmla="*/ 136 w 137"/>
                    <a:gd name="T17" fmla="*/ 250 h 292"/>
                    <a:gd name="T18" fmla="*/ 136 w 137"/>
                    <a:gd name="T19" fmla="*/ 291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5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>
                    <a:gd name="T0" fmla="*/ 189 w 192"/>
                    <a:gd name="T1" fmla="*/ 1364 h 1365"/>
                    <a:gd name="T2" fmla="*/ 191 w 192"/>
                    <a:gd name="T3" fmla="*/ 1167 h 1365"/>
                    <a:gd name="T4" fmla="*/ 191 w 192"/>
                    <a:gd name="T5" fmla="*/ 1076 h 1365"/>
                    <a:gd name="T6" fmla="*/ 186 w 192"/>
                    <a:gd name="T7" fmla="*/ 1012 h 1365"/>
                    <a:gd name="T8" fmla="*/ 184 w 192"/>
                    <a:gd name="T9" fmla="*/ 935 h 1365"/>
                    <a:gd name="T10" fmla="*/ 185 w 192"/>
                    <a:gd name="T11" fmla="*/ 854 h 1365"/>
                    <a:gd name="T12" fmla="*/ 183 w 192"/>
                    <a:gd name="T13" fmla="*/ 787 h 1365"/>
                    <a:gd name="T14" fmla="*/ 178 w 192"/>
                    <a:gd name="T15" fmla="*/ 727 h 1365"/>
                    <a:gd name="T16" fmla="*/ 171 w 192"/>
                    <a:gd name="T17" fmla="*/ 619 h 1365"/>
                    <a:gd name="T18" fmla="*/ 162 w 192"/>
                    <a:gd name="T19" fmla="*/ 502 h 1365"/>
                    <a:gd name="T20" fmla="*/ 151 w 192"/>
                    <a:gd name="T21" fmla="*/ 384 h 1365"/>
                    <a:gd name="T22" fmla="*/ 140 w 192"/>
                    <a:gd name="T23" fmla="*/ 256 h 1365"/>
                    <a:gd name="T24" fmla="*/ 133 w 192"/>
                    <a:gd name="T25" fmla="*/ 180 h 1365"/>
                    <a:gd name="T26" fmla="*/ 126 w 192"/>
                    <a:gd name="T27" fmla="*/ 151 h 1365"/>
                    <a:gd name="T28" fmla="*/ 108 w 192"/>
                    <a:gd name="T29" fmla="*/ 100 h 1365"/>
                    <a:gd name="T30" fmla="*/ 92 w 192"/>
                    <a:gd name="T31" fmla="*/ 63 h 1365"/>
                    <a:gd name="T32" fmla="*/ 73 w 192"/>
                    <a:gd name="T33" fmla="*/ 32 h 1365"/>
                    <a:gd name="T34" fmla="*/ 54 w 192"/>
                    <a:gd name="T35" fmla="*/ 7 h 1365"/>
                    <a:gd name="T36" fmla="*/ 40 w 192"/>
                    <a:gd name="T37" fmla="*/ 1 h 1365"/>
                    <a:gd name="T38" fmla="*/ 22 w 192"/>
                    <a:gd name="T39" fmla="*/ 0 h 1365"/>
                    <a:gd name="T40" fmla="*/ 7 w 192"/>
                    <a:gd name="T41" fmla="*/ 8 h 1365"/>
                    <a:gd name="T42" fmla="*/ 0 w 192"/>
                    <a:gd name="T43" fmla="*/ 22 h 1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077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>
                  <a:gd name="T0" fmla="*/ 40 w 43"/>
                  <a:gd name="T1" fmla="*/ 59 h 377"/>
                  <a:gd name="T2" fmla="*/ 31 w 43"/>
                  <a:gd name="T3" fmla="*/ 0 h 377"/>
                  <a:gd name="T4" fmla="*/ 26 w 43"/>
                  <a:gd name="T5" fmla="*/ 1 h 377"/>
                  <a:gd name="T6" fmla="*/ 21 w 43"/>
                  <a:gd name="T7" fmla="*/ 3 h 377"/>
                  <a:gd name="T8" fmla="*/ 18 w 43"/>
                  <a:gd name="T9" fmla="*/ 19 h 377"/>
                  <a:gd name="T10" fmla="*/ 7 w 43"/>
                  <a:gd name="T11" fmla="*/ 69 h 377"/>
                  <a:gd name="T12" fmla="*/ 5 w 43"/>
                  <a:gd name="T13" fmla="*/ 89 h 377"/>
                  <a:gd name="T14" fmla="*/ 3 w 43"/>
                  <a:gd name="T15" fmla="*/ 112 h 377"/>
                  <a:gd name="T16" fmla="*/ 1 w 43"/>
                  <a:gd name="T17" fmla="*/ 176 h 377"/>
                  <a:gd name="T18" fmla="*/ 0 w 43"/>
                  <a:gd name="T19" fmla="*/ 196 h 377"/>
                  <a:gd name="T20" fmla="*/ 1 w 43"/>
                  <a:gd name="T21" fmla="*/ 220 h 377"/>
                  <a:gd name="T22" fmla="*/ 2 w 43"/>
                  <a:gd name="T23" fmla="*/ 246 h 377"/>
                  <a:gd name="T24" fmla="*/ 5 w 43"/>
                  <a:gd name="T25" fmla="*/ 286 h 377"/>
                  <a:gd name="T26" fmla="*/ 9 w 43"/>
                  <a:gd name="T27" fmla="*/ 313 h 377"/>
                  <a:gd name="T28" fmla="*/ 14 w 43"/>
                  <a:gd name="T29" fmla="*/ 341 h 377"/>
                  <a:gd name="T30" fmla="*/ 23 w 43"/>
                  <a:gd name="T31" fmla="*/ 376 h 377"/>
                  <a:gd name="T32" fmla="*/ 19 w 43"/>
                  <a:gd name="T33" fmla="*/ 332 h 377"/>
                  <a:gd name="T34" fmla="*/ 14 w 43"/>
                  <a:gd name="T35" fmla="*/ 292 h 377"/>
                  <a:gd name="T36" fmla="*/ 12 w 43"/>
                  <a:gd name="T37" fmla="*/ 256 h 377"/>
                  <a:gd name="T38" fmla="*/ 13 w 43"/>
                  <a:gd name="T39" fmla="*/ 220 h 377"/>
                  <a:gd name="T40" fmla="*/ 14 w 43"/>
                  <a:gd name="T41" fmla="*/ 196 h 377"/>
                  <a:gd name="T42" fmla="*/ 12 w 43"/>
                  <a:gd name="T43" fmla="*/ 165 h 377"/>
                  <a:gd name="T44" fmla="*/ 11 w 43"/>
                  <a:gd name="T45" fmla="*/ 140 h 377"/>
                  <a:gd name="T46" fmla="*/ 15 w 43"/>
                  <a:gd name="T47" fmla="*/ 89 h 377"/>
                  <a:gd name="T48" fmla="*/ 15 w 43"/>
                  <a:gd name="T49" fmla="*/ 64 h 377"/>
                  <a:gd name="T50" fmla="*/ 19 w 43"/>
                  <a:gd name="T51" fmla="*/ 43 h 377"/>
                  <a:gd name="T52" fmla="*/ 26 w 43"/>
                  <a:gd name="T53" fmla="*/ 14 h 377"/>
                  <a:gd name="T54" fmla="*/ 29 w 43"/>
                  <a:gd name="T55" fmla="*/ 36 h 377"/>
                  <a:gd name="T56" fmla="*/ 42 w 43"/>
                  <a:gd name="T57" fmla="*/ 71 h 377"/>
                  <a:gd name="T58" fmla="*/ 40 w 43"/>
                  <a:gd name="T59" fmla="*/ 59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2081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2078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>
                    <a:gd name="T0" fmla="*/ 11 w 59"/>
                    <a:gd name="T1" fmla="*/ 0 h 349"/>
                    <a:gd name="T2" fmla="*/ 22 w 59"/>
                    <a:gd name="T3" fmla="*/ 26 h 349"/>
                    <a:gd name="T4" fmla="*/ 35 w 59"/>
                    <a:gd name="T5" fmla="*/ 68 h 349"/>
                    <a:gd name="T6" fmla="*/ 46 w 59"/>
                    <a:gd name="T7" fmla="*/ 126 h 349"/>
                    <a:gd name="T8" fmla="*/ 58 w 59"/>
                    <a:gd name="T9" fmla="*/ 200 h 349"/>
                    <a:gd name="T10" fmla="*/ 58 w 59"/>
                    <a:gd name="T11" fmla="*/ 278 h 349"/>
                    <a:gd name="T12" fmla="*/ 52 w 59"/>
                    <a:gd name="T13" fmla="*/ 348 h 349"/>
                    <a:gd name="T14" fmla="*/ 46 w 59"/>
                    <a:gd name="T15" fmla="*/ 348 h 349"/>
                    <a:gd name="T16" fmla="*/ 52 w 59"/>
                    <a:gd name="T17" fmla="*/ 278 h 349"/>
                    <a:gd name="T18" fmla="*/ 52 w 59"/>
                    <a:gd name="T19" fmla="*/ 221 h 349"/>
                    <a:gd name="T20" fmla="*/ 40 w 59"/>
                    <a:gd name="T21" fmla="*/ 158 h 349"/>
                    <a:gd name="T22" fmla="*/ 22 w 59"/>
                    <a:gd name="T23" fmla="*/ 95 h 349"/>
                    <a:gd name="T24" fmla="*/ 0 w 59"/>
                    <a:gd name="T25" fmla="*/ 16 h 349"/>
                    <a:gd name="T26" fmla="*/ 11 w 59"/>
                    <a:gd name="T2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9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>
                    <a:gd name="T0" fmla="*/ 93 w 97"/>
                    <a:gd name="T1" fmla="*/ 54 h 347"/>
                    <a:gd name="T2" fmla="*/ 74 w 97"/>
                    <a:gd name="T3" fmla="*/ 0 h 347"/>
                    <a:gd name="T4" fmla="*/ 60 w 97"/>
                    <a:gd name="T5" fmla="*/ 1 h 347"/>
                    <a:gd name="T6" fmla="*/ 49 w 97"/>
                    <a:gd name="T7" fmla="*/ 3 h 347"/>
                    <a:gd name="T8" fmla="*/ 41 w 97"/>
                    <a:gd name="T9" fmla="*/ 18 h 347"/>
                    <a:gd name="T10" fmla="*/ 19 w 97"/>
                    <a:gd name="T11" fmla="*/ 63 h 347"/>
                    <a:gd name="T12" fmla="*/ 11 w 97"/>
                    <a:gd name="T13" fmla="*/ 83 h 347"/>
                    <a:gd name="T14" fmla="*/ 6 w 97"/>
                    <a:gd name="T15" fmla="*/ 102 h 347"/>
                    <a:gd name="T16" fmla="*/ 1 w 97"/>
                    <a:gd name="T17" fmla="*/ 162 h 347"/>
                    <a:gd name="T18" fmla="*/ 0 w 97"/>
                    <a:gd name="T19" fmla="*/ 181 h 347"/>
                    <a:gd name="T20" fmla="*/ 1 w 97"/>
                    <a:gd name="T21" fmla="*/ 203 h 347"/>
                    <a:gd name="T22" fmla="*/ 4 w 97"/>
                    <a:gd name="T23" fmla="*/ 226 h 347"/>
                    <a:gd name="T24" fmla="*/ 13 w 97"/>
                    <a:gd name="T25" fmla="*/ 264 h 347"/>
                    <a:gd name="T26" fmla="*/ 21 w 97"/>
                    <a:gd name="T27" fmla="*/ 287 h 347"/>
                    <a:gd name="T28" fmla="*/ 32 w 97"/>
                    <a:gd name="T29" fmla="*/ 313 h 347"/>
                    <a:gd name="T30" fmla="*/ 54 w 97"/>
                    <a:gd name="T31" fmla="*/ 346 h 347"/>
                    <a:gd name="T32" fmla="*/ 42 w 97"/>
                    <a:gd name="T33" fmla="*/ 306 h 347"/>
                    <a:gd name="T34" fmla="*/ 33 w 97"/>
                    <a:gd name="T35" fmla="*/ 269 h 347"/>
                    <a:gd name="T36" fmla="*/ 28 w 97"/>
                    <a:gd name="T37" fmla="*/ 235 h 347"/>
                    <a:gd name="T38" fmla="*/ 30 w 97"/>
                    <a:gd name="T39" fmla="*/ 203 h 347"/>
                    <a:gd name="T40" fmla="*/ 32 w 97"/>
                    <a:gd name="T41" fmla="*/ 181 h 347"/>
                    <a:gd name="T42" fmla="*/ 28 w 97"/>
                    <a:gd name="T43" fmla="*/ 152 h 347"/>
                    <a:gd name="T44" fmla="*/ 26 w 97"/>
                    <a:gd name="T45" fmla="*/ 128 h 347"/>
                    <a:gd name="T46" fmla="*/ 35 w 97"/>
                    <a:gd name="T47" fmla="*/ 83 h 347"/>
                    <a:gd name="T48" fmla="*/ 37 w 97"/>
                    <a:gd name="T49" fmla="*/ 59 h 347"/>
                    <a:gd name="T50" fmla="*/ 45 w 97"/>
                    <a:gd name="T51" fmla="*/ 39 h 347"/>
                    <a:gd name="T52" fmla="*/ 60 w 97"/>
                    <a:gd name="T53" fmla="*/ 13 h 347"/>
                    <a:gd name="T54" fmla="*/ 68 w 97"/>
                    <a:gd name="T55" fmla="*/ 33 h 347"/>
                    <a:gd name="T56" fmla="*/ 96 w 97"/>
                    <a:gd name="T57" fmla="*/ 65 h 347"/>
                    <a:gd name="T58" fmla="*/ 93 w 97"/>
                    <a:gd name="T59" fmla="*/ 54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80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>
                    <a:gd name="T0" fmla="*/ 76 w 236"/>
                    <a:gd name="T1" fmla="*/ 7 h 623"/>
                    <a:gd name="T2" fmla="*/ 83 w 236"/>
                    <a:gd name="T3" fmla="*/ 25 h 623"/>
                    <a:gd name="T4" fmla="*/ 134 w 236"/>
                    <a:gd name="T5" fmla="*/ 23 h 623"/>
                    <a:gd name="T6" fmla="*/ 114 w 236"/>
                    <a:gd name="T7" fmla="*/ 32 h 623"/>
                    <a:gd name="T8" fmla="*/ 92 w 236"/>
                    <a:gd name="T9" fmla="*/ 42 h 623"/>
                    <a:gd name="T10" fmla="*/ 141 w 236"/>
                    <a:gd name="T11" fmla="*/ 58 h 623"/>
                    <a:gd name="T12" fmla="*/ 102 w 236"/>
                    <a:gd name="T13" fmla="*/ 64 h 623"/>
                    <a:gd name="T14" fmla="*/ 100 w 236"/>
                    <a:gd name="T15" fmla="*/ 81 h 623"/>
                    <a:gd name="T16" fmla="*/ 211 w 236"/>
                    <a:gd name="T17" fmla="*/ 169 h 623"/>
                    <a:gd name="T18" fmla="*/ 108 w 236"/>
                    <a:gd name="T19" fmla="*/ 106 h 623"/>
                    <a:gd name="T20" fmla="*/ 130 w 236"/>
                    <a:gd name="T21" fmla="*/ 142 h 623"/>
                    <a:gd name="T22" fmla="*/ 116 w 236"/>
                    <a:gd name="T23" fmla="*/ 144 h 623"/>
                    <a:gd name="T24" fmla="*/ 134 w 236"/>
                    <a:gd name="T25" fmla="*/ 195 h 623"/>
                    <a:gd name="T26" fmla="*/ 176 w 236"/>
                    <a:gd name="T27" fmla="*/ 247 h 623"/>
                    <a:gd name="T28" fmla="*/ 130 w 236"/>
                    <a:gd name="T29" fmla="*/ 208 h 623"/>
                    <a:gd name="T30" fmla="*/ 168 w 236"/>
                    <a:gd name="T31" fmla="*/ 288 h 623"/>
                    <a:gd name="T32" fmla="*/ 134 w 236"/>
                    <a:gd name="T33" fmla="*/ 234 h 623"/>
                    <a:gd name="T34" fmla="*/ 125 w 236"/>
                    <a:gd name="T35" fmla="*/ 234 h 623"/>
                    <a:gd name="T36" fmla="*/ 138 w 236"/>
                    <a:gd name="T37" fmla="*/ 281 h 623"/>
                    <a:gd name="T38" fmla="*/ 127 w 236"/>
                    <a:gd name="T39" fmla="*/ 281 h 623"/>
                    <a:gd name="T40" fmla="*/ 149 w 236"/>
                    <a:gd name="T41" fmla="*/ 335 h 623"/>
                    <a:gd name="T42" fmla="*/ 136 w 236"/>
                    <a:gd name="T43" fmla="*/ 322 h 623"/>
                    <a:gd name="T44" fmla="*/ 147 w 236"/>
                    <a:gd name="T45" fmla="*/ 372 h 623"/>
                    <a:gd name="T46" fmla="*/ 138 w 236"/>
                    <a:gd name="T47" fmla="*/ 356 h 623"/>
                    <a:gd name="T48" fmla="*/ 128 w 236"/>
                    <a:gd name="T49" fmla="*/ 351 h 623"/>
                    <a:gd name="T50" fmla="*/ 134 w 236"/>
                    <a:gd name="T51" fmla="*/ 388 h 623"/>
                    <a:gd name="T52" fmla="*/ 157 w 236"/>
                    <a:gd name="T53" fmla="*/ 456 h 623"/>
                    <a:gd name="T54" fmla="*/ 128 w 236"/>
                    <a:gd name="T55" fmla="*/ 403 h 623"/>
                    <a:gd name="T56" fmla="*/ 122 w 236"/>
                    <a:gd name="T57" fmla="*/ 394 h 623"/>
                    <a:gd name="T58" fmla="*/ 124 w 236"/>
                    <a:gd name="T59" fmla="*/ 451 h 623"/>
                    <a:gd name="T60" fmla="*/ 114 w 236"/>
                    <a:gd name="T61" fmla="*/ 479 h 623"/>
                    <a:gd name="T62" fmla="*/ 111 w 236"/>
                    <a:gd name="T63" fmla="*/ 447 h 623"/>
                    <a:gd name="T64" fmla="*/ 27 w 236"/>
                    <a:gd name="T65" fmla="*/ 532 h 623"/>
                    <a:gd name="T66" fmla="*/ 102 w 236"/>
                    <a:gd name="T67" fmla="*/ 408 h 623"/>
                    <a:gd name="T68" fmla="*/ 87 w 236"/>
                    <a:gd name="T69" fmla="*/ 435 h 623"/>
                    <a:gd name="T70" fmla="*/ 109 w 236"/>
                    <a:gd name="T71" fmla="*/ 366 h 623"/>
                    <a:gd name="T72" fmla="*/ 17 w 236"/>
                    <a:gd name="T73" fmla="*/ 420 h 623"/>
                    <a:gd name="T74" fmla="*/ 109 w 236"/>
                    <a:gd name="T75" fmla="*/ 345 h 623"/>
                    <a:gd name="T76" fmla="*/ 96 w 236"/>
                    <a:gd name="T77" fmla="*/ 326 h 623"/>
                    <a:gd name="T78" fmla="*/ 107 w 236"/>
                    <a:gd name="T79" fmla="*/ 299 h 623"/>
                    <a:gd name="T80" fmla="*/ 92 w 236"/>
                    <a:gd name="T81" fmla="*/ 299 h 623"/>
                    <a:gd name="T82" fmla="*/ 51 w 236"/>
                    <a:gd name="T83" fmla="*/ 352 h 623"/>
                    <a:gd name="T84" fmla="*/ 91 w 236"/>
                    <a:gd name="T85" fmla="*/ 251 h 623"/>
                    <a:gd name="T86" fmla="*/ 98 w 236"/>
                    <a:gd name="T87" fmla="*/ 213 h 623"/>
                    <a:gd name="T88" fmla="*/ 87 w 236"/>
                    <a:gd name="T89" fmla="*/ 206 h 623"/>
                    <a:gd name="T90" fmla="*/ 90 w 236"/>
                    <a:gd name="T91" fmla="*/ 171 h 623"/>
                    <a:gd name="T92" fmla="*/ 84 w 236"/>
                    <a:gd name="T93" fmla="*/ 168 h 623"/>
                    <a:gd name="T94" fmla="*/ 55 w 236"/>
                    <a:gd name="T95" fmla="*/ 199 h 623"/>
                    <a:gd name="T96" fmla="*/ 78 w 236"/>
                    <a:gd name="T97" fmla="*/ 148 h 623"/>
                    <a:gd name="T98" fmla="*/ 76 w 236"/>
                    <a:gd name="T99" fmla="*/ 105 h 623"/>
                    <a:gd name="T100" fmla="*/ 78 w 236"/>
                    <a:gd name="T101" fmla="*/ 79 h 623"/>
                    <a:gd name="T102" fmla="*/ 54 w 236"/>
                    <a:gd name="T103" fmla="*/ 77 h 623"/>
                    <a:gd name="T104" fmla="*/ 60 w 236"/>
                    <a:gd name="T105" fmla="*/ 42 h 623"/>
                    <a:gd name="T106" fmla="*/ 50 w 236"/>
                    <a:gd name="T107" fmla="*/ 33 h 623"/>
                    <a:gd name="T108" fmla="*/ 52 w 236"/>
                    <a:gd name="T109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082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>
                  <a:gd name="T0" fmla="*/ 4 w 26"/>
                  <a:gd name="T1" fmla="*/ 0 h 379"/>
                  <a:gd name="T2" fmla="*/ 10 w 26"/>
                  <a:gd name="T3" fmla="*/ 28 h 379"/>
                  <a:gd name="T4" fmla="*/ 14 w 26"/>
                  <a:gd name="T5" fmla="*/ 74 h 379"/>
                  <a:gd name="T6" fmla="*/ 20 w 26"/>
                  <a:gd name="T7" fmla="*/ 137 h 379"/>
                  <a:gd name="T8" fmla="*/ 25 w 26"/>
                  <a:gd name="T9" fmla="*/ 217 h 379"/>
                  <a:gd name="T10" fmla="*/ 25 w 26"/>
                  <a:gd name="T11" fmla="*/ 302 h 379"/>
                  <a:gd name="T12" fmla="*/ 22 w 26"/>
                  <a:gd name="T13" fmla="*/ 378 h 379"/>
                  <a:gd name="T14" fmla="*/ 20 w 26"/>
                  <a:gd name="T15" fmla="*/ 378 h 379"/>
                  <a:gd name="T16" fmla="*/ 22 w 26"/>
                  <a:gd name="T17" fmla="*/ 302 h 379"/>
                  <a:gd name="T18" fmla="*/ 22 w 26"/>
                  <a:gd name="T19" fmla="*/ 240 h 379"/>
                  <a:gd name="T20" fmla="*/ 17 w 26"/>
                  <a:gd name="T21" fmla="*/ 171 h 379"/>
                  <a:gd name="T22" fmla="*/ 10 w 26"/>
                  <a:gd name="T23" fmla="*/ 103 h 379"/>
                  <a:gd name="T24" fmla="*/ 0 w 26"/>
                  <a:gd name="T25" fmla="*/ 17 h 379"/>
                  <a:gd name="T26" fmla="*/ 4 w 26"/>
                  <a:gd name="T27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>
                  <a:gd name="T0" fmla="*/ 35 w 111"/>
                  <a:gd name="T1" fmla="*/ 8 h 682"/>
                  <a:gd name="T2" fmla="*/ 38 w 111"/>
                  <a:gd name="T3" fmla="*/ 28 h 682"/>
                  <a:gd name="T4" fmla="*/ 63 w 111"/>
                  <a:gd name="T5" fmla="*/ 25 h 682"/>
                  <a:gd name="T6" fmla="*/ 53 w 111"/>
                  <a:gd name="T7" fmla="*/ 34 h 682"/>
                  <a:gd name="T8" fmla="*/ 42 w 111"/>
                  <a:gd name="T9" fmla="*/ 45 h 682"/>
                  <a:gd name="T10" fmla="*/ 66 w 111"/>
                  <a:gd name="T11" fmla="*/ 63 h 682"/>
                  <a:gd name="T12" fmla="*/ 48 w 111"/>
                  <a:gd name="T13" fmla="*/ 69 h 682"/>
                  <a:gd name="T14" fmla="*/ 46 w 111"/>
                  <a:gd name="T15" fmla="*/ 88 h 682"/>
                  <a:gd name="T16" fmla="*/ 98 w 111"/>
                  <a:gd name="T17" fmla="*/ 185 h 682"/>
                  <a:gd name="T18" fmla="*/ 50 w 111"/>
                  <a:gd name="T19" fmla="*/ 116 h 682"/>
                  <a:gd name="T20" fmla="*/ 61 w 111"/>
                  <a:gd name="T21" fmla="*/ 155 h 682"/>
                  <a:gd name="T22" fmla="*/ 54 w 111"/>
                  <a:gd name="T23" fmla="*/ 159 h 682"/>
                  <a:gd name="T24" fmla="*/ 63 w 111"/>
                  <a:gd name="T25" fmla="*/ 213 h 682"/>
                  <a:gd name="T26" fmla="*/ 82 w 111"/>
                  <a:gd name="T27" fmla="*/ 270 h 682"/>
                  <a:gd name="T28" fmla="*/ 61 w 111"/>
                  <a:gd name="T29" fmla="*/ 228 h 682"/>
                  <a:gd name="T30" fmla="*/ 78 w 111"/>
                  <a:gd name="T31" fmla="*/ 315 h 682"/>
                  <a:gd name="T32" fmla="*/ 62 w 111"/>
                  <a:gd name="T33" fmla="*/ 257 h 682"/>
                  <a:gd name="T34" fmla="*/ 59 w 111"/>
                  <a:gd name="T35" fmla="*/ 257 h 682"/>
                  <a:gd name="T36" fmla="*/ 64 w 111"/>
                  <a:gd name="T37" fmla="*/ 308 h 682"/>
                  <a:gd name="T38" fmla="*/ 59 w 111"/>
                  <a:gd name="T39" fmla="*/ 308 h 682"/>
                  <a:gd name="T40" fmla="*/ 70 w 111"/>
                  <a:gd name="T41" fmla="*/ 367 h 682"/>
                  <a:gd name="T42" fmla="*/ 63 w 111"/>
                  <a:gd name="T43" fmla="*/ 352 h 682"/>
                  <a:gd name="T44" fmla="*/ 69 w 111"/>
                  <a:gd name="T45" fmla="*/ 406 h 682"/>
                  <a:gd name="T46" fmla="*/ 64 w 111"/>
                  <a:gd name="T47" fmla="*/ 389 h 682"/>
                  <a:gd name="T48" fmla="*/ 60 w 111"/>
                  <a:gd name="T49" fmla="*/ 384 h 682"/>
                  <a:gd name="T50" fmla="*/ 63 w 111"/>
                  <a:gd name="T51" fmla="*/ 425 h 682"/>
                  <a:gd name="T52" fmla="*/ 74 w 111"/>
                  <a:gd name="T53" fmla="*/ 499 h 682"/>
                  <a:gd name="T54" fmla="*/ 60 w 111"/>
                  <a:gd name="T55" fmla="*/ 442 h 682"/>
                  <a:gd name="T56" fmla="*/ 56 w 111"/>
                  <a:gd name="T57" fmla="*/ 431 h 682"/>
                  <a:gd name="T58" fmla="*/ 57 w 111"/>
                  <a:gd name="T59" fmla="*/ 494 h 682"/>
                  <a:gd name="T60" fmla="*/ 53 w 111"/>
                  <a:gd name="T61" fmla="*/ 525 h 682"/>
                  <a:gd name="T62" fmla="*/ 52 w 111"/>
                  <a:gd name="T63" fmla="*/ 490 h 682"/>
                  <a:gd name="T64" fmla="*/ 12 w 111"/>
                  <a:gd name="T65" fmla="*/ 583 h 682"/>
                  <a:gd name="T66" fmla="*/ 48 w 111"/>
                  <a:gd name="T67" fmla="*/ 447 h 682"/>
                  <a:gd name="T68" fmla="*/ 41 w 111"/>
                  <a:gd name="T69" fmla="*/ 477 h 682"/>
                  <a:gd name="T70" fmla="*/ 50 w 111"/>
                  <a:gd name="T71" fmla="*/ 400 h 682"/>
                  <a:gd name="T72" fmla="*/ 8 w 111"/>
                  <a:gd name="T73" fmla="*/ 461 h 682"/>
                  <a:gd name="T74" fmla="*/ 50 w 111"/>
                  <a:gd name="T75" fmla="*/ 376 h 682"/>
                  <a:gd name="T76" fmla="*/ 45 w 111"/>
                  <a:gd name="T77" fmla="*/ 358 h 682"/>
                  <a:gd name="T78" fmla="*/ 49 w 111"/>
                  <a:gd name="T79" fmla="*/ 327 h 682"/>
                  <a:gd name="T80" fmla="*/ 42 w 111"/>
                  <a:gd name="T81" fmla="*/ 327 h 682"/>
                  <a:gd name="T82" fmla="*/ 24 w 111"/>
                  <a:gd name="T83" fmla="*/ 385 h 682"/>
                  <a:gd name="T84" fmla="*/ 42 w 111"/>
                  <a:gd name="T85" fmla="*/ 274 h 682"/>
                  <a:gd name="T86" fmla="*/ 46 w 111"/>
                  <a:gd name="T87" fmla="*/ 234 h 682"/>
                  <a:gd name="T88" fmla="*/ 41 w 111"/>
                  <a:gd name="T89" fmla="*/ 226 h 682"/>
                  <a:gd name="T90" fmla="*/ 41 w 111"/>
                  <a:gd name="T91" fmla="*/ 187 h 682"/>
                  <a:gd name="T92" fmla="*/ 39 w 111"/>
                  <a:gd name="T93" fmla="*/ 184 h 682"/>
                  <a:gd name="T94" fmla="*/ 26 w 111"/>
                  <a:gd name="T95" fmla="*/ 218 h 682"/>
                  <a:gd name="T96" fmla="*/ 37 w 111"/>
                  <a:gd name="T97" fmla="*/ 163 h 682"/>
                  <a:gd name="T98" fmla="*/ 35 w 111"/>
                  <a:gd name="T99" fmla="*/ 114 h 682"/>
                  <a:gd name="T100" fmla="*/ 37 w 111"/>
                  <a:gd name="T101" fmla="*/ 87 h 682"/>
                  <a:gd name="T102" fmla="*/ 25 w 111"/>
                  <a:gd name="T103" fmla="*/ 85 h 682"/>
                  <a:gd name="T104" fmla="*/ 28 w 111"/>
                  <a:gd name="T105" fmla="*/ 45 h 682"/>
                  <a:gd name="T106" fmla="*/ 23 w 111"/>
                  <a:gd name="T107" fmla="*/ 37 h 682"/>
                  <a:gd name="T108" fmla="*/ 24 w 111"/>
                  <a:gd name="T109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2086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2084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>
                    <a:gd name="T0" fmla="*/ 58 w 75"/>
                    <a:gd name="T1" fmla="*/ 0 h 433"/>
                    <a:gd name="T2" fmla="*/ 54 w 75"/>
                    <a:gd name="T3" fmla="*/ 8 h 433"/>
                    <a:gd name="T4" fmla="*/ 29 w 75"/>
                    <a:gd name="T5" fmla="*/ 85 h 433"/>
                    <a:gd name="T6" fmla="*/ 15 w 75"/>
                    <a:gd name="T7" fmla="*/ 157 h 433"/>
                    <a:gd name="T8" fmla="*/ 0 w 75"/>
                    <a:gd name="T9" fmla="*/ 248 h 433"/>
                    <a:gd name="T10" fmla="*/ 0 w 75"/>
                    <a:gd name="T11" fmla="*/ 346 h 433"/>
                    <a:gd name="T12" fmla="*/ 7 w 75"/>
                    <a:gd name="T13" fmla="*/ 432 h 433"/>
                    <a:gd name="T14" fmla="*/ 15 w 75"/>
                    <a:gd name="T15" fmla="*/ 432 h 433"/>
                    <a:gd name="T16" fmla="*/ 7 w 75"/>
                    <a:gd name="T17" fmla="*/ 346 h 433"/>
                    <a:gd name="T18" fmla="*/ 7 w 75"/>
                    <a:gd name="T19" fmla="*/ 274 h 433"/>
                    <a:gd name="T20" fmla="*/ 22 w 75"/>
                    <a:gd name="T21" fmla="*/ 196 h 433"/>
                    <a:gd name="T22" fmla="*/ 44 w 75"/>
                    <a:gd name="T23" fmla="*/ 117 h 433"/>
                    <a:gd name="T24" fmla="*/ 74 w 75"/>
                    <a:gd name="T25" fmla="*/ 19 h 433"/>
                    <a:gd name="T26" fmla="*/ 58 w 75"/>
                    <a:gd name="T27" fmla="*/ 0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85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>
                    <a:gd name="T0" fmla="*/ 132 w 292"/>
                    <a:gd name="T1" fmla="*/ 14 h 551"/>
                    <a:gd name="T2" fmla="*/ 20 w 292"/>
                    <a:gd name="T3" fmla="*/ 24 h 551"/>
                    <a:gd name="T4" fmla="*/ 124 w 292"/>
                    <a:gd name="T5" fmla="*/ 24 h 551"/>
                    <a:gd name="T6" fmla="*/ 107 w 292"/>
                    <a:gd name="T7" fmla="*/ 48 h 551"/>
                    <a:gd name="T8" fmla="*/ 107 w 292"/>
                    <a:gd name="T9" fmla="*/ 58 h 551"/>
                    <a:gd name="T10" fmla="*/ 57 w 292"/>
                    <a:gd name="T11" fmla="*/ 82 h 551"/>
                    <a:gd name="T12" fmla="*/ 95 w 292"/>
                    <a:gd name="T13" fmla="*/ 73 h 551"/>
                    <a:gd name="T14" fmla="*/ 95 w 292"/>
                    <a:gd name="T15" fmla="*/ 86 h 551"/>
                    <a:gd name="T16" fmla="*/ 104 w 292"/>
                    <a:gd name="T17" fmla="*/ 91 h 551"/>
                    <a:gd name="T18" fmla="*/ 12 w 292"/>
                    <a:gd name="T19" fmla="*/ 149 h 551"/>
                    <a:gd name="T20" fmla="*/ 99 w 292"/>
                    <a:gd name="T21" fmla="*/ 121 h 551"/>
                    <a:gd name="T22" fmla="*/ 77 w 292"/>
                    <a:gd name="T23" fmla="*/ 159 h 551"/>
                    <a:gd name="T24" fmla="*/ 12 w 292"/>
                    <a:gd name="T25" fmla="*/ 184 h 551"/>
                    <a:gd name="T26" fmla="*/ 82 w 292"/>
                    <a:gd name="T27" fmla="*/ 164 h 551"/>
                    <a:gd name="T28" fmla="*/ 28 w 292"/>
                    <a:gd name="T29" fmla="*/ 208 h 551"/>
                    <a:gd name="T30" fmla="*/ 61 w 292"/>
                    <a:gd name="T31" fmla="*/ 188 h 551"/>
                    <a:gd name="T32" fmla="*/ 82 w 292"/>
                    <a:gd name="T33" fmla="*/ 184 h 551"/>
                    <a:gd name="T34" fmla="*/ 82 w 292"/>
                    <a:gd name="T35" fmla="*/ 198 h 551"/>
                    <a:gd name="T36" fmla="*/ 69 w 292"/>
                    <a:gd name="T37" fmla="*/ 226 h 551"/>
                    <a:gd name="T38" fmla="*/ 8 w 292"/>
                    <a:gd name="T39" fmla="*/ 261 h 551"/>
                    <a:gd name="T40" fmla="*/ 77 w 292"/>
                    <a:gd name="T41" fmla="*/ 231 h 551"/>
                    <a:gd name="T42" fmla="*/ 66 w 292"/>
                    <a:gd name="T43" fmla="*/ 271 h 551"/>
                    <a:gd name="T44" fmla="*/ 50 w 292"/>
                    <a:gd name="T45" fmla="*/ 294 h 551"/>
                    <a:gd name="T46" fmla="*/ 57 w 292"/>
                    <a:gd name="T47" fmla="*/ 294 h 551"/>
                    <a:gd name="T48" fmla="*/ 57 w 292"/>
                    <a:gd name="T49" fmla="*/ 309 h 551"/>
                    <a:gd name="T50" fmla="*/ 12 w 292"/>
                    <a:gd name="T51" fmla="*/ 343 h 551"/>
                    <a:gd name="T52" fmla="*/ 50 w 292"/>
                    <a:gd name="T53" fmla="*/ 338 h 551"/>
                    <a:gd name="T54" fmla="*/ 50 w 292"/>
                    <a:gd name="T55" fmla="*/ 343 h 551"/>
                    <a:gd name="T56" fmla="*/ 53 w 292"/>
                    <a:gd name="T57" fmla="*/ 357 h 551"/>
                    <a:gd name="T58" fmla="*/ 44 w 292"/>
                    <a:gd name="T59" fmla="*/ 386 h 551"/>
                    <a:gd name="T60" fmla="*/ 53 w 292"/>
                    <a:gd name="T61" fmla="*/ 401 h 551"/>
                    <a:gd name="T62" fmla="*/ 57 w 292"/>
                    <a:gd name="T63" fmla="*/ 463 h 551"/>
                    <a:gd name="T64" fmla="*/ 66 w 292"/>
                    <a:gd name="T65" fmla="*/ 386 h 551"/>
                    <a:gd name="T66" fmla="*/ 136 w 292"/>
                    <a:gd name="T67" fmla="*/ 550 h 551"/>
                    <a:gd name="T68" fmla="*/ 95 w 292"/>
                    <a:gd name="T69" fmla="*/ 357 h 551"/>
                    <a:gd name="T70" fmla="*/ 95 w 292"/>
                    <a:gd name="T71" fmla="*/ 353 h 551"/>
                    <a:gd name="T72" fmla="*/ 99 w 292"/>
                    <a:gd name="T73" fmla="*/ 338 h 551"/>
                    <a:gd name="T74" fmla="*/ 158 w 292"/>
                    <a:gd name="T75" fmla="*/ 434 h 551"/>
                    <a:gd name="T76" fmla="*/ 120 w 292"/>
                    <a:gd name="T77" fmla="*/ 381 h 551"/>
                    <a:gd name="T78" fmla="*/ 107 w 292"/>
                    <a:gd name="T79" fmla="*/ 294 h 551"/>
                    <a:gd name="T80" fmla="*/ 111 w 292"/>
                    <a:gd name="T81" fmla="*/ 271 h 551"/>
                    <a:gd name="T82" fmla="*/ 132 w 292"/>
                    <a:gd name="T83" fmla="*/ 328 h 551"/>
                    <a:gd name="T84" fmla="*/ 120 w 292"/>
                    <a:gd name="T85" fmla="*/ 241 h 551"/>
                    <a:gd name="T86" fmla="*/ 140 w 292"/>
                    <a:gd name="T87" fmla="*/ 226 h 551"/>
                    <a:gd name="T88" fmla="*/ 158 w 292"/>
                    <a:gd name="T89" fmla="*/ 284 h 551"/>
                    <a:gd name="T90" fmla="*/ 136 w 292"/>
                    <a:gd name="T91" fmla="*/ 184 h 551"/>
                    <a:gd name="T92" fmla="*/ 140 w 292"/>
                    <a:gd name="T93" fmla="*/ 173 h 551"/>
                    <a:gd name="T94" fmla="*/ 145 w 292"/>
                    <a:gd name="T95" fmla="*/ 126 h 551"/>
                    <a:gd name="T96" fmla="*/ 166 w 292"/>
                    <a:gd name="T97" fmla="*/ 130 h 551"/>
                    <a:gd name="T98" fmla="*/ 240 w 292"/>
                    <a:gd name="T99" fmla="*/ 256 h 551"/>
                    <a:gd name="T100" fmla="*/ 186 w 292"/>
                    <a:gd name="T101" fmla="*/ 184 h 551"/>
                    <a:gd name="T102" fmla="*/ 158 w 292"/>
                    <a:gd name="T103" fmla="*/ 82 h 551"/>
                    <a:gd name="T104" fmla="*/ 166 w 292"/>
                    <a:gd name="T105" fmla="*/ 64 h 551"/>
                    <a:gd name="T106" fmla="*/ 202 w 292"/>
                    <a:gd name="T107" fmla="*/ 121 h 551"/>
                    <a:gd name="T108" fmla="*/ 194 w 292"/>
                    <a:gd name="T109" fmla="*/ 115 h 551"/>
                    <a:gd name="T110" fmla="*/ 178 w 292"/>
                    <a:gd name="T111" fmla="*/ 38 h 551"/>
                    <a:gd name="T112" fmla="*/ 224 w 292"/>
                    <a:gd name="T113" fmla="*/ 115 h 551"/>
                    <a:gd name="T114" fmla="*/ 194 w 292"/>
                    <a:gd name="T115" fmla="*/ 78 h 551"/>
                    <a:gd name="T116" fmla="*/ 170 w 292"/>
                    <a:gd name="T117" fmla="*/ 4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087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>
                  <a:gd name="T0" fmla="*/ 75 w 169"/>
                  <a:gd name="T1" fmla="*/ 25 h 957"/>
                  <a:gd name="T2" fmla="*/ 12 w 169"/>
                  <a:gd name="T3" fmla="*/ 41 h 957"/>
                  <a:gd name="T4" fmla="*/ 71 w 169"/>
                  <a:gd name="T5" fmla="*/ 41 h 957"/>
                  <a:gd name="T6" fmla="*/ 60 w 169"/>
                  <a:gd name="T7" fmla="*/ 85 h 957"/>
                  <a:gd name="T8" fmla="*/ 60 w 169"/>
                  <a:gd name="T9" fmla="*/ 101 h 957"/>
                  <a:gd name="T10" fmla="*/ 32 w 169"/>
                  <a:gd name="T11" fmla="*/ 142 h 957"/>
                  <a:gd name="T12" fmla="*/ 55 w 169"/>
                  <a:gd name="T13" fmla="*/ 127 h 957"/>
                  <a:gd name="T14" fmla="*/ 55 w 169"/>
                  <a:gd name="T15" fmla="*/ 153 h 957"/>
                  <a:gd name="T16" fmla="*/ 59 w 169"/>
                  <a:gd name="T17" fmla="*/ 160 h 957"/>
                  <a:gd name="T18" fmla="*/ 5 w 169"/>
                  <a:gd name="T19" fmla="*/ 261 h 957"/>
                  <a:gd name="T20" fmla="*/ 57 w 169"/>
                  <a:gd name="T21" fmla="*/ 209 h 957"/>
                  <a:gd name="T22" fmla="*/ 44 w 169"/>
                  <a:gd name="T23" fmla="*/ 276 h 957"/>
                  <a:gd name="T24" fmla="*/ 5 w 169"/>
                  <a:gd name="T25" fmla="*/ 318 h 957"/>
                  <a:gd name="T26" fmla="*/ 47 w 169"/>
                  <a:gd name="T27" fmla="*/ 285 h 957"/>
                  <a:gd name="T28" fmla="*/ 16 w 169"/>
                  <a:gd name="T29" fmla="*/ 363 h 957"/>
                  <a:gd name="T30" fmla="*/ 34 w 169"/>
                  <a:gd name="T31" fmla="*/ 326 h 957"/>
                  <a:gd name="T32" fmla="*/ 47 w 169"/>
                  <a:gd name="T33" fmla="*/ 318 h 957"/>
                  <a:gd name="T34" fmla="*/ 47 w 169"/>
                  <a:gd name="T35" fmla="*/ 344 h 957"/>
                  <a:gd name="T36" fmla="*/ 41 w 169"/>
                  <a:gd name="T37" fmla="*/ 394 h 957"/>
                  <a:gd name="T38" fmla="*/ 4 w 169"/>
                  <a:gd name="T39" fmla="*/ 453 h 957"/>
                  <a:gd name="T40" fmla="*/ 44 w 169"/>
                  <a:gd name="T41" fmla="*/ 403 h 957"/>
                  <a:gd name="T42" fmla="*/ 39 w 169"/>
                  <a:gd name="T43" fmla="*/ 471 h 957"/>
                  <a:gd name="T44" fmla="*/ 28 w 169"/>
                  <a:gd name="T45" fmla="*/ 512 h 957"/>
                  <a:gd name="T46" fmla="*/ 32 w 169"/>
                  <a:gd name="T47" fmla="*/ 512 h 957"/>
                  <a:gd name="T48" fmla="*/ 32 w 169"/>
                  <a:gd name="T49" fmla="*/ 538 h 957"/>
                  <a:gd name="T50" fmla="*/ 5 w 169"/>
                  <a:gd name="T51" fmla="*/ 595 h 957"/>
                  <a:gd name="T52" fmla="*/ 28 w 169"/>
                  <a:gd name="T53" fmla="*/ 587 h 957"/>
                  <a:gd name="T54" fmla="*/ 28 w 169"/>
                  <a:gd name="T55" fmla="*/ 595 h 957"/>
                  <a:gd name="T56" fmla="*/ 31 w 169"/>
                  <a:gd name="T57" fmla="*/ 621 h 957"/>
                  <a:gd name="T58" fmla="*/ 26 w 169"/>
                  <a:gd name="T59" fmla="*/ 670 h 957"/>
                  <a:gd name="T60" fmla="*/ 31 w 169"/>
                  <a:gd name="T61" fmla="*/ 696 h 957"/>
                  <a:gd name="T62" fmla="*/ 32 w 169"/>
                  <a:gd name="T63" fmla="*/ 805 h 957"/>
                  <a:gd name="T64" fmla="*/ 39 w 169"/>
                  <a:gd name="T65" fmla="*/ 670 h 957"/>
                  <a:gd name="T66" fmla="*/ 79 w 169"/>
                  <a:gd name="T67" fmla="*/ 956 h 957"/>
                  <a:gd name="T68" fmla="*/ 55 w 169"/>
                  <a:gd name="T69" fmla="*/ 621 h 957"/>
                  <a:gd name="T70" fmla="*/ 55 w 169"/>
                  <a:gd name="T71" fmla="*/ 613 h 957"/>
                  <a:gd name="T72" fmla="*/ 57 w 169"/>
                  <a:gd name="T73" fmla="*/ 587 h 957"/>
                  <a:gd name="T74" fmla="*/ 92 w 169"/>
                  <a:gd name="T75" fmla="*/ 755 h 957"/>
                  <a:gd name="T76" fmla="*/ 70 w 169"/>
                  <a:gd name="T77" fmla="*/ 663 h 957"/>
                  <a:gd name="T78" fmla="*/ 60 w 169"/>
                  <a:gd name="T79" fmla="*/ 512 h 957"/>
                  <a:gd name="T80" fmla="*/ 63 w 169"/>
                  <a:gd name="T81" fmla="*/ 471 h 957"/>
                  <a:gd name="T82" fmla="*/ 75 w 169"/>
                  <a:gd name="T83" fmla="*/ 569 h 957"/>
                  <a:gd name="T84" fmla="*/ 70 w 169"/>
                  <a:gd name="T85" fmla="*/ 419 h 957"/>
                  <a:gd name="T86" fmla="*/ 81 w 169"/>
                  <a:gd name="T87" fmla="*/ 394 h 957"/>
                  <a:gd name="T88" fmla="*/ 92 w 169"/>
                  <a:gd name="T89" fmla="*/ 495 h 957"/>
                  <a:gd name="T90" fmla="*/ 79 w 169"/>
                  <a:gd name="T91" fmla="*/ 318 h 957"/>
                  <a:gd name="T92" fmla="*/ 81 w 169"/>
                  <a:gd name="T93" fmla="*/ 300 h 957"/>
                  <a:gd name="T94" fmla="*/ 84 w 169"/>
                  <a:gd name="T95" fmla="*/ 217 h 957"/>
                  <a:gd name="T96" fmla="*/ 96 w 169"/>
                  <a:gd name="T97" fmla="*/ 228 h 957"/>
                  <a:gd name="T98" fmla="*/ 139 w 169"/>
                  <a:gd name="T99" fmla="*/ 445 h 957"/>
                  <a:gd name="T100" fmla="*/ 108 w 169"/>
                  <a:gd name="T101" fmla="*/ 318 h 957"/>
                  <a:gd name="T102" fmla="*/ 92 w 169"/>
                  <a:gd name="T103" fmla="*/ 142 h 957"/>
                  <a:gd name="T104" fmla="*/ 96 w 169"/>
                  <a:gd name="T105" fmla="*/ 111 h 957"/>
                  <a:gd name="T106" fmla="*/ 116 w 169"/>
                  <a:gd name="T107" fmla="*/ 209 h 957"/>
                  <a:gd name="T108" fmla="*/ 112 w 169"/>
                  <a:gd name="T109" fmla="*/ 200 h 957"/>
                  <a:gd name="T110" fmla="*/ 102 w 169"/>
                  <a:gd name="T111" fmla="*/ 67 h 957"/>
                  <a:gd name="T112" fmla="*/ 128 w 169"/>
                  <a:gd name="T113" fmla="*/ 200 h 957"/>
                  <a:gd name="T114" fmla="*/ 112 w 169"/>
                  <a:gd name="T115" fmla="*/ 134 h 957"/>
                  <a:gd name="T116" fmla="*/ 97 w 169"/>
                  <a:gd name="T117" fmla="*/ 7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2095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208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>
                    <a:gd name="T0" fmla="*/ 33 w 43"/>
                    <a:gd name="T1" fmla="*/ 0 h 629"/>
                    <a:gd name="T2" fmla="*/ 30 w 43"/>
                    <a:gd name="T3" fmla="*/ 12 h 629"/>
                    <a:gd name="T4" fmla="*/ 17 w 43"/>
                    <a:gd name="T5" fmla="*/ 123 h 629"/>
                    <a:gd name="T6" fmla="*/ 8 w 43"/>
                    <a:gd name="T7" fmla="*/ 229 h 629"/>
                    <a:gd name="T8" fmla="*/ 0 w 43"/>
                    <a:gd name="T9" fmla="*/ 360 h 629"/>
                    <a:gd name="T10" fmla="*/ 0 w 43"/>
                    <a:gd name="T11" fmla="*/ 502 h 629"/>
                    <a:gd name="T12" fmla="*/ 4 w 43"/>
                    <a:gd name="T13" fmla="*/ 628 h 629"/>
                    <a:gd name="T14" fmla="*/ 8 w 43"/>
                    <a:gd name="T15" fmla="*/ 628 h 629"/>
                    <a:gd name="T16" fmla="*/ 4 w 43"/>
                    <a:gd name="T17" fmla="*/ 502 h 629"/>
                    <a:gd name="T18" fmla="*/ 4 w 43"/>
                    <a:gd name="T19" fmla="*/ 398 h 629"/>
                    <a:gd name="T20" fmla="*/ 12 w 43"/>
                    <a:gd name="T21" fmla="*/ 284 h 629"/>
                    <a:gd name="T22" fmla="*/ 24 w 43"/>
                    <a:gd name="T23" fmla="*/ 172 h 629"/>
                    <a:gd name="T24" fmla="*/ 42 w 43"/>
                    <a:gd name="T25" fmla="*/ 28 h 629"/>
                    <a:gd name="T26" fmla="*/ 33 w 43"/>
                    <a:gd name="T27" fmla="*/ 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8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>
                    <a:gd name="T0" fmla="*/ 136 w 139"/>
                    <a:gd name="T1" fmla="*/ 118 h 763"/>
                    <a:gd name="T2" fmla="*/ 126 w 139"/>
                    <a:gd name="T3" fmla="*/ 68 h 763"/>
                    <a:gd name="T4" fmla="*/ 121 w 139"/>
                    <a:gd name="T5" fmla="*/ 49 h 763"/>
                    <a:gd name="T6" fmla="*/ 111 w 139"/>
                    <a:gd name="T7" fmla="*/ 32 h 763"/>
                    <a:gd name="T8" fmla="*/ 102 w 139"/>
                    <a:gd name="T9" fmla="*/ 17 h 763"/>
                    <a:gd name="T10" fmla="*/ 89 w 139"/>
                    <a:gd name="T11" fmla="*/ 2 h 763"/>
                    <a:gd name="T12" fmla="*/ 78 w 139"/>
                    <a:gd name="T13" fmla="*/ 0 h 763"/>
                    <a:gd name="T14" fmla="*/ 67 w 139"/>
                    <a:gd name="T15" fmla="*/ 7 h 763"/>
                    <a:gd name="T16" fmla="*/ 56 w 139"/>
                    <a:gd name="T17" fmla="*/ 14 h 763"/>
                    <a:gd name="T18" fmla="*/ 43 w 139"/>
                    <a:gd name="T19" fmla="*/ 28 h 763"/>
                    <a:gd name="T20" fmla="*/ 35 w 139"/>
                    <a:gd name="T21" fmla="*/ 56 h 763"/>
                    <a:gd name="T22" fmla="*/ 27 w 139"/>
                    <a:gd name="T23" fmla="*/ 97 h 763"/>
                    <a:gd name="T24" fmla="*/ 19 w 139"/>
                    <a:gd name="T25" fmla="*/ 130 h 763"/>
                    <a:gd name="T26" fmla="*/ 12 w 139"/>
                    <a:gd name="T27" fmla="*/ 162 h 763"/>
                    <a:gd name="T28" fmla="*/ 4 w 139"/>
                    <a:gd name="T29" fmla="*/ 205 h 763"/>
                    <a:gd name="T30" fmla="*/ 0 w 139"/>
                    <a:gd name="T31" fmla="*/ 297 h 763"/>
                    <a:gd name="T32" fmla="*/ 1 w 139"/>
                    <a:gd name="T33" fmla="*/ 366 h 763"/>
                    <a:gd name="T34" fmla="*/ 8 w 139"/>
                    <a:gd name="T35" fmla="*/ 467 h 763"/>
                    <a:gd name="T36" fmla="*/ 19 w 139"/>
                    <a:gd name="T37" fmla="*/ 555 h 763"/>
                    <a:gd name="T38" fmla="*/ 43 w 139"/>
                    <a:gd name="T39" fmla="*/ 762 h 763"/>
                    <a:gd name="T40" fmla="*/ 34 w 139"/>
                    <a:gd name="T41" fmla="*/ 540 h 763"/>
                    <a:gd name="T42" fmla="*/ 28 w 139"/>
                    <a:gd name="T43" fmla="*/ 463 h 763"/>
                    <a:gd name="T44" fmla="*/ 25 w 139"/>
                    <a:gd name="T45" fmla="*/ 395 h 763"/>
                    <a:gd name="T46" fmla="*/ 24 w 139"/>
                    <a:gd name="T47" fmla="*/ 323 h 763"/>
                    <a:gd name="T48" fmla="*/ 27 w 139"/>
                    <a:gd name="T49" fmla="*/ 242 h 763"/>
                    <a:gd name="T50" fmla="*/ 31 w 139"/>
                    <a:gd name="T51" fmla="*/ 180 h 763"/>
                    <a:gd name="T52" fmla="*/ 37 w 139"/>
                    <a:gd name="T53" fmla="*/ 105 h 763"/>
                    <a:gd name="T54" fmla="*/ 47 w 139"/>
                    <a:gd name="T55" fmla="*/ 68 h 763"/>
                    <a:gd name="T56" fmla="*/ 59 w 139"/>
                    <a:gd name="T57" fmla="*/ 54 h 763"/>
                    <a:gd name="T58" fmla="*/ 94 w 139"/>
                    <a:gd name="T59" fmla="*/ 45 h 763"/>
                    <a:gd name="T60" fmla="*/ 115 w 139"/>
                    <a:gd name="T61" fmla="*/ 71 h 763"/>
                    <a:gd name="T62" fmla="*/ 138 w 139"/>
                    <a:gd name="T63" fmla="*/ 127 h 763"/>
                    <a:gd name="T64" fmla="*/ 136 w 139"/>
                    <a:gd name="T65" fmla="*/ 118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2092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2090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>
                      <a:gd name="T0" fmla="*/ 177 w 189"/>
                      <a:gd name="T1" fmla="*/ 24 h 1084"/>
                      <a:gd name="T2" fmla="*/ 175 w 189"/>
                      <a:gd name="T3" fmla="*/ 0 h 1084"/>
                      <a:gd name="T4" fmla="*/ 162 w 189"/>
                      <a:gd name="T5" fmla="*/ 9 h 1084"/>
                      <a:gd name="T6" fmla="*/ 154 w 189"/>
                      <a:gd name="T7" fmla="*/ 38 h 1084"/>
                      <a:gd name="T8" fmla="*/ 5 w 189"/>
                      <a:gd name="T9" fmla="*/ 237 h 1084"/>
                      <a:gd name="T10" fmla="*/ 138 w 189"/>
                      <a:gd name="T11" fmla="*/ 96 h 1084"/>
                      <a:gd name="T12" fmla="*/ 139 w 189"/>
                      <a:gd name="T13" fmla="*/ 123 h 1084"/>
                      <a:gd name="T14" fmla="*/ 74 w 189"/>
                      <a:gd name="T15" fmla="*/ 293 h 1084"/>
                      <a:gd name="T16" fmla="*/ 155 w 189"/>
                      <a:gd name="T17" fmla="*/ 158 h 1084"/>
                      <a:gd name="T18" fmla="*/ 145 w 189"/>
                      <a:gd name="T19" fmla="*/ 214 h 1084"/>
                      <a:gd name="T20" fmla="*/ 119 w 189"/>
                      <a:gd name="T21" fmla="*/ 306 h 1084"/>
                      <a:gd name="T22" fmla="*/ 41 w 189"/>
                      <a:gd name="T23" fmla="*/ 553 h 1084"/>
                      <a:gd name="T24" fmla="*/ 43 w 189"/>
                      <a:gd name="T25" fmla="*/ 533 h 1084"/>
                      <a:gd name="T26" fmla="*/ 95 w 189"/>
                      <a:gd name="T27" fmla="*/ 379 h 1084"/>
                      <a:gd name="T28" fmla="*/ 135 w 189"/>
                      <a:gd name="T29" fmla="*/ 261 h 1084"/>
                      <a:gd name="T30" fmla="*/ 154 w 189"/>
                      <a:gd name="T31" fmla="*/ 204 h 1084"/>
                      <a:gd name="T32" fmla="*/ 158 w 189"/>
                      <a:gd name="T33" fmla="*/ 224 h 1084"/>
                      <a:gd name="T34" fmla="*/ 135 w 189"/>
                      <a:gd name="T35" fmla="*/ 298 h 1084"/>
                      <a:gd name="T36" fmla="*/ 104 w 189"/>
                      <a:gd name="T37" fmla="*/ 402 h 1084"/>
                      <a:gd name="T38" fmla="*/ 145 w 189"/>
                      <a:gd name="T39" fmla="*/ 261 h 1084"/>
                      <a:gd name="T40" fmla="*/ 158 w 189"/>
                      <a:gd name="T41" fmla="*/ 224 h 1084"/>
                      <a:gd name="T42" fmla="*/ 159 w 189"/>
                      <a:gd name="T43" fmla="*/ 264 h 1084"/>
                      <a:gd name="T44" fmla="*/ 145 w 189"/>
                      <a:gd name="T45" fmla="*/ 336 h 1084"/>
                      <a:gd name="T46" fmla="*/ 104 w 189"/>
                      <a:gd name="T47" fmla="*/ 430 h 1084"/>
                      <a:gd name="T48" fmla="*/ 68 w 189"/>
                      <a:gd name="T49" fmla="*/ 516 h 1084"/>
                      <a:gd name="T50" fmla="*/ 110 w 189"/>
                      <a:gd name="T51" fmla="*/ 428 h 1084"/>
                      <a:gd name="T52" fmla="*/ 151 w 189"/>
                      <a:gd name="T53" fmla="*/ 326 h 1084"/>
                      <a:gd name="T54" fmla="*/ 150 w 189"/>
                      <a:gd name="T55" fmla="*/ 361 h 1084"/>
                      <a:gd name="T56" fmla="*/ 151 w 189"/>
                      <a:gd name="T57" fmla="*/ 420 h 1084"/>
                      <a:gd name="T58" fmla="*/ 144 w 189"/>
                      <a:gd name="T59" fmla="*/ 450 h 1084"/>
                      <a:gd name="T60" fmla="*/ 111 w 189"/>
                      <a:gd name="T61" fmla="*/ 537 h 1084"/>
                      <a:gd name="T62" fmla="*/ 47 w 189"/>
                      <a:gd name="T63" fmla="*/ 675 h 1084"/>
                      <a:gd name="T64" fmla="*/ 56 w 189"/>
                      <a:gd name="T65" fmla="*/ 646 h 1084"/>
                      <a:gd name="T66" fmla="*/ 135 w 189"/>
                      <a:gd name="T67" fmla="*/ 477 h 1084"/>
                      <a:gd name="T68" fmla="*/ 160 w 189"/>
                      <a:gd name="T69" fmla="*/ 404 h 1084"/>
                      <a:gd name="T70" fmla="*/ 97 w 189"/>
                      <a:gd name="T71" fmla="*/ 621 h 1084"/>
                      <a:gd name="T72" fmla="*/ 159 w 189"/>
                      <a:gd name="T73" fmla="*/ 469 h 1084"/>
                      <a:gd name="T74" fmla="*/ 158 w 189"/>
                      <a:gd name="T75" fmla="*/ 530 h 1084"/>
                      <a:gd name="T76" fmla="*/ 126 w 189"/>
                      <a:gd name="T77" fmla="*/ 675 h 1084"/>
                      <a:gd name="T78" fmla="*/ 72 w 189"/>
                      <a:gd name="T79" fmla="*/ 778 h 1084"/>
                      <a:gd name="T80" fmla="*/ 21 w 189"/>
                      <a:gd name="T81" fmla="*/ 872 h 1084"/>
                      <a:gd name="T82" fmla="*/ 98 w 189"/>
                      <a:gd name="T83" fmla="*/ 741 h 1084"/>
                      <a:gd name="T84" fmla="*/ 129 w 189"/>
                      <a:gd name="T85" fmla="*/ 665 h 1084"/>
                      <a:gd name="T86" fmla="*/ 158 w 189"/>
                      <a:gd name="T87" fmla="*/ 555 h 1084"/>
                      <a:gd name="T88" fmla="*/ 154 w 189"/>
                      <a:gd name="T89" fmla="*/ 605 h 1084"/>
                      <a:gd name="T90" fmla="*/ 152 w 189"/>
                      <a:gd name="T91" fmla="*/ 654 h 1084"/>
                      <a:gd name="T92" fmla="*/ 154 w 189"/>
                      <a:gd name="T93" fmla="*/ 703 h 1084"/>
                      <a:gd name="T94" fmla="*/ 126 w 189"/>
                      <a:gd name="T95" fmla="*/ 797 h 1084"/>
                      <a:gd name="T96" fmla="*/ 74 w 189"/>
                      <a:gd name="T97" fmla="*/ 882 h 1084"/>
                      <a:gd name="T98" fmla="*/ 77 w 189"/>
                      <a:gd name="T99" fmla="*/ 876 h 1084"/>
                      <a:gd name="T100" fmla="*/ 142 w 189"/>
                      <a:gd name="T101" fmla="*/ 759 h 1084"/>
                      <a:gd name="T102" fmla="*/ 138 w 189"/>
                      <a:gd name="T103" fmla="*/ 789 h 1084"/>
                      <a:gd name="T104" fmla="*/ 142 w 189"/>
                      <a:gd name="T105" fmla="*/ 806 h 1084"/>
                      <a:gd name="T106" fmla="*/ 145 w 189"/>
                      <a:gd name="T107" fmla="*/ 834 h 1084"/>
                      <a:gd name="T108" fmla="*/ 113 w 189"/>
                      <a:gd name="T109" fmla="*/ 920 h 1084"/>
                      <a:gd name="T110" fmla="*/ 79 w 189"/>
                      <a:gd name="T111" fmla="*/ 939 h 1084"/>
                      <a:gd name="T112" fmla="*/ 142 w 189"/>
                      <a:gd name="T113" fmla="*/ 863 h 1084"/>
                      <a:gd name="T114" fmla="*/ 138 w 189"/>
                      <a:gd name="T115" fmla="*/ 907 h 1084"/>
                      <a:gd name="T116" fmla="*/ 143 w 189"/>
                      <a:gd name="T117" fmla="*/ 930 h 1084"/>
                      <a:gd name="T118" fmla="*/ 68 w 189"/>
                      <a:gd name="T119" fmla="*/ 1083 h 1084"/>
                      <a:gd name="T120" fmla="*/ 138 w 189"/>
                      <a:gd name="T121" fmla="*/ 967 h 1084"/>
                      <a:gd name="T122" fmla="*/ 153 w 189"/>
                      <a:gd name="T123" fmla="*/ 924 h 1084"/>
                      <a:gd name="T124" fmla="*/ 163 w 189"/>
                      <a:gd name="T125" fmla="*/ 886 h 10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91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>
                      <a:gd name="T0" fmla="*/ 1 w 180"/>
                      <a:gd name="T1" fmla="*/ 897 h 1085"/>
                      <a:gd name="T2" fmla="*/ 6 w 180"/>
                      <a:gd name="T3" fmla="*/ 858 h 1085"/>
                      <a:gd name="T4" fmla="*/ 51 w 180"/>
                      <a:gd name="T5" fmla="*/ 1084 h 1085"/>
                      <a:gd name="T6" fmla="*/ 16 w 180"/>
                      <a:gd name="T7" fmla="*/ 864 h 1085"/>
                      <a:gd name="T8" fmla="*/ 19 w 180"/>
                      <a:gd name="T9" fmla="*/ 840 h 1085"/>
                      <a:gd name="T10" fmla="*/ 63 w 180"/>
                      <a:gd name="T11" fmla="*/ 1001 h 1085"/>
                      <a:gd name="T12" fmla="*/ 18 w 180"/>
                      <a:gd name="T13" fmla="*/ 831 h 1085"/>
                      <a:gd name="T14" fmla="*/ 24 w 180"/>
                      <a:gd name="T15" fmla="*/ 795 h 1085"/>
                      <a:gd name="T16" fmla="*/ 29 w 180"/>
                      <a:gd name="T17" fmla="*/ 756 h 1085"/>
                      <a:gd name="T18" fmla="*/ 26 w 180"/>
                      <a:gd name="T19" fmla="*/ 728 h 1085"/>
                      <a:gd name="T20" fmla="*/ 32 w 180"/>
                      <a:gd name="T21" fmla="*/ 712 h 1085"/>
                      <a:gd name="T22" fmla="*/ 29 w 180"/>
                      <a:gd name="T23" fmla="*/ 709 h 1085"/>
                      <a:gd name="T24" fmla="*/ 29 w 180"/>
                      <a:gd name="T25" fmla="*/ 670 h 1085"/>
                      <a:gd name="T26" fmla="*/ 32 w 180"/>
                      <a:gd name="T27" fmla="*/ 643 h 1085"/>
                      <a:gd name="T28" fmla="*/ 84 w 180"/>
                      <a:gd name="T29" fmla="*/ 832 h 1085"/>
                      <a:gd name="T30" fmla="*/ 29 w 180"/>
                      <a:gd name="T31" fmla="*/ 634 h 1085"/>
                      <a:gd name="T32" fmla="*/ 35 w 180"/>
                      <a:gd name="T33" fmla="*/ 634 h 1085"/>
                      <a:gd name="T34" fmla="*/ 35 w 180"/>
                      <a:gd name="T35" fmla="*/ 576 h 1085"/>
                      <a:gd name="T36" fmla="*/ 102 w 180"/>
                      <a:gd name="T37" fmla="*/ 710 h 1085"/>
                      <a:gd name="T38" fmla="*/ 49 w 180"/>
                      <a:gd name="T39" fmla="*/ 617 h 1085"/>
                      <a:gd name="T40" fmla="*/ 30 w 180"/>
                      <a:gd name="T41" fmla="*/ 539 h 1085"/>
                      <a:gd name="T42" fmla="*/ 32 w 180"/>
                      <a:gd name="T43" fmla="*/ 511 h 1085"/>
                      <a:gd name="T44" fmla="*/ 43 w 180"/>
                      <a:gd name="T45" fmla="*/ 535 h 1085"/>
                      <a:gd name="T46" fmla="*/ 44 w 180"/>
                      <a:gd name="T47" fmla="*/ 501 h 1085"/>
                      <a:gd name="T48" fmla="*/ 94 w 180"/>
                      <a:gd name="T49" fmla="*/ 560 h 1085"/>
                      <a:gd name="T50" fmla="*/ 75 w 180"/>
                      <a:gd name="T51" fmla="*/ 530 h 1085"/>
                      <a:gd name="T52" fmla="*/ 37 w 180"/>
                      <a:gd name="T53" fmla="*/ 456 h 1085"/>
                      <a:gd name="T54" fmla="*/ 35 w 180"/>
                      <a:gd name="T55" fmla="*/ 407 h 1085"/>
                      <a:gd name="T56" fmla="*/ 39 w 180"/>
                      <a:gd name="T57" fmla="*/ 377 h 1085"/>
                      <a:gd name="T58" fmla="*/ 51 w 180"/>
                      <a:gd name="T59" fmla="*/ 399 h 1085"/>
                      <a:gd name="T60" fmla="*/ 49 w 180"/>
                      <a:gd name="T61" fmla="*/ 348 h 1085"/>
                      <a:gd name="T62" fmla="*/ 44 w 180"/>
                      <a:gd name="T63" fmla="*/ 314 h 1085"/>
                      <a:gd name="T64" fmla="*/ 48 w 180"/>
                      <a:gd name="T65" fmla="*/ 295 h 1085"/>
                      <a:gd name="T66" fmla="*/ 99 w 180"/>
                      <a:gd name="T67" fmla="*/ 387 h 1085"/>
                      <a:gd name="T68" fmla="*/ 160 w 180"/>
                      <a:gd name="T69" fmla="*/ 456 h 1085"/>
                      <a:gd name="T70" fmla="*/ 75 w 180"/>
                      <a:gd name="T71" fmla="*/ 342 h 1085"/>
                      <a:gd name="T72" fmla="*/ 48 w 180"/>
                      <a:gd name="T73" fmla="*/ 295 h 1085"/>
                      <a:gd name="T74" fmla="*/ 51 w 180"/>
                      <a:gd name="T75" fmla="*/ 268 h 1085"/>
                      <a:gd name="T76" fmla="*/ 45 w 180"/>
                      <a:gd name="T77" fmla="*/ 207 h 1085"/>
                      <a:gd name="T78" fmla="*/ 48 w 180"/>
                      <a:gd name="T79" fmla="*/ 165 h 1085"/>
                      <a:gd name="T80" fmla="*/ 75 w 180"/>
                      <a:gd name="T81" fmla="*/ 216 h 1085"/>
                      <a:gd name="T82" fmla="*/ 69 w 180"/>
                      <a:gd name="T83" fmla="*/ 201 h 1085"/>
                      <a:gd name="T84" fmla="*/ 51 w 180"/>
                      <a:gd name="T85" fmla="*/ 165 h 1085"/>
                      <a:gd name="T86" fmla="*/ 48 w 180"/>
                      <a:gd name="T87" fmla="*/ 146 h 1085"/>
                      <a:gd name="T88" fmla="*/ 39 w 180"/>
                      <a:gd name="T89" fmla="*/ 118 h 1085"/>
                      <a:gd name="T90" fmla="*/ 94 w 180"/>
                      <a:gd name="T91" fmla="*/ 168 h 1085"/>
                      <a:gd name="T92" fmla="*/ 39 w 180"/>
                      <a:gd name="T93" fmla="*/ 80 h 1085"/>
                      <a:gd name="T94" fmla="*/ 104 w 180"/>
                      <a:gd name="T95" fmla="*/ 80 h 1085"/>
                      <a:gd name="T96" fmla="*/ 133 w 180"/>
                      <a:gd name="T97" fmla="*/ 69 h 1085"/>
                      <a:gd name="T98" fmla="*/ 48 w 180"/>
                      <a:gd name="T99" fmla="*/ 80 h 1085"/>
                      <a:gd name="T100" fmla="*/ 35 w 180"/>
                      <a:gd name="T101" fmla="*/ 33 h 1085"/>
                      <a:gd name="T102" fmla="*/ 17 w 180"/>
                      <a:gd name="T103" fmla="*/ 13 h 1085"/>
                      <a:gd name="T104" fmla="*/ 0 w 180"/>
                      <a:gd name="T105" fmla="*/ 942 h 10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2093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>
                    <a:gd name="T0" fmla="*/ 9 w 48"/>
                    <a:gd name="T1" fmla="*/ 0 h 828"/>
                    <a:gd name="T2" fmla="*/ 18 w 48"/>
                    <a:gd name="T3" fmla="*/ 63 h 828"/>
                    <a:gd name="T4" fmla="*/ 28 w 48"/>
                    <a:gd name="T5" fmla="*/ 163 h 828"/>
                    <a:gd name="T6" fmla="*/ 37 w 48"/>
                    <a:gd name="T7" fmla="*/ 301 h 828"/>
                    <a:gd name="T8" fmla="*/ 47 w 48"/>
                    <a:gd name="T9" fmla="*/ 477 h 828"/>
                    <a:gd name="T10" fmla="*/ 47 w 48"/>
                    <a:gd name="T11" fmla="*/ 665 h 828"/>
                    <a:gd name="T12" fmla="*/ 42 w 48"/>
                    <a:gd name="T13" fmla="*/ 827 h 828"/>
                    <a:gd name="T14" fmla="*/ 37 w 48"/>
                    <a:gd name="T15" fmla="*/ 827 h 828"/>
                    <a:gd name="T16" fmla="*/ 42 w 48"/>
                    <a:gd name="T17" fmla="*/ 665 h 828"/>
                    <a:gd name="T18" fmla="*/ 42 w 48"/>
                    <a:gd name="T19" fmla="*/ 526 h 828"/>
                    <a:gd name="T20" fmla="*/ 33 w 48"/>
                    <a:gd name="T21" fmla="*/ 375 h 828"/>
                    <a:gd name="T22" fmla="*/ 18 w 48"/>
                    <a:gd name="T23" fmla="*/ 226 h 828"/>
                    <a:gd name="T24" fmla="*/ 0 w 48"/>
                    <a:gd name="T25" fmla="*/ 38 h 828"/>
                    <a:gd name="T26" fmla="*/ 9 w 48"/>
                    <a:gd name="T27" fmla="*/ 0 h 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94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>
                    <a:gd name="T0" fmla="*/ 40 w 141"/>
                    <a:gd name="T1" fmla="*/ 741 h 742"/>
                    <a:gd name="T2" fmla="*/ 30 w 141"/>
                    <a:gd name="T3" fmla="*/ 613 h 742"/>
                    <a:gd name="T4" fmla="*/ 26 w 141"/>
                    <a:gd name="T5" fmla="*/ 559 h 742"/>
                    <a:gd name="T6" fmla="*/ 16 w 141"/>
                    <a:gd name="T7" fmla="*/ 492 h 742"/>
                    <a:gd name="T8" fmla="*/ 5 w 141"/>
                    <a:gd name="T9" fmla="*/ 428 h 742"/>
                    <a:gd name="T10" fmla="*/ 2 w 141"/>
                    <a:gd name="T11" fmla="*/ 390 h 742"/>
                    <a:gd name="T12" fmla="*/ 0 w 141"/>
                    <a:gd name="T13" fmla="*/ 353 h 742"/>
                    <a:gd name="T14" fmla="*/ 2 w 141"/>
                    <a:gd name="T15" fmla="*/ 298 h 742"/>
                    <a:gd name="T16" fmla="*/ 4 w 141"/>
                    <a:gd name="T17" fmla="*/ 242 h 742"/>
                    <a:gd name="T18" fmla="*/ 20 w 141"/>
                    <a:gd name="T19" fmla="*/ 101 h 742"/>
                    <a:gd name="T20" fmla="*/ 26 w 141"/>
                    <a:gd name="T21" fmla="*/ 69 h 742"/>
                    <a:gd name="T22" fmla="*/ 40 w 141"/>
                    <a:gd name="T23" fmla="*/ 32 h 742"/>
                    <a:gd name="T24" fmla="*/ 50 w 141"/>
                    <a:gd name="T25" fmla="*/ 8 h 742"/>
                    <a:gd name="T26" fmla="*/ 65 w 141"/>
                    <a:gd name="T27" fmla="*/ 0 h 742"/>
                    <a:gd name="T28" fmla="*/ 76 w 141"/>
                    <a:gd name="T29" fmla="*/ 8 h 742"/>
                    <a:gd name="T30" fmla="*/ 91 w 141"/>
                    <a:gd name="T31" fmla="*/ 32 h 742"/>
                    <a:gd name="T32" fmla="*/ 105 w 141"/>
                    <a:gd name="T33" fmla="*/ 75 h 742"/>
                    <a:gd name="T34" fmla="*/ 109 w 141"/>
                    <a:gd name="T35" fmla="*/ 106 h 742"/>
                    <a:gd name="T36" fmla="*/ 119 w 141"/>
                    <a:gd name="T37" fmla="*/ 150 h 742"/>
                    <a:gd name="T38" fmla="*/ 126 w 141"/>
                    <a:gd name="T39" fmla="*/ 190 h 742"/>
                    <a:gd name="T40" fmla="*/ 137 w 141"/>
                    <a:gd name="T41" fmla="*/ 384 h 742"/>
                    <a:gd name="T42" fmla="*/ 140 w 141"/>
                    <a:gd name="T43" fmla="*/ 421 h 742"/>
                    <a:gd name="T44" fmla="*/ 137 w 141"/>
                    <a:gd name="T45" fmla="*/ 483 h 742"/>
                    <a:gd name="T46" fmla="*/ 129 w 141"/>
                    <a:gd name="T47" fmla="*/ 665 h 742"/>
                    <a:gd name="T48" fmla="*/ 129 w 141"/>
                    <a:gd name="T49" fmla="*/ 488 h 742"/>
                    <a:gd name="T50" fmla="*/ 126 w 141"/>
                    <a:gd name="T51" fmla="*/ 410 h 742"/>
                    <a:gd name="T52" fmla="*/ 123 w 141"/>
                    <a:gd name="T53" fmla="*/ 361 h 742"/>
                    <a:gd name="T54" fmla="*/ 118 w 141"/>
                    <a:gd name="T55" fmla="*/ 298 h 742"/>
                    <a:gd name="T56" fmla="*/ 111 w 141"/>
                    <a:gd name="T57" fmla="*/ 233 h 742"/>
                    <a:gd name="T58" fmla="*/ 103 w 141"/>
                    <a:gd name="T59" fmla="*/ 170 h 742"/>
                    <a:gd name="T60" fmla="*/ 92 w 141"/>
                    <a:gd name="T61" fmla="*/ 112 h 742"/>
                    <a:gd name="T62" fmla="*/ 84 w 141"/>
                    <a:gd name="T63" fmla="*/ 60 h 742"/>
                    <a:gd name="T64" fmla="*/ 76 w 141"/>
                    <a:gd name="T65" fmla="*/ 32 h 742"/>
                    <a:gd name="T66" fmla="*/ 66 w 141"/>
                    <a:gd name="T67" fmla="*/ 19 h 742"/>
                    <a:gd name="T68" fmla="*/ 57 w 141"/>
                    <a:gd name="T69" fmla="*/ 32 h 742"/>
                    <a:gd name="T70" fmla="*/ 48 w 141"/>
                    <a:gd name="T71" fmla="*/ 58 h 742"/>
                    <a:gd name="T72" fmla="*/ 44 w 141"/>
                    <a:gd name="T73" fmla="*/ 106 h 742"/>
                    <a:gd name="T74" fmla="*/ 44 w 141"/>
                    <a:gd name="T75" fmla="*/ 142 h 742"/>
                    <a:gd name="T76" fmla="*/ 42 w 141"/>
                    <a:gd name="T77" fmla="*/ 211 h 742"/>
                    <a:gd name="T78" fmla="*/ 39 w 141"/>
                    <a:gd name="T79" fmla="*/ 252 h 742"/>
                    <a:gd name="T80" fmla="*/ 28 w 141"/>
                    <a:gd name="T81" fmla="*/ 319 h 742"/>
                    <a:gd name="T82" fmla="*/ 26 w 141"/>
                    <a:gd name="T83" fmla="*/ 353 h 742"/>
                    <a:gd name="T84" fmla="*/ 24 w 141"/>
                    <a:gd name="T85" fmla="*/ 387 h 742"/>
                    <a:gd name="T86" fmla="*/ 24 w 141"/>
                    <a:gd name="T87" fmla="*/ 436 h 742"/>
                    <a:gd name="T88" fmla="*/ 42 w 141"/>
                    <a:gd name="T89" fmla="*/ 602 h 742"/>
                    <a:gd name="T90" fmla="*/ 40 w 141"/>
                    <a:gd name="T91" fmla="*/ 741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096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>
                  <a:gd name="T0" fmla="*/ 57 w 74"/>
                  <a:gd name="T1" fmla="*/ 0 h 211"/>
                  <a:gd name="T2" fmla="*/ 53 w 74"/>
                  <a:gd name="T3" fmla="*/ 3 h 211"/>
                  <a:gd name="T4" fmla="*/ 28 w 74"/>
                  <a:gd name="T5" fmla="*/ 42 h 211"/>
                  <a:gd name="T6" fmla="*/ 15 w 74"/>
                  <a:gd name="T7" fmla="*/ 76 h 211"/>
                  <a:gd name="T8" fmla="*/ 0 w 74"/>
                  <a:gd name="T9" fmla="*/ 121 h 211"/>
                  <a:gd name="T10" fmla="*/ 0 w 74"/>
                  <a:gd name="T11" fmla="*/ 168 h 211"/>
                  <a:gd name="T12" fmla="*/ 6 w 74"/>
                  <a:gd name="T13" fmla="*/ 210 h 211"/>
                  <a:gd name="T14" fmla="*/ 15 w 74"/>
                  <a:gd name="T15" fmla="*/ 210 h 211"/>
                  <a:gd name="T16" fmla="*/ 6 w 74"/>
                  <a:gd name="T17" fmla="*/ 168 h 211"/>
                  <a:gd name="T18" fmla="*/ 6 w 74"/>
                  <a:gd name="T19" fmla="*/ 133 h 211"/>
                  <a:gd name="T20" fmla="*/ 22 w 74"/>
                  <a:gd name="T21" fmla="*/ 95 h 211"/>
                  <a:gd name="T22" fmla="*/ 44 w 74"/>
                  <a:gd name="T23" fmla="*/ 56 h 211"/>
                  <a:gd name="T24" fmla="*/ 73 w 74"/>
                  <a:gd name="T25" fmla="*/ 9 h 211"/>
                  <a:gd name="T26" fmla="*/ 57 w 74"/>
                  <a:gd name="T2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>
                  <a:gd name="T0" fmla="*/ 19 w 99"/>
                  <a:gd name="T1" fmla="*/ 0 h 205"/>
                  <a:gd name="T2" fmla="*/ 39 w 99"/>
                  <a:gd name="T3" fmla="*/ 14 h 205"/>
                  <a:gd name="T4" fmla="*/ 58 w 99"/>
                  <a:gd name="T5" fmla="*/ 39 h 205"/>
                  <a:gd name="T6" fmla="*/ 78 w 99"/>
                  <a:gd name="T7" fmla="*/ 74 h 205"/>
                  <a:gd name="T8" fmla="*/ 98 w 99"/>
                  <a:gd name="T9" fmla="*/ 117 h 205"/>
                  <a:gd name="T10" fmla="*/ 98 w 99"/>
                  <a:gd name="T11" fmla="*/ 163 h 205"/>
                  <a:gd name="T12" fmla="*/ 88 w 99"/>
                  <a:gd name="T13" fmla="*/ 204 h 205"/>
                  <a:gd name="T14" fmla="*/ 78 w 99"/>
                  <a:gd name="T15" fmla="*/ 204 h 205"/>
                  <a:gd name="T16" fmla="*/ 88 w 99"/>
                  <a:gd name="T17" fmla="*/ 163 h 205"/>
                  <a:gd name="T18" fmla="*/ 88 w 99"/>
                  <a:gd name="T19" fmla="*/ 129 h 205"/>
                  <a:gd name="T20" fmla="*/ 69 w 99"/>
                  <a:gd name="T21" fmla="*/ 92 h 205"/>
                  <a:gd name="T22" fmla="*/ 39 w 99"/>
                  <a:gd name="T23" fmla="*/ 55 h 205"/>
                  <a:gd name="T24" fmla="*/ 0 w 99"/>
                  <a:gd name="T25" fmla="*/ 9 h 205"/>
                  <a:gd name="T26" fmla="*/ 19 w 99"/>
                  <a:gd name="T2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>
                  <a:gd name="T0" fmla="*/ 160 w 165"/>
                  <a:gd name="T1" fmla="*/ 32 h 204"/>
                  <a:gd name="T2" fmla="*/ 125 w 165"/>
                  <a:gd name="T3" fmla="*/ 0 h 204"/>
                  <a:gd name="T4" fmla="*/ 103 w 165"/>
                  <a:gd name="T5" fmla="*/ 0 h 204"/>
                  <a:gd name="T6" fmla="*/ 85 w 165"/>
                  <a:gd name="T7" fmla="*/ 2 h 204"/>
                  <a:gd name="T8" fmla="*/ 70 w 165"/>
                  <a:gd name="T9" fmla="*/ 11 h 204"/>
                  <a:gd name="T10" fmla="*/ 32 w 165"/>
                  <a:gd name="T11" fmla="*/ 37 h 204"/>
                  <a:gd name="T12" fmla="*/ 19 w 165"/>
                  <a:gd name="T13" fmla="*/ 48 h 204"/>
                  <a:gd name="T14" fmla="*/ 12 w 165"/>
                  <a:gd name="T15" fmla="*/ 60 h 204"/>
                  <a:gd name="T16" fmla="*/ 2 w 165"/>
                  <a:gd name="T17" fmla="*/ 95 h 204"/>
                  <a:gd name="T18" fmla="*/ 0 w 165"/>
                  <a:gd name="T19" fmla="*/ 106 h 204"/>
                  <a:gd name="T20" fmla="*/ 2 w 165"/>
                  <a:gd name="T21" fmla="*/ 118 h 204"/>
                  <a:gd name="T22" fmla="*/ 9 w 165"/>
                  <a:gd name="T23" fmla="*/ 133 h 204"/>
                  <a:gd name="T24" fmla="*/ 24 w 165"/>
                  <a:gd name="T25" fmla="*/ 154 h 204"/>
                  <a:gd name="T26" fmla="*/ 36 w 165"/>
                  <a:gd name="T27" fmla="*/ 169 h 204"/>
                  <a:gd name="T28" fmla="*/ 55 w 165"/>
                  <a:gd name="T29" fmla="*/ 184 h 204"/>
                  <a:gd name="T30" fmla="*/ 92 w 165"/>
                  <a:gd name="T31" fmla="*/ 203 h 204"/>
                  <a:gd name="T32" fmla="*/ 72 w 165"/>
                  <a:gd name="T33" fmla="*/ 179 h 204"/>
                  <a:gd name="T34" fmla="*/ 57 w 165"/>
                  <a:gd name="T35" fmla="*/ 158 h 204"/>
                  <a:gd name="T36" fmla="*/ 49 w 165"/>
                  <a:gd name="T37" fmla="*/ 138 h 204"/>
                  <a:gd name="T38" fmla="*/ 51 w 165"/>
                  <a:gd name="T39" fmla="*/ 118 h 204"/>
                  <a:gd name="T40" fmla="*/ 55 w 165"/>
                  <a:gd name="T41" fmla="*/ 106 h 204"/>
                  <a:gd name="T42" fmla="*/ 49 w 165"/>
                  <a:gd name="T43" fmla="*/ 89 h 204"/>
                  <a:gd name="T44" fmla="*/ 45 w 165"/>
                  <a:gd name="T45" fmla="*/ 75 h 204"/>
                  <a:gd name="T46" fmla="*/ 60 w 165"/>
                  <a:gd name="T47" fmla="*/ 48 h 204"/>
                  <a:gd name="T48" fmla="*/ 63 w 165"/>
                  <a:gd name="T49" fmla="*/ 34 h 204"/>
                  <a:gd name="T50" fmla="*/ 77 w 165"/>
                  <a:gd name="T51" fmla="*/ 23 h 204"/>
                  <a:gd name="T52" fmla="*/ 103 w 165"/>
                  <a:gd name="T53" fmla="*/ 8 h 204"/>
                  <a:gd name="T54" fmla="*/ 117 w 165"/>
                  <a:gd name="T55" fmla="*/ 19 h 204"/>
                  <a:gd name="T56" fmla="*/ 164 w 165"/>
                  <a:gd name="T57" fmla="*/ 38 h 204"/>
                  <a:gd name="T58" fmla="*/ 160 w 165"/>
                  <a:gd name="T59" fmla="*/ 3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>
                  <a:gd name="T0" fmla="*/ 139 w 307"/>
                  <a:gd name="T1" fmla="*/ 7 h 273"/>
                  <a:gd name="T2" fmla="*/ 21 w 307"/>
                  <a:gd name="T3" fmla="*/ 12 h 273"/>
                  <a:gd name="T4" fmla="*/ 130 w 307"/>
                  <a:gd name="T5" fmla="*/ 12 h 273"/>
                  <a:gd name="T6" fmla="*/ 113 w 307"/>
                  <a:gd name="T7" fmla="*/ 23 h 273"/>
                  <a:gd name="T8" fmla="*/ 113 w 307"/>
                  <a:gd name="T9" fmla="*/ 28 h 273"/>
                  <a:gd name="T10" fmla="*/ 60 w 307"/>
                  <a:gd name="T11" fmla="*/ 40 h 273"/>
                  <a:gd name="T12" fmla="*/ 99 w 307"/>
                  <a:gd name="T13" fmla="*/ 36 h 273"/>
                  <a:gd name="T14" fmla="*/ 99 w 307"/>
                  <a:gd name="T15" fmla="*/ 43 h 273"/>
                  <a:gd name="T16" fmla="*/ 110 w 307"/>
                  <a:gd name="T17" fmla="*/ 45 h 273"/>
                  <a:gd name="T18" fmla="*/ 12 w 307"/>
                  <a:gd name="T19" fmla="*/ 74 h 273"/>
                  <a:gd name="T20" fmla="*/ 104 w 307"/>
                  <a:gd name="T21" fmla="*/ 59 h 273"/>
                  <a:gd name="T22" fmla="*/ 82 w 307"/>
                  <a:gd name="T23" fmla="*/ 79 h 273"/>
                  <a:gd name="T24" fmla="*/ 12 w 307"/>
                  <a:gd name="T25" fmla="*/ 90 h 273"/>
                  <a:gd name="T26" fmla="*/ 87 w 307"/>
                  <a:gd name="T27" fmla="*/ 80 h 273"/>
                  <a:gd name="T28" fmla="*/ 29 w 307"/>
                  <a:gd name="T29" fmla="*/ 103 h 273"/>
                  <a:gd name="T30" fmla="*/ 64 w 307"/>
                  <a:gd name="T31" fmla="*/ 93 h 273"/>
                  <a:gd name="T32" fmla="*/ 87 w 307"/>
                  <a:gd name="T33" fmla="*/ 90 h 273"/>
                  <a:gd name="T34" fmla="*/ 87 w 307"/>
                  <a:gd name="T35" fmla="*/ 98 h 273"/>
                  <a:gd name="T36" fmla="*/ 73 w 307"/>
                  <a:gd name="T37" fmla="*/ 111 h 273"/>
                  <a:gd name="T38" fmla="*/ 8 w 307"/>
                  <a:gd name="T39" fmla="*/ 129 h 273"/>
                  <a:gd name="T40" fmla="*/ 82 w 307"/>
                  <a:gd name="T41" fmla="*/ 114 h 273"/>
                  <a:gd name="T42" fmla="*/ 69 w 307"/>
                  <a:gd name="T43" fmla="*/ 134 h 273"/>
                  <a:gd name="T44" fmla="*/ 52 w 307"/>
                  <a:gd name="T45" fmla="*/ 145 h 273"/>
                  <a:gd name="T46" fmla="*/ 60 w 307"/>
                  <a:gd name="T47" fmla="*/ 145 h 273"/>
                  <a:gd name="T48" fmla="*/ 60 w 307"/>
                  <a:gd name="T49" fmla="*/ 152 h 273"/>
                  <a:gd name="T50" fmla="*/ 12 w 307"/>
                  <a:gd name="T51" fmla="*/ 168 h 273"/>
                  <a:gd name="T52" fmla="*/ 52 w 307"/>
                  <a:gd name="T53" fmla="*/ 167 h 273"/>
                  <a:gd name="T54" fmla="*/ 52 w 307"/>
                  <a:gd name="T55" fmla="*/ 168 h 273"/>
                  <a:gd name="T56" fmla="*/ 56 w 307"/>
                  <a:gd name="T57" fmla="*/ 176 h 273"/>
                  <a:gd name="T58" fmla="*/ 46 w 307"/>
                  <a:gd name="T59" fmla="*/ 191 h 273"/>
                  <a:gd name="T60" fmla="*/ 56 w 307"/>
                  <a:gd name="T61" fmla="*/ 198 h 273"/>
                  <a:gd name="T62" fmla="*/ 60 w 307"/>
                  <a:gd name="T63" fmla="*/ 229 h 273"/>
                  <a:gd name="T64" fmla="*/ 69 w 307"/>
                  <a:gd name="T65" fmla="*/ 191 h 273"/>
                  <a:gd name="T66" fmla="*/ 143 w 307"/>
                  <a:gd name="T67" fmla="*/ 272 h 273"/>
                  <a:gd name="T68" fmla="*/ 99 w 307"/>
                  <a:gd name="T69" fmla="*/ 176 h 273"/>
                  <a:gd name="T70" fmla="*/ 99 w 307"/>
                  <a:gd name="T71" fmla="*/ 175 h 273"/>
                  <a:gd name="T72" fmla="*/ 104 w 307"/>
                  <a:gd name="T73" fmla="*/ 167 h 273"/>
                  <a:gd name="T74" fmla="*/ 166 w 307"/>
                  <a:gd name="T75" fmla="*/ 214 h 273"/>
                  <a:gd name="T76" fmla="*/ 126 w 307"/>
                  <a:gd name="T77" fmla="*/ 188 h 273"/>
                  <a:gd name="T78" fmla="*/ 113 w 307"/>
                  <a:gd name="T79" fmla="*/ 145 h 273"/>
                  <a:gd name="T80" fmla="*/ 116 w 307"/>
                  <a:gd name="T81" fmla="*/ 134 h 273"/>
                  <a:gd name="T82" fmla="*/ 139 w 307"/>
                  <a:gd name="T83" fmla="*/ 162 h 273"/>
                  <a:gd name="T84" fmla="*/ 126 w 307"/>
                  <a:gd name="T85" fmla="*/ 119 h 273"/>
                  <a:gd name="T86" fmla="*/ 148 w 307"/>
                  <a:gd name="T87" fmla="*/ 111 h 273"/>
                  <a:gd name="T88" fmla="*/ 166 w 307"/>
                  <a:gd name="T89" fmla="*/ 141 h 273"/>
                  <a:gd name="T90" fmla="*/ 143 w 307"/>
                  <a:gd name="T91" fmla="*/ 90 h 273"/>
                  <a:gd name="T92" fmla="*/ 148 w 307"/>
                  <a:gd name="T93" fmla="*/ 85 h 273"/>
                  <a:gd name="T94" fmla="*/ 152 w 307"/>
                  <a:gd name="T95" fmla="*/ 62 h 273"/>
                  <a:gd name="T96" fmla="*/ 174 w 307"/>
                  <a:gd name="T97" fmla="*/ 64 h 273"/>
                  <a:gd name="T98" fmla="*/ 253 w 307"/>
                  <a:gd name="T99" fmla="*/ 126 h 273"/>
                  <a:gd name="T100" fmla="*/ 195 w 307"/>
                  <a:gd name="T101" fmla="*/ 90 h 273"/>
                  <a:gd name="T102" fmla="*/ 166 w 307"/>
                  <a:gd name="T103" fmla="*/ 40 h 273"/>
                  <a:gd name="T104" fmla="*/ 174 w 307"/>
                  <a:gd name="T105" fmla="*/ 31 h 273"/>
                  <a:gd name="T106" fmla="*/ 213 w 307"/>
                  <a:gd name="T107" fmla="*/ 59 h 273"/>
                  <a:gd name="T108" fmla="*/ 205 w 307"/>
                  <a:gd name="T109" fmla="*/ 57 h 273"/>
                  <a:gd name="T110" fmla="*/ 187 w 307"/>
                  <a:gd name="T111" fmla="*/ 18 h 273"/>
                  <a:gd name="T112" fmla="*/ 236 w 307"/>
                  <a:gd name="T113" fmla="*/ 57 h 273"/>
                  <a:gd name="T114" fmla="*/ 204 w 307"/>
                  <a:gd name="T115" fmla="*/ 38 h 273"/>
                  <a:gd name="T116" fmla="*/ 179 w 307"/>
                  <a:gd name="T117" fmla="*/ 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>
                  <a:gd name="T0" fmla="*/ 54 w 232"/>
                  <a:gd name="T1" fmla="*/ 267 h 268"/>
                  <a:gd name="T2" fmla="*/ 8 w 232"/>
                  <a:gd name="T3" fmla="*/ 153 h 268"/>
                  <a:gd name="T4" fmla="*/ 4 w 232"/>
                  <a:gd name="T5" fmla="*/ 148 h 268"/>
                  <a:gd name="T6" fmla="*/ 1 w 232"/>
                  <a:gd name="T7" fmla="*/ 139 h 268"/>
                  <a:gd name="T8" fmla="*/ 1 w 232"/>
                  <a:gd name="T9" fmla="*/ 129 h 268"/>
                  <a:gd name="T10" fmla="*/ 0 w 232"/>
                  <a:gd name="T11" fmla="*/ 119 h 268"/>
                  <a:gd name="T12" fmla="*/ 1 w 232"/>
                  <a:gd name="T13" fmla="*/ 108 h 268"/>
                  <a:gd name="T14" fmla="*/ 6 w 232"/>
                  <a:gd name="T15" fmla="*/ 92 h 268"/>
                  <a:gd name="T16" fmla="*/ 32 w 232"/>
                  <a:gd name="T17" fmla="*/ 29 h 268"/>
                  <a:gd name="T18" fmla="*/ 39 w 232"/>
                  <a:gd name="T19" fmla="*/ 24 h 268"/>
                  <a:gd name="T20" fmla="*/ 49 w 232"/>
                  <a:gd name="T21" fmla="*/ 13 h 268"/>
                  <a:gd name="T22" fmla="*/ 62 w 232"/>
                  <a:gd name="T23" fmla="*/ 6 h 268"/>
                  <a:gd name="T24" fmla="*/ 81 w 232"/>
                  <a:gd name="T25" fmla="*/ 1 h 268"/>
                  <a:gd name="T26" fmla="*/ 96 w 232"/>
                  <a:gd name="T27" fmla="*/ 0 h 268"/>
                  <a:gd name="T28" fmla="*/ 109 w 232"/>
                  <a:gd name="T29" fmla="*/ 3 h 268"/>
                  <a:gd name="T30" fmla="*/ 125 w 232"/>
                  <a:gd name="T31" fmla="*/ 8 h 268"/>
                  <a:gd name="T32" fmla="*/ 144 w 232"/>
                  <a:gd name="T33" fmla="*/ 19 h 268"/>
                  <a:gd name="T34" fmla="*/ 166 w 232"/>
                  <a:gd name="T35" fmla="*/ 31 h 268"/>
                  <a:gd name="T36" fmla="*/ 179 w 232"/>
                  <a:gd name="T37" fmla="*/ 41 h 268"/>
                  <a:gd name="T38" fmla="*/ 189 w 232"/>
                  <a:gd name="T39" fmla="*/ 52 h 268"/>
                  <a:gd name="T40" fmla="*/ 194 w 232"/>
                  <a:gd name="T41" fmla="*/ 60 h 268"/>
                  <a:gd name="T42" fmla="*/ 213 w 232"/>
                  <a:gd name="T43" fmla="*/ 93 h 268"/>
                  <a:gd name="T44" fmla="*/ 214 w 232"/>
                  <a:gd name="T45" fmla="*/ 95 h 268"/>
                  <a:gd name="T46" fmla="*/ 219 w 232"/>
                  <a:gd name="T47" fmla="*/ 109 h 268"/>
                  <a:gd name="T48" fmla="*/ 221 w 232"/>
                  <a:gd name="T49" fmla="*/ 119 h 268"/>
                  <a:gd name="T50" fmla="*/ 231 w 232"/>
                  <a:gd name="T51" fmla="*/ 169 h 268"/>
                  <a:gd name="T52" fmla="*/ 218 w 232"/>
                  <a:gd name="T53" fmla="*/ 140 h 268"/>
                  <a:gd name="T54" fmla="*/ 206 w 232"/>
                  <a:gd name="T55" fmla="*/ 118 h 268"/>
                  <a:gd name="T56" fmla="*/ 194 w 232"/>
                  <a:gd name="T57" fmla="*/ 95 h 268"/>
                  <a:gd name="T58" fmla="*/ 178 w 232"/>
                  <a:gd name="T59" fmla="*/ 72 h 268"/>
                  <a:gd name="T60" fmla="*/ 122 w 232"/>
                  <a:gd name="T61" fmla="*/ 20 h 268"/>
                  <a:gd name="T62" fmla="*/ 109 w 232"/>
                  <a:gd name="T63" fmla="*/ 14 h 268"/>
                  <a:gd name="T64" fmla="*/ 96 w 232"/>
                  <a:gd name="T65" fmla="*/ 11 h 268"/>
                  <a:gd name="T66" fmla="*/ 86 w 232"/>
                  <a:gd name="T67" fmla="*/ 11 h 268"/>
                  <a:gd name="T68" fmla="*/ 75 w 232"/>
                  <a:gd name="T69" fmla="*/ 17 h 268"/>
                  <a:gd name="T70" fmla="*/ 60 w 232"/>
                  <a:gd name="T71" fmla="*/ 35 h 268"/>
                  <a:gd name="T72" fmla="*/ 44 w 232"/>
                  <a:gd name="T73" fmla="*/ 97 h 268"/>
                  <a:gd name="T74" fmla="*/ 28 w 232"/>
                  <a:gd name="T75" fmla="*/ 139 h 268"/>
                  <a:gd name="T76" fmla="*/ 27 w 232"/>
                  <a:gd name="T77" fmla="*/ 148 h 268"/>
                  <a:gd name="T78" fmla="*/ 28 w 232"/>
                  <a:gd name="T79" fmla="*/ 158 h 268"/>
                  <a:gd name="T80" fmla="*/ 31 w 232"/>
                  <a:gd name="T81" fmla="*/ 168 h 268"/>
                  <a:gd name="T82" fmla="*/ 43 w 232"/>
                  <a:gd name="T83" fmla="*/ 189 h 268"/>
                  <a:gd name="T84" fmla="*/ 35 w 232"/>
                  <a:gd name="T85" fmla="*/ 169 h 268"/>
                  <a:gd name="T86" fmla="*/ 51 w 232"/>
                  <a:gd name="T87" fmla="*/ 210 h 268"/>
                  <a:gd name="T88" fmla="*/ 59 w 232"/>
                  <a:gd name="T89" fmla="*/ 231 h 268"/>
                  <a:gd name="T90" fmla="*/ 62 w 232"/>
                  <a:gd name="T91" fmla="*/ 247 h 268"/>
                  <a:gd name="T92" fmla="*/ 56 w 232"/>
                  <a:gd name="T93" fmla="*/ 263 h 268"/>
                  <a:gd name="T94" fmla="*/ 54 w 232"/>
                  <a:gd name="T95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>
                  <a:gd name="T0" fmla="*/ 252 w 257"/>
                  <a:gd name="T1" fmla="*/ 39 h 256"/>
                  <a:gd name="T2" fmla="*/ 234 w 257"/>
                  <a:gd name="T3" fmla="*/ 22 h 256"/>
                  <a:gd name="T4" fmla="*/ 225 w 257"/>
                  <a:gd name="T5" fmla="*/ 16 h 256"/>
                  <a:gd name="T6" fmla="*/ 206 w 257"/>
                  <a:gd name="T7" fmla="*/ 11 h 256"/>
                  <a:gd name="T8" fmla="*/ 189 w 257"/>
                  <a:gd name="T9" fmla="*/ 6 h 256"/>
                  <a:gd name="T10" fmla="*/ 165 w 257"/>
                  <a:gd name="T11" fmla="*/ 1 h 256"/>
                  <a:gd name="T12" fmla="*/ 145 w 257"/>
                  <a:gd name="T13" fmla="*/ 0 h 256"/>
                  <a:gd name="T14" fmla="*/ 126 w 257"/>
                  <a:gd name="T15" fmla="*/ 2 h 256"/>
                  <a:gd name="T16" fmla="*/ 105 w 257"/>
                  <a:gd name="T17" fmla="*/ 4 h 256"/>
                  <a:gd name="T18" fmla="*/ 81 w 257"/>
                  <a:gd name="T19" fmla="*/ 9 h 256"/>
                  <a:gd name="T20" fmla="*/ 66 w 257"/>
                  <a:gd name="T21" fmla="*/ 18 h 256"/>
                  <a:gd name="T22" fmla="*/ 51 w 257"/>
                  <a:gd name="T23" fmla="*/ 33 h 256"/>
                  <a:gd name="T24" fmla="*/ 35 w 257"/>
                  <a:gd name="T25" fmla="*/ 43 h 256"/>
                  <a:gd name="T26" fmla="*/ 24 w 257"/>
                  <a:gd name="T27" fmla="*/ 54 h 256"/>
                  <a:gd name="T28" fmla="*/ 9 w 257"/>
                  <a:gd name="T29" fmla="*/ 69 h 256"/>
                  <a:gd name="T30" fmla="*/ 0 w 257"/>
                  <a:gd name="T31" fmla="*/ 99 h 256"/>
                  <a:gd name="T32" fmla="*/ 3 w 257"/>
                  <a:gd name="T33" fmla="*/ 122 h 256"/>
                  <a:gd name="T34" fmla="*/ 14 w 257"/>
                  <a:gd name="T35" fmla="*/ 155 h 256"/>
                  <a:gd name="T36" fmla="*/ 35 w 257"/>
                  <a:gd name="T37" fmla="*/ 185 h 256"/>
                  <a:gd name="T38" fmla="*/ 81 w 257"/>
                  <a:gd name="T39" fmla="*/ 255 h 256"/>
                  <a:gd name="T40" fmla="*/ 64 w 257"/>
                  <a:gd name="T41" fmla="*/ 180 h 256"/>
                  <a:gd name="T42" fmla="*/ 53 w 257"/>
                  <a:gd name="T43" fmla="*/ 154 h 256"/>
                  <a:gd name="T44" fmla="*/ 48 w 257"/>
                  <a:gd name="T45" fmla="*/ 132 h 256"/>
                  <a:gd name="T46" fmla="*/ 44 w 257"/>
                  <a:gd name="T47" fmla="*/ 107 h 256"/>
                  <a:gd name="T48" fmla="*/ 51 w 257"/>
                  <a:gd name="T49" fmla="*/ 81 h 256"/>
                  <a:gd name="T50" fmla="*/ 57 w 257"/>
                  <a:gd name="T51" fmla="*/ 60 h 256"/>
                  <a:gd name="T52" fmla="*/ 69 w 257"/>
                  <a:gd name="T53" fmla="*/ 34 h 256"/>
                  <a:gd name="T54" fmla="*/ 88 w 257"/>
                  <a:gd name="T55" fmla="*/ 22 h 256"/>
                  <a:gd name="T56" fmla="*/ 112 w 257"/>
                  <a:gd name="T57" fmla="*/ 18 h 256"/>
                  <a:gd name="T58" fmla="*/ 174 w 257"/>
                  <a:gd name="T59" fmla="*/ 16 h 256"/>
                  <a:gd name="T60" fmla="*/ 213 w 257"/>
                  <a:gd name="T61" fmla="*/ 24 h 256"/>
                  <a:gd name="T62" fmla="*/ 256 w 257"/>
                  <a:gd name="T63" fmla="*/ 43 h 256"/>
                  <a:gd name="T64" fmla="*/ 252 w 257"/>
                  <a:gd name="T65" fmla="*/ 39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>
                  <a:gd name="T0" fmla="*/ 77 w 267"/>
                  <a:gd name="T1" fmla="*/ 251 h 252"/>
                  <a:gd name="T2" fmla="*/ 59 w 267"/>
                  <a:gd name="T3" fmla="*/ 207 h 252"/>
                  <a:gd name="T4" fmla="*/ 51 w 267"/>
                  <a:gd name="T5" fmla="*/ 190 h 252"/>
                  <a:gd name="T6" fmla="*/ 32 w 267"/>
                  <a:gd name="T7" fmla="*/ 166 h 252"/>
                  <a:gd name="T8" fmla="*/ 12 w 267"/>
                  <a:gd name="T9" fmla="*/ 145 h 252"/>
                  <a:gd name="T10" fmla="*/ 2 w 267"/>
                  <a:gd name="T11" fmla="*/ 132 h 252"/>
                  <a:gd name="T12" fmla="*/ 0 w 267"/>
                  <a:gd name="T13" fmla="*/ 119 h 252"/>
                  <a:gd name="T14" fmla="*/ 4 w 267"/>
                  <a:gd name="T15" fmla="*/ 100 h 252"/>
                  <a:gd name="T16" fmla="*/ 8 w 267"/>
                  <a:gd name="T17" fmla="*/ 82 h 252"/>
                  <a:gd name="T18" fmla="*/ 37 w 267"/>
                  <a:gd name="T19" fmla="*/ 34 h 252"/>
                  <a:gd name="T20" fmla="*/ 51 w 267"/>
                  <a:gd name="T21" fmla="*/ 23 h 252"/>
                  <a:gd name="T22" fmla="*/ 75 w 267"/>
                  <a:gd name="T23" fmla="*/ 11 h 252"/>
                  <a:gd name="T24" fmla="*/ 96 w 267"/>
                  <a:gd name="T25" fmla="*/ 2 h 252"/>
                  <a:gd name="T26" fmla="*/ 123 w 267"/>
                  <a:gd name="T27" fmla="*/ 0 h 252"/>
                  <a:gd name="T28" fmla="*/ 145 w 267"/>
                  <a:gd name="T29" fmla="*/ 4 h 252"/>
                  <a:gd name="T30" fmla="*/ 173 w 267"/>
                  <a:gd name="T31" fmla="*/ 11 h 252"/>
                  <a:gd name="T32" fmla="*/ 199 w 267"/>
                  <a:gd name="T33" fmla="*/ 26 h 252"/>
                  <a:gd name="T34" fmla="*/ 208 w 267"/>
                  <a:gd name="T35" fmla="*/ 36 h 252"/>
                  <a:gd name="T36" fmla="*/ 225 w 267"/>
                  <a:gd name="T37" fmla="*/ 50 h 252"/>
                  <a:gd name="T38" fmla="*/ 239 w 267"/>
                  <a:gd name="T39" fmla="*/ 64 h 252"/>
                  <a:gd name="T40" fmla="*/ 263 w 267"/>
                  <a:gd name="T41" fmla="*/ 130 h 252"/>
                  <a:gd name="T42" fmla="*/ 266 w 267"/>
                  <a:gd name="T43" fmla="*/ 142 h 252"/>
                  <a:gd name="T44" fmla="*/ 261 w 267"/>
                  <a:gd name="T45" fmla="*/ 164 h 252"/>
                  <a:gd name="T46" fmla="*/ 246 w 267"/>
                  <a:gd name="T47" fmla="*/ 226 h 252"/>
                  <a:gd name="T48" fmla="*/ 247 w 267"/>
                  <a:gd name="T49" fmla="*/ 165 h 252"/>
                  <a:gd name="T50" fmla="*/ 239 w 267"/>
                  <a:gd name="T51" fmla="*/ 139 h 252"/>
                  <a:gd name="T52" fmla="*/ 233 w 267"/>
                  <a:gd name="T53" fmla="*/ 123 h 252"/>
                  <a:gd name="T54" fmla="*/ 223 w 267"/>
                  <a:gd name="T55" fmla="*/ 100 h 252"/>
                  <a:gd name="T56" fmla="*/ 212 w 267"/>
                  <a:gd name="T57" fmla="*/ 79 h 252"/>
                  <a:gd name="T58" fmla="*/ 196 w 267"/>
                  <a:gd name="T59" fmla="*/ 58 h 252"/>
                  <a:gd name="T60" fmla="*/ 177 w 267"/>
                  <a:gd name="T61" fmla="*/ 38 h 252"/>
                  <a:gd name="T62" fmla="*/ 161 w 267"/>
                  <a:gd name="T63" fmla="*/ 21 h 252"/>
                  <a:gd name="T64" fmla="*/ 145 w 267"/>
                  <a:gd name="T65" fmla="*/ 11 h 252"/>
                  <a:gd name="T66" fmla="*/ 126 w 267"/>
                  <a:gd name="T67" fmla="*/ 7 h 252"/>
                  <a:gd name="T68" fmla="*/ 107 w 267"/>
                  <a:gd name="T69" fmla="*/ 11 h 252"/>
                  <a:gd name="T70" fmla="*/ 94 w 267"/>
                  <a:gd name="T71" fmla="*/ 19 h 252"/>
                  <a:gd name="T72" fmla="*/ 85 w 267"/>
                  <a:gd name="T73" fmla="*/ 36 h 252"/>
                  <a:gd name="T74" fmla="*/ 85 w 267"/>
                  <a:gd name="T75" fmla="*/ 48 h 252"/>
                  <a:gd name="T76" fmla="*/ 80 w 267"/>
                  <a:gd name="T77" fmla="*/ 72 h 252"/>
                  <a:gd name="T78" fmla="*/ 72 w 267"/>
                  <a:gd name="T79" fmla="*/ 85 h 252"/>
                  <a:gd name="T80" fmla="*/ 53 w 267"/>
                  <a:gd name="T81" fmla="*/ 108 h 252"/>
                  <a:gd name="T82" fmla="*/ 51 w 267"/>
                  <a:gd name="T83" fmla="*/ 119 h 252"/>
                  <a:gd name="T84" fmla="*/ 48 w 267"/>
                  <a:gd name="T85" fmla="*/ 131 h 252"/>
                  <a:gd name="T86" fmla="*/ 48 w 267"/>
                  <a:gd name="T87" fmla="*/ 147 h 252"/>
                  <a:gd name="T88" fmla="*/ 80 w 267"/>
                  <a:gd name="T89" fmla="*/ 203 h 252"/>
                  <a:gd name="T90" fmla="*/ 77 w 267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>
                  <a:gd name="T0" fmla="*/ 330 w 352"/>
                  <a:gd name="T1" fmla="*/ 8 h 364"/>
                  <a:gd name="T2" fmla="*/ 328 w 352"/>
                  <a:gd name="T3" fmla="*/ 0 h 364"/>
                  <a:gd name="T4" fmla="*/ 302 w 352"/>
                  <a:gd name="T5" fmla="*/ 3 h 364"/>
                  <a:gd name="T6" fmla="*/ 289 w 352"/>
                  <a:gd name="T7" fmla="*/ 12 h 364"/>
                  <a:gd name="T8" fmla="*/ 9 w 352"/>
                  <a:gd name="T9" fmla="*/ 79 h 364"/>
                  <a:gd name="T10" fmla="*/ 258 w 352"/>
                  <a:gd name="T11" fmla="*/ 32 h 364"/>
                  <a:gd name="T12" fmla="*/ 261 w 352"/>
                  <a:gd name="T13" fmla="*/ 40 h 364"/>
                  <a:gd name="T14" fmla="*/ 139 w 352"/>
                  <a:gd name="T15" fmla="*/ 97 h 364"/>
                  <a:gd name="T16" fmla="*/ 290 w 352"/>
                  <a:gd name="T17" fmla="*/ 53 h 364"/>
                  <a:gd name="T18" fmla="*/ 270 w 352"/>
                  <a:gd name="T19" fmla="*/ 71 h 364"/>
                  <a:gd name="T20" fmla="*/ 223 w 352"/>
                  <a:gd name="T21" fmla="*/ 102 h 364"/>
                  <a:gd name="T22" fmla="*/ 76 w 352"/>
                  <a:gd name="T23" fmla="*/ 185 h 364"/>
                  <a:gd name="T24" fmla="*/ 82 w 352"/>
                  <a:gd name="T25" fmla="*/ 178 h 364"/>
                  <a:gd name="T26" fmla="*/ 177 w 352"/>
                  <a:gd name="T27" fmla="*/ 127 h 364"/>
                  <a:gd name="T28" fmla="*/ 253 w 352"/>
                  <a:gd name="T29" fmla="*/ 87 h 364"/>
                  <a:gd name="T30" fmla="*/ 289 w 352"/>
                  <a:gd name="T31" fmla="*/ 68 h 364"/>
                  <a:gd name="T32" fmla="*/ 294 w 352"/>
                  <a:gd name="T33" fmla="*/ 75 h 364"/>
                  <a:gd name="T34" fmla="*/ 253 w 352"/>
                  <a:gd name="T35" fmla="*/ 100 h 364"/>
                  <a:gd name="T36" fmla="*/ 195 w 352"/>
                  <a:gd name="T37" fmla="*/ 135 h 364"/>
                  <a:gd name="T38" fmla="*/ 270 w 352"/>
                  <a:gd name="T39" fmla="*/ 87 h 364"/>
                  <a:gd name="T40" fmla="*/ 294 w 352"/>
                  <a:gd name="T41" fmla="*/ 75 h 364"/>
                  <a:gd name="T42" fmla="*/ 298 w 352"/>
                  <a:gd name="T43" fmla="*/ 89 h 364"/>
                  <a:gd name="T44" fmla="*/ 270 w 352"/>
                  <a:gd name="T45" fmla="*/ 112 h 364"/>
                  <a:gd name="T46" fmla="*/ 195 w 352"/>
                  <a:gd name="T47" fmla="*/ 144 h 364"/>
                  <a:gd name="T48" fmla="*/ 129 w 352"/>
                  <a:gd name="T49" fmla="*/ 173 h 364"/>
                  <a:gd name="T50" fmla="*/ 205 w 352"/>
                  <a:gd name="T51" fmla="*/ 143 h 364"/>
                  <a:gd name="T52" fmla="*/ 282 w 352"/>
                  <a:gd name="T53" fmla="*/ 109 h 364"/>
                  <a:gd name="T54" fmla="*/ 279 w 352"/>
                  <a:gd name="T55" fmla="*/ 121 h 364"/>
                  <a:gd name="T56" fmla="*/ 282 w 352"/>
                  <a:gd name="T57" fmla="*/ 141 h 364"/>
                  <a:gd name="T58" fmla="*/ 270 w 352"/>
                  <a:gd name="T59" fmla="*/ 151 h 364"/>
                  <a:gd name="T60" fmla="*/ 207 w 352"/>
                  <a:gd name="T61" fmla="*/ 179 h 364"/>
                  <a:gd name="T62" fmla="*/ 88 w 352"/>
                  <a:gd name="T63" fmla="*/ 226 h 364"/>
                  <a:gd name="T64" fmla="*/ 105 w 352"/>
                  <a:gd name="T65" fmla="*/ 216 h 364"/>
                  <a:gd name="T66" fmla="*/ 253 w 352"/>
                  <a:gd name="T67" fmla="*/ 159 h 364"/>
                  <a:gd name="T68" fmla="*/ 300 w 352"/>
                  <a:gd name="T69" fmla="*/ 136 h 364"/>
                  <a:gd name="T70" fmla="*/ 181 w 352"/>
                  <a:gd name="T71" fmla="*/ 208 h 364"/>
                  <a:gd name="T72" fmla="*/ 298 w 352"/>
                  <a:gd name="T73" fmla="*/ 157 h 364"/>
                  <a:gd name="T74" fmla="*/ 294 w 352"/>
                  <a:gd name="T75" fmla="*/ 178 h 364"/>
                  <a:gd name="T76" fmla="*/ 236 w 352"/>
                  <a:gd name="T77" fmla="*/ 226 h 364"/>
                  <a:gd name="T78" fmla="*/ 135 w 352"/>
                  <a:gd name="T79" fmla="*/ 261 h 364"/>
                  <a:gd name="T80" fmla="*/ 41 w 352"/>
                  <a:gd name="T81" fmla="*/ 292 h 364"/>
                  <a:gd name="T82" fmla="*/ 183 w 352"/>
                  <a:gd name="T83" fmla="*/ 249 h 364"/>
                  <a:gd name="T84" fmla="*/ 240 w 352"/>
                  <a:gd name="T85" fmla="*/ 223 h 364"/>
                  <a:gd name="T86" fmla="*/ 294 w 352"/>
                  <a:gd name="T87" fmla="*/ 185 h 364"/>
                  <a:gd name="T88" fmla="*/ 289 w 352"/>
                  <a:gd name="T89" fmla="*/ 203 h 364"/>
                  <a:gd name="T90" fmla="*/ 285 w 352"/>
                  <a:gd name="T91" fmla="*/ 219 h 364"/>
                  <a:gd name="T92" fmla="*/ 289 w 352"/>
                  <a:gd name="T93" fmla="*/ 235 h 364"/>
                  <a:gd name="T94" fmla="*/ 236 w 352"/>
                  <a:gd name="T95" fmla="*/ 267 h 364"/>
                  <a:gd name="T96" fmla="*/ 138 w 352"/>
                  <a:gd name="T97" fmla="*/ 296 h 364"/>
                  <a:gd name="T98" fmla="*/ 145 w 352"/>
                  <a:gd name="T99" fmla="*/ 293 h 364"/>
                  <a:gd name="T100" fmla="*/ 264 w 352"/>
                  <a:gd name="T101" fmla="*/ 255 h 364"/>
                  <a:gd name="T102" fmla="*/ 259 w 352"/>
                  <a:gd name="T103" fmla="*/ 265 h 364"/>
                  <a:gd name="T104" fmla="*/ 266 w 352"/>
                  <a:gd name="T105" fmla="*/ 270 h 364"/>
                  <a:gd name="T106" fmla="*/ 270 w 352"/>
                  <a:gd name="T107" fmla="*/ 279 h 364"/>
                  <a:gd name="T108" fmla="*/ 212 w 352"/>
                  <a:gd name="T109" fmla="*/ 308 h 364"/>
                  <a:gd name="T110" fmla="*/ 146 w 352"/>
                  <a:gd name="T111" fmla="*/ 314 h 364"/>
                  <a:gd name="T112" fmla="*/ 264 w 352"/>
                  <a:gd name="T113" fmla="*/ 289 h 364"/>
                  <a:gd name="T114" fmla="*/ 259 w 352"/>
                  <a:gd name="T115" fmla="*/ 303 h 364"/>
                  <a:gd name="T116" fmla="*/ 267 w 352"/>
                  <a:gd name="T117" fmla="*/ 312 h 364"/>
                  <a:gd name="T118" fmla="*/ 129 w 352"/>
                  <a:gd name="T119" fmla="*/ 363 h 364"/>
                  <a:gd name="T120" fmla="*/ 260 w 352"/>
                  <a:gd name="T121" fmla="*/ 324 h 364"/>
                  <a:gd name="T122" fmla="*/ 286 w 352"/>
                  <a:gd name="T123" fmla="*/ 309 h 364"/>
                  <a:gd name="T124" fmla="*/ 305 w 352"/>
                  <a:gd name="T125" fmla="*/ 29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>
                  <a:gd name="T0" fmla="*/ 2 w 339"/>
                  <a:gd name="T1" fmla="*/ 301 h 366"/>
                  <a:gd name="T2" fmla="*/ 13 w 339"/>
                  <a:gd name="T3" fmla="*/ 289 h 366"/>
                  <a:gd name="T4" fmla="*/ 97 w 339"/>
                  <a:gd name="T5" fmla="*/ 365 h 366"/>
                  <a:gd name="T6" fmla="*/ 30 w 339"/>
                  <a:gd name="T7" fmla="*/ 290 h 366"/>
                  <a:gd name="T8" fmla="*/ 37 w 339"/>
                  <a:gd name="T9" fmla="*/ 283 h 366"/>
                  <a:gd name="T10" fmla="*/ 119 w 339"/>
                  <a:gd name="T11" fmla="*/ 336 h 366"/>
                  <a:gd name="T12" fmla="*/ 34 w 339"/>
                  <a:gd name="T13" fmla="*/ 279 h 366"/>
                  <a:gd name="T14" fmla="*/ 45 w 339"/>
                  <a:gd name="T15" fmla="*/ 268 h 366"/>
                  <a:gd name="T16" fmla="*/ 55 w 339"/>
                  <a:gd name="T17" fmla="*/ 254 h 366"/>
                  <a:gd name="T18" fmla="*/ 50 w 339"/>
                  <a:gd name="T19" fmla="*/ 244 h 366"/>
                  <a:gd name="T20" fmla="*/ 61 w 339"/>
                  <a:gd name="T21" fmla="*/ 240 h 366"/>
                  <a:gd name="T22" fmla="*/ 55 w 339"/>
                  <a:gd name="T23" fmla="*/ 238 h 366"/>
                  <a:gd name="T24" fmla="*/ 55 w 339"/>
                  <a:gd name="T25" fmla="*/ 226 h 366"/>
                  <a:gd name="T26" fmla="*/ 61 w 339"/>
                  <a:gd name="T27" fmla="*/ 216 h 366"/>
                  <a:gd name="T28" fmla="*/ 161 w 339"/>
                  <a:gd name="T29" fmla="*/ 280 h 366"/>
                  <a:gd name="T30" fmla="*/ 55 w 339"/>
                  <a:gd name="T31" fmla="*/ 214 h 366"/>
                  <a:gd name="T32" fmla="*/ 66 w 339"/>
                  <a:gd name="T33" fmla="*/ 214 h 366"/>
                  <a:gd name="T34" fmla="*/ 66 w 339"/>
                  <a:gd name="T35" fmla="*/ 194 h 366"/>
                  <a:gd name="T36" fmla="*/ 192 w 339"/>
                  <a:gd name="T37" fmla="*/ 238 h 366"/>
                  <a:gd name="T38" fmla="*/ 93 w 339"/>
                  <a:gd name="T39" fmla="*/ 207 h 366"/>
                  <a:gd name="T40" fmla="*/ 58 w 339"/>
                  <a:gd name="T41" fmla="*/ 181 h 366"/>
                  <a:gd name="T42" fmla="*/ 61 w 339"/>
                  <a:gd name="T43" fmla="*/ 171 h 366"/>
                  <a:gd name="T44" fmla="*/ 83 w 339"/>
                  <a:gd name="T45" fmla="*/ 180 h 366"/>
                  <a:gd name="T46" fmla="*/ 84 w 339"/>
                  <a:gd name="T47" fmla="*/ 169 h 366"/>
                  <a:gd name="T48" fmla="*/ 176 w 339"/>
                  <a:gd name="T49" fmla="*/ 189 h 366"/>
                  <a:gd name="T50" fmla="*/ 143 w 339"/>
                  <a:gd name="T51" fmla="*/ 178 h 366"/>
                  <a:gd name="T52" fmla="*/ 70 w 339"/>
                  <a:gd name="T53" fmla="*/ 153 h 366"/>
                  <a:gd name="T54" fmla="*/ 66 w 339"/>
                  <a:gd name="T55" fmla="*/ 137 h 366"/>
                  <a:gd name="T56" fmla="*/ 73 w 339"/>
                  <a:gd name="T57" fmla="*/ 127 h 366"/>
                  <a:gd name="T58" fmla="*/ 98 w 339"/>
                  <a:gd name="T59" fmla="*/ 134 h 366"/>
                  <a:gd name="T60" fmla="*/ 93 w 339"/>
                  <a:gd name="T61" fmla="*/ 117 h 366"/>
                  <a:gd name="T62" fmla="*/ 84 w 339"/>
                  <a:gd name="T63" fmla="*/ 106 h 366"/>
                  <a:gd name="T64" fmla="*/ 91 w 339"/>
                  <a:gd name="T65" fmla="*/ 98 h 366"/>
                  <a:gd name="T66" fmla="*/ 188 w 339"/>
                  <a:gd name="T67" fmla="*/ 129 h 366"/>
                  <a:gd name="T68" fmla="*/ 302 w 339"/>
                  <a:gd name="T69" fmla="*/ 153 h 366"/>
                  <a:gd name="T70" fmla="*/ 143 w 339"/>
                  <a:gd name="T71" fmla="*/ 115 h 366"/>
                  <a:gd name="T72" fmla="*/ 91 w 339"/>
                  <a:gd name="T73" fmla="*/ 98 h 366"/>
                  <a:gd name="T74" fmla="*/ 97 w 339"/>
                  <a:gd name="T75" fmla="*/ 90 h 366"/>
                  <a:gd name="T76" fmla="*/ 87 w 339"/>
                  <a:gd name="T77" fmla="*/ 70 h 366"/>
                  <a:gd name="T78" fmla="*/ 91 w 339"/>
                  <a:gd name="T79" fmla="*/ 55 h 366"/>
                  <a:gd name="T80" fmla="*/ 143 w 339"/>
                  <a:gd name="T81" fmla="*/ 73 h 366"/>
                  <a:gd name="T82" fmla="*/ 132 w 339"/>
                  <a:gd name="T83" fmla="*/ 68 h 366"/>
                  <a:gd name="T84" fmla="*/ 97 w 339"/>
                  <a:gd name="T85" fmla="*/ 55 h 366"/>
                  <a:gd name="T86" fmla="*/ 91 w 339"/>
                  <a:gd name="T87" fmla="*/ 49 h 366"/>
                  <a:gd name="T88" fmla="*/ 73 w 339"/>
                  <a:gd name="T89" fmla="*/ 39 h 366"/>
                  <a:gd name="T90" fmla="*/ 176 w 339"/>
                  <a:gd name="T91" fmla="*/ 56 h 366"/>
                  <a:gd name="T92" fmla="*/ 73 w 339"/>
                  <a:gd name="T93" fmla="*/ 27 h 366"/>
                  <a:gd name="T94" fmla="*/ 196 w 339"/>
                  <a:gd name="T95" fmla="*/ 27 h 366"/>
                  <a:gd name="T96" fmla="*/ 250 w 339"/>
                  <a:gd name="T97" fmla="*/ 23 h 366"/>
                  <a:gd name="T98" fmla="*/ 91 w 339"/>
                  <a:gd name="T99" fmla="*/ 27 h 366"/>
                  <a:gd name="T100" fmla="*/ 66 w 339"/>
                  <a:gd name="T101" fmla="*/ 11 h 366"/>
                  <a:gd name="T102" fmla="*/ 31 w 339"/>
                  <a:gd name="T103" fmla="*/ 4 h 366"/>
                  <a:gd name="T104" fmla="*/ 0 w 339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>
                  <a:gd name="T0" fmla="*/ 18 w 91"/>
                  <a:gd name="T1" fmla="*/ 0 h 277"/>
                  <a:gd name="T2" fmla="*/ 35 w 91"/>
                  <a:gd name="T3" fmla="*/ 21 h 277"/>
                  <a:gd name="T4" fmla="*/ 54 w 91"/>
                  <a:gd name="T5" fmla="*/ 54 h 277"/>
                  <a:gd name="T6" fmla="*/ 72 w 91"/>
                  <a:gd name="T7" fmla="*/ 100 h 277"/>
                  <a:gd name="T8" fmla="*/ 90 w 91"/>
                  <a:gd name="T9" fmla="*/ 159 h 277"/>
                  <a:gd name="T10" fmla="*/ 90 w 91"/>
                  <a:gd name="T11" fmla="*/ 221 h 277"/>
                  <a:gd name="T12" fmla="*/ 80 w 91"/>
                  <a:gd name="T13" fmla="*/ 276 h 277"/>
                  <a:gd name="T14" fmla="*/ 72 w 91"/>
                  <a:gd name="T15" fmla="*/ 276 h 277"/>
                  <a:gd name="T16" fmla="*/ 80 w 91"/>
                  <a:gd name="T17" fmla="*/ 221 h 277"/>
                  <a:gd name="T18" fmla="*/ 80 w 91"/>
                  <a:gd name="T19" fmla="*/ 175 h 277"/>
                  <a:gd name="T20" fmla="*/ 62 w 91"/>
                  <a:gd name="T21" fmla="*/ 125 h 277"/>
                  <a:gd name="T22" fmla="*/ 35 w 91"/>
                  <a:gd name="T23" fmla="*/ 75 h 277"/>
                  <a:gd name="T24" fmla="*/ 0 w 91"/>
                  <a:gd name="T25" fmla="*/ 12 h 277"/>
                  <a:gd name="T26" fmla="*/ 18 w 91"/>
                  <a:gd name="T2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>
                  <a:gd name="T0" fmla="*/ 239 w 244"/>
                  <a:gd name="T1" fmla="*/ 80 h 521"/>
                  <a:gd name="T2" fmla="*/ 222 w 244"/>
                  <a:gd name="T3" fmla="*/ 47 h 521"/>
                  <a:gd name="T4" fmla="*/ 214 w 244"/>
                  <a:gd name="T5" fmla="*/ 33 h 521"/>
                  <a:gd name="T6" fmla="*/ 197 w 244"/>
                  <a:gd name="T7" fmla="*/ 22 h 521"/>
                  <a:gd name="T8" fmla="*/ 179 w 244"/>
                  <a:gd name="T9" fmla="*/ 12 h 521"/>
                  <a:gd name="T10" fmla="*/ 157 w 244"/>
                  <a:gd name="T11" fmla="*/ 2 h 521"/>
                  <a:gd name="T12" fmla="*/ 137 w 244"/>
                  <a:gd name="T13" fmla="*/ 0 h 521"/>
                  <a:gd name="T14" fmla="*/ 120 w 244"/>
                  <a:gd name="T15" fmla="*/ 4 h 521"/>
                  <a:gd name="T16" fmla="*/ 99 w 244"/>
                  <a:gd name="T17" fmla="*/ 9 h 521"/>
                  <a:gd name="T18" fmla="*/ 76 w 244"/>
                  <a:gd name="T19" fmla="*/ 19 h 521"/>
                  <a:gd name="T20" fmla="*/ 63 w 244"/>
                  <a:gd name="T21" fmla="*/ 39 h 521"/>
                  <a:gd name="T22" fmla="*/ 48 w 244"/>
                  <a:gd name="T23" fmla="*/ 66 h 521"/>
                  <a:gd name="T24" fmla="*/ 34 w 244"/>
                  <a:gd name="T25" fmla="*/ 87 h 521"/>
                  <a:gd name="T26" fmla="*/ 22 w 244"/>
                  <a:gd name="T27" fmla="*/ 110 h 521"/>
                  <a:gd name="T28" fmla="*/ 9 w 244"/>
                  <a:gd name="T29" fmla="*/ 139 h 521"/>
                  <a:gd name="T30" fmla="*/ 0 w 244"/>
                  <a:gd name="T31" fmla="*/ 203 h 521"/>
                  <a:gd name="T32" fmla="*/ 3 w 244"/>
                  <a:gd name="T33" fmla="*/ 250 h 521"/>
                  <a:gd name="T34" fmla="*/ 14 w 244"/>
                  <a:gd name="T35" fmla="*/ 319 h 521"/>
                  <a:gd name="T36" fmla="*/ 34 w 244"/>
                  <a:gd name="T37" fmla="*/ 378 h 521"/>
                  <a:gd name="T38" fmla="*/ 76 w 244"/>
                  <a:gd name="T39" fmla="*/ 520 h 521"/>
                  <a:gd name="T40" fmla="*/ 60 w 244"/>
                  <a:gd name="T41" fmla="*/ 368 h 521"/>
                  <a:gd name="T42" fmla="*/ 51 w 244"/>
                  <a:gd name="T43" fmla="*/ 315 h 521"/>
                  <a:gd name="T44" fmla="*/ 45 w 244"/>
                  <a:gd name="T45" fmla="*/ 269 h 521"/>
                  <a:gd name="T46" fmla="*/ 42 w 244"/>
                  <a:gd name="T47" fmla="*/ 220 h 521"/>
                  <a:gd name="T48" fmla="*/ 48 w 244"/>
                  <a:gd name="T49" fmla="*/ 165 h 521"/>
                  <a:gd name="T50" fmla="*/ 55 w 244"/>
                  <a:gd name="T51" fmla="*/ 123 h 521"/>
                  <a:gd name="T52" fmla="*/ 65 w 244"/>
                  <a:gd name="T53" fmla="*/ 71 h 521"/>
                  <a:gd name="T54" fmla="*/ 83 w 244"/>
                  <a:gd name="T55" fmla="*/ 47 h 521"/>
                  <a:gd name="T56" fmla="*/ 105 w 244"/>
                  <a:gd name="T57" fmla="*/ 37 h 521"/>
                  <a:gd name="T58" fmla="*/ 166 w 244"/>
                  <a:gd name="T59" fmla="*/ 32 h 521"/>
                  <a:gd name="T60" fmla="*/ 202 w 244"/>
                  <a:gd name="T61" fmla="*/ 49 h 521"/>
                  <a:gd name="T62" fmla="*/ 243 w 244"/>
                  <a:gd name="T63" fmla="*/ 87 h 521"/>
                  <a:gd name="T64" fmla="*/ 239 w 244"/>
                  <a:gd name="T65" fmla="*/ 8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>
                  <a:gd name="T0" fmla="*/ 73 w 250"/>
                  <a:gd name="T1" fmla="*/ 508 h 509"/>
                  <a:gd name="T2" fmla="*/ 55 w 250"/>
                  <a:gd name="T3" fmla="*/ 420 h 509"/>
                  <a:gd name="T4" fmla="*/ 48 w 250"/>
                  <a:gd name="T5" fmla="*/ 383 h 509"/>
                  <a:gd name="T6" fmla="*/ 29 w 250"/>
                  <a:gd name="T7" fmla="*/ 337 h 509"/>
                  <a:gd name="T8" fmla="*/ 12 w 250"/>
                  <a:gd name="T9" fmla="*/ 294 h 509"/>
                  <a:gd name="T10" fmla="*/ 2 w 250"/>
                  <a:gd name="T11" fmla="*/ 268 h 509"/>
                  <a:gd name="T12" fmla="*/ 0 w 250"/>
                  <a:gd name="T13" fmla="*/ 242 h 509"/>
                  <a:gd name="T14" fmla="*/ 4 w 250"/>
                  <a:gd name="T15" fmla="*/ 203 h 509"/>
                  <a:gd name="T16" fmla="*/ 8 w 250"/>
                  <a:gd name="T17" fmla="*/ 165 h 509"/>
                  <a:gd name="T18" fmla="*/ 34 w 250"/>
                  <a:gd name="T19" fmla="*/ 70 h 509"/>
                  <a:gd name="T20" fmla="*/ 48 w 250"/>
                  <a:gd name="T21" fmla="*/ 46 h 509"/>
                  <a:gd name="T22" fmla="*/ 71 w 250"/>
                  <a:gd name="T23" fmla="*/ 21 h 509"/>
                  <a:gd name="T24" fmla="*/ 90 w 250"/>
                  <a:gd name="T25" fmla="*/ 6 h 509"/>
                  <a:gd name="T26" fmla="*/ 115 w 250"/>
                  <a:gd name="T27" fmla="*/ 0 h 509"/>
                  <a:gd name="T28" fmla="*/ 135 w 250"/>
                  <a:gd name="T29" fmla="*/ 11 h 509"/>
                  <a:gd name="T30" fmla="*/ 161 w 250"/>
                  <a:gd name="T31" fmla="*/ 21 h 509"/>
                  <a:gd name="T32" fmla="*/ 187 w 250"/>
                  <a:gd name="T33" fmla="*/ 51 h 509"/>
                  <a:gd name="T34" fmla="*/ 196 w 250"/>
                  <a:gd name="T35" fmla="*/ 72 h 509"/>
                  <a:gd name="T36" fmla="*/ 212 w 250"/>
                  <a:gd name="T37" fmla="*/ 103 h 509"/>
                  <a:gd name="T38" fmla="*/ 224 w 250"/>
                  <a:gd name="T39" fmla="*/ 129 h 509"/>
                  <a:gd name="T40" fmla="*/ 246 w 250"/>
                  <a:gd name="T41" fmla="*/ 263 h 509"/>
                  <a:gd name="T42" fmla="*/ 249 w 250"/>
                  <a:gd name="T43" fmla="*/ 287 h 509"/>
                  <a:gd name="T44" fmla="*/ 244 w 250"/>
                  <a:gd name="T45" fmla="*/ 332 h 509"/>
                  <a:gd name="T46" fmla="*/ 230 w 250"/>
                  <a:gd name="T47" fmla="*/ 456 h 509"/>
                  <a:gd name="T48" fmla="*/ 231 w 250"/>
                  <a:gd name="T49" fmla="*/ 334 h 509"/>
                  <a:gd name="T50" fmla="*/ 224 w 250"/>
                  <a:gd name="T51" fmla="*/ 280 h 509"/>
                  <a:gd name="T52" fmla="*/ 219 w 250"/>
                  <a:gd name="T53" fmla="*/ 248 h 509"/>
                  <a:gd name="T54" fmla="*/ 208 w 250"/>
                  <a:gd name="T55" fmla="*/ 203 h 509"/>
                  <a:gd name="T56" fmla="*/ 198 w 250"/>
                  <a:gd name="T57" fmla="*/ 159 h 509"/>
                  <a:gd name="T58" fmla="*/ 183 w 250"/>
                  <a:gd name="T59" fmla="*/ 117 h 509"/>
                  <a:gd name="T60" fmla="*/ 166 w 250"/>
                  <a:gd name="T61" fmla="*/ 77 h 509"/>
                  <a:gd name="T62" fmla="*/ 151 w 250"/>
                  <a:gd name="T63" fmla="*/ 42 h 509"/>
                  <a:gd name="T64" fmla="*/ 135 w 250"/>
                  <a:gd name="T65" fmla="*/ 21 h 509"/>
                  <a:gd name="T66" fmla="*/ 118 w 250"/>
                  <a:gd name="T67" fmla="*/ 13 h 509"/>
                  <a:gd name="T68" fmla="*/ 100 w 250"/>
                  <a:gd name="T69" fmla="*/ 21 h 509"/>
                  <a:gd name="T70" fmla="*/ 88 w 250"/>
                  <a:gd name="T71" fmla="*/ 40 h 509"/>
                  <a:gd name="T72" fmla="*/ 80 w 250"/>
                  <a:gd name="T73" fmla="*/ 72 h 509"/>
                  <a:gd name="T74" fmla="*/ 80 w 250"/>
                  <a:gd name="T75" fmla="*/ 97 h 509"/>
                  <a:gd name="T76" fmla="*/ 74 w 250"/>
                  <a:gd name="T77" fmla="*/ 144 h 509"/>
                  <a:gd name="T78" fmla="*/ 67 w 250"/>
                  <a:gd name="T79" fmla="*/ 173 h 509"/>
                  <a:gd name="T80" fmla="*/ 50 w 250"/>
                  <a:gd name="T81" fmla="*/ 218 h 509"/>
                  <a:gd name="T82" fmla="*/ 48 w 250"/>
                  <a:gd name="T83" fmla="*/ 242 h 509"/>
                  <a:gd name="T84" fmla="*/ 44 w 250"/>
                  <a:gd name="T85" fmla="*/ 265 h 509"/>
                  <a:gd name="T86" fmla="*/ 44 w 250"/>
                  <a:gd name="T87" fmla="*/ 299 h 509"/>
                  <a:gd name="T88" fmla="*/ 74 w 250"/>
                  <a:gd name="T89" fmla="*/ 412 h 509"/>
                  <a:gd name="T90" fmla="*/ 73 w 250"/>
                  <a:gd name="T9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211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2108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>
                    <a:gd name="T0" fmla="*/ 310 w 331"/>
                    <a:gd name="T1" fmla="*/ 17 h 740"/>
                    <a:gd name="T2" fmla="*/ 308 w 331"/>
                    <a:gd name="T3" fmla="*/ 0 h 740"/>
                    <a:gd name="T4" fmla="*/ 285 w 331"/>
                    <a:gd name="T5" fmla="*/ 6 h 740"/>
                    <a:gd name="T6" fmla="*/ 271 w 331"/>
                    <a:gd name="T7" fmla="*/ 25 h 740"/>
                    <a:gd name="T8" fmla="*/ 9 w 331"/>
                    <a:gd name="T9" fmla="*/ 162 h 740"/>
                    <a:gd name="T10" fmla="*/ 242 w 331"/>
                    <a:gd name="T11" fmla="*/ 65 h 740"/>
                    <a:gd name="T12" fmla="*/ 246 w 331"/>
                    <a:gd name="T13" fmla="*/ 84 h 740"/>
                    <a:gd name="T14" fmla="*/ 131 w 331"/>
                    <a:gd name="T15" fmla="*/ 200 h 740"/>
                    <a:gd name="T16" fmla="*/ 272 w 331"/>
                    <a:gd name="T17" fmla="*/ 107 h 740"/>
                    <a:gd name="T18" fmla="*/ 254 w 331"/>
                    <a:gd name="T19" fmla="*/ 146 h 740"/>
                    <a:gd name="T20" fmla="*/ 209 w 331"/>
                    <a:gd name="T21" fmla="*/ 209 h 740"/>
                    <a:gd name="T22" fmla="*/ 72 w 331"/>
                    <a:gd name="T23" fmla="*/ 377 h 740"/>
                    <a:gd name="T24" fmla="*/ 77 w 331"/>
                    <a:gd name="T25" fmla="*/ 363 h 740"/>
                    <a:gd name="T26" fmla="*/ 167 w 331"/>
                    <a:gd name="T27" fmla="*/ 259 h 740"/>
                    <a:gd name="T28" fmla="*/ 238 w 331"/>
                    <a:gd name="T29" fmla="*/ 178 h 740"/>
                    <a:gd name="T30" fmla="*/ 271 w 331"/>
                    <a:gd name="T31" fmla="*/ 139 h 740"/>
                    <a:gd name="T32" fmla="*/ 277 w 331"/>
                    <a:gd name="T33" fmla="*/ 152 h 740"/>
                    <a:gd name="T34" fmla="*/ 238 w 331"/>
                    <a:gd name="T35" fmla="*/ 203 h 740"/>
                    <a:gd name="T36" fmla="*/ 183 w 331"/>
                    <a:gd name="T37" fmla="*/ 274 h 740"/>
                    <a:gd name="T38" fmla="*/ 254 w 331"/>
                    <a:gd name="T39" fmla="*/ 178 h 740"/>
                    <a:gd name="T40" fmla="*/ 277 w 331"/>
                    <a:gd name="T41" fmla="*/ 152 h 740"/>
                    <a:gd name="T42" fmla="*/ 279 w 331"/>
                    <a:gd name="T43" fmla="*/ 180 h 740"/>
                    <a:gd name="T44" fmla="*/ 254 w 331"/>
                    <a:gd name="T45" fmla="*/ 229 h 740"/>
                    <a:gd name="T46" fmla="*/ 183 w 331"/>
                    <a:gd name="T47" fmla="*/ 294 h 740"/>
                    <a:gd name="T48" fmla="*/ 121 w 331"/>
                    <a:gd name="T49" fmla="*/ 352 h 740"/>
                    <a:gd name="T50" fmla="*/ 192 w 331"/>
                    <a:gd name="T51" fmla="*/ 292 h 740"/>
                    <a:gd name="T52" fmla="*/ 265 w 331"/>
                    <a:gd name="T53" fmla="*/ 222 h 740"/>
                    <a:gd name="T54" fmla="*/ 263 w 331"/>
                    <a:gd name="T55" fmla="*/ 246 h 740"/>
                    <a:gd name="T56" fmla="*/ 265 w 331"/>
                    <a:gd name="T57" fmla="*/ 287 h 740"/>
                    <a:gd name="T58" fmla="*/ 254 w 331"/>
                    <a:gd name="T59" fmla="*/ 306 h 740"/>
                    <a:gd name="T60" fmla="*/ 194 w 331"/>
                    <a:gd name="T61" fmla="*/ 366 h 740"/>
                    <a:gd name="T62" fmla="*/ 82 w 331"/>
                    <a:gd name="T63" fmla="*/ 460 h 740"/>
                    <a:gd name="T64" fmla="*/ 99 w 331"/>
                    <a:gd name="T65" fmla="*/ 440 h 740"/>
                    <a:gd name="T66" fmla="*/ 238 w 331"/>
                    <a:gd name="T67" fmla="*/ 325 h 740"/>
                    <a:gd name="T68" fmla="*/ 281 w 331"/>
                    <a:gd name="T69" fmla="*/ 276 h 740"/>
                    <a:gd name="T70" fmla="*/ 170 w 331"/>
                    <a:gd name="T71" fmla="*/ 424 h 740"/>
                    <a:gd name="T72" fmla="*/ 280 w 331"/>
                    <a:gd name="T73" fmla="*/ 320 h 740"/>
                    <a:gd name="T74" fmla="*/ 277 w 331"/>
                    <a:gd name="T75" fmla="*/ 362 h 740"/>
                    <a:gd name="T76" fmla="*/ 222 w 331"/>
                    <a:gd name="T77" fmla="*/ 460 h 740"/>
                    <a:gd name="T78" fmla="*/ 127 w 331"/>
                    <a:gd name="T79" fmla="*/ 531 h 740"/>
                    <a:gd name="T80" fmla="*/ 38 w 331"/>
                    <a:gd name="T81" fmla="*/ 595 h 740"/>
                    <a:gd name="T82" fmla="*/ 171 w 331"/>
                    <a:gd name="T83" fmla="*/ 506 h 740"/>
                    <a:gd name="T84" fmla="*/ 226 w 331"/>
                    <a:gd name="T85" fmla="*/ 454 h 740"/>
                    <a:gd name="T86" fmla="*/ 277 w 331"/>
                    <a:gd name="T87" fmla="*/ 378 h 740"/>
                    <a:gd name="T88" fmla="*/ 271 w 331"/>
                    <a:gd name="T89" fmla="*/ 413 h 740"/>
                    <a:gd name="T90" fmla="*/ 268 w 331"/>
                    <a:gd name="T91" fmla="*/ 446 h 740"/>
                    <a:gd name="T92" fmla="*/ 271 w 331"/>
                    <a:gd name="T93" fmla="*/ 479 h 740"/>
                    <a:gd name="T94" fmla="*/ 222 w 331"/>
                    <a:gd name="T95" fmla="*/ 544 h 740"/>
                    <a:gd name="T96" fmla="*/ 130 w 331"/>
                    <a:gd name="T97" fmla="*/ 602 h 740"/>
                    <a:gd name="T98" fmla="*/ 136 w 331"/>
                    <a:gd name="T99" fmla="*/ 597 h 740"/>
                    <a:gd name="T100" fmla="*/ 249 w 331"/>
                    <a:gd name="T101" fmla="*/ 518 h 740"/>
                    <a:gd name="T102" fmla="*/ 244 w 331"/>
                    <a:gd name="T103" fmla="*/ 538 h 740"/>
                    <a:gd name="T104" fmla="*/ 249 w 331"/>
                    <a:gd name="T105" fmla="*/ 550 h 740"/>
                    <a:gd name="T106" fmla="*/ 254 w 331"/>
                    <a:gd name="T107" fmla="*/ 569 h 740"/>
                    <a:gd name="T108" fmla="*/ 199 w 331"/>
                    <a:gd name="T109" fmla="*/ 628 h 740"/>
                    <a:gd name="T110" fmla="*/ 137 w 331"/>
                    <a:gd name="T111" fmla="*/ 641 h 740"/>
                    <a:gd name="T112" fmla="*/ 249 w 331"/>
                    <a:gd name="T113" fmla="*/ 589 h 740"/>
                    <a:gd name="T114" fmla="*/ 244 w 331"/>
                    <a:gd name="T115" fmla="*/ 618 h 740"/>
                    <a:gd name="T116" fmla="*/ 250 w 331"/>
                    <a:gd name="T117" fmla="*/ 635 h 740"/>
                    <a:gd name="T118" fmla="*/ 121 w 331"/>
                    <a:gd name="T119" fmla="*/ 739 h 740"/>
                    <a:gd name="T120" fmla="*/ 244 w 331"/>
                    <a:gd name="T121" fmla="*/ 659 h 740"/>
                    <a:gd name="T122" fmla="*/ 270 w 331"/>
                    <a:gd name="T123" fmla="*/ 631 h 740"/>
                    <a:gd name="T124" fmla="*/ 286 w 331"/>
                    <a:gd name="T125" fmla="*/ 605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09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>
                    <a:gd name="T0" fmla="*/ 2 w 322"/>
                    <a:gd name="T1" fmla="*/ 614 h 744"/>
                    <a:gd name="T2" fmla="*/ 12 w 322"/>
                    <a:gd name="T3" fmla="*/ 588 h 744"/>
                    <a:gd name="T4" fmla="*/ 91 w 322"/>
                    <a:gd name="T5" fmla="*/ 743 h 744"/>
                    <a:gd name="T6" fmla="*/ 28 w 322"/>
                    <a:gd name="T7" fmla="*/ 593 h 744"/>
                    <a:gd name="T8" fmla="*/ 35 w 322"/>
                    <a:gd name="T9" fmla="*/ 575 h 744"/>
                    <a:gd name="T10" fmla="*/ 113 w 322"/>
                    <a:gd name="T11" fmla="*/ 686 h 744"/>
                    <a:gd name="T12" fmla="*/ 33 w 322"/>
                    <a:gd name="T13" fmla="*/ 569 h 744"/>
                    <a:gd name="T14" fmla="*/ 43 w 322"/>
                    <a:gd name="T15" fmla="*/ 544 h 744"/>
                    <a:gd name="T16" fmla="*/ 52 w 322"/>
                    <a:gd name="T17" fmla="*/ 517 h 744"/>
                    <a:gd name="T18" fmla="*/ 47 w 322"/>
                    <a:gd name="T19" fmla="*/ 499 h 744"/>
                    <a:gd name="T20" fmla="*/ 58 w 322"/>
                    <a:gd name="T21" fmla="*/ 487 h 744"/>
                    <a:gd name="T22" fmla="*/ 52 w 322"/>
                    <a:gd name="T23" fmla="*/ 486 h 744"/>
                    <a:gd name="T24" fmla="*/ 52 w 322"/>
                    <a:gd name="T25" fmla="*/ 460 h 744"/>
                    <a:gd name="T26" fmla="*/ 58 w 322"/>
                    <a:gd name="T27" fmla="*/ 440 h 744"/>
                    <a:gd name="T28" fmla="*/ 152 w 322"/>
                    <a:gd name="T29" fmla="*/ 570 h 744"/>
                    <a:gd name="T30" fmla="*/ 52 w 322"/>
                    <a:gd name="T31" fmla="*/ 434 h 744"/>
                    <a:gd name="T32" fmla="*/ 63 w 322"/>
                    <a:gd name="T33" fmla="*/ 434 h 744"/>
                    <a:gd name="T34" fmla="*/ 63 w 322"/>
                    <a:gd name="T35" fmla="*/ 395 h 744"/>
                    <a:gd name="T36" fmla="*/ 183 w 322"/>
                    <a:gd name="T37" fmla="*/ 486 h 744"/>
                    <a:gd name="T38" fmla="*/ 89 w 322"/>
                    <a:gd name="T39" fmla="*/ 423 h 744"/>
                    <a:gd name="T40" fmla="*/ 55 w 322"/>
                    <a:gd name="T41" fmla="*/ 370 h 744"/>
                    <a:gd name="T42" fmla="*/ 58 w 322"/>
                    <a:gd name="T43" fmla="*/ 350 h 744"/>
                    <a:gd name="T44" fmla="*/ 79 w 322"/>
                    <a:gd name="T45" fmla="*/ 367 h 744"/>
                    <a:gd name="T46" fmla="*/ 80 w 322"/>
                    <a:gd name="T47" fmla="*/ 344 h 744"/>
                    <a:gd name="T48" fmla="*/ 168 w 322"/>
                    <a:gd name="T49" fmla="*/ 383 h 744"/>
                    <a:gd name="T50" fmla="*/ 136 w 322"/>
                    <a:gd name="T51" fmla="*/ 364 h 744"/>
                    <a:gd name="T52" fmla="*/ 67 w 322"/>
                    <a:gd name="T53" fmla="*/ 313 h 744"/>
                    <a:gd name="T54" fmla="*/ 63 w 322"/>
                    <a:gd name="T55" fmla="*/ 278 h 744"/>
                    <a:gd name="T56" fmla="*/ 69 w 322"/>
                    <a:gd name="T57" fmla="*/ 258 h 744"/>
                    <a:gd name="T58" fmla="*/ 92 w 322"/>
                    <a:gd name="T59" fmla="*/ 273 h 744"/>
                    <a:gd name="T60" fmla="*/ 88 w 322"/>
                    <a:gd name="T61" fmla="*/ 238 h 744"/>
                    <a:gd name="T62" fmla="*/ 80 w 322"/>
                    <a:gd name="T63" fmla="*/ 215 h 744"/>
                    <a:gd name="T64" fmla="*/ 85 w 322"/>
                    <a:gd name="T65" fmla="*/ 201 h 744"/>
                    <a:gd name="T66" fmla="*/ 178 w 322"/>
                    <a:gd name="T67" fmla="*/ 265 h 744"/>
                    <a:gd name="T68" fmla="*/ 287 w 322"/>
                    <a:gd name="T69" fmla="*/ 313 h 744"/>
                    <a:gd name="T70" fmla="*/ 136 w 322"/>
                    <a:gd name="T71" fmla="*/ 235 h 744"/>
                    <a:gd name="T72" fmla="*/ 85 w 322"/>
                    <a:gd name="T73" fmla="*/ 201 h 744"/>
                    <a:gd name="T74" fmla="*/ 91 w 322"/>
                    <a:gd name="T75" fmla="*/ 183 h 744"/>
                    <a:gd name="T76" fmla="*/ 83 w 322"/>
                    <a:gd name="T77" fmla="*/ 142 h 744"/>
                    <a:gd name="T78" fmla="*/ 85 w 322"/>
                    <a:gd name="T79" fmla="*/ 113 h 744"/>
                    <a:gd name="T80" fmla="*/ 136 w 322"/>
                    <a:gd name="T81" fmla="*/ 148 h 744"/>
                    <a:gd name="T82" fmla="*/ 124 w 322"/>
                    <a:gd name="T83" fmla="*/ 138 h 744"/>
                    <a:gd name="T84" fmla="*/ 91 w 322"/>
                    <a:gd name="T85" fmla="*/ 113 h 744"/>
                    <a:gd name="T86" fmla="*/ 85 w 322"/>
                    <a:gd name="T87" fmla="*/ 100 h 744"/>
                    <a:gd name="T88" fmla="*/ 69 w 322"/>
                    <a:gd name="T89" fmla="*/ 81 h 744"/>
                    <a:gd name="T90" fmla="*/ 168 w 322"/>
                    <a:gd name="T91" fmla="*/ 115 h 744"/>
                    <a:gd name="T92" fmla="*/ 69 w 322"/>
                    <a:gd name="T93" fmla="*/ 55 h 744"/>
                    <a:gd name="T94" fmla="*/ 186 w 322"/>
                    <a:gd name="T95" fmla="*/ 55 h 744"/>
                    <a:gd name="T96" fmla="*/ 237 w 322"/>
                    <a:gd name="T97" fmla="*/ 48 h 744"/>
                    <a:gd name="T98" fmla="*/ 85 w 322"/>
                    <a:gd name="T99" fmla="*/ 55 h 744"/>
                    <a:gd name="T100" fmla="*/ 63 w 322"/>
                    <a:gd name="T101" fmla="*/ 22 h 744"/>
                    <a:gd name="T102" fmla="*/ 30 w 322"/>
                    <a:gd name="T103" fmla="*/ 9 h 744"/>
                    <a:gd name="T104" fmla="*/ 0 w 322"/>
                    <a:gd name="T105" fmla="*/ 646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11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>
                  <a:gd name="T0" fmla="*/ 17 w 83"/>
                  <a:gd name="T1" fmla="*/ 0 h 568"/>
                  <a:gd name="T2" fmla="*/ 33 w 83"/>
                  <a:gd name="T3" fmla="*/ 43 h 568"/>
                  <a:gd name="T4" fmla="*/ 48 w 83"/>
                  <a:gd name="T5" fmla="*/ 111 h 568"/>
                  <a:gd name="T6" fmla="*/ 65 w 83"/>
                  <a:gd name="T7" fmla="*/ 206 h 568"/>
                  <a:gd name="T8" fmla="*/ 82 w 83"/>
                  <a:gd name="T9" fmla="*/ 326 h 568"/>
                  <a:gd name="T10" fmla="*/ 82 w 83"/>
                  <a:gd name="T11" fmla="*/ 455 h 568"/>
                  <a:gd name="T12" fmla="*/ 73 w 83"/>
                  <a:gd name="T13" fmla="*/ 567 h 568"/>
                  <a:gd name="T14" fmla="*/ 65 w 83"/>
                  <a:gd name="T15" fmla="*/ 567 h 568"/>
                  <a:gd name="T16" fmla="*/ 73 w 83"/>
                  <a:gd name="T17" fmla="*/ 455 h 568"/>
                  <a:gd name="T18" fmla="*/ 73 w 83"/>
                  <a:gd name="T19" fmla="*/ 361 h 568"/>
                  <a:gd name="T20" fmla="*/ 56 w 83"/>
                  <a:gd name="T21" fmla="*/ 257 h 568"/>
                  <a:gd name="T22" fmla="*/ 33 w 83"/>
                  <a:gd name="T23" fmla="*/ 154 h 568"/>
                  <a:gd name="T24" fmla="*/ 0 w 83"/>
                  <a:gd name="T25" fmla="*/ 25 h 568"/>
                  <a:gd name="T26" fmla="*/ 17 w 83"/>
                  <a:gd name="T27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>
                  <a:gd name="T0" fmla="*/ 213 w 214"/>
                  <a:gd name="T1" fmla="*/ 271 h 272"/>
                  <a:gd name="T2" fmla="*/ 180 w 214"/>
                  <a:gd name="T3" fmla="*/ 210 h 272"/>
                  <a:gd name="T4" fmla="*/ 154 w 214"/>
                  <a:gd name="T5" fmla="*/ 144 h 272"/>
                  <a:gd name="T6" fmla="*/ 140 w 214"/>
                  <a:gd name="T7" fmla="*/ 114 h 272"/>
                  <a:gd name="T8" fmla="*/ 120 w 214"/>
                  <a:gd name="T9" fmla="*/ 81 h 272"/>
                  <a:gd name="T10" fmla="*/ 95 w 214"/>
                  <a:gd name="T11" fmla="*/ 45 h 272"/>
                  <a:gd name="T12" fmla="*/ 76 w 214"/>
                  <a:gd name="T13" fmla="*/ 22 h 272"/>
                  <a:gd name="T14" fmla="*/ 61 w 214"/>
                  <a:gd name="T15" fmla="*/ 12 h 272"/>
                  <a:gd name="T16" fmla="*/ 42 w 214"/>
                  <a:gd name="T17" fmla="*/ 3 h 272"/>
                  <a:gd name="T18" fmla="*/ 19 w 214"/>
                  <a:gd name="T19" fmla="*/ 0 h 272"/>
                  <a:gd name="T20" fmla="*/ 10 w 214"/>
                  <a:gd name="T21" fmla="*/ 7 h 272"/>
                  <a:gd name="T22" fmla="*/ 0 w 214"/>
                  <a:gd name="T23" fmla="*/ 24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>
                  <a:gd name="T0" fmla="*/ 450 w 668"/>
                  <a:gd name="T1" fmla="*/ 11 h 976"/>
                  <a:gd name="T2" fmla="*/ 430 w 668"/>
                  <a:gd name="T3" fmla="*/ 42 h 976"/>
                  <a:gd name="T4" fmla="*/ 284 w 668"/>
                  <a:gd name="T5" fmla="*/ 35 h 976"/>
                  <a:gd name="T6" fmla="*/ 342 w 668"/>
                  <a:gd name="T7" fmla="*/ 48 h 976"/>
                  <a:gd name="T8" fmla="*/ 405 w 668"/>
                  <a:gd name="T9" fmla="*/ 66 h 976"/>
                  <a:gd name="T10" fmla="*/ 265 w 668"/>
                  <a:gd name="T11" fmla="*/ 91 h 976"/>
                  <a:gd name="T12" fmla="*/ 373 w 668"/>
                  <a:gd name="T13" fmla="*/ 98 h 976"/>
                  <a:gd name="T14" fmla="*/ 385 w 668"/>
                  <a:gd name="T15" fmla="*/ 128 h 976"/>
                  <a:gd name="T16" fmla="*/ 67 w 668"/>
                  <a:gd name="T17" fmla="*/ 267 h 976"/>
                  <a:gd name="T18" fmla="*/ 361 w 668"/>
                  <a:gd name="T19" fmla="*/ 165 h 976"/>
                  <a:gd name="T20" fmla="*/ 297 w 668"/>
                  <a:gd name="T21" fmla="*/ 221 h 976"/>
                  <a:gd name="T22" fmla="*/ 338 w 668"/>
                  <a:gd name="T23" fmla="*/ 227 h 976"/>
                  <a:gd name="T24" fmla="*/ 284 w 668"/>
                  <a:gd name="T25" fmla="*/ 304 h 976"/>
                  <a:gd name="T26" fmla="*/ 167 w 668"/>
                  <a:gd name="T27" fmla="*/ 388 h 976"/>
                  <a:gd name="T28" fmla="*/ 297 w 668"/>
                  <a:gd name="T29" fmla="*/ 326 h 976"/>
                  <a:gd name="T30" fmla="*/ 190 w 668"/>
                  <a:gd name="T31" fmla="*/ 449 h 976"/>
                  <a:gd name="T32" fmla="*/ 288 w 668"/>
                  <a:gd name="T33" fmla="*/ 369 h 976"/>
                  <a:gd name="T34" fmla="*/ 312 w 668"/>
                  <a:gd name="T35" fmla="*/ 369 h 976"/>
                  <a:gd name="T36" fmla="*/ 273 w 668"/>
                  <a:gd name="T37" fmla="*/ 441 h 976"/>
                  <a:gd name="T38" fmla="*/ 305 w 668"/>
                  <a:gd name="T39" fmla="*/ 441 h 976"/>
                  <a:gd name="T40" fmla="*/ 244 w 668"/>
                  <a:gd name="T41" fmla="*/ 525 h 976"/>
                  <a:gd name="T42" fmla="*/ 278 w 668"/>
                  <a:gd name="T43" fmla="*/ 504 h 976"/>
                  <a:gd name="T44" fmla="*/ 248 w 668"/>
                  <a:gd name="T45" fmla="*/ 582 h 976"/>
                  <a:gd name="T46" fmla="*/ 273 w 668"/>
                  <a:gd name="T47" fmla="*/ 558 h 976"/>
                  <a:gd name="T48" fmla="*/ 302 w 668"/>
                  <a:gd name="T49" fmla="*/ 550 h 976"/>
                  <a:gd name="T50" fmla="*/ 284 w 668"/>
                  <a:gd name="T51" fmla="*/ 608 h 976"/>
                  <a:gd name="T52" fmla="*/ 221 w 668"/>
                  <a:gd name="T53" fmla="*/ 716 h 976"/>
                  <a:gd name="T54" fmla="*/ 302 w 668"/>
                  <a:gd name="T55" fmla="*/ 633 h 976"/>
                  <a:gd name="T56" fmla="*/ 320 w 668"/>
                  <a:gd name="T57" fmla="*/ 618 h 976"/>
                  <a:gd name="T58" fmla="*/ 316 w 668"/>
                  <a:gd name="T59" fmla="*/ 707 h 976"/>
                  <a:gd name="T60" fmla="*/ 342 w 668"/>
                  <a:gd name="T61" fmla="*/ 752 h 976"/>
                  <a:gd name="T62" fmla="*/ 352 w 668"/>
                  <a:gd name="T63" fmla="*/ 701 h 976"/>
                  <a:gd name="T64" fmla="*/ 590 w 668"/>
                  <a:gd name="T65" fmla="*/ 836 h 976"/>
                  <a:gd name="T66" fmla="*/ 373 w 668"/>
                  <a:gd name="T67" fmla="*/ 640 h 976"/>
                  <a:gd name="T68" fmla="*/ 420 w 668"/>
                  <a:gd name="T69" fmla="*/ 681 h 976"/>
                  <a:gd name="T70" fmla="*/ 357 w 668"/>
                  <a:gd name="T71" fmla="*/ 574 h 976"/>
                  <a:gd name="T72" fmla="*/ 617 w 668"/>
                  <a:gd name="T73" fmla="*/ 660 h 976"/>
                  <a:gd name="T74" fmla="*/ 357 w 668"/>
                  <a:gd name="T75" fmla="*/ 540 h 976"/>
                  <a:gd name="T76" fmla="*/ 393 w 668"/>
                  <a:gd name="T77" fmla="*/ 512 h 976"/>
                  <a:gd name="T78" fmla="*/ 364 w 668"/>
                  <a:gd name="T79" fmla="*/ 468 h 976"/>
                  <a:gd name="T80" fmla="*/ 405 w 668"/>
                  <a:gd name="T81" fmla="*/ 468 h 976"/>
                  <a:gd name="T82" fmla="*/ 522 w 668"/>
                  <a:gd name="T83" fmla="*/ 551 h 976"/>
                  <a:gd name="T84" fmla="*/ 410 w 668"/>
                  <a:gd name="T85" fmla="*/ 393 h 976"/>
                  <a:gd name="T86" fmla="*/ 388 w 668"/>
                  <a:gd name="T87" fmla="*/ 335 h 976"/>
                  <a:gd name="T88" fmla="*/ 420 w 668"/>
                  <a:gd name="T89" fmla="*/ 325 h 976"/>
                  <a:gd name="T90" fmla="*/ 414 w 668"/>
                  <a:gd name="T91" fmla="*/ 269 h 976"/>
                  <a:gd name="T92" fmla="*/ 428 w 668"/>
                  <a:gd name="T93" fmla="*/ 263 h 976"/>
                  <a:gd name="T94" fmla="*/ 507 w 668"/>
                  <a:gd name="T95" fmla="*/ 314 h 976"/>
                  <a:gd name="T96" fmla="*/ 445 w 668"/>
                  <a:gd name="T97" fmla="*/ 232 h 976"/>
                  <a:gd name="T98" fmla="*/ 450 w 668"/>
                  <a:gd name="T99" fmla="*/ 163 h 976"/>
                  <a:gd name="T100" fmla="*/ 445 w 668"/>
                  <a:gd name="T101" fmla="*/ 124 h 976"/>
                  <a:gd name="T102" fmla="*/ 513 w 668"/>
                  <a:gd name="T103" fmla="*/ 122 h 976"/>
                  <a:gd name="T104" fmla="*/ 497 w 668"/>
                  <a:gd name="T105" fmla="*/ 66 h 976"/>
                  <a:gd name="T106" fmla="*/ 527 w 668"/>
                  <a:gd name="T107" fmla="*/ 51 h 976"/>
                  <a:gd name="T108" fmla="*/ 518 w 668"/>
                  <a:gd name="T109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>
                  <a:gd name="T0" fmla="*/ 248 w 249"/>
                  <a:gd name="T1" fmla="*/ 159 h 445"/>
                  <a:gd name="T2" fmla="*/ 222 w 249"/>
                  <a:gd name="T3" fmla="*/ 16 h 445"/>
                  <a:gd name="T4" fmla="*/ 189 w 249"/>
                  <a:gd name="T5" fmla="*/ 2 h 445"/>
                  <a:gd name="T6" fmla="*/ 161 w 249"/>
                  <a:gd name="T7" fmla="*/ 0 h 445"/>
                  <a:gd name="T8" fmla="*/ 119 w 249"/>
                  <a:gd name="T9" fmla="*/ 6 h 445"/>
                  <a:gd name="T10" fmla="*/ 93 w 249"/>
                  <a:gd name="T11" fmla="*/ 22 h 445"/>
                  <a:gd name="T12" fmla="*/ 64 w 249"/>
                  <a:gd name="T13" fmla="*/ 44 h 445"/>
                  <a:gd name="T14" fmla="*/ 35 w 249"/>
                  <a:gd name="T15" fmla="*/ 84 h 445"/>
                  <a:gd name="T16" fmla="*/ 19 w 249"/>
                  <a:gd name="T17" fmla="*/ 140 h 445"/>
                  <a:gd name="T18" fmla="*/ 11 w 249"/>
                  <a:gd name="T19" fmla="*/ 187 h 445"/>
                  <a:gd name="T20" fmla="*/ 0 w 249"/>
                  <a:gd name="T21" fmla="*/ 253 h 445"/>
                  <a:gd name="T22" fmla="*/ 0 w 249"/>
                  <a:gd name="T23" fmla="*/ 296 h 445"/>
                  <a:gd name="T24" fmla="*/ 19 w 249"/>
                  <a:gd name="T25" fmla="*/ 354 h 445"/>
                  <a:gd name="T26" fmla="*/ 56 w 249"/>
                  <a:gd name="T27" fmla="*/ 404 h 445"/>
                  <a:gd name="T28" fmla="*/ 93 w 249"/>
                  <a:gd name="T29" fmla="*/ 444 h 445"/>
                  <a:gd name="T30" fmla="*/ 72 w 249"/>
                  <a:gd name="T31" fmla="*/ 384 h 445"/>
                  <a:gd name="T32" fmla="*/ 64 w 249"/>
                  <a:gd name="T33" fmla="*/ 327 h 445"/>
                  <a:gd name="T34" fmla="*/ 68 w 249"/>
                  <a:gd name="T35" fmla="*/ 269 h 445"/>
                  <a:gd name="T36" fmla="*/ 72 w 249"/>
                  <a:gd name="T37" fmla="*/ 217 h 445"/>
                  <a:gd name="T38" fmla="*/ 80 w 249"/>
                  <a:gd name="T39" fmla="*/ 164 h 445"/>
                  <a:gd name="T40" fmla="*/ 93 w 249"/>
                  <a:gd name="T41" fmla="*/ 119 h 445"/>
                  <a:gd name="T42" fmla="*/ 96 w 249"/>
                  <a:gd name="T43" fmla="*/ 83 h 445"/>
                  <a:gd name="T44" fmla="*/ 113 w 249"/>
                  <a:gd name="T45" fmla="*/ 45 h 445"/>
                  <a:gd name="T46" fmla="*/ 149 w 249"/>
                  <a:gd name="T47" fmla="*/ 17 h 445"/>
                  <a:gd name="T48" fmla="*/ 181 w 249"/>
                  <a:gd name="T49" fmla="*/ 19 h 445"/>
                  <a:gd name="T50" fmla="*/ 213 w 249"/>
                  <a:gd name="T51" fmla="*/ 100 h 445"/>
                  <a:gd name="T52" fmla="*/ 237 w 249"/>
                  <a:gd name="T53" fmla="*/ 119 h 445"/>
                  <a:gd name="T54" fmla="*/ 248 w 249"/>
                  <a:gd name="T55" fmla="*/ 15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>
                  <a:gd name="T0" fmla="*/ 5 w 276"/>
                  <a:gd name="T1" fmla="*/ 86 h 543"/>
                  <a:gd name="T2" fmla="*/ 64 w 276"/>
                  <a:gd name="T3" fmla="*/ 0 h 543"/>
                  <a:gd name="T4" fmla="*/ 99 w 276"/>
                  <a:gd name="T5" fmla="*/ 2 h 543"/>
                  <a:gd name="T6" fmla="*/ 130 w 276"/>
                  <a:gd name="T7" fmla="*/ 7 h 543"/>
                  <a:gd name="T8" fmla="*/ 155 w 276"/>
                  <a:gd name="T9" fmla="*/ 30 h 543"/>
                  <a:gd name="T10" fmla="*/ 218 w 276"/>
                  <a:gd name="T11" fmla="*/ 100 h 543"/>
                  <a:gd name="T12" fmla="*/ 239 w 276"/>
                  <a:gd name="T13" fmla="*/ 131 h 543"/>
                  <a:gd name="T14" fmla="*/ 254 w 276"/>
                  <a:gd name="T15" fmla="*/ 162 h 543"/>
                  <a:gd name="T16" fmla="*/ 269 w 276"/>
                  <a:gd name="T17" fmla="*/ 254 h 543"/>
                  <a:gd name="T18" fmla="*/ 275 w 276"/>
                  <a:gd name="T19" fmla="*/ 282 h 543"/>
                  <a:gd name="T20" fmla="*/ 269 w 276"/>
                  <a:gd name="T21" fmla="*/ 318 h 543"/>
                  <a:gd name="T22" fmla="*/ 258 w 276"/>
                  <a:gd name="T23" fmla="*/ 355 h 543"/>
                  <a:gd name="T24" fmla="*/ 233 w 276"/>
                  <a:gd name="T25" fmla="*/ 413 h 543"/>
                  <a:gd name="T26" fmla="*/ 214 w 276"/>
                  <a:gd name="T27" fmla="*/ 451 h 543"/>
                  <a:gd name="T28" fmla="*/ 182 w 276"/>
                  <a:gd name="T29" fmla="*/ 492 h 543"/>
                  <a:gd name="T30" fmla="*/ 120 w 276"/>
                  <a:gd name="T31" fmla="*/ 542 h 543"/>
                  <a:gd name="T32" fmla="*/ 151 w 276"/>
                  <a:gd name="T33" fmla="*/ 478 h 543"/>
                  <a:gd name="T34" fmla="*/ 177 w 276"/>
                  <a:gd name="T35" fmla="*/ 420 h 543"/>
                  <a:gd name="T36" fmla="*/ 193 w 276"/>
                  <a:gd name="T37" fmla="*/ 367 h 543"/>
                  <a:gd name="T38" fmla="*/ 186 w 276"/>
                  <a:gd name="T39" fmla="*/ 318 h 543"/>
                  <a:gd name="T40" fmla="*/ 182 w 276"/>
                  <a:gd name="T41" fmla="*/ 282 h 543"/>
                  <a:gd name="T42" fmla="*/ 193 w 276"/>
                  <a:gd name="T43" fmla="*/ 238 h 543"/>
                  <a:gd name="T44" fmla="*/ 198 w 276"/>
                  <a:gd name="T45" fmla="*/ 201 h 543"/>
                  <a:gd name="T46" fmla="*/ 171 w 276"/>
                  <a:gd name="T47" fmla="*/ 131 h 543"/>
                  <a:gd name="T48" fmla="*/ 167 w 276"/>
                  <a:gd name="T49" fmla="*/ 92 h 543"/>
                  <a:gd name="T50" fmla="*/ 145 w 276"/>
                  <a:gd name="T51" fmla="*/ 63 h 543"/>
                  <a:gd name="T52" fmla="*/ 99 w 276"/>
                  <a:gd name="T53" fmla="*/ 23 h 543"/>
                  <a:gd name="T54" fmla="*/ 77 w 276"/>
                  <a:gd name="T55" fmla="*/ 54 h 543"/>
                  <a:gd name="T56" fmla="*/ 0 w 276"/>
                  <a:gd name="T57" fmla="*/ 103 h 543"/>
                  <a:gd name="T58" fmla="*/ 5 w 276"/>
                  <a:gd name="T59" fmla="*/ 8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</p:grpSp>
        <p:grpSp>
          <p:nvGrpSpPr>
            <p:cNvPr id="2159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2132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2117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>
                    <a:gd name="T0" fmla="*/ 0 w 160"/>
                    <a:gd name="T1" fmla="*/ 400 h 401"/>
                    <a:gd name="T2" fmla="*/ 23 w 160"/>
                    <a:gd name="T3" fmla="*/ 310 h 401"/>
                    <a:gd name="T4" fmla="*/ 43 w 160"/>
                    <a:gd name="T5" fmla="*/ 212 h 401"/>
                    <a:gd name="T6" fmla="*/ 53 w 160"/>
                    <a:gd name="T7" fmla="*/ 168 h 401"/>
                    <a:gd name="T8" fmla="*/ 67 w 160"/>
                    <a:gd name="T9" fmla="*/ 119 h 401"/>
                    <a:gd name="T10" fmla="*/ 87 w 160"/>
                    <a:gd name="T11" fmla="*/ 66 h 401"/>
                    <a:gd name="T12" fmla="*/ 101 w 160"/>
                    <a:gd name="T13" fmla="*/ 33 h 401"/>
                    <a:gd name="T14" fmla="*/ 113 w 160"/>
                    <a:gd name="T15" fmla="*/ 17 h 401"/>
                    <a:gd name="T16" fmla="*/ 127 w 160"/>
                    <a:gd name="T17" fmla="*/ 4 h 401"/>
                    <a:gd name="T18" fmla="*/ 143 w 160"/>
                    <a:gd name="T19" fmla="*/ 0 h 401"/>
                    <a:gd name="T20" fmla="*/ 150 w 160"/>
                    <a:gd name="T21" fmla="*/ 11 h 401"/>
                    <a:gd name="T22" fmla="*/ 159 w 160"/>
                    <a:gd name="T23" fmla="*/ 37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18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>
                    <a:gd name="T0" fmla="*/ 127 w 128"/>
                    <a:gd name="T1" fmla="*/ 680 h 681"/>
                    <a:gd name="T2" fmla="*/ 101 w 128"/>
                    <a:gd name="T3" fmla="*/ 273 h 681"/>
                    <a:gd name="T4" fmla="*/ 82 w 128"/>
                    <a:gd name="T5" fmla="*/ 70 h 681"/>
                    <a:gd name="T6" fmla="*/ 76 w 128"/>
                    <a:gd name="T7" fmla="*/ 28 h 681"/>
                    <a:gd name="T8" fmla="*/ 66 w 128"/>
                    <a:gd name="T9" fmla="*/ 7 h 681"/>
                    <a:gd name="T10" fmla="*/ 47 w 128"/>
                    <a:gd name="T11" fmla="*/ 0 h 681"/>
                    <a:gd name="T12" fmla="*/ 31 w 128"/>
                    <a:gd name="T13" fmla="*/ 8 h 681"/>
                    <a:gd name="T14" fmla="*/ 15 w 128"/>
                    <a:gd name="T15" fmla="*/ 30 h 681"/>
                    <a:gd name="T16" fmla="*/ 0 w 128"/>
                    <a:gd name="T17" fmla="*/ 69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19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>
                    <a:gd name="T0" fmla="*/ 170 w 172"/>
                    <a:gd name="T1" fmla="*/ 1723 h 1724"/>
                    <a:gd name="T2" fmla="*/ 171 w 172"/>
                    <a:gd name="T3" fmla="*/ 1473 h 1724"/>
                    <a:gd name="T4" fmla="*/ 171 w 172"/>
                    <a:gd name="T5" fmla="*/ 1358 h 1724"/>
                    <a:gd name="T6" fmla="*/ 167 w 172"/>
                    <a:gd name="T7" fmla="*/ 1278 h 1724"/>
                    <a:gd name="T8" fmla="*/ 164 w 172"/>
                    <a:gd name="T9" fmla="*/ 1181 h 1724"/>
                    <a:gd name="T10" fmla="*/ 165 w 172"/>
                    <a:gd name="T11" fmla="*/ 1079 h 1724"/>
                    <a:gd name="T12" fmla="*/ 163 w 172"/>
                    <a:gd name="T13" fmla="*/ 994 h 1724"/>
                    <a:gd name="T14" fmla="*/ 159 w 172"/>
                    <a:gd name="T15" fmla="*/ 918 h 1724"/>
                    <a:gd name="T16" fmla="*/ 153 w 172"/>
                    <a:gd name="T17" fmla="*/ 783 h 1724"/>
                    <a:gd name="T18" fmla="*/ 145 w 172"/>
                    <a:gd name="T19" fmla="*/ 634 h 1724"/>
                    <a:gd name="T20" fmla="*/ 135 w 172"/>
                    <a:gd name="T21" fmla="*/ 485 h 1724"/>
                    <a:gd name="T22" fmla="*/ 126 w 172"/>
                    <a:gd name="T23" fmla="*/ 323 h 1724"/>
                    <a:gd name="T24" fmla="*/ 118 w 172"/>
                    <a:gd name="T25" fmla="*/ 228 h 1724"/>
                    <a:gd name="T26" fmla="*/ 112 w 172"/>
                    <a:gd name="T27" fmla="*/ 191 h 1724"/>
                    <a:gd name="T28" fmla="*/ 96 w 172"/>
                    <a:gd name="T29" fmla="*/ 126 h 1724"/>
                    <a:gd name="T30" fmla="*/ 82 w 172"/>
                    <a:gd name="T31" fmla="*/ 79 h 1724"/>
                    <a:gd name="T32" fmla="*/ 65 w 172"/>
                    <a:gd name="T33" fmla="*/ 40 h 1724"/>
                    <a:gd name="T34" fmla="*/ 48 w 172"/>
                    <a:gd name="T35" fmla="*/ 10 h 1724"/>
                    <a:gd name="T36" fmla="*/ 36 w 172"/>
                    <a:gd name="T37" fmla="*/ 1 h 1724"/>
                    <a:gd name="T38" fmla="*/ 19 w 172"/>
                    <a:gd name="T39" fmla="*/ 0 h 1724"/>
                    <a:gd name="T40" fmla="*/ 7 w 172"/>
                    <a:gd name="T41" fmla="*/ 10 h 1724"/>
                    <a:gd name="T42" fmla="*/ 0 w 172"/>
                    <a:gd name="T43" fmla="*/ 28 h 1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0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>
                    <a:gd name="T0" fmla="*/ 176 w 177"/>
                    <a:gd name="T1" fmla="*/ 551 h 552"/>
                    <a:gd name="T2" fmla="*/ 150 w 177"/>
                    <a:gd name="T3" fmla="*/ 428 h 552"/>
                    <a:gd name="T4" fmla="*/ 127 w 177"/>
                    <a:gd name="T5" fmla="*/ 292 h 552"/>
                    <a:gd name="T6" fmla="*/ 116 w 177"/>
                    <a:gd name="T7" fmla="*/ 233 h 552"/>
                    <a:gd name="T8" fmla="*/ 100 w 177"/>
                    <a:gd name="T9" fmla="*/ 164 h 552"/>
                    <a:gd name="T10" fmla="*/ 78 w 177"/>
                    <a:gd name="T11" fmla="*/ 92 h 552"/>
                    <a:gd name="T12" fmla="*/ 62 w 177"/>
                    <a:gd name="T13" fmla="*/ 46 h 552"/>
                    <a:gd name="T14" fmla="*/ 50 w 177"/>
                    <a:gd name="T15" fmla="*/ 24 h 552"/>
                    <a:gd name="T16" fmla="*/ 34 w 177"/>
                    <a:gd name="T17" fmla="*/ 7 h 552"/>
                    <a:gd name="T18" fmla="*/ 16 w 177"/>
                    <a:gd name="T19" fmla="*/ 0 h 552"/>
                    <a:gd name="T20" fmla="*/ 8 w 177"/>
                    <a:gd name="T21" fmla="*/ 15 h 552"/>
                    <a:gd name="T22" fmla="*/ 0 w 177"/>
                    <a:gd name="T23" fmla="*/ 50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1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>
                    <a:gd name="T0" fmla="*/ 170 w 171"/>
                    <a:gd name="T1" fmla="*/ 603 h 604"/>
                    <a:gd name="T2" fmla="*/ 144 w 171"/>
                    <a:gd name="T3" fmla="*/ 545 h 604"/>
                    <a:gd name="T4" fmla="*/ 135 w 171"/>
                    <a:gd name="T5" fmla="*/ 509 h 604"/>
                    <a:gd name="T6" fmla="*/ 127 w 171"/>
                    <a:gd name="T7" fmla="*/ 480 h 604"/>
                    <a:gd name="T8" fmla="*/ 90 w 171"/>
                    <a:gd name="T9" fmla="*/ 202 h 604"/>
                    <a:gd name="T10" fmla="*/ 70 w 171"/>
                    <a:gd name="T11" fmla="*/ 113 h 604"/>
                    <a:gd name="T12" fmla="*/ 54 w 171"/>
                    <a:gd name="T13" fmla="*/ 57 h 604"/>
                    <a:gd name="T14" fmla="*/ 42 w 171"/>
                    <a:gd name="T15" fmla="*/ 30 h 604"/>
                    <a:gd name="T16" fmla="*/ 29 w 171"/>
                    <a:gd name="T17" fmla="*/ 8 h 604"/>
                    <a:gd name="T18" fmla="*/ 15 w 171"/>
                    <a:gd name="T19" fmla="*/ 0 h 604"/>
                    <a:gd name="T20" fmla="*/ 5 w 171"/>
                    <a:gd name="T21" fmla="*/ 5 h 604"/>
                    <a:gd name="T22" fmla="*/ 0 w 171"/>
                    <a:gd name="T23" fmla="*/ 41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2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>
                    <a:gd name="T0" fmla="*/ 366 w 367"/>
                    <a:gd name="T1" fmla="*/ 914 h 915"/>
                    <a:gd name="T2" fmla="*/ 356 w 367"/>
                    <a:gd name="T3" fmla="*/ 842 h 915"/>
                    <a:gd name="T4" fmla="*/ 240 w 367"/>
                    <a:gd name="T5" fmla="*/ 344 h 915"/>
                    <a:gd name="T6" fmla="*/ 189 w 367"/>
                    <a:gd name="T7" fmla="*/ 192 h 915"/>
                    <a:gd name="T8" fmla="*/ 174 w 367"/>
                    <a:gd name="T9" fmla="*/ 140 h 915"/>
                    <a:gd name="T10" fmla="*/ 154 w 367"/>
                    <a:gd name="T11" fmla="*/ 83 h 915"/>
                    <a:gd name="T12" fmla="*/ 131 w 367"/>
                    <a:gd name="T13" fmla="*/ 40 h 915"/>
                    <a:gd name="T14" fmla="*/ 110 w 367"/>
                    <a:gd name="T15" fmla="*/ 17 h 915"/>
                    <a:gd name="T16" fmla="*/ 84 w 367"/>
                    <a:gd name="T17" fmla="*/ 1 h 915"/>
                    <a:gd name="T18" fmla="*/ 57 w 367"/>
                    <a:gd name="T19" fmla="*/ 0 h 915"/>
                    <a:gd name="T20" fmla="*/ 38 w 367"/>
                    <a:gd name="T21" fmla="*/ 17 h 915"/>
                    <a:gd name="T22" fmla="*/ 0 w 367"/>
                    <a:gd name="T23" fmla="*/ 102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3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>
                    <a:gd name="T0" fmla="*/ 0 w 364"/>
                    <a:gd name="T1" fmla="*/ 1518 h 1519"/>
                    <a:gd name="T2" fmla="*/ 96 w 364"/>
                    <a:gd name="T3" fmla="*/ 1087 h 1519"/>
                    <a:gd name="T4" fmla="*/ 148 w 364"/>
                    <a:gd name="T5" fmla="*/ 871 h 1519"/>
                    <a:gd name="T6" fmla="*/ 193 w 364"/>
                    <a:gd name="T7" fmla="*/ 666 h 1519"/>
                    <a:gd name="T8" fmla="*/ 221 w 364"/>
                    <a:gd name="T9" fmla="*/ 523 h 1519"/>
                    <a:gd name="T10" fmla="*/ 234 w 364"/>
                    <a:gd name="T11" fmla="*/ 447 h 1519"/>
                    <a:gd name="T12" fmla="*/ 242 w 364"/>
                    <a:gd name="T13" fmla="*/ 365 h 1519"/>
                    <a:gd name="T14" fmla="*/ 253 w 364"/>
                    <a:gd name="T15" fmla="*/ 290 h 1519"/>
                    <a:gd name="T16" fmla="*/ 271 w 364"/>
                    <a:gd name="T17" fmla="*/ 200 h 1519"/>
                    <a:gd name="T18" fmla="*/ 289 w 364"/>
                    <a:gd name="T19" fmla="*/ 119 h 1519"/>
                    <a:gd name="T20" fmla="*/ 314 w 364"/>
                    <a:gd name="T21" fmla="*/ 47 h 1519"/>
                    <a:gd name="T22" fmla="*/ 333 w 364"/>
                    <a:gd name="T23" fmla="*/ 4 h 1519"/>
                    <a:gd name="T24" fmla="*/ 345 w 364"/>
                    <a:gd name="T25" fmla="*/ 0 h 1519"/>
                    <a:gd name="T26" fmla="*/ 356 w 364"/>
                    <a:gd name="T27" fmla="*/ 21 h 1519"/>
                    <a:gd name="T28" fmla="*/ 363 w 364"/>
                    <a:gd name="T29" fmla="*/ 102 h 1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4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>
                    <a:gd name="T0" fmla="*/ 0 w 269"/>
                    <a:gd name="T1" fmla="*/ 519 h 520"/>
                    <a:gd name="T2" fmla="*/ 50 w 269"/>
                    <a:gd name="T3" fmla="*/ 406 h 520"/>
                    <a:gd name="T4" fmla="*/ 81 w 269"/>
                    <a:gd name="T5" fmla="*/ 277 h 520"/>
                    <a:gd name="T6" fmla="*/ 98 w 269"/>
                    <a:gd name="T7" fmla="*/ 219 h 520"/>
                    <a:gd name="T8" fmla="*/ 121 w 269"/>
                    <a:gd name="T9" fmla="*/ 152 h 520"/>
                    <a:gd name="T10" fmla="*/ 152 w 269"/>
                    <a:gd name="T11" fmla="*/ 83 h 520"/>
                    <a:gd name="T12" fmla="*/ 174 w 269"/>
                    <a:gd name="T13" fmla="*/ 41 h 520"/>
                    <a:gd name="T14" fmla="*/ 191 w 269"/>
                    <a:gd name="T15" fmla="*/ 20 h 520"/>
                    <a:gd name="T16" fmla="*/ 216 w 269"/>
                    <a:gd name="T17" fmla="*/ 2 h 520"/>
                    <a:gd name="T18" fmla="*/ 242 w 269"/>
                    <a:gd name="T19" fmla="*/ 0 h 520"/>
                    <a:gd name="T20" fmla="*/ 253 w 269"/>
                    <a:gd name="T21" fmla="*/ 24 h 520"/>
                    <a:gd name="T22" fmla="*/ 268 w 269"/>
                    <a:gd name="T23" fmla="*/ 63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5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>
                    <a:gd name="T0" fmla="*/ 0 w 128"/>
                    <a:gd name="T1" fmla="*/ 0 h 253"/>
                    <a:gd name="T2" fmla="*/ 21 w 128"/>
                    <a:gd name="T3" fmla="*/ 15 h 253"/>
                    <a:gd name="T4" fmla="*/ 47 w 128"/>
                    <a:gd name="T5" fmla="*/ 34 h 253"/>
                    <a:gd name="T6" fmla="*/ 70 w 128"/>
                    <a:gd name="T7" fmla="*/ 70 h 253"/>
                    <a:gd name="T8" fmla="*/ 92 w 128"/>
                    <a:gd name="T9" fmla="*/ 99 h 253"/>
                    <a:gd name="T10" fmla="*/ 109 w 128"/>
                    <a:gd name="T11" fmla="*/ 131 h 253"/>
                    <a:gd name="T12" fmla="*/ 118 w 128"/>
                    <a:gd name="T13" fmla="*/ 158 h 253"/>
                    <a:gd name="T14" fmla="*/ 124 w 128"/>
                    <a:gd name="T15" fmla="*/ 182 h 253"/>
                    <a:gd name="T16" fmla="*/ 127 w 128"/>
                    <a:gd name="T17" fmla="*/ 217 h 253"/>
                    <a:gd name="T18" fmla="*/ 127 w 128"/>
                    <a:gd name="T19" fmla="*/ 252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6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>
                    <a:gd name="T0" fmla="*/ 0 w 110"/>
                    <a:gd name="T1" fmla="*/ 1000 h 1001"/>
                    <a:gd name="T2" fmla="*/ 0 w 110"/>
                    <a:gd name="T3" fmla="*/ 906 h 1001"/>
                    <a:gd name="T4" fmla="*/ 0 w 110"/>
                    <a:gd name="T5" fmla="*/ 835 h 1001"/>
                    <a:gd name="T6" fmla="*/ 2 w 110"/>
                    <a:gd name="T7" fmla="*/ 787 h 1001"/>
                    <a:gd name="T8" fmla="*/ 3 w 110"/>
                    <a:gd name="T9" fmla="*/ 726 h 1001"/>
                    <a:gd name="T10" fmla="*/ 3 w 110"/>
                    <a:gd name="T11" fmla="*/ 664 h 1001"/>
                    <a:gd name="T12" fmla="*/ 4 w 110"/>
                    <a:gd name="T13" fmla="*/ 612 h 1001"/>
                    <a:gd name="T14" fmla="*/ 7 w 110"/>
                    <a:gd name="T15" fmla="*/ 564 h 1001"/>
                    <a:gd name="T16" fmla="*/ 10 w 110"/>
                    <a:gd name="T17" fmla="*/ 482 h 1001"/>
                    <a:gd name="T18" fmla="*/ 16 w 110"/>
                    <a:gd name="T19" fmla="*/ 389 h 1001"/>
                    <a:gd name="T20" fmla="*/ 23 w 110"/>
                    <a:gd name="T21" fmla="*/ 297 h 1001"/>
                    <a:gd name="T22" fmla="*/ 28 w 110"/>
                    <a:gd name="T23" fmla="*/ 200 h 1001"/>
                    <a:gd name="T24" fmla="*/ 33 w 110"/>
                    <a:gd name="T25" fmla="*/ 141 h 1001"/>
                    <a:gd name="T26" fmla="*/ 36 w 110"/>
                    <a:gd name="T27" fmla="*/ 117 h 1001"/>
                    <a:gd name="T28" fmla="*/ 46 w 110"/>
                    <a:gd name="T29" fmla="*/ 77 h 1001"/>
                    <a:gd name="T30" fmla="*/ 56 w 110"/>
                    <a:gd name="T31" fmla="*/ 48 h 1001"/>
                    <a:gd name="T32" fmla="*/ 67 w 110"/>
                    <a:gd name="T33" fmla="*/ 25 h 1001"/>
                    <a:gd name="T34" fmla="*/ 78 w 110"/>
                    <a:gd name="T35" fmla="*/ 5 h 1001"/>
                    <a:gd name="T36" fmla="*/ 85 w 110"/>
                    <a:gd name="T37" fmla="*/ 0 h 1001"/>
                    <a:gd name="T38" fmla="*/ 96 w 110"/>
                    <a:gd name="T39" fmla="*/ 0 h 1001"/>
                    <a:gd name="T40" fmla="*/ 105 w 110"/>
                    <a:gd name="T41" fmla="*/ 7 h 1001"/>
                    <a:gd name="T42" fmla="*/ 109 w 110"/>
                    <a:gd name="T43" fmla="*/ 17 h 1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7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>
                    <a:gd name="T0" fmla="*/ 131 w 132"/>
                    <a:gd name="T1" fmla="*/ 278 h 279"/>
                    <a:gd name="T2" fmla="*/ 111 w 132"/>
                    <a:gd name="T3" fmla="*/ 216 h 279"/>
                    <a:gd name="T4" fmla="*/ 95 w 132"/>
                    <a:gd name="T5" fmla="*/ 147 h 279"/>
                    <a:gd name="T6" fmla="*/ 86 w 132"/>
                    <a:gd name="T7" fmla="*/ 117 h 279"/>
                    <a:gd name="T8" fmla="*/ 74 w 132"/>
                    <a:gd name="T9" fmla="*/ 83 h 279"/>
                    <a:gd name="T10" fmla="*/ 58 w 132"/>
                    <a:gd name="T11" fmla="*/ 45 h 279"/>
                    <a:gd name="T12" fmla="*/ 47 w 132"/>
                    <a:gd name="T13" fmla="*/ 22 h 279"/>
                    <a:gd name="T14" fmla="*/ 37 w 132"/>
                    <a:gd name="T15" fmla="*/ 12 h 279"/>
                    <a:gd name="T16" fmla="*/ 25 w 132"/>
                    <a:gd name="T17" fmla="*/ 2 h 279"/>
                    <a:gd name="T18" fmla="*/ 12 w 132"/>
                    <a:gd name="T19" fmla="*/ 0 h 279"/>
                    <a:gd name="T20" fmla="*/ 6 w 132"/>
                    <a:gd name="T21" fmla="*/ 7 h 279"/>
                    <a:gd name="T22" fmla="*/ 0 w 132"/>
                    <a:gd name="T23" fmla="*/ 25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8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>
                    <a:gd name="T0" fmla="*/ 87 w 89"/>
                    <a:gd name="T1" fmla="*/ 697 h 698"/>
                    <a:gd name="T2" fmla="*/ 88 w 89"/>
                    <a:gd name="T3" fmla="*/ 632 h 698"/>
                    <a:gd name="T4" fmla="*/ 88 w 89"/>
                    <a:gd name="T5" fmla="*/ 582 h 698"/>
                    <a:gd name="T6" fmla="*/ 86 w 89"/>
                    <a:gd name="T7" fmla="*/ 548 h 698"/>
                    <a:gd name="T8" fmla="*/ 85 w 89"/>
                    <a:gd name="T9" fmla="*/ 505 h 698"/>
                    <a:gd name="T10" fmla="*/ 85 w 89"/>
                    <a:gd name="T11" fmla="*/ 462 h 698"/>
                    <a:gd name="T12" fmla="*/ 84 w 89"/>
                    <a:gd name="T13" fmla="*/ 426 h 698"/>
                    <a:gd name="T14" fmla="*/ 81 w 89"/>
                    <a:gd name="T15" fmla="*/ 393 h 698"/>
                    <a:gd name="T16" fmla="*/ 79 w 89"/>
                    <a:gd name="T17" fmla="*/ 334 h 698"/>
                    <a:gd name="T18" fmla="*/ 74 w 89"/>
                    <a:gd name="T19" fmla="*/ 271 h 698"/>
                    <a:gd name="T20" fmla="*/ 69 w 89"/>
                    <a:gd name="T21" fmla="*/ 208 h 698"/>
                    <a:gd name="T22" fmla="*/ 65 w 89"/>
                    <a:gd name="T23" fmla="*/ 139 h 698"/>
                    <a:gd name="T24" fmla="*/ 60 w 89"/>
                    <a:gd name="T25" fmla="*/ 97 h 698"/>
                    <a:gd name="T26" fmla="*/ 58 w 89"/>
                    <a:gd name="T27" fmla="*/ 81 h 698"/>
                    <a:gd name="T28" fmla="*/ 50 w 89"/>
                    <a:gd name="T29" fmla="*/ 54 h 698"/>
                    <a:gd name="T30" fmla="*/ 42 w 89"/>
                    <a:gd name="T31" fmla="*/ 34 h 698"/>
                    <a:gd name="T32" fmla="*/ 33 w 89"/>
                    <a:gd name="T33" fmla="*/ 18 h 698"/>
                    <a:gd name="T34" fmla="*/ 24 w 89"/>
                    <a:gd name="T35" fmla="*/ 4 h 698"/>
                    <a:gd name="T36" fmla="*/ 18 w 89"/>
                    <a:gd name="T37" fmla="*/ 0 h 698"/>
                    <a:gd name="T38" fmla="*/ 10 w 89"/>
                    <a:gd name="T39" fmla="*/ 0 h 698"/>
                    <a:gd name="T40" fmla="*/ 2 w 89"/>
                    <a:gd name="T41" fmla="*/ 5 h 698"/>
                    <a:gd name="T42" fmla="*/ 0 w 89"/>
                    <a:gd name="T43" fmla="*/ 11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9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>
                    <a:gd name="T0" fmla="*/ 0 w 140"/>
                    <a:gd name="T1" fmla="*/ 261 h 262"/>
                    <a:gd name="T2" fmla="*/ 20 w 140"/>
                    <a:gd name="T3" fmla="*/ 236 h 262"/>
                    <a:gd name="T4" fmla="*/ 28 w 140"/>
                    <a:gd name="T5" fmla="*/ 220 h 262"/>
                    <a:gd name="T6" fmla="*/ 34 w 140"/>
                    <a:gd name="T7" fmla="*/ 207 h 262"/>
                    <a:gd name="T8" fmla="*/ 64 w 140"/>
                    <a:gd name="T9" fmla="*/ 87 h 262"/>
                    <a:gd name="T10" fmla="*/ 81 w 140"/>
                    <a:gd name="T11" fmla="*/ 48 h 262"/>
                    <a:gd name="T12" fmla="*/ 93 w 140"/>
                    <a:gd name="T13" fmla="*/ 24 h 262"/>
                    <a:gd name="T14" fmla="*/ 103 w 140"/>
                    <a:gd name="T15" fmla="*/ 12 h 262"/>
                    <a:gd name="T16" fmla="*/ 115 w 140"/>
                    <a:gd name="T17" fmla="*/ 4 h 262"/>
                    <a:gd name="T18" fmla="*/ 126 w 140"/>
                    <a:gd name="T19" fmla="*/ 0 h 262"/>
                    <a:gd name="T20" fmla="*/ 134 w 140"/>
                    <a:gd name="T21" fmla="*/ 2 h 262"/>
                    <a:gd name="T22" fmla="*/ 139 w 140"/>
                    <a:gd name="T23" fmla="*/ 17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30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>
                    <a:gd name="T0" fmla="*/ 328 w 329"/>
                    <a:gd name="T1" fmla="*/ 914 h 915"/>
                    <a:gd name="T2" fmla="*/ 316 w 329"/>
                    <a:gd name="T3" fmla="*/ 807 h 915"/>
                    <a:gd name="T4" fmla="*/ 301 w 329"/>
                    <a:gd name="T5" fmla="*/ 690 h 915"/>
                    <a:gd name="T6" fmla="*/ 288 w 329"/>
                    <a:gd name="T7" fmla="*/ 600 h 915"/>
                    <a:gd name="T8" fmla="*/ 274 w 329"/>
                    <a:gd name="T9" fmla="*/ 519 h 915"/>
                    <a:gd name="T10" fmla="*/ 256 w 329"/>
                    <a:gd name="T11" fmla="*/ 449 h 915"/>
                    <a:gd name="T12" fmla="*/ 238 w 329"/>
                    <a:gd name="T13" fmla="*/ 372 h 915"/>
                    <a:gd name="T14" fmla="*/ 213 w 329"/>
                    <a:gd name="T15" fmla="*/ 308 h 915"/>
                    <a:gd name="T16" fmla="*/ 160 w 329"/>
                    <a:gd name="T17" fmla="*/ 178 h 915"/>
                    <a:gd name="T18" fmla="*/ 145 w 329"/>
                    <a:gd name="T19" fmla="*/ 141 h 915"/>
                    <a:gd name="T20" fmla="*/ 134 w 329"/>
                    <a:gd name="T21" fmla="*/ 122 h 915"/>
                    <a:gd name="T22" fmla="*/ 109 w 329"/>
                    <a:gd name="T23" fmla="*/ 73 h 915"/>
                    <a:gd name="T24" fmla="*/ 94 w 329"/>
                    <a:gd name="T25" fmla="*/ 50 h 915"/>
                    <a:gd name="T26" fmla="*/ 77 w 329"/>
                    <a:gd name="T27" fmla="*/ 31 h 915"/>
                    <a:gd name="T28" fmla="*/ 50 w 329"/>
                    <a:gd name="T29" fmla="*/ 11 h 915"/>
                    <a:gd name="T30" fmla="*/ 33 w 329"/>
                    <a:gd name="T31" fmla="*/ 1 h 915"/>
                    <a:gd name="T32" fmla="*/ 20 w 329"/>
                    <a:gd name="T33" fmla="*/ 0 h 915"/>
                    <a:gd name="T34" fmla="*/ 8 w 329"/>
                    <a:gd name="T35" fmla="*/ 5 h 915"/>
                    <a:gd name="T36" fmla="*/ 0 w 329"/>
                    <a:gd name="T37" fmla="*/ 18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31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>
                    <a:gd name="T0" fmla="*/ 135 w 136"/>
                    <a:gd name="T1" fmla="*/ 753 h 754"/>
                    <a:gd name="T2" fmla="*/ 62 w 136"/>
                    <a:gd name="T3" fmla="*/ 28 h 754"/>
                    <a:gd name="T4" fmla="*/ 56 w 136"/>
                    <a:gd name="T5" fmla="*/ 18 h 754"/>
                    <a:gd name="T6" fmla="*/ 48 w 136"/>
                    <a:gd name="T7" fmla="*/ 5 h 754"/>
                    <a:gd name="T8" fmla="*/ 41 w 136"/>
                    <a:gd name="T9" fmla="*/ 2 h 754"/>
                    <a:gd name="T10" fmla="*/ 29 w 136"/>
                    <a:gd name="T11" fmla="*/ 0 h 754"/>
                    <a:gd name="T12" fmla="*/ 21 w 136"/>
                    <a:gd name="T13" fmla="*/ 2 h 754"/>
                    <a:gd name="T14" fmla="*/ 13 w 136"/>
                    <a:gd name="T15" fmla="*/ 11 h 754"/>
                    <a:gd name="T16" fmla="*/ 5 w 136"/>
                    <a:gd name="T17" fmla="*/ 24 h 754"/>
                    <a:gd name="T18" fmla="*/ 0 w 136"/>
                    <a:gd name="T19" fmla="*/ 47 h 7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133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>
                  <a:gd name="T0" fmla="*/ 47 w 48"/>
                  <a:gd name="T1" fmla="*/ 0 h 470"/>
                  <a:gd name="T2" fmla="*/ 29 w 48"/>
                  <a:gd name="T3" fmla="*/ 30 h 470"/>
                  <a:gd name="T4" fmla="*/ 20 w 48"/>
                  <a:gd name="T5" fmla="*/ 89 h 470"/>
                  <a:gd name="T6" fmla="*/ 9 w 48"/>
                  <a:gd name="T7" fmla="*/ 168 h 470"/>
                  <a:gd name="T8" fmla="*/ 0 w 48"/>
                  <a:gd name="T9" fmla="*/ 267 h 470"/>
                  <a:gd name="T10" fmla="*/ 0 w 48"/>
                  <a:gd name="T11" fmla="*/ 375 h 470"/>
                  <a:gd name="T12" fmla="*/ 5 w 48"/>
                  <a:gd name="T13" fmla="*/ 469 h 470"/>
                  <a:gd name="T14" fmla="*/ 9 w 48"/>
                  <a:gd name="T15" fmla="*/ 469 h 470"/>
                  <a:gd name="T16" fmla="*/ 5 w 48"/>
                  <a:gd name="T17" fmla="*/ 375 h 470"/>
                  <a:gd name="T18" fmla="*/ 5 w 48"/>
                  <a:gd name="T19" fmla="*/ 296 h 470"/>
                  <a:gd name="T20" fmla="*/ 14 w 48"/>
                  <a:gd name="T21" fmla="*/ 211 h 470"/>
                  <a:gd name="T22" fmla="*/ 29 w 48"/>
                  <a:gd name="T23" fmla="*/ 125 h 470"/>
                  <a:gd name="T24" fmla="*/ 46 w 48"/>
                  <a:gd name="T25" fmla="*/ 12 h 470"/>
                  <a:gd name="T26" fmla="*/ 47 w 48"/>
                  <a:gd name="T2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>
                  <a:gd name="T0" fmla="*/ 15 w 77"/>
                  <a:gd name="T1" fmla="*/ 0 h 486"/>
                  <a:gd name="T2" fmla="*/ 30 w 77"/>
                  <a:gd name="T3" fmla="*/ 37 h 486"/>
                  <a:gd name="T4" fmla="*/ 45 w 77"/>
                  <a:gd name="T5" fmla="*/ 96 h 486"/>
                  <a:gd name="T6" fmla="*/ 60 w 77"/>
                  <a:gd name="T7" fmla="*/ 177 h 486"/>
                  <a:gd name="T8" fmla="*/ 76 w 77"/>
                  <a:gd name="T9" fmla="*/ 279 h 486"/>
                  <a:gd name="T10" fmla="*/ 76 w 77"/>
                  <a:gd name="T11" fmla="*/ 390 h 486"/>
                  <a:gd name="T12" fmla="*/ 68 w 77"/>
                  <a:gd name="T13" fmla="*/ 485 h 486"/>
                  <a:gd name="T14" fmla="*/ 60 w 77"/>
                  <a:gd name="T15" fmla="*/ 485 h 486"/>
                  <a:gd name="T16" fmla="*/ 68 w 77"/>
                  <a:gd name="T17" fmla="*/ 390 h 486"/>
                  <a:gd name="T18" fmla="*/ 68 w 77"/>
                  <a:gd name="T19" fmla="*/ 309 h 486"/>
                  <a:gd name="T20" fmla="*/ 53 w 77"/>
                  <a:gd name="T21" fmla="*/ 220 h 486"/>
                  <a:gd name="T22" fmla="*/ 30 w 77"/>
                  <a:gd name="T23" fmla="*/ 132 h 486"/>
                  <a:gd name="T24" fmla="*/ 0 w 77"/>
                  <a:gd name="T25" fmla="*/ 23 h 486"/>
                  <a:gd name="T26" fmla="*/ 15 w 77"/>
                  <a:gd name="T27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>
                  <a:gd name="T0" fmla="*/ 124 w 213"/>
                  <a:gd name="T1" fmla="*/ 14 h 578"/>
                  <a:gd name="T2" fmla="*/ 106 w 213"/>
                  <a:gd name="T3" fmla="*/ 37 h 578"/>
                  <a:gd name="T4" fmla="*/ 67 w 213"/>
                  <a:gd name="T5" fmla="*/ 61 h 578"/>
                  <a:gd name="T6" fmla="*/ 82 w 213"/>
                  <a:gd name="T7" fmla="*/ 56 h 578"/>
                  <a:gd name="T8" fmla="*/ 87 w 213"/>
                  <a:gd name="T9" fmla="*/ 71 h 578"/>
                  <a:gd name="T10" fmla="*/ 82 w 213"/>
                  <a:gd name="T11" fmla="*/ 84 h 578"/>
                  <a:gd name="T12" fmla="*/ 60 w 213"/>
                  <a:gd name="T13" fmla="*/ 112 h 578"/>
                  <a:gd name="T14" fmla="*/ 60 w 213"/>
                  <a:gd name="T15" fmla="*/ 119 h 578"/>
                  <a:gd name="T16" fmla="*/ 76 w 213"/>
                  <a:gd name="T17" fmla="*/ 119 h 578"/>
                  <a:gd name="T18" fmla="*/ 69 w 213"/>
                  <a:gd name="T19" fmla="*/ 128 h 578"/>
                  <a:gd name="T20" fmla="*/ 60 w 213"/>
                  <a:gd name="T21" fmla="*/ 156 h 578"/>
                  <a:gd name="T22" fmla="*/ 69 w 213"/>
                  <a:gd name="T23" fmla="*/ 151 h 578"/>
                  <a:gd name="T24" fmla="*/ 73 w 213"/>
                  <a:gd name="T25" fmla="*/ 169 h 578"/>
                  <a:gd name="T26" fmla="*/ 21 w 213"/>
                  <a:gd name="T27" fmla="*/ 217 h 578"/>
                  <a:gd name="T28" fmla="*/ 54 w 213"/>
                  <a:gd name="T29" fmla="*/ 202 h 578"/>
                  <a:gd name="T30" fmla="*/ 42 w 213"/>
                  <a:gd name="T31" fmla="*/ 231 h 578"/>
                  <a:gd name="T32" fmla="*/ 27 w 213"/>
                  <a:gd name="T33" fmla="*/ 235 h 578"/>
                  <a:gd name="T34" fmla="*/ 63 w 213"/>
                  <a:gd name="T35" fmla="*/ 202 h 578"/>
                  <a:gd name="T36" fmla="*/ 73 w 213"/>
                  <a:gd name="T37" fmla="*/ 217 h 578"/>
                  <a:gd name="T38" fmla="*/ 45 w 213"/>
                  <a:gd name="T39" fmla="*/ 260 h 578"/>
                  <a:gd name="T40" fmla="*/ 24 w 213"/>
                  <a:gd name="T41" fmla="*/ 289 h 578"/>
                  <a:gd name="T42" fmla="*/ 49 w 213"/>
                  <a:gd name="T43" fmla="*/ 270 h 578"/>
                  <a:gd name="T44" fmla="*/ 57 w 213"/>
                  <a:gd name="T45" fmla="*/ 283 h 578"/>
                  <a:gd name="T46" fmla="*/ 45 w 213"/>
                  <a:gd name="T47" fmla="*/ 316 h 578"/>
                  <a:gd name="T48" fmla="*/ 27 w 213"/>
                  <a:gd name="T49" fmla="*/ 336 h 578"/>
                  <a:gd name="T50" fmla="*/ 33 w 213"/>
                  <a:gd name="T51" fmla="*/ 345 h 578"/>
                  <a:gd name="T52" fmla="*/ 36 w 213"/>
                  <a:gd name="T53" fmla="*/ 359 h 578"/>
                  <a:gd name="T54" fmla="*/ 33 w 213"/>
                  <a:gd name="T55" fmla="*/ 364 h 578"/>
                  <a:gd name="T56" fmla="*/ 30 w 213"/>
                  <a:gd name="T57" fmla="*/ 378 h 578"/>
                  <a:gd name="T58" fmla="*/ 33 w 213"/>
                  <a:gd name="T59" fmla="*/ 392 h 578"/>
                  <a:gd name="T60" fmla="*/ 6 w 213"/>
                  <a:gd name="T61" fmla="*/ 448 h 578"/>
                  <a:gd name="T62" fmla="*/ 39 w 213"/>
                  <a:gd name="T63" fmla="*/ 415 h 578"/>
                  <a:gd name="T64" fmla="*/ 69 w 213"/>
                  <a:gd name="T65" fmla="*/ 577 h 578"/>
                  <a:gd name="T66" fmla="*/ 45 w 213"/>
                  <a:gd name="T67" fmla="*/ 434 h 578"/>
                  <a:gd name="T68" fmla="*/ 60 w 213"/>
                  <a:gd name="T69" fmla="*/ 397 h 578"/>
                  <a:gd name="T70" fmla="*/ 63 w 213"/>
                  <a:gd name="T71" fmla="*/ 378 h 578"/>
                  <a:gd name="T72" fmla="*/ 73 w 213"/>
                  <a:gd name="T73" fmla="*/ 411 h 578"/>
                  <a:gd name="T74" fmla="*/ 69 w 213"/>
                  <a:gd name="T75" fmla="*/ 349 h 578"/>
                  <a:gd name="T76" fmla="*/ 91 w 213"/>
                  <a:gd name="T77" fmla="*/ 430 h 578"/>
                  <a:gd name="T78" fmla="*/ 100 w 213"/>
                  <a:gd name="T79" fmla="*/ 434 h 578"/>
                  <a:gd name="T80" fmla="*/ 76 w 213"/>
                  <a:gd name="T81" fmla="*/ 378 h 578"/>
                  <a:gd name="T82" fmla="*/ 82 w 213"/>
                  <a:gd name="T83" fmla="*/ 312 h 578"/>
                  <a:gd name="T84" fmla="*/ 145 w 213"/>
                  <a:gd name="T85" fmla="*/ 500 h 578"/>
                  <a:gd name="T86" fmla="*/ 87 w 213"/>
                  <a:gd name="T87" fmla="*/ 326 h 578"/>
                  <a:gd name="T88" fmla="*/ 93 w 213"/>
                  <a:gd name="T89" fmla="*/ 250 h 578"/>
                  <a:gd name="T90" fmla="*/ 124 w 213"/>
                  <a:gd name="T91" fmla="*/ 359 h 578"/>
                  <a:gd name="T92" fmla="*/ 102 w 213"/>
                  <a:gd name="T93" fmla="*/ 256 h 578"/>
                  <a:gd name="T94" fmla="*/ 129 w 213"/>
                  <a:gd name="T95" fmla="*/ 415 h 578"/>
                  <a:gd name="T96" fmla="*/ 106 w 213"/>
                  <a:gd name="T97" fmla="*/ 202 h 578"/>
                  <a:gd name="T98" fmla="*/ 111 w 213"/>
                  <a:gd name="T99" fmla="*/ 151 h 578"/>
                  <a:gd name="T100" fmla="*/ 148 w 213"/>
                  <a:gd name="T101" fmla="*/ 240 h 578"/>
                  <a:gd name="T102" fmla="*/ 148 w 213"/>
                  <a:gd name="T103" fmla="*/ 240 h 578"/>
                  <a:gd name="T104" fmla="*/ 120 w 213"/>
                  <a:gd name="T105" fmla="*/ 161 h 578"/>
                  <a:gd name="T106" fmla="*/ 124 w 213"/>
                  <a:gd name="T107" fmla="*/ 119 h 578"/>
                  <a:gd name="T108" fmla="*/ 133 w 213"/>
                  <a:gd name="T109" fmla="*/ 138 h 578"/>
                  <a:gd name="T110" fmla="*/ 212 w 213"/>
                  <a:gd name="T111" fmla="*/ 223 h 578"/>
                  <a:gd name="T112" fmla="*/ 129 w 213"/>
                  <a:gd name="T113" fmla="*/ 123 h 578"/>
                  <a:gd name="T114" fmla="*/ 145 w 213"/>
                  <a:gd name="T115" fmla="*/ 112 h 578"/>
                  <a:gd name="T116" fmla="*/ 194 w 213"/>
                  <a:gd name="T117" fmla="*/ 208 h 578"/>
                  <a:gd name="T118" fmla="*/ 139 w 213"/>
                  <a:gd name="T119" fmla="*/ 56 h 578"/>
                  <a:gd name="T120" fmla="*/ 135 w 213"/>
                  <a:gd name="T121" fmla="*/ 28 h 578"/>
                  <a:gd name="T122" fmla="*/ 151 w 213"/>
                  <a:gd name="T123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>
                  <a:gd name="T0" fmla="*/ 131 w 132"/>
                  <a:gd name="T1" fmla="*/ 179 h 502"/>
                  <a:gd name="T2" fmla="*/ 117 w 132"/>
                  <a:gd name="T3" fmla="*/ 18 h 502"/>
                  <a:gd name="T4" fmla="*/ 99 w 132"/>
                  <a:gd name="T5" fmla="*/ 2 h 502"/>
                  <a:gd name="T6" fmla="*/ 85 w 132"/>
                  <a:gd name="T7" fmla="*/ 0 h 502"/>
                  <a:gd name="T8" fmla="*/ 63 w 132"/>
                  <a:gd name="T9" fmla="*/ 7 h 502"/>
                  <a:gd name="T10" fmla="*/ 49 w 132"/>
                  <a:gd name="T11" fmla="*/ 25 h 502"/>
                  <a:gd name="T12" fmla="*/ 33 w 132"/>
                  <a:gd name="T13" fmla="*/ 50 h 502"/>
                  <a:gd name="T14" fmla="*/ 18 w 132"/>
                  <a:gd name="T15" fmla="*/ 94 h 502"/>
                  <a:gd name="T16" fmla="*/ 10 w 132"/>
                  <a:gd name="T17" fmla="*/ 157 h 502"/>
                  <a:gd name="T18" fmla="*/ 6 w 132"/>
                  <a:gd name="T19" fmla="*/ 211 h 502"/>
                  <a:gd name="T20" fmla="*/ 0 w 132"/>
                  <a:gd name="T21" fmla="*/ 285 h 502"/>
                  <a:gd name="T22" fmla="*/ 0 w 132"/>
                  <a:gd name="T23" fmla="*/ 334 h 502"/>
                  <a:gd name="T24" fmla="*/ 10 w 132"/>
                  <a:gd name="T25" fmla="*/ 400 h 502"/>
                  <a:gd name="T26" fmla="*/ 30 w 132"/>
                  <a:gd name="T27" fmla="*/ 456 h 502"/>
                  <a:gd name="T28" fmla="*/ 49 w 132"/>
                  <a:gd name="T29" fmla="*/ 501 h 502"/>
                  <a:gd name="T30" fmla="*/ 38 w 132"/>
                  <a:gd name="T31" fmla="*/ 433 h 502"/>
                  <a:gd name="T32" fmla="*/ 33 w 132"/>
                  <a:gd name="T33" fmla="*/ 370 h 502"/>
                  <a:gd name="T34" fmla="*/ 36 w 132"/>
                  <a:gd name="T35" fmla="*/ 304 h 502"/>
                  <a:gd name="T36" fmla="*/ 38 w 132"/>
                  <a:gd name="T37" fmla="*/ 245 h 502"/>
                  <a:gd name="T38" fmla="*/ 42 w 132"/>
                  <a:gd name="T39" fmla="*/ 186 h 502"/>
                  <a:gd name="T40" fmla="*/ 49 w 132"/>
                  <a:gd name="T41" fmla="*/ 133 h 502"/>
                  <a:gd name="T42" fmla="*/ 51 w 132"/>
                  <a:gd name="T43" fmla="*/ 93 h 502"/>
                  <a:gd name="T44" fmla="*/ 59 w 132"/>
                  <a:gd name="T45" fmla="*/ 53 h 502"/>
                  <a:gd name="T46" fmla="*/ 79 w 132"/>
                  <a:gd name="T47" fmla="*/ 20 h 502"/>
                  <a:gd name="T48" fmla="*/ 96 w 132"/>
                  <a:gd name="T49" fmla="*/ 22 h 502"/>
                  <a:gd name="T50" fmla="*/ 112 w 132"/>
                  <a:gd name="T51" fmla="*/ 113 h 502"/>
                  <a:gd name="T52" fmla="*/ 125 w 132"/>
                  <a:gd name="T53" fmla="*/ 133 h 502"/>
                  <a:gd name="T54" fmla="*/ 131 w 132"/>
                  <a:gd name="T55" fmla="*/ 179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>
                  <a:gd name="T0" fmla="*/ 193 w 288"/>
                  <a:gd name="T1" fmla="*/ 11 h 1029"/>
                  <a:gd name="T2" fmla="*/ 185 w 288"/>
                  <a:gd name="T3" fmla="*/ 44 h 1029"/>
                  <a:gd name="T4" fmla="*/ 122 w 288"/>
                  <a:gd name="T5" fmla="*/ 37 h 1029"/>
                  <a:gd name="T6" fmla="*/ 147 w 288"/>
                  <a:gd name="T7" fmla="*/ 51 h 1029"/>
                  <a:gd name="T8" fmla="*/ 174 w 288"/>
                  <a:gd name="T9" fmla="*/ 70 h 1029"/>
                  <a:gd name="T10" fmla="*/ 114 w 288"/>
                  <a:gd name="T11" fmla="*/ 96 h 1029"/>
                  <a:gd name="T12" fmla="*/ 161 w 288"/>
                  <a:gd name="T13" fmla="*/ 104 h 1029"/>
                  <a:gd name="T14" fmla="*/ 164 w 288"/>
                  <a:gd name="T15" fmla="*/ 135 h 1029"/>
                  <a:gd name="T16" fmla="*/ 28 w 288"/>
                  <a:gd name="T17" fmla="*/ 280 h 1029"/>
                  <a:gd name="T18" fmla="*/ 155 w 288"/>
                  <a:gd name="T19" fmla="*/ 175 h 1029"/>
                  <a:gd name="T20" fmla="*/ 128 w 288"/>
                  <a:gd name="T21" fmla="*/ 234 h 1029"/>
                  <a:gd name="T22" fmla="*/ 145 w 288"/>
                  <a:gd name="T23" fmla="*/ 240 h 1029"/>
                  <a:gd name="T24" fmla="*/ 122 w 288"/>
                  <a:gd name="T25" fmla="*/ 322 h 1029"/>
                  <a:gd name="T26" fmla="*/ 72 w 288"/>
                  <a:gd name="T27" fmla="*/ 409 h 1029"/>
                  <a:gd name="T28" fmla="*/ 128 w 288"/>
                  <a:gd name="T29" fmla="*/ 345 h 1029"/>
                  <a:gd name="T30" fmla="*/ 82 w 288"/>
                  <a:gd name="T31" fmla="*/ 474 h 1029"/>
                  <a:gd name="T32" fmla="*/ 124 w 288"/>
                  <a:gd name="T33" fmla="*/ 389 h 1029"/>
                  <a:gd name="T34" fmla="*/ 134 w 288"/>
                  <a:gd name="T35" fmla="*/ 389 h 1029"/>
                  <a:gd name="T36" fmla="*/ 117 w 288"/>
                  <a:gd name="T37" fmla="*/ 465 h 1029"/>
                  <a:gd name="T38" fmla="*/ 131 w 288"/>
                  <a:gd name="T39" fmla="*/ 465 h 1029"/>
                  <a:gd name="T40" fmla="*/ 105 w 288"/>
                  <a:gd name="T41" fmla="*/ 553 h 1029"/>
                  <a:gd name="T42" fmla="*/ 120 w 288"/>
                  <a:gd name="T43" fmla="*/ 531 h 1029"/>
                  <a:gd name="T44" fmla="*/ 106 w 288"/>
                  <a:gd name="T45" fmla="*/ 615 h 1029"/>
                  <a:gd name="T46" fmla="*/ 117 w 288"/>
                  <a:gd name="T47" fmla="*/ 588 h 1029"/>
                  <a:gd name="T48" fmla="*/ 130 w 288"/>
                  <a:gd name="T49" fmla="*/ 579 h 1029"/>
                  <a:gd name="T50" fmla="*/ 122 w 288"/>
                  <a:gd name="T51" fmla="*/ 641 h 1029"/>
                  <a:gd name="T52" fmla="*/ 95 w 288"/>
                  <a:gd name="T53" fmla="*/ 754 h 1029"/>
                  <a:gd name="T54" fmla="*/ 130 w 288"/>
                  <a:gd name="T55" fmla="*/ 667 h 1029"/>
                  <a:gd name="T56" fmla="*/ 138 w 288"/>
                  <a:gd name="T57" fmla="*/ 652 h 1029"/>
                  <a:gd name="T58" fmla="*/ 135 w 288"/>
                  <a:gd name="T59" fmla="*/ 746 h 1029"/>
                  <a:gd name="T60" fmla="*/ 147 w 288"/>
                  <a:gd name="T61" fmla="*/ 793 h 1029"/>
                  <a:gd name="T62" fmla="*/ 151 w 288"/>
                  <a:gd name="T63" fmla="*/ 740 h 1029"/>
                  <a:gd name="T64" fmla="*/ 254 w 288"/>
                  <a:gd name="T65" fmla="*/ 881 h 1029"/>
                  <a:gd name="T66" fmla="*/ 161 w 288"/>
                  <a:gd name="T67" fmla="*/ 677 h 1029"/>
                  <a:gd name="T68" fmla="*/ 180 w 288"/>
                  <a:gd name="T69" fmla="*/ 720 h 1029"/>
                  <a:gd name="T70" fmla="*/ 153 w 288"/>
                  <a:gd name="T71" fmla="*/ 605 h 1029"/>
                  <a:gd name="T72" fmla="*/ 265 w 288"/>
                  <a:gd name="T73" fmla="*/ 695 h 1029"/>
                  <a:gd name="T74" fmla="*/ 153 w 288"/>
                  <a:gd name="T75" fmla="*/ 570 h 1029"/>
                  <a:gd name="T76" fmla="*/ 169 w 288"/>
                  <a:gd name="T77" fmla="*/ 542 h 1029"/>
                  <a:gd name="T78" fmla="*/ 156 w 288"/>
                  <a:gd name="T79" fmla="*/ 494 h 1029"/>
                  <a:gd name="T80" fmla="*/ 174 w 288"/>
                  <a:gd name="T81" fmla="*/ 494 h 1029"/>
                  <a:gd name="T82" fmla="*/ 225 w 288"/>
                  <a:gd name="T83" fmla="*/ 582 h 1029"/>
                  <a:gd name="T84" fmla="*/ 176 w 288"/>
                  <a:gd name="T85" fmla="*/ 415 h 1029"/>
                  <a:gd name="T86" fmla="*/ 166 w 288"/>
                  <a:gd name="T87" fmla="*/ 353 h 1029"/>
                  <a:gd name="T88" fmla="*/ 180 w 288"/>
                  <a:gd name="T89" fmla="*/ 342 h 1029"/>
                  <a:gd name="T90" fmla="*/ 178 w 288"/>
                  <a:gd name="T91" fmla="*/ 284 h 1029"/>
                  <a:gd name="T92" fmla="*/ 184 w 288"/>
                  <a:gd name="T93" fmla="*/ 277 h 1029"/>
                  <a:gd name="T94" fmla="*/ 218 w 288"/>
                  <a:gd name="T95" fmla="*/ 330 h 1029"/>
                  <a:gd name="T96" fmla="*/ 191 w 288"/>
                  <a:gd name="T97" fmla="*/ 245 h 1029"/>
                  <a:gd name="T98" fmla="*/ 193 w 288"/>
                  <a:gd name="T99" fmla="*/ 172 h 1029"/>
                  <a:gd name="T100" fmla="*/ 191 w 288"/>
                  <a:gd name="T101" fmla="*/ 132 h 1029"/>
                  <a:gd name="T102" fmla="*/ 221 w 288"/>
                  <a:gd name="T103" fmla="*/ 129 h 1029"/>
                  <a:gd name="T104" fmla="*/ 213 w 288"/>
                  <a:gd name="T105" fmla="*/ 70 h 1029"/>
                  <a:gd name="T106" fmla="*/ 226 w 288"/>
                  <a:gd name="T107" fmla="*/ 56 h 1029"/>
                  <a:gd name="T108" fmla="*/ 222 w 288"/>
                  <a:gd name="T109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>
                  <a:gd name="T0" fmla="*/ 2 w 120"/>
                  <a:gd name="T1" fmla="*/ 91 h 573"/>
                  <a:gd name="T2" fmla="*/ 27 w 120"/>
                  <a:gd name="T3" fmla="*/ 0 h 573"/>
                  <a:gd name="T4" fmla="*/ 43 w 120"/>
                  <a:gd name="T5" fmla="*/ 2 h 573"/>
                  <a:gd name="T6" fmla="*/ 56 w 120"/>
                  <a:gd name="T7" fmla="*/ 8 h 573"/>
                  <a:gd name="T8" fmla="*/ 67 w 120"/>
                  <a:gd name="T9" fmla="*/ 33 h 573"/>
                  <a:gd name="T10" fmla="*/ 94 w 120"/>
                  <a:gd name="T11" fmla="*/ 106 h 573"/>
                  <a:gd name="T12" fmla="*/ 103 w 120"/>
                  <a:gd name="T13" fmla="*/ 139 h 573"/>
                  <a:gd name="T14" fmla="*/ 110 w 120"/>
                  <a:gd name="T15" fmla="*/ 171 h 573"/>
                  <a:gd name="T16" fmla="*/ 116 w 120"/>
                  <a:gd name="T17" fmla="*/ 268 h 573"/>
                  <a:gd name="T18" fmla="*/ 119 w 120"/>
                  <a:gd name="T19" fmla="*/ 297 h 573"/>
                  <a:gd name="T20" fmla="*/ 116 w 120"/>
                  <a:gd name="T21" fmla="*/ 336 h 573"/>
                  <a:gd name="T22" fmla="*/ 111 w 120"/>
                  <a:gd name="T23" fmla="*/ 375 h 573"/>
                  <a:gd name="T24" fmla="*/ 101 w 120"/>
                  <a:gd name="T25" fmla="*/ 436 h 573"/>
                  <a:gd name="T26" fmla="*/ 92 w 120"/>
                  <a:gd name="T27" fmla="*/ 475 h 573"/>
                  <a:gd name="T28" fmla="*/ 79 w 120"/>
                  <a:gd name="T29" fmla="*/ 518 h 573"/>
                  <a:gd name="T30" fmla="*/ 52 w 120"/>
                  <a:gd name="T31" fmla="*/ 572 h 573"/>
                  <a:gd name="T32" fmla="*/ 65 w 120"/>
                  <a:gd name="T33" fmla="*/ 505 h 573"/>
                  <a:gd name="T34" fmla="*/ 77 w 120"/>
                  <a:gd name="T35" fmla="*/ 444 h 573"/>
                  <a:gd name="T36" fmla="*/ 83 w 120"/>
                  <a:gd name="T37" fmla="*/ 388 h 573"/>
                  <a:gd name="T38" fmla="*/ 80 w 120"/>
                  <a:gd name="T39" fmla="*/ 336 h 573"/>
                  <a:gd name="T40" fmla="*/ 79 w 120"/>
                  <a:gd name="T41" fmla="*/ 297 h 573"/>
                  <a:gd name="T42" fmla="*/ 83 w 120"/>
                  <a:gd name="T43" fmla="*/ 251 h 573"/>
                  <a:gd name="T44" fmla="*/ 86 w 120"/>
                  <a:gd name="T45" fmla="*/ 214 h 573"/>
                  <a:gd name="T46" fmla="*/ 74 w 120"/>
                  <a:gd name="T47" fmla="*/ 139 h 573"/>
                  <a:gd name="T48" fmla="*/ 71 w 120"/>
                  <a:gd name="T49" fmla="*/ 97 h 573"/>
                  <a:gd name="T50" fmla="*/ 63 w 120"/>
                  <a:gd name="T51" fmla="*/ 66 h 573"/>
                  <a:gd name="T52" fmla="*/ 43 w 120"/>
                  <a:gd name="T53" fmla="*/ 24 h 573"/>
                  <a:gd name="T54" fmla="*/ 33 w 120"/>
                  <a:gd name="T55" fmla="*/ 57 h 573"/>
                  <a:gd name="T56" fmla="*/ 0 w 120"/>
                  <a:gd name="T57" fmla="*/ 109 h 573"/>
                  <a:gd name="T58" fmla="*/ 2 w 120"/>
                  <a:gd name="T59" fmla="*/ 9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>
                  <a:gd name="T0" fmla="*/ 39 w 50"/>
                  <a:gd name="T1" fmla="*/ 0 h 585"/>
                  <a:gd name="T2" fmla="*/ 35 w 50"/>
                  <a:gd name="T3" fmla="*/ 11 h 585"/>
                  <a:gd name="T4" fmla="*/ 19 w 50"/>
                  <a:gd name="T5" fmla="*/ 115 h 585"/>
                  <a:gd name="T6" fmla="*/ 9 w 50"/>
                  <a:gd name="T7" fmla="*/ 212 h 585"/>
                  <a:gd name="T8" fmla="*/ 0 w 50"/>
                  <a:gd name="T9" fmla="*/ 335 h 585"/>
                  <a:gd name="T10" fmla="*/ 0 w 50"/>
                  <a:gd name="T11" fmla="*/ 467 h 585"/>
                  <a:gd name="T12" fmla="*/ 4 w 50"/>
                  <a:gd name="T13" fmla="*/ 584 h 585"/>
                  <a:gd name="T14" fmla="*/ 9 w 50"/>
                  <a:gd name="T15" fmla="*/ 584 h 585"/>
                  <a:gd name="T16" fmla="*/ 4 w 50"/>
                  <a:gd name="T17" fmla="*/ 467 h 585"/>
                  <a:gd name="T18" fmla="*/ 4 w 50"/>
                  <a:gd name="T19" fmla="*/ 371 h 585"/>
                  <a:gd name="T20" fmla="*/ 14 w 50"/>
                  <a:gd name="T21" fmla="*/ 264 h 585"/>
                  <a:gd name="T22" fmla="*/ 29 w 50"/>
                  <a:gd name="T23" fmla="*/ 159 h 585"/>
                  <a:gd name="T24" fmla="*/ 49 w 50"/>
                  <a:gd name="T25" fmla="*/ 25 h 585"/>
                  <a:gd name="T26" fmla="*/ 39 w 50"/>
                  <a:gd name="T27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>
                  <a:gd name="T0" fmla="*/ 8 w 45"/>
                  <a:gd name="T1" fmla="*/ 0 h 354"/>
                  <a:gd name="T2" fmla="*/ 17 w 45"/>
                  <a:gd name="T3" fmla="*/ 25 h 354"/>
                  <a:gd name="T4" fmla="*/ 26 w 45"/>
                  <a:gd name="T5" fmla="*/ 69 h 354"/>
                  <a:gd name="T6" fmla="*/ 35 w 45"/>
                  <a:gd name="T7" fmla="*/ 128 h 354"/>
                  <a:gd name="T8" fmla="*/ 44 w 45"/>
                  <a:gd name="T9" fmla="*/ 203 h 354"/>
                  <a:gd name="T10" fmla="*/ 44 w 45"/>
                  <a:gd name="T11" fmla="*/ 282 h 354"/>
                  <a:gd name="T12" fmla="*/ 39 w 45"/>
                  <a:gd name="T13" fmla="*/ 353 h 354"/>
                  <a:gd name="T14" fmla="*/ 35 w 45"/>
                  <a:gd name="T15" fmla="*/ 353 h 354"/>
                  <a:gd name="T16" fmla="*/ 39 w 45"/>
                  <a:gd name="T17" fmla="*/ 282 h 354"/>
                  <a:gd name="T18" fmla="*/ 39 w 45"/>
                  <a:gd name="T19" fmla="*/ 224 h 354"/>
                  <a:gd name="T20" fmla="*/ 30 w 45"/>
                  <a:gd name="T21" fmla="*/ 159 h 354"/>
                  <a:gd name="T22" fmla="*/ 17 w 45"/>
                  <a:gd name="T23" fmla="*/ 96 h 354"/>
                  <a:gd name="T24" fmla="*/ 0 w 45"/>
                  <a:gd name="T25" fmla="*/ 15 h 354"/>
                  <a:gd name="T26" fmla="*/ 8 w 45"/>
                  <a:gd name="T2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>
                  <a:gd name="T0" fmla="*/ 73 w 76"/>
                  <a:gd name="T1" fmla="*/ 54 h 353"/>
                  <a:gd name="T2" fmla="*/ 57 w 76"/>
                  <a:gd name="T3" fmla="*/ 0 h 353"/>
                  <a:gd name="T4" fmla="*/ 47 w 76"/>
                  <a:gd name="T5" fmla="*/ 1 h 353"/>
                  <a:gd name="T6" fmla="*/ 38 w 76"/>
                  <a:gd name="T7" fmla="*/ 4 h 353"/>
                  <a:gd name="T8" fmla="*/ 32 w 76"/>
                  <a:gd name="T9" fmla="*/ 18 h 353"/>
                  <a:gd name="T10" fmla="*/ 15 w 76"/>
                  <a:gd name="T11" fmla="*/ 64 h 353"/>
                  <a:gd name="T12" fmla="*/ 8 w 76"/>
                  <a:gd name="T13" fmla="*/ 85 h 353"/>
                  <a:gd name="T14" fmla="*/ 6 w 76"/>
                  <a:gd name="T15" fmla="*/ 105 h 353"/>
                  <a:gd name="T16" fmla="*/ 0 w 76"/>
                  <a:gd name="T17" fmla="*/ 165 h 353"/>
                  <a:gd name="T18" fmla="*/ 0 w 76"/>
                  <a:gd name="T19" fmla="*/ 183 h 353"/>
                  <a:gd name="T20" fmla="*/ 0 w 76"/>
                  <a:gd name="T21" fmla="*/ 206 h 353"/>
                  <a:gd name="T22" fmla="*/ 4 w 76"/>
                  <a:gd name="T23" fmla="*/ 230 h 353"/>
                  <a:gd name="T24" fmla="*/ 10 w 76"/>
                  <a:gd name="T25" fmla="*/ 268 h 353"/>
                  <a:gd name="T26" fmla="*/ 16 w 76"/>
                  <a:gd name="T27" fmla="*/ 292 h 353"/>
                  <a:gd name="T28" fmla="*/ 25 w 76"/>
                  <a:gd name="T29" fmla="*/ 320 h 353"/>
                  <a:gd name="T30" fmla="*/ 42 w 76"/>
                  <a:gd name="T31" fmla="*/ 352 h 353"/>
                  <a:gd name="T32" fmla="*/ 33 w 76"/>
                  <a:gd name="T33" fmla="*/ 311 h 353"/>
                  <a:gd name="T34" fmla="*/ 26 w 76"/>
                  <a:gd name="T35" fmla="*/ 274 h 353"/>
                  <a:gd name="T36" fmla="*/ 22 w 76"/>
                  <a:gd name="T37" fmla="*/ 239 h 353"/>
                  <a:gd name="T38" fmla="*/ 23 w 76"/>
                  <a:gd name="T39" fmla="*/ 206 h 353"/>
                  <a:gd name="T40" fmla="*/ 25 w 76"/>
                  <a:gd name="T41" fmla="*/ 183 h 353"/>
                  <a:gd name="T42" fmla="*/ 22 w 76"/>
                  <a:gd name="T43" fmla="*/ 154 h 353"/>
                  <a:gd name="T44" fmla="*/ 21 w 76"/>
                  <a:gd name="T45" fmla="*/ 131 h 353"/>
                  <a:gd name="T46" fmla="*/ 27 w 76"/>
                  <a:gd name="T47" fmla="*/ 85 h 353"/>
                  <a:gd name="T48" fmla="*/ 29 w 76"/>
                  <a:gd name="T49" fmla="*/ 60 h 353"/>
                  <a:gd name="T50" fmla="*/ 35 w 76"/>
                  <a:gd name="T51" fmla="*/ 40 h 353"/>
                  <a:gd name="T52" fmla="*/ 47 w 76"/>
                  <a:gd name="T53" fmla="*/ 14 h 353"/>
                  <a:gd name="T54" fmla="*/ 53 w 76"/>
                  <a:gd name="T55" fmla="*/ 34 h 353"/>
                  <a:gd name="T56" fmla="*/ 75 w 76"/>
                  <a:gd name="T57" fmla="*/ 66 h 353"/>
                  <a:gd name="T58" fmla="*/ 73 w 76"/>
                  <a:gd name="T59" fmla="*/ 5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>
                  <a:gd name="T0" fmla="*/ 60 w 185"/>
                  <a:gd name="T1" fmla="*/ 7 h 636"/>
                  <a:gd name="T2" fmla="*/ 64 w 185"/>
                  <a:gd name="T3" fmla="*/ 27 h 636"/>
                  <a:gd name="T4" fmla="*/ 105 w 185"/>
                  <a:gd name="T5" fmla="*/ 24 h 636"/>
                  <a:gd name="T6" fmla="*/ 89 w 185"/>
                  <a:gd name="T7" fmla="*/ 33 h 636"/>
                  <a:gd name="T8" fmla="*/ 72 w 185"/>
                  <a:gd name="T9" fmla="*/ 43 h 636"/>
                  <a:gd name="T10" fmla="*/ 111 w 185"/>
                  <a:gd name="T11" fmla="*/ 59 h 636"/>
                  <a:gd name="T12" fmla="*/ 80 w 185"/>
                  <a:gd name="T13" fmla="*/ 64 h 636"/>
                  <a:gd name="T14" fmla="*/ 78 w 185"/>
                  <a:gd name="T15" fmla="*/ 83 h 636"/>
                  <a:gd name="T16" fmla="*/ 165 w 185"/>
                  <a:gd name="T17" fmla="*/ 172 h 636"/>
                  <a:gd name="T18" fmla="*/ 85 w 185"/>
                  <a:gd name="T19" fmla="*/ 107 h 636"/>
                  <a:gd name="T20" fmla="*/ 102 w 185"/>
                  <a:gd name="T21" fmla="*/ 145 h 636"/>
                  <a:gd name="T22" fmla="*/ 90 w 185"/>
                  <a:gd name="T23" fmla="*/ 148 h 636"/>
                  <a:gd name="T24" fmla="*/ 105 w 185"/>
                  <a:gd name="T25" fmla="*/ 198 h 636"/>
                  <a:gd name="T26" fmla="*/ 137 w 185"/>
                  <a:gd name="T27" fmla="*/ 251 h 636"/>
                  <a:gd name="T28" fmla="*/ 102 w 185"/>
                  <a:gd name="T29" fmla="*/ 213 h 636"/>
                  <a:gd name="T30" fmla="*/ 132 w 185"/>
                  <a:gd name="T31" fmla="*/ 293 h 636"/>
                  <a:gd name="T32" fmla="*/ 104 w 185"/>
                  <a:gd name="T33" fmla="*/ 240 h 636"/>
                  <a:gd name="T34" fmla="*/ 98 w 185"/>
                  <a:gd name="T35" fmla="*/ 240 h 636"/>
                  <a:gd name="T36" fmla="*/ 108 w 185"/>
                  <a:gd name="T37" fmla="*/ 287 h 636"/>
                  <a:gd name="T38" fmla="*/ 99 w 185"/>
                  <a:gd name="T39" fmla="*/ 287 h 636"/>
                  <a:gd name="T40" fmla="*/ 117 w 185"/>
                  <a:gd name="T41" fmla="*/ 342 h 636"/>
                  <a:gd name="T42" fmla="*/ 107 w 185"/>
                  <a:gd name="T43" fmla="*/ 328 h 636"/>
                  <a:gd name="T44" fmla="*/ 115 w 185"/>
                  <a:gd name="T45" fmla="*/ 380 h 636"/>
                  <a:gd name="T46" fmla="*/ 108 w 185"/>
                  <a:gd name="T47" fmla="*/ 362 h 636"/>
                  <a:gd name="T48" fmla="*/ 100 w 185"/>
                  <a:gd name="T49" fmla="*/ 358 h 636"/>
                  <a:gd name="T50" fmla="*/ 105 w 185"/>
                  <a:gd name="T51" fmla="*/ 395 h 636"/>
                  <a:gd name="T52" fmla="*/ 123 w 185"/>
                  <a:gd name="T53" fmla="*/ 465 h 636"/>
                  <a:gd name="T54" fmla="*/ 100 w 185"/>
                  <a:gd name="T55" fmla="*/ 411 h 636"/>
                  <a:gd name="T56" fmla="*/ 95 w 185"/>
                  <a:gd name="T57" fmla="*/ 403 h 636"/>
                  <a:gd name="T58" fmla="*/ 96 w 185"/>
                  <a:gd name="T59" fmla="*/ 460 h 636"/>
                  <a:gd name="T60" fmla="*/ 89 w 185"/>
                  <a:gd name="T61" fmla="*/ 489 h 636"/>
                  <a:gd name="T62" fmla="*/ 87 w 185"/>
                  <a:gd name="T63" fmla="*/ 456 h 636"/>
                  <a:gd name="T64" fmla="*/ 21 w 185"/>
                  <a:gd name="T65" fmla="*/ 544 h 636"/>
                  <a:gd name="T66" fmla="*/ 80 w 185"/>
                  <a:gd name="T67" fmla="*/ 417 h 636"/>
                  <a:gd name="T68" fmla="*/ 69 w 185"/>
                  <a:gd name="T69" fmla="*/ 444 h 636"/>
                  <a:gd name="T70" fmla="*/ 86 w 185"/>
                  <a:gd name="T71" fmla="*/ 374 h 636"/>
                  <a:gd name="T72" fmla="*/ 13 w 185"/>
                  <a:gd name="T73" fmla="*/ 429 h 636"/>
                  <a:gd name="T74" fmla="*/ 86 w 185"/>
                  <a:gd name="T75" fmla="*/ 351 h 636"/>
                  <a:gd name="T76" fmla="*/ 76 w 185"/>
                  <a:gd name="T77" fmla="*/ 334 h 636"/>
                  <a:gd name="T78" fmla="*/ 83 w 185"/>
                  <a:gd name="T79" fmla="*/ 305 h 636"/>
                  <a:gd name="T80" fmla="*/ 72 w 185"/>
                  <a:gd name="T81" fmla="*/ 305 h 636"/>
                  <a:gd name="T82" fmla="*/ 40 w 185"/>
                  <a:gd name="T83" fmla="*/ 359 h 636"/>
                  <a:gd name="T84" fmla="*/ 71 w 185"/>
                  <a:gd name="T85" fmla="*/ 256 h 636"/>
                  <a:gd name="T86" fmla="*/ 77 w 185"/>
                  <a:gd name="T87" fmla="*/ 218 h 636"/>
                  <a:gd name="T88" fmla="*/ 69 w 185"/>
                  <a:gd name="T89" fmla="*/ 211 h 636"/>
                  <a:gd name="T90" fmla="*/ 70 w 185"/>
                  <a:gd name="T91" fmla="*/ 175 h 636"/>
                  <a:gd name="T92" fmla="*/ 65 w 185"/>
                  <a:gd name="T93" fmla="*/ 171 h 636"/>
                  <a:gd name="T94" fmla="*/ 43 w 185"/>
                  <a:gd name="T95" fmla="*/ 203 h 636"/>
                  <a:gd name="T96" fmla="*/ 61 w 185"/>
                  <a:gd name="T97" fmla="*/ 152 h 636"/>
                  <a:gd name="T98" fmla="*/ 60 w 185"/>
                  <a:gd name="T99" fmla="*/ 106 h 636"/>
                  <a:gd name="T100" fmla="*/ 61 w 185"/>
                  <a:gd name="T101" fmla="*/ 80 h 636"/>
                  <a:gd name="T102" fmla="*/ 42 w 185"/>
                  <a:gd name="T103" fmla="*/ 79 h 636"/>
                  <a:gd name="T104" fmla="*/ 48 w 185"/>
                  <a:gd name="T105" fmla="*/ 43 h 636"/>
                  <a:gd name="T106" fmla="*/ 39 w 185"/>
                  <a:gd name="T107" fmla="*/ 34 h 636"/>
                  <a:gd name="T108" fmla="*/ 40 w 185"/>
                  <a:gd name="T10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>
                  <a:gd name="T0" fmla="*/ 29 w 38"/>
                  <a:gd name="T1" fmla="*/ 0 h 246"/>
                  <a:gd name="T2" fmla="*/ 22 w 38"/>
                  <a:gd name="T3" fmla="*/ 18 h 246"/>
                  <a:gd name="T4" fmla="*/ 14 w 38"/>
                  <a:gd name="T5" fmla="*/ 48 h 246"/>
                  <a:gd name="T6" fmla="*/ 7 w 38"/>
                  <a:gd name="T7" fmla="*/ 88 h 246"/>
                  <a:gd name="T8" fmla="*/ 0 w 38"/>
                  <a:gd name="T9" fmla="*/ 140 h 246"/>
                  <a:gd name="T10" fmla="*/ 0 w 38"/>
                  <a:gd name="T11" fmla="*/ 196 h 246"/>
                  <a:gd name="T12" fmla="*/ 3 w 38"/>
                  <a:gd name="T13" fmla="*/ 245 h 246"/>
                  <a:gd name="T14" fmla="*/ 7 w 38"/>
                  <a:gd name="T15" fmla="*/ 245 h 246"/>
                  <a:gd name="T16" fmla="*/ 3 w 38"/>
                  <a:gd name="T17" fmla="*/ 196 h 246"/>
                  <a:gd name="T18" fmla="*/ 3 w 38"/>
                  <a:gd name="T19" fmla="*/ 156 h 246"/>
                  <a:gd name="T20" fmla="*/ 10 w 38"/>
                  <a:gd name="T21" fmla="*/ 111 h 246"/>
                  <a:gd name="T22" fmla="*/ 22 w 38"/>
                  <a:gd name="T23" fmla="*/ 67 h 246"/>
                  <a:gd name="T24" fmla="*/ 37 w 38"/>
                  <a:gd name="T25" fmla="*/ 11 h 246"/>
                  <a:gd name="T26" fmla="*/ 29 w 38"/>
                  <a:gd name="T2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>
                  <a:gd name="T0" fmla="*/ 1 w 63"/>
                  <a:gd name="T1" fmla="*/ 39 h 247"/>
                  <a:gd name="T2" fmla="*/ 14 w 63"/>
                  <a:gd name="T3" fmla="*/ 0 h 247"/>
                  <a:gd name="T4" fmla="*/ 23 w 63"/>
                  <a:gd name="T5" fmla="*/ 0 h 247"/>
                  <a:gd name="T6" fmla="*/ 29 w 63"/>
                  <a:gd name="T7" fmla="*/ 2 h 247"/>
                  <a:gd name="T8" fmla="*/ 35 w 63"/>
                  <a:gd name="T9" fmla="*/ 13 h 247"/>
                  <a:gd name="T10" fmla="*/ 49 w 63"/>
                  <a:gd name="T11" fmla="*/ 44 h 247"/>
                  <a:gd name="T12" fmla="*/ 54 w 63"/>
                  <a:gd name="T13" fmla="*/ 59 h 247"/>
                  <a:gd name="T14" fmla="*/ 57 w 63"/>
                  <a:gd name="T15" fmla="*/ 73 h 247"/>
                  <a:gd name="T16" fmla="*/ 61 w 63"/>
                  <a:gd name="T17" fmla="*/ 115 h 247"/>
                  <a:gd name="T18" fmla="*/ 62 w 63"/>
                  <a:gd name="T19" fmla="*/ 128 h 247"/>
                  <a:gd name="T20" fmla="*/ 61 w 63"/>
                  <a:gd name="T21" fmla="*/ 144 h 247"/>
                  <a:gd name="T22" fmla="*/ 58 w 63"/>
                  <a:gd name="T23" fmla="*/ 162 h 247"/>
                  <a:gd name="T24" fmla="*/ 53 w 63"/>
                  <a:gd name="T25" fmla="*/ 188 h 247"/>
                  <a:gd name="T26" fmla="*/ 47 w 63"/>
                  <a:gd name="T27" fmla="*/ 205 h 247"/>
                  <a:gd name="T28" fmla="*/ 40 w 63"/>
                  <a:gd name="T29" fmla="*/ 222 h 247"/>
                  <a:gd name="T30" fmla="*/ 27 w 63"/>
                  <a:gd name="T31" fmla="*/ 246 h 247"/>
                  <a:gd name="T32" fmla="*/ 34 w 63"/>
                  <a:gd name="T33" fmla="*/ 217 h 247"/>
                  <a:gd name="T34" fmla="*/ 39 w 63"/>
                  <a:gd name="T35" fmla="*/ 191 h 247"/>
                  <a:gd name="T36" fmla="*/ 43 w 63"/>
                  <a:gd name="T37" fmla="*/ 167 h 247"/>
                  <a:gd name="T38" fmla="*/ 42 w 63"/>
                  <a:gd name="T39" fmla="*/ 144 h 247"/>
                  <a:gd name="T40" fmla="*/ 40 w 63"/>
                  <a:gd name="T41" fmla="*/ 128 h 247"/>
                  <a:gd name="T42" fmla="*/ 43 w 63"/>
                  <a:gd name="T43" fmla="*/ 108 h 247"/>
                  <a:gd name="T44" fmla="*/ 45 w 63"/>
                  <a:gd name="T45" fmla="*/ 91 h 247"/>
                  <a:gd name="T46" fmla="*/ 38 w 63"/>
                  <a:gd name="T47" fmla="*/ 59 h 247"/>
                  <a:gd name="T48" fmla="*/ 38 w 63"/>
                  <a:gd name="T49" fmla="*/ 41 h 247"/>
                  <a:gd name="T50" fmla="*/ 32 w 63"/>
                  <a:gd name="T51" fmla="*/ 27 h 247"/>
                  <a:gd name="T52" fmla="*/ 23 w 63"/>
                  <a:gd name="T53" fmla="*/ 10 h 247"/>
                  <a:gd name="T54" fmla="*/ 17 w 63"/>
                  <a:gd name="T55" fmla="*/ 24 h 247"/>
                  <a:gd name="T56" fmla="*/ 0 w 63"/>
                  <a:gd name="T57" fmla="*/ 46 h 247"/>
                  <a:gd name="T58" fmla="*/ 1 w 63"/>
                  <a:gd name="T59" fmla="*/ 3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>
                  <a:gd name="T0" fmla="*/ 103 w 154"/>
                  <a:gd name="T1" fmla="*/ 5 h 444"/>
                  <a:gd name="T2" fmla="*/ 98 w 154"/>
                  <a:gd name="T3" fmla="*/ 18 h 444"/>
                  <a:gd name="T4" fmla="*/ 64 w 154"/>
                  <a:gd name="T5" fmla="*/ 17 h 444"/>
                  <a:gd name="T6" fmla="*/ 78 w 154"/>
                  <a:gd name="T7" fmla="*/ 23 h 444"/>
                  <a:gd name="T8" fmla="*/ 92 w 154"/>
                  <a:gd name="T9" fmla="*/ 30 h 444"/>
                  <a:gd name="T10" fmla="*/ 60 w 154"/>
                  <a:gd name="T11" fmla="*/ 41 h 444"/>
                  <a:gd name="T12" fmla="*/ 85 w 154"/>
                  <a:gd name="T13" fmla="*/ 46 h 444"/>
                  <a:gd name="T14" fmla="*/ 88 w 154"/>
                  <a:gd name="T15" fmla="*/ 57 h 444"/>
                  <a:gd name="T16" fmla="*/ 16 w 154"/>
                  <a:gd name="T17" fmla="*/ 120 h 444"/>
                  <a:gd name="T18" fmla="*/ 82 w 154"/>
                  <a:gd name="T19" fmla="*/ 74 h 444"/>
                  <a:gd name="T20" fmla="*/ 68 w 154"/>
                  <a:gd name="T21" fmla="*/ 102 h 444"/>
                  <a:gd name="T22" fmla="*/ 77 w 154"/>
                  <a:gd name="T23" fmla="*/ 103 h 444"/>
                  <a:gd name="T24" fmla="*/ 64 w 154"/>
                  <a:gd name="T25" fmla="*/ 138 h 444"/>
                  <a:gd name="T26" fmla="*/ 38 w 154"/>
                  <a:gd name="T27" fmla="*/ 175 h 444"/>
                  <a:gd name="T28" fmla="*/ 68 w 154"/>
                  <a:gd name="T29" fmla="*/ 148 h 444"/>
                  <a:gd name="T30" fmla="*/ 43 w 154"/>
                  <a:gd name="T31" fmla="*/ 204 h 444"/>
                  <a:gd name="T32" fmla="*/ 65 w 154"/>
                  <a:gd name="T33" fmla="*/ 166 h 444"/>
                  <a:gd name="T34" fmla="*/ 71 w 154"/>
                  <a:gd name="T35" fmla="*/ 166 h 444"/>
                  <a:gd name="T36" fmla="*/ 63 w 154"/>
                  <a:gd name="T37" fmla="*/ 201 h 444"/>
                  <a:gd name="T38" fmla="*/ 70 w 154"/>
                  <a:gd name="T39" fmla="*/ 201 h 444"/>
                  <a:gd name="T40" fmla="*/ 55 w 154"/>
                  <a:gd name="T41" fmla="*/ 238 h 444"/>
                  <a:gd name="T42" fmla="*/ 64 w 154"/>
                  <a:gd name="T43" fmla="*/ 230 h 444"/>
                  <a:gd name="T44" fmla="*/ 56 w 154"/>
                  <a:gd name="T45" fmla="*/ 264 h 444"/>
                  <a:gd name="T46" fmla="*/ 63 w 154"/>
                  <a:gd name="T47" fmla="*/ 253 h 444"/>
                  <a:gd name="T48" fmla="*/ 69 w 154"/>
                  <a:gd name="T49" fmla="*/ 250 h 444"/>
                  <a:gd name="T50" fmla="*/ 64 w 154"/>
                  <a:gd name="T51" fmla="*/ 276 h 444"/>
                  <a:gd name="T52" fmla="*/ 50 w 154"/>
                  <a:gd name="T53" fmla="*/ 325 h 444"/>
                  <a:gd name="T54" fmla="*/ 69 w 154"/>
                  <a:gd name="T55" fmla="*/ 287 h 444"/>
                  <a:gd name="T56" fmla="*/ 73 w 154"/>
                  <a:gd name="T57" fmla="*/ 280 h 444"/>
                  <a:gd name="T58" fmla="*/ 72 w 154"/>
                  <a:gd name="T59" fmla="*/ 322 h 444"/>
                  <a:gd name="T60" fmla="*/ 78 w 154"/>
                  <a:gd name="T61" fmla="*/ 340 h 444"/>
                  <a:gd name="T62" fmla="*/ 80 w 154"/>
                  <a:gd name="T63" fmla="*/ 319 h 444"/>
                  <a:gd name="T64" fmla="*/ 135 w 154"/>
                  <a:gd name="T65" fmla="*/ 379 h 444"/>
                  <a:gd name="T66" fmla="*/ 85 w 154"/>
                  <a:gd name="T67" fmla="*/ 290 h 444"/>
                  <a:gd name="T68" fmla="*/ 96 w 154"/>
                  <a:gd name="T69" fmla="*/ 310 h 444"/>
                  <a:gd name="T70" fmla="*/ 81 w 154"/>
                  <a:gd name="T71" fmla="*/ 260 h 444"/>
                  <a:gd name="T72" fmla="*/ 141 w 154"/>
                  <a:gd name="T73" fmla="*/ 299 h 444"/>
                  <a:gd name="T74" fmla="*/ 81 w 154"/>
                  <a:gd name="T75" fmla="*/ 245 h 444"/>
                  <a:gd name="T76" fmla="*/ 89 w 154"/>
                  <a:gd name="T77" fmla="*/ 233 h 444"/>
                  <a:gd name="T78" fmla="*/ 83 w 154"/>
                  <a:gd name="T79" fmla="*/ 212 h 444"/>
                  <a:gd name="T80" fmla="*/ 92 w 154"/>
                  <a:gd name="T81" fmla="*/ 212 h 444"/>
                  <a:gd name="T82" fmla="*/ 120 w 154"/>
                  <a:gd name="T83" fmla="*/ 250 h 444"/>
                  <a:gd name="T84" fmla="*/ 93 w 154"/>
                  <a:gd name="T85" fmla="*/ 178 h 444"/>
                  <a:gd name="T86" fmla="*/ 88 w 154"/>
                  <a:gd name="T87" fmla="*/ 152 h 444"/>
                  <a:gd name="T88" fmla="*/ 96 w 154"/>
                  <a:gd name="T89" fmla="*/ 148 h 444"/>
                  <a:gd name="T90" fmla="*/ 94 w 154"/>
                  <a:gd name="T91" fmla="*/ 122 h 444"/>
                  <a:gd name="T92" fmla="*/ 97 w 154"/>
                  <a:gd name="T93" fmla="*/ 119 h 444"/>
                  <a:gd name="T94" fmla="*/ 116 w 154"/>
                  <a:gd name="T95" fmla="*/ 142 h 444"/>
                  <a:gd name="T96" fmla="*/ 102 w 154"/>
                  <a:gd name="T97" fmla="*/ 106 h 444"/>
                  <a:gd name="T98" fmla="*/ 103 w 154"/>
                  <a:gd name="T99" fmla="*/ 74 h 444"/>
                  <a:gd name="T100" fmla="*/ 102 w 154"/>
                  <a:gd name="T101" fmla="*/ 56 h 444"/>
                  <a:gd name="T102" fmla="*/ 117 w 154"/>
                  <a:gd name="T103" fmla="*/ 56 h 444"/>
                  <a:gd name="T104" fmla="*/ 112 w 154"/>
                  <a:gd name="T105" fmla="*/ 30 h 444"/>
                  <a:gd name="T106" fmla="*/ 120 w 154"/>
                  <a:gd name="T107" fmla="*/ 24 h 444"/>
                  <a:gd name="T108" fmla="*/ 118 w 154"/>
                  <a:gd name="T109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>
                  <a:gd name="T0" fmla="*/ 8 w 42"/>
                  <a:gd name="T1" fmla="*/ 0 h 254"/>
                  <a:gd name="T2" fmla="*/ 10 w 42"/>
                  <a:gd name="T3" fmla="*/ 4 h 254"/>
                  <a:gd name="T4" fmla="*/ 24 w 42"/>
                  <a:gd name="T5" fmla="*/ 50 h 254"/>
                  <a:gd name="T6" fmla="*/ 32 w 42"/>
                  <a:gd name="T7" fmla="*/ 92 h 254"/>
                  <a:gd name="T8" fmla="*/ 41 w 42"/>
                  <a:gd name="T9" fmla="*/ 145 h 254"/>
                  <a:gd name="T10" fmla="*/ 41 w 42"/>
                  <a:gd name="T11" fmla="*/ 202 h 254"/>
                  <a:gd name="T12" fmla="*/ 36 w 42"/>
                  <a:gd name="T13" fmla="*/ 253 h 254"/>
                  <a:gd name="T14" fmla="*/ 32 w 42"/>
                  <a:gd name="T15" fmla="*/ 253 h 254"/>
                  <a:gd name="T16" fmla="*/ 36 w 42"/>
                  <a:gd name="T17" fmla="*/ 202 h 254"/>
                  <a:gd name="T18" fmla="*/ 36 w 42"/>
                  <a:gd name="T19" fmla="*/ 161 h 254"/>
                  <a:gd name="T20" fmla="*/ 28 w 42"/>
                  <a:gd name="T21" fmla="*/ 115 h 254"/>
                  <a:gd name="T22" fmla="*/ 16 w 42"/>
                  <a:gd name="T23" fmla="*/ 69 h 254"/>
                  <a:gd name="T24" fmla="*/ 0 w 42"/>
                  <a:gd name="T25" fmla="*/ 11 h 254"/>
                  <a:gd name="T26" fmla="*/ 8 w 42"/>
                  <a:gd name="T2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>
                  <a:gd name="T0" fmla="*/ 28 w 37"/>
                  <a:gd name="T1" fmla="*/ 0 h 433"/>
                  <a:gd name="T2" fmla="*/ 36 w 37"/>
                  <a:gd name="T3" fmla="*/ 15 h 433"/>
                  <a:gd name="T4" fmla="*/ 25 w 37"/>
                  <a:gd name="T5" fmla="*/ 180 h 433"/>
                  <a:gd name="T6" fmla="*/ 27 w 37"/>
                  <a:gd name="T7" fmla="*/ 227 h 433"/>
                  <a:gd name="T8" fmla="*/ 31 w 37"/>
                  <a:gd name="T9" fmla="*/ 432 h 433"/>
                  <a:gd name="T10" fmla="*/ 9 w 37"/>
                  <a:gd name="T11" fmla="*/ 269 h 433"/>
                  <a:gd name="T12" fmla="*/ 5 w 37"/>
                  <a:gd name="T13" fmla="*/ 221 h 433"/>
                  <a:gd name="T14" fmla="*/ 1 w 37"/>
                  <a:gd name="T15" fmla="*/ 184 h 433"/>
                  <a:gd name="T16" fmla="*/ 0 w 37"/>
                  <a:gd name="T17" fmla="*/ 146 h 433"/>
                  <a:gd name="T18" fmla="*/ 4 w 37"/>
                  <a:gd name="T19" fmla="*/ 109 h 433"/>
                  <a:gd name="T20" fmla="*/ 8 w 37"/>
                  <a:gd name="T21" fmla="*/ 61 h 433"/>
                  <a:gd name="T22" fmla="*/ 28 w 37"/>
                  <a:gd name="T23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>
                  <a:gd name="T0" fmla="*/ 124 w 224"/>
                  <a:gd name="T1" fmla="*/ 24 h 609"/>
                  <a:gd name="T2" fmla="*/ 115 w 224"/>
                  <a:gd name="T3" fmla="*/ 45 h 609"/>
                  <a:gd name="T4" fmla="*/ 41 w 224"/>
                  <a:gd name="T5" fmla="*/ 61 h 609"/>
                  <a:gd name="T6" fmla="*/ 110 w 224"/>
                  <a:gd name="T7" fmla="*/ 61 h 609"/>
                  <a:gd name="T8" fmla="*/ 90 w 224"/>
                  <a:gd name="T9" fmla="*/ 106 h 609"/>
                  <a:gd name="T10" fmla="*/ 79 w 224"/>
                  <a:gd name="T11" fmla="*/ 129 h 609"/>
                  <a:gd name="T12" fmla="*/ 89 w 224"/>
                  <a:gd name="T13" fmla="*/ 132 h 609"/>
                  <a:gd name="T14" fmla="*/ 54 w 224"/>
                  <a:gd name="T15" fmla="*/ 168 h 609"/>
                  <a:gd name="T16" fmla="*/ 81 w 224"/>
                  <a:gd name="T17" fmla="*/ 168 h 609"/>
                  <a:gd name="T18" fmla="*/ 73 w 224"/>
                  <a:gd name="T19" fmla="*/ 183 h 609"/>
                  <a:gd name="T20" fmla="*/ 79 w 224"/>
                  <a:gd name="T21" fmla="*/ 195 h 609"/>
                  <a:gd name="T22" fmla="*/ 14 w 224"/>
                  <a:gd name="T23" fmla="*/ 258 h 609"/>
                  <a:gd name="T24" fmla="*/ 74 w 224"/>
                  <a:gd name="T25" fmla="*/ 242 h 609"/>
                  <a:gd name="T26" fmla="*/ 80 w 224"/>
                  <a:gd name="T27" fmla="*/ 263 h 609"/>
                  <a:gd name="T28" fmla="*/ 31 w 224"/>
                  <a:gd name="T29" fmla="*/ 321 h 609"/>
                  <a:gd name="T30" fmla="*/ 49 w 224"/>
                  <a:gd name="T31" fmla="*/ 311 h 609"/>
                  <a:gd name="T32" fmla="*/ 64 w 224"/>
                  <a:gd name="T33" fmla="*/ 326 h 609"/>
                  <a:gd name="T34" fmla="*/ 0 w 224"/>
                  <a:gd name="T35" fmla="*/ 439 h 609"/>
                  <a:gd name="T36" fmla="*/ 55 w 224"/>
                  <a:gd name="T37" fmla="*/ 376 h 609"/>
                  <a:gd name="T38" fmla="*/ 63 w 224"/>
                  <a:gd name="T39" fmla="*/ 399 h 609"/>
                  <a:gd name="T40" fmla="*/ 49 w 224"/>
                  <a:gd name="T41" fmla="*/ 425 h 609"/>
                  <a:gd name="T42" fmla="*/ 57 w 224"/>
                  <a:gd name="T43" fmla="*/ 444 h 609"/>
                  <a:gd name="T44" fmla="*/ 50 w 224"/>
                  <a:gd name="T45" fmla="*/ 487 h 609"/>
                  <a:gd name="T46" fmla="*/ 42 w 224"/>
                  <a:gd name="T47" fmla="*/ 573 h 609"/>
                  <a:gd name="T48" fmla="*/ 63 w 224"/>
                  <a:gd name="T49" fmla="*/ 503 h 609"/>
                  <a:gd name="T50" fmla="*/ 103 w 224"/>
                  <a:gd name="T51" fmla="*/ 606 h 609"/>
                  <a:gd name="T52" fmla="*/ 89 w 224"/>
                  <a:gd name="T53" fmla="*/ 461 h 609"/>
                  <a:gd name="T54" fmla="*/ 83 w 224"/>
                  <a:gd name="T55" fmla="*/ 412 h 609"/>
                  <a:gd name="T56" fmla="*/ 178 w 224"/>
                  <a:gd name="T57" fmla="*/ 606 h 609"/>
                  <a:gd name="T58" fmla="*/ 91 w 224"/>
                  <a:gd name="T59" fmla="*/ 385 h 609"/>
                  <a:gd name="T60" fmla="*/ 103 w 224"/>
                  <a:gd name="T61" fmla="*/ 376 h 609"/>
                  <a:gd name="T62" fmla="*/ 113 w 224"/>
                  <a:gd name="T63" fmla="*/ 419 h 609"/>
                  <a:gd name="T64" fmla="*/ 107 w 224"/>
                  <a:gd name="T65" fmla="*/ 337 h 609"/>
                  <a:gd name="T66" fmla="*/ 158 w 224"/>
                  <a:gd name="T67" fmla="*/ 526 h 609"/>
                  <a:gd name="T68" fmla="*/ 121 w 224"/>
                  <a:gd name="T69" fmla="*/ 274 h 609"/>
                  <a:gd name="T70" fmla="*/ 115 w 224"/>
                  <a:gd name="T71" fmla="*/ 234 h 609"/>
                  <a:gd name="T72" fmla="*/ 118 w 224"/>
                  <a:gd name="T73" fmla="*/ 199 h 609"/>
                  <a:gd name="T74" fmla="*/ 124 w 224"/>
                  <a:gd name="T75" fmla="*/ 168 h 609"/>
                  <a:gd name="T76" fmla="*/ 189 w 224"/>
                  <a:gd name="T77" fmla="*/ 336 h 609"/>
                  <a:gd name="T78" fmla="*/ 148 w 224"/>
                  <a:gd name="T79" fmla="*/ 240 h 609"/>
                  <a:gd name="T80" fmla="*/ 139 w 224"/>
                  <a:gd name="T81" fmla="*/ 148 h 609"/>
                  <a:gd name="T82" fmla="*/ 149 w 224"/>
                  <a:gd name="T83" fmla="*/ 163 h 609"/>
                  <a:gd name="T84" fmla="*/ 144 w 224"/>
                  <a:gd name="T85" fmla="*/ 132 h 609"/>
                  <a:gd name="T86" fmla="*/ 158 w 224"/>
                  <a:gd name="T87" fmla="*/ 132 h 609"/>
                  <a:gd name="T88" fmla="*/ 151 w 224"/>
                  <a:gd name="T89" fmla="*/ 87 h 609"/>
                  <a:gd name="T90" fmla="*/ 156 w 224"/>
                  <a:gd name="T91" fmla="*/ 47 h 609"/>
                  <a:gd name="T92" fmla="*/ 145 w 224"/>
                  <a:gd name="T93" fmla="*/ 1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>
                  <a:gd name="T0" fmla="*/ 106 w 109"/>
                  <a:gd name="T1" fmla="*/ 44 h 423"/>
                  <a:gd name="T2" fmla="*/ 68 w 109"/>
                  <a:gd name="T3" fmla="*/ 0 h 423"/>
                  <a:gd name="T4" fmla="*/ 56 w 109"/>
                  <a:gd name="T5" fmla="*/ 1 h 423"/>
                  <a:gd name="T6" fmla="*/ 46 w 109"/>
                  <a:gd name="T7" fmla="*/ 5 h 423"/>
                  <a:gd name="T8" fmla="*/ 38 w 109"/>
                  <a:gd name="T9" fmla="*/ 23 h 423"/>
                  <a:gd name="T10" fmla="*/ 18 w 109"/>
                  <a:gd name="T11" fmla="*/ 79 h 423"/>
                  <a:gd name="T12" fmla="*/ 11 w 109"/>
                  <a:gd name="T13" fmla="*/ 102 h 423"/>
                  <a:gd name="T14" fmla="*/ 6 w 109"/>
                  <a:gd name="T15" fmla="*/ 125 h 423"/>
                  <a:gd name="T16" fmla="*/ 1 w 109"/>
                  <a:gd name="T17" fmla="*/ 198 h 423"/>
                  <a:gd name="T18" fmla="*/ 0 w 109"/>
                  <a:gd name="T19" fmla="*/ 220 h 423"/>
                  <a:gd name="T20" fmla="*/ 1 w 109"/>
                  <a:gd name="T21" fmla="*/ 247 h 423"/>
                  <a:gd name="T22" fmla="*/ 4 w 109"/>
                  <a:gd name="T23" fmla="*/ 276 h 423"/>
                  <a:gd name="T24" fmla="*/ 12 w 109"/>
                  <a:gd name="T25" fmla="*/ 322 h 423"/>
                  <a:gd name="T26" fmla="*/ 19 w 109"/>
                  <a:gd name="T27" fmla="*/ 351 h 423"/>
                  <a:gd name="T28" fmla="*/ 29 w 109"/>
                  <a:gd name="T29" fmla="*/ 383 h 423"/>
                  <a:gd name="T30" fmla="*/ 49 w 109"/>
                  <a:gd name="T31" fmla="*/ 422 h 423"/>
                  <a:gd name="T32" fmla="*/ 39 w 109"/>
                  <a:gd name="T33" fmla="*/ 373 h 423"/>
                  <a:gd name="T34" fmla="*/ 31 w 109"/>
                  <a:gd name="T35" fmla="*/ 326 h 423"/>
                  <a:gd name="T36" fmla="*/ 26 w 109"/>
                  <a:gd name="T37" fmla="*/ 286 h 423"/>
                  <a:gd name="T38" fmla="*/ 28 w 109"/>
                  <a:gd name="T39" fmla="*/ 247 h 423"/>
                  <a:gd name="T40" fmla="*/ 29 w 109"/>
                  <a:gd name="T41" fmla="*/ 220 h 423"/>
                  <a:gd name="T42" fmla="*/ 26 w 109"/>
                  <a:gd name="T43" fmla="*/ 187 h 423"/>
                  <a:gd name="T44" fmla="*/ 24 w 109"/>
                  <a:gd name="T45" fmla="*/ 158 h 423"/>
                  <a:gd name="T46" fmla="*/ 32 w 109"/>
                  <a:gd name="T47" fmla="*/ 102 h 423"/>
                  <a:gd name="T48" fmla="*/ 34 w 109"/>
                  <a:gd name="T49" fmla="*/ 73 h 423"/>
                  <a:gd name="T50" fmla="*/ 41 w 109"/>
                  <a:gd name="T51" fmla="*/ 48 h 423"/>
                  <a:gd name="T52" fmla="*/ 56 w 109"/>
                  <a:gd name="T53" fmla="*/ 18 h 423"/>
                  <a:gd name="T54" fmla="*/ 71 w 109"/>
                  <a:gd name="T55" fmla="*/ 18 h 423"/>
                  <a:gd name="T56" fmla="*/ 108 w 109"/>
                  <a:gd name="T57" fmla="*/ 59 h 423"/>
                  <a:gd name="T58" fmla="*/ 106 w 109"/>
                  <a:gd name="T59" fmla="*/ 44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>
                  <a:gd name="T0" fmla="*/ 135 w 194"/>
                  <a:gd name="T1" fmla="*/ 454 h 455"/>
                  <a:gd name="T2" fmla="*/ 150 w 194"/>
                  <a:gd name="T3" fmla="*/ 376 h 455"/>
                  <a:gd name="T4" fmla="*/ 155 w 194"/>
                  <a:gd name="T5" fmla="*/ 343 h 455"/>
                  <a:gd name="T6" fmla="*/ 168 w 194"/>
                  <a:gd name="T7" fmla="*/ 301 h 455"/>
                  <a:gd name="T8" fmla="*/ 183 w 194"/>
                  <a:gd name="T9" fmla="*/ 262 h 455"/>
                  <a:gd name="T10" fmla="*/ 191 w 194"/>
                  <a:gd name="T11" fmla="*/ 239 h 455"/>
                  <a:gd name="T12" fmla="*/ 193 w 194"/>
                  <a:gd name="T13" fmla="*/ 216 h 455"/>
                  <a:gd name="T14" fmla="*/ 188 w 194"/>
                  <a:gd name="T15" fmla="*/ 182 h 455"/>
                  <a:gd name="T16" fmla="*/ 186 w 194"/>
                  <a:gd name="T17" fmla="*/ 147 h 455"/>
                  <a:gd name="T18" fmla="*/ 165 w 194"/>
                  <a:gd name="T19" fmla="*/ 61 h 455"/>
                  <a:gd name="T20" fmla="*/ 155 w 194"/>
                  <a:gd name="T21" fmla="*/ 41 h 455"/>
                  <a:gd name="T22" fmla="*/ 138 w 194"/>
                  <a:gd name="T23" fmla="*/ 18 h 455"/>
                  <a:gd name="T24" fmla="*/ 122 w 194"/>
                  <a:gd name="T25" fmla="*/ 4 h 455"/>
                  <a:gd name="T26" fmla="*/ 103 w 194"/>
                  <a:gd name="T27" fmla="*/ 0 h 455"/>
                  <a:gd name="T28" fmla="*/ 87 w 194"/>
                  <a:gd name="T29" fmla="*/ 10 h 455"/>
                  <a:gd name="T30" fmla="*/ 68 w 194"/>
                  <a:gd name="T31" fmla="*/ 18 h 455"/>
                  <a:gd name="T32" fmla="*/ 48 w 194"/>
                  <a:gd name="T33" fmla="*/ 45 h 455"/>
                  <a:gd name="T34" fmla="*/ 41 w 194"/>
                  <a:gd name="T35" fmla="*/ 64 h 455"/>
                  <a:gd name="T36" fmla="*/ 29 w 194"/>
                  <a:gd name="T37" fmla="*/ 91 h 455"/>
                  <a:gd name="T38" fmla="*/ 19 w 194"/>
                  <a:gd name="T39" fmla="*/ 116 h 455"/>
                  <a:gd name="T40" fmla="*/ 1 w 194"/>
                  <a:gd name="T41" fmla="*/ 235 h 455"/>
                  <a:gd name="T42" fmla="*/ 0 w 194"/>
                  <a:gd name="T43" fmla="*/ 258 h 455"/>
                  <a:gd name="T44" fmla="*/ 4 w 194"/>
                  <a:gd name="T45" fmla="*/ 297 h 455"/>
                  <a:gd name="T46" fmla="*/ 14 w 194"/>
                  <a:gd name="T47" fmla="*/ 409 h 455"/>
                  <a:gd name="T48" fmla="*/ 13 w 194"/>
                  <a:gd name="T49" fmla="*/ 298 h 455"/>
                  <a:gd name="T50" fmla="*/ 19 w 194"/>
                  <a:gd name="T51" fmla="*/ 251 h 455"/>
                  <a:gd name="T52" fmla="*/ 23 w 194"/>
                  <a:gd name="T53" fmla="*/ 221 h 455"/>
                  <a:gd name="T54" fmla="*/ 31 w 194"/>
                  <a:gd name="T55" fmla="*/ 182 h 455"/>
                  <a:gd name="T56" fmla="*/ 38 w 194"/>
                  <a:gd name="T57" fmla="*/ 143 h 455"/>
                  <a:gd name="T58" fmla="*/ 50 w 194"/>
                  <a:gd name="T59" fmla="*/ 103 h 455"/>
                  <a:gd name="T60" fmla="*/ 64 w 194"/>
                  <a:gd name="T61" fmla="*/ 68 h 455"/>
                  <a:gd name="T62" fmla="*/ 75 w 194"/>
                  <a:gd name="T63" fmla="*/ 37 h 455"/>
                  <a:gd name="T64" fmla="*/ 87 w 194"/>
                  <a:gd name="T65" fmla="*/ 18 h 455"/>
                  <a:gd name="T66" fmla="*/ 101 w 194"/>
                  <a:gd name="T67" fmla="*/ 11 h 455"/>
                  <a:gd name="T68" fmla="*/ 115 w 194"/>
                  <a:gd name="T69" fmla="*/ 18 h 455"/>
                  <a:gd name="T70" fmla="*/ 124 w 194"/>
                  <a:gd name="T71" fmla="*/ 34 h 455"/>
                  <a:gd name="T72" fmla="*/ 130 w 194"/>
                  <a:gd name="T73" fmla="*/ 64 h 455"/>
                  <a:gd name="T74" fmla="*/ 130 w 194"/>
                  <a:gd name="T75" fmla="*/ 87 h 455"/>
                  <a:gd name="T76" fmla="*/ 134 w 194"/>
                  <a:gd name="T77" fmla="*/ 129 h 455"/>
                  <a:gd name="T78" fmla="*/ 140 w 194"/>
                  <a:gd name="T79" fmla="*/ 155 h 455"/>
                  <a:gd name="T80" fmla="*/ 153 w 194"/>
                  <a:gd name="T81" fmla="*/ 195 h 455"/>
                  <a:gd name="T82" fmla="*/ 155 w 194"/>
                  <a:gd name="T83" fmla="*/ 216 h 455"/>
                  <a:gd name="T84" fmla="*/ 158 w 194"/>
                  <a:gd name="T85" fmla="*/ 237 h 455"/>
                  <a:gd name="T86" fmla="*/ 158 w 194"/>
                  <a:gd name="T87" fmla="*/ 267 h 455"/>
                  <a:gd name="T88" fmla="*/ 134 w 194"/>
                  <a:gd name="T89" fmla="*/ 369 h 455"/>
                  <a:gd name="T90" fmla="*/ 135 w 194"/>
                  <a:gd name="T91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>
                  <a:gd name="T0" fmla="*/ 157 w 162"/>
                  <a:gd name="T1" fmla="*/ 66 h 414"/>
                  <a:gd name="T2" fmla="*/ 124 w 162"/>
                  <a:gd name="T3" fmla="*/ 0 h 414"/>
                  <a:gd name="T4" fmla="*/ 102 w 162"/>
                  <a:gd name="T5" fmla="*/ 1 h 414"/>
                  <a:gd name="T6" fmla="*/ 84 w 162"/>
                  <a:gd name="T7" fmla="*/ 5 h 414"/>
                  <a:gd name="T8" fmla="*/ 69 w 162"/>
                  <a:gd name="T9" fmla="*/ 23 h 414"/>
                  <a:gd name="T10" fmla="*/ 33 w 162"/>
                  <a:gd name="T11" fmla="*/ 76 h 414"/>
                  <a:gd name="T12" fmla="*/ 20 w 162"/>
                  <a:gd name="T13" fmla="*/ 100 h 414"/>
                  <a:gd name="T14" fmla="*/ 11 w 162"/>
                  <a:gd name="T15" fmla="*/ 123 h 414"/>
                  <a:gd name="T16" fmla="*/ 3 w 162"/>
                  <a:gd name="T17" fmla="*/ 194 h 414"/>
                  <a:gd name="T18" fmla="*/ 0 w 162"/>
                  <a:gd name="T19" fmla="*/ 214 h 414"/>
                  <a:gd name="T20" fmla="*/ 3 w 162"/>
                  <a:gd name="T21" fmla="*/ 241 h 414"/>
                  <a:gd name="T22" fmla="*/ 8 w 162"/>
                  <a:gd name="T23" fmla="*/ 270 h 414"/>
                  <a:gd name="T24" fmla="*/ 24 w 162"/>
                  <a:gd name="T25" fmla="*/ 315 h 414"/>
                  <a:gd name="T26" fmla="*/ 35 w 162"/>
                  <a:gd name="T27" fmla="*/ 343 h 414"/>
                  <a:gd name="T28" fmla="*/ 53 w 162"/>
                  <a:gd name="T29" fmla="*/ 375 h 414"/>
                  <a:gd name="T30" fmla="*/ 90 w 162"/>
                  <a:gd name="T31" fmla="*/ 413 h 414"/>
                  <a:gd name="T32" fmla="*/ 72 w 162"/>
                  <a:gd name="T33" fmla="*/ 364 h 414"/>
                  <a:gd name="T34" fmla="*/ 56 w 162"/>
                  <a:gd name="T35" fmla="*/ 320 h 414"/>
                  <a:gd name="T36" fmla="*/ 47 w 162"/>
                  <a:gd name="T37" fmla="*/ 280 h 414"/>
                  <a:gd name="T38" fmla="*/ 51 w 162"/>
                  <a:gd name="T39" fmla="*/ 241 h 414"/>
                  <a:gd name="T40" fmla="*/ 53 w 162"/>
                  <a:gd name="T41" fmla="*/ 214 h 414"/>
                  <a:gd name="T42" fmla="*/ 47 w 162"/>
                  <a:gd name="T43" fmla="*/ 182 h 414"/>
                  <a:gd name="T44" fmla="*/ 44 w 162"/>
                  <a:gd name="T45" fmla="*/ 153 h 414"/>
                  <a:gd name="T46" fmla="*/ 60 w 162"/>
                  <a:gd name="T47" fmla="*/ 100 h 414"/>
                  <a:gd name="T48" fmla="*/ 62 w 162"/>
                  <a:gd name="T49" fmla="*/ 70 h 414"/>
                  <a:gd name="T50" fmla="*/ 75 w 162"/>
                  <a:gd name="T51" fmla="*/ 48 h 414"/>
                  <a:gd name="T52" fmla="*/ 102 w 162"/>
                  <a:gd name="T53" fmla="*/ 17 h 414"/>
                  <a:gd name="T54" fmla="*/ 115 w 162"/>
                  <a:gd name="T55" fmla="*/ 41 h 414"/>
                  <a:gd name="T56" fmla="*/ 161 w 162"/>
                  <a:gd name="T57" fmla="*/ 79 h 414"/>
                  <a:gd name="T58" fmla="*/ 157 w 162"/>
                  <a:gd name="T59" fmla="*/ 66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>
                  <a:gd name="T0" fmla="*/ 3 w 163"/>
                  <a:gd name="T1" fmla="*/ 44 h 279"/>
                  <a:gd name="T2" fmla="*/ 37 w 163"/>
                  <a:gd name="T3" fmla="*/ 0 h 279"/>
                  <a:gd name="T4" fmla="*/ 58 w 163"/>
                  <a:gd name="T5" fmla="*/ 1 h 279"/>
                  <a:gd name="T6" fmla="*/ 77 w 163"/>
                  <a:gd name="T7" fmla="*/ 4 h 279"/>
                  <a:gd name="T8" fmla="*/ 91 w 163"/>
                  <a:gd name="T9" fmla="*/ 15 h 279"/>
                  <a:gd name="T10" fmla="*/ 129 w 163"/>
                  <a:gd name="T11" fmla="*/ 51 h 279"/>
                  <a:gd name="T12" fmla="*/ 140 w 163"/>
                  <a:gd name="T13" fmla="*/ 67 h 279"/>
                  <a:gd name="T14" fmla="*/ 149 w 163"/>
                  <a:gd name="T15" fmla="*/ 83 h 279"/>
                  <a:gd name="T16" fmla="*/ 158 w 163"/>
                  <a:gd name="T17" fmla="*/ 130 h 279"/>
                  <a:gd name="T18" fmla="*/ 162 w 163"/>
                  <a:gd name="T19" fmla="*/ 144 h 279"/>
                  <a:gd name="T20" fmla="*/ 158 w 163"/>
                  <a:gd name="T21" fmla="*/ 163 h 279"/>
                  <a:gd name="T22" fmla="*/ 153 w 163"/>
                  <a:gd name="T23" fmla="*/ 181 h 279"/>
                  <a:gd name="T24" fmla="*/ 137 w 163"/>
                  <a:gd name="T25" fmla="*/ 212 h 279"/>
                  <a:gd name="T26" fmla="*/ 125 w 163"/>
                  <a:gd name="T27" fmla="*/ 232 h 279"/>
                  <a:gd name="T28" fmla="*/ 107 w 163"/>
                  <a:gd name="T29" fmla="*/ 252 h 279"/>
                  <a:gd name="T30" fmla="*/ 70 w 163"/>
                  <a:gd name="T31" fmla="*/ 278 h 279"/>
                  <a:gd name="T32" fmla="*/ 89 w 163"/>
                  <a:gd name="T33" fmla="*/ 245 h 279"/>
                  <a:gd name="T34" fmla="*/ 105 w 163"/>
                  <a:gd name="T35" fmla="*/ 216 h 279"/>
                  <a:gd name="T36" fmla="*/ 113 w 163"/>
                  <a:gd name="T37" fmla="*/ 189 h 279"/>
                  <a:gd name="T38" fmla="*/ 110 w 163"/>
                  <a:gd name="T39" fmla="*/ 163 h 279"/>
                  <a:gd name="T40" fmla="*/ 107 w 163"/>
                  <a:gd name="T41" fmla="*/ 144 h 279"/>
                  <a:gd name="T42" fmla="*/ 113 w 163"/>
                  <a:gd name="T43" fmla="*/ 123 h 279"/>
                  <a:gd name="T44" fmla="*/ 116 w 163"/>
                  <a:gd name="T45" fmla="*/ 103 h 279"/>
                  <a:gd name="T46" fmla="*/ 101 w 163"/>
                  <a:gd name="T47" fmla="*/ 67 h 279"/>
                  <a:gd name="T48" fmla="*/ 97 w 163"/>
                  <a:gd name="T49" fmla="*/ 47 h 279"/>
                  <a:gd name="T50" fmla="*/ 85 w 163"/>
                  <a:gd name="T51" fmla="*/ 32 h 279"/>
                  <a:gd name="T52" fmla="*/ 58 w 163"/>
                  <a:gd name="T53" fmla="*/ 11 h 279"/>
                  <a:gd name="T54" fmla="*/ 46 w 163"/>
                  <a:gd name="T55" fmla="*/ 27 h 279"/>
                  <a:gd name="T56" fmla="*/ 0 w 163"/>
                  <a:gd name="T57" fmla="*/ 53 h 279"/>
                  <a:gd name="T58" fmla="*/ 3 w 163"/>
                  <a:gd name="T59" fmla="*/ 4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>
                  <a:gd name="T0" fmla="*/ 294 w 313"/>
                  <a:gd name="T1" fmla="*/ 14 h 637"/>
                  <a:gd name="T2" fmla="*/ 292 w 313"/>
                  <a:gd name="T3" fmla="*/ 0 h 637"/>
                  <a:gd name="T4" fmla="*/ 269 w 313"/>
                  <a:gd name="T5" fmla="*/ 5 h 637"/>
                  <a:gd name="T6" fmla="*/ 256 w 313"/>
                  <a:gd name="T7" fmla="*/ 23 h 637"/>
                  <a:gd name="T8" fmla="*/ 8 w 313"/>
                  <a:gd name="T9" fmla="*/ 139 h 637"/>
                  <a:gd name="T10" fmla="*/ 229 w 313"/>
                  <a:gd name="T11" fmla="*/ 56 h 637"/>
                  <a:gd name="T12" fmla="*/ 232 w 313"/>
                  <a:gd name="T13" fmla="*/ 71 h 637"/>
                  <a:gd name="T14" fmla="*/ 124 w 313"/>
                  <a:gd name="T15" fmla="*/ 172 h 637"/>
                  <a:gd name="T16" fmla="*/ 258 w 313"/>
                  <a:gd name="T17" fmla="*/ 92 h 637"/>
                  <a:gd name="T18" fmla="*/ 241 w 313"/>
                  <a:gd name="T19" fmla="*/ 125 h 637"/>
                  <a:gd name="T20" fmla="*/ 198 w 313"/>
                  <a:gd name="T21" fmla="*/ 179 h 637"/>
                  <a:gd name="T22" fmla="*/ 67 w 313"/>
                  <a:gd name="T23" fmla="*/ 325 h 637"/>
                  <a:gd name="T24" fmla="*/ 73 w 313"/>
                  <a:gd name="T25" fmla="*/ 313 h 637"/>
                  <a:gd name="T26" fmla="*/ 158 w 313"/>
                  <a:gd name="T27" fmla="*/ 223 h 637"/>
                  <a:gd name="T28" fmla="*/ 225 w 313"/>
                  <a:gd name="T29" fmla="*/ 152 h 637"/>
                  <a:gd name="T30" fmla="*/ 256 w 313"/>
                  <a:gd name="T31" fmla="*/ 119 h 637"/>
                  <a:gd name="T32" fmla="*/ 261 w 313"/>
                  <a:gd name="T33" fmla="*/ 130 h 637"/>
                  <a:gd name="T34" fmla="*/ 225 w 313"/>
                  <a:gd name="T35" fmla="*/ 175 h 637"/>
                  <a:gd name="T36" fmla="*/ 172 w 313"/>
                  <a:gd name="T37" fmla="*/ 235 h 637"/>
                  <a:gd name="T38" fmla="*/ 241 w 313"/>
                  <a:gd name="T39" fmla="*/ 152 h 637"/>
                  <a:gd name="T40" fmla="*/ 261 w 313"/>
                  <a:gd name="T41" fmla="*/ 130 h 637"/>
                  <a:gd name="T42" fmla="*/ 264 w 313"/>
                  <a:gd name="T43" fmla="*/ 155 h 637"/>
                  <a:gd name="T44" fmla="*/ 241 w 313"/>
                  <a:gd name="T45" fmla="*/ 197 h 637"/>
                  <a:gd name="T46" fmla="*/ 172 w 313"/>
                  <a:gd name="T47" fmla="*/ 253 h 637"/>
                  <a:gd name="T48" fmla="*/ 114 w 313"/>
                  <a:gd name="T49" fmla="*/ 303 h 637"/>
                  <a:gd name="T50" fmla="*/ 182 w 313"/>
                  <a:gd name="T51" fmla="*/ 251 h 637"/>
                  <a:gd name="T52" fmla="*/ 251 w 313"/>
                  <a:gd name="T53" fmla="*/ 191 h 637"/>
                  <a:gd name="T54" fmla="*/ 248 w 313"/>
                  <a:gd name="T55" fmla="*/ 211 h 637"/>
                  <a:gd name="T56" fmla="*/ 251 w 313"/>
                  <a:gd name="T57" fmla="*/ 247 h 637"/>
                  <a:gd name="T58" fmla="*/ 240 w 313"/>
                  <a:gd name="T59" fmla="*/ 264 h 637"/>
                  <a:gd name="T60" fmla="*/ 184 w 313"/>
                  <a:gd name="T61" fmla="*/ 315 h 637"/>
                  <a:gd name="T62" fmla="*/ 77 w 313"/>
                  <a:gd name="T63" fmla="*/ 397 h 637"/>
                  <a:gd name="T64" fmla="*/ 93 w 313"/>
                  <a:gd name="T65" fmla="*/ 379 h 637"/>
                  <a:gd name="T66" fmla="*/ 225 w 313"/>
                  <a:gd name="T67" fmla="*/ 280 h 637"/>
                  <a:gd name="T68" fmla="*/ 266 w 313"/>
                  <a:gd name="T69" fmla="*/ 237 h 637"/>
                  <a:gd name="T70" fmla="*/ 161 w 313"/>
                  <a:gd name="T71" fmla="*/ 365 h 637"/>
                  <a:gd name="T72" fmla="*/ 265 w 313"/>
                  <a:gd name="T73" fmla="*/ 276 h 637"/>
                  <a:gd name="T74" fmla="*/ 262 w 313"/>
                  <a:gd name="T75" fmla="*/ 312 h 637"/>
                  <a:gd name="T76" fmla="*/ 210 w 313"/>
                  <a:gd name="T77" fmla="*/ 397 h 637"/>
                  <a:gd name="T78" fmla="*/ 120 w 313"/>
                  <a:gd name="T79" fmla="*/ 457 h 637"/>
                  <a:gd name="T80" fmla="*/ 36 w 313"/>
                  <a:gd name="T81" fmla="*/ 512 h 637"/>
                  <a:gd name="T82" fmla="*/ 162 w 313"/>
                  <a:gd name="T83" fmla="*/ 435 h 637"/>
                  <a:gd name="T84" fmla="*/ 214 w 313"/>
                  <a:gd name="T85" fmla="*/ 391 h 637"/>
                  <a:gd name="T86" fmla="*/ 261 w 313"/>
                  <a:gd name="T87" fmla="*/ 326 h 637"/>
                  <a:gd name="T88" fmla="*/ 256 w 313"/>
                  <a:gd name="T89" fmla="*/ 355 h 637"/>
                  <a:gd name="T90" fmla="*/ 253 w 313"/>
                  <a:gd name="T91" fmla="*/ 384 h 637"/>
                  <a:gd name="T92" fmla="*/ 256 w 313"/>
                  <a:gd name="T93" fmla="*/ 412 h 637"/>
                  <a:gd name="T94" fmla="*/ 210 w 313"/>
                  <a:gd name="T95" fmla="*/ 467 h 637"/>
                  <a:gd name="T96" fmla="*/ 123 w 313"/>
                  <a:gd name="T97" fmla="*/ 518 h 637"/>
                  <a:gd name="T98" fmla="*/ 128 w 313"/>
                  <a:gd name="T99" fmla="*/ 513 h 637"/>
                  <a:gd name="T100" fmla="*/ 236 w 313"/>
                  <a:gd name="T101" fmla="*/ 446 h 637"/>
                  <a:gd name="T102" fmla="*/ 230 w 313"/>
                  <a:gd name="T103" fmla="*/ 463 h 637"/>
                  <a:gd name="T104" fmla="*/ 236 w 313"/>
                  <a:gd name="T105" fmla="*/ 473 h 637"/>
                  <a:gd name="T106" fmla="*/ 241 w 313"/>
                  <a:gd name="T107" fmla="*/ 490 h 637"/>
                  <a:gd name="T108" fmla="*/ 188 w 313"/>
                  <a:gd name="T109" fmla="*/ 541 h 637"/>
                  <a:gd name="T110" fmla="*/ 130 w 313"/>
                  <a:gd name="T111" fmla="*/ 551 h 637"/>
                  <a:gd name="T112" fmla="*/ 236 w 313"/>
                  <a:gd name="T113" fmla="*/ 506 h 637"/>
                  <a:gd name="T114" fmla="*/ 230 w 313"/>
                  <a:gd name="T115" fmla="*/ 532 h 637"/>
                  <a:gd name="T116" fmla="*/ 237 w 313"/>
                  <a:gd name="T117" fmla="*/ 546 h 637"/>
                  <a:gd name="T118" fmla="*/ 114 w 313"/>
                  <a:gd name="T119" fmla="*/ 636 h 637"/>
                  <a:gd name="T120" fmla="*/ 230 w 313"/>
                  <a:gd name="T121" fmla="*/ 568 h 637"/>
                  <a:gd name="T122" fmla="*/ 255 w 313"/>
                  <a:gd name="T123" fmla="*/ 543 h 637"/>
                  <a:gd name="T124" fmla="*/ 270 w 313"/>
                  <a:gd name="T125" fmla="*/ 520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>
                  <a:gd name="T0" fmla="*/ 126 w 277"/>
                  <a:gd name="T1" fmla="*/ 12 h 472"/>
                  <a:gd name="T2" fmla="*/ 19 w 277"/>
                  <a:gd name="T3" fmla="*/ 21 h 472"/>
                  <a:gd name="T4" fmla="*/ 118 w 277"/>
                  <a:gd name="T5" fmla="*/ 21 h 472"/>
                  <a:gd name="T6" fmla="*/ 102 w 277"/>
                  <a:gd name="T7" fmla="*/ 41 h 472"/>
                  <a:gd name="T8" fmla="*/ 102 w 277"/>
                  <a:gd name="T9" fmla="*/ 50 h 472"/>
                  <a:gd name="T10" fmla="*/ 54 w 277"/>
                  <a:gd name="T11" fmla="*/ 70 h 472"/>
                  <a:gd name="T12" fmla="*/ 90 w 277"/>
                  <a:gd name="T13" fmla="*/ 63 h 472"/>
                  <a:gd name="T14" fmla="*/ 90 w 277"/>
                  <a:gd name="T15" fmla="*/ 74 h 472"/>
                  <a:gd name="T16" fmla="*/ 98 w 277"/>
                  <a:gd name="T17" fmla="*/ 79 h 472"/>
                  <a:gd name="T18" fmla="*/ 11 w 277"/>
                  <a:gd name="T19" fmla="*/ 128 h 472"/>
                  <a:gd name="T20" fmla="*/ 94 w 277"/>
                  <a:gd name="T21" fmla="*/ 103 h 472"/>
                  <a:gd name="T22" fmla="*/ 74 w 277"/>
                  <a:gd name="T23" fmla="*/ 136 h 472"/>
                  <a:gd name="T24" fmla="*/ 11 w 277"/>
                  <a:gd name="T25" fmla="*/ 157 h 472"/>
                  <a:gd name="T26" fmla="*/ 78 w 277"/>
                  <a:gd name="T27" fmla="*/ 141 h 472"/>
                  <a:gd name="T28" fmla="*/ 27 w 277"/>
                  <a:gd name="T29" fmla="*/ 178 h 472"/>
                  <a:gd name="T30" fmla="*/ 58 w 277"/>
                  <a:gd name="T31" fmla="*/ 161 h 472"/>
                  <a:gd name="T32" fmla="*/ 78 w 277"/>
                  <a:gd name="T33" fmla="*/ 157 h 472"/>
                  <a:gd name="T34" fmla="*/ 78 w 277"/>
                  <a:gd name="T35" fmla="*/ 169 h 472"/>
                  <a:gd name="T36" fmla="*/ 66 w 277"/>
                  <a:gd name="T37" fmla="*/ 194 h 472"/>
                  <a:gd name="T38" fmla="*/ 7 w 277"/>
                  <a:gd name="T39" fmla="*/ 223 h 472"/>
                  <a:gd name="T40" fmla="*/ 74 w 277"/>
                  <a:gd name="T41" fmla="*/ 198 h 472"/>
                  <a:gd name="T42" fmla="*/ 62 w 277"/>
                  <a:gd name="T43" fmla="*/ 231 h 472"/>
                  <a:gd name="T44" fmla="*/ 47 w 277"/>
                  <a:gd name="T45" fmla="*/ 252 h 472"/>
                  <a:gd name="T46" fmla="*/ 54 w 277"/>
                  <a:gd name="T47" fmla="*/ 252 h 472"/>
                  <a:gd name="T48" fmla="*/ 54 w 277"/>
                  <a:gd name="T49" fmla="*/ 265 h 472"/>
                  <a:gd name="T50" fmla="*/ 11 w 277"/>
                  <a:gd name="T51" fmla="*/ 293 h 472"/>
                  <a:gd name="T52" fmla="*/ 47 w 277"/>
                  <a:gd name="T53" fmla="*/ 289 h 472"/>
                  <a:gd name="T54" fmla="*/ 47 w 277"/>
                  <a:gd name="T55" fmla="*/ 293 h 472"/>
                  <a:gd name="T56" fmla="*/ 51 w 277"/>
                  <a:gd name="T57" fmla="*/ 306 h 472"/>
                  <a:gd name="T58" fmla="*/ 42 w 277"/>
                  <a:gd name="T59" fmla="*/ 331 h 472"/>
                  <a:gd name="T60" fmla="*/ 51 w 277"/>
                  <a:gd name="T61" fmla="*/ 342 h 472"/>
                  <a:gd name="T62" fmla="*/ 54 w 277"/>
                  <a:gd name="T63" fmla="*/ 397 h 472"/>
                  <a:gd name="T64" fmla="*/ 62 w 277"/>
                  <a:gd name="T65" fmla="*/ 331 h 472"/>
                  <a:gd name="T66" fmla="*/ 129 w 277"/>
                  <a:gd name="T67" fmla="*/ 471 h 472"/>
                  <a:gd name="T68" fmla="*/ 90 w 277"/>
                  <a:gd name="T69" fmla="*/ 306 h 472"/>
                  <a:gd name="T70" fmla="*/ 90 w 277"/>
                  <a:gd name="T71" fmla="*/ 302 h 472"/>
                  <a:gd name="T72" fmla="*/ 94 w 277"/>
                  <a:gd name="T73" fmla="*/ 289 h 472"/>
                  <a:gd name="T74" fmla="*/ 149 w 277"/>
                  <a:gd name="T75" fmla="*/ 371 h 472"/>
                  <a:gd name="T76" fmla="*/ 113 w 277"/>
                  <a:gd name="T77" fmla="*/ 326 h 472"/>
                  <a:gd name="T78" fmla="*/ 102 w 277"/>
                  <a:gd name="T79" fmla="*/ 252 h 472"/>
                  <a:gd name="T80" fmla="*/ 105 w 277"/>
                  <a:gd name="T81" fmla="*/ 231 h 472"/>
                  <a:gd name="T82" fmla="*/ 126 w 277"/>
                  <a:gd name="T83" fmla="*/ 280 h 472"/>
                  <a:gd name="T84" fmla="*/ 113 w 277"/>
                  <a:gd name="T85" fmla="*/ 205 h 472"/>
                  <a:gd name="T86" fmla="*/ 134 w 277"/>
                  <a:gd name="T87" fmla="*/ 194 h 472"/>
                  <a:gd name="T88" fmla="*/ 149 w 277"/>
                  <a:gd name="T89" fmla="*/ 244 h 472"/>
                  <a:gd name="T90" fmla="*/ 129 w 277"/>
                  <a:gd name="T91" fmla="*/ 157 h 472"/>
                  <a:gd name="T92" fmla="*/ 134 w 277"/>
                  <a:gd name="T93" fmla="*/ 148 h 472"/>
                  <a:gd name="T94" fmla="*/ 138 w 277"/>
                  <a:gd name="T95" fmla="*/ 108 h 472"/>
                  <a:gd name="T96" fmla="*/ 156 w 277"/>
                  <a:gd name="T97" fmla="*/ 112 h 472"/>
                  <a:gd name="T98" fmla="*/ 228 w 277"/>
                  <a:gd name="T99" fmla="*/ 218 h 472"/>
                  <a:gd name="T100" fmla="*/ 177 w 277"/>
                  <a:gd name="T101" fmla="*/ 157 h 472"/>
                  <a:gd name="T102" fmla="*/ 149 w 277"/>
                  <a:gd name="T103" fmla="*/ 70 h 472"/>
                  <a:gd name="T104" fmla="*/ 156 w 277"/>
                  <a:gd name="T105" fmla="*/ 54 h 472"/>
                  <a:gd name="T106" fmla="*/ 192 w 277"/>
                  <a:gd name="T107" fmla="*/ 103 h 472"/>
                  <a:gd name="T108" fmla="*/ 185 w 277"/>
                  <a:gd name="T109" fmla="*/ 99 h 472"/>
                  <a:gd name="T110" fmla="*/ 169 w 277"/>
                  <a:gd name="T111" fmla="*/ 33 h 472"/>
                  <a:gd name="T112" fmla="*/ 212 w 277"/>
                  <a:gd name="T113" fmla="*/ 99 h 472"/>
                  <a:gd name="T114" fmla="*/ 184 w 277"/>
                  <a:gd name="T115" fmla="*/ 66 h 472"/>
                  <a:gd name="T116" fmla="*/ 162 w 277"/>
                  <a:gd name="T117" fmla="*/ 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>
                  <a:gd name="T0" fmla="*/ 225 w 229"/>
                  <a:gd name="T1" fmla="*/ 68 h 448"/>
                  <a:gd name="T2" fmla="*/ 208 w 229"/>
                  <a:gd name="T3" fmla="*/ 40 h 448"/>
                  <a:gd name="T4" fmla="*/ 201 w 229"/>
                  <a:gd name="T5" fmla="*/ 28 h 448"/>
                  <a:gd name="T6" fmla="*/ 184 w 229"/>
                  <a:gd name="T7" fmla="*/ 18 h 448"/>
                  <a:gd name="T8" fmla="*/ 169 w 229"/>
                  <a:gd name="T9" fmla="*/ 10 h 448"/>
                  <a:gd name="T10" fmla="*/ 147 w 229"/>
                  <a:gd name="T11" fmla="*/ 1 h 448"/>
                  <a:gd name="T12" fmla="*/ 129 w 229"/>
                  <a:gd name="T13" fmla="*/ 0 h 448"/>
                  <a:gd name="T14" fmla="*/ 113 w 229"/>
                  <a:gd name="T15" fmla="*/ 4 h 448"/>
                  <a:gd name="T16" fmla="*/ 93 w 229"/>
                  <a:gd name="T17" fmla="*/ 8 h 448"/>
                  <a:gd name="T18" fmla="*/ 72 w 229"/>
                  <a:gd name="T19" fmla="*/ 17 h 448"/>
                  <a:gd name="T20" fmla="*/ 58 w 229"/>
                  <a:gd name="T21" fmla="*/ 33 h 448"/>
                  <a:gd name="T22" fmla="*/ 45 w 229"/>
                  <a:gd name="T23" fmla="*/ 57 h 448"/>
                  <a:gd name="T24" fmla="*/ 32 w 229"/>
                  <a:gd name="T25" fmla="*/ 76 h 448"/>
                  <a:gd name="T26" fmla="*/ 21 w 229"/>
                  <a:gd name="T27" fmla="*/ 94 h 448"/>
                  <a:gd name="T28" fmla="*/ 8 w 229"/>
                  <a:gd name="T29" fmla="*/ 120 h 448"/>
                  <a:gd name="T30" fmla="*/ 0 w 229"/>
                  <a:gd name="T31" fmla="*/ 173 h 448"/>
                  <a:gd name="T32" fmla="*/ 2 w 229"/>
                  <a:gd name="T33" fmla="*/ 215 h 448"/>
                  <a:gd name="T34" fmla="*/ 13 w 229"/>
                  <a:gd name="T35" fmla="*/ 274 h 448"/>
                  <a:gd name="T36" fmla="*/ 32 w 229"/>
                  <a:gd name="T37" fmla="*/ 324 h 448"/>
                  <a:gd name="T38" fmla="*/ 72 w 229"/>
                  <a:gd name="T39" fmla="*/ 447 h 448"/>
                  <a:gd name="T40" fmla="*/ 57 w 229"/>
                  <a:gd name="T41" fmla="*/ 316 h 448"/>
                  <a:gd name="T42" fmla="*/ 48 w 229"/>
                  <a:gd name="T43" fmla="*/ 271 h 448"/>
                  <a:gd name="T44" fmla="*/ 42 w 229"/>
                  <a:gd name="T45" fmla="*/ 231 h 448"/>
                  <a:gd name="T46" fmla="*/ 40 w 229"/>
                  <a:gd name="T47" fmla="*/ 189 h 448"/>
                  <a:gd name="T48" fmla="*/ 45 w 229"/>
                  <a:gd name="T49" fmla="*/ 142 h 448"/>
                  <a:gd name="T50" fmla="*/ 50 w 229"/>
                  <a:gd name="T51" fmla="*/ 106 h 448"/>
                  <a:gd name="T52" fmla="*/ 61 w 229"/>
                  <a:gd name="T53" fmla="*/ 61 h 448"/>
                  <a:gd name="T54" fmla="*/ 78 w 229"/>
                  <a:gd name="T55" fmla="*/ 40 h 448"/>
                  <a:gd name="T56" fmla="*/ 99 w 229"/>
                  <a:gd name="T57" fmla="*/ 31 h 448"/>
                  <a:gd name="T58" fmla="*/ 155 w 229"/>
                  <a:gd name="T59" fmla="*/ 27 h 448"/>
                  <a:gd name="T60" fmla="*/ 190 w 229"/>
                  <a:gd name="T61" fmla="*/ 41 h 448"/>
                  <a:gd name="T62" fmla="*/ 228 w 229"/>
                  <a:gd name="T63" fmla="*/ 74 h 448"/>
                  <a:gd name="T64" fmla="*/ 225 w 229"/>
                  <a:gd name="T65" fmla="*/ 6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>
                  <a:gd name="T0" fmla="*/ 68 w 234"/>
                  <a:gd name="T1" fmla="*/ 438 h 439"/>
                  <a:gd name="T2" fmla="*/ 51 w 234"/>
                  <a:gd name="T3" fmla="*/ 361 h 439"/>
                  <a:gd name="T4" fmla="*/ 44 w 234"/>
                  <a:gd name="T5" fmla="*/ 331 h 439"/>
                  <a:gd name="T6" fmla="*/ 28 w 234"/>
                  <a:gd name="T7" fmla="*/ 291 h 439"/>
                  <a:gd name="T8" fmla="*/ 11 w 234"/>
                  <a:gd name="T9" fmla="*/ 253 h 439"/>
                  <a:gd name="T10" fmla="*/ 1 w 234"/>
                  <a:gd name="T11" fmla="*/ 231 h 439"/>
                  <a:gd name="T12" fmla="*/ 0 w 234"/>
                  <a:gd name="T13" fmla="*/ 208 h 439"/>
                  <a:gd name="T14" fmla="*/ 4 w 234"/>
                  <a:gd name="T15" fmla="*/ 175 h 439"/>
                  <a:gd name="T16" fmla="*/ 7 w 234"/>
                  <a:gd name="T17" fmla="*/ 142 h 439"/>
                  <a:gd name="T18" fmla="*/ 32 w 234"/>
                  <a:gd name="T19" fmla="*/ 60 h 439"/>
                  <a:gd name="T20" fmla="*/ 44 w 234"/>
                  <a:gd name="T21" fmla="*/ 40 h 439"/>
                  <a:gd name="T22" fmla="*/ 65 w 234"/>
                  <a:gd name="T23" fmla="*/ 18 h 439"/>
                  <a:gd name="T24" fmla="*/ 84 w 234"/>
                  <a:gd name="T25" fmla="*/ 4 h 439"/>
                  <a:gd name="T26" fmla="*/ 107 w 234"/>
                  <a:gd name="T27" fmla="*/ 0 h 439"/>
                  <a:gd name="T28" fmla="*/ 127 w 234"/>
                  <a:gd name="T29" fmla="*/ 10 h 439"/>
                  <a:gd name="T30" fmla="*/ 151 w 234"/>
                  <a:gd name="T31" fmla="*/ 18 h 439"/>
                  <a:gd name="T32" fmla="*/ 175 w 234"/>
                  <a:gd name="T33" fmla="*/ 44 h 439"/>
                  <a:gd name="T34" fmla="*/ 183 w 234"/>
                  <a:gd name="T35" fmla="*/ 63 h 439"/>
                  <a:gd name="T36" fmla="*/ 198 w 234"/>
                  <a:gd name="T37" fmla="*/ 89 h 439"/>
                  <a:gd name="T38" fmla="*/ 209 w 234"/>
                  <a:gd name="T39" fmla="*/ 112 h 439"/>
                  <a:gd name="T40" fmla="*/ 231 w 234"/>
                  <a:gd name="T41" fmla="*/ 226 h 439"/>
                  <a:gd name="T42" fmla="*/ 233 w 234"/>
                  <a:gd name="T43" fmla="*/ 247 h 439"/>
                  <a:gd name="T44" fmla="*/ 228 w 234"/>
                  <a:gd name="T45" fmla="*/ 286 h 439"/>
                  <a:gd name="T46" fmla="*/ 216 w 234"/>
                  <a:gd name="T47" fmla="*/ 393 h 439"/>
                  <a:gd name="T48" fmla="*/ 216 w 234"/>
                  <a:gd name="T49" fmla="*/ 288 h 439"/>
                  <a:gd name="T50" fmla="*/ 209 w 234"/>
                  <a:gd name="T51" fmla="*/ 242 h 439"/>
                  <a:gd name="T52" fmla="*/ 204 w 234"/>
                  <a:gd name="T53" fmla="*/ 213 h 439"/>
                  <a:gd name="T54" fmla="*/ 195 w 234"/>
                  <a:gd name="T55" fmla="*/ 175 h 439"/>
                  <a:gd name="T56" fmla="*/ 185 w 234"/>
                  <a:gd name="T57" fmla="*/ 138 h 439"/>
                  <a:gd name="T58" fmla="*/ 171 w 234"/>
                  <a:gd name="T59" fmla="*/ 100 h 439"/>
                  <a:gd name="T60" fmla="*/ 155 w 234"/>
                  <a:gd name="T61" fmla="*/ 66 h 439"/>
                  <a:gd name="T62" fmla="*/ 141 w 234"/>
                  <a:gd name="T63" fmla="*/ 36 h 439"/>
                  <a:gd name="T64" fmla="*/ 127 w 234"/>
                  <a:gd name="T65" fmla="*/ 18 h 439"/>
                  <a:gd name="T66" fmla="*/ 111 w 234"/>
                  <a:gd name="T67" fmla="*/ 11 h 439"/>
                  <a:gd name="T68" fmla="*/ 94 w 234"/>
                  <a:gd name="T69" fmla="*/ 18 h 439"/>
                  <a:gd name="T70" fmla="*/ 82 w 234"/>
                  <a:gd name="T71" fmla="*/ 34 h 439"/>
                  <a:gd name="T72" fmla="*/ 75 w 234"/>
                  <a:gd name="T73" fmla="*/ 63 h 439"/>
                  <a:gd name="T74" fmla="*/ 75 w 234"/>
                  <a:gd name="T75" fmla="*/ 85 h 439"/>
                  <a:gd name="T76" fmla="*/ 70 w 234"/>
                  <a:gd name="T77" fmla="*/ 125 h 439"/>
                  <a:gd name="T78" fmla="*/ 63 w 234"/>
                  <a:gd name="T79" fmla="*/ 149 h 439"/>
                  <a:gd name="T80" fmla="*/ 47 w 234"/>
                  <a:gd name="T81" fmla="*/ 188 h 439"/>
                  <a:gd name="T82" fmla="*/ 44 w 234"/>
                  <a:gd name="T83" fmla="*/ 208 h 439"/>
                  <a:gd name="T84" fmla="*/ 41 w 234"/>
                  <a:gd name="T85" fmla="*/ 229 h 439"/>
                  <a:gd name="T86" fmla="*/ 41 w 234"/>
                  <a:gd name="T87" fmla="*/ 257 h 439"/>
                  <a:gd name="T88" fmla="*/ 70 w 234"/>
                  <a:gd name="T89" fmla="*/ 355 h 439"/>
                  <a:gd name="T90" fmla="*/ 68 w 234"/>
                  <a:gd name="T91" fmla="*/ 43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7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>
                  <a:gd name="T0" fmla="*/ 1 w 303"/>
                  <a:gd name="T1" fmla="*/ 526 h 638"/>
                  <a:gd name="T2" fmla="*/ 12 w 303"/>
                  <a:gd name="T3" fmla="*/ 504 h 638"/>
                  <a:gd name="T4" fmla="*/ 86 w 303"/>
                  <a:gd name="T5" fmla="*/ 637 h 638"/>
                  <a:gd name="T6" fmla="*/ 27 w 303"/>
                  <a:gd name="T7" fmla="*/ 509 h 638"/>
                  <a:gd name="T8" fmla="*/ 33 w 303"/>
                  <a:gd name="T9" fmla="*/ 494 h 638"/>
                  <a:gd name="T10" fmla="*/ 107 w 303"/>
                  <a:gd name="T11" fmla="*/ 588 h 638"/>
                  <a:gd name="T12" fmla="*/ 31 w 303"/>
                  <a:gd name="T13" fmla="*/ 488 h 638"/>
                  <a:gd name="T14" fmla="*/ 41 w 303"/>
                  <a:gd name="T15" fmla="*/ 467 h 638"/>
                  <a:gd name="T16" fmla="*/ 50 w 303"/>
                  <a:gd name="T17" fmla="*/ 444 h 638"/>
                  <a:gd name="T18" fmla="*/ 44 w 303"/>
                  <a:gd name="T19" fmla="*/ 428 h 638"/>
                  <a:gd name="T20" fmla="*/ 54 w 303"/>
                  <a:gd name="T21" fmla="*/ 418 h 638"/>
                  <a:gd name="T22" fmla="*/ 50 w 303"/>
                  <a:gd name="T23" fmla="*/ 416 h 638"/>
                  <a:gd name="T24" fmla="*/ 50 w 303"/>
                  <a:gd name="T25" fmla="*/ 393 h 638"/>
                  <a:gd name="T26" fmla="*/ 54 w 303"/>
                  <a:gd name="T27" fmla="*/ 378 h 638"/>
                  <a:gd name="T28" fmla="*/ 143 w 303"/>
                  <a:gd name="T29" fmla="*/ 488 h 638"/>
                  <a:gd name="T30" fmla="*/ 50 w 303"/>
                  <a:gd name="T31" fmla="*/ 372 h 638"/>
                  <a:gd name="T32" fmla="*/ 59 w 303"/>
                  <a:gd name="T33" fmla="*/ 372 h 638"/>
                  <a:gd name="T34" fmla="*/ 59 w 303"/>
                  <a:gd name="T35" fmla="*/ 339 h 638"/>
                  <a:gd name="T36" fmla="*/ 172 w 303"/>
                  <a:gd name="T37" fmla="*/ 416 h 638"/>
                  <a:gd name="T38" fmla="*/ 83 w 303"/>
                  <a:gd name="T39" fmla="*/ 363 h 638"/>
                  <a:gd name="T40" fmla="*/ 51 w 303"/>
                  <a:gd name="T41" fmla="*/ 317 h 638"/>
                  <a:gd name="T42" fmla="*/ 54 w 303"/>
                  <a:gd name="T43" fmla="*/ 300 h 638"/>
                  <a:gd name="T44" fmla="*/ 74 w 303"/>
                  <a:gd name="T45" fmla="*/ 314 h 638"/>
                  <a:gd name="T46" fmla="*/ 75 w 303"/>
                  <a:gd name="T47" fmla="*/ 294 h 638"/>
                  <a:gd name="T48" fmla="*/ 158 w 303"/>
                  <a:gd name="T49" fmla="*/ 329 h 638"/>
                  <a:gd name="T50" fmla="*/ 128 w 303"/>
                  <a:gd name="T51" fmla="*/ 312 h 638"/>
                  <a:gd name="T52" fmla="*/ 63 w 303"/>
                  <a:gd name="T53" fmla="*/ 268 h 638"/>
                  <a:gd name="T54" fmla="*/ 59 w 303"/>
                  <a:gd name="T55" fmla="*/ 238 h 638"/>
                  <a:gd name="T56" fmla="*/ 65 w 303"/>
                  <a:gd name="T57" fmla="*/ 221 h 638"/>
                  <a:gd name="T58" fmla="*/ 87 w 303"/>
                  <a:gd name="T59" fmla="*/ 234 h 638"/>
                  <a:gd name="T60" fmla="*/ 83 w 303"/>
                  <a:gd name="T61" fmla="*/ 204 h 638"/>
                  <a:gd name="T62" fmla="*/ 75 w 303"/>
                  <a:gd name="T63" fmla="*/ 184 h 638"/>
                  <a:gd name="T64" fmla="*/ 81 w 303"/>
                  <a:gd name="T65" fmla="*/ 173 h 638"/>
                  <a:gd name="T66" fmla="*/ 167 w 303"/>
                  <a:gd name="T67" fmla="*/ 227 h 638"/>
                  <a:gd name="T68" fmla="*/ 270 w 303"/>
                  <a:gd name="T69" fmla="*/ 268 h 638"/>
                  <a:gd name="T70" fmla="*/ 128 w 303"/>
                  <a:gd name="T71" fmla="*/ 201 h 638"/>
                  <a:gd name="T72" fmla="*/ 81 w 303"/>
                  <a:gd name="T73" fmla="*/ 173 h 638"/>
                  <a:gd name="T74" fmla="*/ 86 w 303"/>
                  <a:gd name="T75" fmla="*/ 156 h 638"/>
                  <a:gd name="T76" fmla="*/ 78 w 303"/>
                  <a:gd name="T77" fmla="*/ 122 h 638"/>
                  <a:gd name="T78" fmla="*/ 81 w 303"/>
                  <a:gd name="T79" fmla="*/ 97 h 638"/>
                  <a:gd name="T80" fmla="*/ 128 w 303"/>
                  <a:gd name="T81" fmla="*/ 126 h 638"/>
                  <a:gd name="T82" fmla="*/ 117 w 303"/>
                  <a:gd name="T83" fmla="*/ 119 h 638"/>
                  <a:gd name="T84" fmla="*/ 86 w 303"/>
                  <a:gd name="T85" fmla="*/ 97 h 638"/>
                  <a:gd name="T86" fmla="*/ 81 w 303"/>
                  <a:gd name="T87" fmla="*/ 86 h 638"/>
                  <a:gd name="T88" fmla="*/ 65 w 303"/>
                  <a:gd name="T89" fmla="*/ 70 h 638"/>
                  <a:gd name="T90" fmla="*/ 158 w 303"/>
                  <a:gd name="T91" fmla="*/ 99 h 638"/>
                  <a:gd name="T92" fmla="*/ 65 w 303"/>
                  <a:gd name="T93" fmla="*/ 47 h 638"/>
                  <a:gd name="T94" fmla="*/ 175 w 303"/>
                  <a:gd name="T95" fmla="*/ 47 h 638"/>
                  <a:gd name="T96" fmla="*/ 223 w 303"/>
                  <a:gd name="T97" fmla="*/ 40 h 638"/>
                  <a:gd name="T98" fmla="*/ 81 w 303"/>
                  <a:gd name="T99" fmla="*/ 47 h 638"/>
                  <a:gd name="T100" fmla="*/ 59 w 303"/>
                  <a:gd name="T101" fmla="*/ 18 h 638"/>
                  <a:gd name="T102" fmla="*/ 28 w 303"/>
                  <a:gd name="T103" fmla="*/ 8 h 638"/>
                  <a:gd name="T104" fmla="*/ 0 w 303"/>
                  <a:gd name="T105" fmla="*/ 553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8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>
                  <a:gd name="T0" fmla="*/ 158 w 163"/>
                  <a:gd name="T1" fmla="*/ 44 h 281"/>
                  <a:gd name="T2" fmla="*/ 124 w 163"/>
                  <a:gd name="T3" fmla="*/ 0 h 281"/>
                  <a:gd name="T4" fmla="*/ 103 w 163"/>
                  <a:gd name="T5" fmla="*/ 1 h 281"/>
                  <a:gd name="T6" fmla="*/ 84 w 163"/>
                  <a:gd name="T7" fmla="*/ 4 h 281"/>
                  <a:gd name="T8" fmla="*/ 70 w 163"/>
                  <a:gd name="T9" fmla="*/ 15 h 281"/>
                  <a:gd name="T10" fmla="*/ 32 w 163"/>
                  <a:gd name="T11" fmla="*/ 51 h 281"/>
                  <a:gd name="T12" fmla="*/ 21 w 163"/>
                  <a:gd name="T13" fmla="*/ 67 h 281"/>
                  <a:gd name="T14" fmla="*/ 12 w 163"/>
                  <a:gd name="T15" fmla="*/ 83 h 281"/>
                  <a:gd name="T16" fmla="*/ 3 w 163"/>
                  <a:gd name="T17" fmla="*/ 131 h 281"/>
                  <a:gd name="T18" fmla="*/ 0 w 163"/>
                  <a:gd name="T19" fmla="*/ 145 h 281"/>
                  <a:gd name="T20" fmla="*/ 3 w 163"/>
                  <a:gd name="T21" fmla="*/ 164 h 281"/>
                  <a:gd name="T22" fmla="*/ 8 w 163"/>
                  <a:gd name="T23" fmla="*/ 183 h 281"/>
                  <a:gd name="T24" fmla="*/ 24 w 163"/>
                  <a:gd name="T25" fmla="*/ 213 h 281"/>
                  <a:gd name="T26" fmla="*/ 36 w 163"/>
                  <a:gd name="T27" fmla="*/ 233 h 281"/>
                  <a:gd name="T28" fmla="*/ 54 w 163"/>
                  <a:gd name="T29" fmla="*/ 254 h 281"/>
                  <a:gd name="T30" fmla="*/ 91 w 163"/>
                  <a:gd name="T31" fmla="*/ 280 h 281"/>
                  <a:gd name="T32" fmla="*/ 72 w 163"/>
                  <a:gd name="T33" fmla="*/ 246 h 281"/>
                  <a:gd name="T34" fmla="*/ 56 w 163"/>
                  <a:gd name="T35" fmla="*/ 217 h 281"/>
                  <a:gd name="T36" fmla="*/ 48 w 163"/>
                  <a:gd name="T37" fmla="*/ 190 h 281"/>
                  <a:gd name="T38" fmla="*/ 51 w 163"/>
                  <a:gd name="T39" fmla="*/ 164 h 281"/>
                  <a:gd name="T40" fmla="*/ 54 w 163"/>
                  <a:gd name="T41" fmla="*/ 145 h 281"/>
                  <a:gd name="T42" fmla="*/ 48 w 163"/>
                  <a:gd name="T43" fmla="*/ 124 h 281"/>
                  <a:gd name="T44" fmla="*/ 45 w 163"/>
                  <a:gd name="T45" fmla="*/ 103 h 281"/>
                  <a:gd name="T46" fmla="*/ 60 w 163"/>
                  <a:gd name="T47" fmla="*/ 67 h 281"/>
                  <a:gd name="T48" fmla="*/ 64 w 163"/>
                  <a:gd name="T49" fmla="*/ 47 h 281"/>
                  <a:gd name="T50" fmla="*/ 76 w 163"/>
                  <a:gd name="T51" fmla="*/ 33 h 281"/>
                  <a:gd name="T52" fmla="*/ 103 w 163"/>
                  <a:gd name="T53" fmla="*/ 11 h 281"/>
                  <a:gd name="T54" fmla="*/ 115 w 163"/>
                  <a:gd name="T55" fmla="*/ 27 h 281"/>
                  <a:gd name="T56" fmla="*/ 162 w 163"/>
                  <a:gd name="T57" fmla="*/ 53 h 281"/>
                  <a:gd name="T58" fmla="*/ 158 w 163"/>
                  <a:gd name="T59" fmla="*/ 44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524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3048000"/>
            <a:ext cx="72009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dt" sz="quarter" idx="2"/>
          </p:nvPr>
        </p:nvSpPr>
        <p:spPr>
          <a:xfrm>
            <a:off x="771525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2164" name="Rectangle 116"/>
          <p:cNvSpPr>
            <a:spLocks noGrp="1" noChangeArrowheads="1"/>
          </p:cNvSpPr>
          <p:nvPr>
            <p:ph type="ftr" sz="quarter" idx="3"/>
          </p:nvPr>
        </p:nvSpPr>
        <p:spPr>
          <a:xfrm>
            <a:off x="3514725" y="64008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2165" name="Rectangle 1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72350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5E02B40F-A116-1B41-BDEF-1E1B64B5D7B9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4C923-0E7D-2545-862E-E946FBA4F738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7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0246D-3B44-374E-A44F-EE76BC83900D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7907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7907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06927-F016-A042-A66C-1759CFE429CB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4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7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7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88B47-26CA-3840-B99C-B0DA13F500E7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0C07D-3158-3046-A489-E315FA4C8AF1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7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A25D9-FA72-C042-90B3-77CE9FCA7A69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8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7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4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A1856-6879-E04E-8862-59D06CA93ECB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8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4C923-0E7D-2545-862E-E946FBA4F7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A77C6-5BFE-CA47-B454-9FD43AEB541E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CAF34-F753-7C49-844D-6F3A3B3F17AE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2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7" y="4191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7" y="419100"/>
            <a:ext cx="638651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3629E-4EF2-D740-8C67-8A22577C4962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" name="Group 112"/>
          <p:cNvGrpSpPr>
            <a:grpSpLocks/>
          </p:cNvGrpSpPr>
          <p:nvPr/>
        </p:nvGrpSpPr>
        <p:grpSpPr bwMode="auto">
          <a:xfrm>
            <a:off x="0" y="2713045"/>
            <a:ext cx="10274499" cy="4160837"/>
            <a:chOff x="0" y="1709"/>
            <a:chExt cx="5753" cy="2621"/>
          </a:xfrm>
        </p:grpSpPr>
        <p:sp>
          <p:nvSpPr>
            <p:cNvPr id="2050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>
                <a:gd name="T0" fmla="*/ 0 w 5753"/>
                <a:gd name="T1" fmla="*/ 267 h 268"/>
                <a:gd name="T2" fmla="*/ 5752 w 5753"/>
                <a:gd name="T3" fmla="*/ 267 h 268"/>
                <a:gd name="T4" fmla="*/ 5752 w 5753"/>
                <a:gd name="T5" fmla="*/ 81 h 268"/>
                <a:gd name="T6" fmla="*/ 5567 w 5753"/>
                <a:gd name="T7" fmla="*/ 111 h 268"/>
                <a:gd name="T8" fmla="*/ 5098 w 5753"/>
                <a:gd name="T9" fmla="*/ 131 h 268"/>
                <a:gd name="T10" fmla="*/ 4597 w 5753"/>
                <a:gd name="T11" fmla="*/ 101 h 268"/>
                <a:gd name="T12" fmla="*/ 4138 w 5753"/>
                <a:gd name="T13" fmla="*/ 141 h 268"/>
                <a:gd name="T14" fmla="*/ 3914 w 5753"/>
                <a:gd name="T15" fmla="*/ 141 h 268"/>
                <a:gd name="T16" fmla="*/ 3786 w 5753"/>
                <a:gd name="T17" fmla="*/ 131 h 268"/>
                <a:gd name="T18" fmla="*/ 3455 w 5753"/>
                <a:gd name="T19" fmla="*/ 81 h 268"/>
                <a:gd name="T20" fmla="*/ 2976 w 5753"/>
                <a:gd name="T21" fmla="*/ 91 h 268"/>
                <a:gd name="T22" fmla="*/ 2730 w 5753"/>
                <a:gd name="T23" fmla="*/ 20 h 268"/>
                <a:gd name="T24" fmla="*/ 2432 w 5753"/>
                <a:gd name="T25" fmla="*/ 51 h 268"/>
                <a:gd name="T26" fmla="*/ 2218 w 5753"/>
                <a:gd name="T27" fmla="*/ 81 h 268"/>
                <a:gd name="T28" fmla="*/ 2048 w 5753"/>
                <a:gd name="T29" fmla="*/ 91 h 268"/>
                <a:gd name="T30" fmla="*/ 1749 w 5753"/>
                <a:gd name="T31" fmla="*/ 71 h 268"/>
                <a:gd name="T32" fmla="*/ 1440 w 5753"/>
                <a:gd name="T33" fmla="*/ 51 h 268"/>
                <a:gd name="T34" fmla="*/ 1130 w 5753"/>
                <a:gd name="T35" fmla="*/ 20 h 268"/>
                <a:gd name="T36" fmla="*/ 757 w 5753"/>
                <a:gd name="T37" fmla="*/ 40 h 268"/>
                <a:gd name="T38" fmla="*/ 384 w 5753"/>
                <a:gd name="T39" fmla="*/ 71 h 268"/>
                <a:gd name="T40" fmla="*/ 128 w 5753"/>
                <a:gd name="T41" fmla="*/ 10 h 268"/>
                <a:gd name="T42" fmla="*/ 0 w 5753"/>
                <a:gd name="T43" fmla="*/ 0 h 268"/>
                <a:gd name="T44" fmla="*/ 0 w 5753"/>
                <a:gd name="T45" fmla="*/ 2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36699"/>
                </a:solidFill>
              </a:endParaRPr>
            </a:p>
          </p:txBody>
        </p:sp>
        <p:grpSp>
          <p:nvGrpSpPr>
            <p:cNvPr id="211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2076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2053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2051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>
                      <a:gd name="T0" fmla="*/ 0 w 206"/>
                      <a:gd name="T1" fmla="*/ 403 h 404"/>
                      <a:gd name="T2" fmla="*/ 29 w 206"/>
                      <a:gd name="T3" fmla="*/ 312 h 404"/>
                      <a:gd name="T4" fmla="*/ 56 w 206"/>
                      <a:gd name="T5" fmla="*/ 213 h 404"/>
                      <a:gd name="T6" fmla="*/ 69 w 206"/>
                      <a:gd name="T7" fmla="*/ 169 h 404"/>
                      <a:gd name="T8" fmla="*/ 87 w 206"/>
                      <a:gd name="T9" fmla="*/ 119 h 404"/>
                      <a:gd name="T10" fmla="*/ 112 w 206"/>
                      <a:gd name="T11" fmla="*/ 66 h 404"/>
                      <a:gd name="T12" fmla="*/ 131 w 206"/>
                      <a:gd name="T13" fmla="*/ 33 h 404"/>
                      <a:gd name="T14" fmla="*/ 146 w 206"/>
                      <a:gd name="T15" fmla="*/ 18 h 404"/>
                      <a:gd name="T16" fmla="*/ 164 w 206"/>
                      <a:gd name="T17" fmla="*/ 4 h 404"/>
                      <a:gd name="T18" fmla="*/ 185 w 206"/>
                      <a:gd name="T19" fmla="*/ 0 h 404"/>
                      <a:gd name="T20" fmla="*/ 194 w 206"/>
                      <a:gd name="T21" fmla="*/ 11 h 404"/>
                      <a:gd name="T22" fmla="*/ 205 w 206"/>
                      <a:gd name="T23" fmla="*/ 38 h 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52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>
                      <a:gd name="T0" fmla="*/ 1 w 140"/>
                      <a:gd name="T1" fmla="*/ 988 h 989"/>
                      <a:gd name="T2" fmla="*/ 0 w 140"/>
                      <a:gd name="T3" fmla="*/ 896 h 989"/>
                      <a:gd name="T4" fmla="*/ 0 w 140"/>
                      <a:gd name="T5" fmla="*/ 825 h 989"/>
                      <a:gd name="T6" fmla="*/ 3 w 140"/>
                      <a:gd name="T7" fmla="*/ 777 h 989"/>
                      <a:gd name="T8" fmla="*/ 4 w 140"/>
                      <a:gd name="T9" fmla="*/ 718 h 989"/>
                      <a:gd name="T10" fmla="*/ 4 w 140"/>
                      <a:gd name="T11" fmla="*/ 656 h 989"/>
                      <a:gd name="T12" fmla="*/ 5 w 140"/>
                      <a:gd name="T13" fmla="*/ 605 h 989"/>
                      <a:gd name="T14" fmla="*/ 9 w 140"/>
                      <a:gd name="T15" fmla="*/ 558 h 989"/>
                      <a:gd name="T16" fmla="*/ 13 w 140"/>
                      <a:gd name="T17" fmla="*/ 475 h 989"/>
                      <a:gd name="T18" fmla="*/ 20 w 140"/>
                      <a:gd name="T19" fmla="*/ 385 h 989"/>
                      <a:gd name="T20" fmla="*/ 29 w 140"/>
                      <a:gd name="T21" fmla="*/ 294 h 989"/>
                      <a:gd name="T22" fmla="*/ 36 w 140"/>
                      <a:gd name="T23" fmla="*/ 196 h 989"/>
                      <a:gd name="T24" fmla="*/ 42 w 140"/>
                      <a:gd name="T25" fmla="*/ 138 h 989"/>
                      <a:gd name="T26" fmla="*/ 47 w 140"/>
                      <a:gd name="T27" fmla="*/ 116 h 989"/>
                      <a:gd name="T28" fmla="*/ 59 w 140"/>
                      <a:gd name="T29" fmla="*/ 76 h 989"/>
                      <a:gd name="T30" fmla="*/ 72 w 140"/>
                      <a:gd name="T31" fmla="*/ 48 h 989"/>
                      <a:gd name="T32" fmla="*/ 86 w 140"/>
                      <a:gd name="T33" fmla="*/ 26 h 989"/>
                      <a:gd name="T34" fmla="*/ 99 w 140"/>
                      <a:gd name="T35" fmla="*/ 6 h 989"/>
                      <a:gd name="T36" fmla="*/ 109 w 140"/>
                      <a:gd name="T37" fmla="*/ 0 h 989"/>
                      <a:gd name="T38" fmla="*/ 122 w 140"/>
                      <a:gd name="T39" fmla="*/ 0 h 989"/>
                      <a:gd name="T40" fmla="*/ 134 w 140"/>
                      <a:gd name="T41" fmla="*/ 7 h 989"/>
                      <a:gd name="T42" fmla="*/ 139 w 140"/>
                      <a:gd name="T43" fmla="*/ 17 h 9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grpSp>
              <p:nvGrpSpPr>
                <p:cNvPr id="2056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2054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>
                      <a:gd name="T0" fmla="*/ 256 w 257"/>
                      <a:gd name="T1" fmla="*/ 446 h 447"/>
                      <a:gd name="T2" fmla="*/ 218 w 257"/>
                      <a:gd name="T3" fmla="*/ 403 h 447"/>
                      <a:gd name="T4" fmla="*/ 203 w 257"/>
                      <a:gd name="T5" fmla="*/ 376 h 447"/>
                      <a:gd name="T6" fmla="*/ 192 w 257"/>
                      <a:gd name="T7" fmla="*/ 355 h 447"/>
                      <a:gd name="T8" fmla="*/ 136 w 257"/>
                      <a:gd name="T9" fmla="*/ 149 h 447"/>
                      <a:gd name="T10" fmla="*/ 105 w 257"/>
                      <a:gd name="T11" fmla="*/ 84 h 447"/>
                      <a:gd name="T12" fmla="*/ 82 w 257"/>
                      <a:gd name="T13" fmla="*/ 42 h 447"/>
                      <a:gd name="T14" fmla="*/ 65 w 257"/>
                      <a:gd name="T15" fmla="*/ 22 h 447"/>
                      <a:gd name="T16" fmla="*/ 43 w 257"/>
                      <a:gd name="T17" fmla="*/ 6 h 447"/>
                      <a:gd name="T18" fmla="*/ 24 w 257"/>
                      <a:gd name="T19" fmla="*/ 0 h 447"/>
                      <a:gd name="T20" fmla="*/ 8 w 257"/>
                      <a:gd name="T21" fmla="*/ 3 h 447"/>
                      <a:gd name="T22" fmla="*/ 0 w 257"/>
                      <a:gd name="T23" fmla="*/ 29 h 4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55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>
                      <a:gd name="T0" fmla="*/ 389 w 390"/>
                      <a:gd name="T1" fmla="*/ 1060 h 1061"/>
                      <a:gd name="T2" fmla="*/ 378 w 390"/>
                      <a:gd name="T3" fmla="*/ 975 h 1061"/>
                      <a:gd name="T4" fmla="*/ 256 w 390"/>
                      <a:gd name="T5" fmla="*/ 400 h 1061"/>
                      <a:gd name="T6" fmla="*/ 201 w 390"/>
                      <a:gd name="T7" fmla="*/ 223 h 1061"/>
                      <a:gd name="T8" fmla="*/ 185 w 390"/>
                      <a:gd name="T9" fmla="*/ 164 h 1061"/>
                      <a:gd name="T10" fmla="*/ 164 w 390"/>
                      <a:gd name="T11" fmla="*/ 97 h 1061"/>
                      <a:gd name="T12" fmla="*/ 140 w 390"/>
                      <a:gd name="T13" fmla="*/ 45 h 1061"/>
                      <a:gd name="T14" fmla="*/ 117 w 390"/>
                      <a:gd name="T15" fmla="*/ 19 h 1061"/>
                      <a:gd name="T16" fmla="*/ 89 w 390"/>
                      <a:gd name="T17" fmla="*/ 1 h 1061"/>
                      <a:gd name="T18" fmla="*/ 60 w 390"/>
                      <a:gd name="T19" fmla="*/ 0 h 1061"/>
                      <a:gd name="T20" fmla="*/ 41 w 390"/>
                      <a:gd name="T21" fmla="*/ 21 h 1061"/>
                      <a:gd name="T22" fmla="*/ 0 w 390"/>
                      <a:gd name="T23" fmla="*/ 118 h 10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2057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>
                    <a:gd name="T0" fmla="*/ 0 w 94"/>
                    <a:gd name="T1" fmla="*/ 444 h 445"/>
                    <a:gd name="T2" fmla="*/ 13 w 94"/>
                    <a:gd name="T3" fmla="*/ 344 h 445"/>
                    <a:gd name="T4" fmla="*/ 25 w 94"/>
                    <a:gd name="T5" fmla="*/ 235 h 445"/>
                    <a:gd name="T6" fmla="*/ 31 w 94"/>
                    <a:gd name="T7" fmla="*/ 187 h 445"/>
                    <a:gd name="T8" fmla="*/ 39 w 94"/>
                    <a:gd name="T9" fmla="*/ 131 h 445"/>
                    <a:gd name="T10" fmla="*/ 51 w 94"/>
                    <a:gd name="T11" fmla="*/ 74 h 445"/>
                    <a:gd name="T12" fmla="*/ 59 w 94"/>
                    <a:gd name="T13" fmla="*/ 37 h 445"/>
                    <a:gd name="T14" fmla="*/ 66 w 94"/>
                    <a:gd name="T15" fmla="*/ 19 h 445"/>
                    <a:gd name="T16" fmla="*/ 74 w 94"/>
                    <a:gd name="T17" fmla="*/ 4 h 445"/>
                    <a:gd name="T18" fmla="*/ 83 w 94"/>
                    <a:gd name="T19" fmla="*/ 0 h 445"/>
                    <a:gd name="T20" fmla="*/ 88 w 94"/>
                    <a:gd name="T21" fmla="*/ 12 h 445"/>
                    <a:gd name="T22" fmla="*/ 93 w 94"/>
                    <a:gd name="T23" fmla="*/ 42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58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>
                    <a:gd name="T0" fmla="*/ 0 w 64"/>
                    <a:gd name="T1" fmla="*/ 1082 h 1083"/>
                    <a:gd name="T2" fmla="*/ 0 w 64"/>
                    <a:gd name="T3" fmla="*/ 981 h 1083"/>
                    <a:gd name="T4" fmla="*/ 0 w 64"/>
                    <a:gd name="T5" fmla="*/ 904 h 1083"/>
                    <a:gd name="T6" fmla="*/ 1 w 64"/>
                    <a:gd name="T7" fmla="*/ 851 h 1083"/>
                    <a:gd name="T8" fmla="*/ 2 w 64"/>
                    <a:gd name="T9" fmla="*/ 786 h 1083"/>
                    <a:gd name="T10" fmla="*/ 2 w 64"/>
                    <a:gd name="T11" fmla="*/ 719 h 1083"/>
                    <a:gd name="T12" fmla="*/ 2 w 64"/>
                    <a:gd name="T13" fmla="*/ 662 h 1083"/>
                    <a:gd name="T14" fmla="*/ 4 w 64"/>
                    <a:gd name="T15" fmla="*/ 611 h 1083"/>
                    <a:gd name="T16" fmla="*/ 6 w 64"/>
                    <a:gd name="T17" fmla="*/ 521 h 1083"/>
                    <a:gd name="T18" fmla="*/ 9 w 64"/>
                    <a:gd name="T19" fmla="*/ 422 h 1083"/>
                    <a:gd name="T20" fmla="*/ 13 w 64"/>
                    <a:gd name="T21" fmla="*/ 323 h 1083"/>
                    <a:gd name="T22" fmla="*/ 16 w 64"/>
                    <a:gd name="T23" fmla="*/ 215 h 1083"/>
                    <a:gd name="T24" fmla="*/ 19 w 64"/>
                    <a:gd name="T25" fmla="*/ 152 h 1083"/>
                    <a:gd name="T26" fmla="*/ 21 w 64"/>
                    <a:gd name="T27" fmla="*/ 127 h 1083"/>
                    <a:gd name="T28" fmla="*/ 27 w 64"/>
                    <a:gd name="T29" fmla="*/ 84 h 1083"/>
                    <a:gd name="T30" fmla="*/ 32 w 64"/>
                    <a:gd name="T31" fmla="*/ 53 h 1083"/>
                    <a:gd name="T32" fmla="*/ 38 w 64"/>
                    <a:gd name="T33" fmla="*/ 28 h 1083"/>
                    <a:gd name="T34" fmla="*/ 44 w 64"/>
                    <a:gd name="T35" fmla="*/ 6 h 1083"/>
                    <a:gd name="T36" fmla="*/ 49 w 64"/>
                    <a:gd name="T37" fmla="*/ 0 h 1083"/>
                    <a:gd name="T38" fmla="*/ 56 w 64"/>
                    <a:gd name="T39" fmla="*/ 0 h 1083"/>
                    <a:gd name="T40" fmla="*/ 60 w 64"/>
                    <a:gd name="T41" fmla="*/ 8 h 1083"/>
                    <a:gd name="T42" fmla="*/ 63 w 64"/>
                    <a:gd name="T43" fmla="*/ 18 h 10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59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>
                    <a:gd name="T0" fmla="*/ 218 w 219"/>
                    <a:gd name="T1" fmla="*/ 1855 h 1856"/>
                    <a:gd name="T2" fmla="*/ 212 w 219"/>
                    <a:gd name="T3" fmla="*/ 1707 h 1856"/>
                    <a:gd name="T4" fmla="*/ 142 w 219"/>
                    <a:gd name="T5" fmla="*/ 702 h 1856"/>
                    <a:gd name="T6" fmla="*/ 112 w 219"/>
                    <a:gd name="T7" fmla="*/ 390 h 1856"/>
                    <a:gd name="T8" fmla="*/ 104 w 219"/>
                    <a:gd name="T9" fmla="*/ 288 h 1856"/>
                    <a:gd name="T10" fmla="*/ 91 w 219"/>
                    <a:gd name="T11" fmla="*/ 170 h 1856"/>
                    <a:gd name="T12" fmla="*/ 79 w 219"/>
                    <a:gd name="T13" fmla="*/ 80 h 1856"/>
                    <a:gd name="T14" fmla="*/ 65 w 219"/>
                    <a:gd name="T15" fmla="*/ 33 h 1856"/>
                    <a:gd name="T16" fmla="*/ 50 w 219"/>
                    <a:gd name="T17" fmla="*/ 2 h 1856"/>
                    <a:gd name="T18" fmla="*/ 34 w 219"/>
                    <a:gd name="T19" fmla="*/ 0 h 1856"/>
                    <a:gd name="T20" fmla="*/ 22 w 219"/>
                    <a:gd name="T21" fmla="*/ 35 h 1856"/>
                    <a:gd name="T22" fmla="*/ 0 w 219"/>
                    <a:gd name="T23" fmla="*/ 207 h 1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2064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2060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>
                      <a:gd name="T0" fmla="*/ 143 w 144"/>
                      <a:gd name="T1" fmla="*/ 653 h 654"/>
                      <a:gd name="T2" fmla="*/ 122 w 144"/>
                      <a:gd name="T3" fmla="*/ 589 h 654"/>
                      <a:gd name="T4" fmla="*/ 113 w 144"/>
                      <a:gd name="T5" fmla="*/ 551 h 654"/>
                      <a:gd name="T6" fmla="*/ 108 w 144"/>
                      <a:gd name="T7" fmla="*/ 520 h 654"/>
                      <a:gd name="T8" fmla="*/ 76 w 144"/>
                      <a:gd name="T9" fmla="*/ 219 h 654"/>
                      <a:gd name="T10" fmla="*/ 58 w 144"/>
                      <a:gd name="T11" fmla="*/ 123 h 654"/>
                      <a:gd name="T12" fmla="*/ 45 w 144"/>
                      <a:gd name="T13" fmla="*/ 63 h 654"/>
                      <a:gd name="T14" fmla="*/ 36 w 144"/>
                      <a:gd name="T15" fmla="*/ 32 h 654"/>
                      <a:gd name="T16" fmla="*/ 24 w 144"/>
                      <a:gd name="T17" fmla="*/ 8 h 654"/>
                      <a:gd name="T18" fmla="*/ 13 w 144"/>
                      <a:gd name="T19" fmla="*/ 0 h 654"/>
                      <a:gd name="T20" fmla="*/ 4 w 144"/>
                      <a:gd name="T21" fmla="*/ 6 h 654"/>
                      <a:gd name="T22" fmla="*/ 0 w 144"/>
                      <a:gd name="T23" fmla="*/ 43 h 6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61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>
                      <a:gd name="T0" fmla="*/ 0 w 203"/>
                      <a:gd name="T1" fmla="*/ 2390 h 2391"/>
                      <a:gd name="T2" fmla="*/ 71 w 203"/>
                      <a:gd name="T3" fmla="*/ 1504 h 2391"/>
                      <a:gd name="T4" fmla="*/ 79 w 203"/>
                      <a:gd name="T5" fmla="*/ 1362 h 2391"/>
                      <a:gd name="T6" fmla="*/ 97 w 203"/>
                      <a:gd name="T7" fmla="*/ 1131 h 2391"/>
                      <a:gd name="T8" fmla="*/ 114 w 203"/>
                      <a:gd name="T9" fmla="*/ 891 h 2391"/>
                      <a:gd name="T10" fmla="*/ 123 w 203"/>
                      <a:gd name="T11" fmla="*/ 762 h 2391"/>
                      <a:gd name="T12" fmla="*/ 128 w 203"/>
                      <a:gd name="T13" fmla="*/ 623 h 2391"/>
                      <a:gd name="T14" fmla="*/ 134 w 203"/>
                      <a:gd name="T15" fmla="*/ 493 h 2391"/>
                      <a:gd name="T16" fmla="*/ 146 w 203"/>
                      <a:gd name="T17" fmla="*/ 342 h 2391"/>
                      <a:gd name="T18" fmla="*/ 157 w 203"/>
                      <a:gd name="T19" fmla="*/ 204 h 2391"/>
                      <a:gd name="T20" fmla="*/ 173 w 203"/>
                      <a:gd name="T21" fmla="*/ 82 h 2391"/>
                      <a:gd name="T22" fmla="*/ 183 w 203"/>
                      <a:gd name="T23" fmla="*/ 6 h 2391"/>
                      <a:gd name="T24" fmla="*/ 191 w 203"/>
                      <a:gd name="T25" fmla="*/ 0 h 2391"/>
                      <a:gd name="T26" fmla="*/ 197 w 203"/>
                      <a:gd name="T27" fmla="*/ 39 h 2391"/>
                      <a:gd name="T28" fmla="*/ 202 w 203"/>
                      <a:gd name="T29" fmla="*/ 173 h 2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62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>
                      <a:gd name="T0" fmla="*/ 0 w 161"/>
                      <a:gd name="T1" fmla="*/ 881 h 882"/>
                      <a:gd name="T2" fmla="*/ 30 w 161"/>
                      <a:gd name="T3" fmla="*/ 690 h 882"/>
                      <a:gd name="T4" fmla="*/ 48 w 161"/>
                      <a:gd name="T5" fmla="*/ 470 h 882"/>
                      <a:gd name="T6" fmla="*/ 59 w 161"/>
                      <a:gd name="T7" fmla="*/ 372 h 882"/>
                      <a:gd name="T8" fmla="*/ 72 w 161"/>
                      <a:gd name="T9" fmla="*/ 259 h 882"/>
                      <a:gd name="T10" fmla="*/ 90 w 161"/>
                      <a:gd name="T11" fmla="*/ 142 h 882"/>
                      <a:gd name="T12" fmla="*/ 105 w 161"/>
                      <a:gd name="T13" fmla="*/ 69 h 882"/>
                      <a:gd name="T14" fmla="*/ 115 w 161"/>
                      <a:gd name="T15" fmla="*/ 32 h 882"/>
                      <a:gd name="T16" fmla="*/ 129 w 161"/>
                      <a:gd name="T17" fmla="*/ 6 h 882"/>
                      <a:gd name="T18" fmla="*/ 146 w 161"/>
                      <a:gd name="T19" fmla="*/ 0 h 882"/>
                      <a:gd name="T20" fmla="*/ 154 w 161"/>
                      <a:gd name="T21" fmla="*/ 19 h 882"/>
                      <a:gd name="T22" fmla="*/ 160 w 161"/>
                      <a:gd name="T23" fmla="*/ 77 h 8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63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>
                      <a:gd name="T0" fmla="*/ 0 w 74"/>
                      <a:gd name="T1" fmla="*/ 0 h 429"/>
                      <a:gd name="T2" fmla="*/ 12 w 74"/>
                      <a:gd name="T3" fmla="*/ 28 h 429"/>
                      <a:gd name="T4" fmla="*/ 28 w 74"/>
                      <a:gd name="T5" fmla="*/ 57 h 429"/>
                      <a:gd name="T6" fmla="*/ 41 w 74"/>
                      <a:gd name="T7" fmla="*/ 118 h 429"/>
                      <a:gd name="T8" fmla="*/ 52 w 74"/>
                      <a:gd name="T9" fmla="*/ 170 h 429"/>
                      <a:gd name="T10" fmla="*/ 62 w 74"/>
                      <a:gd name="T11" fmla="*/ 223 h 429"/>
                      <a:gd name="T12" fmla="*/ 67 w 74"/>
                      <a:gd name="T13" fmla="*/ 267 h 429"/>
                      <a:gd name="T14" fmla="*/ 70 w 74"/>
                      <a:gd name="T15" fmla="*/ 310 h 429"/>
                      <a:gd name="T16" fmla="*/ 73 w 74"/>
                      <a:gd name="T17" fmla="*/ 370 h 429"/>
                      <a:gd name="T18" fmla="*/ 73 w 74"/>
                      <a:gd name="T19" fmla="*/ 428 h 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2065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>
                    <a:gd name="T0" fmla="*/ 255 w 256"/>
                    <a:gd name="T1" fmla="*/ 217 h 218"/>
                    <a:gd name="T2" fmla="*/ 217 w 256"/>
                    <a:gd name="T3" fmla="*/ 196 h 218"/>
                    <a:gd name="T4" fmla="*/ 202 w 256"/>
                    <a:gd name="T5" fmla="*/ 183 h 218"/>
                    <a:gd name="T6" fmla="*/ 192 w 256"/>
                    <a:gd name="T7" fmla="*/ 173 h 218"/>
                    <a:gd name="T8" fmla="*/ 135 w 256"/>
                    <a:gd name="T9" fmla="*/ 72 h 218"/>
                    <a:gd name="T10" fmla="*/ 105 w 256"/>
                    <a:gd name="T11" fmla="*/ 40 h 218"/>
                    <a:gd name="T12" fmla="*/ 82 w 256"/>
                    <a:gd name="T13" fmla="*/ 20 h 218"/>
                    <a:gd name="T14" fmla="*/ 65 w 256"/>
                    <a:gd name="T15" fmla="*/ 11 h 218"/>
                    <a:gd name="T16" fmla="*/ 43 w 256"/>
                    <a:gd name="T17" fmla="*/ 3 h 218"/>
                    <a:gd name="T18" fmla="*/ 22 w 256"/>
                    <a:gd name="T19" fmla="*/ 0 h 218"/>
                    <a:gd name="T20" fmla="*/ 8 w 256"/>
                    <a:gd name="T21" fmla="*/ 1 h 218"/>
                    <a:gd name="T22" fmla="*/ 0 w 256"/>
                    <a:gd name="T23" fmla="*/ 1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66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>
                    <a:gd name="T0" fmla="*/ 0 w 340"/>
                    <a:gd name="T1" fmla="*/ 235 h 236"/>
                    <a:gd name="T2" fmla="*/ 50 w 340"/>
                    <a:gd name="T3" fmla="*/ 183 h 236"/>
                    <a:gd name="T4" fmla="*/ 92 w 340"/>
                    <a:gd name="T5" fmla="*/ 124 h 236"/>
                    <a:gd name="T6" fmla="*/ 114 w 340"/>
                    <a:gd name="T7" fmla="*/ 98 h 236"/>
                    <a:gd name="T8" fmla="*/ 145 w 340"/>
                    <a:gd name="T9" fmla="*/ 70 h 236"/>
                    <a:gd name="T10" fmla="*/ 186 w 340"/>
                    <a:gd name="T11" fmla="*/ 39 h 236"/>
                    <a:gd name="T12" fmla="*/ 217 w 340"/>
                    <a:gd name="T13" fmla="*/ 19 h 236"/>
                    <a:gd name="T14" fmla="*/ 240 w 340"/>
                    <a:gd name="T15" fmla="*/ 9 h 236"/>
                    <a:gd name="T16" fmla="*/ 271 w 340"/>
                    <a:gd name="T17" fmla="*/ 2 h 236"/>
                    <a:gd name="T18" fmla="*/ 306 w 340"/>
                    <a:gd name="T19" fmla="*/ 0 h 236"/>
                    <a:gd name="T20" fmla="*/ 321 w 340"/>
                    <a:gd name="T21" fmla="*/ 6 h 236"/>
                    <a:gd name="T22" fmla="*/ 339 w 340"/>
                    <a:gd name="T23" fmla="*/ 22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67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>
                    <a:gd name="T0" fmla="*/ 1 w 233"/>
                    <a:gd name="T1" fmla="*/ 582 h 583"/>
                    <a:gd name="T2" fmla="*/ 0 w 233"/>
                    <a:gd name="T3" fmla="*/ 527 h 583"/>
                    <a:gd name="T4" fmla="*/ 0 w 233"/>
                    <a:gd name="T5" fmla="*/ 486 h 583"/>
                    <a:gd name="T6" fmla="*/ 5 w 233"/>
                    <a:gd name="T7" fmla="*/ 458 h 583"/>
                    <a:gd name="T8" fmla="*/ 8 w 233"/>
                    <a:gd name="T9" fmla="*/ 422 h 583"/>
                    <a:gd name="T10" fmla="*/ 8 w 233"/>
                    <a:gd name="T11" fmla="*/ 386 h 583"/>
                    <a:gd name="T12" fmla="*/ 9 w 233"/>
                    <a:gd name="T13" fmla="*/ 357 h 583"/>
                    <a:gd name="T14" fmla="*/ 16 w 233"/>
                    <a:gd name="T15" fmla="*/ 328 h 583"/>
                    <a:gd name="T16" fmla="*/ 22 w 233"/>
                    <a:gd name="T17" fmla="*/ 280 h 583"/>
                    <a:gd name="T18" fmla="*/ 34 w 233"/>
                    <a:gd name="T19" fmla="*/ 227 h 583"/>
                    <a:gd name="T20" fmla="*/ 49 w 233"/>
                    <a:gd name="T21" fmla="*/ 172 h 583"/>
                    <a:gd name="T22" fmla="*/ 60 w 233"/>
                    <a:gd name="T23" fmla="*/ 116 h 583"/>
                    <a:gd name="T24" fmla="*/ 70 w 233"/>
                    <a:gd name="T25" fmla="*/ 81 h 583"/>
                    <a:gd name="T26" fmla="*/ 78 w 233"/>
                    <a:gd name="T27" fmla="*/ 69 h 583"/>
                    <a:gd name="T28" fmla="*/ 100 w 233"/>
                    <a:gd name="T29" fmla="*/ 45 h 583"/>
                    <a:gd name="T30" fmla="*/ 120 w 233"/>
                    <a:gd name="T31" fmla="*/ 28 h 583"/>
                    <a:gd name="T32" fmla="*/ 142 w 233"/>
                    <a:gd name="T33" fmla="*/ 14 h 583"/>
                    <a:gd name="T34" fmla="*/ 165 w 233"/>
                    <a:gd name="T35" fmla="*/ 3 h 583"/>
                    <a:gd name="T36" fmla="*/ 182 w 233"/>
                    <a:gd name="T37" fmla="*/ 0 h 583"/>
                    <a:gd name="T38" fmla="*/ 204 w 233"/>
                    <a:gd name="T39" fmla="*/ 0 h 583"/>
                    <a:gd name="T40" fmla="*/ 224 w 233"/>
                    <a:gd name="T41" fmla="*/ 4 h 583"/>
                    <a:gd name="T42" fmla="*/ 232 w 233"/>
                    <a:gd name="T43" fmla="*/ 9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68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>
                    <a:gd name="T0" fmla="*/ 407 w 408"/>
                    <a:gd name="T1" fmla="*/ 529 h 530"/>
                    <a:gd name="T2" fmla="*/ 395 w 408"/>
                    <a:gd name="T3" fmla="*/ 486 h 530"/>
                    <a:gd name="T4" fmla="*/ 267 w 408"/>
                    <a:gd name="T5" fmla="*/ 199 h 530"/>
                    <a:gd name="T6" fmla="*/ 210 w 408"/>
                    <a:gd name="T7" fmla="*/ 111 h 530"/>
                    <a:gd name="T8" fmla="*/ 194 w 408"/>
                    <a:gd name="T9" fmla="*/ 81 h 530"/>
                    <a:gd name="T10" fmla="*/ 171 w 408"/>
                    <a:gd name="T11" fmla="*/ 48 h 530"/>
                    <a:gd name="T12" fmla="*/ 147 w 408"/>
                    <a:gd name="T13" fmla="*/ 23 h 530"/>
                    <a:gd name="T14" fmla="*/ 123 w 408"/>
                    <a:gd name="T15" fmla="*/ 9 h 530"/>
                    <a:gd name="T16" fmla="*/ 93 w 408"/>
                    <a:gd name="T17" fmla="*/ 0 h 530"/>
                    <a:gd name="T18" fmla="*/ 63 w 408"/>
                    <a:gd name="T19" fmla="*/ 0 h 530"/>
                    <a:gd name="T20" fmla="*/ 42 w 408"/>
                    <a:gd name="T21" fmla="*/ 9 h 530"/>
                    <a:gd name="T22" fmla="*/ 0 w 408"/>
                    <a:gd name="T23" fmla="*/ 59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69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>
                    <a:gd name="T0" fmla="*/ 0 w 369"/>
                    <a:gd name="T1" fmla="*/ 810 h 811"/>
                    <a:gd name="T2" fmla="*/ 131 w 369"/>
                    <a:gd name="T3" fmla="*/ 509 h 811"/>
                    <a:gd name="T4" fmla="*/ 146 w 369"/>
                    <a:gd name="T5" fmla="*/ 461 h 811"/>
                    <a:gd name="T6" fmla="*/ 178 w 369"/>
                    <a:gd name="T7" fmla="*/ 383 h 811"/>
                    <a:gd name="T8" fmla="*/ 209 w 369"/>
                    <a:gd name="T9" fmla="*/ 302 h 811"/>
                    <a:gd name="T10" fmla="*/ 225 w 369"/>
                    <a:gd name="T11" fmla="*/ 258 h 811"/>
                    <a:gd name="T12" fmla="*/ 233 w 369"/>
                    <a:gd name="T13" fmla="*/ 211 h 811"/>
                    <a:gd name="T14" fmla="*/ 246 w 369"/>
                    <a:gd name="T15" fmla="*/ 166 h 811"/>
                    <a:gd name="T16" fmla="*/ 265 w 369"/>
                    <a:gd name="T17" fmla="*/ 116 h 811"/>
                    <a:gd name="T18" fmla="*/ 286 w 369"/>
                    <a:gd name="T19" fmla="*/ 69 h 811"/>
                    <a:gd name="T20" fmla="*/ 314 w 369"/>
                    <a:gd name="T21" fmla="*/ 27 h 811"/>
                    <a:gd name="T22" fmla="*/ 335 w 369"/>
                    <a:gd name="T23" fmla="*/ 2 h 811"/>
                    <a:gd name="T24" fmla="*/ 348 w 369"/>
                    <a:gd name="T25" fmla="*/ 0 h 811"/>
                    <a:gd name="T26" fmla="*/ 361 w 369"/>
                    <a:gd name="T27" fmla="*/ 13 h 811"/>
                    <a:gd name="T28" fmla="*/ 368 w 369"/>
                    <a:gd name="T29" fmla="*/ 58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0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>
                    <a:gd name="T0" fmla="*/ 0 w 295"/>
                    <a:gd name="T1" fmla="*/ 299 h 300"/>
                    <a:gd name="T2" fmla="*/ 56 w 295"/>
                    <a:gd name="T3" fmla="*/ 234 h 300"/>
                    <a:gd name="T4" fmla="*/ 90 w 295"/>
                    <a:gd name="T5" fmla="*/ 159 h 300"/>
                    <a:gd name="T6" fmla="*/ 109 w 295"/>
                    <a:gd name="T7" fmla="*/ 126 h 300"/>
                    <a:gd name="T8" fmla="*/ 134 w 295"/>
                    <a:gd name="T9" fmla="*/ 87 h 300"/>
                    <a:gd name="T10" fmla="*/ 168 w 295"/>
                    <a:gd name="T11" fmla="*/ 48 h 300"/>
                    <a:gd name="T12" fmla="*/ 193 w 295"/>
                    <a:gd name="T13" fmla="*/ 23 h 300"/>
                    <a:gd name="T14" fmla="*/ 212 w 295"/>
                    <a:gd name="T15" fmla="*/ 11 h 300"/>
                    <a:gd name="T16" fmla="*/ 239 w 295"/>
                    <a:gd name="T17" fmla="*/ 2 h 300"/>
                    <a:gd name="T18" fmla="*/ 267 w 295"/>
                    <a:gd name="T19" fmla="*/ 0 h 300"/>
                    <a:gd name="T20" fmla="*/ 281 w 295"/>
                    <a:gd name="T21" fmla="*/ 6 h 300"/>
                    <a:gd name="T22" fmla="*/ 294 w 295"/>
                    <a:gd name="T23" fmla="*/ 25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1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>
                    <a:gd name="T0" fmla="*/ 0 w 142"/>
                    <a:gd name="T1" fmla="*/ 0 h 145"/>
                    <a:gd name="T2" fmla="*/ 24 w 142"/>
                    <a:gd name="T3" fmla="*/ 9 h 145"/>
                    <a:gd name="T4" fmla="*/ 52 w 142"/>
                    <a:gd name="T5" fmla="*/ 19 h 145"/>
                    <a:gd name="T6" fmla="*/ 79 w 142"/>
                    <a:gd name="T7" fmla="*/ 39 h 145"/>
                    <a:gd name="T8" fmla="*/ 102 w 142"/>
                    <a:gd name="T9" fmla="*/ 56 h 145"/>
                    <a:gd name="T10" fmla="*/ 121 w 142"/>
                    <a:gd name="T11" fmla="*/ 75 h 145"/>
                    <a:gd name="T12" fmla="*/ 131 w 142"/>
                    <a:gd name="T13" fmla="*/ 89 h 145"/>
                    <a:gd name="T14" fmla="*/ 137 w 142"/>
                    <a:gd name="T15" fmla="*/ 104 h 145"/>
                    <a:gd name="T16" fmla="*/ 141 w 142"/>
                    <a:gd name="T17" fmla="*/ 124 h 145"/>
                    <a:gd name="T18" fmla="*/ 141 w 142"/>
                    <a:gd name="T19" fmla="*/ 144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2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>
                    <a:gd name="T0" fmla="*/ 0 w 353"/>
                    <a:gd name="T1" fmla="*/ 1637 h 1638"/>
                    <a:gd name="T2" fmla="*/ 126 w 353"/>
                    <a:gd name="T3" fmla="*/ 1030 h 1638"/>
                    <a:gd name="T4" fmla="*/ 139 w 353"/>
                    <a:gd name="T5" fmla="*/ 931 h 1638"/>
                    <a:gd name="T6" fmla="*/ 170 w 353"/>
                    <a:gd name="T7" fmla="*/ 775 h 1638"/>
                    <a:gd name="T8" fmla="*/ 200 w 353"/>
                    <a:gd name="T9" fmla="*/ 611 h 1638"/>
                    <a:gd name="T10" fmla="*/ 215 w 353"/>
                    <a:gd name="T11" fmla="*/ 520 h 1638"/>
                    <a:gd name="T12" fmla="*/ 223 w 353"/>
                    <a:gd name="T13" fmla="*/ 426 h 1638"/>
                    <a:gd name="T14" fmla="*/ 236 w 353"/>
                    <a:gd name="T15" fmla="*/ 337 h 1638"/>
                    <a:gd name="T16" fmla="*/ 254 w 353"/>
                    <a:gd name="T17" fmla="*/ 233 h 1638"/>
                    <a:gd name="T18" fmla="*/ 274 w 353"/>
                    <a:gd name="T19" fmla="*/ 138 h 1638"/>
                    <a:gd name="T20" fmla="*/ 300 w 353"/>
                    <a:gd name="T21" fmla="*/ 55 h 1638"/>
                    <a:gd name="T22" fmla="*/ 321 w 353"/>
                    <a:gd name="T23" fmla="*/ 3 h 1638"/>
                    <a:gd name="T24" fmla="*/ 333 w 353"/>
                    <a:gd name="T25" fmla="*/ 0 h 1638"/>
                    <a:gd name="T26" fmla="*/ 345 w 353"/>
                    <a:gd name="T27" fmla="*/ 25 h 1638"/>
                    <a:gd name="T28" fmla="*/ 352 w 353"/>
                    <a:gd name="T29" fmla="*/ 117 h 1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3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>
                    <a:gd name="T0" fmla="*/ 0 w 278"/>
                    <a:gd name="T1" fmla="*/ 609 h 610"/>
                    <a:gd name="T2" fmla="*/ 52 w 278"/>
                    <a:gd name="T3" fmla="*/ 477 h 610"/>
                    <a:gd name="T4" fmla="*/ 85 w 278"/>
                    <a:gd name="T5" fmla="*/ 324 h 610"/>
                    <a:gd name="T6" fmla="*/ 102 w 278"/>
                    <a:gd name="T7" fmla="*/ 256 h 610"/>
                    <a:gd name="T8" fmla="*/ 126 w 278"/>
                    <a:gd name="T9" fmla="*/ 178 h 610"/>
                    <a:gd name="T10" fmla="*/ 158 w 278"/>
                    <a:gd name="T11" fmla="*/ 97 h 610"/>
                    <a:gd name="T12" fmla="*/ 182 w 278"/>
                    <a:gd name="T13" fmla="*/ 48 h 610"/>
                    <a:gd name="T14" fmla="*/ 200 w 278"/>
                    <a:gd name="T15" fmla="*/ 22 h 610"/>
                    <a:gd name="T16" fmla="*/ 224 w 278"/>
                    <a:gd name="T17" fmla="*/ 3 h 610"/>
                    <a:gd name="T18" fmla="*/ 253 w 278"/>
                    <a:gd name="T19" fmla="*/ 0 h 610"/>
                    <a:gd name="T20" fmla="*/ 264 w 278"/>
                    <a:gd name="T21" fmla="*/ 13 h 610"/>
                    <a:gd name="T22" fmla="*/ 277 w 278"/>
                    <a:gd name="T23" fmla="*/ 53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4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>
                    <a:gd name="T0" fmla="*/ 0 w 137"/>
                    <a:gd name="T1" fmla="*/ 0 h 292"/>
                    <a:gd name="T2" fmla="*/ 22 w 137"/>
                    <a:gd name="T3" fmla="*/ 18 h 292"/>
                    <a:gd name="T4" fmla="*/ 50 w 137"/>
                    <a:gd name="T5" fmla="*/ 40 h 292"/>
                    <a:gd name="T6" fmla="*/ 75 w 137"/>
                    <a:gd name="T7" fmla="*/ 80 h 292"/>
                    <a:gd name="T8" fmla="*/ 98 w 137"/>
                    <a:gd name="T9" fmla="*/ 115 h 292"/>
                    <a:gd name="T10" fmla="*/ 117 w 137"/>
                    <a:gd name="T11" fmla="*/ 151 h 292"/>
                    <a:gd name="T12" fmla="*/ 126 w 137"/>
                    <a:gd name="T13" fmla="*/ 182 h 292"/>
                    <a:gd name="T14" fmla="*/ 132 w 137"/>
                    <a:gd name="T15" fmla="*/ 210 h 292"/>
                    <a:gd name="T16" fmla="*/ 136 w 137"/>
                    <a:gd name="T17" fmla="*/ 250 h 292"/>
                    <a:gd name="T18" fmla="*/ 136 w 137"/>
                    <a:gd name="T19" fmla="*/ 291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5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>
                    <a:gd name="T0" fmla="*/ 189 w 192"/>
                    <a:gd name="T1" fmla="*/ 1364 h 1365"/>
                    <a:gd name="T2" fmla="*/ 191 w 192"/>
                    <a:gd name="T3" fmla="*/ 1167 h 1365"/>
                    <a:gd name="T4" fmla="*/ 191 w 192"/>
                    <a:gd name="T5" fmla="*/ 1076 h 1365"/>
                    <a:gd name="T6" fmla="*/ 186 w 192"/>
                    <a:gd name="T7" fmla="*/ 1012 h 1365"/>
                    <a:gd name="T8" fmla="*/ 184 w 192"/>
                    <a:gd name="T9" fmla="*/ 935 h 1365"/>
                    <a:gd name="T10" fmla="*/ 185 w 192"/>
                    <a:gd name="T11" fmla="*/ 854 h 1365"/>
                    <a:gd name="T12" fmla="*/ 183 w 192"/>
                    <a:gd name="T13" fmla="*/ 787 h 1365"/>
                    <a:gd name="T14" fmla="*/ 178 w 192"/>
                    <a:gd name="T15" fmla="*/ 727 h 1365"/>
                    <a:gd name="T16" fmla="*/ 171 w 192"/>
                    <a:gd name="T17" fmla="*/ 619 h 1365"/>
                    <a:gd name="T18" fmla="*/ 162 w 192"/>
                    <a:gd name="T19" fmla="*/ 502 h 1365"/>
                    <a:gd name="T20" fmla="*/ 151 w 192"/>
                    <a:gd name="T21" fmla="*/ 384 h 1365"/>
                    <a:gd name="T22" fmla="*/ 140 w 192"/>
                    <a:gd name="T23" fmla="*/ 256 h 1365"/>
                    <a:gd name="T24" fmla="*/ 133 w 192"/>
                    <a:gd name="T25" fmla="*/ 180 h 1365"/>
                    <a:gd name="T26" fmla="*/ 126 w 192"/>
                    <a:gd name="T27" fmla="*/ 151 h 1365"/>
                    <a:gd name="T28" fmla="*/ 108 w 192"/>
                    <a:gd name="T29" fmla="*/ 100 h 1365"/>
                    <a:gd name="T30" fmla="*/ 92 w 192"/>
                    <a:gd name="T31" fmla="*/ 63 h 1365"/>
                    <a:gd name="T32" fmla="*/ 73 w 192"/>
                    <a:gd name="T33" fmla="*/ 32 h 1365"/>
                    <a:gd name="T34" fmla="*/ 54 w 192"/>
                    <a:gd name="T35" fmla="*/ 7 h 1365"/>
                    <a:gd name="T36" fmla="*/ 40 w 192"/>
                    <a:gd name="T37" fmla="*/ 1 h 1365"/>
                    <a:gd name="T38" fmla="*/ 22 w 192"/>
                    <a:gd name="T39" fmla="*/ 0 h 1365"/>
                    <a:gd name="T40" fmla="*/ 7 w 192"/>
                    <a:gd name="T41" fmla="*/ 8 h 1365"/>
                    <a:gd name="T42" fmla="*/ 0 w 192"/>
                    <a:gd name="T43" fmla="*/ 22 h 1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077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>
                  <a:gd name="T0" fmla="*/ 40 w 43"/>
                  <a:gd name="T1" fmla="*/ 59 h 377"/>
                  <a:gd name="T2" fmla="*/ 31 w 43"/>
                  <a:gd name="T3" fmla="*/ 0 h 377"/>
                  <a:gd name="T4" fmla="*/ 26 w 43"/>
                  <a:gd name="T5" fmla="*/ 1 h 377"/>
                  <a:gd name="T6" fmla="*/ 21 w 43"/>
                  <a:gd name="T7" fmla="*/ 3 h 377"/>
                  <a:gd name="T8" fmla="*/ 18 w 43"/>
                  <a:gd name="T9" fmla="*/ 19 h 377"/>
                  <a:gd name="T10" fmla="*/ 7 w 43"/>
                  <a:gd name="T11" fmla="*/ 69 h 377"/>
                  <a:gd name="T12" fmla="*/ 5 w 43"/>
                  <a:gd name="T13" fmla="*/ 89 h 377"/>
                  <a:gd name="T14" fmla="*/ 3 w 43"/>
                  <a:gd name="T15" fmla="*/ 112 h 377"/>
                  <a:gd name="T16" fmla="*/ 1 w 43"/>
                  <a:gd name="T17" fmla="*/ 176 h 377"/>
                  <a:gd name="T18" fmla="*/ 0 w 43"/>
                  <a:gd name="T19" fmla="*/ 196 h 377"/>
                  <a:gd name="T20" fmla="*/ 1 w 43"/>
                  <a:gd name="T21" fmla="*/ 220 h 377"/>
                  <a:gd name="T22" fmla="*/ 2 w 43"/>
                  <a:gd name="T23" fmla="*/ 246 h 377"/>
                  <a:gd name="T24" fmla="*/ 5 w 43"/>
                  <a:gd name="T25" fmla="*/ 286 h 377"/>
                  <a:gd name="T26" fmla="*/ 9 w 43"/>
                  <a:gd name="T27" fmla="*/ 313 h 377"/>
                  <a:gd name="T28" fmla="*/ 14 w 43"/>
                  <a:gd name="T29" fmla="*/ 341 h 377"/>
                  <a:gd name="T30" fmla="*/ 23 w 43"/>
                  <a:gd name="T31" fmla="*/ 376 h 377"/>
                  <a:gd name="T32" fmla="*/ 19 w 43"/>
                  <a:gd name="T33" fmla="*/ 332 h 377"/>
                  <a:gd name="T34" fmla="*/ 14 w 43"/>
                  <a:gd name="T35" fmla="*/ 292 h 377"/>
                  <a:gd name="T36" fmla="*/ 12 w 43"/>
                  <a:gd name="T37" fmla="*/ 256 h 377"/>
                  <a:gd name="T38" fmla="*/ 13 w 43"/>
                  <a:gd name="T39" fmla="*/ 220 h 377"/>
                  <a:gd name="T40" fmla="*/ 14 w 43"/>
                  <a:gd name="T41" fmla="*/ 196 h 377"/>
                  <a:gd name="T42" fmla="*/ 12 w 43"/>
                  <a:gd name="T43" fmla="*/ 165 h 377"/>
                  <a:gd name="T44" fmla="*/ 11 w 43"/>
                  <a:gd name="T45" fmla="*/ 140 h 377"/>
                  <a:gd name="T46" fmla="*/ 15 w 43"/>
                  <a:gd name="T47" fmla="*/ 89 h 377"/>
                  <a:gd name="T48" fmla="*/ 15 w 43"/>
                  <a:gd name="T49" fmla="*/ 64 h 377"/>
                  <a:gd name="T50" fmla="*/ 19 w 43"/>
                  <a:gd name="T51" fmla="*/ 43 h 377"/>
                  <a:gd name="T52" fmla="*/ 26 w 43"/>
                  <a:gd name="T53" fmla="*/ 14 h 377"/>
                  <a:gd name="T54" fmla="*/ 29 w 43"/>
                  <a:gd name="T55" fmla="*/ 36 h 377"/>
                  <a:gd name="T56" fmla="*/ 42 w 43"/>
                  <a:gd name="T57" fmla="*/ 71 h 377"/>
                  <a:gd name="T58" fmla="*/ 40 w 43"/>
                  <a:gd name="T59" fmla="*/ 59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2081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2078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>
                    <a:gd name="T0" fmla="*/ 11 w 59"/>
                    <a:gd name="T1" fmla="*/ 0 h 349"/>
                    <a:gd name="T2" fmla="*/ 22 w 59"/>
                    <a:gd name="T3" fmla="*/ 26 h 349"/>
                    <a:gd name="T4" fmla="*/ 35 w 59"/>
                    <a:gd name="T5" fmla="*/ 68 h 349"/>
                    <a:gd name="T6" fmla="*/ 46 w 59"/>
                    <a:gd name="T7" fmla="*/ 126 h 349"/>
                    <a:gd name="T8" fmla="*/ 58 w 59"/>
                    <a:gd name="T9" fmla="*/ 200 h 349"/>
                    <a:gd name="T10" fmla="*/ 58 w 59"/>
                    <a:gd name="T11" fmla="*/ 278 h 349"/>
                    <a:gd name="T12" fmla="*/ 52 w 59"/>
                    <a:gd name="T13" fmla="*/ 348 h 349"/>
                    <a:gd name="T14" fmla="*/ 46 w 59"/>
                    <a:gd name="T15" fmla="*/ 348 h 349"/>
                    <a:gd name="T16" fmla="*/ 52 w 59"/>
                    <a:gd name="T17" fmla="*/ 278 h 349"/>
                    <a:gd name="T18" fmla="*/ 52 w 59"/>
                    <a:gd name="T19" fmla="*/ 221 h 349"/>
                    <a:gd name="T20" fmla="*/ 40 w 59"/>
                    <a:gd name="T21" fmla="*/ 158 h 349"/>
                    <a:gd name="T22" fmla="*/ 22 w 59"/>
                    <a:gd name="T23" fmla="*/ 95 h 349"/>
                    <a:gd name="T24" fmla="*/ 0 w 59"/>
                    <a:gd name="T25" fmla="*/ 16 h 349"/>
                    <a:gd name="T26" fmla="*/ 11 w 59"/>
                    <a:gd name="T2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79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>
                    <a:gd name="T0" fmla="*/ 93 w 97"/>
                    <a:gd name="T1" fmla="*/ 54 h 347"/>
                    <a:gd name="T2" fmla="*/ 74 w 97"/>
                    <a:gd name="T3" fmla="*/ 0 h 347"/>
                    <a:gd name="T4" fmla="*/ 60 w 97"/>
                    <a:gd name="T5" fmla="*/ 1 h 347"/>
                    <a:gd name="T6" fmla="*/ 49 w 97"/>
                    <a:gd name="T7" fmla="*/ 3 h 347"/>
                    <a:gd name="T8" fmla="*/ 41 w 97"/>
                    <a:gd name="T9" fmla="*/ 18 h 347"/>
                    <a:gd name="T10" fmla="*/ 19 w 97"/>
                    <a:gd name="T11" fmla="*/ 63 h 347"/>
                    <a:gd name="T12" fmla="*/ 11 w 97"/>
                    <a:gd name="T13" fmla="*/ 83 h 347"/>
                    <a:gd name="T14" fmla="*/ 6 w 97"/>
                    <a:gd name="T15" fmla="*/ 102 h 347"/>
                    <a:gd name="T16" fmla="*/ 1 w 97"/>
                    <a:gd name="T17" fmla="*/ 162 h 347"/>
                    <a:gd name="T18" fmla="*/ 0 w 97"/>
                    <a:gd name="T19" fmla="*/ 181 h 347"/>
                    <a:gd name="T20" fmla="*/ 1 w 97"/>
                    <a:gd name="T21" fmla="*/ 203 h 347"/>
                    <a:gd name="T22" fmla="*/ 4 w 97"/>
                    <a:gd name="T23" fmla="*/ 226 h 347"/>
                    <a:gd name="T24" fmla="*/ 13 w 97"/>
                    <a:gd name="T25" fmla="*/ 264 h 347"/>
                    <a:gd name="T26" fmla="*/ 21 w 97"/>
                    <a:gd name="T27" fmla="*/ 287 h 347"/>
                    <a:gd name="T28" fmla="*/ 32 w 97"/>
                    <a:gd name="T29" fmla="*/ 313 h 347"/>
                    <a:gd name="T30" fmla="*/ 54 w 97"/>
                    <a:gd name="T31" fmla="*/ 346 h 347"/>
                    <a:gd name="T32" fmla="*/ 42 w 97"/>
                    <a:gd name="T33" fmla="*/ 306 h 347"/>
                    <a:gd name="T34" fmla="*/ 33 w 97"/>
                    <a:gd name="T35" fmla="*/ 269 h 347"/>
                    <a:gd name="T36" fmla="*/ 28 w 97"/>
                    <a:gd name="T37" fmla="*/ 235 h 347"/>
                    <a:gd name="T38" fmla="*/ 30 w 97"/>
                    <a:gd name="T39" fmla="*/ 203 h 347"/>
                    <a:gd name="T40" fmla="*/ 32 w 97"/>
                    <a:gd name="T41" fmla="*/ 181 h 347"/>
                    <a:gd name="T42" fmla="*/ 28 w 97"/>
                    <a:gd name="T43" fmla="*/ 152 h 347"/>
                    <a:gd name="T44" fmla="*/ 26 w 97"/>
                    <a:gd name="T45" fmla="*/ 128 h 347"/>
                    <a:gd name="T46" fmla="*/ 35 w 97"/>
                    <a:gd name="T47" fmla="*/ 83 h 347"/>
                    <a:gd name="T48" fmla="*/ 37 w 97"/>
                    <a:gd name="T49" fmla="*/ 59 h 347"/>
                    <a:gd name="T50" fmla="*/ 45 w 97"/>
                    <a:gd name="T51" fmla="*/ 39 h 347"/>
                    <a:gd name="T52" fmla="*/ 60 w 97"/>
                    <a:gd name="T53" fmla="*/ 13 h 347"/>
                    <a:gd name="T54" fmla="*/ 68 w 97"/>
                    <a:gd name="T55" fmla="*/ 33 h 347"/>
                    <a:gd name="T56" fmla="*/ 96 w 97"/>
                    <a:gd name="T57" fmla="*/ 65 h 347"/>
                    <a:gd name="T58" fmla="*/ 93 w 97"/>
                    <a:gd name="T59" fmla="*/ 54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80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>
                    <a:gd name="T0" fmla="*/ 76 w 236"/>
                    <a:gd name="T1" fmla="*/ 7 h 623"/>
                    <a:gd name="T2" fmla="*/ 83 w 236"/>
                    <a:gd name="T3" fmla="*/ 25 h 623"/>
                    <a:gd name="T4" fmla="*/ 134 w 236"/>
                    <a:gd name="T5" fmla="*/ 23 h 623"/>
                    <a:gd name="T6" fmla="*/ 114 w 236"/>
                    <a:gd name="T7" fmla="*/ 32 h 623"/>
                    <a:gd name="T8" fmla="*/ 92 w 236"/>
                    <a:gd name="T9" fmla="*/ 42 h 623"/>
                    <a:gd name="T10" fmla="*/ 141 w 236"/>
                    <a:gd name="T11" fmla="*/ 58 h 623"/>
                    <a:gd name="T12" fmla="*/ 102 w 236"/>
                    <a:gd name="T13" fmla="*/ 64 h 623"/>
                    <a:gd name="T14" fmla="*/ 100 w 236"/>
                    <a:gd name="T15" fmla="*/ 81 h 623"/>
                    <a:gd name="T16" fmla="*/ 211 w 236"/>
                    <a:gd name="T17" fmla="*/ 169 h 623"/>
                    <a:gd name="T18" fmla="*/ 108 w 236"/>
                    <a:gd name="T19" fmla="*/ 106 h 623"/>
                    <a:gd name="T20" fmla="*/ 130 w 236"/>
                    <a:gd name="T21" fmla="*/ 142 h 623"/>
                    <a:gd name="T22" fmla="*/ 116 w 236"/>
                    <a:gd name="T23" fmla="*/ 144 h 623"/>
                    <a:gd name="T24" fmla="*/ 134 w 236"/>
                    <a:gd name="T25" fmla="*/ 195 h 623"/>
                    <a:gd name="T26" fmla="*/ 176 w 236"/>
                    <a:gd name="T27" fmla="*/ 247 h 623"/>
                    <a:gd name="T28" fmla="*/ 130 w 236"/>
                    <a:gd name="T29" fmla="*/ 208 h 623"/>
                    <a:gd name="T30" fmla="*/ 168 w 236"/>
                    <a:gd name="T31" fmla="*/ 288 h 623"/>
                    <a:gd name="T32" fmla="*/ 134 w 236"/>
                    <a:gd name="T33" fmla="*/ 234 h 623"/>
                    <a:gd name="T34" fmla="*/ 125 w 236"/>
                    <a:gd name="T35" fmla="*/ 234 h 623"/>
                    <a:gd name="T36" fmla="*/ 138 w 236"/>
                    <a:gd name="T37" fmla="*/ 281 h 623"/>
                    <a:gd name="T38" fmla="*/ 127 w 236"/>
                    <a:gd name="T39" fmla="*/ 281 h 623"/>
                    <a:gd name="T40" fmla="*/ 149 w 236"/>
                    <a:gd name="T41" fmla="*/ 335 h 623"/>
                    <a:gd name="T42" fmla="*/ 136 w 236"/>
                    <a:gd name="T43" fmla="*/ 322 h 623"/>
                    <a:gd name="T44" fmla="*/ 147 w 236"/>
                    <a:gd name="T45" fmla="*/ 372 h 623"/>
                    <a:gd name="T46" fmla="*/ 138 w 236"/>
                    <a:gd name="T47" fmla="*/ 356 h 623"/>
                    <a:gd name="T48" fmla="*/ 128 w 236"/>
                    <a:gd name="T49" fmla="*/ 351 h 623"/>
                    <a:gd name="T50" fmla="*/ 134 w 236"/>
                    <a:gd name="T51" fmla="*/ 388 h 623"/>
                    <a:gd name="T52" fmla="*/ 157 w 236"/>
                    <a:gd name="T53" fmla="*/ 456 h 623"/>
                    <a:gd name="T54" fmla="*/ 128 w 236"/>
                    <a:gd name="T55" fmla="*/ 403 h 623"/>
                    <a:gd name="T56" fmla="*/ 122 w 236"/>
                    <a:gd name="T57" fmla="*/ 394 h 623"/>
                    <a:gd name="T58" fmla="*/ 124 w 236"/>
                    <a:gd name="T59" fmla="*/ 451 h 623"/>
                    <a:gd name="T60" fmla="*/ 114 w 236"/>
                    <a:gd name="T61" fmla="*/ 479 h 623"/>
                    <a:gd name="T62" fmla="*/ 111 w 236"/>
                    <a:gd name="T63" fmla="*/ 447 h 623"/>
                    <a:gd name="T64" fmla="*/ 27 w 236"/>
                    <a:gd name="T65" fmla="*/ 532 h 623"/>
                    <a:gd name="T66" fmla="*/ 102 w 236"/>
                    <a:gd name="T67" fmla="*/ 408 h 623"/>
                    <a:gd name="T68" fmla="*/ 87 w 236"/>
                    <a:gd name="T69" fmla="*/ 435 h 623"/>
                    <a:gd name="T70" fmla="*/ 109 w 236"/>
                    <a:gd name="T71" fmla="*/ 366 h 623"/>
                    <a:gd name="T72" fmla="*/ 17 w 236"/>
                    <a:gd name="T73" fmla="*/ 420 h 623"/>
                    <a:gd name="T74" fmla="*/ 109 w 236"/>
                    <a:gd name="T75" fmla="*/ 345 h 623"/>
                    <a:gd name="T76" fmla="*/ 96 w 236"/>
                    <a:gd name="T77" fmla="*/ 326 h 623"/>
                    <a:gd name="T78" fmla="*/ 107 w 236"/>
                    <a:gd name="T79" fmla="*/ 299 h 623"/>
                    <a:gd name="T80" fmla="*/ 92 w 236"/>
                    <a:gd name="T81" fmla="*/ 299 h 623"/>
                    <a:gd name="T82" fmla="*/ 51 w 236"/>
                    <a:gd name="T83" fmla="*/ 352 h 623"/>
                    <a:gd name="T84" fmla="*/ 91 w 236"/>
                    <a:gd name="T85" fmla="*/ 251 h 623"/>
                    <a:gd name="T86" fmla="*/ 98 w 236"/>
                    <a:gd name="T87" fmla="*/ 213 h 623"/>
                    <a:gd name="T88" fmla="*/ 87 w 236"/>
                    <a:gd name="T89" fmla="*/ 206 h 623"/>
                    <a:gd name="T90" fmla="*/ 90 w 236"/>
                    <a:gd name="T91" fmla="*/ 171 h 623"/>
                    <a:gd name="T92" fmla="*/ 84 w 236"/>
                    <a:gd name="T93" fmla="*/ 168 h 623"/>
                    <a:gd name="T94" fmla="*/ 55 w 236"/>
                    <a:gd name="T95" fmla="*/ 199 h 623"/>
                    <a:gd name="T96" fmla="*/ 78 w 236"/>
                    <a:gd name="T97" fmla="*/ 148 h 623"/>
                    <a:gd name="T98" fmla="*/ 76 w 236"/>
                    <a:gd name="T99" fmla="*/ 105 h 623"/>
                    <a:gd name="T100" fmla="*/ 78 w 236"/>
                    <a:gd name="T101" fmla="*/ 79 h 623"/>
                    <a:gd name="T102" fmla="*/ 54 w 236"/>
                    <a:gd name="T103" fmla="*/ 77 h 623"/>
                    <a:gd name="T104" fmla="*/ 60 w 236"/>
                    <a:gd name="T105" fmla="*/ 42 h 623"/>
                    <a:gd name="T106" fmla="*/ 50 w 236"/>
                    <a:gd name="T107" fmla="*/ 33 h 623"/>
                    <a:gd name="T108" fmla="*/ 52 w 236"/>
                    <a:gd name="T109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082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>
                  <a:gd name="T0" fmla="*/ 4 w 26"/>
                  <a:gd name="T1" fmla="*/ 0 h 379"/>
                  <a:gd name="T2" fmla="*/ 10 w 26"/>
                  <a:gd name="T3" fmla="*/ 28 h 379"/>
                  <a:gd name="T4" fmla="*/ 14 w 26"/>
                  <a:gd name="T5" fmla="*/ 74 h 379"/>
                  <a:gd name="T6" fmla="*/ 20 w 26"/>
                  <a:gd name="T7" fmla="*/ 137 h 379"/>
                  <a:gd name="T8" fmla="*/ 25 w 26"/>
                  <a:gd name="T9" fmla="*/ 217 h 379"/>
                  <a:gd name="T10" fmla="*/ 25 w 26"/>
                  <a:gd name="T11" fmla="*/ 302 h 379"/>
                  <a:gd name="T12" fmla="*/ 22 w 26"/>
                  <a:gd name="T13" fmla="*/ 378 h 379"/>
                  <a:gd name="T14" fmla="*/ 20 w 26"/>
                  <a:gd name="T15" fmla="*/ 378 h 379"/>
                  <a:gd name="T16" fmla="*/ 22 w 26"/>
                  <a:gd name="T17" fmla="*/ 302 h 379"/>
                  <a:gd name="T18" fmla="*/ 22 w 26"/>
                  <a:gd name="T19" fmla="*/ 240 h 379"/>
                  <a:gd name="T20" fmla="*/ 17 w 26"/>
                  <a:gd name="T21" fmla="*/ 171 h 379"/>
                  <a:gd name="T22" fmla="*/ 10 w 26"/>
                  <a:gd name="T23" fmla="*/ 103 h 379"/>
                  <a:gd name="T24" fmla="*/ 0 w 26"/>
                  <a:gd name="T25" fmla="*/ 17 h 379"/>
                  <a:gd name="T26" fmla="*/ 4 w 26"/>
                  <a:gd name="T27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>
                  <a:gd name="T0" fmla="*/ 35 w 111"/>
                  <a:gd name="T1" fmla="*/ 8 h 682"/>
                  <a:gd name="T2" fmla="*/ 38 w 111"/>
                  <a:gd name="T3" fmla="*/ 28 h 682"/>
                  <a:gd name="T4" fmla="*/ 63 w 111"/>
                  <a:gd name="T5" fmla="*/ 25 h 682"/>
                  <a:gd name="T6" fmla="*/ 53 w 111"/>
                  <a:gd name="T7" fmla="*/ 34 h 682"/>
                  <a:gd name="T8" fmla="*/ 42 w 111"/>
                  <a:gd name="T9" fmla="*/ 45 h 682"/>
                  <a:gd name="T10" fmla="*/ 66 w 111"/>
                  <a:gd name="T11" fmla="*/ 63 h 682"/>
                  <a:gd name="T12" fmla="*/ 48 w 111"/>
                  <a:gd name="T13" fmla="*/ 69 h 682"/>
                  <a:gd name="T14" fmla="*/ 46 w 111"/>
                  <a:gd name="T15" fmla="*/ 88 h 682"/>
                  <a:gd name="T16" fmla="*/ 98 w 111"/>
                  <a:gd name="T17" fmla="*/ 185 h 682"/>
                  <a:gd name="T18" fmla="*/ 50 w 111"/>
                  <a:gd name="T19" fmla="*/ 116 h 682"/>
                  <a:gd name="T20" fmla="*/ 61 w 111"/>
                  <a:gd name="T21" fmla="*/ 155 h 682"/>
                  <a:gd name="T22" fmla="*/ 54 w 111"/>
                  <a:gd name="T23" fmla="*/ 159 h 682"/>
                  <a:gd name="T24" fmla="*/ 63 w 111"/>
                  <a:gd name="T25" fmla="*/ 213 h 682"/>
                  <a:gd name="T26" fmla="*/ 82 w 111"/>
                  <a:gd name="T27" fmla="*/ 270 h 682"/>
                  <a:gd name="T28" fmla="*/ 61 w 111"/>
                  <a:gd name="T29" fmla="*/ 228 h 682"/>
                  <a:gd name="T30" fmla="*/ 78 w 111"/>
                  <a:gd name="T31" fmla="*/ 315 h 682"/>
                  <a:gd name="T32" fmla="*/ 62 w 111"/>
                  <a:gd name="T33" fmla="*/ 257 h 682"/>
                  <a:gd name="T34" fmla="*/ 59 w 111"/>
                  <a:gd name="T35" fmla="*/ 257 h 682"/>
                  <a:gd name="T36" fmla="*/ 64 w 111"/>
                  <a:gd name="T37" fmla="*/ 308 h 682"/>
                  <a:gd name="T38" fmla="*/ 59 w 111"/>
                  <a:gd name="T39" fmla="*/ 308 h 682"/>
                  <a:gd name="T40" fmla="*/ 70 w 111"/>
                  <a:gd name="T41" fmla="*/ 367 h 682"/>
                  <a:gd name="T42" fmla="*/ 63 w 111"/>
                  <a:gd name="T43" fmla="*/ 352 h 682"/>
                  <a:gd name="T44" fmla="*/ 69 w 111"/>
                  <a:gd name="T45" fmla="*/ 406 h 682"/>
                  <a:gd name="T46" fmla="*/ 64 w 111"/>
                  <a:gd name="T47" fmla="*/ 389 h 682"/>
                  <a:gd name="T48" fmla="*/ 60 w 111"/>
                  <a:gd name="T49" fmla="*/ 384 h 682"/>
                  <a:gd name="T50" fmla="*/ 63 w 111"/>
                  <a:gd name="T51" fmla="*/ 425 h 682"/>
                  <a:gd name="T52" fmla="*/ 74 w 111"/>
                  <a:gd name="T53" fmla="*/ 499 h 682"/>
                  <a:gd name="T54" fmla="*/ 60 w 111"/>
                  <a:gd name="T55" fmla="*/ 442 h 682"/>
                  <a:gd name="T56" fmla="*/ 56 w 111"/>
                  <a:gd name="T57" fmla="*/ 431 h 682"/>
                  <a:gd name="T58" fmla="*/ 57 w 111"/>
                  <a:gd name="T59" fmla="*/ 494 h 682"/>
                  <a:gd name="T60" fmla="*/ 53 w 111"/>
                  <a:gd name="T61" fmla="*/ 525 h 682"/>
                  <a:gd name="T62" fmla="*/ 52 w 111"/>
                  <a:gd name="T63" fmla="*/ 490 h 682"/>
                  <a:gd name="T64" fmla="*/ 12 w 111"/>
                  <a:gd name="T65" fmla="*/ 583 h 682"/>
                  <a:gd name="T66" fmla="*/ 48 w 111"/>
                  <a:gd name="T67" fmla="*/ 447 h 682"/>
                  <a:gd name="T68" fmla="*/ 41 w 111"/>
                  <a:gd name="T69" fmla="*/ 477 h 682"/>
                  <a:gd name="T70" fmla="*/ 50 w 111"/>
                  <a:gd name="T71" fmla="*/ 400 h 682"/>
                  <a:gd name="T72" fmla="*/ 8 w 111"/>
                  <a:gd name="T73" fmla="*/ 461 h 682"/>
                  <a:gd name="T74" fmla="*/ 50 w 111"/>
                  <a:gd name="T75" fmla="*/ 376 h 682"/>
                  <a:gd name="T76" fmla="*/ 45 w 111"/>
                  <a:gd name="T77" fmla="*/ 358 h 682"/>
                  <a:gd name="T78" fmla="*/ 49 w 111"/>
                  <a:gd name="T79" fmla="*/ 327 h 682"/>
                  <a:gd name="T80" fmla="*/ 42 w 111"/>
                  <a:gd name="T81" fmla="*/ 327 h 682"/>
                  <a:gd name="T82" fmla="*/ 24 w 111"/>
                  <a:gd name="T83" fmla="*/ 385 h 682"/>
                  <a:gd name="T84" fmla="*/ 42 w 111"/>
                  <a:gd name="T85" fmla="*/ 274 h 682"/>
                  <a:gd name="T86" fmla="*/ 46 w 111"/>
                  <a:gd name="T87" fmla="*/ 234 h 682"/>
                  <a:gd name="T88" fmla="*/ 41 w 111"/>
                  <a:gd name="T89" fmla="*/ 226 h 682"/>
                  <a:gd name="T90" fmla="*/ 41 w 111"/>
                  <a:gd name="T91" fmla="*/ 187 h 682"/>
                  <a:gd name="T92" fmla="*/ 39 w 111"/>
                  <a:gd name="T93" fmla="*/ 184 h 682"/>
                  <a:gd name="T94" fmla="*/ 26 w 111"/>
                  <a:gd name="T95" fmla="*/ 218 h 682"/>
                  <a:gd name="T96" fmla="*/ 37 w 111"/>
                  <a:gd name="T97" fmla="*/ 163 h 682"/>
                  <a:gd name="T98" fmla="*/ 35 w 111"/>
                  <a:gd name="T99" fmla="*/ 114 h 682"/>
                  <a:gd name="T100" fmla="*/ 37 w 111"/>
                  <a:gd name="T101" fmla="*/ 87 h 682"/>
                  <a:gd name="T102" fmla="*/ 25 w 111"/>
                  <a:gd name="T103" fmla="*/ 85 h 682"/>
                  <a:gd name="T104" fmla="*/ 28 w 111"/>
                  <a:gd name="T105" fmla="*/ 45 h 682"/>
                  <a:gd name="T106" fmla="*/ 23 w 111"/>
                  <a:gd name="T107" fmla="*/ 37 h 682"/>
                  <a:gd name="T108" fmla="*/ 24 w 111"/>
                  <a:gd name="T109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2086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2084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>
                    <a:gd name="T0" fmla="*/ 58 w 75"/>
                    <a:gd name="T1" fmla="*/ 0 h 433"/>
                    <a:gd name="T2" fmla="*/ 54 w 75"/>
                    <a:gd name="T3" fmla="*/ 8 h 433"/>
                    <a:gd name="T4" fmla="*/ 29 w 75"/>
                    <a:gd name="T5" fmla="*/ 85 h 433"/>
                    <a:gd name="T6" fmla="*/ 15 w 75"/>
                    <a:gd name="T7" fmla="*/ 157 h 433"/>
                    <a:gd name="T8" fmla="*/ 0 w 75"/>
                    <a:gd name="T9" fmla="*/ 248 h 433"/>
                    <a:gd name="T10" fmla="*/ 0 w 75"/>
                    <a:gd name="T11" fmla="*/ 346 h 433"/>
                    <a:gd name="T12" fmla="*/ 7 w 75"/>
                    <a:gd name="T13" fmla="*/ 432 h 433"/>
                    <a:gd name="T14" fmla="*/ 15 w 75"/>
                    <a:gd name="T15" fmla="*/ 432 h 433"/>
                    <a:gd name="T16" fmla="*/ 7 w 75"/>
                    <a:gd name="T17" fmla="*/ 346 h 433"/>
                    <a:gd name="T18" fmla="*/ 7 w 75"/>
                    <a:gd name="T19" fmla="*/ 274 h 433"/>
                    <a:gd name="T20" fmla="*/ 22 w 75"/>
                    <a:gd name="T21" fmla="*/ 196 h 433"/>
                    <a:gd name="T22" fmla="*/ 44 w 75"/>
                    <a:gd name="T23" fmla="*/ 117 h 433"/>
                    <a:gd name="T24" fmla="*/ 74 w 75"/>
                    <a:gd name="T25" fmla="*/ 19 h 433"/>
                    <a:gd name="T26" fmla="*/ 58 w 75"/>
                    <a:gd name="T27" fmla="*/ 0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85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>
                    <a:gd name="T0" fmla="*/ 132 w 292"/>
                    <a:gd name="T1" fmla="*/ 14 h 551"/>
                    <a:gd name="T2" fmla="*/ 20 w 292"/>
                    <a:gd name="T3" fmla="*/ 24 h 551"/>
                    <a:gd name="T4" fmla="*/ 124 w 292"/>
                    <a:gd name="T5" fmla="*/ 24 h 551"/>
                    <a:gd name="T6" fmla="*/ 107 w 292"/>
                    <a:gd name="T7" fmla="*/ 48 h 551"/>
                    <a:gd name="T8" fmla="*/ 107 w 292"/>
                    <a:gd name="T9" fmla="*/ 58 h 551"/>
                    <a:gd name="T10" fmla="*/ 57 w 292"/>
                    <a:gd name="T11" fmla="*/ 82 h 551"/>
                    <a:gd name="T12" fmla="*/ 95 w 292"/>
                    <a:gd name="T13" fmla="*/ 73 h 551"/>
                    <a:gd name="T14" fmla="*/ 95 w 292"/>
                    <a:gd name="T15" fmla="*/ 86 h 551"/>
                    <a:gd name="T16" fmla="*/ 104 w 292"/>
                    <a:gd name="T17" fmla="*/ 91 h 551"/>
                    <a:gd name="T18" fmla="*/ 12 w 292"/>
                    <a:gd name="T19" fmla="*/ 149 h 551"/>
                    <a:gd name="T20" fmla="*/ 99 w 292"/>
                    <a:gd name="T21" fmla="*/ 121 h 551"/>
                    <a:gd name="T22" fmla="*/ 77 w 292"/>
                    <a:gd name="T23" fmla="*/ 159 h 551"/>
                    <a:gd name="T24" fmla="*/ 12 w 292"/>
                    <a:gd name="T25" fmla="*/ 184 h 551"/>
                    <a:gd name="T26" fmla="*/ 82 w 292"/>
                    <a:gd name="T27" fmla="*/ 164 h 551"/>
                    <a:gd name="T28" fmla="*/ 28 w 292"/>
                    <a:gd name="T29" fmla="*/ 208 h 551"/>
                    <a:gd name="T30" fmla="*/ 61 w 292"/>
                    <a:gd name="T31" fmla="*/ 188 h 551"/>
                    <a:gd name="T32" fmla="*/ 82 w 292"/>
                    <a:gd name="T33" fmla="*/ 184 h 551"/>
                    <a:gd name="T34" fmla="*/ 82 w 292"/>
                    <a:gd name="T35" fmla="*/ 198 h 551"/>
                    <a:gd name="T36" fmla="*/ 69 w 292"/>
                    <a:gd name="T37" fmla="*/ 226 h 551"/>
                    <a:gd name="T38" fmla="*/ 8 w 292"/>
                    <a:gd name="T39" fmla="*/ 261 h 551"/>
                    <a:gd name="T40" fmla="*/ 77 w 292"/>
                    <a:gd name="T41" fmla="*/ 231 h 551"/>
                    <a:gd name="T42" fmla="*/ 66 w 292"/>
                    <a:gd name="T43" fmla="*/ 271 h 551"/>
                    <a:gd name="T44" fmla="*/ 50 w 292"/>
                    <a:gd name="T45" fmla="*/ 294 h 551"/>
                    <a:gd name="T46" fmla="*/ 57 w 292"/>
                    <a:gd name="T47" fmla="*/ 294 h 551"/>
                    <a:gd name="T48" fmla="*/ 57 w 292"/>
                    <a:gd name="T49" fmla="*/ 309 h 551"/>
                    <a:gd name="T50" fmla="*/ 12 w 292"/>
                    <a:gd name="T51" fmla="*/ 343 h 551"/>
                    <a:gd name="T52" fmla="*/ 50 w 292"/>
                    <a:gd name="T53" fmla="*/ 338 h 551"/>
                    <a:gd name="T54" fmla="*/ 50 w 292"/>
                    <a:gd name="T55" fmla="*/ 343 h 551"/>
                    <a:gd name="T56" fmla="*/ 53 w 292"/>
                    <a:gd name="T57" fmla="*/ 357 h 551"/>
                    <a:gd name="T58" fmla="*/ 44 w 292"/>
                    <a:gd name="T59" fmla="*/ 386 h 551"/>
                    <a:gd name="T60" fmla="*/ 53 w 292"/>
                    <a:gd name="T61" fmla="*/ 401 h 551"/>
                    <a:gd name="T62" fmla="*/ 57 w 292"/>
                    <a:gd name="T63" fmla="*/ 463 h 551"/>
                    <a:gd name="T64" fmla="*/ 66 w 292"/>
                    <a:gd name="T65" fmla="*/ 386 h 551"/>
                    <a:gd name="T66" fmla="*/ 136 w 292"/>
                    <a:gd name="T67" fmla="*/ 550 h 551"/>
                    <a:gd name="T68" fmla="*/ 95 w 292"/>
                    <a:gd name="T69" fmla="*/ 357 h 551"/>
                    <a:gd name="T70" fmla="*/ 95 w 292"/>
                    <a:gd name="T71" fmla="*/ 353 h 551"/>
                    <a:gd name="T72" fmla="*/ 99 w 292"/>
                    <a:gd name="T73" fmla="*/ 338 h 551"/>
                    <a:gd name="T74" fmla="*/ 158 w 292"/>
                    <a:gd name="T75" fmla="*/ 434 h 551"/>
                    <a:gd name="T76" fmla="*/ 120 w 292"/>
                    <a:gd name="T77" fmla="*/ 381 h 551"/>
                    <a:gd name="T78" fmla="*/ 107 w 292"/>
                    <a:gd name="T79" fmla="*/ 294 h 551"/>
                    <a:gd name="T80" fmla="*/ 111 w 292"/>
                    <a:gd name="T81" fmla="*/ 271 h 551"/>
                    <a:gd name="T82" fmla="*/ 132 w 292"/>
                    <a:gd name="T83" fmla="*/ 328 h 551"/>
                    <a:gd name="T84" fmla="*/ 120 w 292"/>
                    <a:gd name="T85" fmla="*/ 241 h 551"/>
                    <a:gd name="T86" fmla="*/ 140 w 292"/>
                    <a:gd name="T87" fmla="*/ 226 h 551"/>
                    <a:gd name="T88" fmla="*/ 158 w 292"/>
                    <a:gd name="T89" fmla="*/ 284 h 551"/>
                    <a:gd name="T90" fmla="*/ 136 w 292"/>
                    <a:gd name="T91" fmla="*/ 184 h 551"/>
                    <a:gd name="T92" fmla="*/ 140 w 292"/>
                    <a:gd name="T93" fmla="*/ 173 h 551"/>
                    <a:gd name="T94" fmla="*/ 145 w 292"/>
                    <a:gd name="T95" fmla="*/ 126 h 551"/>
                    <a:gd name="T96" fmla="*/ 166 w 292"/>
                    <a:gd name="T97" fmla="*/ 130 h 551"/>
                    <a:gd name="T98" fmla="*/ 240 w 292"/>
                    <a:gd name="T99" fmla="*/ 256 h 551"/>
                    <a:gd name="T100" fmla="*/ 186 w 292"/>
                    <a:gd name="T101" fmla="*/ 184 h 551"/>
                    <a:gd name="T102" fmla="*/ 158 w 292"/>
                    <a:gd name="T103" fmla="*/ 82 h 551"/>
                    <a:gd name="T104" fmla="*/ 166 w 292"/>
                    <a:gd name="T105" fmla="*/ 64 h 551"/>
                    <a:gd name="T106" fmla="*/ 202 w 292"/>
                    <a:gd name="T107" fmla="*/ 121 h 551"/>
                    <a:gd name="T108" fmla="*/ 194 w 292"/>
                    <a:gd name="T109" fmla="*/ 115 h 551"/>
                    <a:gd name="T110" fmla="*/ 178 w 292"/>
                    <a:gd name="T111" fmla="*/ 38 h 551"/>
                    <a:gd name="T112" fmla="*/ 224 w 292"/>
                    <a:gd name="T113" fmla="*/ 115 h 551"/>
                    <a:gd name="T114" fmla="*/ 194 w 292"/>
                    <a:gd name="T115" fmla="*/ 78 h 551"/>
                    <a:gd name="T116" fmla="*/ 170 w 292"/>
                    <a:gd name="T117" fmla="*/ 4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087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>
                  <a:gd name="T0" fmla="*/ 75 w 169"/>
                  <a:gd name="T1" fmla="*/ 25 h 957"/>
                  <a:gd name="T2" fmla="*/ 12 w 169"/>
                  <a:gd name="T3" fmla="*/ 41 h 957"/>
                  <a:gd name="T4" fmla="*/ 71 w 169"/>
                  <a:gd name="T5" fmla="*/ 41 h 957"/>
                  <a:gd name="T6" fmla="*/ 60 w 169"/>
                  <a:gd name="T7" fmla="*/ 85 h 957"/>
                  <a:gd name="T8" fmla="*/ 60 w 169"/>
                  <a:gd name="T9" fmla="*/ 101 h 957"/>
                  <a:gd name="T10" fmla="*/ 32 w 169"/>
                  <a:gd name="T11" fmla="*/ 142 h 957"/>
                  <a:gd name="T12" fmla="*/ 55 w 169"/>
                  <a:gd name="T13" fmla="*/ 127 h 957"/>
                  <a:gd name="T14" fmla="*/ 55 w 169"/>
                  <a:gd name="T15" fmla="*/ 153 h 957"/>
                  <a:gd name="T16" fmla="*/ 59 w 169"/>
                  <a:gd name="T17" fmla="*/ 160 h 957"/>
                  <a:gd name="T18" fmla="*/ 5 w 169"/>
                  <a:gd name="T19" fmla="*/ 261 h 957"/>
                  <a:gd name="T20" fmla="*/ 57 w 169"/>
                  <a:gd name="T21" fmla="*/ 209 h 957"/>
                  <a:gd name="T22" fmla="*/ 44 w 169"/>
                  <a:gd name="T23" fmla="*/ 276 h 957"/>
                  <a:gd name="T24" fmla="*/ 5 w 169"/>
                  <a:gd name="T25" fmla="*/ 318 h 957"/>
                  <a:gd name="T26" fmla="*/ 47 w 169"/>
                  <a:gd name="T27" fmla="*/ 285 h 957"/>
                  <a:gd name="T28" fmla="*/ 16 w 169"/>
                  <a:gd name="T29" fmla="*/ 363 h 957"/>
                  <a:gd name="T30" fmla="*/ 34 w 169"/>
                  <a:gd name="T31" fmla="*/ 326 h 957"/>
                  <a:gd name="T32" fmla="*/ 47 w 169"/>
                  <a:gd name="T33" fmla="*/ 318 h 957"/>
                  <a:gd name="T34" fmla="*/ 47 w 169"/>
                  <a:gd name="T35" fmla="*/ 344 h 957"/>
                  <a:gd name="T36" fmla="*/ 41 w 169"/>
                  <a:gd name="T37" fmla="*/ 394 h 957"/>
                  <a:gd name="T38" fmla="*/ 4 w 169"/>
                  <a:gd name="T39" fmla="*/ 453 h 957"/>
                  <a:gd name="T40" fmla="*/ 44 w 169"/>
                  <a:gd name="T41" fmla="*/ 403 h 957"/>
                  <a:gd name="T42" fmla="*/ 39 w 169"/>
                  <a:gd name="T43" fmla="*/ 471 h 957"/>
                  <a:gd name="T44" fmla="*/ 28 w 169"/>
                  <a:gd name="T45" fmla="*/ 512 h 957"/>
                  <a:gd name="T46" fmla="*/ 32 w 169"/>
                  <a:gd name="T47" fmla="*/ 512 h 957"/>
                  <a:gd name="T48" fmla="*/ 32 w 169"/>
                  <a:gd name="T49" fmla="*/ 538 h 957"/>
                  <a:gd name="T50" fmla="*/ 5 w 169"/>
                  <a:gd name="T51" fmla="*/ 595 h 957"/>
                  <a:gd name="T52" fmla="*/ 28 w 169"/>
                  <a:gd name="T53" fmla="*/ 587 h 957"/>
                  <a:gd name="T54" fmla="*/ 28 w 169"/>
                  <a:gd name="T55" fmla="*/ 595 h 957"/>
                  <a:gd name="T56" fmla="*/ 31 w 169"/>
                  <a:gd name="T57" fmla="*/ 621 h 957"/>
                  <a:gd name="T58" fmla="*/ 26 w 169"/>
                  <a:gd name="T59" fmla="*/ 670 h 957"/>
                  <a:gd name="T60" fmla="*/ 31 w 169"/>
                  <a:gd name="T61" fmla="*/ 696 h 957"/>
                  <a:gd name="T62" fmla="*/ 32 w 169"/>
                  <a:gd name="T63" fmla="*/ 805 h 957"/>
                  <a:gd name="T64" fmla="*/ 39 w 169"/>
                  <a:gd name="T65" fmla="*/ 670 h 957"/>
                  <a:gd name="T66" fmla="*/ 79 w 169"/>
                  <a:gd name="T67" fmla="*/ 956 h 957"/>
                  <a:gd name="T68" fmla="*/ 55 w 169"/>
                  <a:gd name="T69" fmla="*/ 621 h 957"/>
                  <a:gd name="T70" fmla="*/ 55 w 169"/>
                  <a:gd name="T71" fmla="*/ 613 h 957"/>
                  <a:gd name="T72" fmla="*/ 57 w 169"/>
                  <a:gd name="T73" fmla="*/ 587 h 957"/>
                  <a:gd name="T74" fmla="*/ 92 w 169"/>
                  <a:gd name="T75" fmla="*/ 755 h 957"/>
                  <a:gd name="T76" fmla="*/ 70 w 169"/>
                  <a:gd name="T77" fmla="*/ 663 h 957"/>
                  <a:gd name="T78" fmla="*/ 60 w 169"/>
                  <a:gd name="T79" fmla="*/ 512 h 957"/>
                  <a:gd name="T80" fmla="*/ 63 w 169"/>
                  <a:gd name="T81" fmla="*/ 471 h 957"/>
                  <a:gd name="T82" fmla="*/ 75 w 169"/>
                  <a:gd name="T83" fmla="*/ 569 h 957"/>
                  <a:gd name="T84" fmla="*/ 70 w 169"/>
                  <a:gd name="T85" fmla="*/ 419 h 957"/>
                  <a:gd name="T86" fmla="*/ 81 w 169"/>
                  <a:gd name="T87" fmla="*/ 394 h 957"/>
                  <a:gd name="T88" fmla="*/ 92 w 169"/>
                  <a:gd name="T89" fmla="*/ 495 h 957"/>
                  <a:gd name="T90" fmla="*/ 79 w 169"/>
                  <a:gd name="T91" fmla="*/ 318 h 957"/>
                  <a:gd name="T92" fmla="*/ 81 w 169"/>
                  <a:gd name="T93" fmla="*/ 300 h 957"/>
                  <a:gd name="T94" fmla="*/ 84 w 169"/>
                  <a:gd name="T95" fmla="*/ 217 h 957"/>
                  <a:gd name="T96" fmla="*/ 96 w 169"/>
                  <a:gd name="T97" fmla="*/ 228 h 957"/>
                  <a:gd name="T98" fmla="*/ 139 w 169"/>
                  <a:gd name="T99" fmla="*/ 445 h 957"/>
                  <a:gd name="T100" fmla="*/ 108 w 169"/>
                  <a:gd name="T101" fmla="*/ 318 h 957"/>
                  <a:gd name="T102" fmla="*/ 92 w 169"/>
                  <a:gd name="T103" fmla="*/ 142 h 957"/>
                  <a:gd name="T104" fmla="*/ 96 w 169"/>
                  <a:gd name="T105" fmla="*/ 111 h 957"/>
                  <a:gd name="T106" fmla="*/ 116 w 169"/>
                  <a:gd name="T107" fmla="*/ 209 h 957"/>
                  <a:gd name="T108" fmla="*/ 112 w 169"/>
                  <a:gd name="T109" fmla="*/ 200 h 957"/>
                  <a:gd name="T110" fmla="*/ 102 w 169"/>
                  <a:gd name="T111" fmla="*/ 67 h 957"/>
                  <a:gd name="T112" fmla="*/ 128 w 169"/>
                  <a:gd name="T113" fmla="*/ 200 h 957"/>
                  <a:gd name="T114" fmla="*/ 112 w 169"/>
                  <a:gd name="T115" fmla="*/ 134 h 957"/>
                  <a:gd name="T116" fmla="*/ 97 w 169"/>
                  <a:gd name="T117" fmla="*/ 7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2095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208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>
                    <a:gd name="T0" fmla="*/ 33 w 43"/>
                    <a:gd name="T1" fmla="*/ 0 h 629"/>
                    <a:gd name="T2" fmla="*/ 30 w 43"/>
                    <a:gd name="T3" fmla="*/ 12 h 629"/>
                    <a:gd name="T4" fmla="*/ 17 w 43"/>
                    <a:gd name="T5" fmla="*/ 123 h 629"/>
                    <a:gd name="T6" fmla="*/ 8 w 43"/>
                    <a:gd name="T7" fmla="*/ 229 h 629"/>
                    <a:gd name="T8" fmla="*/ 0 w 43"/>
                    <a:gd name="T9" fmla="*/ 360 h 629"/>
                    <a:gd name="T10" fmla="*/ 0 w 43"/>
                    <a:gd name="T11" fmla="*/ 502 h 629"/>
                    <a:gd name="T12" fmla="*/ 4 w 43"/>
                    <a:gd name="T13" fmla="*/ 628 h 629"/>
                    <a:gd name="T14" fmla="*/ 8 w 43"/>
                    <a:gd name="T15" fmla="*/ 628 h 629"/>
                    <a:gd name="T16" fmla="*/ 4 w 43"/>
                    <a:gd name="T17" fmla="*/ 502 h 629"/>
                    <a:gd name="T18" fmla="*/ 4 w 43"/>
                    <a:gd name="T19" fmla="*/ 398 h 629"/>
                    <a:gd name="T20" fmla="*/ 12 w 43"/>
                    <a:gd name="T21" fmla="*/ 284 h 629"/>
                    <a:gd name="T22" fmla="*/ 24 w 43"/>
                    <a:gd name="T23" fmla="*/ 172 h 629"/>
                    <a:gd name="T24" fmla="*/ 42 w 43"/>
                    <a:gd name="T25" fmla="*/ 28 h 629"/>
                    <a:gd name="T26" fmla="*/ 33 w 43"/>
                    <a:gd name="T27" fmla="*/ 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8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>
                    <a:gd name="T0" fmla="*/ 136 w 139"/>
                    <a:gd name="T1" fmla="*/ 118 h 763"/>
                    <a:gd name="T2" fmla="*/ 126 w 139"/>
                    <a:gd name="T3" fmla="*/ 68 h 763"/>
                    <a:gd name="T4" fmla="*/ 121 w 139"/>
                    <a:gd name="T5" fmla="*/ 49 h 763"/>
                    <a:gd name="T6" fmla="*/ 111 w 139"/>
                    <a:gd name="T7" fmla="*/ 32 h 763"/>
                    <a:gd name="T8" fmla="*/ 102 w 139"/>
                    <a:gd name="T9" fmla="*/ 17 h 763"/>
                    <a:gd name="T10" fmla="*/ 89 w 139"/>
                    <a:gd name="T11" fmla="*/ 2 h 763"/>
                    <a:gd name="T12" fmla="*/ 78 w 139"/>
                    <a:gd name="T13" fmla="*/ 0 h 763"/>
                    <a:gd name="T14" fmla="*/ 67 w 139"/>
                    <a:gd name="T15" fmla="*/ 7 h 763"/>
                    <a:gd name="T16" fmla="*/ 56 w 139"/>
                    <a:gd name="T17" fmla="*/ 14 h 763"/>
                    <a:gd name="T18" fmla="*/ 43 w 139"/>
                    <a:gd name="T19" fmla="*/ 28 h 763"/>
                    <a:gd name="T20" fmla="*/ 35 w 139"/>
                    <a:gd name="T21" fmla="*/ 56 h 763"/>
                    <a:gd name="T22" fmla="*/ 27 w 139"/>
                    <a:gd name="T23" fmla="*/ 97 h 763"/>
                    <a:gd name="T24" fmla="*/ 19 w 139"/>
                    <a:gd name="T25" fmla="*/ 130 h 763"/>
                    <a:gd name="T26" fmla="*/ 12 w 139"/>
                    <a:gd name="T27" fmla="*/ 162 h 763"/>
                    <a:gd name="T28" fmla="*/ 4 w 139"/>
                    <a:gd name="T29" fmla="*/ 205 h 763"/>
                    <a:gd name="T30" fmla="*/ 0 w 139"/>
                    <a:gd name="T31" fmla="*/ 297 h 763"/>
                    <a:gd name="T32" fmla="*/ 1 w 139"/>
                    <a:gd name="T33" fmla="*/ 366 h 763"/>
                    <a:gd name="T34" fmla="*/ 8 w 139"/>
                    <a:gd name="T35" fmla="*/ 467 h 763"/>
                    <a:gd name="T36" fmla="*/ 19 w 139"/>
                    <a:gd name="T37" fmla="*/ 555 h 763"/>
                    <a:gd name="T38" fmla="*/ 43 w 139"/>
                    <a:gd name="T39" fmla="*/ 762 h 763"/>
                    <a:gd name="T40" fmla="*/ 34 w 139"/>
                    <a:gd name="T41" fmla="*/ 540 h 763"/>
                    <a:gd name="T42" fmla="*/ 28 w 139"/>
                    <a:gd name="T43" fmla="*/ 463 h 763"/>
                    <a:gd name="T44" fmla="*/ 25 w 139"/>
                    <a:gd name="T45" fmla="*/ 395 h 763"/>
                    <a:gd name="T46" fmla="*/ 24 w 139"/>
                    <a:gd name="T47" fmla="*/ 323 h 763"/>
                    <a:gd name="T48" fmla="*/ 27 w 139"/>
                    <a:gd name="T49" fmla="*/ 242 h 763"/>
                    <a:gd name="T50" fmla="*/ 31 w 139"/>
                    <a:gd name="T51" fmla="*/ 180 h 763"/>
                    <a:gd name="T52" fmla="*/ 37 w 139"/>
                    <a:gd name="T53" fmla="*/ 105 h 763"/>
                    <a:gd name="T54" fmla="*/ 47 w 139"/>
                    <a:gd name="T55" fmla="*/ 68 h 763"/>
                    <a:gd name="T56" fmla="*/ 59 w 139"/>
                    <a:gd name="T57" fmla="*/ 54 h 763"/>
                    <a:gd name="T58" fmla="*/ 94 w 139"/>
                    <a:gd name="T59" fmla="*/ 45 h 763"/>
                    <a:gd name="T60" fmla="*/ 115 w 139"/>
                    <a:gd name="T61" fmla="*/ 71 h 763"/>
                    <a:gd name="T62" fmla="*/ 138 w 139"/>
                    <a:gd name="T63" fmla="*/ 127 h 763"/>
                    <a:gd name="T64" fmla="*/ 136 w 139"/>
                    <a:gd name="T65" fmla="*/ 118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2092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2090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>
                      <a:gd name="T0" fmla="*/ 177 w 189"/>
                      <a:gd name="T1" fmla="*/ 24 h 1084"/>
                      <a:gd name="T2" fmla="*/ 175 w 189"/>
                      <a:gd name="T3" fmla="*/ 0 h 1084"/>
                      <a:gd name="T4" fmla="*/ 162 w 189"/>
                      <a:gd name="T5" fmla="*/ 9 h 1084"/>
                      <a:gd name="T6" fmla="*/ 154 w 189"/>
                      <a:gd name="T7" fmla="*/ 38 h 1084"/>
                      <a:gd name="T8" fmla="*/ 5 w 189"/>
                      <a:gd name="T9" fmla="*/ 237 h 1084"/>
                      <a:gd name="T10" fmla="*/ 138 w 189"/>
                      <a:gd name="T11" fmla="*/ 96 h 1084"/>
                      <a:gd name="T12" fmla="*/ 139 w 189"/>
                      <a:gd name="T13" fmla="*/ 123 h 1084"/>
                      <a:gd name="T14" fmla="*/ 74 w 189"/>
                      <a:gd name="T15" fmla="*/ 293 h 1084"/>
                      <a:gd name="T16" fmla="*/ 155 w 189"/>
                      <a:gd name="T17" fmla="*/ 158 h 1084"/>
                      <a:gd name="T18" fmla="*/ 145 w 189"/>
                      <a:gd name="T19" fmla="*/ 214 h 1084"/>
                      <a:gd name="T20" fmla="*/ 119 w 189"/>
                      <a:gd name="T21" fmla="*/ 306 h 1084"/>
                      <a:gd name="T22" fmla="*/ 41 w 189"/>
                      <a:gd name="T23" fmla="*/ 553 h 1084"/>
                      <a:gd name="T24" fmla="*/ 43 w 189"/>
                      <a:gd name="T25" fmla="*/ 533 h 1084"/>
                      <a:gd name="T26" fmla="*/ 95 w 189"/>
                      <a:gd name="T27" fmla="*/ 379 h 1084"/>
                      <a:gd name="T28" fmla="*/ 135 w 189"/>
                      <a:gd name="T29" fmla="*/ 261 h 1084"/>
                      <a:gd name="T30" fmla="*/ 154 w 189"/>
                      <a:gd name="T31" fmla="*/ 204 h 1084"/>
                      <a:gd name="T32" fmla="*/ 158 w 189"/>
                      <a:gd name="T33" fmla="*/ 224 h 1084"/>
                      <a:gd name="T34" fmla="*/ 135 w 189"/>
                      <a:gd name="T35" fmla="*/ 298 h 1084"/>
                      <a:gd name="T36" fmla="*/ 104 w 189"/>
                      <a:gd name="T37" fmla="*/ 402 h 1084"/>
                      <a:gd name="T38" fmla="*/ 145 w 189"/>
                      <a:gd name="T39" fmla="*/ 261 h 1084"/>
                      <a:gd name="T40" fmla="*/ 158 w 189"/>
                      <a:gd name="T41" fmla="*/ 224 h 1084"/>
                      <a:gd name="T42" fmla="*/ 159 w 189"/>
                      <a:gd name="T43" fmla="*/ 264 h 1084"/>
                      <a:gd name="T44" fmla="*/ 145 w 189"/>
                      <a:gd name="T45" fmla="*/ 336 h 1084"/>
                      <a:gd name="T46" fmla="*/ 104 w 189"/>
                      <a:gd name="T47" fmla="*/ 430 h 1084"/>
                      <a:gd name="T48" fmla="*/ 68 w 189"/>
                      <a:gd name="T49" fmla="*/ 516 h 1084"/>
                      <a:gd name="T50" fmla="*/ 110 w 189"/>
                      <a:gd name="T51" fmla="*/ 428 h 1084"/>
                      <a:gd name="T52" fmla="*/ 151 w 189"/>
                      <a:gd name="T53" fmla="*/ 326 h 1084"/>
                      <a:gd name="T54" fmla="*/ 150 w 189"/>
                      <a:gd name="T55" fmla="*/ 361 h 1084"/>
                      <a:gd name="T56" fmla="*/ 151 w 189"/>
                      <a:gd name="T57" fmla="*/ 420 h 1084"/>
                      <a:gd name="T58" fmla="*/ 144 w 189"/>
                      <a:gd name="T59" fmla="*/ 450 h 1084"/>
                      <a:gd name="T60" fmla="*/ 111 w 189"/>
                      <a:gd name="T61" fmla="*/ 537 h 1084"/>
                      <a:gd name="T62" fmla="*/ 47 w 189"/>
                      <a:gd name="T63" fmla="*/ 675 h 1084"/>
                      <a:gd name="T64" fmla="*/ 56 w 189"/>
                      <a:gd name="T65" fmla="*/ 646 h 1084"/>
                      <a:gd name="T66" fmla="*/ 135 w 189"/>
                      <a:gd name="T67" fmla="*/ 477 h 1084"/>
                      <a:gd name="T68" fmla="*/ 160 w 189"/>
                      <a:gd name="T69" fmla="*/ 404 h 1084"/>
                      <a:gd name="T70" fmla="*/ 97 w 189"/>
                      <a:gd name="T71" fmla="*/ 621 h 1084"/>
                      <a:gd name="T72" fmla="*/ 159 w 189"/>
                      <a:gd name="T73" fmla="*/ 469 h 1084"/>
                      <a:gd name="T74" fmla="*/ 158 w 189"/>
                      <a:gd name="T75" fmla="*/ 530 h 1084"/>
                      <a:gd name="T76" fmla="*/ 126 w 189"/>
                      <a:gd name="T77" fmla="*/ 675 h 1084"/>
                      <a:gd name="T78" fmla="*/ 72 w 189"/>
                      <a:gd name="T79" fmla="*/ 778 h 1084"/>
                      <a:gd name="T80" fmla="*/ 21 w 189"/>
                      <a:gd name="T81" fmla="*/ 872 h 1084"/>
                      <a:gd name="T82" fmla="*/ 98 w 189"/>
                      <a:gd name="T83" fmla="*/ 741 h 1084"/>
                      <a:gd name="T84" fmla="*/ 129 w 189"/>
                      <a:gd name="T85" fmla="*/ 665 h 1084"/>
                      <a:gd name="T86" fmla="*/ 158 w 189"/>
                      <a:gd name="T87" fmla="*/ 555 h 1084"/>
                      <a:gd name="T88" fmla="*/ 154 w 189"/>
                      <a:gd name="T89" fmla="*/ 605 h 1084"/>
                      <a:gd name="T90" fmla="*/ 152 w 189"/>
                      <a:gd name="T91" fmla="*/ 654 h 1084"/>
                      <a:gd name="T92" fmla="*/ 154 w 189"/>
                      <a:gd name="T93" fmla="*/ 703 h 1084"/>
                      <a:gd name="T94" fmla="*/ 126 w 189"/>
                      <a:gd name="T95" fmla="*/ 797 h 1084"/>
                      <a:gd name="T96" fmla="*/ 74 w 189"/>
                      <a:gd name="T97" fmla="*/ 882 h 1084"/>
                      <a:gd name="T98" fmla="*/ 77 w 189"/>
                      <a:gd name="T99" fmla="*/ 876 h 1084"/>
                      <a:gd name="T100" fmla="*/ 142 w 189"/>
                      <a:gd name="T101" fmla="*/ 759 h 1084"/>
                      <a:gd name="T102" fmla="*/ 138 w 189"/>
                      <a:gd name="T103" fmla="*/ 789 h 1084"/>
                      <a:gd name="T104" fmla="*/ 142 w 189"/>
                      <a:gd name="T105" fmla="*/ 806 h 1084"/>
                      <a:gd name="T106" fmla="*/ 145 w 189"/>
                      <a:gd name="T107" fmla="*/ 834 h 1084"/>
                      <a:gd name="T108" fmla="*/ 113 w 189"/>
                      <a:gd name="T109" fmla="*/ 920 h 1084"/>
                      <a:gd name="T110" fmla="*/ 79 w 189"/>
                      <a:gd name="T111" fmla="*/ 939 h 1084"/>
                      <a:gd name="T112" fmla="*/ 142 w 189"/>
                      <a:gd name="T113" fmla="*/ 863 h 1084"/>
                      <a:gd name="T114" fmla="*/ 138 w 189"/>
                      <a:gd name="T115" fmla="*/ 907 h 1084"/>
                      <a:gd name="T116" fmla="*/ 143 w 189"/>
                      <a:gd name="T117" fmla="*/ 930 h 1084"/>
                      <a:gd name="T118" fmla="*/ 68 w 189"/>
                      <a:gd name="T119" fmla="*/ 1083 h 1084"/>
                      <a:gd name="T120" fmla="*/ 138 w 189"/>
                      <a:gd name="T121" fmla="*/ 967 h 1084"/>
                      <a:gd name="T122" fmla="*/ 153 w 189"/>
                      <a:gd name="T123" fmla="*/ 924 h 1084"/>
                      <a:gd name="T124" fmla="*/ 163 w 189"/>
                      <a:gd name="T125" fmla="*/ 886 h 10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2091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>
                      <a:gd name="T0" fmla="*/ 1 w 180"/>
                      <a:gd name="T1" fmla="*/ 897 h 1085"/>
                      <a:gd name="T2" fmla="*/ 6 w 180"/>
                      <a:gd name="T3" fmla="*/ 858 h 1085"/>
                      <a:gd name="T4" fmla="*/ 51 w 180"/>
                      <a:gd name="T5" fmla="*/ 1084 h 1085"/>
                      <a:gd name="T6" fmla="*/ 16 w 180"/>
                      <a:gd name="T7" fmla="*/ 864 h 1085"/>
                      <a:gd name="T8" fmla="*/ 19 w 180"/>
                      <a:gd name="T9" fmla="*/ 840 h 1085"/>
                      <a:gd name="T10" fmla="*/ 63 w 180"/>
                      <a:gd name="T11" fmla="*/ 1001 h 1085"/>
                      <a:gd name="T12" fmla="*/ 18 w 180"/>
                      <a:gd name="T13" fmla="*/ 831 h 1085"/>
                      <a:gd name="T14" fmla="*/ 24 w 180"/>
                      <a:gd name="T15" fmla="*/ 795 h 1085"/>
                      <a:gd name="T16" fmla="*/ 29 w 180"/>
                      <a:gd name="T17" fmla="*/ 756 h 1085"/>
                      <a:gd name="T18" fmla="*/ 26 w 180"/>
                      <a:gd name="T19" fmla="*/ 728 h 1085"/>
                      <a:gd name="T20" fmla="*/ 32 w 180"/>
                      <a:gd name="T21" fmla="*/ 712 h 1085"/>
                      <a:gd name="T22" fmla="*/ 29 w 180"/>
                      <a:gd name="T23" fmla="*/ 709 h 1085"/>
                      <a:gd name="T24" fmla="*/ 29 w 180"/>
                      <a:gd name="T25" fmla="*/ 670 h 1085"/>
                      <a:gd name="T26" fmla="*/ 32 w 180"/>
                      <a:gd name="T27" fmla="*/ 643 h 1085"/>
                      <a:gd name="T28" fmla="*/ 84 w 180"/>
                      <a:gd name="T29" fmla="*/ 832 h 1085"/>
                      <a:gd name="T30" fmla="*/ 29 w 180"/>
                      <a:gd name="T31" fmla="*/ 634 h 1085"/>
                      <a:gd name="T32" fmla="*/ 35 w 180"/>
                      <a:gd name="T33" fmla="*/ 634 h 1085"/>
                      <a:gd name="T34" fmla="*/ 35 w 180"/>
                      <a:gd name="T35" fmla="*/ 576 h 1085"/>
                      <a:gd name="T36" fmla="*/ 102 w 180"/>
                      <a:gd name="T37" fmla="*/ 710 h 1085"/>
                      <a:gd name="T38" fmla="*/ 49 w 180"/>
                      <a:gd name="T39" fmla="*/ 617 h 1085"/>
                      <a:gd name="T40" fmla="*/ 30 w 180"/>
                      <a:gd name="T41" fmla="*/ 539 h 1085"/>
                      <a:gd name="T42" fmla="*/ 32 w 180"/>
                      <a:gd name="T43" fmla="*/ 511 h 1085"/>
                      <a:gd name="T44" fmla="*/ 43 w 180"/>
                      <a:gd name="T45" fmla="*/ 535 h 1085"/>
                      <a:gd name="T46" fmla="*/ 44 w 180"/>
                      <a:gd name="T47" fmla="*/ 501 h 1085"/>
                      <a:gd name="T48" fmla="*/ 94 w 180"/>
                      <a:gd name="T49" fmla="*/ 560 h 1085"/>
                      <a:gd name="T50" fmla="*/ 75 w 180"/>
                      <a:gd name="T51" fmla="*/ 530 h 1085"/>
                      <a:gd name="T52" fmla="*/ 37 w 180"/>
                      <a:gd name="T53" fmla="*/ 456 h 1085"/>
                      <a:gd name="T54" fmla="*/ 35 w 180"/>
                      <a:gd name="T55" fmla="*/ 407 h 1085"/>
                      <a:gd name="T56" fmla="*/ 39 w 180"/>
                      <a:gd name="T57" fmla="*/ 377 h 1085"/>
                      <a:gd name="T58" fmla="*/ 51 w 180"/>
                      <a:gd name="T59" fmla="*/ 399 h 1085"/>
                      <a:gd name="T60" fmla="*/ 49 w 180"/>
                      <a:gd name="T61" fmla="*/ 348 h 1085"/>
                      <a:gd name="T62" fmla="*/ 44 w 180"/>
                      <a:gd name="T63" fmla="*/ 314 h 1085"/>
                      <a:gd name="T64" fmla="*/ 48 w 180"/>
                      <a:gd name="T65" fmla="*/ 295 h 1085"/>
                      <a:gd name="T66" fmla="*/ 99 w 180"/>
                      <a:gd name="T67" fmla="*/ 387 h 1085"/>
                      <a:gd name="T68" fmla="*/ 160 w 180"/>
                      <a:gd name="T69" fmla="*/ 456 h 1085"/>
                      <a:gd name="T70" fmla="*/ 75 w 180"/>
                      <a:gd name="T71" fmla="*/ 342 h 1085"/>
                      <a:gd name="T72" fmla="*/ 48 w 180"/>
                      <a:gd name="T73" fmla="*/ 295 h 1085"/>
                      <a:gd name="T74" fmla="*/ 51 w 180"/>
                      <a:gd name="T75" fmla="*/ 268 h 1085"/>
                      <a:gd name="T76" fmla="*/ 45 w 180"/>
                      <a:gd name="T77" fmla="*/ 207 h 1085"/>
                      <a:gd name="T78" fmla="*/ 48 w 180"/>
                      <a:gd name="T79" fmla="*/ 165 h 1085"/>
                      <a:gd name="T80" fmla="*/ 75 w 180"/>
                      <a:gd name="T81" fmla="*/ 216 h 1085"/>
                      <a:gd name="T82" fmla="*/ 69 w 180"/>
                      <a:gd name="T83" fmla="*/ 201 h 1085"/>
                      <a:gd name="T84" fmla="*/ 51 w 180"/>
                      <a:gd name="T85" fmla="*/ 165 h 1085"/>
                      <a:gd name="T86" fmla="*/ 48 w 180"/>
                      <a:gd name="T87" fmla="*/ 146 h 1085"/>
                      <a:gd name="T88" fmla="*/ 39 w 180"/>
                      <a:gd name="T89" fmla="*/ 118 h 1085"/>
                      <a:gd name="T90" fmla="*/ 94 w 180"/>
                      <a:gd name="T91" fmla="*/ 168 h 1085"/>
                      <a:gd name="T92" fmla="*/ 39 w 180"/>
                      <a:gd name="T93" fmla="*/ 80 h 1085"/>
                      <a:gd name="T94" fmla="*/ 104 w 180"/>
                      <a:gd name="T95" fmla="*/ 80 h 1085"/>
                      <a:gd name="T96" fmla="*/ 133 w 180"/>
                      <a:gd name="T97" fmla="*/ 69 h 1085"/>
                      <a:gd name="T98" fmla="*/ 48 w 180"/>
                      <a:gd name="T99" fmla="*/ 80 h 1085"/>
                      <a:gd name="T100" fmla="*/ 35 w 180"/>
                      <a:gd name="T101" fmla="*/ 33 h 1085"/>
                      <a:gd name="T102" fmla="*/ 17 w 180"/>
                      <a:gd name="T103" fmla="*/ 13 h 1085"/>
                      <a:gd name="T104" fmla="*/ 0 w 180"/>
                      <a:gd name="T105" fmla="*/ 942 h 10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2093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>
                    <a:gd name="T0" fmla="*/ 9 w 48"/>
                    <a:gd name="T1" fmla="*/ 0 h 828"/>
                    <a:gd name="T2" fmla="*/ 18 w 48"/>
                    <a:gd name="T3" fmla="*/ 63 h 828"/>
                    <a:gd name="T4" fmla="*/ 28 w 48"/>
                    <a:gd name="T5" fmla="*/ 163 h 828"/>
                    <a:gd name="T6" fmla="*/ 37 w 48"/>
                    <a:gd name="T7" fmla="*/ 301 h 828"/>
                    <a:gd name="T8" fmla="*/ 47 w 48"/>
                    <a:gd name="T9" fmla="*/ 477 h 828"/>
                    <a:gd name="T10" fmla="*/ 47 w 48"/>
                    <a:gd name="T11" fmla="*/ 665 h 828"/>
                    <a:gd name="T12" fmla="*/ 42 w 48"/>
                    <a:gd name="T13" fmla="*/ 827 h 828"/>
                    <a:gd name="T14" fmla="*/ 37 w 48"/>
                    <a:gd name="T15" fmla="*/ 827 h 828"/>
                    <a:gd name="T16" fmla="*/ 42 w 48"/>
                    <a:gd name="T17" fmla="*/ 665 h 828"/>
                    <a:gd name="T18" fmla="*/ 42 w 48"/>
                    <a:gd name="T19" fmla="*/ 526 h 828"/>
                    <a:gd name="T20" fmla="*/ 33 w 48"/>
                    <a:gd name="T21" fmla="*/ 375 h 828"/>
                    <a:gd name="T22" fmla="*/ 18 w 48"/>
                    <a:gd name="T23" fmla="*/ 226 h 828"/>
                    <a:gd name="T24" fmla="*/ 0 w 48"/>
                    <a:gd name="T25" fmla="*/ 38 h 828"/>
                    <a:gd name="T26" fmla="*/ 9 w 48"/>
                    <a:gd name="T27" fmla="*/ 0 h 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094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>
                    <a:gd name="T0" fmla="*/ 40 w 141"/>
                    <a:gd name="T1" fmla="*/ 741 h 742"/>
                    <a:gd name="T2" fmla="*/ 30 w 141"/>
                    <a:gd name="T3" fmla="*/ 613 h 742"/>
                    <a:gd name="T4" fmla="*/ 26 w 141"/>
                    <a:gd name="T5" fmla="*/ 559 h 742"/>
                    <a:gd name="T6" fmla="*/ 16 w 141"/>
                    <a:gd name="T7" fmla="*/ 492 h 742"/>
                    <a:gd name="T8" fmla="*/ 5 w 141"/>
                    <a:gd name="T9" fmla="*/ 428 h 742"/>
                    <a:gd name="T10" fmla="*/ 2 w 141"/>
                    <a:gd name="T11" fmla="*/ 390 h 742"/>
                    <a:gd name="T12" fmla="*/ 0 w 141"/>
                    <a:gd name="T13" fmla="*/ 353 h 742"/>
                    <a:gd name="T14" fmla="*/ 2 w 141"/>
                    <a:gd name="T15" fmla="*/ 298 h 742"/>
                    <a:gd name="T16" fmla="*/ 4 w 141"/>
                    <a:gd name="T17" fmla="*/ 242 h 742"/>
                    <a:gd name="T18" fmla="*/ 20 w 141"/>
                    <a:gd name="T19" fmla="*/ 101 h 742"/>
                    <a:gd name="T20" fmla="*/ 26 w 141"/>
                    <a:gd name="T21" fmla="*/ 69 h 742"/>
                    <a:gd name="T22" fmla="*/ 40 w 141"/>
                    <a:gd name="T23" fmla="*/ 32 h 742"/>
                    <a:gd name="T24" fmla="*/ 50 w 141"/>
                    <a:gd name="T25" fmla="*/ 8 h 742"/>
                    <a:gd name="T26" fmla="*/ 65 w 141"/>
                    <a:gd name="T27" fmla="*/ 0 h 742"/>
                    <a:gd name="T28" fmla="*/ 76 w 141"/>
                    <a:gd name="T29" fmla="*/ 8 h 742"/>
                    <a:gd name="T30" fmla="*/ 91 w 141"/>
                    <a:gd name="T31" fmla="*/ 32 h 742"/>
                    <a:gd name="T32" fmla="*/ 105 w 141"/>
                    <a:gd name="T33" fmla="*/ 75 h 742"/>
                    <a:gd name="T34" fmla="*/ 109 w 141"/>
                    <a:gd name="T35" fmla="*/ 106 h 742"/>
                    <a:gd name="T36" fmla="*/ 119 w 141"/>
                    <a:gd name="T37" fmla="*/ 150 h 742"/>
                    <a:gd name="T38" fmla="*/ 126 w 141"/>
                    <a:gd name="T39" fmla="*/ 190 h 742"/>
                    <a:gd name="T40" fmla="*/ 137 w 141"/>
                    <a:gd name="T41" fmla="*/ 384 h 742"/>
                    <a:gd name="T42" fmla="*/ 140 w 141"/>
                    <a:gd name="T43" fmla="*/ 421 h 742"/>
                    <a:gd name="T44" fmla="*/ 137 w 141"/>
                    <a:gd name="T45" fmla="*/ 483 h 742"/>
                    <a:gd name="T46" fmla="*/ 129 w 141"/>
                    <a:gd name="T47" fmla="*/ 665 h 742"/>
                    <a:gd name="T48" fmla="*/ 129 w 141"/>
                    <a:gd name="T49" fmla="*/ 488 h 742"/>
                    <a:gd name="T50" fmla="*/ 126 w 141"/>
                    <a:gd name="T51" fmla="*/ 410 h 742"/>
                    <a:gd name="T52" fmla="*/ 123 w 141"/>
                    <a:gd name="T53" fmla="*/ 361 h 742"/>
                    <a:gd name="T54" fmla="*/ 118 w 141"/>
                    <a:gd name="T55" fmla="*/ 298 h 742"/>
                    <a:gd name="T56" fmla="*/ 111 w 141"/>
                    <a:gd name="T57" fmla="*/ 233 h 742"/>
                    <a:gd name="T58" fmla="*/ 103 w 141"/>
                    <a:gd name="T59" fmla="*/ 170 h 742"/>
                    <a:gd name="T60" fmla="*/ 92 w 141"/>
                    <a:gd name="T61" fmla="*/ 112 h 742"/>
                    <a:gd name="T62" fmla="*/ 84 w 141"/>
                    <a:gd name="T63" fmla="*/ 60 h 742"/>
                    <a:gd name="T64" fmla="*/ 76 w 141"/>
                    <a:gd name="T65" fmla="*/ 32 h 742"/>
                    <a:gd name="T66" fmla="*/ 66 w 141"/>
                    <a:gd name="T67" fmla="*/ 19 h 742"/>
                    <a:gd name="T68" fmla="*/ 57 w 141"/>
                    <a:gd name="T69" fmla="*/ 32 h 742"/>
                    <a:gd name="T70" fmla="*/ 48 w 141"/>
                    <a:gd name="T71" fmla="*/ 58 h 742"/>
                    <a:gd name="T72" fmla="*/ 44 w 141"/>
                    <a:gd name="T73" fmla="*/ 106 h 742"/>
                    <a:gd name="T74" fmla="*/ 44 w 141"/>
                    <a:gd name="T75" fmla="*/ 142 h 742"/>
                    <a:gd name="T76" fmla="*/ 42 w 141"/>
                    <a:gd name="T77" fmla="*/ 211 h 742"/>
                    <a:gd name="T78" fmla="*/ 39 w 141"/>
                    <a:gd name="T79" fmla="*/ 252 h 742"/>
                    <a:gd name="T80" fmla="*/ 28 w 141"/>
                    <a:gd name="T81" fmla="*/ 319 h 742"/>
                    <a:gd name="T82" fmla="*/ 26 w 141"/>
                    <a:gd name="T83" fmla="*/ 353 h 742"/>
                    <a:gd name="T84" fmla="*/ 24 w 141"/>
                    <a:gd name="T85" fmla="*/ 387 h 742"/>
                    <a:gd name="T86" fmla="*/ 24 w 141"/>
                    <a:gd name="T87" fmla="*/ 436 h 742"/>
                    <a:gd name="T88" fmla="*/ 42 w 141"/>
                    <a:gd name="T89" fmla="*/ 602 h 742"/>
                    <a:gd name="T90" fmla="*/ 40 w 141"/>
                    <a:gd name="T91" fmla="*/ 741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096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>
                  <a:gd name="T0" fmla="*/ 57 w 74"/>
                  <a:gd name="T1" fmla="*/ 0 h 211"/>
                  <a:gd name="T2" fmla="*/ 53 w 74"/>
                  <a:gd name="T3" fmla="*/ 3 h 211"/>
                  <a:gd name="T4" fmla="*/ 28 w 74"/>
                  <a:gd name="T5" fmla="*/ 42 h 211"/>
                  <a:gd name="T6" fmla="*/ 15 w 74"/>
                  <a:gd name="T7" fmla="*/ 76 h 211"/>
                  <a:gd name="T8" fmla="*/ 0 w 74"/>
                  <a:gd name="T9" fmla="*/ 121 h 211"/>
                  <a:gd name="T10" fmla="*/ 0 w 74"/>
                  <a:gd name="T11" fmla="*/ 168 h 211"/>
                  <a:gd name="T12" fmla="*/ 6 w 74"/>
                  <a:gd name="T13" fmla="*/ 210 h 211"/>
                  <a:gd name="T14" fmla="*/ 15 w 74"/>
                  <a:gd name="T15" fmla="*/ 210 h 211"/>
                  <a:gd name="T16" fmla="*/ 6 w 74"/>
                  <a:gd name="T17" fmla="*/ 168 h 211"/>
                  <a:gd name="T18" fmla="*/ 6 w 74"/>
                  <a:gd name="T19" fmla="*/ 133 h 211"/>
                  <a:gd name="T20" fmla="*/ 22 w 74"/>
                  <a:gd name="T21" fmla="*/ 95 h 211"/>
                  <a:gd name="T22" fmla="*/ 44 w 74"/>
                  <a:gd name="T23" fmla="*/ 56 h 211"/>
                  <a:gd name="T24" fmla="*/ 73 w 74"/>
                  <a:gd name="T25" fmla="*/ 9 h 211"/>
                  <a:gd name="T26" fmla="*/ 57 w 74"/>
                  <a:gd name="T2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>
                  <a:gd name="T0" fmla="*/ 19 w 99"/>
                  <a:gd name="T1" fmla="*/ 0 h 205"/>
                  <a:gd name="T2" fmla="*/ 39 w 99"/>
                  <a:gd name="T3" fmla="*/ 14 h 205"/>
                  <a:gd name="T4" fmla="*/ 58 w 99"/>
                  <a:gd name="T5" fmla="*/ 39 h 205"/>
                  <a:gd name="T6" fmla="*/ 78 w 99"/>
                  <a:gd name="T7" fmla="*/ 74 h 205"/>
                  <a:gd name="T8" fmla="*/ 98 w 99"/>
                  <a:gd name="T9" fmla="*/ 117 h 205"/>
                  <a:gd name="T10" fmla="*/ 98 w 99"/>
                  <a:gd name="T11" fmla="*/ 163 h 205"/>
                  <a:gd name="T12" fmla="*/ 88 w 99"/>
                  <a:gd name="T13" fmla="*/ 204 h 205"/>
                  <a:gd name="T14" fmla="*/ 78 w 99"/>
                  <a:gd name="T15" fmla="*/ 204 h 205"/>
                  <a:gd name="T16" fmla="*/ 88 w 99"/>
                  <a:gd name="T17" fmla="*/ 163 h 205"/>
                  <a:gd name="T18" fmla="*/ 88 w 99"/>
                  <a:gd name="T19" fmla="*/ 129 h 205"/>
                  <a:gd name="T20" fmla="*/ 69 w 99"/>
                  <a:gd name="T21" fmla="*/ 92 h 205"/>
                  <a:gd name="T22" fmla="*/ 39 w 99"/>
                  <a:gd name="T23" fmla="*/ 55 h 205"/>
                  <a:gd name="T24" fmla="*/ 0 w 99"/>
                  <a:gd name="T25" fmla="*/ 9 h 205"/>
                  <a:gd name="T26" fmla="*/ 19 w 99"/>
                  <a:gd name="T2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>
                  <a:gd name="T0" fmla="*/ 160 w 165"/>
                  <a:gd name="T1" fmla="*/ 32 h 204"/>
                  <a:gd name="T2" fmla="*/ 125 w 165"/>
                  <a:gd name="T3" fmla="*/ 0 h 204"/>
                  <a:gd name="T4" fmla="*/ 103 w 165"/>
                  <a:gd name="T5" fmla="*/ 0 h 204"/>
                  <a:gd name="T6" fmla="*/ 85 w 165"/>
                  <a:gd name="T7" fmla="*/ 2 h 204"/>
                  <a:gd name="T8" fmla="*/ 70 w 165"/>
                  <a:gd name="T9" fmla="*/ 11 h 204"/>
                  <a:gd name="T10" fmla="*/ 32 w 165"/>
                  <a:gd name="T11" fmla="*/ 37 h 204"/>
                  <a:gd name="T12" fmla="*/ 19 w 165"/>
                  <a:gd name="T13" fmla="*/ 48 h 204"/>
                  <a:gd name="T14" fmla="*/ 12 w 165"/>
                  <a:gd name="T15" fmla="*/ 60 h 204"/>
                  <a:gd name="T16" fmla="*/ 2 w 165"/>
                  <a:gd name="T17" fmla="*/ 95 h 204"/>
                  <a:gd name="T18" fmla="*/ 0 w 165"/>
                  <a:gd name="T19" fmla="*/ 106 h 204"/>
                  <a:gd name="T20" fmla="*/ 2 w 165"/>
                  <a:gd name="T21" fmla="*/ 118 h 204"/>
                  <a:gd name="T22" fmla="*/ 9 w 165"/>
                  <a:gd name="T23" fmla="*/ 133 h 204"/>
                  <a:gd name="T24" fmla="*/ 24 w 165"/>
                  <a:gd name="T25" fmla="*/ 154 h 204"/>
                  <a:gd name="T26" fmla="*/ 36 w 165"/>
                  <a:gd name="T27" fmla="*/ 169 h 204"/>
                  <a:gd name="T28" fmla="*/ 55 w 165"/>
                  <a:gd name="T29" fmla="*/ 184 h 204"/>
                  <a:gd name="T30" fmla="*/ 92 w 165"/>
                  <a:gd name="T31" fmla="*/ 203 h 204"/>
                  <a:gd name="T32" fmla="*/ 72 w 165"/>
                  <a:gd name="T33" fmla="*/ 179 h 204"/>
                  <a:gd name="T34" fmla="*/ 57 w 165"/>
                  <a:gd name="T35" fmla="*/ 158 h 204"/>
                  <a:gd name="T36" fmla="*/ 49 w 165"/>
                  <a:gd name="T37" fmla="*/ 138 h 204"/>
                  <a:gd name="T38" fmla="*/ 51 w 165"/>
                  <a:gd name="T39" fmla="*/ 118 h 204"/>
                  <a:gd name="T40" fmla="*/ 55 w 165"/>
                  <a:gd name="T41" fmla="*/ 106 h 204"/>
                  <a:gd name="T42" fmla="*/ 49 w 165"/>
                  <a:gd name="T43" fmla="*/ 89 h 204"/>
                  <a:gd name="T44" fmla="*/ 45 w 165"/>
                  <a:gd name="T45" fmla="*/ 75 h 204"/>
                  <a:gd name="T46" fmla="*/ 60 w 165"/>
                  <a:gd name="T47" fmla="*/ 48 h 204"/>
                  <a:gd name="T48" fmla="*/ 63 w 165"/>
                  <a:gd name="T49" fmla="*/ 34 h 204"/>
                  <a:gd name="T50" fmla="*/ 77 w 165"/>
                  <a:gd name="T51" fmla="*/ 23 h 204"/>
                  <a:gd name="T52" fmla="*/ 103 w 165"/>
                  <a:gd name="T53" fmla="*/ 8 h 204"/>
                  <a:gd name="T54" fmla="*/ 117 w 165"/>
                  <a:gd name="T55" fmla="*/ 19 h 204"/>
                  <a:gd name="T56" fmla="*/ 164 w 165"/>
                  <a:gd name="T57" fmla="*/ 38 h 204"/>
                  <a:gd name="T58" fmla="*/ 160 w 165"/>
                  <a:gd name="T59" fmla="*/ 3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>
                  <a:gd name="T0" fmla="*/ 139 w 307"/>
                  <a:gd name="T1" fmla="*/ 7 h 273"/>
                  <a:gd name="T2" fmla="*/ 21 w 307"/>
                  <a:gd name="T3" fmla="*/ 12 h 273"/>
                  <a:gd name="T4" fmla="*/ 130 w 307"/>
                  <a:gd name="T5" fmla="*/ 12 h 273"/>
                  <a:gd name="T6" fmla="*/ 113 w 307"/>
                  <a:gd name="T7" fmla="*/ 23 h 273"/>
                  <a:gd name="T8" fmla="*/ 113 w 307"/>
                  <a:gd name="T9" fmla="*/ 28 h 273"/>
                  <a:gd name="T10" fmla="*/ 60 w 307"/>
                  <a:gd name="T11" fmla="*/ 40 h 273"/>
                  <a:gd name="T12" fmla="*/ 99 w 307"/>
                  <a:gd name="T13" fmla="*/ 36 h 273"/>
                  <a:gd name="T14" fmla="*/ 99 w 307"/>
                  <a:gd name="T15" fmla="*/ 43 h 273"/>
                  <a:gd name="T16" fmla="*/ 110 w 307"/>
                  <a:gd name="T17" fmla="*/ 45 h 273"/>
                  <a:gd name="T18" fmla="*/ 12 w 307"/>
                  <a:gd name="T19" fmla="*/ 74 h 273"/>
                  <a:gd name="T20" fmla="*/ 104 w 307"/>
                  <a:gd name="T21" fmla="*/ 59 h 273"/>
                  <a:gd name="T22" fmla="*/ 82 w 307"/>
                  <a:gd name="T23" fmla="*/ 79 h 273"/>
                  <a:gd name="T24" fmla="*/ 12 w 307"/>
                  <a:gd name="T25" fmla="*/ 90 h 273"/>
                  <a:gd name="T26" fmla="*/ 87 w 307"/>
                  <a:gd name="T27" fmla="*/ 80 h 273"/>
                  <a:gd name="T28" fmla="*/ 29 w 307"/>
                  <a:gd name="T29" fmla="*/ 103 h 273"/>
                  <a:gd name="T30" fmla="*/ 64 w 307"/>
                  <a:gd name="T31" fmla="*/ 93 h 273"/>
                  <a:gd name="T32" fmla="*/ 87 w 307"/>
                  <a:gd name="T33" fmla="*/ 90 h 273"/>
                  <a:gd name="T34" fmla="*/ 87 w 307"/>
                  <a:gd name="T35" fmla="*/ 98 h 273"/>
                  <a:gd name="T36" fmla="*/ 73 w 307"/>
                  <a:gd name="T37" fmla="*/ 111 h 273"/>
                  <a:gd name="T38" fmla="*/ 8 w 307"/>
                  <a:gd name="T39" fmla="*/ 129 h 273"/>
                  <a:gd name="T40" fmla="*/ 82 w 307"/>
                  <a:gd name="T41" fmla="*/ 114 h 273"/>
                  <a:gd name="T42" fmla="*/ 69 w 307"/>
                  <a:gd name="T43" fmla="*/ 134 h 273"/>
                  <a:gd name="T44" fmla="*/ 52 w 307"/>
                  <a:gd name="T45" fmla="*/ 145 h 273"/>
                  <a:gd name="T46" fmla="*/ 60 w 307"/>
                  <a:gd name="T47" fmla="*/ 145 h 273"/>
                  <a:gd name="T48" fmla="*/ 60 w 307"/>
                  <a:gd name="T49" fmla="*/ 152 h 273"/>
                  <a:gd name="T50" fmla="*/ 12 w 307"/>
                  <a:gd name="T51" fmla="*/ 168 h 273"/>
                  <a:gd name="T52" fmla="*/ 52 w 307"/>
                  <a:gd name="T53" fmla="*/ 167 h 273"/>
                  <a:gd name="T54" fmla="*/ 52 w 307"/>
                  <a:gd name="T55" fmla="*/ 168 h 273"/>
                  <a:gd name="T56" fmla="*/ 56 w 307"/>
                  <a:gd name="T57" fmla="*/ 176 h 273"/>
                  <a:gd name="T58" fmla="*/ 46 w 307"/>
                  <a:gd name="T59" fmla="*/ 191 h 273"/>
                  <a:gd name="T60" fmla="*/ 56 w 307"/>
                  <a:gd name="T61" fmla="*/ 198 h 273"/>
                  <a:gd name="T62" fmla="*/ 60 w 307"/>
                  <a:gd name="T63" fmla="*/ 229 h 273"/>
                  <a:gd name="T64" fmla="*/ 69 w 307"/>
                  <a:gd name="T65" fmla="*/ 191 h 273"/>
                  <a:gd name="T66" fmla="*/ 143 w 307"/>
                  <a:gd name="T67" fmla="*/ 272 h 273"/>
                  <a:gd name="T68" fmla="*/ 99 w 307"/>
                  <a:gd name="T69" fmla="*/ 176 h 273"/>
                  <a:gd name="T70" fmla="*/ 99 w 307"/>
                  <a:gd name="T71" fmla="*/ 175 h 273"/>
                  <a:gd name="T72" fmla="*/ 104 w 307"/>
                  <a:gd name="T73" fmla="*/ 167 h 273"/>
                  <a:gd name="T74" fmla="*/ 166 w 307"/>
                  <a:gd name="T75" fmla="*/ 214 h 273"/>
                  <a:gd name="T76" fmla="*/ 126 w 307"/>
                  <a:gd name="T77" fmla="*/ 188 h 273"/>
                  <a:gd name="T78" fmla="*/ 113 w 307"/>
                  <a:gd name="T79" fmla="*/ 145 h 273"/>
                  <a:gd name="T80" fmla="*/ 116 w 307"/>
                  <a:gd name="T81" fmla="*/ 134 h 273"/>
                  <a:gd name="T82" fmla="*/ 139 w 307"/>
                  <a:gd name="T83" fmla="*/ 162 h 273"/>
                  <a:gd name="T84" fmla="*/ 126 w 307"/>
                  <a:gd name="T85" fmla="*/ 119 h 273"/>
                  <a:gd name="T86" fmla="*/ 148 w 307"/>
                  <a:gd name="T87" fmla="*/ 111 h 273"/>
                  <a:gd name="T88" fmla="*/ 166 w 307"/>
                  <a:gd name="T89" fmla="*/ 141 h 273"/>
                  <a:gd name="T90" fmla="*/ 143 w 307"/>
                  <a:gd name="T91" fmla="*/ 90 h 273"/>
                  <a:gd name="T92" fmla="*/ 148 w 307"/>
                  <a:gd name="T93" fmla="*/ 85 h 273"/>
                  <a:gd name="T94" fmla="*/ 152 w 307"/>
                  <a:gd name="T95" fmla="*/ 62 h 273"/>
                  <a:gd name="T96" fmla="*/ 174 w 307"/>
                  <a:gd name="T97" fmla="*/ 64 h 273"/>
                  <a:gd name="T98" fmla="*/ 253 w 307"/>
                  <a:gd name="T99" fmla="*/ 126 h 273"/>
                  <a:gd name="T100" fmla="*/ 195 w 307"/>
                  <a:gd name="T101" fmla="*/ 90 h 273"/>
                  <a:gd name="T102" fmla="*/ 166 w 307"/>
                  <a:gd name="T103" fmla="*/ 40 h 273"/>
                  <a:gd name="T104" fmla="*/ 174 w 307"/>
                  <a:gd name="T105" fmla="*/ 31 h 273"/>
                  <a:gd name="T106" fmla="*/ 213 w 307"/>
                  <a:gd name="T107" fmla="*/ 59 h 273"/>
                  <a:gd name="T108" fmla="*/ 205 w 307"/>
                  <a:gd name="T109" fmla="*/ 57 h 273"/>
                  <a:gd name="T110" fmla="*/ 187 w 307"/>
                  <a:gd name="T111" fmla="*/ 18 h 273"/>
                  <a:gd name="T112" fmla="*/ 236 w 307"/>
                  <a:gd name="T113" fmla="*/ 57 h 273"/>
                  <a:gd name="T114" fmla="*/ 204 w 307"/>
                  <a:gd name="T115" fmla="*/ 38 h 273"/>
                  <a:gd name="T116" fmla="*/ 179 w 307"/>
                  <a:gd name="T117" fmla="*/ 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>
                  <a:gd name="T0" fmla="*/ 54 w 232"/>
                  <a:gd name="T1" fmla="*/ 267 h 268"/>
                  <a:gd name="T2" fmla="*/ 8 w 232"/>
                  <a:gd name="T3" fmla="*/ 153 h 268"/>
                  <a:gd name="T4" fmla="*/ 4 w 232"/>
                  <a:gd name="T5" fmla="*/ 148 h 268"/>
                  <a:gd name="T6" fmla="*/ 1 w 232"/>
                  <a:gd name="T7" fmla="*/ 139 h 268"/>
                  <a:gd name="T8" fmla="*/ 1 w 232"/>
                  <a:gd name="T9" fmla="*/ 129 h 268"/>
                  <a:gd name="T10" fmla="*/ 0 w 232"/>
                  <a:gd name="T11" fmla="*/ 119 h 268"/>
                  <a:gd name="T12" fmla="*/ 1 w 232"/>
                  <a:gd name="T13" fmla="*/ 108 h 268"/>
                  <a:gd name="T14" fmla="*/ 6 w 232"/>
                  <a:gd name="T15" fmla="*/ 92 h 268"/>
                  <a:gd name="T16" fmla="*/ 32 w 232"/>
                  <a:gd name="T17" fmla="*/ 29 h 268"/>
                  <a:gd name="T18" fmla="*/ 39 w 232"/>
                  <a:gd name="T19" fmla="*/ 24 h 268"/>
                  <a:gd name="T20" fmla="*/ 49 w 232"/>
                  <a:gd name="T21" fmla="*/ 13 h 268"/>
                  <a:gd name="T22" fmla="*/ 62 w 232"/>
                  <a:gd name="T23" fmla="*/ 6 h 268"/>
                  <a:gd name="T24" fmla="*/ 81 w 232"/>
                  <a:gd name="T25" fmla="*/ 1 h 268"/>
                  <a:gd name="T26" fmla="*/ 96 w 232"/>
                  <a:gd name="T27" fmla="*/ 0 h 268"/>
                  <a:gd name="T28" fmla="*/ 109 w 232"/>
                  <a:gd name="T29" fmla="*/ 3 h 268"/>
                  <a:gd name="T30" fmla="*/ 125 w 232"/>
                  <a:gd name="T31" fmla="*/ 8 h 268"/>
                  <a:gd name="T32" fmla="*/ 144 w 232"/>
                  <a:gd name="T33" fmla="*/ 19 h 268"/>
                  <a:gd name="T34" fmla="*/ 166 w 232"/>
                  <a:gd name="T35" fmla="*/ 31 h 268"/>
                  <a:gd name="T36" fmla="*/ 179 w 232"/>
                  <a:gd name="T37" fmla="*/ 41 h 268"/>
                  <a:gd name="T38" fmla="*/ 189 w 232"/>
                  <a:gd name="T39" fmla="*/ 52 h 268"/>
                  <a:gd name="T40" fmla="*/ 194 w 232"/>
                  <a:gd name="T41" fmla="*/ 60 h 268"/>
                  <a:gd name="T42" fmla="*/ 213 w 232"/>
                  <a:gd name="T43" fmla="*/ 93 h 268"/>
                  <a:gd name="T44" fmla="*/ 214 w 232"/>
                  <a:gd name="T45" fmla="*/ 95 h 268"/>
                  <a:gd name="T46" fmla="*/ 219 w 232"/>
                  <a:gd name="T47" fmla="*/ 109 h 268"/>
                  <a:gd name="T48" fmla="*/ 221 w 232"/>
                  <a:gd name="T49" fmla="*/ 119 h 268"/>
                  <a:gd name="T50" fmla="*/ 231 w 232"/>
                  <a:gd name="T51" fmla="*/ 169 h 268"/>
                  <a:gd name="T52" fmla="*/ 218 w 232"/>
                  <a:gd name="T53" fmla="*/ 140 h 268"/>
                  <a:gd name="T54" fmla="*/ 206 w 232"/>
                  <a:gd name="T55" fmla="*/ 118 h 268"/>
                  <a:gd name="T56" fmla="*/ 194 w 232"/>
                  <a:gd name="T57" fmla="*/ 95 h 268"/>
                  <a:gd name="T58" fmla="*/ 178 w 232"/>
                  <a:gd name="T59" fmla="*/ 72 h 268"/>
                  <a:gd name="T60" fmla="*/ 122 w 232"/>
                  <a:gd name="T61" fmla="*/ 20 h 268"/>
                  <a:gd name="T62" fmla="*/ 109 w 232"/>
                  <a:gd name="T63" fmla="*/ 14 h 268"/>
                  <a:gd name="T64" fmla="*/ 96 w 232"/>
                  <a:gd name="T65" fmla="*/ 11 h 268"/>
                  <a:gd name="T66" fmla="*/ 86 w 232"/>
                  <a:gd name="T67" fmla="*/ 11 h 268"/>
                  <a:gd name="T68" fmla="*/ 75 w 232"/>
                  <a:gd name="T69" fmla="*/ 17 h 268"/>
                  <a:gd name="T70" fmla="*/ 60 w 232"/>
                  <a:gd name="T71" fmla="*/ 35 h 268"/>
                  <a:gd name="T72" fmla="*/ 44 w 232"/>
                  <a:gd name="T73" fmla="*/ 97 h 268"/>
                  <a:gd name="T74" fmla="*/ 28 w 232"/>
                  <a:gd name="T75" fmla="*/ 139 h 268"/>
                  <a:gd name="T76" fmla="*/ 27 w 232"/>
                  <a:gd name="T77" fmla="*/ 148 h 268"/>
                  <a:gd name="T78" fmla="*/ 28 w 232"/>
                  <a:gd name="T79" fmla="*/ 158 h 268"/>
                  <a:gd name="T80" fmla="*/ 31 w 232"/>
                  <a:gd name="T81" fmla="*/ 168 h 268"/>
                  <a:gd name="T82" fmla="*/ 43 w 232"/>
                  <a:gd name="T83" fmla="*/ 189 h 268"/>
                  <a:gd name="T84" fmla="*/ 35 w 232"/>
                  <a:gd name="T85" fmla="*/ 169 h 268"/>
                  <a:gd name="T86" fmla="*/ 51 w 232"/>
                  <a:gd name="T87" fmla="*/ 210 h 268"/>
                  <a:gd name="T88" fmla="*/ 59 w 232"/>
                  <a:gd name="T89" fmla="*/ 231 h 268"/>
                  <a:gd name="T90" fmla="*/ 62 w 232"/>
                  <a:gd name="T91" fmla="*/ 247 h 268"/>
                  <a:gd name="T92" fmla="*/ 56 w 232"/>
                  <a:gd name="T93" fmla="*/ 263 h 268"/>
                  <a:gd name="T94" fmla="*/ 54 w 232"/>
                  <a:gd name="T95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>
                  <a:gd name="T0" fmla="*/ 252 w 257"/>
                  <a:gd name="T1" fmla="*/ 39 h 256"/>
                  <a:gd name="T2" fmla="*/ 234 w 257"/>
                  <a:gd name="T3" fmla="*/ 22 h 256"/>
                  <a:gd name="T4" fmla="*/ 225 w 257"/>
                  <a:gd name="T5" fmla="*/ 16 h 256"/>
                  <a:gd name="T6" fmla="*/ 206 w 257"/>
                  <a:gd name="T7" fmla="*/ 11 h 256"/>
                  <a:gd name="T8" fmla="*/ 189 w 257"/>
                  <a:gd name="T9" fmla="*/ 6 h 256"/>
                  <a:gd name="T10" fmla="*/ 165 w 257"/>
                  <a:gd name="T11" fmla="*/ 1 h 256"/>
                  <a:gd name="T12" fmla="*/ 145 w 257"/>
                  <a:gd name="T13" fmla="*/ 0 h 256"/>
                  <a:gd name="T14" fmla="*/ 126 w 257"/>
                  <a:gd name="T15" fmla="*/ 2 h 256"/>
                  <a:gd name="T16" fmla="*/ 105 w 257"/>
                  <a:gd name="T17" fmla="*/ 4 h 256"/>
                  <a:gd name="T18" fmla="*/ 81 w 257"/>
                  <a:gd name="T19" fmla="*/ 9 h 256"/>
                  <a:gd name="T20" fmla="*/ 66 w 257"/>
                  <a:gd name="T21" fmla="*/ 18 h 256"/>
                  <a:gd name="T22" fmla="*/ 51 w 257"/>
                  <a:gd name="T23" fmla="*/ 33 h 256"/>
                  <a:gd name="T24" fmla="*/ 35 w 257"/>
                  <a:gd name="T25" fmla="*/ 43 h 256"/>
                  <a:gd name="T26" fmla="*/ 24 w 257"/>
                  <a:gd name="T27" fmla="*/ 54 h 256"/>
                  <a:gd name="T28" fmla="*/ 9 w 257"/>
                  <a:gd name="T29" fmla="*/ 69 h 256"/>
                  <a:gd name="T30" fmla="*/ 0 w 257"/>
                  <a:gd name="T31" fmla="*/ 99 h 256"/>
                  <a:gd name="T32" fmla="*/ 3 w 257"/>
                  <a:gd name="T33" fmla="*/ 122 h 256"/>
                  <a:gd name="T34" fmla="*/ 14 w 257"/>
                  <a:gd name="T35" fmla="*/ 155 h 256"/>
                  <a:gd name="T36" fmla="*/ 35 w 257"/>
                  <a:gd name="T37" fmla="*/ 185 h 256"/>
                  <a:gd name="T38" fmla="*/ 81 w 257"/>
                  <a:gd name="T39" fmla="*/ 255 h 256"/>
                  <a:gd name="T40" fmla="*/ 64 w 257"/>
                  <a:gd name="T41" fmla="*/ 180 h 256"/>
                  <a:gd name="T42" fmla="*/ 53 w 257"/>
                  <a:gd name="T43" fmla="*/ 154 h 256"/>
                  <a:gd name="T44" fmla="*/ 48 w 257"/>
                  <a:gd name="T45" fmla="*/ 132 h 256"/>
                  <a:gd name="T46" fmla="*/ 44 w 257"/>
                  <a:gd name="T47" fmla="*/ 107 h 256"/>
                  <a:gd name="T48" fmla="*/ 51 w 257"/>
                  <a:gd name="T49" fmla="*/ 81 h 256"/>
                  <a:gd name="T50" fmla="*/ 57 w 257"/>
                  <a:gd name="T51" fmla="*/ 60 h 256"/>
                  <a:gd name="T52" fmla="*/ 69 w 257"/>
                  <a:gd name="T53" fmla="*/ 34 h 256"/>
                  <a:gd name="T54" fmla="*/ 88 w 257"/>
                  <a:gd name="T55" fmla="*/ 22 h 256"/>
                  <a:gd name="T56" fmla="*/ 112 w 257"/>
                  <a:gd name="T57" fmla="*/ 18 h 256"/>
                  <a:gd name="T58" fmla="*/ 174 w 257"/>
                  <a:gd name="T59" fmla="*/ 16 h 256"/>
                  <a:gd name="T60" fmla="*/ 213 w 257"/>
                  <a:gd name="T61" fmla="*/ 24 h 256"/>
                  <a:gd name="T62" fmla="*/ 256 w 257"/>
                  <a:gd name="T63" fmla="*/ 43 h 256"/>
                  <a:gd name="T64" fmla="*/ 252 w 257"/>
                  <a:gd name="T65" fmla="*/ 39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>
                  <a:gd name="T0" fmla="*/ 77 w 267"/>
                  <a:gd name="T1" fmla="*/ 251 h 252"/>
                  <a:gd name="T2" fmla="*/ 59 w 267"/>
                  <a:gd name="T3" fmla="*/ 207 h 252"/>
                  <a:gd name="T4" fmla="*/ 51 w 267"/>
                  <a:gd name="T5" fmla="*/ 190 h 252"/>
                  <a:gd name="T6" fmla="*/ 32 w 267"/>
                  <a:gd name="T7" fmla="*/ 166 h 252"/>
                  <a:gd name="T8" fmla="*/ 12 w 267"/>
                  <a:gd name="T9" fmla="*/ 145 h 252"/>
                  <a:gd name="T10" fmla="*/ 2 w 267"/>
                  <a:gd name="T11" fmla="*/ 132 h 252"/>
                  <a:gd name="T12" fmla="*/ 0 w 267"/>
                  <a:gd name="T13" fmla="*/ 119 h 252"/>
                  <a:gd name="T14" fmla="*/ 4 w 267"/>
                  <a:gd name="T15" fmla="*/ 100 h 252"/>
                  <a:gd name="T16" fmla="*/ 8 w 267"/>
                  <a:gd name="T17" fmla="*/ 82 h 252"/>
                  <a:gd name="T18" fmla="*/ 37 w 267"/>
                  <a:gd name="T19" fmla="*/ 34 h 252"/>
                  <a:gd name="T20" fmla="*/ 51 w 267"/>
                  <a:gd name="T21" fmla="*/ 23 h 252"/>
                  <a:gd name="T22" fmla="*/ 75 w 267"/>
                  <a:gd name="T23" fmla="*/ 11 h 252"/>
                  <a:gd name="T24" fmla="*/ 96 w 267"/>
                  <a:gd name="T25" fmla="*/ 2 h 252"/>
                  <a:gd name="T26" fmla="*/ 123 w 267"/>
                  <a:gd name="T27" fmla="*/ 0 h 252"/>
                  <a:gd name="T28" fmla="*/ 145 w 267"/>
                  <a:gd name="T29" fmla="*/ 4 h 252"/>
                  <a:gd name="T30" fmla="*/ 173 w 267"/>
                  <a:gd name="T31" fmla="*/ 11 h 252"/>
                  <a:gd name="T32" fmla="*/ 199 w 267"/>
                  <a:gd name="T33" fmla="*/ 26 h 252"/>
                  <a:gd name="T34" fmla="*/ 208 w 267"/>
                  <a:gd name="T35" fmla="*/ 36 h 252"/>
                  <a:gd name="T36" fmla="*/ 225 w 267"/>
                  <a:gd name="T37" fmla="*/ 50 h 252"/>
                  <a:gd name="T38" fmla="*/ 239 w 267"/>
                  <a:gd name="T39" fmla="*/ 64 h 252"/>
                  <a:gd name="T40" fmla="*/ 263 w 267"/>
                  <a:gd name="T41" fmla="*/ 130 h 252"/>
                  <a:gd name="T42" fmla="*/ 266 w 267"/>
                  <a:gd name="T43" fmla="*/ 142 h 252"/>
                  <a:gd name="T44" fmla="*/ 261 w 267"/>
                  <a:gd name="T45" fmla="*/ 164 h 252"/>
                  <a:gd name="T46" fmla="*/ 246 w 267"/>
                  <a:gd name="T47" fmla="*/ 226 h 252"/>
                  <a:gd name="T48" fmla="*/ 247 w 267"/>
                  <a:gd name="T49" fmla="*/ 165 h 252"/>
                  <a:gd name="T50" fmla="*/ 239 w 267"/>
                  <a:gd name="T51" fmla="*/ 139 h 252"/>
                  <a:gd name="T52" fmla="*/ 233 w 267"/>
                  <a:gd name="T53" fmla="*/ 123 h 252"/>
                  <a:gd name="T54" fmla="*/ 223 w 267"/>
                  <a:gd name="T55" fmla="*/ 100 h 252"/>
                  <a:gd name="T56" fmla="*/ 212 w 267"/>
                  <a:gd name="T57" fmla="*/ 79 h 252"/>
                  <a:gd name="T58" fmla="*/ 196 w 267"/>
                  <a:gd name="T59" fmla="*/ 58 h 252"/>
                  <a:gd name="T60" fmla="*/ 177 w 267"/>
                  <a:gd name="T61" fmla="*/ 38 h 252"/>
                  <a:gd name="T62" fmla="*/ 161 w 267"/>
                  <a:gd name="T63" fmla="*/ 21 h 252"/>
                  <a:gd name="T64" fmla="*/ 145 w 267"/>
                  <a:gd name="T65" fmla="*/ 11 h 252"/>
                  <a:gd name="T66" fmla="*/ 126 w 267"/>
                  <a:gd name="T67" fmla="*/ 7 h 252"/>
                  <a:gd name="T68" fmla="*/ 107 w 267"/>
                  <a:gd name="T69" fmla="*/ 11 h 252"/>
                  <a:gd name="T70" fmla="*/ 94 w 267"/>
                  <a:gd name="T71" fmla="*/ 19 h 252"/>
                  <a:gd name="T72" fmla="*/ 85 w 267"/>
                  <a:gd name="T73" fmla="*/ 36 h 252"/>
                  <a:gd name="T74" fmla="*/ 85 w 267"/>
                  <a:gd name="T75" fmla="*/ 48 h 252"/>
                  <a:gd name="T76" fmla="*/ 80 w 267"/>
                  <a:gd name="T77" fmla="*/ 72 h 252"/>
                  <a:gd name="T78" fmla="*/ 72 w 267"/>
                  <a:gd name="T79" fmla="*/ 85 h 252"/>
                  <a:gd name="T80" fmla="*/ 53 w 267"/>
                  <a:gd name="T81" fmla="*/ 108 h 252"/>
                  <a:gd name="T82" fmla="*/ 51 w 267"/>
                  <a:gd name="T83" fmla="*/ 119 h 252"/>
                  <a:gd name="T84" fmla="*/ 48 w 267"/>
                  <a:gd name="T85" fmla="*/ 131 h 252"/>
                  <a:gd name="T86" fmla="*/ 48 w 267"/>
                  <a:gd name="T87" fmla="*/ 147 h 252"/>
                  <a:gd name="T88" fmla="*/ 80 w 267"/>
                  <a:gd name="T89" fmla="*/ 203 h 252"/>
                  <a:gd name="T90" fmla="*/ 77 w 267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>
                  <a:gd name="T0" fmla="*/ 330 w 352"/>
                  <a:gd name="T1" fmla="*/ 8 h 364"/>
                  <a:gd name="T2" fmla="*/ 328 w 352"/>
                  <a:gd name="T3" fmla="*/ 0 h 364"/>
                  <a:gd name="T4" fmla="*/ 302 w 352"/>
                  <a:gd name="T5" fmla="*/ 3 h 364"/>
                  <a:gd name="T6" fmla="*/ 289 w 352"/>
                  <a:gd name="T7" fmla="*/ 12 h 364"/>
                  <a:gd name="T8" fmla="*/ 9 w 352"/>
                  <a:gd name="T9" fmla="*/ 79 h 364"/>
                  <a:gd name="T10" fmla="*/ 258 w 352"/>
                  <a:gd name="T11" fmla="*/ 32 h 364"/>
                  <a:gd name="T12" fmla="*/ 261 w 352"/>
                  <a:gd name="T13" fmla="*/ 40 h 364"/>
                  <a:gd name="T14" fmla="*/ 139 w 352"/>
                  <a:gd name="T15" fmla="*/ 97 h 364"/>
                  <a:gd name="T16" fmla="*/ 290 w 352"/>
                  <a:gd name="T17" fmla="*/ 53 h 364"/>
                  <a:gd name="T18" fmla="*/ 270 w 352"/>
                  <a:gd name="T19" fmla="*/ 71 h 364"/>
                  <a:gd name="T20" fmla="*/ 223 w 352"/>
                  <a:gd name="T21" fmla="*/ 102 h 364"/>
                  <a:gd name="T22" fmla="*/ 76 w 352"/>
                  <a:gd name="T23" fmla="*/ 185 h 364"/>
                  <a:gd name="T24" fmla="*/ 82 w 352"/>
                  <a:gd name="T25" fmla="*/ 178 h 364"/>
                  <a:gd name="T26" fmla="*/ 177 w 352"/>
                  <a:gd name="T27" fmla="*/ 127 h 364"/>
                  <a:gd name="T28" fmla="*/ 253 w 352"/>
                  <a:gd name="T29" fmla="*/ 87 h 364"/>
                  <a:gd name="T30" fmla="*/ 289 w 352"/>
                  <a:gd name="T31" fmla="*/ 68 h 364"/>
                  <a:gd name="T32" fmla="*/ 294 w 352"/>
                  <a:gd name="T33" fmla="*/ 75 h 364"/>
                  <a:gd name="T34" fmla="*/ 253 w 352"/>
                  <a:gd name="T35" fmla="*/ 100 h 364"/>
                  <a:gd name="T36" fmla="*/ 195 w 352"/>
                  <a:gd name="T37" fmla="*/ 135 h 364"/>
                  <a:gd name="T38" fmla="*/ 270 w 352"/>
                  <a:gd name="T39" fmla="*/ 87 h 364"/>
                  <a:gd name="T40" fmla="*/ 294 w 352"/>
                  <a:gd name="T41" fmla="*/ 75 h 364"/>
                  <a:gd name="T42" fmla="*/ 298 w 352"/>
                  <a:gd name="T43" fmla="*/ 89 h 364"/>
                  <a:gd name="T44" fmla="*/ 270 w 352"/>
                  <a:gd name="T45" fmla="*/ 112 h 364"/>
                  <a:gd name="T46" fmla="*/ 195 w 352"/>
                  <a:gd name="T47" fmla="*/ 144 h 364"/>
                  <a:gd name="T48" fmla="*/ 129 w 352"/>
                  <a:gd name="T49" fmla="*/ 173 h 364"/>
                  <a:gd name="T50" fmla="*/ 205 w 352"/>
                  <a:gd name="T51" fmla="*/ 143 h 364"/>
                  <a:gd name="T52" fmla="*/ 282 w 352"/>
                  <a:gd name="T53" fmla="*/ 109 h 364"/>
                  <a:gd name="T54" fmla="*/ 279 w 352"/>
                  <a:gd name="T55" fmla="*/ 121 h 364"/>
                  <a:gd name="T56" fmla="*/ 282 w 352"/>
                  <a:gd name="T57" fmla="*/ 141 h 364"/>
                  <a:gd name="T58" fmla="*/ 270 w 352"/>
                  <a:gd name="T59" fmla="*/ 151 h 364"/>
                  <a:gd name="T60" fmla="*/ 207 w 352"/>
                  <a:gd name="T61" fmla="*/ 179 h 364"/>
                  <a:gd name="T62" fmla="*/ 88 w 352"/>
                  <a:gd name="T63" fmla="*/ 226 h 364"/>
                  <a:gd name="T64" fmla="*/ 105 w 352"/>
                  <a:gd name="T65" fmla="*/ 216 h 364"/>
                  <a:gd name="T66" fmla="*/ 253 w 352"/>
                  <a:gd name="T67" fmla="*/ 159 h 364"/>
                  <a:gd name="T68" fmla="*/ 300 w 352"/>
                  <a:gd name="T69" fmla="*/ 136 h 364"/>
                  <a:gd name="T70" fmla="*/ 181 w 352"/>
                  <a:gd name="T71" fmla="*/ 208 h 364"/>
                  <a:gd name="T72" fmla="*/ 298 w 352"/>
                  <a:gd name="T73" fmla="*/ 157 h 364"/>
                  <a:gd name="T74" fmla="*/ 294 w 352"/>
                  <a:gd name="T75" fmla="*/ 178 h 364"/>
                  <a:gd name="T76" fmla="*/ 236 w 352"/>
                  <a:gd name="T77" fmla="*/ 226 h 364"/>
                  <a:gd name="T78" fmla="*/ 135 w 352"/>
                  <a:gd name="T79" fmla="*/ 261 h 364"/>
                  <a:gd name="T80" fmla="*/ 41 w 352"/>
                  <a:gd name="T81" fmla="*/ 292 h 364"/>
                  <a:gd name="T82" fmla="*/ 183 w 352"/>
                  <a:gd name="T83" fmla="*/ 249 h 364"/>
                  <a:gd name="T84" fmla="*/ 240 w 352"/>
                  <a:gd name="T85" fmla="*/ 223 h 364"/>
                  <a:gd name="T86" fmla="*/ 294 w 352"/>
                  <a:gd name="T87" fmla="*/ 185 h 364"/>
                  <a:gd name="T88" fmla="*/ 289 w 352"/>
                  <a:gd name="T89" fmla="*/ 203 h 364"/>
                  <a:gd name="T90" fmla="*/ 285 w 352"/>
                  <a:gd name="T91" fmla="*/ 219 h 364"/>
                  <a:gd name="T92" fmla="*/ 289 w 352"/>
                  <a:gd name="T93" fmla="*/ 235 h 364"/>
                  <a:gd name="T94" fmla="*/ 236 w 352"/>
                  <a:gd name="T95" fmla="*/ 267 h 364"/>
                  <a:gd name="T96" fmla="*/ 138 w 352"/>
                  <a:gd name="T97" fmla="*/ 296 h 364"/>
                  <a:gd name="T98" fmla="*/ 145 w 352"/>
                  <a:gd name="T99" fmla="*/ 293 h 364"/>
                  <a:gd name="T100" fmla="*/ 264 w 352"/>
                  <a:gd name="T101" fmla="*/ 255 h 364"/>
                  <a:gd name="T102" fmla="*/ 259 w 352"/>
                  <a:gd name="T103" fmla="*/ 265 h 364"/>
                  <a:gd name="T104" fmla="*/ 266 w 352"/>
                  <a:gd name="T105" fmla="*/ 270 h 364"/>
                  <a:gd name="T106" fmla="*/ 270 w 352"/>
                  <a:gd name="T107" fmla="*/ 279 h 364"/>
                  <a:gd name="T108" fmla="*/ 212 w 352"/>
                  <a:gd name="T109" fmla="*/ 308 h 364"/>
                  <a:gd name="T110" fmla="*/ 146 w 352"/>
                  <a:gd name="T111" fmla="*/ 314 h 364"/>
                  <a:gd name="T112" fmla="*/ 264 w 352"/>
                  <a:gd name="T113" fmla="*/ 289 h 364"/>
                  <a:gd name="T114" fmla="*/ 259 w 352"/>
                  <a:gd name="T115" fmla="*/ 303 h 364"/>
                  <a:gd name="T116" fmla="*/ 267 w 352"/>
                  <a:gd name="T117" fmla="*/ 312 h 364"/>
                  <a:gd name="T118" fmla="*/ 129 w 352"/>
                  <a:gd name="T119" fmla="*/ 363 h 364"/>
                  <a:gd name="T120" fmla="*/ 260 w 352"/>
                  <a:gd name="T121" fmla="*/ 324 h 364"/>
                  <a:gd name="T122" fmla="*/ 286 w 352"/>
                  <a:gd name="T123" fmla="*/ 309 h 364"/>
                  <a:gd name="T124" fmla="*/ 305 w 352"/>
                  <a:gd name="T125" fmla="*/ 29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>
                  <a:gd name="T0" fmla="*/ 2 w 339"/>
                  <a:gd name="T1" fmla="*/ 301 h 366"/>
                  <a:gd name="T2" fmla="*/ 13 w 339"/>
                  <a:gd name="T3" fmla="*/ 289 h 366"/>
                  <a:gd name="T4" fmla="*/ 97 w 339"/>
                  <a:gd name="T5" fmla="*/ 365 h 366"/>
                  <a:gd name="T6" fmla="*/ 30 w 339"/>
                  <a:gd name="T7" fmla="*/ 290 h 366"/>
                  <a:gd name="T8" fmla="*/ 37 w 339"/>
                  <a:gd name="T9" fmla="*/ 283 h 366"/>
                  <a:gd name="T10" fmla="*/ 119 w 339"/>
                  <a:gd name="T11" fmla="*/ 336 h 366"/>
                  <a:gd name="T12" fmla="*/ 34 w 339"/>
                  <a:gd name="T13" fmla="*/ 279 h 366"/>
                  <a:gd name="T14" fmla="*/ 45 w 339"/>
                  <a:gd name="T15" fmla="*/ 268 h 366"/>
                  <a:gd name="T16" fmla="*/ 55 w 339"/>
                  <a:gd name="T17" fmla="*/ 254 h 366"/>
                  <a:gd name="T18" fmla="*/ 50 w 339"/>
                  <a:gd name="T19" fmla="*/ 244 h 366"/>
                  <a:gd name="T20" fmla="*/ 61 w 339"/>
                  <a:gd name="T21" fmla="*/ 240 h 366"/>
                  <a:gd name="T22" fmla="*/ 55 w 339"/>
                  <a:gd name="T23" fmla="*/ 238 h 366"/>
                  <a:gd name="T24" fmla="*/ 55 w 339"/>
                  <a:gd name="T25" fmla="*/ 226 h 366"/>
                  <a:gd name="T26" fmla="*/ 61 w 339"/>
                  <a:gd name="T27" fmla="*/ 216 h 366"/>
                  <a:gd name="T28" fmla="*/ 161 w 339"/>
                  <a:gd name="T29" fmla="*/ 280 h 366"/>
                  <a:gd name="T30" fmla="*/ 55 w 339"/>
                  <a:gd name="T31" fmla="*/ 214 h 366"/>
                  <a:gd name="T32" fmla="*/ 66 w 339"/>
                  <a:gd name="T33" fmla="*/ 214 h 366"/>
                  <a:gd name="T34" fmla="*/ 66 w 339"/>
                  <a:gd name="T35" fmla="*/ 194 h 366"/>
                  <a:gd name="T36" fmla="*/ 192 w 339"/>
                  <a:gd name="T37" fmla="*/ 238 h 366"/>
                  <a:gd name="T38" fmla="*/ 93 w 339"/>
                  <a:gd name="T39" fmla="*/ 207 h 366"/>
                  <a:gd name="T40" fmla="*/ 58 w 339"/>
                  <a:gd name="T41" fmla="*/ 181 h 366"/>
                  <a:gd name="T42" fmla="*/ 61 w 339"/>
                  <a:gd name="T43" fmla="*/ 171 h 366"/>
                  <a:gd name="T44" fmla="*/ 83 w 339"/>
                  <a:gd name="T45" fmla="*/ 180 h 366"/>
                  <a:gd name="T46" fmla="*/ 84 w 339"/>
                  <a:gd name="T47" fmla="*/ 169 h 366"/>
                  <a:gd name="T48" fmla="*/ 176 w 339"/>
                  <a:gd name="T49" fmla="*/ 189 h 366"/>
                  <a:gd name="T50" fmla="*/ 143 w 339"/>
                  <a:gd name="T51" fmla="*/ 178 h 366"/>
                  <a:gd name="T52" fmla="*/ 70 w 339"/>
                  <a:gd name="T53" fmla="*/ 153 h 366"/>
                  <a:gd name="T54" fmla="*/ 66 w 339"/>
                  <a:gd name="T55" fmla="*/ 137 h 366"/>
                  <a:gd name="T56" fmla="*/ 73 w 339"/>
                  <a:gd name="T57" fmla="*/ 127 h 366"/>
                  <a:gd name="T58" fmla="*/ 98 w 339"/>
                  <a:gd name="T59" fmla="*/ 134 h 366"/>
                  <a:gd name="T60" fmla="*/ 93 w 339"/>
                  <a:gd name="T61" fmla="*/ 117 h 366"/>
                  <a:gd name="T62" fmla="*/ 84 w 339"/>
                  <a:gd name="T63" fmla="*/ 106 h 366"/>
                  <a:gd name="T64" fmla="*/ 91 w 339"/>
                  <a:gd name="T65" fmla="*/ 98 h 366"/>
                  <a:gd name="T66" fmla="*/ 188 w 339"/>
                  <a:gd name="T67" fmla="*/ 129 h 366"/>
                  <a:gd name="T68" fmla="*/ 302 w 339"/>
                  <a:gd name="T69" fmla="*/ 153 h 366"/>
                  <a:gd name="T70" fmla="*/ 143 w 339"/>
                  <a:gd name="T71" fmla="*/ 115 h 366"/>
                  <a:gd name="T72" fmla="*/ 91 w 339"/>
                  <a:gd name="T73" fmla="*/ 98 h 366"/>
                  <a:gd name="T74" fmla="*/ 97 w 339"/>
                  <a:gd name="T75" fmla="*/ 90 h 366"/>
                  <a:gd name="T76" fmla="*/ 87 w 339"/>
                  <a:gd name="T77" fmla="*/ 70 h 366"/>
                  <a:gd name="T78" fmla="*/ 91 w 339"/>
                  <a:gd name="T79" fmla="*/ 55 h 366"/>
                  <a:gd name="T80" fmla="*/ 143 w 339"/>
                  <a:gd name="T81" fmla="*/ 73 h 366"/>
                  <a:gd name="T82" fmla="*/ 132 w 339"/>
                  <a:gd name="T83" fmla="*/ 68 h 366"/>
                  <a:gd name="T84" fmla="*/ 97 w 339"/>
                  <a:gd name="T85" fmla="*/ 55 h 366"/>
                  <a:gd name="T86" fmla="*/ 91 w 339"/>
                  <a:gd name="T87" fmla="*/ 49 h 366"/>
                  <a:gd name="T88" fmla="*/ 73 w 339"/>
                  <a:gd name="T89" fmla="*/ 39 h 366"/>
                  <a:gd name="T90" fmla="*/ 176 w 339"/>
                  <a:gd name="T91" fmla="*/ 56 h 366"/>
                  <a:gd name="T92" fmla="*/ 73 w 339"/>
                  <a:gd name="T93" fmla="*/ 27 h 366"/>
                  <a:gd name="T94" fmla="*/ 196 w 339"/>
                  <a:gd name="T95" fmla="*/ 27 h 366"/>
                  <a:gd name="T96" fmla="*/ 250 w 339"/>
                  <a:gd name="T97" fmla="*/ 23 h 366"/>
                  <a:gd name="T98" fmla="*/ 91 w 339"/>
                  <a:gd name="T99" fmla="*/ 27 h 366"/>
                  <a:gd name="T100" fmla="*/ 66 w 339"/>
                  <a:gd name="T101" fmla="*/ 11 h 366"/>
                  <a:gd name="T102" fmla="*/ 31 w 339"/>
                  <a:gd name="T103" fmla="*/ 4 h 366"/>
                  <a:gd name="T104" fmla="*/ 0 w 339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>
                  <a:gd name="T0" fmla="*/ 18 w 91"/>
                  <a:gd name="T1" fmla="*/ 0 h 277"/>
                  <a:gd name="T2" fmla="*/ 35 w 91"/>
                  <a:gd name="T3" fmla="*/ 21 h 277"/>
                  <a:gd name="T4" fmla="*/ 54 w 91"/>
                  <a:gd name="T5" fmla="*/ 54 h 277"/>
                  <a:gd name="T6" fmla="*/ 72 w 91"/>
                  <a:gd name="T7" fmla="*/ 100 h 277"/>
                  <a:gd name="T8" fmla="*/ 90 w 91"/>
                  <a:gd name="T9" fmla="*/ 159 h 277"/>
                  <a:gd name="T10" fmla="*/ 90 w 91"/>
                  <a:gd name="T11" fmla="*/ 221 h 277"/>
                  <a:gd name="T12" fmla="*/ 80 w 91"/>
                  <a:gd name="T13" fmla="*/ 276 h 277"/>
                  <a:gd name="T14" fmla="*/ 72 w 91"/>
                  <a:gd name="T15" fmla="*/ 276 h 277"/>
                  <a:gd name="T16" fmla="*/ 80 w 91"/>
                  <a:gd name="T17" fmla="*/ 221 h 277"/>
                  <a:gd name="T18" fmla="*/ 80 w 91"/>
                  <a:gd name="T19" fmla="*/ 175 h 277"/>
                  <a:gd name="T20" fmla="*/ 62 w 91"/>
                  <a:gd name="T21" fmla="*/ 125 h 277"/>
                  <a:gd name="T22" fmla="*/ 35 w 91"/>
                  <a:gd name="T23" fmla="*/ 75 h 277"/>
                  <a:gd name="T24" fmla="*/ 0 w 91"/>
                  <a:gd name="T25" fmla="*/ 12 h 277"/>
                  <a:gd name="T26" fmla="*/ 18 w 91"/>
                  <a:gd name="T2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>
                  <a:gd name="T0" fmla="*/ 239 w 244"/>
                  <a:gd name="T1" fmla="*/ 80 h 521"/>
                  <a:gd name="T2" fmla="*/ 222 w 244"/>
                  <a:gd name="T3" fmla="*/ 47 h 521"/>
                  <a:gd name="T4" fmla="*/ 214 w 244"/>
                  <a:gd name="T5" fmla="*/ 33 h 521"/>
                  <a:gd name="T6" fmla="*/ 197 w 244"/>
                  <a:gd name="T7" fmla="*/ 22 h 521"/>
                  <a:gd name="T8" fmla="*/ 179 w 244"/>
                  <a:gd name="T9" fmla="*/ 12 h 521"/>
                  <a:gd name="T10" fmla="*/ 157 w 244"/>
                  <a:gd name="T11" fmla="*/ 2 h 521"/>
                  <a:gd name="T12" fmla="*/ 137 w 244"/>
                  <a:gd name="T13" fmla="*/ 0 h 521"/>
                  <a:gd name="T14" fmla="*/ 120 w 244"/>
                  <a:gd name="T15" fmla="*/ 4 h 521"/>
                  <a:gd name="T16" fmla="*/ 99 w 244"/>
                  <a:gd name="T17" fmla="*/ 9 h 521"/>
                  <a:gd name="T18" fmla="*/ 76 w 244"/>
                  <a:gd name="T19" fmla="*/ 19 h 521"/>
                  <a:gd name="T20" fmla="*/ 63 w 244"/>
                  <a:gd name="T21" fmla="*/ 39 h 521"/>
                  <a:gd name="T22" fmla="*/ 48 w 244"/>
                  <a:gd name="T23" fmla="*/ 66 h 521"/>
                  <a:gd name="T24" fmla="*/ 34 w 244"/>
                  <a:gd name="T25" fmla="*/ 87 h 521"/>
                  <a:gd name="T26" fmla="*/ 22 w 244"/>
                  <a:gd name="T27" fmla="*/ 110 h 521"/>
                  <a:gd name="T28" fmla="*/ 9 w 244"/>
                  <a:gd name="T29" fmla="*/ 139 h 521"/>
                  <a:gd name="T30" fmla="*/ 0 w 244"/>
                  <a:gd name="T31" fmla="*/ 203 h 521"/>
                  <a:gd name="T32" fmla="*/ 3 w 244"/>
                  <a:gd name="T33" fmla="*/ 250 h 521"/>
                  <a:gd name="T34" fmla="*/ 14 w 244"/>
                  <a:gd name="T35" fmla="*/ 319 h 521"/>
                  <a:gd name="T36" fmla="*/ 34 w 244"/>
                  <a:gd name="T37" fmla="*/ 378 h 521"/>
                  <a:gd name="T38" fmla="*/ 76 w 244"/>
                  <a:gd name="T39" fmla="*/ 520 h 521"/>
                  <a:gd name="T40" fmla="*/ 60 w 244"/>
                  <a:gd name="T41" fmla="*/ 368 h 521"/>
                  <a:gd name="T42" fmla="*/ 51 w 244"/>
                  <a:gd name="T43" fmla="*/ 315 h 521"/>
                  <a:gd name="T44" fmla="*/ 45 w 244"/>
                  <a:gd name="T45" fmla="*/ 269 h 521"/>
                  <a:gd name="T46" fmla="*/ 42 w 244"/>
                  <a:gd name="T47" fmla="*/ 220 h 521"/>
                  <a:gd name="T48" fmla="*/ 48 w 244"/>
                  <a:gd name="T49" fmla="*/ 165 h 521"/>
                  <a:gd name="T50" fmla="*/ 55 w 244"/>
                  <a:gd name="T51" fmla="*/ 123 h 521"/>
                  <a:gd name="T52" fmla="*/ 65 w 244"/>
                  <a:gd name="T53" fmla="*/ 71 h 521"/>
                  <a:gd name="T54" fmla="*/ 83 w 244"/>
                  <a:gd name="T55" fmla="*/ 47 h 521"/>
                  <a:gd name="T56" fmla="*/ 105 w 244"/>
                  <a:gd name="T57" fmla="*/ 37 h 521"/>
                  <a:gd name="T58" fmla="*/ 166 w 244"/>
                  <a:gd name="T59" fmla="*/ 32 h 521"/>
                  <a:gd name="T60" fmla="*/ 202 w 244"/>
                  <a:gd name="T61" fmla="*/ 49 h 521"/>
                  <a:gd name="T62" fmla="*/ 243 w 244"/>
                  <a:gd name="T63" fmla="*/ 87 h 521"/>
                  <a:gd name="T64" fmla="*/ 239 w 244"/>
                  <a:gd name="T65" fmla="*/ 8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>
                  <a:gd name="T0" fmla="*/ 73 w 250"/>
                  <a:gd name="T1" fmla="*/ 508 h 509"/>
                  <a:gd name="T2" fmla="*/ 55 w 250"/>
                  <a:gd name="T3" fmla="*/ 420 h 509"/>
                  <a:gd name="T4" fmla="*/ 48 w 250"/>
                  <a:gd name="T5" fmla="*/ 383 h 509"/>
                  <a:gd name="T6" fmla="*/ 29 w 250"/>
                  <a:gd name="T7" fmla="*/ 337 h 509"/>
                  <a:gd name="T8" fmla="*/ 12 w 250"/>
                  <a:gd name="T9" fmla="*/ 294 h 509"/>
                  <a:gd name="T10" fmla="*/ 2 w 250"/>
                  <a:gd name="T11" fmla="*/ 268 h 509"/>
                  <a:gd name="T12" fmla="*/ 0 w 250"/>
                  <a:gd name="T13" fmla="*/ 242 h 509"/>
                  <a:gd name="T14" fmla="*/ 4 w 250"/>
                  <a:gd name="T15" fmla="*/ 203 h 509"/>
                  <a:gd name="T16" fmla="*/ 8 w 250"/>
                  <a:gd name="T17" fmla="*/ 165 h 509"/>
                  <a:gd name="T18" fmla="*/ 34 w 250"/>
                  <a:gd name="T19" fmla="*/ 70 h 509"/>
                  <a:gd name="T20" fmla="*/ 48 w 250"/>
                  <a:gd name="T21" fmla="*/ 46 h 509"/>
                  <a:gd name="T22" fmla="*/ 71 w 250"/>
                  <a:gd name="T23" fmla="*/ 21 h 509"/>
                  <a:gd name="T24" fmla="*/ 90 w 250"/>
                  <a:gd name="T25" fmla="*/ 6 h 509"/>
                  <a:gd name="T26" fmla="*/ 115 w 250"/>
                  <a:gd name="T27" fmla="*/ 0 h 509"/>
                  <a:gd name="T28" fmla="*/ 135 w 250"/>
                  <a:gd name="T29" fmla="*/ 11 h 509"/>
                  <a:gd name="T30" fmla="*/ 161 w 250"/>
                  <a:gd name="T31" fmla="*/ 21 h 509"/>
                  <a:gd name="T32" fmla="*/ 187 w 250"/>
                  <a:gd name="T33" fmla="*/ 51 h 509"/>
                  <a:gd name="T34" fmla="*/ 196 w 250"/>
                  <a:gd name="T35" fmla="*/ 72 h 509"/>
                  <a:gd name="T36" fmla="*/ 212 w 250"/>
                  <a:gd name="T37" fmla="*/ 103 h 509"/>
                  <a:gd name="T38" fmla="*/ 224 w 250"/>
                  <a:gd name="T39" fmla="*/ 129 h 509"/>
                  <a:gd name="T40" fmla="*/ 246 w 250"/>
                  <a:gd name="T41" fmla="*/ 263 h 509"/>
                  <a:gd name="T42" fmla="*/ 249 w 250"/>
                  <a:gd name="T43" fmla="*/ 287 h 509"/>
                  <a:gd name="T44" fmla="*/ 244 w 250"/>
                  <a:gd name="T45" fmla="*/ 332 h 509"/>
                  <a:gd name="T46" fmla="*/ 230 w 250"/>
                  <a:gd name="T47" fmla="*/ 456 h 509"/>
                  <a:gd name="T48" fmla="*/ 231 w 250"/>
                  <a:gd name="T49" fmla="*/ 334 h 509"/>
                  <a:gd name="T50" fmla="*/ 224 w 250"/>
                  <a:gd name="T51" fmla="*/ 280 h 509"/>
                  <a:gd name="T52" fmla="*/ 219 w 250"/>
                  <a:gd name="T53" fmla="*/ 248 h 509"/>
                  <a:gd name="T54" fmla="*/ 208 w 250"/>
                  <a:gd name="T55" fmla="*/ 203 h 509"/>
                  <a:gd name="T56" fmla="*/ 198 w 250"/>
                  <a:gd name="T57" fmla="*/ 159 h 509"/>
                  <a:gd name="T58" fmla="*/ 183 w 250"/>
                  <a:gd name="T59" fmla="*/ 117 h 509"/>
                  <a:gd name="T60" fmla="*/ 166 w 250"/>
                  <a:gd name="T61" fmla="*/ 77 h 509"/>
                  <a:gd name="T62" fmla="*/ 151 w 250"/>
                  <a:gd name="T63" fmla="*/ 42 h 509"/>
                  <a:gd name="T64" fmla="*/ 135 w 250"/>
                  <a:gd name="T65" fmla="*/ 21 h 509"/>
                  <a:gd name="T66" fmla="*/ 118 w 250"/>
                  <a:gd name="T67" fmla="*/ 13 h 509"/>
                  <a:gd name="T68" fmla="*/ 100 w 250"/>
                  <a:gd name="T69" fmla="*/ 21 h 509"/>
                  <a:gd name="T70" fmla="*/ 88 w 250"/>
                  <a:gd name="T71" fmla="*/ 40 h 509"/>
                  <a:gd name="T72" fmla="*/ 80 w 250"/>
                  <a:gd name="T73" fmla="*/ 72 h 509"/>
                  <a:gd name="T74" fmla="*/ 80 w 250"/>
                  <a:gd name="T75" fmla="*/ 97 h 509"/>
                  <a:gd name="T76" fmla="*/ 74 w 250"/>
                  <a:gd name="T77" fmla="*/ 144 h 509"/>
                  <a:gd name="T78" fmla="*/ 67 w 250"/>
                  <a:gd name="T79" fmla="*/ 173 h 509"/>
                  <a:gd name="T80" fmla="*/ 50 w 250"/>
                  <a:gd name="T81" fmla="*/ 218 h 509"/>
                  <a:gd name="T82" fmla="*/ 48 w 250"/>
                  <a:gd name="T83" fmla="*/ 242 h 509"/>
                  <a:gd name="T84" fmla="*/ 44 w 250"/>
                  <a:gd name="T85" fmla="*/ 265 h 509"/>
                  <a:gd name="T86" fmla="*/ 44 w 250"/>
                  <a:gd name="T87" fmla="*/ 299 h 509"/>
                  <a:gd name="T88" fmla="*/ 74 w 250"/>
                  <a:gd name="T89" fmla="*/ 412 h 509"/>
                  <a:gd name="T90" fmla="*/ 73 w 250"/>
                  <a:gd name="T9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211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2108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>
                    <a:gd name="T0" fmla="*/ 310 w 331"/>
                    <a:gd name="T1" fmla="*/ 17 h 740"/>
                    <a:gd name="T2" fmla="*/ 308 w 331"/>
                    <a:gd name="T3" fmla="*/ 0 h 740"/>
                    <a:gd name="T4" fmla="*/ 285 w 331"/>
                    <a:gd name="T5" fmla="*/ 6 h 740"/>
                    <a:gd name="T6" fmla="*/ 271 w 331"/>
                    <a:gd name="T7" fmla="*/ 25 h 740"/>
                    <a:gd name="T8" fmla="*/ 9 w 331"/>
                    <a:gd name="T9" fmla="*/ 162 h 740"/>
                    <a:gd name="T10" fmla="*/ 242 w 331"/>
                    <a:gd name="T11" fmla="*/ 65 h 740"/>
                    <a:gd name="T12" fmla="*/ 246 w 331"/>
                    <a:gd name="T13" fmla="*/ 84 h 740"/>
                    <a:gd name="T14" fmla="*/ 131 w 331"/>
                    <a:gd name="T15" fmla="*/ 200 h 740"/>
                    <a:gd name="T16" fmla="*/ 272 w 331"/>
                    <a:gd name="T17" fmla="*/ 107 h 740"/>
                    <a:gd name="T18" fmla="*/ 254 w 331"/>
                    <a:gd name="T19" fmla="*/ 146 h 740"/>
                    <a:gd name="T20" fmla="*/ 209 w 331"/>
                    <a:gd name="T21" fmla="*/ 209 h 740"/>
                    <a:gd name="T22" fmla="*/ 72 w 331"/>
                    <a:gd name="T23" fmla="*/ 377 h 740"/>
                    <a:gd name="T24" fmla="*/ 77 w 331"/>
                    <a:gd name="T25" fmla="*/ 363 h 740"/>
                    <a:gd name="T26" fmla="*/ 167 w 331"/>
                    <a:gd name="T27" fmla="*/ 259 h 740"/>
                    <a:gd name="T28" fmla="*/ 238 w 331"/>
                    <a:gd name="T29" fmla="*/ 178 h 740"/>
                    <a:gd name="T30" fmla="*/ 271 w 331"/>
                    <a:gd name="T31" fmla="*/ 139 h 740"/>
                    <a:gd name="T32" fmla="*/ 277 w 331"/>
                    <a:gd name="T33" fmla="*/ 152 h 740"/>
                    <a:gd name="T34" fmla="*/ 238 w 331"/>
                    <a:gd name="T35" fmla="*/ 203 h 740"/>
                    <a:gd name="T36" fmla="*/ 183 w 331"/>
                    <a:gd name="T37" fmla="*/ 274 h 740"/>
                    <a:gd name="T38" fmla="*/ 254 w 331"/>
                    <a:gd name="T39" fmla="*/ 178 h 740"/>
                    <a:gd name="T40" fmla="*/ 277 w 331"/>
                    <a:gd name="T41" fmla="*/ 152 h 740"/>
                    <a:gd name="T42" fmla="*/ 279 w 331"/>
                    <a:gd name="T43" fmla="*/ 180 h 740"/>
                    <a:gd name="T44" fmla="*/ 254 w 331"/>
                    <a:gd name="T45" fmla="*/ 229 h 740"/>
                    <a:gd name="T46" fmla="*/ 183 w 331"/>
                    <a:gd name="T47" fmla="*/ 294 h 740"/>
                    <a:gd name="T48" fmla="*/ 121 w 331"/>
                    <a:gd name="T49" fmla="*/ 352 h 740"/>
                    <a:gd name="T50" fmla="*/ 192 w 331"/>
                    <a:gd name="T51" fmla="*/ 292 h 740"/>
                    <a:gd name="T52" fmla="*/ 265 w 331"/>
                    <a:gd name="T53" fmla="*/ 222 h 740"/>
                    <a:gd name="T54" fmla="*/ 263 w 331"/>
                    <a:gd name="T55" fmla="*/ 246 h 740"/>
                    <a:gd name="T56" fmla="*/ 265 w 331"/>
                    <a:gd name="T57" fmla="*/ 287 h 740"/>
                    <a:gd name="T58" fmla="*/ 254 w 331"/>
                    <a:gd name="T59" fmla="*/ 306 h 740"/>
                    <a:gd name="T60" fmla="*/ 194 w 331"/>
                    <a:gd name="T61" fmla="*/ 366 h 740"/>
                    <a:gd name="T62" fmla="*/ 82 w 331"/>
                    <a:gd name="T63" fmla="*/ 460 h 740"/>
                    <a:gd name="T64" fmla="*/ 99 w 331"/>
                    <a:gd name="T65" fmla="*/ 440 h 740"/>
                    <a:gd name="T66" fmla="*/ 238 w 331"/>
                    <a:gd name="T67" fmla="*/ 325 h 740"/>
                    <a:gd name="T68" fmla="*/ 281 w 331"/>
                    <a:gd name="T69" fmla="*/ 276 h 740"/>
                    <a:gd name="T70" fmla="*/ 170 w 331"/>
                    <a:gd name="T71" fmla="*/ 424 h 740"/>
                    <a:gd name="T72" fmla="*/ 280 w 331"/>
                    <a:gd name="T73" fmla="*/ 320 h 740"/>
                    <a:gd name="T74" fmla="*/ 277 w 331"/>
                    <a:gd name="T75" fmla="*/ 362 h 740"/>
                    <a:gd name="T76" fmla="*/ 222 w 331"/>
                    <a:gd name="T77" fmla="*/ 460 h 740"/>
                    <a:gd name="T78" fmla="*/ 127 w 331"/>
                    <a:gd name="T79" fmla="*/ 531 h 740"/>
                    <a:gd name="T80" fmla="*/ 38 w 331"/>
                    <a:gd name="T81" fmla="*/ 595 h 740"/>
                    <a:gd name="T82" fmla="*/ 171 w 331"/>
                    <a:gd name="T83" fmla="*/ 506 h 740"/>
                    <a:gd name="T84" fmla="*/ 226 w 331"/>
                    <a:gd name="T85" fmla="*/ 454 h 740"/>
                    <a:gd name="T86" fmla="*/ 277 w 331"/>
                    <a:gd name="T87" fmla="*/ 378 h 740"/>
                    <a:gd name="T88" fmla="*/ 271 w 331"/>
                    <a:gd name="T89" fmla="*/ 413 h 740"/>
                    <a:gd name="T90" fmla="*/ 268 w 331"/>
                    <a:gd name="T91" fmla="*/ 446 h 740"/>
                    <a:gd name="T92" fmla="*/ 271 w 331"/>
                    <a:gd name="T93" fmla="*/ 479 h 740"/>
                    <a:gd name="T94" fmla="*/ 222 w 331"/>
                    <a:gd name="T95" fmla="*/ 544 h 740"/>
                    <a:gd name="T96" fmla="*/ 130 w 331"/>
                    <a:gd name="T97" fmla="*/ 602 h 740"/>
                    <a:gd name="T98" fmla="*/ 136 w 331"/>
                    <a:gd name="T99" fmla="*/ 597 h 740"/>
                    <a:gd name="T100" fmla="*/ 249 w 331"/>
                    <a:gd name="T101" fmla="*/ 518 h 740"/>
                    <a:gd name="T102" fmla="*/ 244 w 331"/>
                    <a:gd name="T103" fmla="*/ 538 h 740"/>
                    <a:gd name="T104" fmla="*/ 249 w 331"/>
                    <a:gd name="T105" fmla="*/ 550 h 740"/>
                    <a:gd name="T106" fmla="*/ 254 w 331"/>
                    <a:gd name="T107" fmla="*/ 569 h 740"/>
                    <a:gd name="T108" fmla="*/ 199 w 331"/>
                    <a:gd name="T109" fmla="*/ 628 h 740"/>
                    <a:gd name="T110" fmla="*/ 137 w 331"/>
                    <a:gd name="T111" fmla="*/ 641 h 740"/>
                    <a:gd name="T112" fmla="*/ 249 w 331"/>
                    <a:gd name="T113" fmla="*/ 589 h 740"/>
                    <a:gd name="T114" fmla="*/ 244 w 331"/>
                    <a:gd name="T115" fmla="*/ 618 h 740"/>
                    <a:gd name="T116" fmla="*/ 250 w 331"/>
                    <a:gd name="T117" fmla="*/ 635 h 740"/>
                    <a:gd name="T118" fmla="*/ 121 w 331"/>
                    <a:gd name="T119" fmla="*/ 739 h 740"/>
                    <a:gd name="T120" fmla="*/ 244 w 331"/>
                    <a:gd name="T121" fmla="*/ 659 h 740"/>
                    <a:gd name="T122" fmla="*/ 270 w 331"/>
                    <a:gd name="T123" fmla="*/ 631 h 740"/>
                    <a:gd name="T124" fmla="*/ 286 w 331"/>
                    <a:gd name="T125" fmla="*/ 605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09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>
                    <a:gd name="T0" fmla="*/ 2 w 322"/>
                    <a:gd name="T1" fmla="*/ 614 h 744"/>
                    <a:gd name="T2" fmla="*/ 12 w 322"/>
                    <a:gd name="T3" fmla="*/ 588 h 744"/>
                    <a:gd name="T4" fmla="*/ 91 w 322"/>
                    <a:gd name="T5" fmla="*/ 743 h 744"/>
                    <a:gd name="T6" fmla="*/ 28 w 322"/>
                    <a:gd name="T7" fmla="*/ 593 h 744"/>
                    <a:gd name="T8" fmla="*/ 35 w 322"/>
                    <a:gd name="T9" fmla="*/ 575 h 744"/>
                    <a:gd name="T10" fmla="*/ 113 w 322"/>
                    <a:gd name="T11" fmla="*/ 686 h 744"/>
                    <a:gd name="T12" fmla="*/ 33 w 322"/>
                    <a:gd name="T13" fmla="*/ 569 h 744"/>
                    <a:gd name="T14" fmla="*/ 43 w 322"/>
                    <a:gd name="T15" fmla="*/ 544 h 744"/>
                    <a:gd name="T16" fmla="*/ 52 w 322"/>
                    <a:gd name="T17" fmla="*/ 517 h 744"/>
                    <a:gd name="T18" fmla="*/ 47 w 322"/>
                    <a:gd name="T19" fmla="*/ 499 h 744"/>
                    <a:gd name="T20" fmla="*/ 58 w 322"/>
                    <a:gd name="T21" fmla="*/ 487 h 744"/>
                    <a:gd name="T22" fmla="*/ 52 w 322"/>
                    <a:gd name="T23" fmla="*/ 486 h 744"/>
                    <a:gd name="T24" fmla="*/ 52 w 322"/>
                    <a:gd name="T25" fmla="*/ 460 h 744"/>
                    <a:gd name="T26" fmla="*/ 58 w 322"/>
                    <a:gd name="T27" fmla="*/ 440 h 744"/>
                    <a:gd name="T28" fmla="*/ 152 w 322"/>
                    <a:gd name="T29" fmla="*/ 570 h 744"/>
                    <a:gd name="T30" fmla="*/ 52 w 322"/>
                    <a:gd name="T31" fmla="*/ 434 h 744"/>
                    <a:gd name="T32" fmla="*/ 63 w 322"/>
                    <a:gd name="T33" fmla="*/ 434 h 744"/>
                    <a:gd name="T34" fmla="*/ 63 w 322"/>
                    <a:gd name="T35" fmla="*/ 395 h 744"/>
                    <a:gd name="T36" fmla="*/ 183 w 322"/>
                    <a:gd name="T37" fmla="*/ 486 h 744"/>
                    <a:gd name="T38" fmla="*/ 89 w 322"/>
                    <a:gd name="T39" fmla="*/ 423 h 744"/>
                    <a:gd name="T40" fmla="*/ 55 w 322"/>
                    <a:gd name="T41" fmla="*/ 370 h 744"/>
                    <a:gd name="T42" fmla="*/ 58 w 322"/>
                    <a:gd name="T43" fmla="*/ 350 h 744"/>
                    <a:gd name="T44" fmla="*/ 79 w 322"/>
                    <a:gd name="T45" fmla="*/ 367 h 744"/>
                    <a:gd name="T46" fmla="*/ 80 w 322"/>
                    <a:gd name="T47" fmla="*/ 344 h 744"/>
                    <a:gd name="T48" fmla="*/ 168 w 322"/>
                    <a:gd name="T49" fmla="*/ 383 h 744"/>
                    <a:gd name="T50" fmla="*/ 136 w 322"/>
                    <a:gd name="T51" fmla="*/ 364 h 744"/>
                    <a:gd name="T52" fmla="*/ 67 w 322"/>
                    <a:gd name="T53" fmla="*/ 313 h 744"/>
                    <a:gd name="T54" fmla="*/ 63 w 322"/>
                    <a:gd name="T55" fmla="*/ 278 h 744"/>
                    <a:gd name="T56" fmla="*/ 69 w 322"/>
                    <a:gd name="T57" fmla="*/ 258 h 744"/>
                    <a:gd name="T58" fmla="*/ 92 w 322"/>
                    <a:gd name="T59" fmla="*/ 273 h 744"/>
                    <a:gd name="T60" fmla="*/ 88 w 322"/>
                    <a:gd name="T61" fmla="*/ 238 h 744"/>
                    <a:gd name="T62" fmla="*/ 80 w 322"/>
                    <a:gd name="T63" fmla="*/ 215 h 744"/>
                    <a:gd name="T64" fmla="*/ 85 w 322"/>
                    <a:gd name="T65" fmla="*/ 201 h 744"/>
                    <a:gd name="T66" fmla="*/ 178 w 322"/>
                    <a:gd name="T67" fmla="*/ 265 h 744"/>
                    <a:gd name="T68" fmla="*/ 287 w 322"/>
                    <a:gd name="T69" fmla="*/ 313 h 744"/>
                    <a:gd name="T70" fmla="*/ 136 w 322"/>
                    <a:gd name="T71" fmla="*/ 235 h 744"/>
                    <a:gd name="T72" fmla="*/ 85 w 322"/>
                    <a:gd name="T73" fmla="*/ 201 h 744"/>
                    <a:gd name="T74" fmla="*/ 91 w 322"/>
                    <a:gd name="T75" fmla="*/ 183 h 744"/>
                    <a:gd name="T76" fmla="*/ 83 w 322"/>
                    <a:gd name="T77" fmla="*/ 142 h 744"/>
                    <a:gd name="T78" fmla="*/ 85 w 322"/>
                    <a:gd name="T79" fmla="*/ 113 h 744"/>
                    <a:gd name="T80" fmla="*/ 136 w 322"/>
                    <a:gd name="T81" fmla="*/ 148 h 744"/>
                    <a:gd name="T82" fmla="*/ 124 w 322"/>
                    <a:gd name="T83" fmla="*/ 138 h 744"/>
                    <a:gd name="T84" fmla="*/ 91 w 322"/>
                    <a:gd name="T85" fmla="*/ 113 h 744"/>
                    <a:gd name="T86" fmla="*/ 85 w 322"/>
                    <a:gd name="T87" fmla="*/ 100 h 744"/>
                    <a:gd name="T88" fmla="*/ 69 w 322"/>
                    <a:gd name="T89" fmla="*/ 81 h 744"/>
                    <a:gd name="T90" fmla="*/ 168 w 322"/>
                    <a:gd name="T91" fmla="*/ 115 h 744"/>
                    <a:gd name="T92" fmla="*/ 69 w 322"/>
                    <a:gd name="T93" fmla="*/ 55 h 744"/>
                    <a:gd name="T94" fmla="*/ 186 w 322"/>
                    <a:gd name="T95" fmla="*/ 55 h 744"/>
                    <a:gd name="T96" fmla="*/ 237 w 322"/>
                    <a:gd name="T97" fmla="*/ 48 h 744"/>
                    <a:gd name="T98" fmla="*/ 85 w 322"/>
                    <a:gd name="T99" fmla="*/ 55 h 744"/>
                    <a:gd name="T100" fmla="*/ 63 w 322"/>
                    <a:gd name="T101" fmla="*/ 22 h 744"/>
                    <a:gd name="T102" fmla="*/ 30 w 322"/>
                    <a:gd name="T103" fmla="*/ 9 h 744"/>
                    <a:gd name="T104" fmla="*/ 0 w 322"/>
                    <a:gd name="T105" fmla="*/ 646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11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>
                  <a:gd name="T0" fmla="*/ 17 w 83"/>
                  <a:gd name="T1" fmla="*/ 0 h 568"/>
                  <a:gd name="T2" fmla="*/ 33 w 83"/>
                  <a:gd name="T3" fmla="*/ 43 h 568"/>
                  <a:gd name="T4" fmla="*/ 48 w 83"/>
                  <a:gd name="T5" fmla="*/ 111 h 568"/>
                  <a:gd name="T6" fmla="*/ 65 w 83"/>
                  <a:gd name="T7" fmla="*/ 206 h 568"/>
                  <a:gd name="T8" fmla="*/ 82 w 83"/>
                  <a:gd name="T9" fmla="*/ 326 h 568"/>
                  <a:gd name="T10" fmla="*/ 82 w 83"/>
                  <a:gd name="T11" fmla="*/ 455 h 568"/>
                  <a:gd name="T12" fmla="*/ 73 w 83"/>
                  <a:gd name="T13" fmla="*/ 567 h 568"/>
                  <a:gd name="T14" fmla="*/ 65 w 83"/>
                  <a:gd name="T15" fmla="*/ 567 h 568"/>
                  <a:gd name="T16" fmla="*/ 73 w 83"/>
                  <a:gd name="T17" fmla="*/ 455 h 568"/>
                  <a:gd name="T18" fmla="*/ 73 w 83"/>
                  <a:gd name="T19" fmla="*/ 361 h 568"/>
                  <a:gd name="T20" fmla="*/ 56 w 83"/>
                  <a:gd name="T21" fmla="*/ 257 h 568"/>
                  <a:gd name="T22" fmla="*/ 33 w 83"/>
                  <a:gd name="T23" fmla="*/ 154 h 568"/>
                  <a:gd name="T24" fmla="*/ 0 w 83"/>
                  <a:gd name="T25" fmla="*/ 25 h 568"/>
                  <a:gd name="T26" fmla="*/ 17 w 83"/>
                  <a:gd name="T27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>
                  <a:gd name="T0" fmla="*/ 213 w 214"/>
                  <a:gd name="T1" fmla="*/ 271 h 272"/>
                  <a:gd name="T2" fmla="*/ 180 w 214"/>
                  <a:gd name="T3" fmla="*/ 210 h 272"/>
                  <a:gd name="T4" fmla="*/ 154 w 214"/>
                  <a:gd name="T5" fmla="*/ 144 h 272"/>
                  <a:gd name="T6" fmla="*/ 140 w 214"/>
                  <a:gd name="T7" fmla="*/ 114 h 272"/>
                  <a:gd name="T8" fmla="*/ 120 w 214"/>
                  <a:gd name="T9" fmla="*/ 81 h 272"/>
                  <a:gd name="T10" fmla="*/ 95 w 214"/>
                  <a:gd name="T11" fmla="*/ 45 h 272"/>
                  <a:gd name="T12" fmla="*/ 76 w 214"/>
                  <a:gd name="T13" fmla="*/ 22 h 272"/>
                  <a:gd name="T14" fmla="*/ 61 w 214"/>
                  <a:gd name="T15" fmla="*/ 12 h 272"/>
                  <a:gd name="T16" fmla="*/ 42 w 214"/>
                  <a:gd name="T17" fmla="*/ 3 h 272"/>
                  <a:gd name="T18" fmla="*/ 19 w 214"/>
                  <a:gd name="T19" fmla="*/ 0 h 272"/>
                  <a:gd name="T20" fmla="*/ 10 w 214"/>
                  <a:gd name="T21" fmla="*/ 7 h 272"/>
                  <a:gd name="T22" fmla="*/ 0 w 214"/>
                  <a:gd name="T23" fmla="*/ 24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>
                  <a:gd name="T0" fmla="*/ 450 w 668"/>
                  <a:gd name="T1" fmla="*/ 11 h 976"/>
                  <a:gd name="T2" fmla="*/ 430 w 668"/>
                  <a:gd name="T3" fmla="*/ 42 h 976"/>
                  <a:gd name="T4" fmla="*/ 284 w 668"/>
                  <a:gd name="T5" fmla="*/ 35 h 976"/>
                  <a:gd name="T6" fmla="*/ 342 w 668"/>
                  <a:gd name="T7" fmla="*/ 48 h 976"/>
                  <a:gd name="T8" fmla="*/ 405 w 668"/>
                  <a:gd name="T9" fmla="*/ 66 h 976"/>
                  <a:gd name="T10" fmla="*/ 265 w 668"/>
                  <a:gd name="T11" fmla="*/ 91 h 976"/>
                  <a:gd name="T12" fmla="*/ 373 w 668"/>
                  <a:gd name="T13" fmla="*/ 98 h 976"/>
                  <a:gd name="T14" fmla="*/ 385 w 668"/>
                  <a:gd name="T15" fmla="*/ 128 h 976"/>
                  <a:gd name="T16" fmla="*/ 67 w 668"/>
                  <a:gd name="T17" fmla="*/ 267 h 976"/>
                  <a:gd name="T18" fmla="*/ 361 w 668"/>
                  <a:gd name="T19" fmla="*/ 165 h 976"/>
                  <a:gd name="T20" fmla="*/ 297 w 668"/>
                  <a:gd name="T21" fmla="*/ 221 h 976"/>
                  <a:gd name="T22" fmla="*/ 338 w 668"/>
                  <a:gd name="T23" fmla="*/ 227 h 976"/>
                  <a:gd name="T24" fmla="*/ 284 w 668"/>
                  <a:gd name="T25" fmla="*/ 304 h 976"/>
                  <a:gd name="T26" fmla="*/ 167 w 668"/>
                  <a:gd name="T27" fmla="*/ 388 h 976"/>
                  <a:gd name="T28" fmla="*/ 297 w 668"/>
                  <a:gd name="T29" fmla="*/ 326 h 976"/>
                  <a:gd name="T30" fmla="*/ 190 w 668"/>
                  <a:gd name="T31" fmla="*/ 449 h 976"/>
                  <a:gd name="T32" fmla="*/ 288 w 668"/>
                  <a:gd name="T33" fmla="*/ 369 h 976"/>
                  <a:gd name="T34" fmla="*/ 312 w 668"/>
                  <a:gd name="T35" fmla="*/ 369 h 976"/>
                  <a:gd name="T36" fmla="*/ 273 w 668"/>
                  <a:gd name="T37" fmla="*/ 441 h 976"/>
                  <a:gd name="T38" fmla="*/ 305 w 668"/>
                  <a:gd name="T39" fmla="*/ 441 h 976"/>
                  <a:gd name="T40" fmla="*/ 244 w 668"/>
                  <a:gd name="T41" fmla="*/ 525 h 976"/>
                  <a:gd name="T42" fmla="*/ 278 w 668"/>
                  <a:gd name="T43" fmla="*/ 504 h 976"/>
                  <a:gd name="T44" fmla="*/ 248 w 668"/>
                  <a:gd name="T45" fmla="*/ 582 h 976"/>
                  <a:gd name="T46" fmla="*/ 273 w 668"/>
                  <a:gd name="T47" fmla="*/ 558 h 976"/>
                  <a:gd name="T48" fmla="*/ 302 w 668"/>
                  <a:gd name="T49" fmla="*/ 550 h 976"/>
                  <a:gd name="T50" fmla="*/ 284 w 668"/>
                  <a:gd name="T51" fmla="*/ 608 h 976"/>
                  <a:gd name="T52" fmla="*/ 221 w 668"/>
                  <a:gd name="T53" fmla="*/ 716 h 976"/>
                  <a:gd name="T54" fmla="*/ 302 w 668"/>
                  <a:gd name="T55" fmla="*/ 633 h 976"/>
                  <a:gd name="T56" fmla="*/ 320 w 668"/>
                  <a:gd name="T57" fmla="*/ 618 h 976"/>
                  <a:gd name="T58" fmla="*/ 316 w 668"/>
                  <a:gd name="T59" fmla="*/ 707 h 976"/>
                  <a:gd name="T60" fmla="*/ 342 w 668"/>
                  <a:gd name="T61" fmla="*/ 752 h 976"/>
                  <a:gd name="T62" fmla="*/ 352 w 668"/>
                  <a:gd name="T63" fmla="*/ 701 h 976"/>
                  <a:gd name="T64" fmla="*/ 590 w 668"/>
                  <a:gd name="T65" fmla="*/ 836 h 976"/>
                  <a:gd name="T66" fmla="*/ 373 w 668"/>
                  <a:gd name="T67" fmla="*/ 640 h 976"/>
                  <a:gd name="T68" fmla="*/ 420 w 668"/>
                  <a:gd name="T69" fmla="*/ 681 h 976"/>
                  <a:gd name="T70" fmla="*/ 357 w 668"/>
                  <a:gd name="T71" fmla="*/ 574 h 976"/>
                  <a:gd name="T72" fmla="*/ 617 w 668"/>
                  <a:gd name="T73" fmla="*/ 660 h 976"/>
                  <a:gd name="T74" fmla="*/ 357 w 668"/>
                  <a:gd name="T75" fmla="*/ 540 h 976"/>
                  <a:gd name="T76" fmla="*/ 393 w 668"/>
                  <a:gd name="T77" fmla="*/ 512 h 976"/>
                  <a:gd name="T78" fmla="*/ 364 w 668"/>
                  <a:gd name="T79" fmla="*/ 468 h 976"/>
                  <a:gd name="T80" fmla="*/ 405 w 668"/>
                  <a:gd name="T81" fmla="*/ 468 h 976"/>
                  <a:gd name="T82" fmla="*/ 522 w 668"/>
                  <a:gd name="T83" fmla="*/ 551 h 976"/>
                  <a:gd name="T84" fmla="*/ 410 w 668"/>
                  <a:gd name="T85" fmla="*/ 393 h 976"/>
                  <a:gd name="T86" fmla="*/ 388 w 668"/>
                  <a:gd name="T87" fmla="*/ 335 h 976"/>
                  <a:gd name="T88" fmla="*/ 420 w 668"/>
                  <a:gd name="T89" fmla="*/ 325 h 976"/>
                  <a:gd name="T90" fmla="*/ 414 w 668"/>
                  <a:gd name="T91" fmla="*/ 269 h 976"/>
                  <a:gd name="T92" fmla="*/ 428 w 668"/>
                  <a:gd name="T93" fmla="*/ 263 h 976"/>
                  <a:gd name="T94" fmla="*/ 507 w 668"/>
                  <a:gd name="T95" fmla="*/ 314 h 976"/>
                  <a:gd name="T96" fmla="*/ 445 w 668"/>
                  <a:gd name="T97" fmla="*/ 232 h 976"/>
                  <a:gd name="T98" fmla="*/ 450 w 668"/>
                  <a:gd name="T99" fmla="*/ 163 h 976"/>
                  <a:gd name="T100" fmla="*/ 445 w 668"/>
                  <a:gd name="T101" fmla="*/ 124 h 976"/>
                  <a:gd name="T102" fmla="*/ 513 w 668"/>
                  <a:gd name="T103" fmla="*/ 122 h 976"/>
                  <a:gd name="T104" fmla="*/ 497 w 668"/>
                  <a:gd name="T105" fmla="*/ 66 h 976"/>
                  <a:gd name="T106" fmla="*/ 527 w 668"/>
                  <a:gd name="T107" fmla="*/ 51 h 976"/>
                  <a:gd name="T108" fmla="*/ 518 w 668"/>
                  <a:gd name="T109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>
                  <a:gd name="T0" fmla="*/ 248 w 249"/>
                  <a:gd name="T1" fmla="*/ 159 h 445"/>
                  <a:gd name="T2" fmla="*/ 222 w 249"/>
                  <a:gd name="T3" fmla="*/ 16 h 445"/>
                  <a:gd name="T4" fmla="*/ 189 w 249"/>
                  <a:gd name="T5" fmla="*/ 2 h 445"/>
                  <a:gd name="T6" fmla="*/ 161 w 249"/>
                  <a:gd name="T7" fmla="*/ 0 h 445"/>
                  <a:gd name="T8" fmla="*/ 119 w 249"/>
                  <a:gd name="T9" fmla="*/ 6 h 445"/>
                  <a:gd name="T10" fmla="*/ 93 w 249"/>
                  <a:gd name="T11" fmla="*/ 22 h 445"/>
                  <a:gd name="T12" fmla="*/ 64 w 249"/>
                  <a:gd name="T13" fmla="*/ 44 h 445"/>
                  <a:gd name="T14" fmla="*/ 35 w 249"/>
                  <a:gd name="T15" fmla="*/ 84 h 445"/>
                  <a:gd name="T16" fmla="*/ 19 w 249"/>
                  <a:gd name="T17" fmla="*/ 140 h 445"/>
                  <a:gd name="T18" fmla="*/ 11 w 249"/>
                  <a:gd name="T19" fmla="*/ 187 h 445"/>
                  <a:gd name="T20" fmla="*/ 0 w 249"/>
                  <a:gd name="T21" fmla="*/ 253 h 445"/>
                  <a:gd name="T22" fmla="*/ 0 w 249"/>
                  <a:gd name="T23" fmla="*/ 296 h 445"/>
                  <a:gd name="T24" fmla="*/ 19 w 249"/>
                  <a:gd name="T25" fmla="*/ 354 h 445"/>
                  <a:gd name="T26" fmla="*/ 56 w 249"/>
                  <a:gd name="T27" fmla="*/ 404 h 445"/>
                  <a:gd name="T28" fmla="*/ 93 w 249"/>
                  <a:gd name="T29" fmla="*/ 444 h 445"/>
                  <a:gd name="T30" fmla="*/ 72 w 249"/>
                  <a:gd name="T31" fmla="*/ 384 h 445"/>
                  <a:gd name="T32" fmla="*/ 64 w 249"/>
                  <a:gd name="T33" fmla="*/ 327 h 445"/>
                  <a:gd name="T34" fmla="*/ 68 w 249"/>
                  <a:gd name="T35" fmla="*/ 269 h 445"/>
                  <a:gd name="T36" fmla="*/ 72 w 249"/>
                  <a:gd name="T37" fmla="*/ 217 h 445"/>
                  <a:gd name="T38" fmla="*/ 80 w 249"/>
                  <a:gd name="T39" fmla="*/ 164 h 445"/>
                  <a:gd name="T40" fmla="*/ 93 w 249"/>
                  <a:gd name="T41" fmla="*/ 119 h 445"/>
                  <a:gd name="T42" fmla="*/ 96 w 249"/>
                  <a:gd name="T43" fmla="*/ 83 h 445"/>
                  <a:gd name="T44" fmla="*/ 113 w 249"/>
                  <a:gd name="T45" fmla="*/ 45 h 445"/>
                  <a:gd name="T46" fmla="*/ 149 w 249"/>
                  <a:gd name="T47" fmla="*/ 17 h 445"/>
                  <a:gd name="T48" fmla="*/ 181 w 249"/>
                  <a:gd name="T49" fmla="*/ 19 h 445"/>
                  <a:gd name="T50" fmla="*/ 213 w 249"/>
                  <a:gd name="T51" fmla="*/ 100 h 445"/>
                  <a:gd name="T52" fmla="*/ 237 w 249"/>
                  <a:gd name="T53" fmla="*/ 119 h 445"/>
                  <a:gd name="T54" fmla="*/ 248 w 249"/>
                  <a:gd name="T55" fmla="*/ 15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>
                  <a:gd name="T0" fmla="*/ 5 w 276"/>
                  <a:gd name="T1" fmla="*/ 86 h 543"/>
                  <a:gd name="T2" fmla="*/ 64 w 276"/>
                  <a:gd name="T3" fmla="*/ 0 h 543"/>
                  <a:gd name="T4" fmla="*/ 99 w 276"/>
                  <a:gd name="T5" fmla="*/ 2 h 543"/>
                  <a:gd name="T6" fmla="*/ 130 w 276"/>
                  <a:gd name="T7" fmla="*/ 7 h 543"/>
                  <a:gd name="T8" fmla="*/ 155 w 276"/>
                  <a:gd name="T9" fmla="*/ 30 h 543"/>
                  <a:gd name="T10" fmla="*/ 218 w 276"/>
                  <a:gd name="T11" fmla="*/ 100 h 543"/>
                  <a:gd name="T12" fmla="*/ 239 w 276"/>
                  <a:gd name="T13" fmla="*/ 131 h 543"/>
                  <a:gd name="T14" fmla="*/ 254 w 276"/>
                  <a:gd name="T15" fmla="*/ 162 h 543"/>
                  <a:gd name="T16" fmla="*/ 269 w 276"/>
                  <a:gd name="T17" fmla="*/ 254 h 543"/>
                  <a:gd name="T18" fmla="*/ 275 w 276"/>
                  <a:gd name="T19" fmla="*/ 282 h 543"/>
                  <a:gd name="T20" fmla="*/ 269 w 276"/>
                  <a:gd name="T21" fmla="*/ 318 h 543"/>
                  <a:gd name="T22" fmla="*/ 258 w 276"/>
                  <a:gd name="T23" fmla="*/ 355 h 543"/>
                  <a:gd name="T24" fmla="*/ 233 w 276"/>
                  <a:gd name="T25" fmla="*/ 413 h 543"/>
                  <a:gd name="T26" fmla="*/ 214 w 276"/>
                  <a:gd name="T27" fmla="*/ 451 h 543"/>
                  <a:gd name="T28" fmla="*/ 182 w 276"/>
                  <a:gd name="T29" fmla="*/ 492 h 543"/>
                  <a:gd name="T30" fmla="*/ 120 w 276"/>
                  <a:gd name="T31" fmla="*/ 542 h 543"/>
                  <a:gd name="T32" fmla="*/ 151 w 276"/>
                  <a:gd name="T33" fmla="*/ 478 h 543"/>
                  <a:gd name="T34" fmla="*/ 177 w 276"/>
                  <a:gd name="T35" fmla="*/ 420 h 543"/>
                  <a:gd name="T36" fmla="*/ 193 w 276"/>
                  <a:gd name="T37" fmla="*/ 367 h 543"/>
                  <a:gd name="T38" fmla="*/ 186 w 276"/>
                  <a:gd name="T39" fmla="*/ 318 h 543"/>
                  <a:gd name="T40" fmla="*/ 182 w 276"/>
                  <a:gd name="T41" fmla="*/ 282 h 543"/>
                  <a:gd name="T42" fmla="*/ 193 w 276"/>
                  <a:gd name="T43" fmla="*/ 238 h 543"/>
                  <a:gd name="T44" fmla="*/ 198 w 276"/>
                  <a:gd name="T45" fmla="*/ 201 h 543"/>
                  <a:gd name="T46" fmla="*/ 171 w 276"/>
                  <a:gd name="T47" fmla="*/ 131 h 543"/>
                  <a:gd name="T48" fmla="*/ 167 w 276"/>
                  <a:gd name="T49" fmla="*/ 92 h 543"/>
                  <a:gd name="T50" fmla="*/ 145 w 276"/>
                  <a:gd name="T51" fmla="*/ 63 h 543"/>
                  <a:gd name="T52" fmla="*/ 99 w 276"/>
                  <a:gd name="T53" fmla="*/ 23 h 543"/>
                  <a:gd name="T54" fmla="*/ 77 w 276"/>
                  <a:gd name="T55" fmla="*/ 54 h 543"/>
                  <a:gd name="T56" fmla="*/ 0 w 276"/>
                  <a:gd name="T57" fmla="*/ 103 h 543"/>
                  <a:gd name="T58" fmla="*/ 5 w 276"/>
                  <a:gd name="T59" fmla="*/ 8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</p:grpSp>
        <p:grpSp>
          <p:nvGrpSpPr>
            <p:cNvPr id="2159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2132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2117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>
                    <a:gd name="T0" fmla="*/ 0 w 160"/>
                    <a:gd name="T1" fmla="*/ 400 h 401"/>
                    <a:gd name="T2" fmla="*/ 23 w 160"/>
                    <a:gd name="T3" fmla="*/ 310 h 401"/>
                    <a:gd name="T4" fmla="*/ 43 w 160"/>
                    <a:gd name="T5" fmla="*/ 212 h 401"/>
                    <a:gd name="T6" fmla="*/ 53 w 160"/>
                    <a:gd name="T7" fmla="*/ 168 h 401"/>
                    <a:gd name="T8" fmla="*/ 67 w 160"/>
                    <a:gd name="T9" fmla="*/ 119 h 401"/>
                    <a:gd name="T10" fmla="*/ 87 w 160"/>
                    <a:gd name="T11" fmla="*/ 66 h 401"/>
                    <a:gd name="T12" fmla="*/ 101 w 160"/>
                    <a:gd name="T13" fmla="*/ 33 h 401"/>
                    <a:gd name="T14" fmla="*/ 113 w 160"/>
                    <a:gd name="T15" fmla="*/ 17 h 401"/>
                    <a:gd name="T16" fmla="*/ 127 w 160"/>
                    <a:gd name="T17" fmla="*/ 4 h 401"/>
                    <a:gd name="T18" fmla="*/ 143 w 160"/>
                    <a:gd name="T19" fmla="*/ 0 h 401"/>
                    <a:gd name="T20" fmla="*/ 150 w 160"/>
                    <a:gd name="T21" fmla="*/ 11 h 401"/>
                    <a:gd name="T22" fmla="*/ 159 w 160"/>
                    <a:gd name="T23" fmla="*/ 37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18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>
                    <a:gd name="T0" fmla="*/ 127 w 128"/>
                    <a:gd name="T1" fmla="*/ 680 h 681"/>
                    <a:gd name="T2" fmla="*/ 101 w 128"/>
                    <a:gd name="T3" fmla="*/ 273 h 681"/>
                    <a:gd name="T4" fmla="*/ 82 w 128"/>
                    <a:gd name="T5" fmla="*/ 70 h 681"/>
                    <a:gd name="T6" fmla="*/ 76 w 128"/>
                    <a:gd name="T7" fmla="*/ 28 h 681"/>
                    <a:gd name="T8" fmla="*/ 66 w 128"/>
                    <a:gd name="T9" fmla="*/ 7 h 681"/>
                    <a:gd name="T10" fmla="*/ 47 w 128"/>
                    <a:gd name="T11" fmla="*/ 0 h 681"/>
                    <a:gd name="T12" fmla="*/ 31 w 128"/>
                    <a:gd name="T13" fmla="*/ 8 h 681"/>
                    <a:gd name="T14" fmla="*/ 15 w 128"/>
                    <a:gd name="T15" fmla="*/ 30 h 681"/>
                    <a:gd name="T16" fmla="*/ 0 w 128"/>
                    <a:gd name="T17" fmla="*/ 69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19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>
                    <a:gd name="T0" fmla="*/ 170 w 172"/>
                    <a:gd name="T1" fmla="*/ 1723 h 1724"/>
                    <a:gd name="T2" fmla="*/ 171 w 172"/>
                    <a:gd name="T3" fmla="*/ 1473 h 1724"/>
                    <a:gd name="T4" fmla="*/ 171 w 172"/>
                    <a:gd name="T5" fmla="*/ 1358 h 1724"/>
                    <a:gd name="T6" fmla="*/ 167 w 172"/>
                    <a:gd name="T7" fmla="*/ 1278 h 1724"/>
                    <a:gd name="T8" fmla="*/ 164 w 172"/>
                    <a:gd name="T9" fmla="*/ 1181 h 1724"/>
                    <a:gd name="T10" fmla="*/ 165 w 172"/>
                    <a:gd name="T11" fmla="*/ 1079 h 1724"/>
                    <a:gd name="T12" fmla="*/ 163 w 172"/>
                    <a:gd name="T13" fmla="*/ 994 h 1724"/>
                    <a:gd name="T14" fmla="*/ 159 w 172"/>
                    <a:gd name="T15" fmla="*/ 918 h 1724"/>
                    <a:gd name="T16" fmla="*/ 153 w 172"/>
                    <a:gd name="T17" fmla="*/ 783 h 1724"/>
                    <a:gd name="T18" fmla="*/ 145 w 172"/>
                    <a:gd name="T19" fmla="*/ 634 h 1724"/>
                    <a:gd name="T20" fmla="*/ 135 w 172"/>
                    <a:gd name="T21" fmla="*/ 485 h 1724"/>
                    <a:gd name="T22" fmla="*/ 126 w 172"/>
                    <a:gd name="T23" fmla="*/ 323 h 1724"/>
                    <a:gd name="T24" fmla="*/ 118 w 172"/>
                    <a:gd name="T25" fmla="*/ 228 h 1724"/>
                    <a:gd name="T26" fmla="*/ 112 w 172"/>
                    <a:gd name="T27" fmla="*/ 191 h 1724"/>
                    <a:gd name="T28" fmla="*/ 96 w 172"/>
                    <a:gd name="T29" fmla="*/ 126 h 1724"/>
                    <a:gd name="T30" fmla="*/ 82 w 172"/>
                    <a:gd name="T31" fmla="*/ 79 h 1724"/>
                    <a:gd name="T32" fmla="*/ 65 w 172"/>
                    <a:gd name="T33" fmla="*/ 40 h 1724"/>
                    <a:gd name="T34" fmla="*/ 48 w 172"/>
                    <a:gd name="T35" fmla="*/ 10 h 1724"/>
                    <a:gd name="T36" fmla="*/ 36 w 172"/>
                    <a:gd name="T37" fmla="*/ 1 h 1724"/>
                    <a:gd name="T38" fmla="*/ 19 w 172"/>
                    <a:gd name="T39" fmla="*/ 0 h 1724"/>
                    <a:gd name="T40" fmla="*/ 7 w 172"/>
                    <a:gd name="T41" fmla="*/ 10 h 1724"/>
                    <a:gd name="T42" fmla="*/ 0 w 172"/>
                    <a:gd name="T43" fmla="*/ 28 h 1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0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>
                    <a:gd name="T0" fmla="*/ 176 w 177"/>
                    <a:gd name="T1" fmla="*/ 551 h 552"/>
                    <a:gd name="T2" fmla="*/ 150 w 177"/>
                    <a:gd name="T3" fmla="*/ 428 h 552"/>
                    <a:gd name="T4" fmla="*/ 127 w 177"/>
                    <a:gd name="T5" fmla="*/ 292 h 552"/>
                    <a:gd name="T6" fmla="*/ 116 w 177"/>
                    <a:gd name="T7" fmla="*/ 233 h 552"/>
                    <a:gd name="T8" fmla="*/ 100 w 177"/>
                    <a:gd name="T9" fmla="*/ 164 h 552"/>
                    <a:gd name="T10" fmla="*/ 78 w 177"/>
                    <a:gd name="T11" fmla="*/ 92 h 552"/>
                    <a:gd name="T12" fmla="*/ 62 w 177"/>
                    <a:gd name="T13" fmla="*/ 46 h 552"/>
                    <a:gd name="T14" fmla="*/ 50 w 177"/>
                    <a:gd name="T15" fmla="*/ 24 h 552"/>
                    <a:gd name="T16" fmla="*/ 34 w 177"/>
                    <a:gd name="T17" fmla="*/ 7 h 552"/>
                    <a:gd name="T18" fmla="*/ 16 w 177"/>
                    <a:gd name="T19" fmla="*/ 0 h 552"/>
                    <a:gd name="T20" fmla="*/ 8 w 177"/>
                    <a:gd name="T21" fmla="*/ 15 h 552"/>
                    <a:gd name="T22" fmla="*/ 0 w 177"/>
                    <a:gd name="T23" fmla="*/ 50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1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>
                    <a:gd name="T0" fmla="*/ 170 w 171"/>
                    <a:gd name="T1" fmla="*/ 603 h 604"/>
                    <a:gd name="T2" fmla="*/ 144 w 171"/>
                    <a:gd name="T3" fmla="*/ 545 h 604"/>
                    <a:gd name="T4" fmla="*/ 135 w 171"/>
                    <a:gd name="T5" fmla="*/ 509 h 604"/>
                    <a:gd name="T6" fmla="*/ 127 w 171"/>
                    <a:gd name="T7" fmla="*/ 480 h 604"/>
                    <a:gd name="T8" fmla="*/ 90 w 171"/>
                    <a:gd name="T9" fmla="*/ 202 h 604"/>
                    <a:gd name="T10" fmla="*/ 70 w 171"/>
                    <a:gd name="T11" fmla="*/ 113 h 604"/>
                    <a:gd name="T12" fmla="*/ 54 w 171"/>
                    <a:gd name="T13" fmla="*/ 57 h 604"/>
                    <a:gd name="T14" fmla="*/ 42 w 171"/>
                    <a:gd name="T15" fmla="*/ 30 h 604"/>
                    <a:gd name="T16" fmla="*/ 29 w 171"/>
                    <a:gd name="T17" fmla="*/ 8 h 604"/>
                    <a:gd name="T18" fmla="*/ 15 w 171"/>
                    <a:gd name="T19" fmla="*/ 0 h 604"/>
                    <a:gd name="T20" fmla="*/ 5 w 171"/>
                    <a:gd name="T21" fmla="*/ 5 h 604"/>
                    <a:gd name="T22" fmla="*/ 0 w 171"/>
                    <a:gd name="T23" fmla="*/ 41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2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>
                    <a:gd name="T0" fmla="*/ 366 w 367"/>
                    <a:gd name="T1" fmla="*/ 914 h 915"/>
                    <a:gd name="T2" fmla="*/ 356 w 367"/>
                    <a:gd name="T3" fmla="*/ 842 h 915"/>
                    <a:gd name="T4" fmla="*/ 240 w 367"/>
                    <a:gd name="T5" fmla="*/ 344 h 915"/>
                    <a:gd name="T6" fmla="*/ 189 w 367"/>
                    <a:gd name="T7" fmla="*/ 192 h 915"/>
                    <a:gd name="T8" fmla="*/ 174 w 367"/>
                    <a:gd name="T9" fmla="*/ 140 h 915"/>
                    <a:gd name="T10" fmla="*/ 154 w 367"/>
                    <a:gd name="T11" fmla="*/ 83 h 915"/>
                    <a:gd name="T12" fmla="*/ 131 w 367"/>
                    <a:gd name="T13" fmla="*/ 40 h 915"/>
                    <a:gd name="T14" fmla="*/ 110 w 367"/>
                    <a:gd name="T15" fmla="*/ 17 h 915"/>
                    <a:gd name="T16" fmla="*/ 84 w 367"/>
                    <a:gd name="T17" fmla="*/ 1 h 915"/>
                    <a:gd name="T18" fmla="*/ 57 w 367"/>
                    <a:gd name="T19" fmla="*/ 0 h 915"/>
                    <a:gd name="T20" fmla="*/ 38 w 367"/>
                    <a:gd name="T21" fmla="*/ 17 h 915"/>
                    <a:gd name="T22" fmla="*/ 0 w 367"/>
                    <a:gd name="T23" fmla="*/ 102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3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>
                    <a:gd name="T0" fmla="*/ 0 w 364"/>
                    <a:gd name="T1" fmla="*/ 1518 h 1519"/>
                    <a:gd name="T2" fmla="*/ 96 w 364"/>
                    <a:gd name="T3" fmla="*/ 1087 h 1519"/>
                    <a:gd name="T4" fmla="*/ 148 w 364"/>
                    <a:gd name="T5" fmla="*/ 871 h 1519"/>
                    <a:gd name="T6" fmla="*/ 193 w 364"/>
                    <a:gd name="T7" fmla="*/ 666 h 1519"/>
                    <a:gd name="T8" fmla="*/ 221 w 364"/>
                    <a:gd name="T9" fmla="*/ 523 h 1519"/>
                    <a:gd name="T10" fmla="*/ 234 w 364"/>
                    <a:gd name="T11" fmla="*/ 447 h 1519"/>
                    <a:gd name="T12" fmla="*/ 242 w 364"/>
                    <a:gd name="T13" fmla="*/ 365 h 1519"/>
                    <a:gd name="T14" fmla="*/ 253 w 364"/>
                    <a:gd name="T15" fmla="*/ 290 h 1519"/>
                    <a:gd name="T16" fmla="*/ 271 w 364"/>
                    <a:gd name="T17" fmla="*/ 200 h 1519"/>
                    <a:gd name="T18" fmla="*/ 289 w 364"/>
                    <a:gd name="T19" fmla="*/ 119 h 1519"/>
                    <a:gd name="T20" fmla="*/ 314 w 364"/>
                    <a:gd name="T21" fmla="*/ 47 h 1519"/>
                    <a:gd name="T22" fmla="*/ 333 w 364"/>
                    <a:gd name="T23" fmla="*/ 4 h 1519"/>
                    <a:gd name="T24" fmla="*/ 345 w 364"/>
                    <a:gd name="T25" fmla="*/ 0 h 1519"/>
                    <a:gd name="T26" fmla="*/ 356 w 364"/>
                    <a:gd name="T27" fmla="*/ 21 h 1519"/>
                    <a:gd name="T28" fmla="*/ 363 w 364"/>
                    <a:gd name="T29" fmla="*/ 102 h 1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4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>
                    <a:gd name="T0" fmla="*/ 0 w 269"/>
                    <a:gd name="T1" fmla="*/ 519 h 520"/>
                    <a:gd name="T2" fmla="*/ 50 w 269"/>
                    <a:gd name="T3" fmla="*/ 406 h 520"/>
                    <a:gd name="T4" fmla="*/ 81 w 269"/>
                    <a:gd name="T5" fmla="*/ 277 h 520"/>
                    <a:gd name="T6" fmla="*/ 98 w 269"/>
                    <a:gd name="T7" fmla="*/ 219 h 520"/>
                    <a:gd name="T8" fmla="*/ 121 w 269"/>
                    <a:gd name="T9" fmla="*/ 152 h 520"/>
                    <a:gd name="T10" fmla="*/ 152 w 269"/>
                    <a:gd name="T11" fmla="*/ 83 h 520"/>
                    <a:gd name="T12" fmla="*/ 174 w 269"/>
                    <a:gd name="T13" fmla="*/ 41 h 520"/>
                    <a:gd name="T14" fmla="*/ 191 w 269"/>
                    <a:gd name="T15" fmla="*/ 20 h 520"/>
                    <a:gd name="T16" fmla="*/ 216 w 269"/>
                    <a:gd name="T17" fmla="*/ 2 h 520"/>
                    <a:gd name="T18" fmla="*/ 242 w 269"/>
                    <a:gd name="T19" fmla="*/ 0 h 520"/>
                    <a:gd name="T20" fmla="*/ 253 w 269"/>
                    <a:gd name="T21" fmla="*/ 24 h 520"/>
                    <a:gd name="T22" fmla="*/ 268 w 269"/>
                    <a:gd name="T23" fmla="*/ 63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5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>
                    <a:gd name="T0" fmla="*/ 0 w 128"/>
                    <a:gd name="T1" fmla="*/ 0 h 253"/>
                    <a:gd name="T2" fmla="*/ 21 w 128"/>
                    <a:gd name="T3" fmla="*/ 15 h 253"/>
                    <a:gd name="T4" fmla="*/ 47 w 128"/>
                    <a:gd name="T5" fmla="*/ 34 h 253"/>
                    <a:gd name="T6" fmla="*/ 70 w 128"/>
                    <a:gd name="T7" fmla="*/ 70 h 253"/>
                    <a:gd name="T8" fmla="*/ 92 w 128"/>
                    <a:gd name="T9" fmla="*/ 99 h 253"/>
                    <a:gd name="T10" fmla="*/ 109 w 128"/>
                    <a:gd name="T11" fmla="*/ 131 h 253"/>
                    <a:gd name="T12" fmla="*/ 118 w 128"/>
                    <a:gd name="T13" fmla="*/ 158 h 253"/>
                    <a:gd name="T14" fmla="*/ 124 w 128"/>
                    <a:gd name="T15" fmla="*/ 182 h 253"/>
                    <a:gd name="T16" fmla="*/ 127 w 128"/>
                    <a:gd name="T17" fmla="*/ 217 h 253"/>
                    <a:gd name="T18" fmla="*/ 127 w 128"/>
                    <a:gd name="T19" fmla="*/ 252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6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>
                    <a:gd name="T0" fmla="*/ 0 w 110"/>
                    <a:gd name="T1" fmla="*/ 1000 h 1001"/>
                    <a:gd name="T2" fmla="*/ 0 w 110"/>
                    <a:gd name="T3" fmla="*/ 906 h 1001"/>
                    <a:gd name="T4" fmla="*/ 0 w 110"/>
                    <a:gd name="T5" fmla="*/ 835 h 1001"/>
                    <a:gd name="T6" fmla="*/ 2 w 110"/>
                    <a:gd name="T7" fmla="*/ 787 h 1001"/>
                    <a:gd name="T8" fmla="*/ 3 w 110"/>
                    <a:gd name="T9" fmla="*/ 726 h 1001"/>
                    <a:gd name="T10" fmla="*/ 3 w 110"/>
                    <a:gd name="T11" fmla="*/ 664 h 1001"/>
                    <a:gd name="T12" fmla="*/ 4 w 110"/>
                    <a:gd name="T13" fmla="*/ 612 h 1001"/>
                    <a:gd name="T14" fmla="*/ 7 w 110"/>
                    <a:gd name="T15" fmla="*/ 564 h 1001"/>
                    <a:gd name="T16" fmla="*/ 10 w 110"/>
                    <a:gd name="T17" fmla="*/ 482 h 1001"/>
                    <a:gd name="T18" fmla="*/ 16 w 110"/>
                    <a:gd name="T19" fmla="*/ 389 h 1001"/>
                    <a:gd name="T20" fmla="*/ 23 w 110"/>
                    <a:gd name="T21" fmla="*/ 297 h 1001"/>
                    <a:gd name="T22" fmla="*/ 28 w 110"/>
                    <a:gd name="T23" fmla="*/ 200 h 1001"/>
                    <a:gd name="T24" fmla="*/ 33 w 110"/>
                    <a:gd name="T25" fmla="*/ 141 h 1001"/>
                    <a:gd name="T26" fmla="*/ 36 w 110"/>
                    <a:gd name="T27" fmla="*/ 117 h 1001"/>
                    <a:gd name="T28" fmla="*/ 46 w 110"/>
                    <a:gd name="T29" fmla="*/ 77 h 1001"/>
                    <a:gd name="T30" fmla="*/ 56 w 110"/>
                    <a:gd name="T31" fmla="*/ 48 h 1001"/>
                    <a:gd name="T32" fmla="*/ 67 w 110"/>
                    <a:gd name="T33" fmla="*/ 25 h 1001"/>
                    <a:gd name="T34" fmla="*/ 78 w 110"/>
                    <a:gd name="T35" fmla="*/ 5 h 1001"/>
                    <a:gd name="T36" fmla="*/ 85 w 110"/>
                    <a:gd name="T37" fmla="*/ 0 h 1001"/>
                    <a:gd name="T38" fmla="*/ 96 w 110"/>
                    <a:gd name="T39" fmla="*/ 0 h 1001"/>
                    <a:gd name="T40" fmla="*/ 105 w 110"/>
                    <a:gd name="T41" fmla="*/ 7 h 1001"/>
                    <a:gd name="T42" fmla="*/ 109 w 110"/>
                    <a:gd name="T43" fmla="*/ 17 h 1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7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>
                    <a:gd name="T0" fmla="*/ 131 w 132"/>
                    <a:gd name="T1" fmla="*/ 278 h 279"/>
                    <a:gd name="T2" fmla="*/ 111 w 132"/>
                    <a:gd name="T3" fmla="*/ 216 h 279"/>
                    <a:gd name="T4" fmla="*/ 95 w 132"/>
                    <a:gd name="T5" fmla="*/ 147 h 279"/>
                    <a:gd name="T6" fmla="*/ 86 w 132"/>
                    <a:gd name="T7" fmla="*/ 117 h 279"/>
                    <a:gd name="T8" fmla="*/ 74 w 132"/>
                    <a:gd name="T9" fmla="*/ 83 h 279"/>
                    <a:gd name="T10" fmla="*/ 58 w 132"/>
                    <a:gd name="T11" fmla="*/ 45 h 279"/>
                    <a:gd name="T12" fmla="*/ 47 w 132"/>
                    <a:gd name="T13" fmla="*/ 22 h 279"/>
                    <a:gd name="T14" fmla="*/ 37 w 132"/>
                    <a:gd name="T15" fmla="*/ 12 h 279"/>
                    <a:gd name="T16" fmla="*/ 25 w 132"/>
                    <a:gd name="T17" fmla="*/ 2 h 279"/>
                    <a:gd name="T18" fmla="*/ 12 w 132"/>
                    <a:gd name="T19" fmla="*/ 0 h 279"/>
                    <a:gd name="T20" fmla="*/ 6 w 132"/>
                    <a:gd name="T21" fmla="*/ 7 h 279"/>
                    <a:gd name="T22" fmla="*/ 0 w 132"/>
                    <a:gd name="T23" fmla="*/ 25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8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>
                    <a:gd name="T0" fmla="*/ 87 w 89"/>
                    <a:gd name="T1" fmla="*/ 697 h 698"/>
                    <a:gd name="T2" fmla="*/ 88 w 89"/>
                    <a:gd name="T3" fmla="*/ 632 h 698"/>
                    <a:gd name="T4" fmla="*/ 88 w 89"/>
                    <a:gd name="T5" fmla="*/ 582 h 698"/>
                    <a:gd name="T6" fmla="*/ 86 w 89"/>
                    <a:gd name="T7" fmla="*/ 548 h 698"/>
                    <a:gd name="T8" fmla="*/ 85 w 89"/>
                    <a:gd name="T9" fmla="*/ 505 h 698"/>
                    <a:gd name="T10" fmla="*/ 85 w 89"/>
                    <a:gd name="T11" fmla="*/ 462 h 698"/>
                    <a:gd name="T12" fmla="*/ 84 w 89"/>
                    <a:gd name="T13" fmla="*/ 426 h 698"/>
                    <a:gd name="T14" fmla="*/ 81 w 89"/>
                    <a:gd name="T15" fmla="*/ 393 h 698"/>
                    <a:gd name="T16" fmla="*/ 79 w 89"/>
                    <a:gd name="T17" fmla="*/ 334 h 698"/>
                    <a:gd name="T18" fmla="*/ 74 w 89"/>
                    <a:gd name="T19" fmla="*/ 271 h 698"/>
                    <a:gd name="T20" fmla="*/ 69 w 89"/>
                    <a:gd name="T21" fmla="*/ 208 h 698"/>
                    <a:gd name="T22" fmla="*/ 65 w 89"/>
                    <a:gd name="T23" fmla="*/ 139 h 698"/>
                    <a:gd name="T24" fmla="*/ 60 w 89"/>
                    <a:gd name="T25" fmla="*/ 97 h 698"/>
                    <a:gd name="T26" fmla="*/ 58 w 89"/>
                    <a:gd name="T27" fmla="*/ 81 h 698"/>
                    <a:gd name="T28" fmla="*/ 50 w 89"/>
                    <a:gd name="T29" fmla="*/ 54 h 698"/>
                    <a:gd name="T30" fmla="*/ 42 w 89"/>
                    <a:gd name="T31" fmla="*/ 34 h 698"/>
                    <a:gd name="T32" fmla="*/ 33 w 89"/>
                    <a:gd name="T33" fmla="*/ 18 h 698"/>
                    <a:gd name="T34" fmla="*/ 24 w 89"/>
                    <a:gd name="T35" fmla="*/ 4 h 698"/>
                    <a:gd name="T36" fmla="*/ 18 w 89"/>
                    <a:gd name="T37" fmla="*/ 0 h 698"/>
                    <a:gd name="T38" fmla="*/ 10 w 89"/>
                    <a:gd name="T39" fmla="*/ 0 h 698"/>
                    <a:gd name="T40" fmla="*/ 2 w 89"/>
                    <a:gd name="T41" fmla="*/ 5 h 698"/>
                    <a:gd name="T42" fmla="*/ 0 w 89"/>
                    <a:gd name="T43" fmla="*/ 11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29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>
                    <a:gd name="T0" fmla="*/ 0 w 140"/>
                    <a:gd name="T1" fmla="*/ 261 h 262"/>
                    <a:gd name="T2" fmla="*/ 20 w 140"/>
                    <a:gd name="T3" fmla="*/ 236 h 262"/>
                    <a:gd name="T4" fmla="*/ 28 w 140"/>
                    <a:gd name="T5" fmla="*/ 220 h 262"/>
                    <a:gd name="T6" fmla="*/ 34 w 140"/>
                    <a:gd name="T7" fmla="*/ 207 h 262"/>
                    <a:gd name="T8" fmla="*/ 64 w 140"/>
                    <a:gd name="T9" fmla="*/ 87 h 262"/>
                    <a:gd name="T10" fmla="*/ 81 w 140"/>
                    <a:gd name="T11" fmla="*/ 48 h 262"/>
                    <a:gd name="T12" fmla="*/ 93 w 140"/>
                    <a:gd name="T13" fmla="*/ 24 h 262"/>
                    <a:gd name="T14" fmla="*/ 103 w 140"/>
                    <a:gd name="T15" fmla="*/ 12 h 262"/>
                    <a:gd name="T16" fmla="*/ 115 w 140"/>
                    <a:gd name="T17" fmla="*/ 4 h 262"/>
                    <a:gd name="T18" fmla="*/ 126 w 140"/>
                    <a:gd name="T19" fmla="*/ 0 h 262"/>
                    <a:gd name="T20" fmla="*/ 134 w 140"/>
                    <a:gd name="T21" fmla="*/ 2 h 262"/>
                    <a:gd name="T22" fmla="*/ 139 w 140"/>
                    <a:gd name="T23" fmla="*/ 17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30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>
                    <a:gd name="T0" fmla="*/ 328 w 329"/>
                    <a:gd name="T1" fmla="*/ 914 h 915"/>
                    <a:gd name="T2" fmla="*/ 316 w 329"/>
                    <a:gd name="T3" fmla="*/ 807 h 915"/>
                    <a:gd name="T4" fmla="*/ 301 w 329"/>
                    <a:gd name="T5" fmla="*/ 690 h 915"/>
                    <a:gd name="T6" fmla="*/ 288 w 329"/>
                    <a:gd name="T7" fmla="*/ 600 h 915"/>
                    <a:gd name="T8" fmla="*/ 274 w 329"/>
                    <a:gd name="T9" fmla="*/ 519 h 915"/>
                    <a:gd name="T10" fmla="*/ 256 w 329"/>
                    <a:gd name="T11" fmla="*/ 449 h 915"/>
                    <a:gd name="T12" fmla="*/ 238 w 329"/>
                    <a:gd name="T13" fmla="*/ 372 h 915"/>
                    <a:gd name="T14" fmla="*/ 213 w 329"/>
                    <a:gd name="T15" fmla="*/ 308 h 915"/>
                    <a:gd name="T16" fmla="*/ 160 w 329"/>
                    <a:gd name="T17" fmla="*/ 178 h 915"/>
                    <a:gd name="T18" fmla="*/ 145 w 329"/>
                    <a:gd name="T19" fmla="*/ 141 h 915"/>
                    <a:gd name="T20" fmla="*/ 134 w 329"/>
                    <a:gd name="T21" fmla="*/ 122 h 915"/>
                    <a:gd name="T22" fmla="*/ 109 w 329"/>
                    <a:gd name="T23" fmla="*/ 73 h 915"/>
                    <a:gd name="T24" fmla="*/ 94 w 329"/>
                    <a:gd name="T25" fmla="*/ 50 h 915"/>
                    <a:gd name="T26" fmla="*/ 77 w 329"/>
                    <a:gd name="T27" fmla="*/ 31 h 915"/>
                    <a:gd name="T28" fmla="*/ 50 w 329"/>
                    <a:gd name="T29" fmla="*/ 11 h 915"/>
                    <a:gd name="T30" fmla="*/ 33 w 329"/>
                    <a:gd name="T31" fmla="*/ 1 h 915"/>
                    <a:gd name="T32" fmla="*/ 20 w 329"/>
                    <a:gd name="T33" fmla="*/ 0 h 915"/>
                    <a:gd name="T34" fmla="*/ 8 w 329"/>
                    <a:gd name="T35" fmla="*/ 5 h 915"/>
                    <a:gd name="T36" fmla="*/ 0 w 329"/>
                    <a:gd name="T37" fmla="*/ 18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2131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>
                    <a:gd name="T0" fmla="*/ 135 w 136"/>
                    <a:gd name="T1" fmla="*/ 753 h 754"/>
                    <a:gd name="T2" fmla="*/ 62 w 136"/>
                    <a:gd name="T3" fmla="*/ 28 h 754"/>
                    <a:gd name="T4" fmla="*/ 56 w 136"/>
                    <a:gd name="T5" fmla="*/ 18 h 754"/>
                    <a:gd name="T6" fmla="*/ 48 w 136"/>
                    <a:gd name="T7" fmla="*/ 5 h 754"/>
                    <a:gd name="T8" fmla="*/ 41 w 136"/>
                    <a:gd name="T9" fmla="*/ 2 h 754"/>
                    <a:gd name="T10" fmla="*/ 29 w 136"/>
                    <a:gd name="T11" fmla="*/ 0 h 754"/>
                    <a:gd name="T12" fmla="*/ 21 w 136"/>
                    <a:gd name="T13" fmla="*/ 2 h 754"/>
                    <a:gd name="T14" fmla="*/ 13 w 136"/>
                    <a:gd name="T15" fmla="*/ 11 h 754"/>
                    <a:gd name="T16" fmla="*/ 5 w 136"/>
                    <a:gd name="T17" fmla="*/ 24 h 754"/>
                    <a:gd name="T18" fmla="*/ 0 w 136"/>
                    <a:gd name="T19" fmla="*/ 47 h 7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2133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>
                  <a:gd name="T0" fmla="*/ 47 w 48"/>
                  <a:gd name="T1" fmla="*/ 0 h 470"/>
                  <a:gd name="T2" fmla="*/ 29 w 48"/>
                  <a:gd name="T3" fmla="*/ 30 h 470"/>
                  <a:gd name="T4" fmla="*/ 20 w 48"/>
                  <a:gd name="T5" fmla="*/ 89 h 470"/>
                  <a:gd name="T6" fmla="*/ 9 w 48"/>
                  <a:gd name="T7" fmla="*/ 168 h 470"/>
                  <a:gd name="T8" fmla="*/ 0 w 48"/>
                  <a:gd name="T9" fmla="*/ 267 h 470"/>
                  <a:gd name="T10" fmla="*/ 0 w 48"/>
                  <a:gd name="T11" fmla="*/ 375 h 470"/>
                  <a:gd name="T12" fmla="*/ 5 w 48"/>
                  <a:gd name="T13" fmla="*/ 469 h 470"/>
                  <a:gd name="T14" fmla="*/ 9 w 48"/>
                  <a:gd name="T15" fmla="*/ 469 h 470"/>
                  <a:gd name="T16" fmla="*/ 5 w 48"/>
                  <a:gd name="T17" fmla="*/ 375 h 470"/>
                  <a:gd name="T18" fmla="*/ 5 w 48"/>
                  <a:gd name="T19" fmla="*/ 296 h 470"/>
                  <a:gd name="T20" fmla="*/ 14 w 48"/>
                  <a:gd name="T21" fmla="*/ 211 h 470"/>
                  <a:gd name="T22" fmla="*/ 29 w 48"/>
                  <a:gd name="T23" fmla="*/ 125 h 470"/>
                  <a:gd name="T24" fmla="*/ 46 w 48"/>
                  <a:gd name="T25" fmla="*/ 12 h 470"/>
                  <a:gd name="T26" fmla="*/ 47 w 48"/>
                  <a:gd name="T2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>
                  <a:gd name="T0" fmla="*/ 15 w 77"/>
                  <a:gd name="T1" fmla="*/ 0 h 486"/>
                  <a:gd name="T2" fmla="*/ 30 w 77"/>
                  <a:gd name="T3" fmla="*/ 37 h 486"/>
                  <a:gd name="T4" fmla="*/ 45 w 77"/>
                  <a:gd name="T5" fmla="*/ 96 h 486"/>
                  <a:gd name="T6" fmla="*/ 60 w 77"/>
                  <a:gd name="T7" fmla="*/ 177 h 486"/>
                  <a:gd name="T8" fmla="*/ 76 w 77"/>
                  <a:gd name="T9" fmla="*/ 279 h 486"/>
                  <a:gd name="T10" fmla="*/ 76 w 77"/>
                  <a:gd name="T11" fmla="*/ 390 h 486"/>
                  <a:gd name="T12" fmla="*/ 68 w 77"/>
                  <a:gd name="T13" fmla="*/ 485 h 486"/>
                  <a:gd name="T14" fmla="*/ 60 w 77"/>
                  <a:gd name="T15" fmla="*/ 485 h 486"/>
                  <a:gd name="T16" fmla="*/ 68 w 77"/>
                  <a:gd name="T17" fmla="*/ 390 h 486"/>
                  <a:gd name="T18" fmla="*/ 68 w 77"/>
                  <a:gd name="T19" fmla="*/ 309 h 486"/>
                  <a:gd name="T20" fmla="*/ 53 w 77"/>
                  <a:gd name="T21" fmla="*/ 220 h 486"/>
                  <a:gd name="T22" fmla="*/ 30 w 77"/>
                  <a:gd name="T23" fmla="*/ 132 h 486"/>
                  <a:gd name="T24" fmla="*/ 0 w 77"/>
                  <a:gd name="T25" fmla="*/ 23 h 486"/>
                  <a:gd name="T26" fmla="*/ 15 w 77"/>
                  <a:gd name="T27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>
                  <a:gd name="T0" fmla="*/ 124 w 213"/>
                  <a:gd name="T1" fmla="*/ 14 h 578"/>
                  <a:gd name="T2" fmla="*/ 106 w 213"/>
                  <a:gd name="T3" fmla="*/ 37 h 578"/>
                  <a:gd name="T4" fmla="*/ 67 w 213"/>
                  <a:gd name="T5" fmla="*/ 61 h 578"/>
                  <a:gd name="T6" fmla="*/ 82 w 213"/>
                  <a:gd name="T7" fmla="*/ 56 h 578"/>
                  <a:gd name="T8" fmla="*/ 87 w 213"/>
                  <a:gd name="T9" fmla="*/ 71 h 578"/>
                  <a:gd name="T10" fmla="*/ 82 w 213"/>
                  <a:gd name="T11" fmla="*/ 84 h 578"/>
                  <a:gd name="T12" fmla="*/ 60 w 213"/>
                  <a:gd name="T13" fmla="*/ 112 h 578"/>
                  <a:gd name="T14" fmla="*/ 60 w 213"/>
                  <a:gd name="T15" fmla="*/ 119 h 578"/>
                  <a:gd name="T16" fmla="*/ 76 w 213"/>
                  <a:gd name="T17" fmla="*/ 119 h 578"/>
                  <a:gd name="T18" fmla="*/ 69 w 213"/>
                  <a:gd name="T19" fmla="*/ 128 h 578"/>
                  <a:gd name="T20" fmla="*/ 60 w 213"/>
                  <a:gd name="T21" fmla="*/ 156 h 578"/>
                  <a:gd name="T22" fmla="*/ 69 w 213"/>
                  <a:gd name="T23" fmla="*/ 151 h 578"/>
                  <a:gd name="T24" fmla="*/ 73 w 213"/>
                  <a:gd name="T25" fmla="*/ 169 h 578"/>
                  <a:gd name="T26" fmla="*/ 21 w 213"/>
                  <a:gd name="T27" fmla="*/ 217 h 578"/>
                  <a:gd name="T28" fmla="*/ 54 w 213"/>
                  <a:gd name="T29" fmla="*/ 202 h 578"/>
                  <a:gd name="T30" fmla="*/ 42 w 213"/>
                  <a:gd name="T31" fmla="*/ 231 h 578"/>
                  <a:gd name="T32" fmla="*/ 27 w 213"/>
                  <a:gd name="T33" fmla="*/ 235 h 578"/>
                  <a:gd name="T34" fmla="*/ 63 w 213"/>
                  <a:gd name="T35" fmla="*/ 202 h 578"/>
                  <a:gd name="T36" fmla="*/ 73 w 213"/>
                  <a:gd name="T37" fmla="*/ 217 h 578"/>
                  <a:gd name="T38" fmla="*/ 45 w 213"/>
                  <a:gd name="T39" fmla="*/ 260 h 578"/>
                  <a:gd name="T40" fmla="*/ 24 w 213"/>
                  <a:gd name="T41" fmla="*/ 289 h 578"/>
                  <a:gd name="T42" fmla="*/ 49 w 213"/>
                  <a:gd name="T43" fmla="*/ 270 h 578"/>
                  <a:gd name="T44" fmla="*/ 57 w 213"/>
                  <a:gd name="T45" fmla="*/ 283 h 578"/>
                  <a:gd name="T46" fmla="*/ 45 w 213"/>
                  <a:gd name="T47" fmla="*/ 316 h 578"/>
                  <a:gd name="T48" fmla="*/ 27 w 213"/>
                  <a:gd name="T49" fmla="*/ 336 h 578"/>
                  <a:gd name="T50" fmla="*/ 33 w 213"/>
                  <a:gd name="T51" fmla="*/ 345 h 578"/>
                  <a:gd name="T52" fmla="*/ 36 w 213"/>
                  <a:gd name="T53" fmla="*/ 359 h 578"/>
                  <a:gd name="T54" fmla="*/ 33 w 213"/>
                  <a:gd name="T55" fmla="*/ 364 h 578"/>
                  <a:gd name="T56" fmla="*/ 30 w 213"/>
                  <a:gd name="T57" fmla="*/ 378 h 578"/>
                  <a:gd name="T58" fmla="*/ 33 w 213"/>
                  <a:gd name="T59" fmla="*/ 392 h 578"/>
                  <a:gd name="T60" fmla="*/ 6 w 213"/>
                  <a:gd name="T61" fmla="*/ 448 h 578"/>
                  <a:gd name="T62" fmla="*/ 39 w 213"/>
                  <a:gd name="T63" fmla="*/ 415 h 578"/>
                  <a:gd name="T64" fmla="*/ 69 w 213"/>
                  <a:gd name="T65" fmla="*/ 577 h 578"/>
                  <a:gd name="T66" fmla="*/ 45 w 213"/>
                  <a:gd name="T67" fmla="*/ 434 h 578"/>
                  <a:gd name="T68" fmla="*/ 60 w 213"/>
                  <a:gd name="T69" fmla="*/ 397 h 578"/>
                  <a:gd name="T70" fmla="*/ 63 w 213"/>
                  <a:gd name="T71" fmla="*/ 378 h 578"/>
                  <a:gd name="T72" fmla="*/ 73 w 213"/>
                  <a:gd name="T73" fmla="*/ 411 h 578"/>
                  <a:gd name="T74" fmla="*/ 69 w 213"/>
                  <a:gd name="T75" fmla="*/ 349 h 578"/>
                  <a:gd name="T76" fmla="*/ 91 w 213"/>
                  <a:gd name="T77" fmla="*/ 430 h 578"/>
                  <a:gd name="T78" fmla="*/ 100 w 213"/>
                  <a:gd name="T79" fmla="*/ 434 h 578"/>
                  <a:gd name="T80" fmla="*/ 76 w 213"/>
                  <a:gd name="T81" fmla="*/ 378 h 578"/>
                  <a:gd name="T82" fmla="*/ 82 w 213"/>
                  <a:gd name="T83" fmla="*/ 312 h 578"/>
                  <a:gd name="T84" fmla="*/ 145 w 213"/>
                  <a:gd name="T85" fmla="*/ 500 h 578"/>
                  <a:gd name="T86" fmla="*/ 87 w 213"/>
                  <a:gd name="T87" fmla="*/ 326 h 578"/>
                  <a:gd name="T88" fmla="*/ 93 w 213"/>
                  <a:gd name="T89" fmla="*/ 250 h 578"/>
                  <a:gd name="T90" fmla="*/ 124 w 213"/>
                  <a:gd name="T91" fmla="*/ 359 h 578"/>
                  <a:gd name="T92" fmla="*/ 102 w 213"/>
                  <a:gd name="T93" fmla="*/ 256 h 578"/>
                  <a:gd name="T94" fmla="*/ 129 w 213"/>
                  <a:gd name="T95" fmla="*/ 415 h 578"/>
                  <a:gd name="T96" fmla="*/ 106 w 213"/>
                  <a:gd name="T97" fmla="*/ 202 h 578"/>
                  <a:gd name="T98" fmla="*/ 111 w 213"/>
                  <a:gd name="T99" fmla="*/ 151 h 578"/>
                  <a:gd name="T100" fmla="*/ 148 w 213"/>
                  <a:gd name="T101" fmla="*/ 240 h 578"/>
                  <a:gd name="T102" fmla="*/ 148 w 213"/>
                  <a:gd name="T103" fmla="*/ 240 h 578"/>
                  <a:gd name="T104" fmla="*/ 120 w 213"/>
                  <a:gd name="T105" fmla="*/ 161 h 578"/>
                  <a:gd name="T106" fmla="*/ 124 w 213"/>
                  <a:gd name="T107" fmla="*/ 119 h 578"/>
                  <a:gd name="T108" fmla="*/ 133 w 213"/>
                  <a:gd name="T109" fmla="*/ 138 h 578"/>
                  <a:gd name="T110" fmla="*/ 212 w 213"/>
                  <a:gd name="T111" fmla="*/ 223 h 578"/>
                  <a:gd name="T112" fmla="*/ 129 w 213"/>
                  <a:gd name="T113" fmla="*/ 123 h 578"/>
                  <a:gd name="T114" fmla="*/ 145 w 213"/>
                  <a:gd name="T115" fmla="*/ 112 h 578"/>
                  <a:gd name="T116" fmla="*/ 194 w 213"/>
                  <a:gd name="T117" fmla="*/ 208 h 578"/>
                  <a:gd name="T118" fmla="*/ 139 w 213"/>
                  <a:gd name="T119" fmla="*/ 56 h 578"/>
                  <a:gd name="T120" fmla="*/ 135 w 213"/>
                  <a:gd name="T121" fmla="*/ 28 h 578"/>
                  <a:gd name="T122" fmla="*/ 151 w 213"/>
                  <a:gd name="T123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>
                  <a:gd name="T0" fmla="*/ 131 w 132"/>
                  <a:gd name="T1" fmla="*/ 179 h 502"/>
                  <a:gd name="T2" fmla="*/ 117 w 132"/>
                  <a:gd name="T3" fmla="*/ 18 h 502"/>
                  <a:gd name="T4" fmla="*/ 99 w 132"/>
                  <a:gd name="T5" fmla="*/ 2 h 502"/>
                  <a:gd name="T6" fmla="*/ 85 w 132"/>
                  <a:gd name="T7" fmla="*/ 0 h 502"/>
                  <a:gd name="T8" fmla="*/ 63 w 132"/>
                  <a:gd name="T9" fmla="*/ 7 h 502"/>
                  <a:gd name="T10" fmla="*/ 49 w 132"/>
                  <a:gd name="T11" fmla="*/ 25 h 502"/>
                  <a:gd name="T12" fmla="*/ 33 w 132"/>
                  <a:gd name="T13" fmla="*/ 50 h 502"/>
                  <a:gd name="T14" fmla="*/ 18 w 132"/>
                  <a:gd name="T15" fmla="*/ 94 h 502"/>
                  <a:gd name="T16" fmla="*/ 10 w 132"/>
                  <a:gd name="T17" fmla="*/ 157 h 502"/>
                  <a:gd name="T18" fmla="*/ 6 w 132"/>
                  <a:gd name="T19" fmla="*/ 211 h 502"/>
                  <a:gd name="T20" fmla="*/ 0 w 132"/>
                  <a:gd name="T21" fmla="*/ 285 h 502"/>
                  <a:gd name="T22" fmla="*/ 0 w 132"/>
                  <a:gd name="T23" fmla="*/ 334 h 502"/>
                  <a:gd name="T24" fmla="*/ 10 w 132"/>
                  <a:gd name="T25" fmla="*/ 400 h 502"/>
                  <a:gd name="T26" fmla="*/ 30 w 132"/>
                  <a:gd name="T27" fmla="*/ 456 h 502"/>
                  <a:gd name="T28" fmla="*/ 49 w 132"/>
                  <a:gd name="T29" fmla="*/ 501 h 502"/>
                  <a:gd name="T30" fmla="*/ 38 w 132"/>
                  <a:gd name="T31" fmla="*/ 433 h 502"/>
                  <a:gd name="T32" fmla="*/ 33 w 132"/>
                  <a:gd name="T33" fmla="*/ 370 h 502"/>
                  <a:gd name="T34" fmla="*/ 36 w 132"/>
                  <a:gd name="T35" fmla="*/ 304 h 502"/>
                  <a:gd name="T36" fmla="*/ 38 w 132"/>
                  <a:gd name="T37" fmla="*/ 245 h 502"/>
                  <a:gd name="T38" fmla="*/ 42 w 132"/>
                  <a:gd name="T39" fmla="*/ 186 h 502"/>
                  <a:gd name="T40" fmla="*/ 49 w 132"/>
                  <a:gd name="T41" fmla="*/ 133 h 502"/>
                  <a:gd name="T42" fmla="*/ 51 w 132"/>
                  <a:gd name="T43" fmla="*/ 93 h 502"/>
                  <a:gd name="T44" fmla="*/ 59 w 132"/>
                  <a:gd name="T45" fmla="*/ 53 h 502"/>
                  <a:gd name="T46" fmla="*/ 79 w 132"/>
                  <a:gd name="T47" fmla="*/ 20 h 502"/>
                  <a:gd name="T48" fmla="*/ 96 w 132"/>
                  <a:gd name="T49" fmla="*/ 22 h 502"/>
                  <a:gd name="T50" fmla="*/ 112 w 132"/>
                  <a:gd name="T51" fmla="*/ 113 h 502"/>
                  <a:gd name="T52" fmla="*/ 125 w 132"/>
                  <a:gd name="T53" fmla="*/ 133 h 502"/>
                  <a:gd name="T54" fmla="*/ 131 w 132"/>
                  <a:gd name="T55" fmla="*/ 179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>
                  <a:gd name="T0" fmla="*/ 193 w 288"/>
                  <a:gd name="T1" fmla="*/ 11 h 1029"/>
                  <a:gd name="T2" fmla="*/ 185 w 288"/>
                  <a:gd name="T3" fmla="*/ 44 h 1029"/>
                  <a:gd name="T4" fmla="*/ 122 w 288"/>
                  <a:gd name="T5" fmla="*/ 37 h 1029"/>
                  <a:gd name="T6" fmla="*/ 147 w 288"/>
                  <a:gd name="T7" fmla="*/ 51 h 1029"/>
                  <a:gd name="T8" fmla="*/ 174 w 288"/>
                  <a:gd name="T9" fmla="*/ 70 h 1029"/>
                  <a:gd name="T10" fmla="*/ 114 w 288"/>
                  <a:gd name="T11" fmla="*/ 96 h 1029"/>
                  <a:gd name="T12" fmla="*/ 161 w 288"/>
                  <a:gd name="T13" fmla="*/ 104 h 1029"/>
                  <a:gd name="T14" fmla="*/ 164 w 288"/>
                  <a:gd name="T15" fmla="*/ 135 h 1029"/>
                  <a:gd name="T16" fmla="*/ 28 w 288"/>
                  <a:gd name="T17" fmla="*/ 280 h 1029"/>
                  <a:gd name="T18" fmla="*/ 155 w 288"/>
                  <a:gd name="T19" fmla="*/ 175 h 1029"/>
                  <a:gd name="T20" fmla="*/ 128 w 288"/>
                  <a:gd name="T21" fmla="*/ 234 h 1029"/>
                  <a:gd name="T22" fmla="*/ 145 w 288"/>
                  <a:gd name="T23" fmla="*/ 240 h 1029"/>
                  <a:gd name="T24" fmla="*/ 122 w 288"/>
                  <a:gd name="T25" fmla="*/ 322 h 1029"/>
                  <a:gd name="T26" fmla="*/ 72 w 288"/>
                  <a:gd name="T27" fmla="*/ 409 h 1029"/>
                  <a:gd name="T28" fmla="*/ 128 w 288"/>
                  <a:gd name="T29" fmla="*/ 345 h 1029"/>
                  <a:gd name="T30" fmla="*/ 82 w 288"/>
                  <a:gd name="T31" fmla="*/ 474 h 1029"/>
                  <a:gd name="T32" fmla="*/ 124 w 288"/>
                  <a:gd name="T33" fmla="*/ 389 h 1029"/>
                  <a:gd name="T34" fmla="*/ 134 w 288"/>
                  <a:gd name="T35" fmla="*/ 389 h 1029"/>
                  <a:gd name="T36" fmla="*/ 117 w 288"/>
                  <a:gd name="T37" fmla="*/ 465 h 1029"/>
                  <a:gd name="T38" fmla="*/ 131 w 288"/>
                  <a:gd name="T39" fmla="*/ 465 h 1029"/>
                  <a:gd name="T40" fmla="*/ 105 w 288"/>
                  <a:gd name="T41" fmla="*/ 553 h 1029"/>
                  <a:gd name="T42" fmla="*/ 120 w 288"/>
                  <a:gd name="T43" fmla="*/ 531 h 1029"/>
                  <a:gd name="T44" fmla="*/ 106 w 288"/>
                  <a:gd name="T45" fmla="*/ 615 h 1029"/>
                  <a:gd name="T46" fmla="*/ 117 w 288"/>
                  <a:gd name="T47" fmla="*/ 588 h 1029"/>
                  <a:gd name="T48" fmla="*/ 130 w 288"/>
                  <a:gd name="T49" fmla="*/ 579 h 1029"/>
                  <a:gd name="T50" fmla="*/ 122 w 288"/>
                  <a:gd name="T51" fmla="*/ 641 h 1029"/>
                  <a:gd name="T52" fmla="*/ 95 w 288"/>
                  <a:gd name="T53" fmla="*/ 754 h 1029"/>
                  <a:gd name="T54" fmla="*/ 130 w 288"/>
                  <a:gd name="T55" fmla="*/ 667 h 1029"/>
                  <a:gd name="T56" fmla="*/ 138 w 288"/>
                  <a:gd name="T57" fmla="*/ 652 h 1029"/>
                  <a:gd name="T58" fmla="*/ 135 w 288"/>
                  <a:gd name="T59" fmla="*/ 746 h 1029"/>
                  <a:gd name="T60" fmla="*/ 147 w 288"/>
                  <a:gd name="T61" fmla="*/ 793 h 1029"/>
                  <a:gd name="T62" fmla="*/ 151 w 288"/>
                  <a:gd name="T63" fmla="*/ 740 h 1029"/>
                  <a:gd name="T64" fmla="*/ 254 w 288"/>
                  <a:gd name="T65" fmla="*/ 881 h 1029"/>
                  <a:gd name="T66" fmla="*/ 161 w 288"/>
                  <a:gd name="T67" fmla="*/ 677 h 1029"/>
                  <a:gd name="T68" fmla="*/ 180 w 288"/>
                  <a:gd name="T69" fmla="*/ 720 h 1029"/>
                  <a:gd name="T70" fmla="*/ 153 w 288"/>
                  <a:gd name="T71" fmla="*/ 605 h 1029"/>
                  <a:gd name="T72" fmla="*/ 265 w 288"/>
                  <a:gd name="T73" fmla="*/ 695 h 1029"/>
                  <a:gd name="T74" fmla="*/ 153 w 288"/>
                  <a:gd name="T75" fmla="*/ 570 h 1029"/>
                  <a:gd name="T76" fmla="*/ 169 w 288"/>
                  <a:gd name="T77" fmla="*/ 542 h 1029"/>
                  <a:gd name="T78" fmla="*/ 156 w 288"/>
                  <a:gd name="T79" fmla="*/ 494 h 1029"/>
                  <a:gd name="T80" fmla="*/ 174 w 288"/>
                  <a:gd name="T81" fmla="*/ 494 h 1029"/>
                  <a:gd name="T82" fmla="*/ 225 w 288"/>
                  <a:gd name="T83" fmla="*/ 582 h 1029"/>
                  <a:gd name="T84" fmla="*/ 176 w 288"/>
                  <a:gd name="T85" fmla="*/ 415 h 1029"/>
                  <a:gd name="T86" fmla="*/ 166 w 288"/>
                  <a:gd name="T87" fmla="*/ 353 h 1029"/>
                  <a:gd name="T88" fmla="*/ 180 w 288"/>
                  <a:gd name="T89" fmla="*/ 342 h 1029"/>
                  <a:gd name="T90" fmla="*/ 178 w 288"/>
                  <a:gd name="T91" fmla="*/ 284 h 1029"/>
                  <a:gd name="T92" fmla="*/ 184 w 288"/>
                  <a:gd name="T93" fmla="*/ 277 h 1029"/>
                  <a:gd name="T94" fmla="*/ 218 w 288"/>
                  <a:gd name="T95" fmla="*/ 330 h 1029"/>
                  <a:gd name="T96" fmla="*/ 191 w 288"/>
                  <a:gd name="T97" fmla="*/ 245 h 1029"/>
                  <a:gd name="T98" fmla="*/ 193 w 288"/>
                  <a:gd name="T99" fmla="*/ 172 h 1029"/>
                  <a:gd name="T100" fmla="*/ 191 w 288"/>
                  <a:gd name="T101" fmla="*/ 132 h 1029"/>
                  <a:gd name="T102" fmla="*/ 221 w 288"/>
                  <a:gd name="T103" fmla="*/ 129 h 1029"/>
                  <a:gd name="T104" fmla="*/ 213 w 288"/>
                  <a:gd name="T105" fmla="*/ 70 h 1029"/>
                  <a:gd name="T106" fmla="*/ 226 w 288"/>
                  <a:gd name="T107" fmla="*/ 56 h 1029"/>
                  <a:gd name="T108" fmla="*/ 222 w 288"/>
                  <a:gd name="T109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>
                  <a:gd name="T0" fmla="*/ 2 w 120"/>
                  <a:gd name="T1" fmla="*/ 91 h 573"/>
                  <a:gd name="T2" fmla="*/ 27 w 120"/>
                  <a:gd name="T3" fmla="*/ 0 h 573"/>
                  <a:gd name="T4" fmla="*/ 43 w 120"/>
                  <a:gd name="T5" fmla="*/ 2 h 573"/>
                  <a:gd name="T6" fmla="*/ 56 w 120"/>
                  <a:gd name="T7" fmla="*/ 8 h 573"/>
                  <a:gd name="T8" fmla="*/ 67 w 120"/>
                  <a:gd name="T9" fmla="*/ 33 h 573"/>
                  <a:gd name="T10" fmla="*/ 94 w 120"/>
                  <a:gd name="T11" fmla="*/ 106 h 573"/>
                  <a:gd name="T12" fmla="*/ 103 w 120"/>
                  <a:gd name="T13" fmla="*/ 139 h 573"/>
                  <a:gd name="T14" fmla="*/ 110 w 120"/>
                  <a:gd name="T15" fmla="*/ 171 h 573"/>
                  <a:gd name="T16" fmla="*/ 116 w 120"/>
                  <a:gd name="T17" fmla="*/ 268 h 573"/>
                  <a:gd name="T18" fmla="*/ 119 w 120"/>
                  <a:gd name="T19" fmla="*/ 297 h 573"/>
                  <a:gd name="T20" fmla="*/ 116 w 120"/>
                  <a:gd name="T21" fmla="*/ 336 h 573"/>
                  <a:gd name="T22" fmla="*/ 111 w 120"/>
                  <a:gd name="T23" fmla="*/ 375 h 573"/>
                  <a:gd name="T24" fmla="*/ 101 w 120"/>
                  <a:gd name="T25" fmla="*/ 436 h 573"/>
                  <a:gd name="T26" fmla="*/ 92 w 120"/>
                  <a:gd name="T27" fmla="*/ 475 h 573"/>
                  <a:gd name="T28" fmla="*/ 79 w 120"/>
                  <a:gd name="T29" fmla="*/ 518 h 573"/>
                  <a:gd name="T30" fmla="*/ 52 w 120"/>
                  <a:gd name="T31" fmla="*/ 572 h 573"/>
                  <a:gd name="T32" fmla="*/ 65 w 120"/>
                  <a:gd name="T33" fmla="*/ 505 h 573"/>
                  <a:gd name="T34" fmla="*/ 77 w 120"/>
                  <a:gd name="T35" fmla="*/ 444 h 573"/>
                  <a:gd name="T36" fmla="*/ 83 w 120"/>
                  <a:gd name="T37" fmla="*/ 388 h 573"/>
                  <a:gd name="T38" fmla="*/ 80 w 120"/>
                  <a:gd name="T39" fmla="*/ 336 h 573"/>
                  <a:gd name="T40" fmla="*/ 79 w 120"/>
                  <a:gd name="T41" fmla="*/ 297 h 573"/>
                  <a:gd name="T42" fmla="*/ 83 w 120"/>
                  <a:gd name="T43" fmla="*/ 251 h 573"/>
                  <a:gd name="T44" fmla="*/ 86 w 120"/>
                  <a:gd name="T45" fmla="*/ 214 h 573"/>
                  <a:gd name="T46" fmla="*/ 74 w 120"/>
                  <a:gd name="T47" fmla="*/ 139 h 573"/>
                  <a:gd name="T48" fmla="*/ 71 w 120"/>
                  <a:gd name="T49" fmla="*/ 97 h 573"/>
                  <a:gd name="T50" fmla="*/ 63 w 120"/>
                  <a:gd name="T51" fmla="*/ 66 h 573"/>
                  <a:gd name="T52" fmla="*/ 43 w 120"/>
                  <a:gd name="T53" fmla="*/ 24 h 573"/>
                  <a:gd name="T54" fmla="*/ 33 w 120"/>
                  <a:gd name="T55" fmla="*/ 57 h 573"/>
                  <a:gd name="T56" fmla="*/ 0 w 120"/>
                  <a:gd name="T57" fmla="*/ 109 h 573"/>
                  <a:gd name="T58" fmla="*/ 2 w 120"/>
                  <a:gd name="T59" fmla="*/ 9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>
                  <a:gd name="T0" fmla="*/ 39 w 50"/>
                  <a:gd name="T1" fmla="*/ 0 h 585"/>
                  <a:gd name="T2" fmla="*/ 35 w 50"/>
                  <a:gd name="T3" fmla="*/ 11 h 585"/>
                  <a:gd name="T4" fmla="*/ 19 w 50"/>
                  <a:gd name="T5" fmla="*/ 115 h 585"/>
                  <a:gd name="T6" fmla="*/ 9 w 50"/>
                  <a:gd name="T7" fmla="*/ 212 h 585"/>
                  <a:gd name="T8" fmla="*/ 0 w 50"/>
                  <a:gd name="T9" fmla="*/ 335 h 585"/>
                  <a:gd name="T10" fmla="*/ 0 w 50"/>
                  <a:gd name="T11" fmla="*/ 467 h 585"/>
                  <a:gd name="T12" fmla="*/ 4 w 50"/>
                  <a:gd name="T13" fmla="*/ 584 h 585"/>
                  <a:gd name="T14" fmla="*/ 9 w 50"/>
                  <a:gd name="T15" fmla="*/ 584 h 585"/>
                  <a:gd name="T16" fmla="*/ 4 w 50"/>
                  <a:gd name="T17" fmla="*/ 467 h 585"/>
                  <a:gd name="T18" fmla="*/ 4 w 50"/>
                  <a:gd name="T19" fmla="*/ 371 h 585"/>
                  <a:gd name="T20" fmla="*/ 14 w 50"/>
                  <a:gd name="T21" fmla="*/ 264 h 585"/>
                  <a:gd name="T22" fmla="*/ 29 w 50"/>
                  <a:gd name="T23" fmla="*/ 159 h 585"/>
                  <a:gd name="T24" fmla="*/ 49 w 50"/>
                  <a:gd name="T25" fmla="*/ 25 h 585"/>
                  <a:gd name="T26" fmla="*/ 39 w 50"/>
                  <a:gd name="T27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>
                  <a:gd name="T0" fmla="*/ 8 w 45"/>
                  <a:gd name="T1" fmla="*/ 0 h 354"/>
                  <a:gd name="T2" fmla="*/ 17 w 45"/>
                  <a:gd name="T3" fmla="*/ 25 h 354"/>
                  <a:gd name="T4" fmla="*/ 26 w 45"/>
                  <a:gd name="T5" fmla="*/ 69 h 354"/>
                  <a:gd name="T6" fmla="*/ 35 w 45"/>
                  <a:gd name="T7" fmla="*/ 128 h 354"/>
                  <a:gd name="T8" fmla="*/ 44 w 45"/>
                  <a:gd name="T9" fmla="*/ 203 h 354"/>
                  <a:gd name="T10" fmla="*/ 44 w 45"/>
                  <a:gd name="T11" fmla="*/ 282 h 354"/>
                  <a:gd name="T12" fmla="*/ 39 w 45"/>
                  <a:gd name="T13" fmla="*/ 353 h 354"/>
                  <a:gd name="T14" fmla="*/ 35 w 45"/>
                  <a:gd name="T15" fmla="*/ 353 h 354"/>
                  <a:gd name="T16" fmla="*/ 39 w 45"/>
                  <a:gd name="T17" fmla="*/ 282 h 354"/>
                  <a:gd name="T18" fmla="*/ 39 w 45"/>
                  <a:gd name="T19" fmla="*/ 224 h 354"/>
                  <a:gd name="T20" fmla="*/ 30 w 45"/>
                  <a:gd name="T21" fmla="*/ 159 h 354"/>
                  <a:gd name="T22" fmla="*/ 17 w 45"/>
                  <a:gd name="T23" fmla="*/ 96 h 354"/>
                  <a:gd name="T24" fmla="*/ 0 w 45"/>
                  <a:gd name="T25" fmla="*/ 15 h 354"/>
                  <a:gd name="T26" fmla="*/ 8 w 45"/>
                  <a:gd name="T2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>
                  <a:gd name="T0" fmla="*/ 73 w 76"/>
                  <a:gd name="T1" fmla="*/ 54 h 353"/>
                  <a:gd name="T2" fmla="*/ 57 w 76"/>
                  <a:gd name="T3" fmla="*/ 0 h 353"/>
                  <a:gd name="T4" fmla="*/ 47 w 76"/>
                  <a:gd name="T5" fmla="*/ 1 h 353"/>
                  <a:gd name="T6" fmla="*/ 38 w 76"/>
                  <a:gd name="T7" fmla="*/ 4 h 353"/>
                  <a:gd name="T8" fmla="*/ 32 w 76"/>
                  <a:gd name="T9" fmla="*/ 18 h 353"/>
                  <a:gd name="T10" fmla="*/ 15 w 76"/>
                  <a:gd name="T11" fmla="*/ 64 h 353"/>
                  <a:gd name="T12" fmla="*/ 8 w 76"/>
                  <a:gd name="T13" fmla="*/ 85 h 353"/>
                  <a:gd name="T14" fmla="*/ 6 w 76"/>
                  <a:gd name="T15" fmla="*/ 105 h 353"/>
                  <a:gd name="T16" fmla="*/ 0 w 76"/>
                  <a:gd name="T17" fmla="*/ 165 h 353"/>
                  <a:gd name="T18" fmla="*/ 0 w 76"/>
                  <a:gd name="T19" fmla="*/ 183 h 353"/>
                  <a:gd name="T20" fmla="*/ 0 w 76"/>
                  <a:gd name="T21" fmla="*/ 206 h 353"/>
                  <a:gd name="T22" fmla="*/ 4 w 76"/>
                  <a:gd name="T23" fmla="*/ 230 h 353"/>
                  <a:gd name="T24" fmla="*/ 10 w 76"/>
                  <a:gd name="T25" fmla="*/ 268 h 353"/>
                  <a:gd name="T26" fmla="*/ 16 w 76"/>
                  <a:gd name="T27" fmla="*/ 292 h 353"/>
                  <a:gd name="T28" fmla="*/ 25 w 76"/>
                  <a:gd name="T29" fmla="*/ 320 h 353"/>
                  <a:gd name="T30" fmla="*/ 42 w 76"/>
                  <a:gd name="T31" fmla="*/ 352 h 353"/>
                  <a:gd name="T32" fmla="*/ 33 w 76"/>
                  <a:gd name="T33" fmla="*/ 311 h 353"/>
                  <a:gd name="T34" fmla="*/ 26 w 76"/>
                  <a:gd name="T35" fmla="*/ 274 h 353"/>
                  <a:gd name="T36" fmla="*/ 22 w 76"/>
                  <a:gd name="T37" fmla="*/ 239 h 353"/>
                  <a:gd name="T38" fmla="*/ 23 w 76"/>
                  <a:gd name="T39" fmla="*/ 206 h 353"/>
                  <a:gd name="T40" fmla="*/ 25 w 76"/>
                  <a:gd name="T41" fmla="*/ 183 h 353"/>
                  <a:gd name="T42" fmla="*/ 22 w 76"/>
                  <a:gd name="T43" fmla="*/ 154 h 353"/>
                  <a:gd name="T44" fmla="*/ 21 w 76"/>
                  <a:gd name="T45" fmla="*/ 131 h 353"/>
                  <a:gd name="T46" fmla="*/ 27 w 76"/>
                  <a:gd name="T47" fmla="*/ 85 h 353"/>
                  <a:gd name="T48" fmla="*/ 29 w 76"/>
                  <a:gd name="T49" fmla="*/ 60 h 353"/>
                  <a:gd name="T50" fmla="*/ 35 w 76"/>
                  <a:gd name="T51" fmla="*/ 40 h 353"/>
                  <a:gd name="T52" fmla="*/ 47 w 76"/>
                  <a:gd name="T53" fmla="*/ 14 h 353"/>
                  <a:gd name="T54" fmla="*/ 53 w 76"/>
                  <a:gd name="T55" fmla="*/ 34 h 353"/>
                  <a:gd name="T56" fmla="*/ 75 w 76"/>
                  <a:gd name="T57" fmla="*/ 66 h 353"/>
                  <a:gd name="T58" fmla="*/ 73 w 76"/>
                  <a:gd name="T59" fmla="*/ 5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>
                  <a:gd name="T0" fmla="*/ 60 w 185"/>
                  <a:gd name="T1" fmla="*/ 7 h 636"/>
                  <a:gd name="T2" fmla="*/ 64 w 185"/>
                  <a:gd name="T3" fmla="*/ 27 h 636"/>
                  <a:gd name="T4" fmla="*/ 105 w 185"/>
                  <a:gd name="T5" fmla="*/ 24 h 636"/>
                  <a:gd name="T6" fmla="*/ 89 w 185"/>
                  <a:gd name="T7" fmla="*/ 33 h 636"/>
                  <a:gd name="T8" fmla="*/ 72 w 185"/>
                  <a:gd name="T9" fmla="*/ 43 h 636"/>
                  <a:gd name="T10" fmla="*/ 111 w 185"/>
                  <a:gd name="T11" fmla="*/ 59 h 636"/>
                  <a:gd name="T12" fmla="*/ 80 w 185"/>
                  <a:gd name="T13" fmla="*/ 64 h 636"/>
                  <a:gd name="T14" fmla="*/ 78 w 185"/>
                  <a:gd name="T15" fmla="*/ 83 h 636"/>
                  <a:gd name="T16" fmla="*/ 165 w 185"/>
                  <a:gd name="T17" fmla="*/ 172 h 636"/>
                  <a:gd name="T18" fmla="*/ 85 w 185"/>
                  <a:gd name="T19" fmla="*/ 107 h 636"/>
                  <a:gd name="T20" fmla="*/ 102 w 185"/>
                  <a:gd name="T21" fmla="*/ 145 h 636"/>
                  <a:gd name="T22" fmla="*/ 90 w 185"/>
                  <a:gd name="T23" fmla="*/ 148 h 636"/>
                  <a:gd name="T24" fmla="*/ 105 w 185"/>
                  <a:gd name="T25" fmla="*/ 198 h 636"/>
                  <a:gd name="T26" fmla="*/ 137 w 185"/>
                  <a:gd name="T27" fmla="*/ 251 h 636"/>
                  <a:gd name="T28" fmla="*/ 102 w 185"/>
                  <a:gd name="T29" fmla="*/ 213 h 636"/>
                  <a:gd name="T30" fmla="*/ 132 w 185"/>
                  <a:gd name="T31" fmla="*/ 293 h 636"/>
                  <a:gd name="T32" fmla="*/ 104 w 185"/>
                  <a:gd name="T33" fmla="*/ 240 h 636"/>
                  <a:gd name="T34" fmla="*/ 98 w 185"/>
                  <a:gd name="T35" fmla="*/ 240 h 636"/>
                  <a:gd name="T36" fmla="*/ 108 w 185"/>
                  <a:gd name="T37" fmla="*/ 287 h 636"/>
                  <a:gd name="T38" fmla="*/ 99 w 185"/>
                  <a:gd name="T39" fmla="*/ 287 h 636"/>
                  <a:gd name="T40" fmla="*/ 117 w 185"/>
                  <a:gd name="T41" fmla="*/ 342 h 636"/>
                  <a:gd name="T42" fmla="*/ 107 w 185"/>
                  <a:gd name="T43" fmla="*/ 328 h 636"/>
                  <a:gd name="T44" fmla="*/ 115 w 185"/>
                  <a:gd name="T45" fmla="*/ 380 h 636"/>
                  <a:gd name="T46" fmla="*/ 108 w 185"/>
                  <a:gd name="T47" fmla="*/ 362 h 636"/>
                  <a:gd name="T48" fmla="*/ 100 w 185"/>
                  <a:gd name="T49" fmla="*/ 358 h 636"/>
                  <a:gd name="T50" fmla="*/ 105 w 185"/>
                  <a:gd name="T51" fmla="*/ 395 h 636"/>
                  <a:gd name="T52" fmla="*/ 123 w 185"/>
                  <a:gd name="T53" fmla="*/ 465 h 636"/>
                  <a:gd name="T54" fmla="*/ 100 w 185"/>
                  <a:gd name="T55" fmla="*/ 411 h 636"/>
                  <a:gd name="T56" fmla="*/ 95 w 185"/>
                  <a:gd name="T57" fmla="*/ 403 h 636"/>
                  <a:gd name="T58" fmla="*/ 96 w 185"/>
                  <a:gd name="T59" fmla="*/ 460 h 636"/>
                  <a:gd name="T60" fmla="*/ 89 w 185"/>
                  <a:gd name="T61" fmla="*/ 489 h 636"/>
                  <a:gd name="T62" fmla="*/ 87 w 185"/>
                  <a:gd name="T63" fmla="*/ 456 h 636"/>
                  <a:gd name="T64" fmla="*/ 21 w 185"/>
                  <a:gd name="T65" fmla="*/ 544 h 636"/>
                  <a:gd name="T66" fmla="*/ 80 w 185"/>
                  <a:gd name="T67" fmla="*/ 417 h 636"/>
                  <a:gd name="T68" fmla="*/ 69 w 185"/>
                  <a:gd name="T69" fmla="*/ 444 h 636"/>
                  <a:gd name="T70" fmla="*/ 86 w 185"/>
                  <a:gd name="T71" fmla="*/ 374 h 636"/>
                  <a:gd name="T72" fmla="*/ 13 w 185"/>
                  <a:gd name="T73" fmla="*/ 429 h 636"/>
                  <a:gd name="T74" fmla="*/ 86 w 185"/>
                  <a:gd name="T75" fmla="*/ 351 h 636"/>
                  <a:gd name="T76" fmla="*/ 76 w 185"/>
                  <a:gd name="T77" fmla="*/ 334 h 636"/>
                  <a:gd name="T78" fmla="*/ 83 w 185"/>
                  <a:gd name="T79" fmla="*/ 305 h 636"/>
                  <a:gd name="T80" fmla="*/ 72 w 185"/>
                  <a:gd name="T81" fmla="*/ 305 h 636"/>
                  <a:gd name="T82" fmla="*/ 40 w 185"/>
                  <a:gd name="T83" fmla="*/ 359 h 636"/>
                  <a:gd name="T84" fmla="*/ 71 w 185"/>
                  <a:gd name="T85" fmla="*/ 256 h 636"/>
                  <a:gd name="T86" fmla="*/ 77 w 185"/>
                  <a:gd name="T87" fmla="*/ 218 h 636"/>
                  <a:gd name="T88" fmla="*/ 69 w 185"/>
                  <a:gd name="T89" fmla="*/ 211 h 636"/>
                  <a:gd name="T90" fmla="*/ 70 w 185"/>
                  <a:gd name="T91" fmla="*/ 175 h 636"/>
                  <a:gd name="T92" fmla="*/ 65 w 185"/>
                  <a:gd name="T93" fmla="*/ 171 h 636"/>
                  <a:gd name="T94" fmla="*/ 43 w 185"/>
                  <a:gd name="T95" fmla="*/ 203 h 636"/>
                  <a:gd name="T96" fmla="*/ 61 w 185"/>
                  <a:gd name="T97" fmla="*/ 152 h 636"/>
                  <a:gd name="T98" fmla="*/ 60 w 185"/>
                  <a:gd name="T99" fmla="*/ 106 h 636"/>
                  <a:gd name="T100" fmla="*/ 61 w 185"/>
                  <a:gd name="T101" fmla="*/ 80 h 636"/>
                  <a:gd name="T102" fmla="*/ 42 w 185"/>
                  <a:gd name="T103" fmla="*/ 79 h 636"/>
                  <a:gd name="T104" fmla="*/ 48 w 185"/>
                  <a:gd name="T105" fmla="*/ 43 h 636"/>
                  <a:gd name="T106" fmla="*/ 39 w 185"/>
                  <a:gd name="T107" fmla="*/ 34 h 636"/>
                  <a:gd name="T108" fmla="*/ 40 w 185"/>
                  <a:gd name="T10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>
                  <a:gd name="T0" fmla="*/ 29 w 38"/>
                  <a:gd name="T1" fmla="*/ 0 h 246"/>
                  <a:gd name="T2" fmla="*/ 22 w 38"/>
                  <a:gd name="T3" fmla="*/ 18 h 246"/>
                  <a:gd name="T4" fmla="*/ 14 w 38"/>
                  <a:gd name="T5" fmla="*/ 48 h 246"/>
                  <a:gd name="T6" fmla="*/ 7 w 38"/>
                  <a:gd name="T7" fmla="*/ 88 h 246"/>
                  <a:gd name="T8" fmla="*/ 0 w 38"/>
                  <a:gd name="T9" fmla="*/ 140 h 246"/>
                  <a:gd name="T10" fmla="*/ 0 w 38"/>
                  <a:gd name="T11" fmla="*/ 196 h 246"/>
                  <a:gd name="T12" fmla="*/ 3 w 38"/>
                  <a:gd name="T13" fmla="*/ 245 h 246"/>
                  <a:gd name="T14" fmla="*/ 7 w 38"/>
                  <a:gd name="T15" fmla="*/ 245 h 246"/>
                  <a:gd name="T16" fmla="*/ 3 w 38"/>
                  <a:gd name="T17" fmla="*/ 196 h 246"/>
                  <a:gd name="T18" fmla="*/ 3 w 38"/>
                  <a:gd name="T19" fmla="*/ 156 h 246"/>
                  <a:gd name="T20" fmla="*/ 10 w 38"/>
                  <a:gd name="T21" fmla="*/ 111 h 246"/>
                  <a:gd name="T22" fmla="*/ 22 w 38"/>
                  <a:gd name="T23" fmla="*/ 67 h 246"/>
                  <a:gd name="T24" fmla="*/ 37 w 38"/>
                  <a:gd name="T25" fmla="*/ 11 h 246"/>
                  <a:gd name="T26" fmla="*/ 29 w 38"/>
                  <a:gd name="T2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>
                  <a:gd name="T0" fmla="*/ 1 w 63"/>
                  <a:gd name="T1" fmla="*/ 39 h 247"/>
                  <a:gd name="T2" fmla="*/ 14 w 63"/>
                  <a:gd name="T3" fmla="*/ 0 h 247"/>
                  <a:gd name="T4" fmla="*/ 23 w 63"/>
                  <a:gd name="T5" fmla="*/ 0 h 247"/>
                  <a:gd name="T6" fmla="*/ 29 w 63"/>
                  <a:gd name="T7" fmla="*/ 2 h 247"/>
                  <a:gd name="T8" fmla="*/ 35 w 63"/>
                  <a:gd name="T9" fmla="*/ 13 h 247"/>
                  <a:gd name="T10" fmla="*/ 49 w 63"/>
                  <a:gd name="T11" fmla="*/ 44 h 247"/>
                  <a:gd name="T12" fmla="*/ 54 w 63"/>
                  <a:gd name="T13" fmla="*/ 59 h 247"/>
                  <a:gd name="T14" fmla="*/ 57 w 63"/>
                  <a:gd name="T15" fmla="*/ 73 h 247"/>
                  <a:gd name="T16" fmla="*/ 61 w 63"/>
                  <a:gd name="T17" fmla="*/ 115 h 247"/>
                  <a:gd name="T18" fmla="*/ 62 w 63"/>
                  <a:gd name="T19" fmla="*/ 128 h 247"/>
                  <a:gd name="T20" fmla="*/ 61 w 63"/>
                  <a:gd name="T21" fmla="*/ 144 h 247"/>
                  <a:gd name="T22" fmla="*/ 58 w 63"/>
                  <a:gd name="T23" fmla="*/ 162 h 247"/>
                  <a:gd name="T24" fmla="*/ 53 w 63"/>
                  <a:gd name="T25" fmla="*/ 188 h 247"/>
                  <a:gd name="T26" fmla="*/ 47 w 63"/>
                  <a:gd name="T27" fmla="*/ 205 h 247"/>
                  <a:gd name="T28" fmla="*/ 40 w 63"/>
                  <a:gd name="T29" fmla="*/ 222 h 247"/>
                  <a:gd name="T30" fmla="*/ 27 w 63"/>
                  <a:gd name="T31" fmla="*/ 246 h 247"/>
                  <a:gd name="T32" fmla="*/ 34 w 63"/>
                  <a:gd name="T33" fmla="*/ 217 h 247"/>
                  <a:gd name="T34" fmla="*/ 39 w 63"/>
                  <a:gd name="T35" fmla="*/ 191 h 247"/>
                  <a:gd name="T36" fmla="*/ 43 w 63"/>
                  <a:gd name="T37" fmla="*/ 167 h 247"/>
                  <a:gd name="T38" fmla="*/ 42 w 63"/>
                  <a:gd name="T39" fmla="*/ 144 h 247"/>
                  <a:gd name="T40" fmla="*/ 40 w 63"/>
                  <a:gd name="T41" fmla="*/ 128 h 247"/>
                  <a:gd name="T42" fmla="*/ 43 w 63"/>
                  <a:gd name="T43" fmla="*/ 108 h 247"/>
                  <a:gd name="T44" fmla="*/ 45 w 63"/>
                  <a:gd name="T45" fmla="*/ 91 h 247"/>
                  <a:gd name="T46" fmla="*/ 38 w 63"/>
                  <a:gd name="T47" fmla="*/ 59 h 247"/>
                  <a:gd name="T48" fmla="*/ 38 w 63"/>
                  <a:gd name="T49" fmla="*/ 41 h 247"/>
                  <a:gd name="T50" fmla="*/ 32 w 63"/>
                  <a:gd name="T51" fmla="*/ 27 h 247"/>
                  <a:gd name="T52" fmla="*/ 23 w 63"/>
                  <a:gd name="T53" fmla="*/ 10 h 247"/>
                  <a:gd name="T54" fmla="*/ 17 w 63"/>
                  <a:gd name="T55" fmla="*/ 24 h 247"/>
                  <a:gd name="T56" fmla="*/ 0 w 63"/>
                  <a:gd name="T57" fmla="*/ 46 h 247"/>
                  <a:gd name="T58" fmla="*/ 1 w 63"/>
                  <a:gd name="T59" fmla="*/ 3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>
                  <a:gd name="T0" fmla="*/ 103 w 154"/>
                  <a:gd name="T1" fmla="*/ 5 h 444"/>
                  <a:gd name="T2" fmla="*/ 98 w 154"/>
                  <a:gd name="T3" fmla="*/ 18 h 444"/>
                  <a:gd name="T4" fmla="*/ 64 w 154"/>
                  <a:gd name="T5" fmla="*/ 17 h 444"/>
                  <a:gd name="T6" fmla="*/ 78 w 154"/>
                  <a:gd name="T7" fmla="*/ 23 h 444"/>
                  <a:gd name="T8" fmla="*/ 92 w 154"/>
                  <a:gd name="T9" fmla="*/ 30 h 444"/>
                  <a:gd name="T10" fmla="*/ 60 w 154"/>
                  <a:gd name="T11" fmla="*/ 41 h 444"/>
                  <a:gd name="T12" fmla="*/ 85 w 154"/>
                  <a:gd name="T13" fmla="*/ 46 h 444"/>
                  <a:gd name="T14" fmla="*/ 88 w 154"/>
                  <a:gd name="T15" fmla="*/ 57 h 444"/>
                  <a:gd name="T16" fmla="*/ 16 w 154"/>
                  <a:gd name="T17" fmla="*/ 120 h 444"/>
                  <a:gd name="T18" fmla="*/ 82 w 154"/>
                  <a:gd name="T19" fmla="*/ 74 h 444"/>
                  <a:gd name="T20" fmla="*/ 68 w 154"/>
                  <a:gd name="T21" fmla="*/ 102 h 444"/>
                  <a:gd name="T22" fmla="*/ 77 w 154"/>
                  <a:gd name="T23" fmla="*/ 103 h 444"/>
                  <a:gd name="T24" fmla="*/ 64 w 154"/>
                  <a:gd name="T25" fmla="*/ 138 h 444"/>
                  <a:gd name="T26" fmla="*/ 38 w 154"/>
                  <a:gd name="T27" fmla="*/ 175 h 444"/>
                  <a:gd name="T28" fmla="*/ 68 w 154"/>
                  <a:gd name="T29" fmla="*/ 148 h 444"/>
                  <a:gd name="T30" fmla="*/ 43 w 154"/>
                  <a:gd name="T31" fmla="*/ 204 h 444"/>
                  <a:gd name="T32" fmla="*/ 65 w 154"/>
                  <a:gd name="T33" fmla="*/ 166 h 444"/>
                  <a:gd name="T34" fmla="*/ 71 w 154"/>
                  <a:gd name="T35" fmla="*/ 166 h 444"/>
                  <a:gd name="T36" fmla="*/ 63 w 154"/>
                  <a:gd name="T37" fmla="*/ 201 h 444"/>
                  <a:gd name="T38" fmla="*/ 70 w 154"/>
                  <a:gd name="T39" fmla="*/ 201 h 444"/>
                  <a:gd name="T40" fmla="*/ 55 w 154"/>
                  <a:gd name="T41" fmla="*/ 238 h 444"/>
                  <a:gd name="T42" fmla="*/ 64 w 154"/>
                  <a:gd name="T43" fmla="*/ 230 h 444"/>
                  <a:gd name="T44" fmla="*/ 56 w 154"/>
                  <a:gd name="T45" fmla="*/ 264 h 444"/>
                  <a:gd name="T46" fmla="*/ 63 w 154"/>
                  <a:gd name="T47" fmla="*/ 253 h 444"/>
                  <a:gd name="T48" fmla="*/ 69 w 154"/>
                  <a:gd name="T49" fmla="*/ 250 h 444"/>
                  <a:gd name="T50" fmla="*/ 64 w 154"/>
                  <a:gd name="T51" fmla="*/ 276 h 444"/>
                  <a:gd name="T52" fmla="*/ 50 w 154"/>
                  <a:gd name="T53" fmla="*/ 325 h 444"/>
                  <a:gd name="T54" fmla="*/ 69 w 154"/>
                  <a:gd name="T55" fmla="*/ 287 h 444"/>
                  <a:gd name="T56" fmla="*/ 73 w 154"/>
                  <a:gd name="T57" fmla="*/ 280 h 444"/>
                  <a:gd name="T58" fmla="*/ 72 w 154"/>
                  <a:gd name="T59" fmla="*/ 322 h 444"/>
                  <a:gd name="T60" fmla="*/ 78 w 154"/>
                  <a:gd name="T61" fmla="*/ 340 h 444"/>
                  <a:gd name="T62" fmla="*/ 80 w 154"/>
                  <a:gd name="T63" fmla="*/ 319 h 444"/>
                  <a:gd name="T64" fmla="*/ 135 w 154"/>
                  <a:gd name="T65" fmla="*/ 379 h 444"/>
                  <a:gd name="T66" fmla="*/ 85 w 154"/>
                  <a:gd name="T67" fmla="*/ 290 h 444"/>
                  <a:gd name="T68" fmla="*/ 96 w 154"/>
                  <a:gd name="T69" fmla="*/ 310 h 444"/>
                  <a:gd name="T70" fmla="*/ 81 w 154"/>
                  <a:gd name="T71" fmla="*/ 260 h 444"/>
                  <a:gd name="T72" fmla="*/ 141 w 154"/>
                  <a:gd name="T73" fmla="*/ 299 h 444"/>
                  <a:gd name="T74" fmla="*/ 81 w 154"/>
                  <a:gd name="T75" fmla="*/ 245 h 444"/>
                  <a:gd name="T76" fmla="*/ 89 w 154"/>
                  <a:gd name="T77" fmla="*/ 233 h 444"/>
                  <a:gd name="T78" fmla="*/ 83 w 154"/>
                  <a:gd name="T79" fmla="*/ 212 h 444"/>
                  <a:gd name="T80" fmla="*/ 92 w 154"/>
                  <a:gd name="T81" fmla="*/ 212 h 444"/>
                  <a:gd name="T82" fmla="*/ 120 w 154"/>
                  <a:gd name="T83" fmla="*/ 250 h 444"/>
                  <a:gd name="T84" fmla="*/ 93 w 154"/>
                  <a:gd name="T85" fmla="*/ 178 h 444"/>
                  <a:gd name="T86" fmla="*/ 88 w 154"/>
                  <a:gd name="T87" fmla="*/ 152 h 444"/>
                  <a:gd name="T88" fmla="*/ 96 w 154"/>
                  <a:gd name="T89" fmla="*/ 148 h 444"/>
                  <a:gd name="T90" fmla="*/ 94 w 154"/>
                  <a:gd name="T91" fmla="*/ 122 h 444"/>
                  <a:gd name="T92" fmla="*/ 97 w 154"/>
                  <a:gd name="T93" fmla="*/ 119 h 444"/>
                  <a:gd name="T94" fmla="*/ 116 w 154"/>
                  <a:gd name="T95" fmla="*/ 142 h 444"/>
                  <a:gd name="T96" fmla="*/ 102 w 154"/>
                  <a:gd name="T97" fmla="*/ 106 h 444"/>
                  <a:gd name="T98" fmla="*/ 103 w 154"/>
                  <a:gd name="T99" fmla="*/ 74 h 444"/>
                  <a:gd name="T100" fmla="*/ 102 w 154"/>
                  <a:gd name="T101" fmla="*/ 56 h 444"/>
                  <a:gd name="T102" fmla="*/ 117 w 154"/>
                  <a:gd name="T103" fmla="*/ 56 h 444"/>
                  <a:gd name="T104" fmla="*/ 112 w 154"/>
                  <a:gd name="T105" fmla="*/ 30 h 444"/>
                  <a:gd name="T106" fmla="*/ 120 w 154"/>
                  <a:gd name="T107" fmla="*/ 24 h 444"/>
                  <a:gd name="T108" fmla="*/ 118 w 154"/>
                  <a:gd name="T109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>
                  <a:gd name="T0" fmla="*/ 8 w 42"/>
                  <a:gd name="T1" fmla="*/ 0 h 254"/>
                  <a:gd name="T2" fmla="*/ 10 w 42"/>
                  <a:gd name="T3" fmla="*/ 4 h 254"/>
                  <a:gd name="T4" fmla="*/ 24 w 42"/>
                  <a:gd name="T5" fmla="*/ 50 h 254"/>
                  <a:gd name="T6" fmla="*/ 32 w 42"/>
                  <a:gd name="T7" fmla="*/ 92 h 254"/>
                  <a:gd name="T8" fmla="*/ 41 w 42"/>
                  <a:gd name="T9" fmla="*/ 145 h 254"/>
                  <a:gd name="T10" fmla="*/ 41 w 42"/>
                  <a:gd name="T11" fmla="*/ 202 h 254"/>
                  <a:gd name="T12" fmla="*/ 36 w 42"/>
                  <a:gd name="T13" fmla="*/ 253 h 254"/>
                  <a:gd name="T14" fmla="*/ 32 w 42"/>
                  <a:gd name="T15" fmla="*/ 253 h 254"/>
                  <a:gd name="T16" fmla="*/ 36 w 42"/>
                  <a:gd name="T17" fmla="*/ 202 h 254"/>
                  <a:gd name="T18" fmla="*/ 36 w 42"/>
                  <a:gd name="T19" fmla="*/ 161 h 254"/>
                  <a:gd name="T20" fmla="*/ 28 w 42"/>
                  <a:gd name="T21" fmla="*/ 115 h 254"/>
                  <a:gd name="T22" fmla="*/ 16 w 42"/>
                  <a:gd name="T23" fmla="*/ 69 h 254"/>
                  <a:gd name="T24" fmla="*/ 0 w 42"/>
                  <a:gd name="T25" fmla="*/ 11 h 254"/>
                  <a:gd name="T26" fmla="*/ 8 w 42"/>
                  <a:gd name="T2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>
                  <a:gd name="T0" fmla="*/ 28 w 37"/>
                  <a:gd name="T1" fmla="*/ 0 h 433"/>
                  <a:gd name="T2" fmla="*/ 36 w 37"/>
                  <a:gd name="T3" fmla="*/ 15 h 433"/>
                  <a:gd name="T4" fmla="*/ 25 w 37"/>
                  <a:gd name="T5" fmla="*/ 180 h 433"/>
                  <a:gd name="T6" fmla="*/ 27 w 37"/>
                  <a:gd name="T7" fmla="*/ 227 h 433"/>
                  <a:gd name="T8" fmla="*/ 31 w 37"/>
                  <a:gd name="T9" fmla="*/ 432 h 433"/>
                  <a:gd name="T10" fmla="*/ 9 w 37"/>
                  <a:gd name="T11" fmla="*/ 269 h 433"/>
                  <a:gd name="T12" fmla="*/ 5 w 37"/>
                  <a:gd name="T13" fmla="*/ 221 h 433"/>
                  <a:gd name="T14" fmla="*/ 1 w 37"/>
                  <a:gd name="T15" fmla="*/ 184 h 433"/>
                  <a:gd name="T16" fmla="*/ 0 w 37"/>
                  <a:gd name="T17" fmla="*/ 146 h 433"/>
                  <a:gd name="T18" fmla="*/ 4 w 37"/>
                  <a:gd name="T19" fmla="*/ 109 h 433"/>
                  <a:gd name="T20" fmla="*/ 8 w 37"/>
                  <a:gd name="T21" fmla="*/ 61 h 433"/>
                  <a:gd name="T22" fmla="*/ 28 w 37"/>
                  <a:gd name="T23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>
                  <a:gd name="T0" fmla="*/ 124 w 224"/>
                  <a:gd name="T1" fmla="*/ 24 h 609"/>
                  <a:gd name="T2" fmla="*/ 115 w 224"/>
                  <a:gd name="T3" fmla="*/ 45 h 609"/>
                  <a:gd name="T4" fmla="*/ 41 w 224"/>
                  <a:gd name="T5" fmla="*/ 61 h 609"/>
                  <a:gd name="T6" fmla="*/ 110 w 224"/>
                  <a:gd name="T7" fmla="*/ 61 h 609"/>
                  <a:gd name="T8" fmla="*/ 90 w 224"/>
                  <a:gd name="T9" fmla="*/ 106 h 609"/>
                  <a:gd name="T10" fmla="*/ 79 w 224"/>
                  <a:gd name="T11" fmla="*/ 129 h 609"/>
                  <a:gd name="T12" fmla="*/ 89 w 224"/>
                  <a:gd name="T13" fmla="*/ 132 h 609"/>
                  <a:gd name="T14" fmla="*/ 54 w 224"/>
                  <a:gd name="T15" fmla="*/ 168 h 609"/>
                  <a:gd name="T16" fmla="*/ 81 w 224"/>
                  <a:gd name="T17" fmla="*/ 168 h 609"/>
                  <a:gd name="T18" fmla="*/ 73 w 224"/>
                  <a:gd name="T19" fmla="*/ 183 h 609"/>
                  <a:gd name="T20" fmla="*/ 79 w 224"/>
                  <a:gd name="T21" fmla="*/ 195 h 609"/>
                  <a:gd name="T22" fmla="*/ 14 w 224"/>
                  <a:gd name="T23" fmla="*/ 258 h 609"/>
                  <a:gd name="T24" fmla="*/ 74 w 224"/>
                  <a:gd name="T25" fmla="*/ 242 h 609"/>
                  <a:gd name="T26" fmla="*/ 80 w 224"/>
                  <a:gd name="T27" fmla="*/ 263 h 609"/>
                  <a:gd name="T28" fmla="*/ 31 w 224"/>
                  <a:gd name="T29" fmla="*/ 321 h 609"/>
                  <a:gd name="T30" fmla="*/ 49 w 224"/>
                  <a:gd name="T31" fmla="*/ 311 h 609"/>
                  <a:gd name="T32" fmla="*/ 64 w 224"/>
                  <a:gd name="T33" fmla="*/ 326 h 609"/>
                  <a:gd name="T34" fmla="*/ 0 w 224"/>
                  <a:gd name="T35" fmla="*/ 439 h 609"/>
                  <a:gd name="T36" fmla="*/ 55 w 224"/>
                  <a:gd name="T37" fmla="*/ 376 h 609"/>
                  <a:gd name="T38" fmla="*/ 63 w 224"/>
                  <a:gd name="T39" fmla="*/ 399 h 609"/>
                  <a:gd name="T40" fmla="*/ 49 w 224"/>
                  <a:gd name="T41" fmla="*/ 425 h 609"/>
                  <a:gd name="T42" fmla="*/ 57 w 224"/>
                  <a:gd name="T43" fmla="*/ 444 h 609"/>
                  <a:gd name="T44" fmla="*/ 50 w 224"/>
                  <a:gd name="T45" fmla="*/ 487 h 609"/>
                  <a:gd name="T46" fmla="*/ 42 w 224"/>
                  <a:gd name="T47" fmla="*/ 573 h 609"/>
                  <a:gd name="T48" fmla="*/ 63 w 224"/>
                  <a:gd name="T49" fmla="*/ 503 h 609"/>
                  <a:gd name="T50" fmla="*/ 103 w 224"/>
                  <a:gd name="T51" fmla="*/ 606 h 609"/>
                  <a:gd name="T52" fmla="*/ 89 w 224"/>
                  <a:gd name="T53" fmla="*/ 461 h 609"/>
                  <a:gd name="T54" fmla="*/ 83 w 224"/>
                  <a:gd name="T55" fmla="*/ 412 h 609"/>
                  <a:gd name="T56" fmla="*/ 178 w 224"/>
                  <a:gd name="T57" fmla="*/ 606 h 609"/>
                  <a:gd name="T58" fmla="*/ 91 w 224"/>
                  <a:gd name="T59" fmla="*/ 385 h 609"/>
                  <a:gd name="T60" fmla="*/ 103 w 224"/>
                  <a:gd name="T61" fmla="*/ 376 h 609"/>
                  <a:gd name="T62" fmla="*/ 113 w 224"/>
                  <a:gd name="T63" fmla="*/ 419 h 609"/>
                  <a:gd name="T64" fmla="*/ 107 w 224"/>
                  <a:gd name="T65" fmla="*/ 337 h 609"/>
                  <a:gd name="T66" fmla="*/ 158 w 224"/>
                  <a:gd name="T67" fmla="*/ 526 h 609"/>
                  <a:gd name="T68" fmla="*/ 121 w 224"/>
                  <a:gd name="T69" fmla="*/ 274 h 609"/>
                  <a:gd name="T70" fmla="*/ 115 w 224"/>
                  <a:gd name="T71" fmla="*/ 234 h 609"/>
                  <a:gd name="T72" fmla="*/ 118 w 224"/>
                  <a:gd name="T73" fmla="*/ 199 h 609"/>
                  <a:gd name="T74" fmla="*/ 124 w 224"/>
                  <a:gd name="T75" fmla="*/ 168 h 609"/>
                  <a:gd name="T76" fmla="*/ 189 w 224"/>
                  <a:gd name="T77" fmla="*/ 336 h 609"/>
                  <a:gd name="T78" fmla="*/ 148 w 224"/>
                  <a:gd name="T79" fmla="*/ 240 h 609"/>
                  <a:gd name="T80" fmla="*/ 139 w 224"/>
                  <a:gd name="T81" fmla="*/ 148 h 609"/>
                  <a:gd name="T82" fmla="*/ 149 w 224"/>
                  <a:gd name="T83" fmla="*/ 163 h 609"/>
                  <a:gd name="T84" fmla="*/ 144 w 224"/>
                  <a:gd name="T85" fmla="*/ 132 h 609"/>
                  <a:gd name="T86" fmla="*/ 158 w 224"/>
                  <a:gd name="T87" fmla="*/ 132 h 609"/>
                  <a:gd name="T88" fmla="*/ 151 w 224"/>
                  <a:gd name="T89" fmla="*/ 87 h 609"/>
                  <a:gd name="T90" fmla="*/ 156 w 224"/>
                  <a:gd name="T91" fmla="*/ 47 h 609"/>
                  <a:gd name="T92" fmla="*/ 145 w 224"/>
                  <a:gd name="T93" fmla="*/ 1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>
                  <a:gd name="T0" fmla="*/ 106 w 109"/>
                  <a:gd name="T1" fmla="*/ 44 h 423"/>
                  <a:gd name="T2" fmla="*/ 68 w 109"/>
                  <a:gd name="T3" fmla="*/ 0 h 423"/>
                  <a:gd name="T4" fmla="*/ 56 w 109"/>
                  <a:gd name="T5" fmla="*/ 1 h 423"/>
                  <a:gd name="T6" fmla="*/ 46 w 109"/>
                  <a:gd name="T7" fmla="*/ 5 h 423"/>
                  <a:gd name="T8" fmla="*/ 38 w 109"/>
                  <a:gd name="T9" fmla="*/ 23 h 423"/>
                  <a:gd name="T10" fmla="*/ 18 w 109"/>
                  <a:gd name="T11" fmla="*/ 79 h 423"/>
                  <a:gd name="T12" fmla="*/ 11 w 109"/>
                  <a:gd name="T13" fmla="*/ 102 h 423"/>
                  <a:gd name="T14" fmla="*/ 6 w 109"/>
                  <a:gd name="T15" fmla="*/ 125 h 423"/>
                  <a:gd name="T16" fmla="*/ 1 w 109"/>
                  <a:gd name="T17" fmla="*/ 198 h 423"/>
                  <a:gd name="T18" fmla="*/ 0 w 109"/>
                  <a:gd name="T19" fmla="*/ 220 h 423"/>
                  <a:gd name="T20" fmla="*/ 1 w 109"/>
                  <a:gd name="T21" fmla="*/ 247 h 423"/>
                  <a:gd name="T22" fmla="*/ 4 w 109"/>
                  <a:gd name="T23" fmla="*/ 276 h 423"/>
                  <a:gd name="T24" fmla="*/ 12 w 109"/>
                  <a:gd name="T25" fmla="*/ 322 h 423"/>
                  <a:gd name="T26" fmla="*/ 19 w 109"/>
                  <a:gd name="T27" fmla="*/ 351 h 423"/>
                  <a:gd name="T28" fmla="*/ 29 w 109"/>
                  <a:gd name="T29" fmla="*/ 383 h 423"/>
                  <a:gd name="T30" fmla="*/ 49 w 109"/>
                  <a:gd name="T31" fmla="*/ 422 h 423"/>
                  <a:gd name="T32" fmla="*/ 39 w 109"/>
                  <a:gd name="T33" fmla="*/ 373 h 423"/>
                  <a:gd name="T34" fmla="*/ 31 w 109"/>
                  <a:gd name="T35" fmla="*/ 326 h 423"/>
                  <a:gd name="T36" fmla="*/ 26 w 109"/>
                  <a:gd name="T37" fmla="*/ 286 h 423"/>
                  <a:gd name="T38" fmla="*/ 28 w 109"/>
                  <a:gd name="T39" fmla="*/ 247 h 423"/>
                  <a:gd name="T40" fmla="*/ 29 w 109"/>
                  <a:gd name="T41" fmla="*/ 220 h 423"/>
                  <a:gd name="T42" fmla="*/ 26 w 109"/>
                  <a:gd name="T43" fmla="*/ 187 h 423"/>
                  <a:gd name="T44" fmla="*/ 24 w 109"/>
                  <a:gd name="T45" fmla="*/ 158 h 423"/>
                  <a:gd name="T46" fmla="*/ 32 w 109"/>
                  <a:gd name="T47" fmla="*/ 102 h 423"/>
                  <a:gd name="T48" fmla="*/ 34 w 109"/>
                  <a:gd name="T49" fmla="*/ 73 h 423"/>
                  <a:gd name="T50" fmla="*/ 41 w 109"/>
                  <a:gd name="T51" fmla="*/ 48 h 423"/>
                  <a:gd name="T52" fmla="*/ 56 w 109"/>
                  <a:gd name="T53" fmla="*/ 18 h 423"/>
                  <a:gd name="T54" fmla="*/ 71 w 109"/>
                  <a:gd name="T55" fmla="*/ 18 h 423"/>
                  <a:gd name="T56" fmla="*/ 108 w 109"/>
                  <a:gd name="T57" fmla="*/ 59 h 423"/>
                  <a:gd name="T58" fmla="*/ 106 w 109"/>
                  <a:gd name="T59" fmla="*/ 44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>
                  <a:gd name="T0" fmla="*/ 135 w 194"/>
                  <a:gd name="T1" fmla="*/ 454 h 455"/>
                  <a:gd name="T2" fmla="*/ 150 w 194"/>
                  <a:gd name="T3" fmla="*/ 376 h 455"/>
                  <a:gd name="T4" fmla="*/ 155 w 194"/>
                  <a:gd name="T5" fmla="*/ 343 h 455"/>
                  <a:gd name="T6" fmla="*/ 168 w 194"/>
                  <a:gd name="T7" fmla="*/ 301 h 455"/>
                  <a:gd name="T8" fmla="*/ 183 w 194"/>
                  <a:gd name="T9" fmla="*/ 262 h 455"/>
                  <a:gd name="T10" fmla="*/ 191 w 194"/>
                  <a:gd name="T11" fmla="*/ 239 h 455"/>
                  <a:gd name="T12" fmla="*/ 193 w 194"/>
                  <a:gd name="T13" fmla="*/ 216 h 455"/>
                  <a:gd name="T14" fmla="*/ 188 w 194"/>
                  <a:gd name="T15" fmla="*/ 182 h 455"/>
                  <a:gd name="T16" fmla="*/ 186 w 194"/>
                  <a:gd name="T17" fmla="*/ 147 h 455"/>
                  <a:gd name="T18" fmla="*/ 165 w 194"/>
                  <a:gd name="T19" fmla="*/ 61 h 455"/>
                  <a:gd name="T20" fmla="*/ 155 w 194"/>
                  <a:gd name="T21" fmla="*/ 41 h 455"/>
                  <a:gd name="T22" fmla="*/ 138 w 194"/>
                  <a:gd name="T23" fmla="*/ 18 h 455"/>
                  <a:gd name="T24" fmla="*/ 122 w 194"/>
                  <a:gd name="T25" fmla="*/ 4 h 455"/>
                  <a:gd name="T26" fmla="*/ 103 w 194"/>
                  <a:gd name="T27" fmla="*/ 0 h 455"/>
                  <a:gd name="T28" fmla="*/ 87 w 194"/>
                  <a:gd name="T29" fmla="*/ 10 h 455"/>
                  <a:gd name="T30" fmla="*/ 68 w 194"/>
                  <a:gd name="T31" fmla="*/ 18 h 455"/>
                  <a:gd name="T32" fmla="*/ 48 w 194"/>
                  <a:gd name="T33" fmla="*/ 45 h 455"/>
                  <a:gd name="T34" fmla="*/ 41 w 194"/>
                  <a:gd name="T35" fmla="*/ 64 h 455"/>
                  <a:gd name="T36" fmla="*/ 29 w 194"/>
                  <a:gd name="T37" fmla="*/ 91 h 455"/>
                  <a:gd name="T38" fmla="*/ 19 w 194"/>
                  <a:gd name="T39" fmla="*/ 116 h 455"/>
                  <a:gd name="T40" fmla="*/ 1 w 194"/>
                  <a:gd name="T41" fmla="*/ 235 h 455"/>
                  <a:gd name="T42" fmla="*/ 0 w 194"/>
                  <a:gd name="T43" fmla="*/ 258 h 455"/>
                  <a:gd name="T44" fmla="*/ 4 w 194"/>
                  <a:gd name="T45" fmla="*/ 297 h 455"/>
                  <a:gd name="T46" fmla="*/ 14 w 194"/>
                  <a:gd name="T47" fmla="*/ 409 h 455"/>
                  <a:gd name="T48" fmla="*/ 13 w 194"/>
                  <a:gd name="T49" fmla="*/ 298 h 455"/>
                  <a:gd name="T50" fmla="*/ 19 w 194"/>
                  <a:gd name="T51" fmla="*/ 251 h 455"/>
                  <a:gd name="T52" fmla="*/ 23 w 194"/>
                  <a:gd name="T53" fmla="*/ 221 h 455"/>
                  <a:gd name="T54" fmla="*/ 31 w 194"/>
                  <a:gd name="T55" fmla="*/ 182 h 455"/>
                  <a:gd name="T56" fmla="*/ 38 w 194"/>
                  <a:gd name="T57" fmla="*/ 143 h 455"/>
                  <a:gd name="T58" fmla="*/ 50 w 194"/>
                  <a:gd name="T59" fmla="*/ 103 h 455"/>
                  <a:gd name="T60" fmla="*/ 64 w 194"/>
                  <a:gd name="T61" fmla="*/ 68 h 455"/>
                  <a:gd name="T62" fmla="*/ 75 w 194"/>
                  <a:gd name="T63" fmla="*/ 37 h 455"/>
                  <a:gd name="T64" fmla="*/ 87 w 194"/>
                  <a:gd name="T65" fmla="*/ 18 h 455"/>
                  <a:gd name="T66" fmla="*/ 101 w 194"/>
                  <a:gd name="T67" fmla="*/ 11 h 455"/>
                  <a:gd name="T68" fmla="*/ 115 w 194"/>
                  <a:gd name="T69" fmla="*/ 18 h 455"/>
                  <a:gd name="T70" fmla="*/ 124 w 194"/>
                  <a:gd name="T71" fmla="*/ 34 h 455"/>
                  <a:gd name="T72" fmla="*/ 130 w 194"/>
                  <a:gd name="T73" fmla="*/ 64 h 455"/>
                  <a:gd name="T74" fmla="*/ 130 w 194"/>
                  <a:gd name="T75" fmla="*/ 87 h 455"/>
                  <a:gd name="T76" fmla="*/ 134 w 194"/>
                  <a:gd name="T77" fmla="*/ 129 h 455"/>
                  <a:gd name="T78" fmla="*/ 140 w 194"/>
                  <a:gd name="T79" fmla="*/ 155 h 455"/>
                  <a:gd name="T80" fmla="*/ 153 w 194"/>
                  <a:gd name="T81" fmla="*/ 195 h 455"/>
                  <a:gd name="T82" fmla="*/ 155 w 194"/>
                  <a:gd name="T83" fmla="*/ 216 h 455"/>
                  <a:gd name="T84" fmla="*/ 158 w 194"/>
                  <a:gd name="T85" fmla="*/ 237 h 455"/>
                  <a:gd name="T86" fmla="*/ 158 w 194"/>
                  <a:gd name="T87" fmla="*/ 267 h 455"/>
                  <a:gd name="T88" fmla="*/ 134 w 194"/>
                  <a:gd name="T89" fmla="*/ 369 h 455"/>
                  <a:gd name="T90" fmla="*/ 135 w 194"/>
                  <a:gd name="T91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>
                  <a:gd name="T0" fmla="*/ 157 w 162"/>
                  <a:gd name="T1" fmla="*/ 66 h 414"/>
                  <a:gd name="T2" fmla="*/ 124 w 162"/>
                  <a:gd name="T3" fmla="*/ 0 h 414"/>
                  <a:gd name="T4" fmla="*/ 102 w 162"/>
                  <a:gd name="T5" fmla="*/ 1 h 414"/>
                  <a:gd name="T6" fmla="*/ 84 w 162"/>
                  <a:gd name="T7" fmla="*/ 5 h 414"/>
                  <a:gd name="T8" fmla="*/ 69 w 162"/>
                  <a:gd name="T9" fmla="*/ 23 h 414"/>
                  <a:gd name="T10" fmla="*/ 33 w 162"/>
                  <a:gd name="T11" fmla="*/ 76 h 414"/>
                  <a:gd name="T12" fmla="*/ 20 w 162"/>
                  <a:gd name="T13" fmla="*/ 100 h 414"/>
                  <a:gd name="T14" fmla="*/ 11 w 162"/>
                  <a:gd name="T15" fmla="*/ 123 h 414"/>
                  <a:gd name="T16" fmla="*/ 3 w 162"/>
                  <a:gd name="T17" fmla="*/ 194 h 414"/>
                  <a:gd name="T18" fmla="*/ 0 w 162"/>
                  <a:gd name="T19" fmla="*/ 214 h 414"/>
                  <a:gd name="T20" fmla="*/ 3 w 162"/>
                  <a:gd name="T21" fmla="*/ 241 h 414"/>
                  <a:gd name="T22" fmla="*/ 8 w 162"/>
                  <a:gd name="T23" fmla="*/ 270 h 414"/>
                  <a:gd name="T24" fmla="*/ 24 w 162"/>
                  <a:gd name="T25" fmla="*/ 315 h 414"/>
                  <a:gd name="T26" fmla="*/ 35 w 162"/>
                  <a:gd name="T27" fmla="*/ 343 h 414"/>
                  <a:gd name="T28" fmla="*/ 53 w 162"/>
                  <a:gd name="T29" fmla="*/ 375 h 414"/>
                  <a:gd name="T30" fmla="*/ 90 w 162"/>
                  <a:gd name="T31" fmla="*/ 413 h 414"/>
                  <a:gd name="T32" fmla="*/ 72 w 162"/>
                  <a:gd name="T33" fmla="*/ 364 h 414"/>
                  <a:gd name="T34" fmla="*/ 56 w 162"/>
                  <a:gd name="T35" fmla="*/ 320 h 414"/>
                  <a:gd name="T36" fmla="*/ 47 w 162"/>
                  <a:gd name="T37" fmla="*/ 280 h 414"/>
                  <a:gd name="T38" fmla="*/ 51 w 162"/>
                  <a:gd name="T39" fmla="*/ 241 h 414"/>
                  <a:gd name="T40" fmla="*/ 53 w 162"/>
                  <a:gd name="T41" fmla="*/ 214 h 414"/>
                  <a:gd name="T42" fmla="*/ 47 w 162"/>
                  <a:gd name="T43" fmla="*/ 182 h 414"/>
                  <a:gd name="T44" fmla="*/ 44 w 162"/>
                  <a:gd name="T45" fmla="*/ 153 h 414"/>
                  <a:gd name="T46" fmla="*/ 60 w 162"/>
                  <a:gd name="T47" fmla="*/ 100 h 414"/>
                  <a:gd name="T48" fmla="*/ 62 w 162"/>
                  <a:gd name="T49" fmla="*/ 70 h 414"/>
                  <a:gd name="T50" fmla="*/ 75 w 162"/>
                  <a:gd name="T51" fmla="*/ 48 h 414"/>
                  <a:gd name="T52" fmla="*/ 102 w 162"/>
                  <a:gd name="T53" fmla="*/ 17 h 414"/>
                  <a:gd name="T54" fmla="*/ 115 w 162"/>
                  <a:gd name="T55" fmla="*/ 41 h 414"/>
                  <a:gd name="T56" fmla="*/ 161 w 162"/>
                  <a:gd name="T57" fmla="*/ 79 h 414"/>
                  <a:gd name="T58" fmla="*/ 157 w 162"/>
                  <a:gd name="T59" fmla="*/ 66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>
                  <a:gd name="T0" fmla="*/ 3 w 163"/>
                  <a:gd name="T1" fmla="*/ 44 h 279"/>
                  <a:gd name="T2" fmla="*/ 37 w 163"/>
                  <a:gd name="T3" fmla="*/ 0 h 279"/>
                  <a:gd name="T4" fmla="*/ 58 w 163"/>
                  <a:gd name="T5" fmla="*/ 1 h 279"/>
                  <a:gd name="T6" fmla="*/ 77 w 163"/>
                  <a:gd name="T7" fmla="*/ 4 h 279"/>
                  <a:gd name="T8" fmla="*/ 91 w 163"/>
                  <a:gd name="T9" fmla="*/ 15 h 279"/>
                  <a:gd name="T10" fmla="*/ 129 w 163"/>
                  <a:gd name="T11" fmla="*/ 51 h 279"/>
                  <a:gd name="T12" fmla="*/ 140 w 163"/>
                  <a:gd name="T13" fmla="*/ 67 h 279"/>
                  <a:gd name="T14" fmla="*/ 149 w 163"/>
                  <a:gd name="T15" fmla="*/ 83 h 279"/>
                  <a:gd name="T16" fmla="*/ 158 w 163"/>
                  <a:gd name="T17" fmla="*/ 130 h 279"/>
                  <a:gd name="T18" fmla="*/ 162 w 163"/>
                  <a:gd name="T19" fmla="*/ 144 h 279"/>
                  <a:gd name="T20" fmla="*/ 158 w 163"/>
                  <a:gd name="T21" fmla="*/ 163 h 279"/>
                  <a:gd name="T22" fmla="*/ 153 w 163"/>
                  <a:gd name="T23" fmla="*/ 181 h 279"/>
                  <a:gd name="T24" fmla="*/ 137 w 163"/>
                  <a:gd name="T25" fmla="*/ 212 h 279"/>
                  <a:gd name="T26" fmla="*/ 125 w 163"/>
                  <a:gd name="T27" fmla="*/ 232 h 279"/>
                  <a:gd name="T28" fmla="*/ 107 w 163"/>
                  <a:gd name="T29" fmla="*/ 252 h 279"/>
                  <a:gd name="T30" fmla="*/ 70 w 163"/>
                  <a:gd name="T31" fmla="*/ 278 h 279"/>
                  <a:gd name="T32" fmla="*/ 89 w 163"/>
                  <a:gd name="T33" fmla="*/ 245 h 279"/>
                  <a:gd name="T34" fmla="*/ 105 w 163"/>
                  <a:gd name="T35" fmla="*/ 216 h 279"/>
                  <a:gd name="T36" fmla="*/ 113 w 163"/>
                  <a:gd name="T37" fmla="*/ 189 h 279"/>
                  <a:gd name="T38" fmla="*/ 110 w 163"/>
                  <a:gd name="T39" fmla="*/ 163 h 279"/>
                  <a:gd name="T40" fmla="*/ 107 w 163"/>
                  <a:gd name="T41" fmla="*/ 144 h 279"/>
                  <a:gd name="T42" fmla="*/ 113 w 163"/>
                  <a:gd name="T43" fmla="*/ 123 h 279"/>
                  <a:gd name="T44" fmla="*/ 116 w 163"/>
                  <a:gd name="T45" fmla="*/ 103 h 279"/>
                  <a:gd name="T46" fmla="*/ 101 w 163"/>
                  <a:gd name="T47" fmla="*/ 67 h 279"/>
                  <a:gd name="T48" fmla="*/ 97 w 163"/>
                  <a:gd name="T49" fmla="*/ 47 h 279"/>
                  <a:gd name="T50" fmla="*/ 85 w 163"/>
                  <a:gd name="T51" fmla="*/ 32 h 279"/>
                  <a:gd name="T52" fmla="*/ 58 w 163"/>
                  <a:gd name="T53" fmla="*/ 11 h 279"/>
                  <a:gd name="T54" fmla="*/ 46 w 163"/>
                  <a:gd name="T55" fmla="*/ 27 h 279"/>
                  <a:gd name="T56" fmla="*/ 0 w 163"/>
                  <a:gd name="T57" fmla="*/ 53 h 279"/>
                  <a:gd name="T58" fmla="*/ 3 w 163"/>
                  <a:gd name="T59" fmla="*/ 4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>
                  <a:gd name="T0" fmla="*/ 294 w 313"/>
                  <a:gd name="T1" fmla="*/ 14 h 637"/>
                  <a:gd name="T2" fmla="*/ 292 w 313"/>
                  <a:gd name="T3" fmla="*/ 0 h 637"/>
                  <a:gd name="T4" fmla="*/ 269 w 313"/>
                  <a:gd name="T5" fmla="*/ 5 h 637"/>
                  <a:gd name="T6" fmla="*/ 256 w 313"/>
                  <a:gd name="T7" fmla="*/ 23 h 637"/>
                  <a:gd name="T8" fmla="*/ 8 w 313"/>
                  <a:gd name="T9" fmla="*/ 139 h 637"/>
                  <a:gd name="T10" fmla="*/ 229 w 313"/>
                  <a:gd name="T11" fmla="*/ 56 h 637"/>
                  <a:gd name="T12" fmla="*/ 232 w 313"/>
                  <a:gd name="T13" fmla="*/ 71 h 637"/>
                  <a:gd name="T14" fmla="*/ 124 w 313"/>
                  <a:gd name="T15" fmla="*/ 172 h 637"/>
                  <a:gd name="T16" fmla="*/ 258 w 313"/>
                  <a:gd name="T17" fmla="*/ 92 h 637"/>
                  <a:gd name="T18" fmla="*/ 241 w 313"/>
                  <a:gd name="T19" fmla="*/ 125 h 637"/>
                  <a:gd name="T20" fmla="*/ 198 w 313"/>
                  <a:gd name="T21" fmla="*/ 179 h 637"/>
                  <a:gd name="T22" fmla="*/ 67 w 313"/>
                  <a:gd name="T23" fmla="*/ 325 h 637"/>
                  <a:gd name="T24" fmla="*/ 73 w 313"/>
                  <a:gd name="T25" fmla="*/ 313 h 637"/>
                  <a:gd name="T26" fmla="*/ 158 w 313"/>
                  <a:gd name="T27" fmla="*/ 223 h 637"/>
                  <a:gd name="T28" fmla="*/ 225 w 313"/>
                  <a:gd name="T29" fmla="*/ 152 h 637"/>
                  <a:gd name="T30" fmla="*/ 256 w 313"/>
                  <a:gd name="T31" fmla="*/ 119 h 637"/>
                  <a:gd name="T32" fmla="*/ 261 w 313"/>
                  <a:gd name="T33" fmla="*/ 130 h 637"/>
                  <a:gd name="T34" fmla="*/ 225 w 313"/>
                  <a:gd name="T35" fmla="*/ 175 h 637"/>
                  <a:gd name="T36" fmla="*/ 172 w 313"/>
                  <a:gd name="T37" fmla="*/ 235 h 637"/>
                  <a:gd name="T38" fmla="*/ 241 w 313"/>
                  <a:gd name="T39" fmla="*/ 152 h 637"/>
                  <a:gd name="T40" fmla="*/ 261 w 313"/>
                  <a:gd name="T41" fmla="*/ 130 h 637"/>
                  <a:gd name="T42" fmla="*/ 264 w 313"/>
                  <a:gd name="T43" fmla="*/ 155 h 637"/>
                  <a:gd name="T44" fmla="*/ 241 w 313"/>
                  <a:gd name="T45" fmla="*/ 197 h 637"/>
                  <a:gd name="T46" fmla="*/ 172 w 313"/>
                  <a:gd name="T47" fmla="*/ 253 h 637"/>
                  <a:gd name="T48" fmla="*/ 114 w 313"/>
                  <a:gd name="T49" fmla="*/ 303 h 637"/>
                  <a:gd name="T50" fmla="*/ 182 w 313"/>
                  <a:gd name="T51" fmla="*/ 251 h 637"/>
                  <a:gd name="T52" fmla="*/ 251 w 313"/>
                  <a:gd name="T53" fmla="*/ 191 h 637"/>
                  <a:gd name="T54" fmla="*/ 248 w 313"/>
                  <a:gd name="T55" fmla="*/ 211 h 637"/>
                  <a:gd name="T56" fmla="*/ 251 w 313"/>
                  <a:gd name="T57" fmla="*/ 247 h 637"/>
                  <a:gd name="T58" fmla="*/ 240 w 313"/>
                  <a:gd name="T59" fmla="*/ 264 h 637"/>
                  <a:gd name="T60" fmla="*/ 184 w 313"/>
                  <a:gd name="T61" fmla="*/ 315 h 637"/>
                  <a:gd name="T62" fmla="*/ 77 w 313"/>
                  <a:gd name="T63" fmla="*/ 397 h 637"/>
                  <a:gd name="T64" fmla="*/ 93 w 313"/>
                  <a:gd name="T65" fmla="*/ 379 h 637"/>
                  <a:gd name="T66" fmla="*/ 225 w 313"/>
                  <a:gd name="T67" fmla="*/ 280 h 637"/>
                  <a:gd name="T68" fmla="*/ 266 w 313"/>
                  <a:gd name="T69" fmla="*/ 237 h 637"/>
                  <a:gd name="T70" fmla="*/ 161 w 313"/>
                  <a:gd name="T71" fmla="*/ 365 h 637"/>
                  <a:gd name="T72" fmla="*/ 265 w 313"/>
                  <a:gd name="T73" fmla="*/ 276 h 637"/>
                  <a:gd name="T74" fmla="*/ 262 w 313"/>
                  <a:gd name="T75" fmla="*/ 312 h 637"/>
                  <a:gd name="T76" fmla="*/ 210 w 313"/>
                  <a:gd name="T77" fmla="*/ 397 h 637"/>
                  <a:gd name="T78" fmla="*/ 120 w 313"/>
                  <a:gd name="T79" fmla="*/ 457 h 637"/>
                  <a:gd name="T80" fmla="*/ 36 w 313"/>
                  <a:gd name="T81" fmla="*/ 512 h 637"/>
                  <a:gd name="T82" fmla="*/ 162 w 313"/>
                  <a:gd name="T83" fmla="*/ 435 h 637"/>
                  <a:gd name="T84" fmla="*/ 214 w 313"/>
                  <a:gd name="T85" fmla="*/ 391 h 637"/>
                  <a:gd name="T86" fmla="*/ 261 w 313"/>
                  <a:gd name="T87" fmla="*/ 326 h 637"/>
                  <a:gd name="T88" fmla="*/ 256 w 313"/>
                  <a:gd name="T89" fmla="*/ 355 h 637"/>
                  <a:gd name="T90" fmla="*/ 253 w 313"/>
                  <a:gd name="T91" fmla="*/ 384 h 637"/>
                  <a:gd name="T92" fmla="*/ 256 w 313"/>
                  <a:gd name="T93" fmla="*/ 412 h 637"/>
                  <a:gd name="T94" fmla="*/ 210 w 313"/>
                  <a:gd name="T95" fmla="*/ 467 h 637"/>
                  <a:gd name="T96" fmla="*/ 123 w 313"/>
                  <a:gd name="T97" fmla="*/ 518 h 637"/>
                  <a:gd name="T98" fmla="*/ 128 w 313"/>
                  <a:gd name="T99" fmla="*/ 513 h 637"/>
                  <a:gd name="T100" fmla="*/ 236 w 313"/>
                  <a:gd name="T101" fmla="*/ 446 h 637"/>
                  <a:gd name="T102" fmla="*/ 230 w 313"/>
                  <a:gd name="T103" fmla="*/ 463 h 637"/>
                  <a:gd name="T104" fmla="*/ 236 w 313"/>
                  <a:gd name="T105" fmla="*/ 473 h 637"/>
                  <a:gd name="T106" fmla="*/ 241 w 313"/>
                  <a:gd name="T107" fmla="*/ 490 h 637"/>
                  <a:gd name="T108" fmla="*/ 188 w 313"/>
                  <a:gd name="T109" fmla="*/ 541 h 637"/>
                  <a:gd name="T110" fmla="*/ 130 w 313"/>
                  <a:gd name="T111" fmla="*/ 551 h 637"/>
                  <a:gd name="T112" fmla="*/ 236 w 313"/>
                  <a:gd name="T113" fmla="*/ 506 h 637"/>
                  <a:gd name="T114" fmla="*/ 230 w 313"/>
                  <a:gd name="T115" fmla="*/ 532 h 637"/>
                  <a:gd name="T116" fmla="*/ 237 w 313"/>
                  <a:gd name="T117" fmla="*/ 546 h 637"/>
                  <a:gd name="T118" fmla="*/ 114 w 313"/>
                  <a:gd name="T119" fmla="*/ 636 h 637"/>
                  <a:gd name="T120" fmla="*/ 230 w 313"/>
                  <a:gd name="T121" fmla="*/ 568 h 637"/>
                  <a:gd name="T122" fmla="*/ 255 w 313"/>
                  <a:gd name="T123" fmla="*/ 543 h 637"/>
                  <a:gd name="T124" fmla="*/ 270 w 313"/>
                  <a:gd name="T125" fmla="*/ 520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>
                  <a:gd name="T0" fmla="*/ 126 w 277"/>
                  <a:gd name="T1" fmla="*/ 12 h 472"/>
                  <a:gd name="T2" fmla="*/ 19 w 277"/>
                  <a:gd name="T3" fmla="*/ 21 h 472"/>
                  <a:gd name="T4" fmla="*/ 118 w 277"/>
                  <a:gd name="T5" fmla="*/ 21 h 472"/>
                  <a:gd name="T6" fmla="*/ 102 w 277"/>
                  <a:gd name="T7" fmla="*/ 41 h 472"/>
                  <a:gd name="T8" fmla="*/ 102 w 277"/>
                  <a:gd name="T9" fmla="*/ 50 h 472"/>
                  <a:gd name="T10" fmla="*/ 54 w 277"/>
                  <a:gd name="T11" fmla="*/ 70 h 472"/>
                  <a:gd name="T12" fmla="*/ 90 w 277"/>
                  <a:gd name="T13" fmla="*/ 63 h 472"/>
                  <a:gd name="T14" fmla="*/ 90 w 277"/>
                  <a:gd name="T15" fmla="*/ 74 h 472"/>
                  <a:gd name="T16" fmla="*/ 98 w 277"/>
                  <a:gd name="T17" fmla="*/ 79 h 472"/>
                  <a:gd name="T18" fmla="*/ 11 w 277"/>
                  <a:gd name="T19" fmla="*/ 128 h 472"/>
                  <a:gd name="T20" fmla="*/ 94 w 277"/>
                  <a:gd name="T21" fmla="*/ 103 h 472"/>
                  <a:gd name="T22" fmla="*/ 74 w 277"/>
                  <a:gd name="T23" fmla="*/ 136 h 472"/>
                  <a:gd name="T24" fmla="*/ 11 w 277"/>
                  <a:gd name="T25" fmla="*/ 157 h 472"/>
                  <a:gd name="T26" fmla="*/ 78 w 277"/>
                  <a:gd name="T27" fmla="*/ 141 h 472"/>
                  <a:gd name="T28" fmla="*/ 27 w 277"/>
                  <a:gd name="T29" fmla="*/ 178 h 472"/>
                  <a:gd name="T30" fmla="*/ 58 w 277"/>
                  <a:gd name="T31" fmla="*/ 161 h 472"/>
                  <a:gd name="T32" fmla="*/ 78 w 277"/>
                  <a:gd name="T33" fmla="*/ 157 h 472"/>
                  <a:gd name="T34" fmla="*/ 78 w 277"/>
                  <a:gd name="T35" fmla="*/ 169 h 472"/>
                  <a:gd name="T36" fmla="*/ 66 w 277"/>
                  <a:gd name="T37" fmla="*/ 194 h 472"/>
                  <a:gd name="T38" fmla="*/ 7 w 277"/>
                  <a:gd name="T39" fmla="*/ 223 h 472"/>
                  <a:gd name="T40" fmla="*/ 74 w 277"/>
                  <a:gd name="T41" fmla="*/ 198 h 472"/>
                  <a:gd name="T42" fmla="*/ 62 w 277"/>
                  <a:gd name="T43" fmla="*/ 231 h 472"/>
                  <a:gd name="T44" fmla="*/ 47 w 277"/>
                  <a:gd name="T45" fmla="*/ 252 h 472"/>
                  <a:gd name="T46" fmla="*/ 54 w 277"/>
                  <a:gd name="T47" fmla="*/ 252 h 472"/>
                  <a:gd name="T48" fmla="*/ 54 w 277"/>
                  <a:gd name="T49" fmla="*/ 265 h 472"/>
                  <a:gd name="T50" fmla="*/ 11 w 277"/>
                  <a:gd name="T51" fmla="*/ 293 h 472"/>
                  <a:gd name="T52" fmla="*/ 47 w 277"/>
                  <a:gd name="T53" fmla="*/ 289 h 472"/>
                  <a:gd name="T54" fmla="*/ 47 w 277"/>
                  <a:gd name="T55" fmla="*/ 293 h 472"/>
                  <a:gd name="T56" fmla="*/ 51 w 277"/>
                  <a:gd name="T57" fmla="*/ 306 h 472"/>
                  <a:gd name="T58" fmla="*/ 42 w 277"/>
                  <a:gd name="T59" fmla="*/ 331 h 472"/>
                  <a:gd name="T60" fmla="*/ 51 w 277"/>
                  <a:gd name="T61" fmla="*/ 342 h 472"/>
                  <a:gd name="T62" fmla="*/ 54 w 277"/>
                  <a:gd name="T63" fmla="*/ 397 h 472"/>
                  <a:gd name="T64" fmla="*/ 62 w 277"/>
                  <a:gd name="T65" fmla="*/ 331 h 472"/>
                  <a:gd name="T66" fmla="*/ 129 w 277"/>
                  <a:gd name="T67" fmla="*/ 471 h 472"/>
                  <a:gd name="T68" fmla="*/ 90 w 277"/>
                  <a:gd name="T69" fmla="*/ 306 h 472"/>
                  <a:gd name="T70" fmla="*/ 90 w 277"/>
                  <a:gd name="T71" fmla="*/ 302 h 472"/>
                  <a:gd name="T72" fmla="*/ 94 w 277"/>
                  <a:gd name="T73" fmla="*/ 289 h 472"/>
                  <a:gd name="T74" fmla="*/ 149 w 277"/>
                  <a:gd name="T75" fmla="*/ 371 h 472"/>
                  <a:gd name="T76" fmla="*/ 113 w 277"/>
                  <a:gd name="T77" fmla="*/ 326 h 472"/>
                  <a:gd name="T78" fmla="*/ 102 w 277"/>
                  <a:gd name="T79" fmla="*/ 252 h 472"/>
                  <a:gd name="T80" fmla="*/ 105 w 277"/>
                  <a:gd name="T81" fmla="*/ 231 h 472"/>
                  <a:gd name="T82" fmla="*/ 126 w 277"/>
                  <a:gd name="T83" fmla="*/ 280 h 472"/>
                  <a:gd name="T84" fmla="*/ 113 w 277"/>
                  <a:gd name="T85" fmla="*/ 205 h 472"/>
                  <a:gd name="T86" fmla="*/ 134 w 277"/>
                  <a:gd name="T87" fmla="*/ 194 h 472"/>
                  <a:gd name="T88" fmla="*/ 149 w 277"/>
                  <a:gd name="T89" fmla="*/ 244 h 472"/>
                  <a:gd name="T90" fmla="*/ 129 w 277"/>
                  <a:gd name="T91" fmla="*/ 157 h 472"/>
                  <a:gd name="T92" fmla="*/ 134 w 277"/>
                  <a:gd name="T93" fmla="*/ 148 h 472"/>
                  <a:gd name="T94" fmla="*/ 138 w 277"/>
                  <a:gd name="T95" fmla="*/ 108 h 472"/>
                  <a:gd name="T96" fmla="*/ 156 w 277"/>
                  <a:gd name="T97" fmla="*/ 112 h 472"/>
                  <a:gd name="T98" fmla="*/ 228 w 277"/>
                  <a:gd name="T99" fmla="*/ 218 h 472"/>
                  <a:gd name="T100" fmla="*/ 177 w 277"/>
                  <a:gd name="T101" fmla="*/ 157 h 472"/>
                  <a:gd name="T102" fmla="*/ 149 w 277"/>
                  <a:gd name="T103" fmla="*/ 70 h 472"/>
                  <a:gd name="T104" fmla="*/ 156 w 277"/>
                  <a:gd name="T105" fmla="*/ 54 h 472"/>
                  <a:gd name="T106" fmla="*/ 192 w 277"/>
                  <a:gd name="T107" fmla="*/ 103 h 472"/>
                  <a:gd name="T108" fmla="*/ 185 w 277"/>
                  <a:gd name="T109" fmla="*/ 99 h 472"/>
                  <a:gd name="T110" fmla="*/ 169 w 277"/>
                  <a:gd name="T111" fmla="*/ 33 h 472"/>
                  <a:gd name="T112" fmla="*/ 212 w 277"/>
                  <a:gd name="T113" fmla="*/ 99 h 472"/>
                  <a:gd name="T114" fmla="*/ 184 w 277"/>
                  <a:gd name="T115" fmla="*/ 66 h 472"/>
                  <a:gd name="T116" fmla="*/ 162 w 277"/>
                  <a:gd name="T117" fmla="*/ 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>
                  <a:gd name="T0" fmla="*/ 225 w 229"/>
                  <a:gd name="T1" fmla="*/ 68 h 448"/>
                  <a:gd name="T2" fmla="*/ 208 w 229"/>
                  <a:gd name="T3" fmla="*/ 40 h 448"/>
                  <a:gd name="T4" fmla="*/ 201 w 229"/>
                  <a:gd name="T5" fmla="*/ 28 h 448"/>
                  <a:gd name="T6" fmla="*/ 184 w 229"/>
                  <a:gd name="T7" fmla="*/ 18 h 448"/>
                  <a:gd name="T8" fmla="*/ 169 w 229"/>
                  <a:gd name="T9" fmla="*/ 10 h 448"/>
                  <a:gd name="T10" fmla="*/ 147 w 229"/>
                  <a:gd name="T11" fmla="*/ 1 h 448"/>
                  <a:gd name="T12" fmla="*/ 129 w 229"/>
                  <a:gd name="T13" fmla="*/ 0 h 448"/>
                  <a:gd name="T14" fmla="*/ 113 w 229"/>
                  <a:gd name="T15" fmla="*/ 4 h 448"/>
                  <a:gd name="T16" fmla="*/ 93 w 229"/>
                  <a:gd name="T17" fmla="*/ 8 h 448"/>
                  <a:gd name="T18" fmla="*/ 72 w 229"/>
                  <a:gd name="T19" fmla="*/ 17 h 448"/>
                  <a:gd name="T20" fmla="*/ 58 w 229"/>
                  <a:gd name="T21" fmla="*/ 33 h 448"/>
                  <a:gd name="T22" fmla="*/ 45 w 229"/>
                  <a:gd name="T23" fmla="*/ 57 h 448"/>
                  <a:gd name="T24" fmla="*/ 32 w 229"/>
                  <a:gd name="T25" fmla="*/ 76 h 448"/>
                  <a:gd name="T26" fmla="*/ 21 w 229"/>
                  <a:gd name="T27" fmla="*/ 94 h 448"/>
                  <a:gd name="T28" fmla="*/ 8 w 229"/>
                  <a:gd name="T29" fmla="*/ 120 h 448"/>
                  <a:gd name="T30" fmla="*/ 0 w 229"/>
                  <a:gd name="T31" fmla="*/ 173 h 448"/>
                  <a:gd name="T32" fmla="*/ 2 w 229"/>
                  <a:gd name="T33" fmla="*/ 215 h 448"/>
                  <a:gd name="T34" fmla="*/ 13 w 229"/>
                  <a:gd name="T35" fmla="*/ 274 h 448"/>
                  <a:gd name="T36" fmla="*/ 32 w 229"/>
                  <a:gd name="T37" fmla="*/ 324 h 448"/>
                  <a:gd name="T38" fmla="*/ 72 w 229"/>
                  <a:gd name="T39" fmla="*/ 447 h 448"/>
                  <a:gd name="T40" fmla="*/ 57 w 229"/>
                  <a:gd name="T41" fmla="*/ 316 h 448"/>
                  <a:gd name="T42" fmla="*/ 48 w 229"/>
                  <a:gd name="T43" fmla="*/ 271 h 448"/>
                  <a:gd name="T44" fmla="*/ 42 w 229"/>
                  <a:gd name="T45" fmla="*/ 231 h 448"/>
                  <a:gd name="T46" fmla="*/ 40 w 229"/>
                  <a:gd name="T47" fmla="*/ 189 h 448"/>
                  <a:gd name="T48" fmla="*/ 45 w 229"/>
                  <a:gd name="T49" fmla="*/ 142 h 448"/>
                  <a:gd name="T50" fmla="*/ 50 w 229"/>
                  <a:gd name="T51" fmla="*/ 106 h 448"/>
                  <a:gd name="T52" fmla="*/ 61 w 229"/>
                  <a:gd name="T53" fmla="*/ 61 h 448"/>
                  <a:gd name="T54" fmla="*/ 78 w 229"/>
                  <a:gd name="T55" fmla="*/ 40 h 448"/>
                  <a:gd name="T56" fmla="*/ 99 w 229"/>
                  <a:gd name="T57" fmla="*/ 31 h 448"/>
                  <a:gd name="T58" fmla="*/ 155 w 229"/>
                  <a:gd name="T59" fmla="*/ 27 h 448"/>
                  <a:gd name="T60" fmla="*/ 190 w 229"/>
                  <a:gd name="T61" fmla="*/ 41 h 448"/>
                  <a:gd name="T62" fmla="*/ 228 w 229"/>
                  <a:gd name="T63" fmla="*/ 74 h 448"/>
                  <a:gd name="T64" fmla="*/ 225 w 229"/>
                  <a:gd name="T65" fmla="*/ 6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>
                  <a:gd name="T0" fmla="*/ 68 w 234"/>
                  <a:gd name="T1" fmla="*/ 438 h 439"/>
                  <a:gd name="T2" fmla="*/ 51 w 234"/>
                  <a:gd name="T3" fmla="*/ 361 h 439"/>
                  <a:gd name="T4" fmla="*/ 44 w 234"/>
                  <a:gd name="T5" fmla="*/ 331 h 439"/>
                  <a:gd name="T6" fmla="*/ 28 w 234"/>
                  <a:gd name="T7" fmla="*/ 291 h 439"/>
                  <a:gd name="T8" fmla="*/ 11 w 234"/>
                  <a:gd name="T9" fmla="*/ 253 h 439"/>
                  <a:gd name="T10" fmla="*/ 1 w 234"/>
                  <a:gd name="T11" fmla="*/ 231 h 439"/>
                  <a:gd name="T12" fmla="*/ 0 w 234"/>
                  <a:gd name="T13" fmla="*/ 208 h 439"/>
                  <a:gd name="T14" fmla="*/ 4 w 234"/>
                  <a:gd name="T15" fmla="*/ 175 h 439"/>
                  <a:gd name="T16" fmla="*/ 7 w 234"/>
                  <a:gd name="T17" fmla="*/ 142 h 439"/>
                  <a:gd name="T18" fmla="*/ 32 w 234"/>
                  <a:gd name="T19" fmla="*/ 60 h 439"/>
                  <a:gd name="T20" fmla="*/ 44 w 234"/>
                  <a:gd name="T21" fmla="*/ 40 h 439"/>
                  <a:gd name="T22" fmla="*/ 65 w 234"/>
                  <a:gd name="T23" fmla="*/ 18 h 439"/>
                  <a:gd name="T24" fmla="*/ 84 w 234"/>
                  <a:gd name="T25" fmla="*/ 4 h 439"/>
                  <a:gd name="T26" fmla="*/ 107 w 234"/>
                  <a:gd name="T27" fmla="*/ 0 h 439"/>
                  <a:gd name="T28" fmla="*/ 127 w 234"/>
                  <a:gd name="T29" fmla="*/ 10 h 439"/>
                  <a:gd name="T30" fmla="*/ 151 w 234"/>
                  <a:gd name="T31" fmla="*/ 18 h 439"/>
                  <a:gd name="T32" fmla="*/ 175 w 234"/>
                  <a:gd name="T33" fmla="*/ 44 h 439"/>
                  <a:gd name="T34" fmla="*/ 183 w 234"/>
                  <a:gd name="T35" fmla="*/ 63 h 439"/>
                  <a:gd name="T36" fmla="*/ 198 w 234"/>
                  <a:gd name="T37" fmla="*/ 89 h 439"/>
                  <a:gd name="T38" fmla="*/ 209 w 234"/>
                  <a:gd name="T39" fmla="*/ 112 h 439"/>
                  <a:gd name="T40" fmla="*/ 231 w 234"/>
                  <a:gd name="T41" fmla="*/ 226 h 439"/>
                  <a:gd name="T42" fmla="*/ 233 w 234"/>
                  <a:gd name="T43" fmla="*/ 247 h 439"/>
                  <a:gd name="T44" fmla="*/ 228 w 234"/>
                  <a:gd name="T45" fmla="*/ 286 h 439"/>
                  <a:gd name="T46" fmla="*/ 216 w 234"/>
                  <a:gd name="T47" fmla="*/ 393 h 439"/>
                  <a:gd name="T48" fmla="*/ 216 w 234"/>
                  <a:gd name="T49" fmla="*/ 288 h 439"/>
                  <a:gd name="T50" fmla="*/ 209 w 234"/>
                  <a:gd name="T51" fmla="*/ 242 h 439"/>
                  <a:gd name="T52" fmla="*/ 204 w 234"/>
                  <a:gd name="T53" fmla="*/ 213 h 439"/>
                  <a:gd name="T54" fmla="*/ 195 w 234"/>
                  <a:gd name="T55" fmla="*/ 175 h 439"/>
                  <a:gd name="T56" fmla="*/ 185 w 234"/>
                  <a:gd name="T57" fmla="*/ 138 h 439"/>
                  <a:gd name="T58" fmla="*/ 171 w 234"/>
                  <a:gd name="T59" fmla="*/ 100 h 439"/>
                  <a:gd name="T60" fmla="*/ 155 w 234"/>
                  <a:gd name="T61" fmla="*/ 66 h 439"/>
                  <a:gd name="T62" fmla="*/ 141 w 234"/>
                  <a:gd name="T63" fmla="*/ 36 h 439"/>
                  <a:gd name="T64" fmla="*/ 127 w 234"/>
                  <a:gd name="T65" fmla="*/ 18 h 439"/>
                  <a:gd name="T66" fmla="*/ 111 w 234"/>
                  <a:gd name="T67" fmla="*/ 11 h 439"/>
                  <a:gd name="T68" fmla="*/ 94 w 234"/>
                  <a:gd name="T69" fmla="*/ 18 h 439"/>
                  <a:gd name="T70" fmla="*/ 82 w 234"/>
                  <a:gd name="T71" fmla="*/ 34 h 439"/>
                  <a:gd name="T72" fmla="*/ 75 w 234"/>
                  <a:gd name="T73" fmla="*/ 63 h 439"/>
                  <a:gd name="T74" fmla="*/ 75 w 234"/>
                  <a:gd name="T75" fmla="*/ 85 h 439"/>
                  <a:gd name="T76" fmla="*/ 70 w 234"/>
                  <a:gd name="T77" fmla="*/ 125 h 439"/>
                  <a:gd name="T78" fmla="*/ 63 w 234"/>
                  <a:gd name="T79" fmla="*/ 149 h 439"/>
                  <a:gd name="T80" fmla="*/ 47 w 234"/>
                  <a:gd name="T81" fmla="*/ 188 h 439"/>
                  <a:gd name="T82" fmla="*/ 44 w 234"/>
                  <a:gd name="T83" fmla="*/ 208 h 439"/>
                  <a:gd name="T84" fmla="*/ 41 w 234"/>
                  <a:gd name="T85" fmla="*/ 229 h 439"/>
                  <a:gd name="T86" fmla="*/ 41 w 234"/>
                  <a:gd name="T87" fmla="*/ 257 h 439"/>
                  <a:gd name="T88" fmla="*/ 70 w 234"/>
                  <a:gd name="T89" fmla="*/ 355 h 439"/>
                  <a:gd name="T90" fmla="*/ 68 w 234"/>
                  <a:gd name="T91" fmla="*/ 43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7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>
                  <a:gd name="T0" fmla="*/ 1 w 303"/>
                  <a:gd name="T1" fmla="*/ 526 h 638"/>
                  <a:gd name="T2" fmla="*/ 12 w 303"/>
                  <a:gd name="T3" fmla="*/ 504 h 638"/>
                  <a:gd name="T4" fmla="*/ 86 w 303"/>
                  <a:gd name="T5" fmla="*/ 637 h 638"/>
                  <a:gd name="T6" fmla="*/ 27 w 303"/>
                  <a:gd name="T7" fmla="*/ 509 h 638"/>
                  <a:gd name="T8" fmla="*/ 33 w 303"/>
                  <a:gd name="T9" fmla="*/ 494 h 638"/>
                  <a:gd name="T10" fmla="*/ 107 w 303"/>
                  <a:gd name="T11" fmla="*/ 588 h 638"/>
                  <a:gd name="T12" fmla="*/ 31 w 303"/>
                  <a:gd name="T13" fmla="*/ 488 h 638"/>
                  <a:gd name="T14" fmla="*/ 41 w 303"/>
                  <a:gd name="T15" fmla="*/ 467 h 638"/>
                  <a:gd name="T16" fmla="*/ 50 w 303"/>
                  <a:gd name="T17" fmla="*/ 444 h 638"/>
                  <a:gd name="T18" fmla="*/ 44 w 303"/>
                  <a:gd name="T19" fmla="*/ 428 h 638"/>
                  <a:gd name="T20" fmla="*/ 54 w 303"/>
                  <a:gd name="T21" fmla="*/ 418 h 638"/>
                  <a:gd name="T22" fmla="*/ 50 w 303"/>
                  <a:gd name="T23" fmla="*/ 416 h 638"/>
                  <a:gd name="T24" fmla="*/ 50 w 303"/>
                  <a:gd name="T25" fmla="*/ 393 h 638"/>
                  <a:gd name="T26" fmla="*/ 54 w 303"/>
                  <a:gd name="T27" fmla="*/ 378 h 638"/>
                  <a:gd name="T28" fmla="*/ 143 w 303"/>
                  <a:gd name="T29" fmla="*/ 488 h 638"/>
                  <a:gd name="T30" fmla="*/ 50 w 303"/>
                  <a:gd name="T31" fmla="*/ 372 h 638"/>
                  <a:gd name="T32" fmla="*/ 59 w 303"/>
                  <a:gd name="T33" fmla="*/ 372 h 638"/>
                  <a:gd name="T34" fmla="*/ 59 w 303"/>
                  <a:gd name="T35" fmla="*/ 339 h 638"/>
                  <a:gd name="T36" fmla="*/ 172 w 303"/>
                  <a:gd name="T37" fmla="*/ 416 h 638"/>
                  <a:gd name="T38" fmla="*/ 83 w 303"/>
                  <a:gd name="T39" fmla="*/ 363 h 638"/>
                  <a:gd name="T40" fmla="*/ 51 w 303"/>
                  <a:gd name="T41" fmla="*/ 317 h 638"/>
                  <a:gd name="T42" fmla="*/ 54 w 303"/>
                  <a:gd name="T43" fmla="*/ 300 h 638"/>
                  <a:gd name="T44" fmla="*/ 74 w 303"/>
                  <a:gd name="T45" fmla="*/ 314 h 638"/>
                  <a:gd name="T46" fmla="*/ 75 w 303"/>
                  <a:gd name="T47" fmla="*/ 294 h 638"/>
                  <a:gd name="T48" fmla="*/ 158 w 303"/>
                  <a:gd name="T49" fmla="*/ 329 h 638"/>
                  <a:gd name="T50" fmla="*/ 128 w 303"/>
                  <a:gd name="T51" fmla="*/ 312 h 638"/>
                  <a:gd name="T52" fmla="*/ 63 w 303"/>
                  <a:gd name="T53" fmla="*/ 268 h 638"/>
                  <a:gd name="T54" fmla="*/ 59 w 303"/>
                  <a:gd name="T55" fmla="*/ 238 h 638"/>
                  <a:gd name="T56" fmla="*/ 65 w 303"/>
                  <a:gd name="T57" fmla="*/ 221 h 638"/>
                  <a:gd name="T58" fmla="*/ 87 w 303"/>
                  <a:gd name="T59" fmla="*/ 234 h 638"/>
                  <a:gd name="T60" fmla="*/ 83 w 303"/>
                  <a:gd name="T61" fmla="*/ 204 h 638"/>
                  <a:gd name="T62" fmla="*/ 75 w 303"/>
                  <a:gd name="T63" fmla="*/ 184 h 638"/>
                  <a:gd name="T64" fmla="*/ 81 w 303"/>
                  <a:gd name="T65" fmla="*/ 173 h 638"/>
                  <a:gd name="T66" fmla="*/ 167 w 303"/>
                  <a:gd name="T67" fmla="*/ 227 h 638"/>
                  <a:gd name="T68" fmla="*/ 270 w 303"/>
                  <a:gd name="T69" fmla="*/ 268 h 638"/>
                  <a:gd name="T70" fmla="*/ 128 w 303"/>
                  <a:gd name="T71" fmla="*/ 201 h 638"/>
                  <a:gd name="T72" fmla="*/ 81 w 303"/>
                  <a:gd name="T73" fmla="*/ 173 h 638"/>
                  <a:gd name="T74" fmla="*/ 86 w 303"/>
                  <a:gd name="T75" fmla="*/ 156 h 638"/>
                  <a:gd name="T76" fmla="*/ 78 w 303"/>
                  <a:gd name="T77" fmla="*/ 122 h 638"/>
                  <a:gd name="T78" fmla="*/ 81 w 303"/>
                  <a:gd name="T79" fmla="*/ 97 h 638"/>
                  <a:gd name="T80" fmla="*/ 128 w 303"/>
                  <a:gd name="T81" fmla="*/ 126 h 638"/>
                  <a:gd name="T82" fmla="*/ 117 w 303"/>
                  <a:gd name="T83" fmla="*/ 119 h 638"/>
                  <a:gd name="T84" fmla="*/ 86 w 303"/>
                  <a:gd name="T85" fmla="*/ 97 h 638"/>
                  <a:gd name="T86" fmla="*/ 81 w 303"/>
                  <a:gd name="T87" fmla="*/ 86 h 638"/>
                  <a:gd name="T88" fmla="*/ 65 w 303"/>
                  <a:gd name="T89" fmla="*/ 70 h 638"/>
                  <a:gd name="T90" fmla="*/ 158 w 303"/>
                  <a:gd name="T91" fmla="*/ 99 h 638"/>
                  <a:gd name="T92" fmla="*/ 65 w 303"/>
                  <a:gd name="T93" fmla="*/ 47 h 638"/>
                  <a:gd name="T94" fmla="*/ 175 w 303"/>
                  <a:gd name="T95" fmla="*/ 47 h 638"/>
                  <a:gd name="T96" fmla="*/ 223 w 303"/>
                  <a:gd name="T97" fmla="*/ 40 h 638"/>
                  <a:gd name="T98" fmla="*/ 81 w 303"/>
                  <a:gd name="T99" fmla="*/ 47 h 638"/>
                  <a:gd name="T100" fmla="*/ 59 w 303"/>
                  <a:gd name="T101" fmla="*/ 18 h 638"/>
                  <a:gd name="T102" fmla="*/ 28 w 303"/>
                  <a:gd name="T103" fmla="*/ 8 h 638"/>
                  <a:gd name="T104" fmla="*/ 0 w 303"/>
                  <a:gd name="T105" fmla="*/ 553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2158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>
                  <a:gd name="T0" fmla="*/ 158 w 163"/>
                  <a:gd name="T1" fmla="*/ 44 h 281"/>
                  <a:gd name="T2" fmla="*/ 124 w 163"/>
                  <a:gd name="T3" fmla="*/ 0 h 281"/>
                  <a:gd name="T4" fmla="*/ 103 w 163"/>
                  <a:gd name="T5" fmla="*/ 1 h 281"/>
                  <a:gd name="T6" fmla="*/ 84 w 163"/>
                  <a:gd name="T7" fmla="*/ 4 h 281"/>
                  <a:gd name="T8" fmla="*/ 70 w 163"/>
                  <a:gd name="T9" fmla="*/ 15 h 281"/>
                  <a:gd name="T10" fmla="*/ 32 w 163"/>
                  <a:gd name="T11" fmla="*/ 51 h 281"/>
                  <a:gd name="T12" fmla="*/ 21 w 163"/>
                  <a:gd name="T13" fmla="*/ 67 h 281"/>
                  <a:gd name="T14" fmla="*/ 12 w 163"/>
                  <a:gd name="T15" fmla="*/ 83 h 281"/>
                  <a:gd name="T16" fmla="*/ 3 w 163"/>
                  <a:gd name="T17" fmla="*/ 131 h 281"/>
                  <a:gd name="T18" fmla="*/ 0 w 163"/>
                  <a:gd name="T19" fmla="*/ 145 h 281"/>
                  <a:gd name="T20" fmla="*/ 3 w 163"/>
                  <a:gd name="T21" fmla="*/ 164 h 281"/>
                  <a:gd name="T22" fmla="*/ 8 w 163"/>
                  <a:gd name="T23" fmla="*/ 183 h 281"/>
                  <a:gd name="T24" fmla="*/ 24 w 163"/>
                  <a:gd name="T25" fmla="*/ 213 h 281"/>
                  <a:gd name="T26" fmla="*/ 36 w 163"/>
                  <a:gd name="T27" fmla="*/ 233 h 281"/>
                  <a:gd name="T28" fmla="*/ 54 w 163"/>
                  <a:gd name="T29" fmla="*/ 254 h 281"/>
                  <a:gd name="T30" fmla="*/ 91 w 163"/>
                  <a:gd name="T31" fmla="*/ 280 h 281"/>
                  <a:gd name="T32" fmla="*/ 72 w 163"/>
                  <a:gd name="T33" fmla="*/ 246 h 281"/>
                  <a:gd name="T34" fmla="*/ 56 w 163"/>
                  <a:gd name="T35" fmla="*/ 217 h 281"/>
                  <a:gd name="T36" fmla="*/ 48 w 163"/>
                  <a:gd name="T37" fmla="*/ 190 h 281"/>
                  <a:gd name="T38" fmla="*/ 51 w 163"/>
                  <a:gd name="T39" fmla="*/ 164 h 281"/>
                  <a:gd name="T40" fmla="*/ 54 w 163"/>
                  <a:gd name="T41" fmla="*/ 145 h 281"/>
                  <a:gd name="T42" fmla="*/ 48 w 163"/>
                  <a:gd name="T43" fmla="*/ 124 h 281"/>
                  <a:gd name="T44" fmla="*/ 45 w 163"/>
                  <a:gd name="T45" fmla="*/ 103 h 281"/>
                  <a:gd name="T46" fmla="*/ 60 w 163"/>
                  <a:gd name="T47" fmla="*/ 67 h 281"/>
                  <a:gd name="T48" fmla="*/ 64 w 163"/>
                  <a:gd name="T49" fmla="*/ 47 h 281"/>
                  <a:gd name="T50" fmla="*/ 76 w 163"/>
                  <a:gd name="T51" fmla="*/ 33 h 281"/>
                  <a:gd name="T52" fmla="*/ 103 w 163"/>
                  <a:gd name="T53" fmla="*/ 11 h 281"/>
                  <a:gd name="T54" fmla="*/ 115 w 163"/>
                  <a:gd name="T55" fmla="*/ 27 h 281"/>
                  <a:gd name="T56" fmla="*/ 162 w 163"/>
                  <a:gd name="T57" fmla="*/ 53 h 281"/>
                  <a:gd name="T58" fmla="*/ 158 w 163"/>
                  <a:gd name="T59" fmla="*/ 44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524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3048000"/>
            <a:ext cx="72009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dt" sz="quarter" idx="2"/>
          </p:nvPr>
        </p:nvSpPr>
        <p:spPr>
          <a:xfrm>
            <a:off x="771525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2164" name="Rectangle 116"/>
          <p:cNvSpPr>
            <a:spLocks noGrp="1" noChangeArrowheads="1"/>
          </p:cNvSpPr>
          <p:nvPr>
            <p:ph type="ftr" sz="quarter" idx="3"/>
          </p:nvPr>
        </p:nvSpPr>
        <p:spPr>
          <a:xfrm>
            <a:off x="3514725" y="64008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2165" name="Rectangle 1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72350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5E02B40F-A116-1B41-BDEF-1E1B64B5D7B9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4C923-0E7D-2545-862E-E946FBA4F738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7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0246D-3B44-374E-A44F-EE76BC83900D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7907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7907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06927-F016-A042-A66C-1759CFE429CB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4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7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7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88B47-26CA-3840-B99C-B0DA13F500E7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0C07D-3158-3046-A489-E315FA4C8AF1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7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A25D9-FA72-C042-90B3-77CE9FCA7A69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8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7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0246D-3B44-374E-A44F-EE76BC8390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7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4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A1856-6879-E04E-8862-59D06CA93ECB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8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A77C6-5BFE-CA47-B454-9FD43AEB541E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CAF34-F753-7C49-844D-6F3A3B3F17AE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2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7" y="4191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7" y="419100"/>
            <a:ext cx="638651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3629E-4EF2-D740-8C67-8A22577C4962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7907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7907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06927-F016-A042-A66C-1759CFE429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7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7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88B47-26CA-3840-B99C-B0DA13F500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0C07D-3158-3046-A489-E315FA4C8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7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A25D9-FA72-C042-90B3-77CE9FCA7A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7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4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A1856-6879-E04E-8862-59D06CA93E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8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A77C6-5BFE-CA47-B454-9FD43AEB54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" name="Group 112"/>
          <p:cNvGrpSpPr>
            <a:grpSpLocks/>
          </p:cNvGrpSpPr>
          <p:nvPr/>
        </p:nvGrpSpPr>
        <p:grpSpPr bwMode="auto">
          <a:xfrm>
            <a:off x="12502" y="4291013"/>
            <a:ext cx="10301288" cy="2589212"/>
            <a:chOff x="7" y="2703"/>
            <a:chExt cx="5768" cy="1631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2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1052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1029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2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3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4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2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71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68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7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69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72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86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084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5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1108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09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4191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38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7907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2802B7-80D0-9646-9595-5738CF2FEB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" name="Group 112"/>
          <p:cNvGrpSpPr>
            <a:grpSpLocks/>
          </p:cNvGrpSpPr>
          <p:nvPr/>
        </p:nvGrpSpPr>
        <p:grpSpPr bwMode="auto">
          <a:xfrm>
            <a:off x="12502" y="4291013"/>
            <a:ext cx="10301288" cy="2589212"/>
            <a:chOff x="7" y="2703"/>
            <a:chExt cx="5768" cy="1631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36699"/>
                </a:solidFill>
              </a:endParaRPr>
            </a:p>
          </p:txBody>
        </p:sp>
        <p:grpSp>
          <p:nvGrpSpPr>
            <p:cNvPr id="1092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1052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1029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28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grpSp>
              <p:nvGrpSpPr>
                <p:cNvPr id="1032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1033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104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62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71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1068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67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1069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72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86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084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</p:grpSp>
        <p:grpSp>
          <p:nvGrpSpPr>
            <p:cNvPr id="1135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1108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109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4191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38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7907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2802B7-80D0-9646-9595-5738CF2FEB53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" name="Group 112"/>
          <p:cNvGrpSpPr>
            <a:grpSpLocks/>
          </p:cNvGrpSpPr>
          <p:nvPr/>
        </p:nvGrpSpPr>
        <p:grpSpPr bwMode="auto">
          <a:xfrm>
            <a:off x="12502" y="4291013"/>
            <a:ext cx="10301288" cy="2589212"/>
            <a:chOff x="7" y="2703"/>
            <a:chExt cx="5768" cy="1631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336699"/>
                </a:solidFill>
              </a:endParaRPr>
            </a:p>
          </p:txBody>
        </p:sp>
        <p:grpSp>
          <p:nvGrpSpPr>
            <p:cNvPr id="1092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1052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1029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28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grpSp>
              <p:nvGrpSpPr>
                <p:cNvPr id="1032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1033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104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62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71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grpSp>
              <p:nvGrpSpPr>
                <p:cNvPr id="1068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  <p:sp>
                <p:nvSpPr>
                  <p:cNvPr id="1067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336699"/>
                      </a:solidFill>
                    </a:endParaRPr>
                  </a:p>
                </p:txBody>
              </p:sp>
            </p:grpSp>
            <p:sp>
              <p:nvSpPr>
                <p:cNvPr id="1069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72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grpSp>
            <p:nvGrpSpPr>
              <p:cNvPr id="1086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084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</p:grpSp>
        <p:grpSp>
          <p:nvGrpSpPr>
            <p:cNvPr id="1135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1108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336699"/>
                    </a:solidFill>
                  </a:endParaRPr>
                </a:p>
              </p:txBody>
            </p:sp>
          </p:grpSp>
          <p:sp>
            <p:nvSpPr>
              <p:cNvPr id="1109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336699"/>
                  </a:solidFill>
                </a:endParaRPr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4191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38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7907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336699"/>
              </a:solidFill>
            </a:endParaRPr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2802B7-80D0-9646-9595-5738CF2FEB53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71525" y="1219200"/>
            <a:ext cx="8743950" cy="1752600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Biochemical Aspects of </a:t>
            </a:r>
            <a:br>
              <a:rPr lang="en-US" i="0" dirty="0" smtClean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en-US" i="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Digestion of Lipids</a:t>
            </a:r>
            <a:endParaRPr lang="en-US" i="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Dr. </a:t>
            </a:r>
            <a:r>
              <a:rPr lang="en-US" dirty="0" err="1" smtClean="0">
                <a:latin typeface="American Typewriter"/>
                <a:cs typeface="American Typewriter"/>
              </a:rPr>
              <a:t>Usman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Ghani</a:t>
            </a:r>
            <a:endParaRPr lang="en-US" dirty="0" smtClean="0">
              <a:latin typeface="American Typewriter"/>
              <a:cs typeface="American Typewriter"/>
            </a:endParaRPr>
          </a:p>
          <a:p>
            <a:endParaRPr lang="en-US" dirty="0">
              <a:latin typeface="American Typewriter"/>
              <a:cs typeface="American Typewriter"/>
            </a:endParaRPr>
          </a:p>
          <a:p>
            <a:r>
              <a:rPr lang="en-US" dirty="0" smtClean="0">
                <a:latin typeface="American Typewriter"/>
                <a:cs typeface="American Typewriter"/>
              </a:rPr>
              <a:t>GIT Block</a:t>
            </a:r>
            <a:endParaRPr lang="en-U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06480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52400"/>
            <a:ext cx="8743950" cy="1143000"/>
          </a:xfrm>
        </p:spPr>
        <p:txBody>
          <a:bodyPr>
            <a:normAutofit fontScale="90000"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+mj-ea"/>
              </a:rPr>
              <a:t>Digestion of TAG by Pancreatic Lipase</a:t>
            </a:r>
            <a:endParaRPr lang="x-none" i="0" dirty="0">
              <a:solidFill>
                <a:schemeClr val="accent5">
                  <a:lumMod val="20000"/>
                  <a:lumOff val="80000"/>
                </a:schemeClr>
              </a:solidFill>
              <a:ea typeface="+mj-ea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926247" y="27082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endParaRPr lang="en-US">
              <a:solidFill>
                <a:srgbClr val="336699"/>
              </a:solidFill>
              <a:latin typeface="Gill Sans MT" pitchFamily="34" charset="0"/>
            </a:endParaRPr>
          </a:p>
        </p:txBody>
      </p:sp>
      <p:pic>
        <p:nvPicPr>
          <p:cNvPr id="20484" name="Content Placeholder 4" descr="15_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5981" t="58336" r="7127" b="15623"/>
          <a:stretch>
            <a:fillRect/>
          </a:stretch>
        </p:blipFill>
        <p:spPr>
          <a:xfrm>
            <a:off x="1284090" y="1628775"/>
            <a:ext cx="8801100" cy="3352800"/>
          </a:xfrm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5032334" y="3573463"/>
            <a:ext cx="14077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b="1">
                <a:solidFill>
                  <a:srgbClr val="336699"/>
                </a:solidFill>
                <a:latin typeface="Gill Sans MT" pitchFamily="34" charset="0"/>
              </a:rPr>
              <a:t>&amp;  Colipase</a:t>
            </a: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1132284" y="5013326"/>
            <a:ext cx="899178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0000CC"/>
                </a:solidFill>
                <a:latin typeface="Georgia"/>
                <a:cs typeface="Georgia"/>
              </a:rPr>
              <a:t>Pancreatic lipase :</a:t>
            </a:r>
          </a:p>
          <a:p>
            <a:r>
              <a:rPr lang="en-US" sz="2000" b="1" dirty="0">
                <a:solidFill>
                  <a:srgbClr val="336699"/>
                </a:solidFill>
                <a:latin typeface="Georgia"/>
                <a:cs typeface="Georgia"/>
              </a:rPr>
              <a:t>Found in high conc. in pancreatic secretion (2-3% of total proteins) </a:t>
            </a:r>
          </a:p>
          <a:p>
            <a:endParaRPr lang="en-US" sz="2000" b="1" dirty="0">
              <a:solidFill>
                <a:srgbClr val="336699"/>
              </a:solidFill>
              <a:latin typeface="Georgia"/>
              <a:cs typeface="Georgia"/>
            </a:endParaRPr>
          </a:p>
          <a:p>
            <a:r>
              <a:rPr lang="en-US" sz="2000" b="1" dirty="0">
                <a:solidFill>
                  <a:srgbClr val="336699"/>
                </a:solidFill>
                <a:latin typeface="Georgia"/>
                <a:cs typeface="Georgia"/>
              </a:rPr>
              <a:t>Inhibited by </a:t>
            </a:r>
            <a:r>
              <a:rPr lang="en-US" sz="2000" b="1" dirty="0">
                <a:solidFill>
                  <a:srgbClr val="C00000"/>
                </a:solidFill>
                <a:latin typeface="Georgia"/>
                <a:cs typeface="Georgia"/>
              </a:rPr>
              <a:t>Orlistat</a:t>
            </a:r>
            <a:r>
              <a:rPr lang="en-US" sz="2000" b="1" dirty="0">
                <a:solidFill>
                  <a:srgbClr val="336699"/>
                </a:solidFill>
                <a:latin typeface="Georgia"/>
                <a:cs typeface="Georgia"/>
              </a:rPr>
              <a:t>, an </a:t>
            </a:r>
            <a:r>
              <a:rPr lang="en-US" sz="2000" b="1" dirty="0" smtClean="0">
                <a:solidFill>
                  <a:srgbClr val="336699"/>
                </a:solidFill>
                <a:latin typeface="Georgia"/>
                <a:cs typeface="Georgia"/>
              </a:rPr>
              <a:t>anti-obesity </a:t>
            </a:r>
            <a:r>
              <a:rPr lang="en-US" sz="2000" b="1" dirty="0">
                <a:solidFill>
                  <a:srgbClr val="336699"/>
                </a:solidFill>
                <a:latin typeface="Georgia"/>
                <a:cs typeface="Georgia"/>
              </a:rPr>
              <a:t>drug</a:t>
            </a:r>
          </a:p>
        </p:txBody>
      </p:sp>
    </p:spTree>
    <p:extLst>
      <p:ext uri="{BB962C8B-B14F-4D97-AF65-F5344CB8AC3E}">
        <p14:creationId xmlns:p14="http://schemas.microsoft.com/office/powerpoint/2010/main" val="35671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41313"/>
            <a:ext cx="9251156" cy="1143000"/>
          </a:xfrm>
        </p:spPr>
        <p:txBody>
          <a:bodyPr>
            <a:normAutofit fontScale="90000"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+mj-ea"/>
              </a:rPr>
              <a:t>Digestion of Cholesterol Ester </a:t>
            </a:r>
            <a:br>
              <a:rPr lang="en-US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+mj-ea"/>
              </a:rPr>
            </a:br>
            <a:r>
              <a:rPr lang="en-US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+mj-ea"/>
              </a:rPr>
              <a:t>by Cholesterol Esterase</a:t>
            </a:r>
            <a:endParaRPr lang="x-none" i="0" dirty="0">
              <a:solidFill>
                <a:schemeClr val="accent5">
                  <a:lumMod val="20000"/>
                  <a:lumOff val="80000"/>
                </a:schemeClr>
              </a:solidFill>
              <a:ea typeface="+mj-ea"/>
            </a:endParaRPr>
          </a:p>
        </p:txBody>
      </p:sp>
      <p:pic>
        <p:nvPicPr>
          <p:cNvPr id="21507" name="Picture 5" descr="15_002.jpg"/>
          <p:cNvPicPr>
            <a:picLocks noChangeAspect="1"/>
          </p:cNvPicPr>
          <p:nvPr/>
        </p:nvPicPr>
        <p:blipFill>
          <a:blip r:embed="rId2" cstate="print"/>
          <a:srcRect l="42374" t="1823" r="7100" b="73470"/>
          <a:stretch>
            <a:fillRect/>
          </a:stretch>
        </p:blipFill>
        <p:spPr bwMode="auto">
          <a:xfrm>
            <a:off x="1578769" y="2133600"/>
            <a:ext cx="7222331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852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0"/>
            <a:ext cx="9221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2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28700" y="1836737"/>
            <a:ext cx="8382000" cy="4030663"/>
            <a:chOff x="1189038" y="1627188"/>
            <a:chExt cx="7775575" cy="3241675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1189038" y="2276475"/>
              <a:ext cx="7461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Gill Sans MT" pitchFamily="34" charset="0"/>
                </a:rPr>
                <a:t>PL  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979613" y="2492375"/>
              <a:ext cx="18002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4287838" y="2262188"/>
              <a:ext cx="266065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Gill Sans MT" pitchFamily="34" charset="0"/>
                </a:rPr>
                <a:t>Lysophospholipid</a:t>
              </a:r>
            </a:p>
          </p:txBody>
        </p:sp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1190625" y="3924300"/>
              <a:ext cx="2660650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latin typeface="Gill Sans MT" pitchFamily="34" charset="0"/>
                </a:rPr>
                <a:t>Lysophospholipid</a:t>
              </a:r>
              <a:endParaRPr lang="en-US" sz="2400" b="1" dirty="0">
                <a:latin typeface="Gill Sans MT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851275" y="4148138"/>
              <a:ext cx="1800225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5884863" y="3789363"/>
              <a:ext cx="3079750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latin typeface="Gill Sans MT" pitchFamily="34" charset="0"/>
                </a:rPr>
                <a:t>Glycerolphosphoryl</a:t>
              </a:r>
              <a:r>
                <a:rPr lang="en-US" sz="2400" b="1" dirty="0">
                  <a:latin typeface="Gill Sans MT" pitchFamily="34" charset="0"/>
                </a:rPr>
                <a:t> </a:t>
              </a:r>
            </a:p>
            <a:p>
              <a:r>
                <a:rPr lang="en-US" sz="2400" b="1" dirty="0">
                  <a:latin typeface="Gill Sans MT" pitchFamily="34" charset="0"/>
                </a:rPr>
                <a:t>base</a:t>
              </a:r>
            </a:p>
          </p:txBody>
        </p:sp>
        <p:sp>
          <p:nvSpPr>
            <p:cNvPr id="10" name="Curved Up Arrow 9"/>
            <p:cNvSpPr/>
            <p:nvPr/>
          </p:nvSpPr>
          <p:spPr>
            <a:xfrm>
              <a:off x="2339975" y="2060575"/>
              <a:ext cx="936625" cy="4318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874838" y="1641475"/>
              <a:ext cx="825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400" b="1">
                  <a:latin typeface="Gill Sans MT" pitchFamily="34" charset="0"/>
                </a:rPr>
                <a:t>H</a:t>
              </a:r>
              <a:r>
                <a:rPr lang="en-US" sz="2400" b="1" baseline="-25000">
                  <a:latin typeface="Gill Sans MT" pitchFamily="34" charset="0"/>
                </a:rPr>
                <a:t>2</a:t>
              </a:r>
              <a:r>
                <a:rPr lang="en-US" sz="2400" b="1">
                  <a:latin typeface="Gill Sans MT" pitchFamily="34" charset="0"/>
                </a:rPr>
                <a:t>O</a:t>
              </a: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2900363" y="1627188"/>
              <a:ext cx="16002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400" b="1">
                  <a:latin typeface="Gill Sans MT" pitchFamily="34" charset="0"/>
                </a:rPr>
                <a:t>Fatty acid</a:t>
              </a:r>
            </a:p>
          </p:txBody>
        </p:sp>
        <p:sp>
          <p:nvSpPr>
            <p:cNvPr id="13" name="Curved Up Arrow 12"/>
            <p:cNvSpPr/>
            <p:nvPr/>
          </p:nvSpPr>
          <p:spPr>
            <a:xfrm>
              <a:off x="4284663" y="3689350"/>
              <a:ext cx="935037" cy="4318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4" name="TextBox 15"/>
            <p:cNvSpPr txBox="1">
              <a:spLocks noChangeArrowheads="1"/>
            </p:cNvSpPr>
            <p:nvPr/>
          </p:nvSpPr>
          <p:spPr bwMode="auto">
            <a:xfrm>
              <a:off x="3819525" y="3270250"/>
              <a:ext cx="82391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400" b="1">
                  <a:latin typeface="Gill Sans MT" pitchFamily="34" charset="0"/>
                </a:rPr>
                <a:t>H</a:t>
              </a:r>
              <a:r>
                <a:rPr lang="en-US" sz="2400" b="1" baseline="-25000">
                  <a:latin typeface="Gill Sans MT" pitchFamily="34" charset="0"/>
                </a:rPr>
                <a:t>2</a:t>
              </a:r>
              <a:r>
                <a:rPr lang="en-US" sz="2400" b="1">
                  <a:latin typeface="Gill Sans MT" pitchFamily="34" charset="0"/>
                </a:rPr>
                <a:t>O</a:t>
              </a:r>
            </a:p>
          </p:txBody>
        </p:sp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>
              <a:off x="4843463" y="3255963"/>
              <a:ext cx="16002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400" b="1">
                  <a:latin typeface="Gill Sans MT" pitchFamily="34" charset="0"/>
                </a:rPr>
                <a:t>Fatty acid</a:t>
              </a:r>
            </a:p>
          </p:txBody>
        </p: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1763713" y="2565400"/>
              <a:ext cx="233521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  <a:latin typeface="Gill Sans MT" pitchFamily="34" charset="0"/>
                </a:rPr>
                <a:t>Phosphophlipase A2</a:t>
              </a:r>
            </a:p>
          </p:txBody>
        </p:sp>
        <p:sp>
          <p:nvSpPr>
            <p:cNvPr id="17" name="TextBox 18"/>
            <p:cNvSpPr txBox="1">
              <a:spLocks noChangeArrowheads="1"/>
            </p:cNvSpPr>
            <p:nvPr/>
          </p:nvSpPr>
          <p:spPr bwMode="auto">
            <a:xfrm>
              <a:off x="3551238" y="4500563"/>
              <a:ext cx="24606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  <a:latin typeface="Gill Sans MT" pitchFamily="34" charset="0"/>
                </a:rPr>
                <a:t>Lysophosphophlipase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09900" y="391180"/>
            <a:ext cx="4653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8000"/>
                </a:solidFill>
              </a:rPr>
              <a:t>Phospholipid Degradation</a:t>
            </a:r>
            <a:endParaRPr lang="en-US" sz="2800" b="1" dirty="0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7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47800"/>
            <a:ext cx="9518452" cy="5257800"/>
          </a:xfrm>
        </p:spPr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CF </a:t>
            </a:r>
            <a:r>
              <a:rPr lang="en-US" dirty="0">
                <a:latin typeface="Georgia"/>
                <a:cs typeface="Georgia"/>
              </a:rPr>
              <a:t>is due to genetic mutations </a:t>
            </a:r>
            <a:r>
              <a:rPr lang="en-US" dirty="0" smtClean="0">
                <a:latin typeface="Georgia"/>
                <a:cs typeface="Georgia"/>
              </a:rPr>
              <a:t>in CFTR </a:t>
            </a:r>
            <a:r>
              <a:rPr lang="en-US" dirty="0">
                <a:latin typeface="Georgia"/>
                <a:cs typeface="Georgia"/>
              </a:rPr>
              <a:t>(</a:t>
            </a:r>
            <a:r>
              <a:rPr lang="en-US" dirty="0" err="1">
                <a:latin typeface="Georgia"/>
                <a:cs typeface="Georgia"/>
              </a:rPr>
              <a:t>transmembrane</a:t>
            </a:r>
            <a:r>
              <a:rPr lang="en-US" dirty="0">
                <a:latin typeface="Georgia"/>
                <a:cs typeface="Georgia"/>
              </a:rPr>
              <a:t> conductance regulator </a:t>
            </a:r>
            <a:r>
              <a:rPr lang="en-US" dirty="0" smtClean="0">
                <a:latin typeface="Georgia"/>
                <a:cs typeface="Georgia"/>
              </a:rPr>
              <a:t>protein)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Functions </a:t>
            </a:r>
            <a:r>
              <a:rPr lang="en-US" dirty="0">
                <a:latin typeface="Georgia"/>
                <a:cs typeface="Georgia"/>
              </a:rPr>
              <a:t>as chloride channel on </a:t>
            </a:r>
            <a:r>
              <a:rPr lang="en-US" dirty="0" smtClean="0">
                <a:latin typeface="Georgia"/>
                <a:cs typeface="Georgia"/>
              </a:rPr>
              <a:t>epithelium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Defective CFTR causes: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Georgia"/>
                <a:cs typeface="Georgia"/>
              </a:rPr>
              <a:t>D</a:t>
            </a:r>
            <a:r>
              <a:rPr lang="en-US" dirty="0" smtClean="0">
                <a:latin typeface="Georgia"/>
                <a:cs typeface="Georgia"/>
              </a:rPr>
              <a:t>ecreased secretion of chloride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Georgia"/>
                <a:cs typeface="Georgia"/>
              </a:rPr>
              <a:t>I</a:t>
            </a:r>
            <a:r>
              <a:rPr lang="en-US" dirty="0" smtClean="0">
                <a:latin typeface="Georgia"/>
                <a:cs typeface="Georgia"/>
              </a:rPr>
              <a:t>ncreased reabsorption of sodium and water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Decreased hydration in pancreas thickens the pancreatic secretions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Pancreatic enzymes are unable to reach the intestine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Treatment: enzyme and fat-soluble vitamin supplementation</a:t>
            </a: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sz="4000" i="0" dirty="0" smtClean="0"/>
              <a:t>Pancreatic insufficiency</a:t>
            </a:r>
            <a:br>
              <a:rPr lang="en-US" sz="4000" i="0" dirty="0" smtClean="0"/>
            </a:br>
            <a:r>
              <a:rPr lang="en-US" sz="4000" i="0" dirty="0" smtClean="0"/>
              <a:t>in cystic fibrosis (CF)</a:t>
            </a:r>
            <a:endParaRPr lang="en-US" sz="4000" i="0" dirty="0"/>
          </a:p>
        </p:txBody>
      </p:sp>
    </p:spTree>
    <p:extLst>
      <p:ext uri="{BB962C8B-B14F-4D97-AF65-F5344CB8AC3E}">
        <p14:creationId xmlns:p14="http://schemas.microsoft.com/office/powerpoint/2010/main" val="55902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95400"/>
            <a:ext cx="9518452" cy="5257800"/>
          </a:xfrm>
        </p:spPr>
        <p:txBody>
          <a:bodyPr>
            <a:normAutofit lnSpcReduction="10000"/>
          </a:bodyPr>
          <a:lstStyle/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Georgia"/>
                <a:cs typeface="Georgia"/>
              </a:rPr>
              <a:t>Controlled by hormones: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Cholecystokinin (CKK)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Acts on gallbladder to release bile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Acts on pancreas to release enzymes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Decreases gastric motility (slow release of gastric contents)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Secretin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Low pH stimulates its secretion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Acts on pancreas and liver to release bicarbonate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Neutralizes the pH of the contents before entering the small intestine</a:t>
            </a: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838200"/>
          </a:xfrm>
        </p:spPr>
        <p:txBody>
          <a:bodyPr/>
          <a:lstStyle/>
          <a:p>
            <a:pPr algn="ctr"/>
            <a:r>
              <a:rPr lang="en-US" i="0" dirty="0" smtClean="0"/>
              <a:t>Control of lipid digestion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417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0" y="0"/>
            <a:ext cx="2562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0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24000"/>
            <a:ext cx="9525000" cy="4724400"/>
          </a:xfrm>
        </p:spPr>
        <p:txBody>
          <a:bodyPr>
            <a:normAutofit lnSpcReduction="10000"/>
          </a:bodyPr>
          <a:lstStyle/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latin typeface="Georgia"/>
                <a:cs typeface="Georgia"/>
              </a:rPr>
              <a:t>Products of lipid digestion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FFAs, free cholesterol, 2-monoacylglycerol combined with bile salts and fat</a:t>
            </a:r>
            <a:r>
              <a:rPr lang="en-US" dirty="0">
                <a:latin typeface="Georgia"/>
                <a:cs typeface="Georgia"/>
              </a:rPr>
              <a:t>-soluble vitamins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They form mixed micelles (disk-shaped particles)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Absorbed by brushed border membrane of enterocytes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Short and medium chain length fatty acids are absorbed directly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838200"/>
          </a:xfrm>
        </p:spPr>
        <p:txBody>
          <a:bodyPr/>
          <a:lstStyle/>
          <a:p>
            <a:pPr algn="ctr"/>
            <a:r>
              <a:rPr lang="en-US" i="0" dirty="0" smtClean="0"/>
              <a:t>Lipid absorption by enterocytes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47823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023" y="0"/>
            <a:ext cx="403007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6300" y="1219200"/>
            <a:ext cx="388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Georgia"/>
                <a:cs typeface="Georgia"/>
              </a:rPr>
              <a:t>Mixed micelles are hydrophobic inside</a:t>
            </a:r>
          </a:p>
          <a:p>
            <a:r>
              <a:rPr lang="en-US" sz="3200" dirty="0">
                <a:latin typeface="Georgia"/>
                <a:cs typeface="Georgia"/>
              </a:rPr>
              <a:t>a</a:t>
            </a:r>
            <a:r>
              <a:rPr lang="en-US" sz="3200" dirty="0" smtClean="0">
                <a:latin typeface="Georgia"/>
                <a:cs typeface="Georgia"/>
              </a:rPr>
              <a:t>nd hydrophilic outside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891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66800"/>
            <a:ext cx="9525000" cy="5562600"/>
          </a:xfrm>
        </p:spPr>
        <p:txBody>
          <a:bodyPr>
            <a:normAutofit/>
          </a:bodyPr>
          <a:lstStyle/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Digested lipids absorbed by enterocytes migrate to endoplasmic reticulum for complex lipid biosynthesis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Fatty acids </a:t>
            </a:r>
            <a:r>
              <a:rPr lang="en-US" dirty="0" smtClean="0">
                <a:latin typeface="Georgia"/>
                <a:cs typeface="Georgia"/>
                <a:sym typeface="Wingdings"/>
              </a:rPr>
              <a:t> Fatty acyl CoA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  <a:sym typeface="Wingdings"/>
              </a:rPr>
              <a:t>2-Monoacyglycerols  TAGs</a:t>
            </a:r>
            <a:endParaRPr lang="en-US" dirty="0" smtClean="0"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152400"/>
            <a:ext cx="9525000" cy="838200"/>
          </a:xfrm>
        </p:spPr>
        <p:txBody>
          <a:bodyPr/>
          <a:lstStyle/>
          <a:p>
            <a:pPr algn="ctr"/>
            <a:r>
              <a:rPr lang="en-US" i="0" dirty="0" err="1" smtClean="0"/>
              <a:t>Resynthesis</a:t>
            </a:r>
            <a:r>
              <a:rPr lang="en-US" i="0" dirty="0" smtClean="0"/>
              <a:t> of TAG / </a:t>
            </a:r>
            <a:r>
              <a:rPr lang="en-US" i="0" dirty="0" err="1" smtClean="0"/>
              <a:t>Cholesteryl</a:t>
            </a:r>
            <a:r>
              <a:rPr lang="en-US" i="0" dirty="0" smtClean="0"/>
              <a:t> esters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78352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76200"/>
            <a:ext cx="8743950" cy="723900"/>
          </a:xfrm>
        </p:spPr>
        <p:txBody>
          <a:bodyPr/>
          <a:lstStyle/>
          <a:p>
            <a:pPr algn="ctr"/>
            <a:r>
              <a:rPr lang="en-US" i="0" dirty="0" smtClean="0"/>
              <a:t>Objectives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838200"/>
            <a:ext cx="9601200" cy="5791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eorgia"/>
                <a:cs typeface="Georgia"/>
              </a:rPr>
              <a:t>By the end of this lecture the Second </a:t>
            </a:r>
            <a:r>
              <a:rPr lang="en-US" dirty="0">
                <a:latin typeface="Georgia"/>
                <a:cs typeface="Georgia"/>
              </a:rPr>
              <a:t>Y</a:t>
            </a:r>
            <a:r>
              <a:rPr lang="en-US" dirty="0" smtClean="0">
                <a:latin typeface="Georgia"/>
                <a:cs typeface="Georgia"/>
              </a:rPr>
              <a:t>ear students will be able to:</a:t>
            </a:r>
          </a:p>
          <a:p>
            <a:r>
              <a:rPr lang="en-US" dirty="0" smtClean="0">
                <a:latin typeface="Georgia"/>
                <a:cs typeface="Georgia"/>
              </a:rPr>
              <a:t>Understand </a:t>
            </a:r>
            <a:r>
              <a:rPr lang="en-US" dirty="0">
                <a:latin typeface="Georgia"/>
                <a:cs typeface="Georgia"/>
              </a:rPr>
              <a:t>the process of digestion of dietary lipids including, the organs involved, the enzymes required</a:t>
            </a:r>
            <a:r>
              <a:rPr lang="en-US" dirty="0" smtClean="0">
                <a:latin typeface="Georgia"/>
                <a:cs typeface="Georgia"/>
              </a:rPr>
              <a:t>, </a:t>
            </a:r>
            <a:r>
              <a:rPr lang="en-US" dirty="0">
                <a:latin typeface="Georgia"/>
                <a:cs typeface="Georgia"/>
              </a:rPr>
              <a:t>and the end </a:t>
            </a:r>
            <a:r>
              <a:rPr lang="en-US" dirty="0" smtClean="0">
                <a:latin typeface="Georgia"/>
                <a:cs typeface="Georgia"/>
              </a:rPr>
              <a:t>products.</a:t>
            </a:r>
          </a:p>
          <a:p>
            <a:r>
              <a:rPr lang="en-US" dirty="0" smtClean="0">
                <a:latin typeface="Georgia"/>
                <a:cs typeface="Georgia"/>
              </a:rPr>
              <a:t>Study </a:t>
            </a:r>
            <a:r>
              <a:rPr lang="en-US" dirty="0">
                <a:latin typeface="Georgia"/>
                <a:cs typeface="Georgia"/>
              </a:rPr>
              <a:t>the synthesis, secretion and fate of </a:t>
            </a:r>
            <a:r>
              <a:rPr lang="en-US" dirty="0" smtClean="0">
                <a:latin typeface="Georgia"/>
                <a:cs typeface="Georgia"/>
              </a:rPr>
              <a:t>chylomicron</a:t>
            </a:r>
            <a:endParaRPr lang="en-US" sz="900" dirty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Understand </a:t>
            </a:r>
            <a:r>
              <a:rPr lang="en-US" dirty="0">
                <a:latin typeface="Georgia"/>
                <a:cs typeface="Georgia"/>
              </a:rPr>
              <a:t>the clinical manifestations of  diseases that involve defective lipid digestion and/or absorption </a:t>
            </a:r>
            <a:r>
              <a:rPr lang="en-US" dirty="0" smtClean="0">
                <a:latin typeface="Georgia"/>
                <a:cs typeface="Georgia"/>
              </a:rPr>
              <a:t>(indigestion </a:t>
            </a:r>
            <a:r>
              <a:rPr lang="en-US" dirty="0">
                <a:latin typeface="Georgia"/>
                <a:cs typeface="Georgia"/>
              </a:rPr>
              <a:t>and </a:t>
            </a:r>
            <a:r>
              <a:rPr lang="en-US" dirty="0" err="1">
                <a:latin typeface="Georgia"/>
                <a:cs typeface="Georgia"/>
              </a:rPr>
              <a:t>malabsorption</a:t>
            </a:r>
            <a:r>
              <a:rPr lang="en-US" dirty="0">
                <a:latin typeface="Georgia"/>
                <a:cs typeface="Georgia"/>
              </a:rPr>
              <a:t> syndrome)</a:t>
            </a:r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1997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800"/>
            <a:ext cx="10287000" cy="369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1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209800"/>
            <a:ext cx="9677400" cy="35052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Newly </a:t>
            </a:r>
            <a:r>
              <a:rPr lang="en-US" dirty="0">
                <a:latin typeface="Georgia"/>
                <a:cs typeface="Georgia"/>
              </a:rPr>
              <a:t>synthesized TAG and cholesterol ester </a:t>
            </a:r>
            <a:r>
              <a:rPr lang="en-US" dirty="0" smtClean="0">
                <a:latin typeface="Georgia"/>
                <a:cs typeface="Georgia"/>
              </a:rPr>
              <a:t>are </a:t>
            </a:r>
            <a:r>
              <a:rPr lang="en-US" dirty="0">
                <a:latin typeface="Georgia"/>
                <a:cs typeface="Georgia"/>
              </a:rPr>
              <a:t>packaged </a:t>
            </a:r>
            <a:r>
              <a:rPr lang="en-US" dirty="0" smtClean="0">
                <a:latin typeface="Georgia"/>
                <a:cs typeface="Georgia"/>
              </a:rPr>
              <a:t>as lipid </a:t>
            </a:r>
            <a:r>
              <a:rPr lang="en-US" dirty="0">
                <a:latin typeface="Georgia"/>
                <a:cs typeface="Georgia"/>
              </a:rPr>
              <a:t>droplets surrounded by </a:t>
            </a:r>
            <a:r>
              <a:rPr lang="en-US" dirty="0" smtClean="0">
                <a:latin typeface="Georgia"/>
                <a:cs typeface="Georgia"/>
              </a:rPr>
              <a:t>thin </a:t>
            </a:r>
            <a:r>
              <a:rPr lang="en-US" dirty="0">
                <a:latin typeface="Georgia"/>
                <a:cs typeface="Georgia"/>
              </a:rPr>
              <a:t>layer of: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>
                <a:latin typeface="Georgia"/>
                <a:cs typeface="Georgia"/>
              </a:rPr>
              <a:t>Apolipoprotein</a:t>
            </a:r>
            <a:r>
              <a:rPr lang="en-US" dirty="0">
                <a:latin typeface="Georgia"/>
                <a:cs typeface="Georgia"/>
              </a:rPr>
              <a:t> B-48 (</a:t>
            </a:r>
            <a:r>
              <a:rPr lang="en-US" dirty="0" err="1">
                <a:latin typeface="Georgia"/>
                <a:cs typeface="Georgia"/>
              </a:rPr>
              <a:t>apo</a:t>
            </a:r>
            <a:r>
              <a:rPr lang="en-US" dirty="0">
                <a:latin typeface="Georgia"/>
                <a:cs typeface="Georgia"/>
              </a:rPr>
              <a:t> B-48)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Georgia"/>
                <a:cs typeface="Georgia"/>
              </a:rPr>
              <a:t>Phospholipids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Georgia"/>
                <a:cs typeface="Georgia"/>
              </a:rPr>
              <a:t>Free cholesterol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457200"/>
            <a:ext cx="9525000" cy="1143000"/>
          </a:xfrm>
        </p:spPr>
        <p:txBody>
          <a:bodyPr/>
          <a:lstStyle/>
          <a:p>
            <a:pPr algn="ctr"/>
            <a:r>
              <a:rPr lang="en-US" i="0" dirty="0" smtClean="0"/>
              <a:t>Assembly of chylomicrons</a:t>
            </a:r>
            <a:br>
              <a:rPr lang="en-US" i="0" dirty="0" smtClean="0"/>
            </a:br>
            <a:r>
              <a:rPr lang="en-US" i="0" dirty="0" smtClean="0"/>
              <a:t>by enterocytes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67856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19200"/>
            <a:ext cx="7543800" cy="54102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By </a:t>
            </a:r>
            <a:r>
              <a:rPr lang="en-US" dirty="0">
                <a:latin typeface="Georgia"/>
                <a:cs typeface="Georgia"/>
              </a:rPr>
              <a:t>exocytosis into lymphatic vessels around </a:t>
            </a:r>
            <a:r>
              <a:rPr lang="en-US" dirty="0" smtClean="0">
                <a:latin typeface="Georgia"/>
                <a:cs typeface="Georgia"/>
              </a:rPr>
              <a:t>villi of </a:t>
            </a:r>
            <a:r>
              <a:rPr lang="en-US" dirty="0">
                <a:latin typeface="Georgia"/>
                <a:cs typeface="Georgia"/>
              </a:rPr>
              <a:t>small intestine (lacteals</a:t>
            </a:r>
            <a:r>
              <a:rPr lang="en-US" dirty="0" smtClean="0">
                <a:latin typeface="Georgia"/>
                <a:cs typeface="Georgia"/>
              </a:rPr>
              <a:t>) which enter into systemic circulation</a:t>
            </a:r>
          </a:p>
          <a:p>
            <a:pPr marL="82296" indent="0" fontAlgn="auto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Serum becomes </a:t>
            </a:r>
            <a:r>
              <a:rPr lang="en-US" dirty="0">
                <a:latin typeface="Georgia"/>
                <a:cs typeface="Georgia"/>
              </a:rPr>
              <a:t>milky after a fatty meal</a:t>
            </a:r>
          </a:p>
          <a:p>
            <a:pPr marL="82296" indent="0" fontAlgn="auto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82296" indent="0" fontAlgn="auto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82296" indent="0" fontAlgn="auto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152400"/>
            <a:ext cx="9525000" cy="1066800"/>
          </a:xfrm>
        </p:spPr>
        <p:txBody>
          <a:bodyPr/>
          <a:lstStyle/>
          <a:p>
            <a:pPr algn="ctr"/>
            <a:r>
              <a:rPr lang="en-US" i="0" dirty="0" smtClean="0"/>
              <a:t>Secretion of chylomicrons</a:t>
            </a:r>
            <a:br>
              <a:rPr lang="en-US" i="0" dirty="0" smtClean="0"/>
            </a:br>
            <a:r>
              <a:rPr lang="en-US" i="0" dirty="0" smtClean="0"/>
              <a:t>by</a:t>
            </a:r>
            <a:r>
              <a:rPr lang="en-US" i="0" dirty="0"/>
              <a:t> </a:t>
            </a:r>
            <a:r>
              <a:rPr lang="en-US" i="0" dirty="0" smtClean="0"/>
              <a:t>enterocytes</a:t>
            </a:r>
            <a:endParaRPr lang="en-US" i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190" t="53878" r="58455" b="3911"/>
          <a:stretch/>
        </p:blipFill>
        <p:spPr>
          <a:xfrm>
            <a:off x="8267701" y="3266410"/>
            <a:ext cx="1600200" cy="33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66800"/>
            <a:ext cx="5562600" cy="5562600"/>
          </a:xfrm>
        </p:spPr>
        <p:txBody>
          <a:bodyPr>
            <a:normAutofit/>
          </a:bodyPr>
          <a:lstStyle/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Increased excretion of lipids, fat-soluble vitamins and essential FAs in the feces 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Due to defects in lipid digestion or absorption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Can be caused by CF or shortened bowel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152400"/>
            <a:ext cx="5410200" cy="838200"/>
          </a:xfrm>
        </p:spPr>
        <p:txBody>
          <a:bodyPr/>
          <a:lstStyle/>
          <a:p>
            <a:r>
              <a:rPr lang="en-US" i="0" dirty="0" smtClean="0"/>
              <a:t>Lipid </a:t>
            </a:r>
            <a:r>
              <a:rPr lang="en-US" i="0" dirty="0" err="1" smtClean="0"/>
              <a:t>malabsorption</a:t>
            </a:r>
            <a:endParaRPr lang="en-US" i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778" y="0"/>
            <a:ext cx="4282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2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0" y="0"/>
            <a:ext cx="600493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1" y="1143000"/>
            <a:ext cx="365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Georgia"/>
                <a:cs typeface="Georgia"/>
              </a:rPr>
              <a:t>Key concepts for digestion and absorption of dietary lipids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951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914400"/>
          </a:xfrm>
        </p:spPr>
        <p:txBody>
          <a:bodyPr/>
          <a:lstStyle/>
          <a:p>
            <a:pPr algn="ctr"/>
            <a:r>
              <a:rPr lang="en-US" i="0" dirty="0" smtClean="0"/>
              <a:t>Take home </a:t>
            </a:r>
            <a:r>
              <a:rPr lang="en-US" i="0" dirty="0"/>
              <a:t>m</a:t>
            </a:r>
            <a:r>
              <a:rPr lang="en-US" i="0" dirty="0" smtClean="0"/>
              <a:t>essage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990600"/>
            <a:ext cx="9086850" cy="5638800"/>
          </a:xfrm>
        </p:spPr>
        <p:txBody>
          <a:bodyPr/>
          <a:lstStyle/>
          <a:p>
            <a:r>
              <a:rPr lang="en-US" sz="3000" dirty="0" smtClean="0">
                <a:latin typeface="Georgia"/>
                <a:cs typeface="Georgia"/>
              </a:rPr>
              <a:t>Lipid </a:t>
            </a:r>
            <a:r>
              <a:rPr lang="en-US" sz="3000" dirty="0">
                <a:latin typeface="Georgia"/>
                <a:cs typeface="Georgia"/>
              </a:rPr>
              <a:t>digestion begins in stomach</a:t>
            </a:r>
          </a:p>
          <a:p>
            <a:r>
              <a:rPr lang="en-US" sz="3000" dirty="0">
                <a:latin typeface="Georgia"/>
                <a:cs typeface="Georgia"/>
              </a:rPr>
              <a:t>Emulsification of lipids occurs in duodenum, helped by peristalsis and bile salts</a:t>
            </a:r>
          </a:p>
          <a:p>
            <a:r>
              <a:rPr lang="en-US" sz="3000" dirty="0">
                <a:latin typeface="Georgia"/>
                <a:cs typeface="Georgia"/>
              </a:rPr>
              <a:t>Intestinal digestion of lipids by pancreatic enzymes</a:t>
            </a:r>
          </a:p>
          <a:p>
            <a:r>
              <a:rPr lang="en-US" sz="3000" dirty="0">
                <a:latin typeface="Georgia"/>
                <a:cs typeface="Georgia"/>
              </a:rPr>
              <a:t>Lipid absorption </a:t>
            </a:r>
            <a:r>
              <a:rPr lang="en-US" sz="3000" dirty="0" smtClean="0">
                <a:latin typeface="Georgia"/>
                <a:cs typeface="Georgia"/>
              </a:rPr>
              <a:t>by mixed </a:t>
            </a:r>
            <a:r>
              <a:rPr lang="en-US" sz="3000" dirty="0">
                <a:latin typeface="Georgia"/>
                <a:cs typeface="Georgia"/>
              </a:rPr>
              <a:t>micelles </a:t>
            </a:r>
          </a:p>
          <a:p>
            <a:r>
              <a:rPr lang="en-US" sz="3000" dirty="0">
                <a:latin typeface="Georgia"/>
                <a:cs typeface="Georgia"/>
              </a:rPr>
              <a:t>Re-synthesis of TAGs, cholesterol ester and PLs inside the intestinal mucosal </a:t>
            </a:r>
            <a:r>
              <a:rPr lang="en-US" sz="3000" dirty="0" smtClean="0">
                <a:latin typeface="Georgia"/>
                <a:cs typeface="Georgia"/>
              </a:rPr>
              <a:t>cells</a:t>
            </a:r>
          </a:p>
          <a:p>
            <a:r>
              <a:rPr lang="en-US" sz="3000" dirty="0">
                <a:latin typeface="Georgia"/>
                <a:cs typeface="Georgia"/>
              </a:rPr>
              <a:t>Assembly  and secretion of chylomicrons into lymphatic lacteals and then into systemic circulation</a:t>
            </a:r>
          </a:p>
          <a:p>
            <a:endParaRPr lang="en-US" dirty="0" smtClean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3425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 smtClean="0"/>
              <a:t>References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447800"/>
            <a:ext cx="9086850" cy="37338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Lippincott’s Illustrated Reviews, Biochemistry, </a:t>
            </a:r>
            <a:r>
              <a:rPr lang="en-US" dirty="0" smtClean="0">
                <a:latin typeface="Georgia"/>
                <a:cs typeface="Georgia"/>
              </a:rPr>
              <a:t>5th edition, Denise </a:t>
            </a:r>
            <a:r>
              <a:rPr lang="en-US" dirty="0">
                <a:latin typeface="Georgia"/>
                <a:cs typeface="Georgia"/>
              </a:rPr>
              <a:t>R. Ferrier, Lippincott Williams &amp; Wilkins</a:t>
            </a:r>
            <a:r>
              <a:rPr lang="en-US" dirty="0" smtClean="0">
                <a:latin typeface="Georgia"/>
                <a:cs typeface="Georgia"/>
              </a:rPr>
              <a:t>, USA.</a:t>
            </a:r>
          </a:p>
          <a:p>
            <a:r>
              <a:rPr lang="en-US" dirty="0">
                <a:latin typeface="Georgia"/>
                <a:cs typeface="Georgia"/>
              </a:rPr>
              <a:t>C</a:t>
            </a:r>
            <a:r>
              <a:rPr lang="en-US" dirty="0" smtClean="0">
                <a:latin typeface="Georgia"/>
                <a:cs typeface="Georgia"/>
              </a:rPr>
              <a:t>hapter 15: pages 173-180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721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304800"/>
            <a:ext cx="8743950" cy="952500"/>
          </a:xfrm>
        </p:spPr>
        <p:txBody>
          <a:bodyPr/>
          <a:lstStyle/>
          <a:p>
            <a:pPr algn="ctr"/>
            <a:r>
              <a:rPr lang="en-US" i="0" dirty="0" smtClean="0"/>
              <a:t>Overview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295400"/>
            <a:ext cx="9086850" cy="51054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Dietary lipid: organs and enzymes</a:t>
            </a:r>
          </a:p>
          <a:p>
            <a:r>
              <a:rPr lang="en-US" dirty="0" smtClean="0">
                <a:latin typeface="Georgia"/>
                <a:cs typeface="Georgia"/>
              </a:rPr>
              <a:t>Lipid digestion in the stomach and intestine</a:t>
            </a:r>
          </a:p>
          <a:p>
            <a:r>
              <a:rPr lang="en-US" dirty="0" smtClean="0">
                <a:latin typeface="Georgia"/>
                <a:cs typeface="Georgia"/>
              </a:rPr>
              <a:t>Lipid degradation by the pancreatic enzymes</a:t>
            </a:r>
          </a:p>
          <a:p>
            <a:r>
              <a:rPr lang="en-US" dirty="0" smtClean="0">
                <a:latin typeface="Georgia"/>
                <a:cs typeface="Georgia"/>
              </a:rPr>
              <a:t>Pancreatic insufficiency</a:t>
            </a:r>
          </a:p>
          <a:p>
            <a:r>
              <a:rPr lang="en-US" dirty="0" smtClean="0">
                <a:latin typeface="Georgia"/>
                <a:cs typeface="Georgia"/>
              </a:rPr>
              <a:t>Control of lipid digestion</a:t>
            </a:r>
          </a:p>
          <a:p>
            <a:r>
              <a:rPr lang="en-US" dirty="0" smtClean="0">
                <a:latin typeface="Georgia"/>
                <a:cs typeface="Georgia"/>
              </a:rPr>
              <a:t>Lipid absorption, re-synthesis and secretion</a:t>
            </a:r>
          </a:p>
          <a:p>
            <a:r>
              <a:rPr lang="en-US" dirty="0" smtClean="0">
                <a:latin typeface="Georgia"/>
                <a:cs typeface="Georgia"/>
              </a:rPr>
              <a:t>Lipid </a:t>
            </a:r>
            <a:r>
              <a:rPr lang="en-US" dirty="0" err="1" smtClean="0">
                <a:latin typeface="Georgia"/>
                <a:cs typeface="Georgia"/>
              </a:rPr>
              <a:t>malabsorption</a:t>
            </a:r>
            <a:endParaRPr lang="en-US" dirty="0" smtClean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4570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i="0" dirty="0" smtClean="0"/>
              <a:t>Dietary lipids</a:t>
            </a:r>
            <a:endParaRPr lang="x-none" b="1" dirty="0">
              <a:solidFill>
                <a:srgbClr val="C00000"/>
              </a:solidFill>
              <a:latin typeface="Georgia"/>
              <a:ea typeface="+mj-ea"/>
              <a:cs typeface="Georgia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71525" y="1447800"/>
            <a:ext cx="8743950" cy="4610100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latin typeface="Georgia"/>
                <a:cs typeface="Georgia"/>
              </a:rPr>
              <a:t>Dietary lipids intake is ~81 g/day</a:t>
            </a:r>
          </a:p>
          <a:p>
            <a:pPr algn="l" rtl="0" eaLnBrk="1" hangingPunct="1">
              <a:buFont typeface="Wingdings 2" pitchFamily="18" charset="2"/>
              <a:buNone/>
            </a:pPr>
            <a:r>
              <a:rPr lang="en-US" dirty="0" smtClean="0">
                <a:latin typeface="Georgia"/>
                <a:cs typeface="Georgia"/>
              </a:rPr>
              <a:t>	Triacylglycerol is </a:t>
            </a:r>
            <a:r>
              <a:rPr lang="en-US" dirty="0">
                <a:latin typeface="Georgia"/>
                <a:cs typeface="Georgia"/>
              </a:rPr>
              <a:t>&gt;</a:t>
            </a:r>
            <a:r>
              <a:rPr lang="en-US" dirty="0" smtClean="0">
                <a:latin typeface="Georgia"/>
                <a:cs typeface="Georgia"/>
              </a:rPr>
              <a:t>90%</a:t>
            </a:r>
          </a:p>
          <a:p>
            <a:pPr algn="l" rtl="0" eaLnBrk="1" hangingPunct="1">
              <a:buFont typeface="Wingdings 2" pitchFamily="18" charset="2"/>
              <a:buNone/>
            </a:pPr>
            <a:r>
              <a:rPr lang="en-US" dirty="0" smtClean="0">
                <a:latin typeface="Georgia"/>
                <a:cs typeface="Georgia"/>
              </a:rPr>
              <a:t>	The remainder includes: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eorgia"/>
                <a:cs typeface="Georgia"/>
              </a:rPr>
              <a:t>Cholesterol</a:t>
            </a:r>
            <a:endParaRPr lang="en-US" dirty="0">
              <a:latin typeface="Georgia"/>
              <a:cs typeface="Georgia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latin typeface="Georgia"/>
                <a:cs typeface="Georgia"/>
              </a:rPr>
              <a:t>Cholesterol ester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eorgia"/>
                <a:cs typeface="Georgia"/>
              </a:rPr>
              <a:t>Phospholipids</a:t>
            </a:r>
            <a:endParaRPr lang="en-US" dirty="0">
              <a:latin typeface="Georgia"/>
              <a:cs typeface="Georgia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latin typeface="Georgia"/>
                <a:cs typeface="Georgia"/>
              </a:rPr>
              <a:t>Glycolipids</a:t>
            </a:r>
            <a:endParaRPr lang="en-US" dirty="0">
              <a:latin typeface="Georgia"/>
              <a:cs typeface="Georgia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latin typeface="Georgia"/>
                <a:cs typeface="Georgia"/>
              </a:rPr>
              <a:t>Free fatty acids</a:t>
            </a:r>
          </a:p>
          <a:p>
            <a:pPr algn="l" rtl="0" eaLnBrk="1" hangingPunct="1">
              <a:buFont typeface="Wingdings 2" pitchFamily="18" charset="2"/>
              <a:buNone/>
            </a:pPr>
            <a:endParaRPr lang="x-none" dirty="0" smtClean="0"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843558" y="131764"/>
            <a:ext cx="8795742" cy="12096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0" dirty="0">
                <a:solidFill>
                  <a:srgbClr val="DDDDDD"/>
                </a:solidFill>
              </a:rPr>
              <a:t>Dietary </a:t>
            </a:r>
            <a:r>
              <a:rPr lang="en-US" i="0" dirty="0" smtClean="0">
                <a:solidFill>
                  <a:srgbClr val="DDDDDD"/>
                </a:solidFill>
              </a:rPr>
              <a:t>lipids: Organs and Enzymes</a:t>
            </a:r>
            <a:endParaRPr lang="x-none" sz="3200" b="1" dirty="0" smtClean="0">
              <a:solidFill>
                <a:srgbClr val="C00000"/>
              </a:solidFill>
              <a:effectLst/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0" y="1395414"/>
            <a:ext cx="5410199" cy="5081586"/>
          </a:xfrm>
        </p:spPr>
        <p:txBody>
          <a:bodyPr>
            <a:noAutofit/>
          </a:bodyPr>
          <a:lstStyle/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en-US" sz="3600" dirty="0">
                <a:latin typeface="Georgia"/>
                <a:cs typeface="Georgia"/>
              </a:rPr>
              <a:t>S</a:t>
            </a:r>
            <a:r>
              <a:rPr lang="en-US" sz="3600" dirty="0" smtClean="0">
                <a:latin typeface="Georgia"/>
                <a:cs typeface="Georgia"/>
              </a:rPr>
              <a:t>tomach</a:t>
            </a:r>
          </a:p>
          <a:p>
            <a:pPr marL="825246" lvl="1" fontAlgn="auto">
              <a:spcAft>
                <a:spcPts val="0"/>
              </a:spcAft>
              <a:defRPr/>
            </a:pPr>
            <a:r>
              <a:rPr lang="en-US" sz="3600" dirty="0" smtClean="0">
                <a:latin typeface="Georgia"/>
                <a:cs typeface="Georgia"/>
              </a:rPr>
              <a:t>Lingual lipase</a:t>
            </a:r>
          </a:p>
          <a:p>
            <a:pPr marL="825246" lvl="1" fontAlgn="auto">
              <a:spcAft>
                <a:spcPts val="0"/>
              </a:spcAft>
              <a:defRPr/>
            </a:pPr>
            <a:r>
              <a:rPr lang="en-US" sz="3600" dirty="0" smtClean="0">
                <a:latin typeface="Georgia"/>
                <a:cs typeface="Georgia"/>
              </a:rPr>
              <a:t>Gastric lipase</a:t>
            </a:r>
          </a:p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en-US" sz="3600" dirty="0">
                <a:latin typeface="Georgia"/>
                <a:cs typeface="Georgia"/>
              </a:rPr>
              <a:t>S</a:t>
            </a:r>
            <a:r>
              <a:rPr lang="en-US" sz="3600" dirty="0" smtClean="0">
                <a:latin typeface="Georgia"/>
                <a:cs typeface="Georgia"/>
              </a:rPr>
              <a:t>mall intestine</a:t>
            </a:r>
          </a:p>
          <a:p>
            <a:pPr lvl="1"/>
            <a:r>
              <a:rPr lang="en-US" sz="3200" dirty="0" smtClean="0">
                <a:latin typeface="Georgia"/>
                <a:cs typeface="Georgia"/>
              </a:rPr>
              <a:t>Lipase / C0-lipase</a:t>
            </a:r>
          </a:p>
          <a:p>
            <a:pPr lvl="1"/>
            <a:r>
              <a:rPr lang="en-US" sz="3200" dirty="0" smtClean="0">
                <a:latin typeface="Georgia"/>
                <a:cs typeface="Georgia"/>
              </a:rPr>
              <a:t>Cholesterol esterase</a:t>
            </a:r>
          </a:p>
          <a:p>
            <a:pPr lvl="1"/>
            <a:r>
              <a:rPr lang="en-US" sz="3200" dirty="0" smtClean="0">
                <a:latin typeface="Georgia"/>
                <a:cs typeface="Georgia"/>
              </a:rPr>
              <a:t>Phospholipase A</a:t>
            </a:r>
            <a:r>
              <a:rPr lang="en-US" sz="3200" baseline="-25000" dirty="0" smtClean="0">
                <a:latin typeface="Georgia"/>
                <a:cs typeface="Georgia"/>
              </a:rPr>
              <a:t>2</a:t>
            </a:r>
          </a:p>
          <a:p>
            <a:pPr lvl="1"/>
            <a:r>
              <a:rPr lang="en-US" sz="3200" dirty="0" err="1" smtClean="0">
                <a:latin typeface="Georgia"/>
                <a:cs typeface="Georgia"/>
              </a:rPr>
              <a:t>Lysophospholipase</a:t>
            </a:r>
            <a:endParaRPr lang="en-US" sz="3200" dirty="0" smtClean="0">
              <a:latin typeface="Georgia"/>
              <a:cs typeface="Georgia"/>
            </a:endParaRPr>
          </a:p>
          <a:p>
            <a:pPr marL="825246" lvl="1" fontAlgn="auto">
              <a:spcAft>
                <a:spcPts val="0"/>
              </a:spcAft>
              <a:defRPr/>
            </a:pPr>
            <a:endParaRPr lang="x-none" sz="2400" dirty="0">
              <a:latin typeface="Georgia"/>
              <a:ea typeface="+mn-e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95400"/>
            <a:ext cx="9518452" cy="5029199"/>
          </a:xfrm>
        </p:spPr>
        <p:txBody>
          <a:bodyPr>
            <a:normAutofit/>
          </a:bodyPr>
          <a:lstStyle/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Catalyzed by an acid-stable lipase (lingual lipase)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ea typeface="+mn-e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>
                <a:latin typeface="Georgia"/>
                <a:ea typeface="+mn-ea"/>
                <a:cs typeface="Georgia"/>
              </a:rPr>
              <a:t>Triacyglycerols</a:t>
            </a:r>
            <a:r>
              <a:rPr lang="en-US" dirty="0" smtClean="0">
                <a:latin typeface="Georgia"/>
                <a:ea typeface="+mn-ea"/>
                <a:cs typeface="Georgia"/>
              </a:rPr>
              <a:t> (TAGs) are hydrolyzed by the lipases secreted: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Georgia"/>
                <a:cs typeface="Georgia"/>
              </a:rPr>
              <a:t>U</a:t>
            </a:r>
            <a:r>
              <a:rPr lang="en-US" dirty="0" smtClean="0">
                <a:latin typeface="Georgia"/>
                <a:cs typeface="Georgia"/>
              </a:rPr>
              <a:t>nder the </a:t>
            </a:r>
            <a:r>
              <a:rPr lang="en-US" dirty="0" smtClean="0">
                <a:latin typeface="Georgia"/>
                <a:ea typeface="+mn-ea"/>
                <a:cs typeface="Georgia"/>
              </a:rPr>
              <a:t>tongue and gastric mucosa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ea typeface="+mn-ea"/>
              <a:cs typeface="Georgia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ea typeface="+mn-ea"/>
                <a:cs typeface="Georgia"/>
              </a:rPr>
              <a:t>Acid lipases are important for lipid (milk fat) digestion in neonates and patients with pancreatic insufficiency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ea typeface="+mn-e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838200"/>
          </a:xfrm>
        </p:spPr>
        <p:txBody>
          <a:bodyPr/>
          <a:lstStyle/>
          <a:p>
            <a:pPr algn="ctr"/>
            <a:r>
              <a:rPr lang="en-US" i="0" dirty="0" smtClean="0"/>
              <a:t>Lipids digestion in the stomach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411796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0065" b="47093"/>
          <a:stretch/>
        </p:blipFill>
        <p:spPr>
          <a:xfrm>
            <a:off x="2171700" y="609600"/>
            <a:ext cx="5410200" cy="533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7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28800"/>
            <a:ext cx="9518452" cy="4572000"/>
          </a:xfrm>
        </p:spPr>
        <p:txBody>
          <a:bodyPr>
            <a:normAutofit/>
          </a:bodyPr>
          <a:lstStyle/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Georgia"/>
                <a:cs typeface="Georgia"/>
              </a:rPr>
              <a:t>Emulsification: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ea typeface="+mn-ea"/>
                <a:cs typeface="Georgia"/>
              </a:rPr>
              <a:t>Occurs in the duodenum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Increases surface area of lipid droplets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ea typeface="+mn-ea"/>
                <a:cs typeface="Georgia"/>
              </a:rPr>
              <a:t>To </a:t>
            </a:r>
            <a:r>
              <a:rPr lang="en-US" dirty="0" smtClean="0">
                <a:latin typeface="Georgia"/>
                <a:cs typeface="Georgia"/>
              </a:rPr>
              <a:t>maximize the</a:t>
            </a:r>
            <a:r>
              <a:rPr lang="en-US" dirty="0" smtClean="0">
                <a:latin typeface="Georgia"/>
                <a:ea typeface="+mn-ea"/>
                <a:cs typeface="Georgia"/>
              </a:rPr>
              <a:t> effect of digestive enzymes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Two mechanisms:</a:t>
            </a:r>
          </a:p>
          <a:p>
            <a:pPr marL="882396" lvl="2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latin typeface="Georgia"/>
                <a:ea typeface="+mn-ea"/>
                <a:cs typeface="Georgia"/>
              </a:rPr>
              <a:t>1. Detergent properties of bile salts in the bile</a:t>
            </a:r>
          </a:p>
          <a:p>
            <a:pPr marL="882396" lvl="2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latin typeface="Georgia"/>
                <a:cs typeface="Georgia"/>
              </a:rPr>
              <a:t>	    Bile salts emulsify dietary lipid particles</a:t>
            </a:r>
          </a:p>
          <a:p>
            <a:pPr marL="882396" lvl="2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latin typeface="Georgia"/>
                <a:ea typeface="+mn-ea"/>
                <a:cs typeface="Georgia"/>
              </a:rPr>
              <a:t>2. Mechanical mixing by peristalsis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pPr algn="ctr"/>
            <a:r>
              <a:rPr lang="en-US" i="0" dirty="0" smtClean="0"/>
              <a:t>Lipid digestion in</a:t>
            </a:r>
            <a:br>
              <a:rPr lang="en-US" i="0" dirty="0" smtClean="0"/>
            </a:br>
            <a:r>
              <a:rPr lang="en-US" i="0" dirty="0" smtClean="0"/>
              <a:t>the small intestine</a:t>
            </a:r>
            <a:endParaRPr lang="en-US" i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76401"/>
            <a:ext cx="9518452" cy="5029199"/>
          </a:xfrm>
        </p:spPr>
        <p:txBody>
          <a:bodyPr>
            <a:normAutofit lnSpcReduction="10000"/>
          </a:bodyPr>
          <a:lstStyle/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Georgia"/>
                <a:cs typeface="Georgia"/>
              </a:rPr>
              <a:t>TAG degradation: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Performed by pancreatic lipase, co-lipase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ea typeface="+mn-ea"/>
                <a:cs typeface="Georgia"/>
              </a:rPr>
              <a:t>Removes fatty acids at C1 and C3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Leaving 2-monoacyglycerol and free fatty acids (FFAs)</a:t>
            </a: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dirty="0" err="1" smtClean="0">
                <a:latin typeface="Georgia"/>
                <a:cs typeface="Georgia"/>
              </a:rPr>
              <a:t>Cholesteryl</a:t>
            </a:r>
            <a:r>
              <a:rPr lang="en-US" dirty="0" smtClean="0">
                <a:latin typeface="Georgia"/>
                <a:cs typeface="Georgia"/>
              </a:rPr>
              <a:t> ester degradation: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Hydrolyzed by cholesterol esterase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Produces cholesterol + FFAs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pPr algn="ctr"/>
            <a:r>
              <a:rPr lang="en-US" i="0" dirty="0" smtClean="0"/>
              <a:t>Lipid degradation by</a:t>
            </a:r>
            <a:br>
              <a:rPr lang="en-US" i="0" dirty="0" smtClean="0"/>
            </a:br>
            <a:r>
              <a:rPr lang="en-US" i="0" dirty="0" smtClean="0"/>
              <a:t>pancreatic enzymes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04676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M01069067">
  <a:themeElements>
    <a:clrScheme name="Office Theme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M01069067">
  <a:themeElements>
    <a:clrScheme name="Office Theme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M01069067">
  <a:themeElements>
    <a:clrScheme name="Office Theme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TM01069067</Template>
  <TotalTime>732</TotalTime>
  <Words>710</Words>
  <Application>Microsoft Office PowerPoint</Application>
  <PresentationFormat>35mm Slides</PresentationFormat>
  <Paragraphs>155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TM01069067</vt:lpstr>
      <vt:lpstr>1_TM01069067</vt:lpstr>
      <vt:lpstr>2_TM01069067</vt:lpstr>
      <vt:lpstr>Biochemical Aspects of  Digestion of Lipids</vt:lpstr>
      <vt:lpstr>Objectives</vt:lpstr>
      <vt:lpstr>Overview</vt:lpstr>
      <vt:lpstr>Dietary lipids</vt:lpstr>
      <vt:lpstr>Dietary lipids: Organs and Enzymes</vt:lpstr>
      <vt:lpstr>Lipids digestion in the stomach</vt:lpstr>
      <vt:lpstr>PowerPoint Presentation</vt:lpstr>
      <vt:lpstr>Lipid digestion in the small intestine</vt:lpstr>
      <vt:lpstr>Lipid degradation by pancreatic enzymes</vt:lpstr>
      <vt:lpstr>Digestion of TAG by Pancreatic Lipase</vt:lpstr>
      <vt:lpstr>Digestion of Cholesterol Ester  by Cholesterol Esterase</vt:lpstr>
      <vt:lpstr>PowerPoint Presentation</vt:lpstr>
      <vt:lpstr>PowerPoint Presentation</vt:lpstr>
      <vt:lpstr>Pancreatic insufficiency in cystic fibrosis (CF)</vt:lpstr>
      <vt:lpstr>Control of lipid digestion</vt:lpstr>
      <vt:lpstr>PowerPoint Presentation</vt:lpstr>
      <vt:lpstr>Lipid absorption by enterocytes</vt:lpstr>
      <vt:lpstr>PowerPoint Presentation</vt:lpstr>
      <vt:lpstr>Resynthesis of TAG / Cholesteryl esters</vt:lpstr>
      <vt:lpstr>PowerPoint Presentation</vt:lpstr>
      <vt:lpstr>Assembly of chylomicrons by enterocytes</vt:lpstr>
      <vt:lpstr>Secretion of chylomicrons by enterocytes</vt:lpstr>
      <vt:lpstr>Lipid malabsorption</vt:lpstr>
      <vt:lpstr>PowerPoint Presentation</vt:lpstr>
      <vt:lpstr>Take home message</vt:lpstr>
      <vt:lpstr>References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 of Physiological Significance</dc:title>
  <dc:subject/>
  <dc:creator/>
  <cp:keywords/>
  <dc:description/>
  <cp:lastModifiedBy>3422</cp:lastModifiedBy>
  <cp:revision>84</cp:revision>
  <cp:lastPrinted>1601-01-01T00:00:00Z</cp:lastPrinted>
  <dcterms:created xsi:type="dcterms:W3CDTF">1601-01-01T00:00:00Z</dcterms:created>
  <dcterms:modified xsi:type="dcterms:W3CDTF">2016-12-04T08:51:11Z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TC010690671033</vt:lpwstr>
  </property>
</Properties>
</file>