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40"/>
  </p:notesMasterIdLst>
  <p:handoutMasterIdLst>
    <p:handoutMasterId r:id="rId41"/>
  </p:handoutMasterIdLst>
  <p:sldIdLst>
    <p:sldId id="613" r:id="rId4"/>
    <p:sldId id="562" r:id="rId5"/>
    <p:sldId id="78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627" r:id="rId29"/>
    <p:sldId id="753" r:id="rId30"/>
    <p:sldId id="757" r:id="rId31"/>
    <p:sldId id="713" r:id="rId32"/>
    <p:sldId id="715" r:id="rId33"/>
    <p:sldId id="716" r:id="rId34"/>
    <p:sldId id="718" r:id="rId35"/>
    <p:sldId id="740" r:id="rId36"/>
    <p:sldId id="744" r:id="rId37"/>
    <p:sldId id="783" r:id="rId38"/>
    <p:sldId id="781" r:id="rId39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72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800" b="1" i="1" dirty="0" smtClean="0">
                <a:latin typeface="Garamond" charset="0"/>
              </a:rPr>
              <a:t>Macro and Micronutrients</a:t>
            </a:r>
            <a:r>
              <a:rPr lang="en-US" sz="6600" b="1" i="1" dirty="0" smtClean="0">
                <a:latin typeface="Garamond" charset="0"/>
              </a:rPr>
              <a:t> </a:t>
            </a: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90199"/>
            <a:ext cx="732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</a:t>
            </a: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Elements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Simple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Complex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rgbClr val="FF6600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n-US" sz="3600" dirty="0" smtClean="0">
                <a:solidFill>
                  <a:srgbClr val="5F5F5F"/>
                </a:solidFill>
                <a:latin typeface="Symbol" charset="2"/>
                <a:cs typeface="Symbol" charset="2"/>
              </a:rPr>
              <a:t>w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Objectives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nutritional importance of dietary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Identify major dietary sources and RDAs of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Evaluate the nutritional quality of proteins, the types of dietary carbohydrates, fibers and fats and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benefits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Discuss the role of macronutrients in causing diseases or conditions such as nitrogen imbalance, diabetes, obesity, atherosclerosis and heart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disease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functions of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 and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the diseases due to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deficiencies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 smtClean="0"/>
              <a:t>Recommendations for Omega-3 Fatty Acid Intake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latin typeface="Symbol" pitchFamily="18" charset="2"/>
                <a:cs typeface="Aria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-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T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</a:rPr>
              <a:t>ocopherol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Overview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What are macro and micronutrients?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0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Take home message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1"/>
            <a:ext cx="8001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Macro and micronutrients are essential for energy and maintaining good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health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Various diseases are associated either with malnutrition or excessive intake of these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nutrients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09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References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Lippincott’s Biochemistry,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357-394, Lippincott Williams &amp; Wilkins, New York, USA</a:t>
            </a:r>
            <a:r>
              <a:rPr lang="en-US" sz="3200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Textbook of Biochemistry with Clinical Correlations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1071-1096, Thomas M. Devlin, Wiley, USA.</a:t>
            </a:r>
          </a:p>
        </p:txBody>
      </p:sp>
    </p:spTree>
    <p:extLst>
      <p:ext uri="{BB962C8B-B14F-4D97-AF65-F5344CB8AC3E}">
        <p14:creationId xmlns:p14="http://schemas.microsoft.com/office/powerpoint/2010/main" val="21676419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arbohydrates, fats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vitamins, minerals, trace elements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ctr">
              <a:defRPr/>
            </a:pPr>
            <a:r>
              <a:rPr lang="en-US" dirty="0" smtClean="0">
                <a:cs typeface="Arial" charset="0"/>
              </a:rPr>
              <a:t>Adequate </a:t>
            </a:r>
            <a:r>
              <a:rPr lang="en-US" dirty="0">
                <a:cs typeface="Arial" charset="0"/>
              </a:rPr>
              <a:t>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0.82–1.0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10609</TotalTime>
  <Words>1808</Words>
  <Application>Microsoft Office PowerPoint</Application>
  <PresentationFormat>On-screen Show (4:3)</PresentationFormat>
  <Paragraphs>334</Paragraphs>
  <Slides>36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Custom Design</vt:lpstr>
      <vt:lpstr>Edge</vt:lpstr>
      <vt:lpstr>1_Edge</vt:lpstr>
      <vt:lpstr> Macro and Micronutrients </vt:lpstr>
      <vt:lpstr>Objectives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</vt:lpstr>
      <vt:lpstr>Take home message</vt:lpstr>
      <vt:lpstr>References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3422</cp:lastModifiedBy>
  <cp:revision>246</cp:revision>
  <cp:lastPrinted>2003-11-13T20:06:36Z</cp:lastPrinted>
  <dcterms:created xsi:type="dcterms:W3CDTF">1998-01-23T22:12:23Z</dcterms:created>
  <dcterms:modified xsi:type="dcterms:W3CDTF">2016-12-08T08:39:54Z</dcterms:modified>
</cp:coreProperties>
</file>