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323" r:id="rId2"/>
    <p:sldId id="261" r:id="rId3"/>
    <p:sldId id="283" r:id="rId4"/>
    <p:sldId id="284" r:id="rId5"/>
    <p:sldId id="263" r:id="rId6"/>
    <p:sldId id="264" r:id="rId7"/>
    <p:sldId id="28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81" r:id="rId17"/>
    <p:sldId id="276" r:id="rId18"/>
    <p:sldId id="320" r:id="rId19"/>
    <p:sldId id="316" r:id="rId20"/>
    <p:sldId id="295" r:id="rId21"/>
    <p:sldId id="287" r:id="rId22"/>
    <p:sldId id="292" r:id="rId23"/>
    <p:sldId id="297" r:id="rId24"/>
    <p:sldId id="282" r:id="rId25"/>
    <p:sldId id="286" r:id="rId26"/>
    <p:sldId id="279" r:id="rId27"/>
    <p:sldId id="288" r:id="rId28"/>
    <p:sldId id="290" r:id="rId29"/>
    <p:sldId id="299" r:id="rId30"/>
    <p:sldId id="300" r:id="rId31"/>
    <p:sldId id="301" r:id="rId32"/>
    <p:sldId id="302" r:id="rId33"/>
    <p:sldId id="303" r:id="rId34"/>
    <p:sldId id="305" r:id="rId35"/>
    <p:sldId id="304" r:id="rId36"/>
    <p:sldId id="314" r:id="rId37"/>
    <p:sldId id="306" r:id="rId38"/>
    <p:sldId id="311" r:id="rId39"/>
    <p:sldId id="312" r:id="rId40"/>
    <p:sldId id="313" r:id="rId41"/>
    <p:sldId id="322" r:id="rId42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44"/>
      <p:italic r:id="rId45"/>
    </p:embeddedFont>
    <p:embeddedFont>
      <p:font typeface="Aharoni" panose="02010803020104030203" pitchFamily="2" charset="-79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lbertus Extra Bold" panose="020E0802040304020204" pitchFamily="34" charset="0"/>
      <p:bold r:id="rId51"/>
    </p:embeddedFont>
    <p:embeddedFont>
      <p:font typeface="Arial Black" panose="020B0A04020102020204" pitchFamily="34" charset="0"/>
      <p:bold r:id="rId52"/>
    </p:embeddedFont>
    <p:embeddedFont>
      <p:font typeface="Algerian" panose="04020705040A02060702" pitchFamily="8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41" autoAdjust="0"/>
    <p:restoredTop sz="94671" autoAdjust="0"/>
  </p:normalViewPr>
  <p:slideViewPr>
    <p:cSldViewPr>
      <p:cViewPr varScale="1">
        <p:scale>
          <a:sx n="113" d="100"/>
          <a:sy n="113" d="100"/>
        </p:scale>
        <p:origin x="21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ar-SA" smtClean="0"/>
              <a:pPr/>
              <a:t>03/04/1438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0200" y="3733800"/>
            <a:ext cx="4648200" cy="933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Dr. Mansour Aljabry MD,MSHA,KSUF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Director of KSU Fellowship in Hematology and Blood Transfusion  </a:t>
            </a:r>
            <a:endParaRPr lang="en-US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133600"/>
            <a:ext cx="6553200" cy="1600200"/>
          </a:xfrm>
          <a:prstGeom prst="rect">
            <a:avLst/>
          </a:prstGeom>
          <a:solidFill>
            <a:srgbClr val="58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bertus Extra Bold" panose="020E0802040304020204" pitchFamily="34" charset="0"/>
              </a:rPr>
              <a:t>Acute leukemia</a:t>
            </a:r>
          </a:p>
        </p:txBody>
      </p:sp>
    </p:spTree>
    <p:extLst>
      <p:ext uri="{BB962C8B-B14F-4D97-AF65-F5344CB8AC3E}">
        <p14:creationId xmlns:p14="http://schemas.microsoft.com/office/powerpoint/2010/main" val="37543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ar-SA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ar-SA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ar-SA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ar-SA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ar-SA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ar-SA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ar-SA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ar-SA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ar-SA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ar-SA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ar-SA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ar-SA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ar-SA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ar-SA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ar-SA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ar-SA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ar-SA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ar-SA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ar-SA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ar-SA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ar-SA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ar-SA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ar-SA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ar-SA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ar-SA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ar-S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ar-SA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ar-SA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ar-SA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ar-SA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ar-SA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ar-SA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ar-SA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ar-SA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ar-SA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ar-SA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ar-SA" sz="2800" b="1" dirty="0">
                <a:solidFill>
                  <a:schemeClr val="tx1"/>
                </a:solidFill>
              </a:rPr>
              <a:t> Subtypes (WHO)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ar-SA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ar-SA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ar-SA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ar-S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ar-SA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ar-SA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ar-SA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828800" y="2057400"/>
            <a:ext cx="5715000" cy="3505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700" b="1" dirty="0" smtClean="0">
                <a:solidFill>
                  <a:schemeClr val="tx1"/>
                </a:solidFill>
              </a:rPr>
              <a:t>??</a:t>
            </a:r>
            <a:endParaRPr lang="ar-SA" sz="28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ar-S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neoplastic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6801</TotalTime>
  <Words>1165</Words>
  <Application>Microsoft Office PowerPoint</Application>
  <PresentationFormat>On-screen Show (4:3)</PresentationFormat>
  <Paragraphs>314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Franklin Gothic Medium</vt:lpstr>
      <vt:lpstr>Aharoni</vt:lpstr>
      <vt:lpstr>Calibri</vt:lpstr>
      <vt:lpstr>Albertus Extra Bold</vt:lpstr>
      <vt:lpstr>Arial Black</vt:lpstr>
      <vt:lpstr>Wingdings</vt:lpstr>
      <vt:lpstr>Times New Roman</vt:lpstr>
      <vt:lpstr>Arial</vt:lpstr>
      <vt:lpstr>Symbol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Aljabry Mansour</cp:lastModifiedBy>
  <cp:revision>191</cp:revision>
  <dcterms:created xsi:type="dcterms:W3CDTF">2013-11-26T10:18:13Z</dcterms:created>
  <dcterms:modified xsi:type="dcterms:W3CDTF">2017-01-01T06:51:37Z</dcterms:modified>
</cp:coreProperties>
</file>