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Saeed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02832" cy="7076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980728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179388" y="1124744"/>
            <a:ext cx="4176588" cy="5184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355976" y="1124744"/>
            <a:ext cx="4608512" cy="4106628"/>
          </a:xfrm>
          <a:noFill/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107504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44673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429124" y="1628800"/>
            <a:ext cx="4463356" cy="403244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446521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ends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into </a:t>
            </a:r>
            <a:r>
              <a:rPr lang="en-US" b="1" u="sng" dirty="0" smtClean="0">
                <a:solidFill>
                  <a:srgbClr val="C00000"/>
                </a:solidFill>
              </a:rPr>
              <a:t>Portal Vein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457200" y="138336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4106861" cy="56594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</a:t>
            </a:r>
            <a:r>
              <a:rPr lang="en-US" sz="2400" b="1" u="sng" dirty="0" smtClean="0">
                <a:solidFill>
                  <a:srgbClr val="002060"/>
                </a:solidFill>
              </a:rPr>
              <a:t>nodes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11638" y="1124744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1" y="908720"/>
            <a:ext cx="4571999" cy="568828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067175" cy="475319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P 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008313" cy="6133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</a:t>
            </a:r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Endocrine gland</a:t>
            </a:r>
            <a:endParaRPr lang="en-US" sz="2400" b="1" u="sng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(which begins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4525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746648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357116" cy="5400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is a </a:t>
            </a:r>
            <a:r>
              <a:rPr lang="en-US" sz="24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4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400" b="1" dirty="0" err="1" smtClean="0">
                <a:solidFill>
                  <a:srgbClr val="C00000"/>
                </a:solidFill>
              </a:rPr>
              <a:t>Epigastrium</a:t>
            </a:r>
            <a:r>
              <a:rPr lang="en-US" sz="2400" b="1" dirty="0" smtClean="0">
                <a:solidFill>
                  <a:srgbClr val="C0000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400" b="1" u="sng" dirty="0" smtClean="0">
                <a:solidFill>
                  <a:srgbClr val="C00000"/>
                </a:solidFill>
              </a:rPr>
              <a:t> plane </a:t>
            </a:r>
            <a:r>
              <a:rPr lang="en-US" sz="2400" b="1" dirty="0" smtClean="0">
                <a:solidFill>
                  <a:srgbClr val="3333CC"/>
                </a:solidFill>
              </a:rPr>
              <a:t>(1</a:t>
            </a:r>
            <a:r>
              <a:rPr lang="en-US" sz="24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4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the head (at T12).</a:t>
            </a:r>
            <a:endParaRPr lang="en-US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6449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right, it emerges into the neck.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it. </a:t>
            </a:r>
            <a:r>
              <a:rPr lang="en-US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93204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9992" cy="587727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4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4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4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4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124744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30120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24487" cy="5733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</a:rPr>
              <a:t>Splenic</a:t>
            </a:r>
            <a:r>
              <a:rPr lang="en-US" b="1" u="sng" dirty="0" smtClean="0">
                <a:solidFill>
                  <a:srgbClr val="C00000"/>
                </a:solidFill>
              </a:rPr>
              <a:t> Artery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4500562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2922</TotalTime>
  <Words>691</Words>
  <Application>Microsoft Office PowerPoint</Application>
  <PresentationFormat>On-screen Show (4:3)</PresentationFormat>
  <Paragraphs>112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PowerPoint Presentation</vt:lpstr>
      <vt:lpstr>Neck of Pancreas</vt:lpstr>
      <vt:lpstr>Body of Pancreas</vt:lpstr>
      <vt:lpstr>Tail of Pancreas</vt:lpstr>
      <vt:lpstr>RELATIONS OF PANCREAS</vt:lpstr>
      <vt:lpstr>PowerPoint Presentation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 Prof. Saeed Abuel Makarem</dc:creator>
  <cp:lastModifiedBy>Administrator</cp:lastModifiedBy>
  <cp:revision>152</cp:revision>
  <dcterms:created xsi:type="dcterms:W3CDTF">2005-12-17T15:01:58Z</dcterms:created>
  <dcterms:modified xsi:type="dcterms:W3CDTF">2014-02-18T06:09:08Z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