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708" r:id="rId3"/>
  </p:sldMasterIdLst>
  <p:notesMasterIdLst>
    <p:notesMasterId r:id="rId24"/>
  </p:notesMasterIdLst>
  <p:handoutMasterIdLst>
    <p:handoutMasterId r:id="rId25"/>
  </p:handoutMasterIdLst>
  <p:sldIdLst>
    <p:sldId id="257" r:id="rId4"/>
    <p:sldId id="276" r:id="rId5"/>
    <p:sldId id="284" r:id="rId6"/>
    <p:sldId id="290" r:id="rId7"/>
    <p:sldId id="300" r:id="rId8"/>
    <p:sldId id="292" r:id="rId9"/>
    <p:sldId id="294" r:id="rId10"/>
    <p:sldId id="307" r:id="rId11"/>
    <p:sldId id="271" r:id="rId12"/>
    <p:sldId id="310" r:id="rId13"/>
    <p:sldId id="312" r:id="rId14"/>
    <p:sldId id="314" r:id="rId15"/>
    <p:sldId id="315" r:id="rId16"/>
    <p:sldId id="263" r:id="rId17"/>
    <p:sldId id="265" r:id="rId18"/>
    <p:sldId id="320" r:id="rId19"/>
    <p:sldId id="319" r:id="rId20"/>
    <p:sldId id="274" r:id="rId21"/>
    <p:sldId id="275" r:id="rId22"/>
    <p:sldId id="32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6">
          <p15:clr>
            <a:srgbClr val="A4A3A4"/>
          </p15:clr>
        </p15:guide>
        <p15:guide id="2" orient="horz" pos="1584">
          <p15:clr>
            <a:srgbClr val="A4A3A4"/>
          </p15:clr>
        </p15:guide>
        <p15:guide id="3" orient="horz" pos="1680">
          <p15:clr>
            <a:srgbClr val="A4A3A4"/>
          </p15:clr>
        </p15:guide>
        <p15:guide id="4" orient="horz" pos="4032">
          <p15:clr>
            <a:srgbClr val="A4A3A4"/>
          </p15:clr>
        </p15:guide>
        <p15:guide id="5" pos="5472">
          <p15:clr>
            <a:srgbClr val="A4A3A4"/>
          </p15:clr>
        </p15:guide>
        <p15:guide id="6" pos="2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>
        <p:scale>
          <a:sx n="72" d="100"/>
          <a:sy n="72" d="100"/>
        </p:scale>
        <p:origin x="917" y="48"/>
      </p:cViewPr>
      <p:guideLst>
        <p:guide orient="horz" pos="3936"/>
        <p:guide orient="horz" pos="1584"/>
        <p:guide orient="horz" pos="1680"/>
        <p:guide orient="horz" pos="4032"/>
        <p:guide pos="5472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>
        <p:scale>
          <a:sx n="58" d="100"/>
          <a:sy n="58" d="100"/>
        </p:scale>
        <p:origin x="2297" y="1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diagrams/_rels/data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99C26B-968D-458D-85E8-732D40BE64F0}" type="doc">
      <dgm:prSet loTypeId="urn:microsoft.com/office/officeart/2005/8/layout/cycle3" loCatId="cycle" qsTypeId="urn:microsoft.com/office/officeart/2005/8/quickstyle/3d9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F50D8E9-ADE4-4487-8BE2-27213E64F922}">
      <dgm:prSet phldrT="[Text]"/>
      <dgm:spPr/>
      <dgm:t>
        <a:bodyPr/>
        <a:lstStyle/>
        <a:p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Denial</a:t>
          </a:r>
        </a:p>
      </dgm:t>
    </dgm:pt>
    <dgm:pt modelId="{62DFA323-4D49-4F82-BFBE-0C1F57447FF0}" type="parTrans" cxnId="{549AC9B9-204B-4A3D-92A9-C1D9E5BD9345}">
      <dgm:prSet/>
      <dgm:spPr/>
      <dgm:t>
        <a:bodyPr/>
        <a:lstStyle/>
        <a:p>
          <a:endParaRPr lang="en-US"/>
        </a:p>
      </dgm:t>
    </dgm:pt>
    <dgm:pt modelId="{268CB3E3-D03B-41FD-A2BB-4F65AEE00E6C}" type="sibTrans" cxnId="{549AC9B9-204B-4A3D-92A9-C1D9E5BD9345}">
      <dgm:prSet/>
      <dgm:spPr/>
      <dgm:t>
        <a:bodyPr/>
        <a:lstStyle/>
        <a:p>
          <a:endParaRPr lang="en-US"/>
        </a:p>
      </dgm:t>
    </dgm:pt>
    <dgm:pt modelId="{FA348298-021A-4C19-861B-F99B1C6D88AF}">
      <dgm:prSet phldrT="[Text]"/>
      <dgm:spPr/>
      <dgm:t>
        <a:bodyPr/>
        <a:lstStyle/>
        <a:p>
          <a:r>
            <a: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Anger</a:t>
          </a:r>
        </a:p>
      </dgm:t>
    </dgm:pt>
    <dgm:pt modelId="{A88BFB40-5B38-453C-A7B5-7C8B708883EE}" type="parTrans" cxnId="{7A5ED0EB-6E85-40A7-B44E-BA920935B781}">
      <dgm:prSet/>
      <dgm:spPr/>
      <dgm:t>
        <a:bodyPr/>
        <a:lstStyle/>
        <a:p>
          <a:endParaRPr lang="en-US"/>
        </a:p>
      </dgm:t>
    </dgm:pt>
    <dgm:pt modelId="{C25D9733-806E-4558-BF1A-47B4E339C501}" type="sibTrans" cxnId="{7A5ED0EB-6E85-40A7-B44E-BA920935B781}">
      <dgm:prSet/>
      <dgm:spPr/>
      <dgm:t>
        <a:bodyPr/>
        <a:lstStyle/>
        <a:p>
          <a:endParaRPr lang="en-US"/>
        </a:p>
      </dgm:t>
    </dgm:pt>
    <dgm:pt modelId="{ECF43B5D-51DA-427D-8196-6E516D64EA9C}">
      <dgm:prSet phldrT="[Text]"/>
      <dgm:spPr/>
      <dgm:t>
        <a:bodyPr/>
        <a:lstStyle/>
        <a:p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Bargaining</a:t>
          </a:r>
        </a:p>
      </dgm:t>
    </dgm:pt>
    <dgm:pt modelId="{E375D7DE-2B1F-47C2-9147-9C1BFFF6979B}" type="parTrans" cxnId="{80233BB4-3BE7-4D2C-A33D-DA3826ADD836}">
      <dgm:prSet/>
      <dgm:spPr/>
      <dgm:t>
        <a:bodyPr/>
        <a:lstStyle/>
        <a:p>
          <a:endParaRPr lang="en-US"/>
        </a:p>
      </dgm:t>
    </dgm:pt>
    <dgm:pt modelId="{E52F0A34-3EFC-4AC7-A0B5-863D6FB30190}" type="sibTrans" cxnId="{80233BB4-3BE7-4D2C-A33D-DA3826ADD836}">
      <dgm:prSet/>
      <dgm:spPr/>
      <dgm:t>
        <a:bodyPr/>
        <a:lstStyle/>
        <a:p>
          <a:endParaRPr lang="en-US"/>
        </a:p>
      </dgm:t>
    </dgm:pt>
    <dgm:pt modelId="{A48A4C65-522E-4841-B0B2-177FF46E290D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Depression</a:t>
          </a:r>
        </a:p>
      </dgm:t>
    </dgm:pt>
    <dgm:pt modelId="{0A6FF3AE-127B-44E4-8098-679EB15294D5}" type="parTrans" cxnId="{57145D08-382F-418D-8524-4C04CB2ADD1A}">
      <dgm:prSet/>
      <dgm:spPr/>
      <dgm:t>
        <a:bodyPr/>
        <a:lstStyle/>
        <a:p>
          <a:endParaRPr lang="en-US"/>
        </a:p>
      </dgm:t>
    </dgm:pt>
    <dgm:pt modelId="{78978871-4F14-4F3A-A670-CE1E6E35100D}" type="sibTrans" cxnId="{57145D08-382F-418D-8524-4C04CB2ADD1A}">
      <dgm:prSet/>
      <dgm:spPr/>
      <dgm:t>
        <a:bodyPr/>
        <a:lstStyle/>
        <a:p>
          <a:endParaRPr lang="en-US"/>
        </a:p>
      </dgm:t>
    </dgm:pt>
    <dgm:pt modelId="{BB7B466A-0FB0-46C6-B345-680DD095DB96}">
      <dgm:prSet phldrT="[Text]"/>
      <dgm:spPr/>
      <dgm:t>
        <a:bodyPr/>
        <a:lstStyle/>
        <a:p>
          <a:r>
            <a: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Acceptance</a:t>
          </a:r>
        </a:p>
      </dgm:t>
    </dgm:pt>
    <dgm:pt modelId="{8F2A1841-3686-44AF-A79B-B1ACD4AF95E0}" type="parTrans" cxnId="{2731798C-1338-4A9D-B539-BA7355C6CC39}">
      <dgm:prSet/>
      <dgm:spPr/>
      <dgm:t>
        <a:bodyPr/>
        <a:lstStyle/>
        <a:p>
          <a:endParaRPr lang="en-US"/>
        </a:p>
      </dgm:t>
    </dgm:pt>
    <dgm:pt modelId="{F71BFF35-DFD1-46F9-99B2-521FA845219C}" type="sibTrans" cxnId="{2731798C-1338-4A9D-B539-BA7355C6CC39}">
      <dgm:prSet/>
      <dgm:spPr/>
      <dgm:t>
        <a:bodyPr/>
        <a:lstStyle/>
        <a:p>
          <a:endParaRPr lang="en-US"/>
        </a:p>
      </dgm:t>
    </dgm:pt>
    <dgm:pt modelId="{585FF6CE-8B8C-4174-83DB-43A02ED0622A}" type="pres">
      <dgm:prSet presAssocID="{B799C26B-968D-458D-85E8-732D40BE64F0}" presName="Name0" presStyleCnt="0">
        <dgm:presLayoutVars>
          <dgm:dir/>
          <dgm:resizeHandles val="exact"/>
        </dgm:presLayoutVars>
      </dgm:prSet>
      <dgm:spPr/>
    </dgm:pt>
    <dgm:pt modelId="{A50C4CE6-A5C4-483B-9C40-53D77935B801}" type="pres">
      <dgm:prSet presAssocID="{B799C26B-968D-458D-85E8-732D40BE64F0}" presName="cycle" presStyleCnt="0"/>
      <dgm:spPr/>
    </dgm:pt>
    <dgm:pt modelId="{E7682D49-770B-4DDF-882D-6ED9BA70A578}" type="pres">
      <dgm:prSet presAssocID="{7F50D8E9-ADE4-4487-8BE2-27213E64F922}" presName="nodeFirstNode" presStyleLbl="node1" presStyleIdx="0" presStyleCnt="5">
        <dgm:presLayoutVars>
          <dgm:bulletEnabled val="1"/>
        </dgm:presLayoutVars>
      </dgm:prSet>
      <dgm:spPr/>
    </dgm:pt>
    <dgm:pt modelId="{207E240F-EBB8-46B1-B6F5-DEA823F5C157}" type="pres">
      <dgm:prSet presAssocID="{268CB3E3-D03B-41FD-A2BB-4F65AEE00E6C}" presName="sibTransFirstNode" presStyleLbl="bgShp" presStyleIdx="0" presStyleCnt="1"/>
      <dgm:spPr/>
    </dgm:pt>
    <dgm:pt modelId="{55B18129-307C-4555-B107-802101911473}" type="pres">
      <dgm:prSet presAssocID="{FA348298-021A-4C19-861B-F99B1C6D88AF}" presName="nodeFollowingNodes" presStyleLbl="node1" presStyleIdx="1" presStyleCnt="5">
        <dgm:presLayoutVars>
          <dgm:bulletEnabled val="1"/>
        </dgm:presLayoutVars>
      </dgm:prSet>
      <dgm:spPr/>
    </dgm:pt>
    <dgm:pt modelId="{8D89E116-22CE-40EF-BF5D-C8101DA0DBF5}" type="pres">
      <dgm:prSet presAssocID="{ECF43B5D-51DA-427D-8196-6E516D64EA9C}" presName="nodeFollowingNodes" presStyleLbl="node1" presStyleIdx="2" presStyleCnt="5">
        <dgm:presLayoutVars>
          <dgm:bulletEnabled val="1"/>
        </dgm:presLayoutVars>
      </dgm:prSet>
      <dgm:spPr/>
    </dgm:pt>
    <dgm:pt modelId="{57D093F7-60ED-430E-B9E4-F0678F4A391C}" type="pres">
      <dgm:prSet presAssocID="{A48A4C65-522E-4841-B0B2-177FF46E290D}" presName="nodeFollowingNodes" presStyleLbl="node1" presStyleIdx="3" presStyleCnt="5">
        <dgm:presLayoutVars>
          <dgm:bulletEnabled val="1"/>
        </dgm:presLayoutVars>
      </dgm:prSet>
      <dgm:spPr/>
    </dgm:pt>
    <dgm:pt modelId="{1A753571-B96C-44ED-9FED-5C8FE2587B76}" type="pres">
      <dgm:prSet presAssocID="{BB7B466A-0FB0-46C6-B345-680DD095DB96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57145D08-382F-418D-8524-4C04CB2ADD1A}" srcId="{B799C26B-968D-458D-85E8-732D40BE64F0}" destId="{A48A4C65-522E-4841-B0B2-177FF46E290D}" srcOrd="3" destOrd="0" parTransId="{0A6FF3AE-127B-44E4-8098-679EB15294D5}" sibTransId="{78978871-4F14-4F3A-A670-CE1E6E35100D}"/>
    <dgm:cxn modelId="{F6582061-EB78-45AE-B27B-D71BED0C1B36}" type="presOf" srcId="{FA348298-021A-4C19-861B-F99B1C6D88AF}" destId="{55B18129-307C-4555-B107-802101911473}" srcOrd="0" destOrd="0" presId="urn:microsoft.com/office/officeart/2005/8/layout/cycle3"/>
    <dgm:cxn modelId="{37B0E459-BC45-4CE2-B9BD-767064DD25F8}" type="presOf" srcId="{B799C26B-968D-458D-85E8-732D40BE64F0}" destId="{585FF6CE-8B8C-4174-83DB-43A02ED0622A}" srcOrd="0" destOrd="0" presId="urn:microsoft.com/office/officeart/2005/8/layout/cycle3"/>
    <dgm:cxn modelId="{EA65DB81-5B37-48A8-A5EF-DFD56A01F433}" type="presOf" srcId="{268CB3E3-D03B-41FD-A2BB-4F65AEE00E6C}" destId="{207E240F-EBB8-46B1-B6F5-DEA823F5C157}" srcOrd="0" destOrd="0" presId="urn:microsoft.com/office/officeart/2005/8/layout/cycle3"/>
    <dgm:cxn modelId="{2731798C-1338-4A9D-B539-BA7355C6CC39}" srcId="{B799C26B-968D-458D-85E8-732D40BE64F0}" destId="{BB7B466A-0FB0-46C6-B345-680DD095DB96}" srcOrd="4" destOrd="0" parTransId="{8F2A1841-3686-44AF-A79B-B1ACD4AF95E0}" sibTransId="{F71BFF35-DFD1-46F9-99B2-521FA845219C}"/>
    <dgm:cxn modelId="{80233BB4-3BE7-4D2C-A33D-DA3826ADD836}" srcId="{B799C26B-968D-458D-85E8-732D40BE64F0}" destId="{ECF43B5D-51DA-427D-8196-6E516D64EA9C}" srcOrd="2" destOrd="0" parTransId="{E375D7DE-2B1F-47C2-9147-9C1BFFF6979B}" sibTransId="{E52F0A34-3EFC-4AC7-A0B5-863D6FB30190}"/>
    <dgm:cxn modelId="{549AC9B9-204B-4A3D-92A9-C1D9E5BD9345}" srcId="{B799C26B-968D-458D-85E8-732D40BE64F0}" destId="{7F50D8E9-ADE4-4487-8BE2-27213E64F922}" srcOrd="0" destOrd="0" parTransId="{62DFA323-4D49-4F82-BFBE-0C1F57447FF0}" sibTransId="{268CB3E3-D03B-41FD-A2BB-4F65AEE00E6C}"/>
    <dgm:cxn modelId="{B79129C5-85DA-4550-AB38-7942FF58F642}" type="presOf" srcId="{7F50D8E9-ADE4-4487-8BE2-27213E64F922}" destId="{E7682D49-770B-4DDF-882D-6ED9BA70A578}" srcOrd="0" destOrd="0" presId="urn:microsoft.com/office/officeart/2005/8/layout/cycle3"/>
    <dgm:cxn modelId="{A9E8D1CB-FFB1-4684-84CA-4D373C21C73D}" type="presOf" srcId="{A48A4C65-522E-4841-B0B2-177FF46E290D}" destId="{57D093F7-60ED-430E-B9E4-F0678F4A391C}" srcOrd="0" destOrd="0" presId="urn:microsoft.com/office/officeart/2005/8/layout/cycle3"/>
    <dgm:cxn modelId="{9801DFD2-A2C8-4261-8207-352C13E7B040}" type="presOf" srcId="{BB7B466A-0FB0-46C6-B345-680DD095DB96}" destId="{1A753571-B96C-44ED-9FED-5C8FE2587B76}" srcOrd="0" destOrd="0" presId="urn:microsoft.com/office/officeart/2005/8/layout/cycle3"/>
    <dgm:cxn modelId="{1AC40FDE-DB69-4E08-BAFA-D89B9BC8C9F7}" type="presOf" srcId="{ECF43B5D-51DA-427D-8196-6E516D64EA9C}" destId="{8D89E116-22CE-40EF-BF5D-C8101DA0DBF5}" srcOrd="0" destOrd="0" presId="urn:microsoft.com/office/officeart/2005/8/layout/cycle3"/>
    <dgm:cxn modelId="{7A5ED0EB-6E85-40A7-B44E-BA920935B781}" srcId="{B799C26B-968D-458D-85E8-732D40BE64F0}" destId="{FA348298-021A-4C19-861B-F99B1C6D88AF}" srcOrd="1" destOrd="0" parTransId="{A88BFB40-5B38-453C-A7B5-7C8B708883EE}" sibTransId="{C25D9733-806E-4558-BF1A-47B4E339C501}"/>
    <dgm:cxn modelId="{1FF6D9BF-A16E-4CEB-B3FF-AC0B0353D664}" type="presParOf" srcId="{585FF6CE-8B8C-4174-83DB-43A02ED0622A}" destId="{A50C4CE6-A5C4-483B-9C40-53D77935B801}" srcOrd="0" destOrd="0" presId="urn:microsoft.com/office/officeart/2005/8/layout/cycle3"/>
    <dgm:cxn modelId="{AD1E17E9-9A83-4198-9A44-FBBEAA65CAF5}" type="presParOf" srcId="{A50C4CE6-A5C4-483B-9C40-53D77935B801}" destId="{E7682D49-770B-4DDF-882D-6ED9BA70A578}" srcOrd="0" destOrd="0" presId="urn:microsoft.com/office/officeart/2005/8/layout/cycle3"/>
    <dgm:cxn modelId="{62BFC7DA-351C-48C6-BC20-D56C8630E74B}" type="presParOf" srcId="{A50C4CE6-A5C4-483B-9C40-53D77935B801}" destId="{207E240F-EBB8-46B1-B6F5-DEA823F5C157}" srcOrd="1" destOrd="0" presId="urn:microsoft.com/office/officeart/2005/8/layout/cycle3"/>
    <dgm:cxn modelId="{0B45355D-EE30-4AD8-B7CD-EA269495BD06}" type="presParOf" srcId="{A50C4CE6-A5C4-483B-9C40-53D77935B801}" destId="{55B18129-307C-4555-B107-802101911473}" srcOrd="2" destOrd="0" presId="urn:microsoft.com/office/officeart/2005/8/layout/cycle3"/>
    <dgm:cxn modelId="{FE61EC38-9923-4586-AABE-2DF063272914}" type="presParOf" srcId="{A50C4CE6-A5C4-483B-9C40-53D77935B801}" destId="{8D89E116-22CE-40EF-BF5D-C8101DA0DBF5}" srcOrd="3" destOrd="0" presId="urn:microsoft.com/office/officeart/2005/8/layout/cycle3"/>
    <dgm:cxn modelId="{AAB59E62-5E59-4181-8B34-EC19773E13B5}" type="presParOf" srcId="{A50C4CE6-A5C4-483B-9C40-53D77935B801}" destId="{57D093F7-60ED-430E-B9E4-F0678F4A391C}" srcOrd="4" destOrd="0" presId="urn:microsoft.com/office/officeart/2005/8/layout/cycle3"/>
    <dgm:cxn modelId="{0611C92F-A68C-40C6-B3EA-04C20DE1705B}" type="presParOf" srcId="{A50C4CE6-A5C4-483B-9C40-53D77935B801}" destId="{1A753571-B96C-44ED-9FED-5C8FE2587B76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AC4D27B-4AAB-48B9-904B-75AF27D4A9DB}" type="doc">
      <dgm:prSet loTypeId="urn:microsoft.com/office/officeart/2005/8/layout/radial2" loCatId="relationship" qsTypeId="urn:microsoft.com/office/officeart/2009/2/quickstyle/3d8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ED1EADA-E401-4E7A-99BE-BF2C9090F843}">
      <dgm:prSet custT="1"/>
      <dgm:spPr/>
      <dgm:t>
        <a:bodyPr/>
        <a:lstStyle/>
        <a:p>
          <a:r>
            <a: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Course of illness</a:t>
          </a:r>
          <a:endParaRPr lang="ar-SA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620420-190A-45F8-A5AE-E49CC2BFCE4D}" type="parTrans" cxnId="{A63DD1C1-8D49-4674-B06E-C592EE8A8222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63DA077-3AAA-462E-86EA-2FD609647AF8}" type="sibTrans" cxnId="{A63DD1C1-8D49-4674-B06E-C592EE8A8222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8EA6C40-78CB-42E8-9A4B-C57AAE61123E}">
      <dgm:prSet/>
      <dgm:spPr/>
      <dgm:t>
        <a:bodyPr/>
        <a:lstStyle/>
        <a:p>
          <a:pPr>
            <a:buNone/>
          </a:pPr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Psychological factors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6BBDFC3-8C8F-436A-B603-83B4ED2AC654}" type="parTrans" cxnId="{53BA2DA5-EC9E-41C8-B84C-83594B6CCD36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3450FB4-B00F-4047-AFC9-2266A64A862F}" type="sibTrans" cxnId="{53BA2DA5-EC9E-41C8-B84C-83594B6CCD36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D44749E-17F0-4668-AEE0-971A7B0CD171}">
      <dgm:prSet custT="1"/>
      <dgm:spPr/>
      <dgm:t>
        <a:bodyPr/>
        <a:lstStyle/>
        <a:p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psychiatric disorder </a:t>
          </a:r>
          <a:endParaRPr lang="ar-SA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E8DE292-BA3B-4258-9BF2-85520A388D6C}" type="parTrans" cxnId="{8F87F7C0-E346-4F6B-80E0-37BEC64AF5AE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FB7505D-409E-489D-98C3-9C23BF14B831}" type="sibTrans" cxnId="{8F87F7C0-E346-4F6B-80E0-37BEC64AF5AE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A895195-5AD6-4334-96AA-CB459CCF2BB6}">
      <dgm:prSet/>
      <dgm:spPr/>
      <dgm:t>
        <a:bodyPr/>
        <a:lstStyle/>
        <a:p>
          <a:pPr algn="ctr">
            <a:buNone/>
          </a:pPr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Anxiety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ED1EF7-124E-4023-93E4-1EAA432DF1EF}" type="parTrans" cxnId="{C0B1B5C9-2C66-47E6-91B5-B613B72F7171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AA59188-E379-4934-A4BD-DF1669CD20DC}" type="sibTrans" cxnId="{C0B1B5C9-2C66-47E6-91B5-B613B72F7171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CDA2206-0E5D-4EAD-88F6-3AE510B01766}">
      <dgm:prSet/>
      <dgm:spPr/>
      <dgm:t>
        <a:bodyPr/>
        <a:lstStyle/>
        <a:p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Difficulties, most important 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A89FBF2-68BC-4199-882B-AA5F4D07FDEE}" type="parTrans" cxnId="{FAFF355F-051E-4942-8DE1-5D48D8FB9442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E56C327-091B-421C-9D35-D7AB4004FFD4}" type="sibTrans" cxnId="{FAFF355F-051E-4942-8DE1-5D48D8FB9442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A1ABD63-957E-4977-8DFA-536024F6CF09}">
      <dgm:prSet/>
      <dgm:spPr/>
      <dgm:t>
        <a:bodyPr/>
        <a:lstStyle/>
        <a:p>
          <a:pPr>
            <a:buNone/>
          </a:pPr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Dependency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FBDCA83-C947-44DE-A6F2-9FD80D5DB212}" type="parTrans" cxnId="{E515433E-B51E-4AA7-97E2-031FF07EAE8E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860E84D-D4A3-43B3-B069-9C901BE9588C}" type="sibTrans" cxnId="{E515433E-B51E-4AA7-97E2-031FF07EAE8E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77F87DD-DB14-4AD7-9FA2-B2F97B14A34D}">
      <dgm:prSet/>
      <dgm:spPr/>
      <dgm:t>
        <a:bodyPr/>
        <a:lstStyle/>
        <a:p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best way of coping 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8A46351-5268-4350-83B5-5611E9FE577F}" type="parTrans" cxnId="{D450C296-BDEB-46C2-A5AD-7989C62D56C9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3B5B7E2-5666-4F79-905C-DFAA54498D13}" type="sibTrans" cxnId="{D450C296-BDEB-46C2-A5AD-7989C62D56C9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A488F00-0DD3-430B-891E-A8E320F71959}">
      <dgm:prSet/>
      <dgm:spPr/>
      <dgm:t>
        <a:bodyPr/>
        <a:lstStyle/>
        <a:p>
          <a:pPr algn="ctr">
            <a:buNone/>
          </a:pPr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Coping with disease itself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51804E6-03F3-4C5B-AE3D-1BA4BDFB4119}" type="parTrans" cxnId="{2EE20E01-71E3-43E7-A8FA-DF003F81C993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0B7FB33-CF56-4B8A-9860-9981950471EB}" type="sibTrans" cxnId="{2EE20E01-71E3-43E7-A8FA-DF003F81C993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EA76055-AA5F-4A61-A9A1-873487DDA14C}">
      <dgm:prSet/>
      <dgm:spPr/>
      <dgm:t>
        <a:bodyPr/>
        <a:lstStyle/>
        <a:p>
          <a:pPr algn="ctr">
            <a:buNone/>
          </a:pPr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disorders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EF07C0A-68A3-4678-B529-6B514B4A084E}" type="parTrans" cxnId="{E24482F8-198A-44AD-8B47-CBA1E238D116}">
      <dgm:prSet/>
      <dgm:spPr/>
      <dgm:t>
        <a:bodyPr/>
        <a:lstStyle/>
        <a:p>
          <a:endParaRPr lang="en-US"/>
        </a:p>
      </dgm:t>
    </dgm:pt>
    <dgm:pt modelId="{3082D1DB-69EF-4E74-B78E-2539EFC6A7F6}" type="sibTrans" cxnId="{E24482F8-198A-44AD-8B47-CBA1E238D116}">
      <dgm:prSet/>
      <dgm:spPr/>
      <dgm:t>
        <a:bodyPr/>
        <a:lstStyle/>
        <a:p>
          <a:endParaRPr lang="en-US"/>
        </a:p>
      </dgm:t>
    </dgm:pt>
    <dgm:pt modelId="{7F977A3B-9B90-44BB-8257-18D418457DB9}" type="pres">
      <dgm:prSet presAssocID="{2AC4D27B-4AAB-48B9-904B-75AF27D4A9DB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17DE45AF-07D0-4FE7-856C-2F2ABEFA93FE}" type="pres">
      <dgm:prSet presAssocID="{2AC4D27B-4AAB-48B9-904B-75AF27D4A9DB}" presName="cycle" presStyleCnt="0"/>
      <dgm:spPr/>
    </dgm:pt>
    <dgm:pt modelId="{90FDF103-B98F-4D90-97B9-2601568E838F}" type="pres">
      <dgm:prSet presAssocID="{2AC4D27B-4AAB-48B9-904B-75AF27D4A9DB}" presName="centerShape" presStyleCnt="0"/>
      <dgm:spPr/>
    </dgm:pt>
    <dgm:pt modelId="{F54854D8-8C10-4370-9D2E-989CF4EDE1D0}" type="pres">
      <dgm:prSet presAssocID="{2AC4D27B-4AAB-48B9-904B-75AF27D4A9DB}" presName="connSite" presStyleLbl="node1" presStyleIdx="0" presStyleCnt="5"/>
      <dgm:spPr/>
    </dgm:pt>
    <dgm:pt modelId="{D8AD2328-3311-4771-9D2F-6141437A2236}" type="pres">
      <dgm:prSet presAssocID="{2AC4D27B-4AAB-48B9-904B-75AF27D4A9DB}" presName="visible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extLst>
        <a:ext uri="{E40237B7-FDA0-4F09-8148-C483321AD2D9}">
          <dgm14:cNvPr xmlns:dgm14="http://schemas.microsoft.com/office/drawing/2010/diagram" id="0" name="" descr="&lt;strong&gt;Take Home Message&lt;/strong&gt;"/>
        </a:ext>
      </dgm:extLst>
    </dgm:pt>
    <dgm:pt modelId="{3FAA1926-C72E-47DD-AD2C-35257D74BC89}" type="pres">
      <dgm:prSet presAssocID="{35620420-190A-45F8-A5AE-E49CC2BFCE4D}" presName="Name25" presStyleLbl="parChTrans1D1" presStyleIdx="0" presStyleCnt="4"/>
      <dgm:spPr/>
    </dgm:pt>
    <dgm:pt modelId="{F9F16A29-5CEF-42C3-ABEC-D8F4B0183DC2}" type="pres">
      <dgm:prSet presAssocID="{6ED1EADA-E401-4E7A-99BE-BF2C9090F843}" presName="node" presStyleCnt="0"/>
      <dgm:spPr/>
    </dgm:pt>
    <dgm:pt modelId="{D6A83CBD-DCE1-4177-9D88-E694D11AFF36}" type="pres">
      <dgm:prSet presAssocID="{6ED1EADA-E401-4E7A-99BE-BF2C9090F843}" presName="parentNode" presStyleLbl="node1" presStyleIdx="1" presStyleCnt="5" custScaleX="106473">
        <dgm:presLayoutVars>
          <dgm:chMax val="1"/>
          <dgm:bulletEnabled val="1"/>
        </dgm:presLayoutVars>
      </dgm:prSet>
      <dgm:spPr/>
    </dgm:pt>
    <dgm:pt modelId="{DAA11839-2EAC-4D82-AFB3-646CC6D6C857}" type="pres">
      <dgm:prSet presAssocID="{6ED1EADA-E401-4E7A-99BE-BF2C9090F843}" presName="childNode" presStyleLbl="revTx" presStyleIdx="0" presStyleCnt="4">
        <dgm:presLayoutVars>
          <dgm:bulletEnabled val="1"/>
        </dgm:presLayoutVars>
      </dgm:prSet>
      <dgm:spPr/>
    </dgm:pt>
    <dgm:pt modelId="{A1BE626A-432C-4AE3-9817-F3CD0B4C044B}" type="pres">
      <dgm:prSet presAssocID="{3E8DE292-BA3B-4258-9BF2-85520A388D6C}" presName="Name25" presStyleLbl="parChTrans1D1" presStyleIdx="1" presStyleCnt="4"/>
      <dgm:spPr/>
    </dgm:pt>
    <dgm:pt modelId="{7A2B6D1A-9FA2-4F68-BB4D-0F649CA3A083}" type="pres">
      <dgm:prSet presAssocID="{1D44749E-17F0-4668-AEE0-971A7B0CD171}" presName="node" presStyleCnt="0"/>
      <dgm:spPr/>
    </dgm:pt>
    <dgm:pt modelId="{017BEAB6-D8B6-4117-9B49-D67B9288527E}" type="pres">
      <dgm:prSet presAssocID="{1D44749E-17F0-4668-AEE0-971A7B0CD171}" presName="parentNode" presStyleLbl="node1" presStyleIdx="2" presStyleCnt="5" custScaleX="119960" custScaleY="83235" custLinFactNeighborX="15328" custLinFactNeighborY="1864">
        <dgm:presLayoutVars>
          <dgm:chMax val="1"/>
          <dgm:bulletEnabled val="1"/>
        </dgm:presLayoutVars>
      </dgm:prSet>
      <dgm:spPr/>
    </dgm:pt>
    <dgm:pt modelId="{FAD3E01D-A15F-4F88-9059-1C1BC3C29293}" type="pres">
      <dgm:prSet presAssocID="{1D44749E-17F0-4668-AEE0-971A7B0CD171}" presName="childNode" presStyleLbl="revTx" presStyleIdx="1" presStyleCnt="4">
        <dgm:presLayoutVars>
          <dgm:bulletEnabled val="1"/>
        </dgm:presLayoutVars>
      </dgm:prSet>
      <dgm:spPr/>
    </dgm:pt>
    <dgm:pt modelId="{72B76443-CAB3-4384-98B8-02EA612CA5B4}" type="pres">
      <dgm:prSet presAssocID="{8A89FBF2-68BC-4199-882B-AA5F4D07FDEE}" presName="Name25" presStyleLbl="parChTrans1D1" presStyleIdx="2" presStyleCnt="4"/>
      <dgm:spPr/>
    </dgm:pt>
    <dgm:pt modelId="{D5C182B1-B71E-49D2-95DE-EB8744063A86}" type="pres">
      <dgm:prSet presAssocID="{DCDA2206-0E5D-4EAD-88F6-3AE510B01766}" presName="node" presStyleCnt="0"/>
      <dgm:spPr/>
    </dgm:pt>
    <dgm:pt modelId="{3407E6E7-5054-44AB-9BBE-8456846A5CE9}" type="pres">
      <dgm:prSet presAssocID="{DCDA2206-0E5D-4EAD-88F6-3AE510B01766}" presName="parentNode" presStyleLbl="node1" presStyleIdx="3" presStyleCnt="5">
        <dgm:presLayoutVars>
          <dgm:chMax val="1"/>
          <dgm:bulletEnabled val="1"/>
        </dgm:presLayoutVars>
      </dgm:prSet>
      <dgm:spPr/>
    </dgm:pt>
    <dgm:pt modelId="{CD5D49DB-DD95-4F1C-A073-B8431EFC39F0}" type="pres">
      <dgm:prSet presAssocID="{DCDA2206-0E5D-4EAD-88F6-3AE510B01766}" presName="childNode" presStyleLbl="revTx" presStyleIdx="2" presStyleCnt="4">
        <dgm:presLayoutVars>
          <dgm:bulletEnabled val="1"/>
        </dgm:presLayoutVars>
      </dgm:prSet>
      <dgm:spPr/>
    </dgm:pt>
    <dgm:pt modelId="{29F33DD8-E830-47E3-8C78-37DB947FAED7}" type="pres">
      <dgm:prSet presAssocID="{A8A46351-5268-4350-83B5-5611E9FE577F}" presName="Name25" presStyleLbl="parChTrans1D1" presStyleIdx="3" presStyleCnt="4"/>
      <dgm:spPr/>
    </dgm:pt>
    <dgm:pt modelId="{EE7FAA26-38B7-4912-A8C9-FFE2766662FD}" type="pres">
      <dgm:prSet presAssocID="{977F87DD-DB14-4AD7-9FA2-B2F97B14A34D}" presName="node" presStyleCnt="0"/>
      <dgm:spPr/>
    </dgm:pt>
    <dgm:pt modelId="{C35BE731-56C7-4120-8666-FD84E04C9F17}" type="pres">
      <dgm:prSet presAssocID="{977F87DD-DB14-4AD7-9FA2-B2F97B14A34D}" presName="parentNode" presStyleLbl="node1" presStyleIdx="4" presStyleCnt="5">
        <dgm:presLayoutVars>
          <dgm:chMax val="1"/>
          <dgm:bulletEnabled val="1"/>
        </dgm:presLayoutVars>
      </dgm:prSet>
      <dgm:spPr/>
    </dgm:pt>
    <dgm:pt modelId="{1D2A881D-A01E-4A71-9D08-DBF2498EBAC7}" type="pres">
      <dgm:prSet presAssocID="{977F87DD-DB14-4AD7-9FA2-B2F97B14A34D}" presName="childNode" presStyleLbl="revTx" presStyleIdx="3" presStyleCnt="4">
        <dgm:presLayoutVars>
          <dgm:bulletEnabled val="1"/>
        </dgm:presLayoutVars>
      </dgm:prSet>
      <dgm:spPr/>
    </dgm:pt>
  </dgm:ptLst>
  <dgm:cxnLst>
    <dgm:cxn modelId="{A4B4B600-0AEA-426C-9ABC-7F795F94A94F}" type="presOf" srcId="{6A488F00-0DD3-430B-891E-A8E320F71959}" destId="{1D2A881D-A01E-4A71-9D08-DBF2498EBAC7}" srcOrd="0" destOrd="0" presId="urn:microsoft.com/office/officeart/2005/8/layout/radial2"/>
    <dgm:cxn modelId="{2EE20E01-71E3-43E7-A8FA-DF003F81C993}" srcId="{977F87DD-DB14-4AD7-9FA2-B2F97B14A34D}" destId="{6A488F00-0DD3-430B-891E-A8E320F71959}" srcOrd="0" destOrd="0" parTransId="{251804E6-03F3-4C5B-AE3D-1BA4BDFB4119}" sibTransId="{C0B7FB33-CF56-4B8A-9860-9981950471EB}"/>
    <dgm:cxn modelId="{893CE919-FF70-4657-8410-737005028E63}" type="presOf" srcId="{18EA6C40-78CB-42E8-9A4B-C57AAE61123E}" destId="{DAA11839-2EAC-4D82-AFB3-646CC6D6C857}" srcOrd="0" destOrd="0" presId="urn:microsoft.com/office/officeart/2005/8/layout/radial2"/>
    <dgm:cxn modelId="{0CCC791A-B73B-4DA8-BD19-4555F7981BA9}" type="presOf" srcId="{A8A46351-5268-4350-83B5-5611E9FE577F}" destId="{29F33DD8-E830-47E3-8C78-37DB947FAED7}" srcOrd="0" destOrd="0" presId="urn:microsoft.com/office/officeart/2005/8/layout/radial2"/>
    <dgm:cxn modelId="{E515433E-B51E-4AA7-97E2-031FF07EAE8E}" srcId="{DCDA2206-0E5D-4EAD-88F6-3AE510B01766}" destId="{3A1ABD63-957E-4977-8DFA-536024F6CF09}" srcOrd="0" destOrd="0" parTransId="{AFBDCA83-C947-44DE-A6F2-9FD80D5DB212}" sibTransId="{5860E84D-D4A3-43B3-B069-9C901BE9588C}"/>
    <dgm:cxn modelId="{A6623240-EE9C-46D0-8B2E-B6C94825D282}" type="presOf" srcId="{5A895195-5AD6-4334-96AA-CB459CCF2BB6}" destId="{FAD3E01D-A15F-4F88-9059-1C1BC3C29293}" srcOrd="0" destOrd="0" presId="urn:microsoft.com/office/officeart/2005/8/layout/radial2"/>
    <dgm:cxn modelId="{7B2A0F5F-2F4F-4D13-AD08-1B3C35A4428C}" type="presOf" srcId="{6ED1EADA-E401-4E7A-99BE-BF2C9090F843}" destId="{D6A83CBD-DCE1-4177-9D88-E694D11AFF36}" srcOrd="0" destOrd="0" presId="urn:microsoft.com/office/officeart/2005/8/layout/radial2"/>
    <dgm:cxn modelId="{FAFF355F-051E-4942-8DE1-5D48D8FB9442}" srcId="{2AC4D27B-4AAB-48B9-904B-75AF27D4A9DB}" destId="{DCDA2206-0E5D-4EAD-88F6-3AE510B01766}" srcOrd="2" destOrd="0" parTransId="{8A89FBF2-68BC-4199-882B-AA5F4D07FDEE}" sibTransId="{3E56C327-091B-421C-9D35-D7AB4004FFD4}"/>
    <dgm:cxn modelId="{E190B55F-37F0-4631-BDC5-57DCD0D4613D}" type="presOf" srcId="{DCDA2206-0E5D-4EAD-88F6-3AE510B01766}" destId="{3407E6E7-5054-44AB-9BBE-8456846A5CE9}" srcOrd="0" destOrd="0" presId="urn:microsoft.com/office/officeart/2005/8/layout/radial2"/>
    <dgm:cxn modelId="{97790B4E-55AF-43C2-9868-EF214D2EBBBB}" type="presOf" srcId="{977F87DD-DB14-4AD7-9FA2-B2F97B14A34D}" destId="{C35BE731-56C7-4120-8666-FD84E04C9F17}" srcOrd="0" destOrd="0" presId="urn:microsoft.com/office/officeart/2005/8/layout/radial2"/>
    <dgm:cxn modelId="{E8B5647C-EB8A-45E6-8D84-994830E222AB}" type="presOf" srcId="{3E8DE292-BA3B-4258-9BF2-85520A388D6C}" destId="{A1BE626A-432C-4AE3-9817-F3CD0B4C044B}" srcOrd="0" destOrd="0" presId="urn:microsoft.com/office/officeart/2005/8/layout/radial2"/>
    <dgm:cxn modelId="{B9EE9C7C-5EBA-4F3B-875C-C0234DD07F2A}" type="presOf" srcId="{1D44749E-17F0-4668-AEE0-971A7B0CD171}" destId="{017BEAB6-D8B6-4117-9B49-D67B9288527E}" srcOrd="0" destOrd="0" presId="urn:microsoft.com/office/officeart/2005/8/layout/radial2"/>
    <dgm:cxn modelId="{781AB47F-F37D-4BB5-A20E-23D8AE729473}" type="presOf" srcId="{7EA76055-AA5F-4A61-A9A1-873487DDA14C}" destId="{FAD3E01D-A15F-4F88-9059-1C1BC3C29293}" srcOrd="0" destOrd="1" presId="urn:microsoft.com/office/officeart/2005/8/layout/radial2"/>
    <dgm:cxn modelId="{7C14AD85-AF9D-4970-92CE-9500CF272799}" type="presOf" srcId="{3A1ABD63-957E-4977-8DFA-536024F6CF09}" destId="{CD5D49DB-DD95-4F1C-A073-B8431EFC39F0}" srcOrd="0" destOrd="0" presId="urn:microsoft.com/office/officeart/2005/8/layout/radial2"/>
    <dgm:cxn modelId="{61E2E78A-9E32-4330-A5EC-CD7BA2F330EF}" type="presOf" srcId="{8A89FBF2-68BC-4199-882B-AA5F4D07FDEE}" destId="{72B76443-CAB3-4384-98B8-02EA612CA5B4}" srcOrd="0" destOrd="0" presId="urn:microsoft.com/office/officeart/2005/8/layout/radial2"/>
    <dgm:cxn modelId="{1B58AA90-2848-4356-909C-443701AA284E}" type="presOf" srcId="{2AC4D27B-4AAB-48B9-904B-75AF27D4A9DB}" destId="{7F977A3B-9B90-44BB-8257-18D418457DB9}" srcOrd="0" destOrd="0" presId="urn:microsoft.com/office/officeart/2005/8/layout/radial2"/>
    <dgm:cxn modelId="{D450C296-BDEB-46C2-A5AD-7989C62D56C9}" srcId="{2AC4D27B-4AAB-48B9-904B-75AF27D4A9DB}" destId="{977F87DD-DB14-4AD7-9FA2-B2F97B14A34D}" srcOrd="3" destOrd="0" parTransId="{A8A46351-5268-4350-83B5-5611E9FE577F}" sibTransId="{D3B5B7E2-5666-4F79-905C-DFAA54498D13}"/>
    <dgm:cxn modelId="{53BA2DA5-EC9E-41C8-B84C-83594B6CCD36}" srcId="{6ED1EADA-E401-4E7A-99BE-BF2C9090F843}" destId="{18EA6C40-78CB-42E8-9A4B-C57AAE61123E}" srcOrd="0" destOrd="0" parTransId="{26BBDFC3-8C8F-436A-B603-83B4ED2AC654}" sibTransId="{73450FB4-B00F-4047-AFC9-2266A64A862F}"/>
    <dgm:cxn modelId="{60EADEBC-8771-4582-BD06-243F53EB3282}" type="presOf" srcId="{35620420-190A-45F8-A5AE-E49CC2BFCE4D}" destId="{3FAA1926-C72E-47DD-AD2C-35257D74BC89}" srcOrd="0" destOrd="0" presId="urn:microsoft.com/office/officeart/2005/8/layout/radial2"/>
    <dgm:cxn modelId="{8F87F7C0-E346-4F6B-80E0-37BEC64AF5AE}" srcId="{2AC4D27B-4AAB-48B9-904B-75AF27D4A9DB}" destId="{1D44749E-17F0-4668-AEE0-971A7B0CD171}" srcOrd="1" destOrd="0" parTransId="{3E8DE292-BA3B-4258-9BF2-85520A388D6C}" sibTransId="{3FB7505D-409E-489D-98C3-9C23BF14B831}"/>
    <dgm:cxn modelId="{A63DD1C1-8D49-4674-B06E-C592EE8A8222}" srcId="{2AC4D27B-4AAB-48B9-904B-75AF27D4A9DB}" destId="{6ED1EADA-E401-4E7A-99BE-BF2C9090F843}" srcOrd="0" destOrd="0" parTransId="{35620420-190A-45F8-A5AE-E49CC2BFCE4D}" sibTransId="{D63DA077-3AAA-462E-86EA-2FD609647AF8}"/>
    <dgm:cxn modelId="{C0B1B5C9-2C66-47E6-91B5-B613B72F7171}" srcId="{1D44749E-17F0-4668-AEE0-971A7B0CD171}" destId="{5A895195-5AD6-4334-96AA-CB459CCF2BB6}" srcOrd="0" destOrd="0" parTransId="{15ED1EF7-124E-4023-93E4-1EAA432DF1EF}" sibTransId="{BAA59188-E379-4934-A4BD-DF1669CD20DC}"/>
    <dgm:cxn modelId="{E24482F8-198A-44AD-8B47-CBA1E238D116}" srcId="{1D44749E-17F0-4668-AEE0-971A7B0CD171}" destId="{7EA76055-AA5F-4A61-A9A1-873487DDA14C}" srcOrd="1" destOrd="0" parTransId="{9EF07C0A-68A3-4678-B529-6B514B4A084E}" sibTransId="{3082D1DB-69EF-4E74-B78E-2539EFC6A7F6}"/>
    <dgm:cxn modelId="{1E191C71-FA2D-48E9-B9B1-C869CCA1F38B}" type="presParOf" srcId="{7F977A3B-9B90-44BB-8257-18D418457DB9}" destId="{17DE45AF-07D0-4FE7-856C-2F2ABEFA93FE}" srcOrd="0" destOrd="0" presId="urn:microsoft.com/office/officeart/2005/8/layout/radial2"/>
    <dgm:cxn modelId="{1A9DEF14-375B-42F6-9F12-10CED13EA6F7}" type="presParOf" srcId="{17DE45AF-07D0-4FE7-856C-2F2ABEFA93FE}" destId="{90FDF103-B98F-4D90-97B9-2601568E838F}" srcOrd="0" destOrd="0" presId="urn:microsoft.com/office/officeart/2005/8/layout/radial2"/>
    <dgm:cxn modelId="{EED91263-B66F-48E1-B6AA-C4017D88B326}" type="presParOf" srcId="{90FDF103-B98F-4D90-97B9-2601568E838F}" destId="{F54854D8-8C10-4370-9D2E-989CF4EDE1D0}" srcOrd="0" destOrd="0" presId="urn:microsoft.com/office/officeart/2005/8/layout/radial2"/>
    <dgm:cxn modelId="{A8AA4FF1-2A51-4B2F-A201-7EFFD42C0668}" type="presParOf" srcId="{90FDF103-B98F-4D90-97B9-2601568E838F}" destId="{D8AD2328-3311-4771-9D2F-6141437A2236}" srcOrd="1" destOrd="0" presId="urn:microsoft.com/office/officeart/2005/8/layout/radial2"/>
    <dgm:cxn modelId="{AB1B01BD-784C-4FAA-A867-72008D483A09}" type="presParOf" srcId="{17DE45AF-07D0-4FE7-856C-2F2ABEFA93FE}" destId="{3FAA1926-C72E-47DD-AD2C-35257D74BC89}" srcOrd="1" destOrd="0" presId="urn:microsoft.com/office/officeart/2005/8/layout/radial2"/>
    <dgm:cxn modelId="{61D22C0F-6A3C-42A6-808D-EF7B84D181C2}" type="presParOf" srcId="{17DE45AF-07D0-4FE7-856C-2F2ABEFA93FE}" destId="{F9F16A29-5CEF-42C3-ABEC-D8F4B0183DC2}" srcOrd="2" destOrd="0" presId="urn:microsoft.com/office/officeart/2005/8/layout/radial2"/>
    <dgm:cxn modelId="{FD94A850-F792-4E02-BAC2-58236AA0D437}" type="presParOf" srcId="{F9F16A29-5CEF-42C3-ABEC-D8F4B0183DC2}" destId="{D6A83CBD-DCE1-4177-9D88-E694D11AFF36}" srcOrd="0" destOrd="0" presId="urn:microsoft.com/office/officeart/2005/8/layout/radial2"/>
    <dgm:cxn modelId="{CFCF2805-FDBC-47D9-B241-EFD9298541B8}" type="presParOf" srcId="{F9F16A29-5CEF-42C3-ABEC-D8F4B0183DC2}" destId="{DAA11839-2EAC-4D82-AFB3-646CC6D6C857}" srcOrd="1" destOrd="0" presId="urn:microsoft.com/office/officeart/2005/8/layout/radial2"/>
    <dgm:cxn modelId="{F6A0A8DA-8168-41D6-A580-49955E760E63}" type="presParOf" srcId="{17DE45AF-07D0-4FE7-856C-2F2ABEFA93FE}" destId="{A1BE626A-432C-4AE3-9817-F3CD0B4C044B}" srcOrd="3" destOrd="0" presId="urn:microsoft.com/office/officeart/2005/8/layout/radial2"/>
    <dgm:cxn modelId="{84561BFE-7C16-4C4A-A363-F8DA078A7AF5}" type="presParOf" srcId="{17DE45AF-07D0-4FE7-856C-2F2ABEFA93FE}" destId="{7A2B6D1A-9FA2-4F68-BB4D-0F649CA3A083}" srcOrd="4" destOrd="0" presId="urn:microsoft.com/office/officeart/2005/8/layout/radial2"/>
    <dgm:cxn modelId="{7198CB69-B56B-4E93-A197-87B847719A47}" type="presParOf" srcId="{7A2B6D1A-9FA2-4F68-BB4D-0F649CA3A083}" destId="{017BEAB6-D8B6-4117-9B49-D67B9288527E}" srcOrd="0" destOrd="0" presId="urn:microsoft.com/office/officeart/2005/8/layout/radial2"/>
    <dgm:cxn modelId="{0925B7AF-504E-487A-8D0C-D5E146522E0D}" type="presParOf" srcId="{7A2B6D1A-9FA2-4F68-BB4D-0F649CA3A083}" destId="{FAD3E01D-A15F-4F88-9059-1C1BC3C29293}" srcOrd="1" destOrd="0" presId="urn:microsoft.com/office/officeart/2005/8/layout/radial2"/>
    <dgm:cxn modelId="{D2FFC2E7-A979-4608-93F7-341AABA13E89}" type="presParOf" srcId="{17DE45AF-07D0-4FE7-856C-2F2ABEFA93FE}" destId="{72B76443-CAB3-4384-98B8-02EA612CA5B4}" srcOrd="5" destOrd="0" presId="urn:microsoft.com/office/officeart/2005/8/layout/radial2"/>
    <dgm:cxn modelId="{18EDD57B-4141-471B-A6B2-34DFF1A37687}" type="presParOf" srcId="{17DE45AF-07D0-4FE7-856C-2F2ABEFA93FE}" destId="{D5C182B1-B71E-49D2-95DE-EB8744063A86}" srcOrd="6" destOrd="0" presId="urn:microsoft.com/office/officeart/2005/8/layout/radial2"/>
    <dgm:cxn modelId="{F941CFED-04B4-4E48-9FB0-ABD450EE04DE}" type="presParOf" srcId="{D5C182B1-B71E-49D2-95DE-EB8744063A86}" destId="{3407E6E7-5054-44AB-9BBE-8456846A5CE9}" srcOrd="0" destOrd="0" presId="urn:microsoft.com/office/officeart/2005/8/layout/radial2"/>
    <dgm:cxn modelId="{0EBE3989-58D6-474C-A90C-243CFBB1EFC6}" type="presParOf" srcId="{D5C182B1-B71E-49D2-95DE-EB8744063A86}" destId="{CD5D49DB-DD95-4F1C-A073-B8431EFC39F0}" srcOrd="1" destOrd="0" presId="urn:microsoft.com/office/officeart/2005/8/layout/radial2"/>
    <dgm:cxn modelId="{DDF48553-68C6-43DF-967A-489280E9F591}" type="presParOf" srcId="{17DE45AF-07D0-4FE7-856C-2F2ABEFA93FE}" destId="{29F33DD8-E830-47E3-8C78-37DB947FAED7}" srcOrd="7" destOrd="0" presId="urn:microsoft.com/office/officeart/2005/8/layout/radial2"/>
    <dgm:cxn modelId="{7EBCB6B0-3594-4B04-8A60-46B921F684E6}" type="presParOf" srcId="{17DE45AF-07D0-4FE7-856C-2F2ABEFA93FE}" destId="{EE7FAA26-38B7-4912-A8C9-FFE2766662FD}" srcOrd="8" destOrd="0" presId="urn:microsoft.com/office/officeart/2005/8/layout/radial2"/>
    <dgm:cxn modelId="{41A15A52-0CFA-4BFD-98BB-A927C806CECB}" type="presParOf" srcId="{EE7FAA26-38B7-4912-A8C9-FFE2766662FD}" destId="{C35BE731-56C7-4120-8666-FD84E04C9F17}" srcOrd="0" destOrd="0" presId="urn:microsoft.com/office/officeart/2005/8/layout/radial2"/>
    <dgm:cxn modelId="{A2CAED9E-0F8E-4547-B7C0-74068CF239DE}" type="presParOf" srcId="{EE7FAA26-38B7-4912-A8C9-FFE2766662FD}" destId="{1D2A881D-A01E-4A71-9D08-DBF2498EBAC7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1698BB-0FE4-47AA-B256-A3FF23830D5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AAEE44-C683-4A38-9CA2-961261424C32}">
      <dgm:prSet/>
      <dgm:spPr/>
      <dgm:t>
        <a:bodyPr/>
        <a:lstStyle/>
        <a:p>
          <a:pPr rtl="0"/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Early adolescence (11-14 yrs.)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4668819-3E30-4E0B-8B7A-F4DB9C4FCFF2}" type="parTrans" cxnId="{01256CB3-03C8-4B9A-9B3F-C3D14EF07179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5117435-5118-4659-B424-5AEB057A3719}" type="sibTrans" cxnId="{01256CB3-03C8-4B9A-9B3F-C3D14EF07179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60E3F6D-0BD3-4226-B068-F157D9B2CB05}">
      <dgm:prSet/>
      <dgm:spPr/>
      <dgm:t>
        <a:bodyPr/>
        <a:lstStyle/>
        <a:p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Am I normal ?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5B11AD-B53D-4A13-8500-63844B89D8F2}" type="parTrans" cxnId="{4AA5BB3E-5E68-431E-9331-0A310DD07AB9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D38442-E97E-4EFC-84A1-FA012EB4EDBF}" type="sibTrans" cxnId="{4AA5BB3E-5E68-431E-9331-0A310DD07AB9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FC7927B-BF47-4F9A-A20C-2D1484A7886F}">
      <dgm:prSet/>
      <dgm:spPr/>
      <dgm:t>
        <a:bodyPr/>
        <a:lstStyle/>
        <a:p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Mid-adolescence (14-16 yrs.)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8CDBD22-F887-411D-A7A2-243EA565BA75}" type="parTrans" cxnId="{445167AE-BB63-41DE-AD4C-A157BF37738E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CCC53F8-194D-4073-A8F8-758F3B0CBC7E}" type="sibTrans" cxnId="{445167AE-BB63-41DE-AD4C-A157BF37738E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8D7A6B4-0F94-4F78-8D97-6C00184B78D9}">
      <dgm:prSet/>
      <dgm:spPr/>
      <dgm:t>
        <a:bodyPr/>
        <a:lstStyle/>
        <a:p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Independence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1A38F71-87A0-4A11-8608-235EFA21FD9C}" type="parTrans" cxnId="{6893DE8C-F205-4BEB-957B-7404001658C9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F5EBA9-EAAB-4095-9D71-11C925DF0232}" type="sibTrans" cxnId="{6893DE8C-F205-4BEB-957B-7404001658C9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BBC914C-F30C-4822-B938-FFCE6872F3AB}">
      <dgm:prSet/>
      <dgm:spPr/>
      <dgm:t>
        <a:bodyPr/>
        <a:lstStyle/>
        <a:p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Late adolescence (17-older yrs.)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3489473-FCDC-4423-9F57-4826EA69772B}" type="parTrans" cxnId="{167B260F-48E3-4FEF-B594-2A364BED4EDB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7BAB3D2-B580-41AF-AF5C-354F79132216}" type="sibTrans" cxnId="{167B260F-48E3-4FEF-B594-2A364BED4EDB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9A2C285-EB2E-458B-859B-20961E7BD17B}">
      <dgm:prSet/>
      <dgm:spPr/>
      <dgm:t>
        <a:bodyPr/>
        <a:lstStyle/>
        <a:p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Future oriented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CABF50C-6D13-4A8F-AD6F-69C7DEE27506}" type="parTrans" cxnId="{8637878E-F6B3-4648-80A9-53B9C2F3E8D3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F7D75C1-EB0D-4B64-8094-BD9E9B19533C}" type="sibTrans" cxnId="{8637878E-F6B3-4648-80A9-53B9C2F3E8D3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06ABFEF-B9F2-401C-B38B-DEA38F0DCAB8}">
      <dgm:prSet/>
      <dgm:spPr/>
      <dgm:t>
        <a:bodyPr/>
        <a:lstStyle/>
        <a:p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self image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AE592FA-DCD1-485F-ACA0-02DF155EB055}" type="parTrans" cxnId="{C9617DE1-7920-4377-B170-F0697EA6C9A7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2AEC9FD-00C2-4288-B9DC-34D273FC0412}" type="sibTrans" cxnId="{C9617DE1-7920-4377-B170-F0697EA6C9A7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8FDC733-FB23-4A62-8FB1-84E4370CE1EF}">
      <dgm:prSet/>
      <dgm:spPr/>
      <dgm:t>
        <a:bodyPr/>
        <a:lstStyle/>
        <a:p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intimacy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55D2D01-7D7F-4E28-B034-516B6F8E1DCE}" type="parTrans" cxnId="{BAB1DF18-BC52-4953-BFD2-99CFB6F3414B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52F95A9-05D2-4534-AF3D-15D2F971D34F}" type="sibTrans" cxnId="{BAB1DF18-BC52-4953-BFD2-99CFB6F3414B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0887353-906C-44D2-80CA-90C078A99AA0}">
      <dgm:prSet/>
      <dgm:spPr/>
      <dgm:t>
        <a:bodyPr/>
        <a:lstStyle/>
        <a:p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career goals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11C7D9-2DB8-41F4-B6A5-0649E577CD28}" type="parTrans" cxnId="{51BE291F-BC02-4963-B8D4-FF103498842D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792E5F-B089-4255-8A0E-62AB467F80D1}" type="sibTrans" cxnId="{51BE291F-BC02-4963-B8D4-FF103498842D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0BD0348-BAA5-4D8D-8828-ADDAFFBF9514}" type="pres">
      <dgm:prSet presAssocID="{401698BB-0FE4-47AA-B256-A3FF23830D57}" presName="Name0" presStyleCnt="0">
        <dgm:presLayoutVars>
          <dgm:dir/>
          <dgm:animLvl val="lvl"/>
          <dgm:resizeHandles val="exact"/>
        </dgm:presLayoutVars>
      </dgm:prSet>
      <dgm:spPr/>
    </dgm:pt>
    <dgm:pt modelId="{0EF5C3C6-2859-4979-AB73-F461212411B6}" type="pres">
      <dgm:prSet presAssocID="{19AAEE44-C683-4A38-9CA2-961261424C32}" presName="composite" presStyleCnt="0"/>
      <dgm:spPr/>
    </dgm:pt>
    <dgm:pt modelId="{BBD8277E-ABEB-4869-9F10-1CAC709CF15D}" type="pres">
      <dgm:prSet presAssocID="{19AAEE44-C683-4A38-9CA2-961261424C3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A6D6B1EA-90AA-47FC-8F57-59204444E27F}" type="pres">
      <dgm:prSet presAssocID="{19AAEE44-C683-4A38-9CA2-961261424C32}" presName="desTx" presStyleLbl="alignAccFollowNode1" presStyleIdx="0" presStyleCnt="3">
        <dgm:presLayoutVars>
          <dgm:bulletEnabled val="1"/>
        </dgm:presLayoutVars>
      </dgm:prSet>
      <dgm:spPr/>
    </dgm:pt>
    <dgm:pt modelId="{1C2B9056-CB98-432D-86A2-F23E401D4239}" type="pres">
      <dgm:prSet presAssocID="{55117435-5118-4659-B424-5AEB057A3719}" presName="space" presStyleCnt="0"/>
      <dgm:spPr/>
    </dgm:pt>
    <dgm:pt modelId="{DC7E650F-699B-4472-B5CB-E70684C3C8AC}" type="pres">
      <dgm:prSet presAssocID="{5FC7927B-BF47-4F9A-A20C-2D1484A7886F}" presName="composite" presStyleCnt="0"/>
      <dgm:spPr/>
    </dgm:pt>
    <dgm:pt modelId="{A706D72C-3EA3-4BFC-A0F8-418492292638}" type="pres">
      <dgm:prSet presAssocID="{5FC7927B-BF47-4F9A-A20C-2D1484A7886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9E8FC3C2-D0F2-417D-AB44-82C464F49CB2}" type="pres">
      <dgm:prSet presAssocID="{5FC7927B-BF47-4F9A-A20C-2D1484A7886F}" presName="desTx" presStyleLbl="alignAccFollowNode1" presStyleIdx="1" presStyleCnt="3">
        <dgm:presLayoutVars>
          <dgm:bulletEnabled val="1"/>
        </dgm:presLayoutVars>
      </dgm:prSet>
      <dgm:spPr/>
    </dgm:pt>
    <dgm:pt modelId="{07F03EA9-0883-4010-A421-2EEA50B490CC}" type="pres">
      <dgm:prSet presAssocID="{3CCC53F8-194D-4073-A8F8-758F3B0CBC7E}" presName="space" presStyleCnt="0"/>
      <dgm:spPr/>
    </dgm:pt>
    <dgm:pt modelId="{18FED87E-5CED-40F6-8BF9-87206CACA604}" type="pres">
      <dgm:prSet presAssocID="{4BBC914C-F30C-4822-B938-FFCE6872F3AB}" presName="composite" presStyleCnt="0"/>
      <dgm:spPr/>
    </dgm:pt>
    <dgm:pt modelId="{A2F136BB-26BE-4732-A80D-AAD8B544A5FF}" type="pres">
      <dgm:prSet presAssocID="{4BBC914C-F30C-4822-B938-FFCE6872F3A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76801BE6-7EC8-4BA2-88B9-8B1E58D835FC}" type="pres">
      <dgm:prSet presAssocID="{4BBC914C-F30C-4822-B938-FFCE6872F3AB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32126502-7798-4933-8E52-85381084862C}" type="presOf" srcId="{4BBC914C-F30C-4822-B938-FFCE6872F3AB}" destId="{A2F136BB-26BE-4732-A80D-AAD8B544A5FF}" srcOrd="0" destOrd="0" presId="urn:microsoft.com/office/officeart/2005/8/layout/hList1"/>
    <dgm:cxn modelId="{FD50000B-599B-481C-A738-899A66B53DD2}" type="presOf" srcId="{A60E3F6D-0BD3-4226-B068-F157D9B2CB05}" destId="{A6D6B1EA-90AA-47FC-8F57-59204444E27F}" srcOrd="0" destOrd="0" presId="urn:microsoft.com/office/officeart/2005/8/layout/hList1"/>
    <dgm:cxn modelId="{167B260F-48E3-4FEF-B594-2A364BED4EDB}" srcId="{401698BB-0FE4-47AA-B256-A3FF23830D57}" destId="{4BBC914C-F30C-4822-B938-FFCE6872F3AB}" srcOrd="2" destOrd="0" parTransId="{33489473-FCDC-4423-9F57-4826EA69772B}" sibTransId="{D7BAB3D2-B580-41AF-AF5C-354F79132216}"/>
    <dgm:cxn modelId="{BAB1DF18-BC52-4953-BFD2-99CFB6F3414B}" srcId="{4BBC914C-F30C-4822-B938-FFCE6872F3AB}" destId="{88FDC733-FB23-4A62-8FB1-84E4370CE1EF}" srcOrd="1" destOrd="0" parTransId="{055D2D01-7D7F-4E28-B034-516B6F8E1DCE}" sibTransId="{C52F95A9-05D2-4534-AF3D-15D2F971D34F}"/>
    <dgm:cxn modelId="{51BE291F-BC02-4963-B8D4-FF103498842D}" srcId="{4BBC914C-F30C-4822-B938-FFCE6872F3AB}" destId="{90887353-906C-44D2-80CA-90C078A99AA0}" srcOrd="2" destOrd="0" parTransId="{2311C7D9-2DB8-41F4-B6A5-0649E577CD28}" sibTransId="{89792E5F-B089-4255-8A0E-62AB467F80D1}"/>
    <dgm:cxn modelId="{FC66383B-CBBA-46E9-97D2-D375BD633CA7}" type="presOf" srcId="{C9A2C285-EB2E-458B-859B-20961E7BD17B}" destId="{76801BE6-7EC8-4BA2-88B9-8B1E58D835FC}" srcOrd="0" destOrd="0" presId="urn:microsoft.com/office/officeart/2005/8/layout/hList1"/>
    <dgm:cxn modelId="{4AA5BB3E-5E68-431E-9331-0A310DD07AB9}" srcId="{19AAEE44-C683-4A38-9CA2-961261424C32}" destId="{A60E3F6D-0BD3-4226-B068-F157D9B2CB05}" srcOrd="0" destOrd="0" parTransId="{5D5B11AD-B53D-4A13-8500-63844B89D8F2}" sibTransId="{35D38442-E97E-4EFC-84A1-FA012EB4EDBF}"/>
    <dgm:cxn modelId="{DF96CB53-2409-4361-A7A1-1D5E38AA9CD5}" type="presOf" srcId="{19AAEE44-C683-4A38-9CA2-961261424C32}" destId="{BBD8277E-ABEB-4869-9F10-1CAC709CF15D}" srcOrd="0" destOrd="0" presId="urn:microsoft.com/office/officeart/2005/8/layout/hList1"/>
    <dgm:cxn modelId="{A0C99B84-F429-4811-97F8-66957579A506}" type="presOf" srcId="{606ABFEF-B9F2-401C-B38B-DEA38F0DCAB8}" destId="{9E8FC3C2-D0F2-417D-AB44-82C464F49CB2}" srcOrd="0" destOrd="1" presId="urn:microsoft.com/office/officeart/2005/8/layout/hList1"/>
    <dgm:cxn modelId="{6893DE8C-F205-4BEB-957B-7404001658C9}" srcId="{5FC7927B-BF47-4F9A-A20C-2D1484A7886F}" destId="{78D7A6B4-0F94-4F78-8D97-6C00184B78D9}" srcOrd="0" destOrd="0" parTransId="{81A38F71-87A0-4A11-8608-235EFA21FD9C}" sibTransId="{E8F5EBA9-EAAB-4095-9D71-11C925DF0232}"/>
    <dgm:cxn modelId="{8637878E-F6B3-4648-80A9-53B9C2F3E8D3}" srcId="{4BBC914C-F30C-4822-B938-FFCE6872F3AB}" destId="{C9A2C285-EB2E-458B-859B-20961E7BD17B}" srcOrd="0" destOrd="0" parTransId="{4CABF50C-6D13-4A8F-AD6F-69C7DEE27506}" sibTransId="{4F7D75C1-EB0D-4B64-8094-BD9E9B19533C}"/>
    <dgm:cxn modelId="{0B717C94-8E18-45BB-8FD0-52FDA2ED225C}" type="presOf" srcId="{5FC7927B-BF47-4F9A-A20C-2D1484A7886F}" destId="{A706D72C-3EA3-4BFC-A0F8-418492292638}" srcOrd="0" destOrd="0" presId="urn:microsoft.com/office/officeart/2005/8/layout/hList1"/>
    <dgm:cxn modelId="{CEB6AA98-7718-4174-B875-547826FF40FC}" type="presOf" srcId="{90887353-906C-44D2-80CA-90C078A99AA0}" destId="{76801BE6-7EC8-4BA2-88B9-8B1E58D835FC}" srcOrd="0" destOrd="2" presId="urn:microsoft.com/office/officeart/2005/8/layout/hList1"/>
    <dgm:cxn modelId="{B5A1C399-5AE8-4533-A04A-4A5C90C42C8D}" type="presOf" srcId="{78D7A6B4-0F94-4F78-8D97-6C00184B78D9}" destId="{9E8FC3C2-D0F2-417D-AB44-82C464F49CB2}" srcOrd="0" destOrd="0" presId="urn:microsoft.com/office/officeart/2005/8/layout/hList1"/>
    <dgm:cxn modelId="{445167AE-BB63-41DE-AD4C-A157BF37738E}" srcId="{401698BB-0FE4-47AA-B256-A3FF23830D57}" destId="{5FC7927B-BF47-4F9A-A20C-2D1484A7886F}" srcOrd="1" destOrd="0" parTransId="{88CDBD22-F887-411D-A7A2-243EA565BA75}" sibTransId="{3CCC53F8-194D-4073-A8F8-758F3B0CBC7E}"/>
    <dgm:cxn modelId="{01256CB3-03C8-4B9A-9B3F-C3D14EF07179}" srcId="{401698BB-0FE4-47AA-B256-A3FF23830D57}" destId="{19AAEE44-C683-4A38-9CA2-961261424C32}" srcOrd="0" destOrd="0" parTransId="{04668819-3E30-4E0B-8B7A-F4DB9C4FCFF2}" sibTransId="{55117435-5118-4659-B424-5AEB057A3719}"/>
    <dgm:cxn modelId="{8ED504D2-067E-47CD-B691-EBF3C34D0F2F}" type="presOf" srcId="{401698BB-0FE4-47AA-B256-A3FF23830D57}" destId="{80BD0348-BAA5-4D8D-8828-ADDAFFBF9514}" srcOrd="0" destOrd="0" presId="urn:microsoft.com/office/officeart/2005/8/layout/hList1"/>
    <dgm:cxn modelId="{5F3263DC-611B-4B83-BD74-A6CE17F9AC8C}" type="presOf" srcId="{88FDC733-FB23-4A62-8FB1-84E4370CE1EF}" destId="{76801BE6-7EC8-4BA2-88B9-8B1E58D835FC}" srcOrd="0" destOrd="1" presId="urn:microsoft.com/office/officeart/2005/8/layout/hList1"/>
    <dgm:cxn modelId="{C9617DE1-7920-4377-B170-F0697EA6C9A7}" srcId="{5FC7927B-BF47-4F9A-A20C-2D1484A7886F}" destId="{606ABFEF-B9F2-401C-B38B-DEA38F0DCAB8}" srcOrd="1" destOrd="0" parTransId="{DAE592FA-DCD1-485F-ACA0-02DF155EB055}" sibTransId="{32AEC9FD-00C2-4288-B9DC-34D273FC0412}"/>
    <dgm:cxn modelId="{FD179713-BCCD-4325-9CCB-E9644E654518}" type="presParOf" srcId="{80BD0348-BAA5-4D8D-8828-ADDAFFBF9514}" destId="{0EF5C3C6-2859-4979-AB73-F461212411B6}" srcOrd="0" destOrd="0" presId="urn:microsoft.com/office/officeart/2005/8/layout/hList1"/>
    <dgm:cxn modelId="{8C61AAA7-B19F-4563-8675-DF158775DDB1}" type="presParOf" srcId="{0EF5C3C6-2859-4979-AB73-F461212411B6}" destId="{BBD8277E-ABEB-4869-9F10-1CAC709CF15D}" srcOrd="0" destOrd="0" presId="urn:microsoft.com/office/officeart/2005/8/layout/hList1"/>
    <dgm:cxn modelId="{D0590912-4A52-4F16-84F0-B343E4978A4D}" type="presParOf" srcId="{0EF5C3C6-2859-4979-AB73-F461212411B6}" destId="{A6D6B1EA-90AA-47FC-8F57-59204444E27F}" srcOrd="1" destOrd="0" presId="urn:microsoft.com/office/officeart/2005/8/layout/hList1"/>
    <dgm:cxn modelId="{D5410E54-AB9B-48B2-A089-22801D03E7B1}" type="presParOf" srcId="{80BD0348-BAA5-4D8D-8828-ADDAFFBF9514}" destId="{1C2B9056-CB98-432D-86A2-F23E401D4239}" srcOrd="1" destOrd="0" presId="urn:microsoft.com/office/officeart/2005/8/layout/hList1"/>
    <dgm:cxn modelId="{99020FF4-1973-49DD-9E7C-E1F3360C2826}" type="presParOf" srcId="{80BD0348-BAA5-4D8D-8828-ADDAFFBF9514}" destId="{DC7E650F-699B-4472-B5CB-E70684C3C8AC}" srcOrd="2" destOrd="0" presId="urn:microsoft.com/office/officeart/2005/8/layout/hList1"/>
    <dgm:cxn modelId="{96B3CAC7-4A01-4CC0-B8B5-B52CDE9E191B}" type="presParOf" srcId="{DC7E650F-699B-4472-B5CB-E70684C3C8AC}" destId="{A706D72C-3EA3-4BFC-A0F8-418492292638}" srcOrd="0" destOrd="0" presId="urn:microsoft.com/office/officeart/2005/8/layout/hList1"/>
    <dgm:cxn modelId="{6431DD77-9A9F-423B-9743-8A4BFF8AAA8A}" type="presParOf" srcId="{DC7E650F-699B-4472-B5CB-E70684C3C8AC}" destId="{9E8FC3C2-D0F2-417D-AB44-82C464F49CB2}" srcOrd="1" destOrd="0" presId="urn:microsoft.com/office/officeart/2005/8/layout/hList1"/>
    <dgm:cxn modelId="{8AD93B00-3AA5-4B6E-837B-42687B9DE52C}" type="presParOf" srcId="{80BD0348-BAA5-4D8D-8828-ADDAFFBF9514}" destId="{07F03EA9-0883-4010-A421-2EEA50B490CC}" srcOrd="3" destOrd="0" presId="urn:microsoft.com/office/officeart/2005/8/layout/hList1"/>
    <dgm:cxn modelId="{A81ABA04-B062-4DFE-AE32-896FCB3CE58D}" type="presParOf" srcId="{80BD0348-BAA5-4D8D-8828-ADDAFFBF9514}" destId="{18FED87E-5CED-40F6-8BF9-87206CACA604}" srcOrd="4" destOrd="0" presId="urn:microsoft.com/office/officeart/2005/8/layout/hList1"/>
    <dgm:cxn modelId="{B8971E4B-A6DB-4339-A97E-2EDD4DE14103}" type="presParOf" srcId="{18FED87E-5CED-40F6-8BF9-87206CACA604}" destId="{A2F136BB-26BE-4732-A80D-AAD8B544A5FF}" srcOrd="0" destOrd="0" presId="urn:microsoft.com/office/officeart/2005/8/layout/hList1"/>
    <dgm:cxn modelId="{42C7E3B1-2A58-46D2-A663-0BB675AFF3F0}" type="presParOf" srcId="{18FED87E-5CED-40F6-8BF9-87206CACA604}" destId="{76801BE6-7EC8-4BA2-88B9-8B1E58D835F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B137B7-4B53-43AA-A130-4B82DFD4AA47}" type="doc">
      <dgm:prSet loTypeId="urn:microsoft.com/office/officeart/2005/8/layout/pyramid2" loCatId="pyramid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B3CCCD0-BBEB-469B-A4B8-779A0F4F94F0}">
      <dgm:prSet/>
      <dgm:spPr/>
      <dgm:t>
        <a:bodyPr/>
        <a:lstStyle/>
        <a:p>
          <a:r>
            <a:rPr lang="en-US" dirty="0"/>
            <a:t>Body image issues</a:t>
          </a:r>
          <a:endParaRPr lang="ar-SA" dirty="0"/>
        </a:p>
      </dgm:t>
    </dgm:pt>
    <dgm:pt modelId="{99B3DE00-3325-4F57-98E2-76E2AE27D549}" type="parTrans" cxnId="{8AD988EB-5B1E-42C2-9065-AEDFE74B8C1E}">
      <dgm:prSet/>
      <dgm:spPr/>
      <dgm:t>
        <a:bodyPr/>
        <a:lstStyle/>
        <a:p>
          <a:endParaRPr lang="en-US"/>
        </a:p>
      </dgm:t>
    </dgm:pt>
    <dgm:pt modelId="{8A81C00F-E8A2-481E-BE9B-9E5239DC3978}" type="sibTrans" cxnId="{8AD988EB-5B1E-42C2-9065-AEDFE74B8C1E}">
      <dgm:prSet/>
      <dgm:spPr/>
      <dgm:t>
        <a:bodyPr/>
        <a:lstStyle/>
        <a:p>
          <a:endParaRPr lang="en-US"/>
        </a:p>
      </dgm:t>
    </dgm:pt>
    <dgm:pt modelId="{F29E5750-0F70-4A94-8D9E-9031D11C6584}">
      <dgm:prSet/>
      <dgm:spPr/>
      <dgm:t>
        <a:bodyPr/>
        <a:lstStyle/>
        <a:p>
          <a:r>
            <a:rPr lang="en-US" dirty="0"/>
            <a:t>Developing independence</a:t>
          </a:r>
          <a:endParaRPr lang="ar-SA" dirty="0"/>
        </a:p>
      </dgm:t>
    </dgm:pt>
    <dgm:pt modelId="{DD08C78D-873B-4887-A8DD-101936F9560C}" type="parTrans" cxnId="{E6A2EEC3-EBB7-423D-904F-2BEF98CC6F76}">
      <dgm:prSet/>
      <dgm:spPr/>
      <dgm:t>
        <a:bodyPr/>
        <a:lstStyle/>
        <a:p>
          <a:endParaRPr lang="en-US"/>
        </a:p>
      </dgm:t>
    </dgm:pt>
    <dgm:pt modelId="{C0D83145-777B-4AC8-B98F-2908075998BC}" type="sibTrans" cxnId="{E6A2EEC3-EBB7-423D-904F-2BEF98CC6F76}">
      <dgm:prSet/>
      <dgm:spPr/>
      <dgm:t>
        <a:bodyPr/>
        <a:lstStyle/>
        <a:p>
          <a:endParaRPr lang="en-US"/>
        </a:p>
      </dgm:t>
    </dgm:pt>
    <dgm:pt modelId="{C14E429A-FE49-428D-8FEB-013F9C575FF7}">
      <dgm:prSet/>
      <dgm:spPr/>
      <dgm:t>
        <a:bodyPr/>
        <a:lstStyle/>
        <a:p>
          <a:r>
            <a:rPr lang="en-US" dirty="0"/>
            <a:t>Relationship with peers</a:t>
          </a:r>
          <a:endParaRPr lang="ar-SA" dirty="0"/>
        </a:p>
      </dgm:t>
    </dgm:pt>
    <dgm:pt modelId="{E8ECA242-0512-4ADE-8654-71AB01F369D5}" type="parTrans" cxnId="{77F56C8C-5835-449F-BB1D-753401561D67}">
      <dgm:prSet/>
      <dgm:spPr/>
      <dgm:t>
        <a:bodyPr/>
        <a:lstStyle/>
        <a:p>
          <a:endParaRPr lang="en-US"/>
        </a:p>
      </dgm:t>
    </dgm:pt>
    <dgm:pt modelId="{39DCD09A-4734-404C-ACE3-061E9F7BB71D}" type="sibTrans" cxnId="{77F56C8C-5835-449F-BB1D-753401561D67}">
      <dgm:prSet/>
      <dgm:spPr/>
      <dgm:t>
        <a:bodyPr/>
        <a:lstStyle/>
        <a:p>
          <a:endParaRPr lang="en-US"/>
        </a:p>
      </dgm:t>
    </dgm:pt>
    <dgm:pt modelId="{6FE3B621-AE4C-45FD-A078-C11C2E7BB9E2}" type="pres">
      <dgm:prSet presAssocID="{F8B137B7-4B53-43AA-A130-4B82DFD4AA47}" presName="compositeShape" presStyleCnt="0">
        <dgm:presLayoutVars>
          <dgm:dir/>
          <dgm:resizeHandles/>
        </dgm:presLayoutVars>
      </dgm:prSet>
      <dgm:spPr/>
    </dgm:pt>
    <dgm:pt modelId="{6F32E9BE-1810-4332-8327-4B13A568FA14}" type="pres">
      <dgm:prSet presAssocID="{F8B137B7-4B53-43AA-A130-4B82DFD4AA47}" presName="pyramid" presStyleLbl="node1" presStyleIdx="0" presStyleCnt="1" custLinFactNeighborY="122"/>
      <dgm:spPr/>
    </dgm:pt>
    <dgm:pt modelId="{4BEB2535-765F-4E1E-849D-5079BF7A6D27}" type="pres">
      <dgm:prSet presAssocID="{F8B137B7-4B53-43AA-A130-4B82DFD4AA47}" presName="theList" presStyleCnt="0"/>
      <dgm:spPr/>
    </dgm:pt>
    <dgm:pt modelId="{47E5A559-0CD3-4F07-BE62-9EC6EEEE919C}" type="pres">
      <dgm:prSet presAssocID="{3B3CCCD0-BBEB-469B-A4B8-779A0F4F94F0}" presName="aNode" presStyleLbl="fgAcc1" presStyleIdx="0" presStyleCnt="3">
        <dgm:presLayoutVars>
          <dgm:bulletEnabled val="1"/>
        </dgm:presLayoutVars>
      </dgm:prSet>
      <dgm:spPr/>
    </dgm:pt>
    <dgm:pt modelId="{3FA681AD-4793-42B9-938E-5E5F13FF7CB6}" type="pres">
      <dgm:prSet presAssocID="{3B3CCCD0-BBEB-469B-A4B8-779A0F4F94F0}" presName="aSpace" presStyleCnt="0"/>
      <dgm:spPr/>
    </dgm:pt>
    <dgm:pt modelId="{F29892B9-E201-4CF5-A963-D2C9086E6FA6}" type="pres">
      <dgm:prSet presAssocID="{F29E5750-0F70-4A94-8D9E-9031D11C6584}" presName="aNode" presStyleLbl="fgAcc1" presStyleIdx="1" presStyleCnt="3">
        <dgm:presLayoutVars>
          <dgm:bulletEnabled val="1"/>
        </dgm:presLayoutVars>
      </dgm:prSet>
      <dgm:spPr/>
    </dgm:pt>
    <dgm:pt modelId="{D8C6AFA7-6EA7-455E-9B5F-B7A56302A32A}" type="pres">
      <dgm:prSet presAssocID="{F29E5750-0F70-4A94-8D9E-9031D11C6584}" presName="aSpace" presStyleCnt="0"/>
      <dgm:spPr/>
    </dgm:pt>
    <dgm:pt modelId="{528A11AF-64C8-436A-A827-16DE43F3BA7C}" type="pres">
      <dgm:prSet presAssocID="{C14E429A-FE49-428D-8FEB-013F9C575FF7}" presName="aNode" presStyleLbl="fgAcc1" presStyleIdx="2" presStyleCnt="3">
        <dgm:presLayoutVars>
          <dgm:bulletEnabled val="1"/>
        </dgm:presLayoutVars>
      </dgm:prSet>
      <dgm:spPr/>
    </dgm:pt>
    <dgm:pt modelId="{1C362575-DD64-4B71-92E1-800426FEA245}" type="pres">
      <dgm:prSet presAssocID="{C14E429A-FE49-428D-8FEB-013F9C575FF7}" presName="aSpace" presStyleCnt="0"/>
      <dgm:spPr/>
    </dgm:pt>
  </dgm:ptLst>
  <dgm:cxnLst>
    <dgm:cxn modelId="{837F1E63-DAA9-491E-A5F3-E1756AA70858}" type="presOf" srcId="{F8B137B7-4B53-43AA-A130-4B82DFD4AA47}" destId="{6FE3B621-AE4C-45FD-A078-C11C2E7BB9E2}" srcOrd="0" destOrd="0" presId="urn:microsoft.com/office/officeart/2005/8/layout/pyramid2"/>
    <dgm:cxn modelId="{77F56C8C-5835-449F-BB1D-753401561D67}" srcId="{F8B137B7-4B53-43AA-A130-4B82DFD4AA47}" destId="{C14E429A-FE49-428D-8FEB-013F9C575FF7}" srcOrd="2" destOrd="0" parTransId="{E8ECA242-0512-4ADE-8654-71AB01F369D5}" sibTransId="{39DCD09A-4734-404C-ACE3-061E9F7BB71D}"/>
    <dgm:cxn modelId="{E7B372B8-7732-4B9F-9150-94A8EBFAC6B7}" type="presOf" srcId="{3B3CCCD0-BBEB-469B-A4B8-779A0F4F94F0}" destId="{47E5A559-0CD3-4F07-BE62-9EC6EEEE919C}" srcOrd="0" destOrd="0" presId="urn:microsoft.com/office/officeart/2005/8/layout/pyramid2"/>
    <dgm:cxn modelId="{E6A2EEC3-EBB7-423D-904F-2BEF98CC6F76}" srcId="{F8B137B7-4B53-43AA-A130-4B82DFD4AA47}" destId="{F29E5750-0F70-4A94-8D9E-9031D11C6584}" srcOrd="1" destOrd="0" parTransId="{DD08C78D-873B-4887-A8DD-101936F9560C}" sibTransId="{C0D83145-777B-4AC8-B98F-2908075998BC}"/>
    <dgm:cxn modelId="{46EEF0D3-D253-4843-9C23-BD2ED4D84473}" type="presOf" srcId="{C14E429A-FE49-428D-8FEB-013F9C575FF7}" destId="{528A11AF-64C8-436A-A827-16DE43F3BA7C}" srcOrd="0" destOrd="0" presId="urn:microsoft.com/office/officeart/2005/8/layout/pyramid2"/>
    <dgm:cxn modelId="{7C5299D6-968C-4A8A-8D39-619B06681F9E}" type="presOf" srcId="{F29E5750-0F70-4A94-8D9E-9031D11C6584}" destId="{F29892B9-E201-4CF5-A963-D2C9086E6FA6}" srcOrd="0" destOrd="0" presId="urn:microsoft.com/office/officeart/2005/8/layout/pyramid2"/>
    <dgm:cxn modelId="{8AD988EB-5B1E-42C2-9065-AEDFE74B8C1E}" srcId="{F8B137B7-4B53-43AA-A130-4B82DFD4AA47}" destId="{3B3CCCD0-BBEB-469B-A4B8-779A0F4F94F0}" srcOrd="0" destOrd="0" parTransId="{99B3DE00-3325-4F57-98E2-76E2AE27D549}" sibTransId="{8A81C00F-E8A2-481E-BE9B-9E5239DC3978}"/>
    <dgm:cxn modelId="{ACC6770C-F78F-485E-AD5E-08DB9F86B9D5}" type="presParOf" srcId="{6FE3B621-AE4C-45FD-A078-C11C2E7BB9E2}" destId="{6F32E9BE-1810-4332-8327-4B13A568FA14}" srcOrd="0" destOrd="0" presId="urn:microsoft.com/office/officeart/2005/8/layout/pyramid2"/>
    <dgm:cxn modelId="{443770A7-AE8E-49FB-B944-405CBC9CDF07}" type="presParOf" srcId="{6FE3B621-AE4C-45FD-A078-C11C2E7BB9E2}" destId="{4BEB2535-765F-4E1E-849D-5079BF7A6D27}" srcOrd="1" destOrd="0" presId="urn:microsoft.com/office/officeart/2005/8/layout/pyramid2"/>
    <dgm:cxn modelId="{DCDF490E-1411-4833-B63A-C5AC16DA52B6}" type="presParOf" srcId="{4BEB2535-765F-4E1E-849D-5079BF7A6D27}" destId="{47E5A559-0CD3-4F07-BE62-9EC6EEEE919C}" srcOrd="0" destOrd="0" presId="urn:microsoft.com/office/officeart/2005/8/layout/pyramid2"/>
    <dgm:cxn modelId="{CC84247C-8036-4560-8666-E87C4E5C80D3}" type="presParOf" srcId="{4BEB2535-765F-4E1E-849D-5079BF7A6D27}" destId="{3FA681AD-4793-42B9-938E-5E5F13FF7CB6}" srcOrd="1" destOrd="0" presId="urn:microsoft.com/office/officeart/2005/8/layout/pyramid2"/>
    <dgm:cxn modelId="{EA18FD3F-B5C9-4ACC-A37D-AF7C34214611}" type="presParOf" srcId="{4BEB2535-765F-4E1E-849D-5079BF7A6D27}" destId="{F29892B9-E201-4CF5-A963-D2C9086E6FA6}" srcOrd="2" destOrd="0" presId="urn:microsoft.com/office/officeart/2005/8/layout/pyramid2"/>
    <dgm:cxn modelId="{4D526CE3-A571-48F0-85A0-C82B203F10D1}" type="presParOf" srcId="{4BEB2535-765F-4E1E-849D-5079BF7A6D27}" destId="{D8C6AFA7-6EA7-455E-9B5F-B7A56302A32A}" srcOrd="3" destOrd="0" presId="urn:microsoft.com/office/officeart/2005/8/layout/pyramid2"/>
    <dgm:cxn modelId="{24EED4CD-50BB-4E8C-81FB-1148FF863FE2}" type="presParOf" srcId="{4BEB2535-765F-4E1E-849D-5079BF7A6D27}" destId="{528A11AF-64C8-436A-A827-16DE43F3BA7C}" srcOrd="4" destOrd="0" presId="urn:microsoft.com/office/officeart/2005/8/layout/pyramid2"/>
    <dgm:cxn modelId="{B2F40DEB-004A-4ABF-A51D-6A9BB432F461}" type="presParOf" srcId="{4BEB2535-765F-4E1E-849D-5079BF7A6D27}" destId="{1C362575-DD64-4B71-92E1-800426FEA245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8AEC283-B696-4B3B-B9C8-ED33EE758C53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26BBA2-43AE-43B7-984E-7D7CC9FD22FE}">
      <dgm:prSet/>
      <dgm:spPr/>
      <dgm:t>
        <a:bodyPr/>
        <a:lstStyle/>
        <a:p>
          <a:pPr algn="ctr" rtl="0"/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Dependent Behavior	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1BF0660-7A8B-478B-823D-000D9F169372}" type="parTrans" cxnId="{EE4EDA24-E763-4AE3-ADB6-0D76579500C0}">
      <dgm:prSet/>
      <dgm:spPr/>
      <dgm:t>
        <a:bodyPr/>
        <a:lstStyle/>
        <a:p>
          <a:pPr rtl="0"/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5CC91E0-846E-4B39-9C39-CE42687EE3BD}" type="sibTrans" cxnId="{EE4EDA24-E763-4AE3-ADB6-0D76579500C0}">
      <dgm:prSet/>
      <dgm:spPr/>
      <dgm:t>
        <a:bodyPr/>
        <a:lstStyle/>
        <a:p>
          <a:pPr rtl="0"/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F02D8C5-1156-4582-B215-38724BB96C42}">
      <dgm:prSet/>
      <dgm:spPr/>
      <dgm:t>
        <a:bodyPr/>
        <a:lstStyle/>
        <a:p>
          <a:pPr rtl="0"/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Immaturity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C4070FC-4E48-4C92-AA24-EEB658452DE9}" type="parTrans" cxnId="{E178FB0E-AB42-4C47-B3CC-5D69CD7E01F7}">
      <dgm:prSet/>
      <dgm:spPr/>
      <dgm:t>
        <a:bodyPr/>
        <a:lstStyle/>
        <a:p>
          <a:pPr rtl="0"/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2EF4731-EBAC-4F86-B4B2-AD94162A4235}" type="sibTrans" cxnId="{E178FB0E-AB42-4C47-B3CC-5D69CD7E01F7}">
      <dgm:prSet/>
      <dgm:spPr/>
      <dgm:t>
        <a:bodyPr/>
        <a:lstStyle/>
        <a:p>
          <a:pPr rtl="0"/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4419441-C54A-463F-A4BE-A22B29461BBE}">
      <dgm:prSet/>
      <dgm:spPr/>
      <dgm:t>
        <a:bodyPr/>
        <a:lstStyle/>
        <a:p>
          <a:pPr rtl="0"/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Severe illness or disability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BA6699E-BD3F-40D5-8C09-34C52CAD49A6}" type="parTrans" cxnId="{D0DB5B89-E95F-4DEF-9771-861A769E2744}">
      <dgm:prSet/>
      <dgm:spPr/>
      <dgm:t>
        <a:bodyPr/>
        <a:lstStyle/>
        <a:p>
          <a:pPr rtl="0"/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9674BBE-D6B9-4FD0-AA51-21C4EA2B0A2F}" type="sibTrans" cxnId="{D0DB5B89-E95F-4DEF-9771-861A769E2744}">
      <dgm:prSet/>
      <dgm:spPr/>
      <dgm:t>
        <a:bodyPr/>
        <a:lstStyle/>
        <a:p>
          <a:pPr rtl="0"/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BCA430B-0AA3-4705-B0F9-A38E8FA564C2}">
      <dgm:prSet/>
      <dgm:spPr/>
      <dgm:t>
        <a:bodyPr/>
        <a:lstStyle/>
        <a:p>
          <a:pPr rtl="0"/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Psychopathology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5354CB2-9D0F-4C8B-A376-B2BEA51DBE0E}" type="parTrans" cxnId="{68F2DB73-376D-45D1-A11C-F71B26D8CCAA}">
      <dgm:prSet/>
      <dgm:spPr/>
      <dgm:t>
        <a:bodyPr/>
        <a:lstStyle/>
        <a:p>
          <a:pPr rtl="0"/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6C0603B-F460-43FA-A017-FC2585F47F12}" type="sibTrans" cxnId="{68F2DB73-376D-45D1-A11C-F71B26D8CCAA}">
      <dgm:prSet/>
      <dgm:spPr/>
      <dgm:t>
        <a:bodyPr/>
        <a:lstStyle/>
        <a:p>
          <a:pPr rtl="0"/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A7EA98C-4382-4E38-AC98-4323FCA4D06F}">
      <dgm:prSet/>
      <dgm:spPr/>
      <dgm:t>
        <a:bodyPr/>
        <a:lstStyle/>
        <a:p>
          <a:pPr rtl="0"/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Lack of support systems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3F46990-8F41-4621-8C4D-3227F458AB26}" type="parTrans" cxnId="{F51F5F2A-34F5-44EF-BB3D-66C5892CF2A6}">
      <dgm:prSet/>
      <dgm:spPr/>
      <dgm:t>
        <a:bodyPr/>
        <a:lstStyle/>
        <a:p>
          <a:pPr rtl="0"/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7F8F881-D6FB-4D21-A96F-C8725B625943}" type="sibTrans" cxnId="{F51F5F2A-34F5-44EF-BB3D-66C5892CF2A6}">
      <dgm:prSet/>
      <dgm:spPr/>
      <dgm:t>
        <a:bodyPr/>
        <a:lstStyle/>
        <a:p>
          <a:pPr rtl="0"/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3A0E087-CC83-44DF-B14B-A6C4B237A47A}">
      <dgm:prSet/>
      <dgm:spPr/>
      <dgm:t>
        <a:bodyPr/>
        <a:lstStyle/>
        <a:p>
          <a:pPr rtl="0"/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Parental involvement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4E93DDE-F42B-4AA8-BEFE-AD8C98BF1E12}" type="parTrans" cxnId="{CC338FEA-E104-4304-9A2D-A7E1095053E0}">
      <dgm:prSet/>
      <dgm:spPr/>
      <dgm:t>
        <a:bodyPr/>
        <a:lstStyle/>
        <a:p>
          <a:pPr rtl="0"/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A49E638-D01D-4327-A915-2E63E6E157C8}" type="sibTrans" cxnId="{CC338FEA-E104-4304-9A2D-A7E1095053E0}">
      <dgm:prSet/>
      <dgm:spPr/>
      <dgm:t>
        <a:bodyPr/>
        <a:lstStyle/>
        <a:p>
          <a:pPr rtl="0"/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2E603B0-6C9F-4CF3-87B6-8BCF84E83C8E}" type="pres">
      <dgm:prSet presAssocID="{F8AEC283-B696-4B3B-B9C8-ED33EE758C53}" presName="compositeShape" presStyleCnt="0">
        <dgm:presLayoutVars>
          <dgm:chMax val="7"/>
          <dgm:dir/>
          <dgm:resizeHandles val="exact"/>
        </dgm:presLayoutVars>
      </dgm:prSet>
      <dgm:spPr/>
    </dgm:pt>
    <dgm:pt modelId="{ABF69D8F-E695-4726-9F12-425713A69941}" type="pres">
      <dgm:prSet presAssocID="{AB26BBA2-43AE-43B7-984E-7D7CC9FD22FE}" presName="circ1" presStyleLbl="vennNode1" presStyleIdx="0" presStyleCnt="6"/>
      <dgm:spPr/>
    </dgm:pt>
    <dgm:pt modelId="{17DFB670-BB70-48D5-B96C-EE5306236043}" type="pres">
      <dgm:prSet presAssocID="{AB26BBA2-43AE-43B7-984E-7D7CC9FD22FE}" presName="circ1Tx" presStyleLbl="revTx" presStyleIdx="0" presStyleCnt="0" custScaleX="208373">
        <dgm:presLayoutVars>
          <dgm:chMax val="0"/>
          <dgm:chPref val="0"/>
          <dgm:bulletEnabled val="1"/>
        </dgm:presLayoutVars>
      </dgm:prSet>
      <dgm:spPr/>
    </dgm:pt>
    <dgm:pt modelId="{2E04CF9C-5699-47D3-A11B-3B8DDE0FE8AC}" type="pres">
      <dgm:prSet presAssocID="{FF02D8C5-1156-4582-B215-38724BB96C42}" presName="circ2" presStyleLbl="vennNode1" presStyleIdx="1" presStyleCnt="6"/>
      <dgm:spPr/>
    </dgm:pt>
    <dgm:pt modelId="{2A8390DE-188B-4FB2-B983-74E4E33F75A6}" type="pres">
      <dgm:prSet presAssocID="{FF02D8C5-1156-4582-B215-38724BB96C4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3AF0D75-2EF1-4DAA-85F6-64BEFE8C1F53}" type="pres">
      <dgm:prSet presAssocID="{44419441-C54A-463F-A4BE-A22B29461BBE}" presName="circ3" presStyleLbl="vennNode1" presStyleIdx="2" presStyleCnt="6"/>
      <dgm:spPr/>
    </dgm:pt>
    <dgm:pt modelId="{75F38098-4472-44F1-9C24-9989030E3440}" type="pres">
      <dgm:prSet presAssocID="{44419441-C54A-463F-A4BE-A22B29461BB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B3AA9A3-5DAD-4554-BBD3-CD3158BD55E9}" type="pres">
      <dgm:prSet presAssocID="{0BCA430B-0AA3-4705-B0F9-A38E8FA564C2}" presName="circ4" presStyleLbl="vennNode1" presStyleIdx="3" presStyleCnt="6"/>
      <dgm:spPr/>
    </dgm:pt>
    <dgm:pt modelId="{B75E504F-0293-4818-88A4-22A8D63CC7F4}" type="pres">
      <dgm:prSet presAssocID="{0BCA430B-0AA3-4705-B0F9-A38E8FA564C2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763FFFE-908A-4F1E-8E84-35AA7E278CF9}" type="pres">
      <dgm:prSet presAssocID="{DA7EA98C-4382-4E38-AC98-4323FCA4D06F}" presName="circ5" presStyleLbl="vennNode1" presStyleIdx="4" presStyleCnt="6"/>
      <dgm:spPr/>
    </dgm:pt>
    <dgm:pt modelId="{ED8A1719-628F-47C5-9E22-ADB8A8059865}" type="pres">
      <dgm:prSet presAssocID="{DA7EA98C-4382-4E38-AC98-4323FCA4D06F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5498A22-20B1-44E5-9C62-12B16D54C29A}" type="pres">
      <dgm:prSet presAssocID="{93A0E087-CC83-44DF-B14B-A6C4B237A47A}" presName="circ6" presStyleLbl="vennNode1" presStyleIdx="5" presStyleCnt="6"/>
      <dgm:spPr/>
    </dgm:pt>
    <dgm:pt modelId="{EEDB1E5C-09A5-4A36-B6EC-859116B9EDC0}" type="pres">
      <dgm:prSet presAssocID="{93A0E087-CC83-44DF-B14B-A6C4B237A47A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E178FB0E-AB42-4C47-B3CC-5D69CD7E01F7}" srcId="{F8AEC283-B696-4B3B-B9C8-ED33EE758C53}" destId="{FF02D8C5-1156-4582-B215-38724BB96C42}" srcOrd="1" destOrd="0" parTransId="{CC4070FC-4E48-4C92-AA24-EEB658452DE9}" sibTransId="{82EF4731-EBAC-4F86-B4B2-AD94162A4235}"/>
    <dgm:cxn modelId="{EE4EDA24-E763-4AE3-ADB6-0D76579500C0}" srcId="{F8AEC283-B696-4B3B-B9C8-ED33EE758C53}" destId="{AB26BBA2-43AE-43B7-984E-7D7CC9FD22FE}" srcOrd="0" destOrd="0" parTransId="{41BF0660-7A8B-478B-823D-000D9F169372}" sibTransId="{B5CC91E0-846E-4B39-9C39-CE42687EE3BD}"/>
    <dgm:cxn modelId="{F51F5F2A-34F5-44EF-BB3D-66C5892CF2A6}" srcId="{F8AEC283-B696-4B3B-B9C8-ED33EE758C53}" destId="{DA7EA98C-4382-4E38-AC98-4323FCA4D06F}" srcOrd="4" destOrd="0" parTransId="{13F46990-8F41-4621-8C4D-3227F458AB26}" sibTransId="{17F8F881-D6FB-4D21-A96F-C8725B625943}"/>
    <dgm:cxn modelId="{DB271C6A-94F0-41DB-855A-B824FFCE2069}" type="presOf" srcId="{0BCA430B-0AA3-4705-B0F9-A38E8FA564C2}" destId="{B75E504F-0293-4818-88A4-22A8D63CC7F4}" srcOrd="0" destOrd="0" presId="urn:microsoft.com/office/officeart/2005/8/layout/venn1"/>
    <dgm:cxn modelId="{68F2DB73-376D-45D1-A11C-F71B26D8CCAA}" srcId="{F8AEC283-B696-4B3B-B9C8-ED33EE758C53}" destId="{0BCA430B-0AA3-4705-B0F9-A38E8FA564C2}" srcOrd="3" destOrd="0" parTransId="{85354CB2-9D0F-4C8B-A376-B2BEA51DBE0E}" sibTransId="{66C0603B-F460-43FA-A017-FC2585F47F12}"/>
    <dgm:cxn modelId="{0B02F77C-4E5B-4188-BC00-C13CAB09785F}" type="presOf" srcId="{F8AEC283-B696-4B3B-B9C8-ED33EE758C53}" destId="{72E603B0-6C9F-4CF3-87B6-8BCF84E83C8E}" srcOrd="0" destOrd="0" presId="urn:microsoft.com/office/officeart/2005/8/layout/venn1"/>
    <dgm:cxn modelId="{2753CF86-D115-47BF-9A59-E7E2FE37B1A1}" type="presOf" srcId="{44419441-C54A-463F-A4BE-A22B29461BBE}" destId="{75F38098-4472-44F1-9C24-9989030E3440}" srcOrd="0" destOrd="0" presId="urn:microsoft.com/office/officeart/2005/8/layout/venn1"/>
    <dgm:cxn modelId="{D0DB5B89-E95F-4DEF-9771-861A769E2744}" srcId="{F8AEC283-B696-4B3B-B9C8-ED33EE758C53}" destId="{44419441-C54A-463F-A4BE-A22B29461BBE}" srcOrd="2" destOrd="0" parTransId="{7BA6699E-BD3F-40D5-8C09-34C52CAD49A6}" sibTransId="{99674BBE-D6B9-4FD0-AA51-21C4EA2B0A2F}"/>
    <dgm:cxn modelId="{F3458C89-B3ED-48FC-882F-A5BF5A9E4F42}" type="presOf" srcId="{93A0E087-CC83-44DF-B14B-A6C4B237A47A}" destId="{EEDB1E5C-09A5-4A36-B6EC-859116B9EDC0}" srcOrd="0" destOrd="0" presId="urn:microsoft.com/office/officeart/2005/8/layout/venn1"/>
    <dgm:cxn modelId="{352B02A8-38A6-4EE1-9FF2-1B67ADF31DA0}" type="presOf" srcId="{FF02D8C5-1156-4582-B215-38724BB96C42}" destId="{2A8390DE-188B-4FB2-B983-74E4E33F75A6}" srcOrd="0" destOrd="0" presId="urn:microsoft.com/office/officeart/2005/8/layout/venn1"/>
    <dgm:cxn modelId="{B2C24FC4-1434-4723-8AB4-3A3EF7CBEBF6}" type="presOf" srcId="{DA7EA98C-4382-4E38-AC98-4323FCA4D06F}" destId="{ED8A1719-628F-47C5-9E22-ADB8A8059865}" srcOrd="0" destOrd="0" presId="urn:microsoft.com/office/officeart/2005/8/layout/venn1"/>
    <dgm:cxn modelId="{AF7278DB-BA49-463F-989E-73218ADE68E2}" type="presOf" srcId="{AB26BBA2-43AE-43B7-984E-7D7CC9FD22FE}" destId="{17DFB670-BB70-48D5-B96C-EE5306236043}" srcOrd="0" destOrd="0" presId="urn:microsoft.com/office/officeart/2005/8/layout/venn1"/>
    <dgm:cxn modelId="{CC338FEA-E104-4304-9A2D-A7E1095053E0}" srcId="{F8AEC283-B696-4B3B-B9C8-ED33EE758C53}" destId="{93A0E087-CC83-44DF-B14B-A6C4B237A47A}" srcOrd="5" destOrd="0" parTransId="{B4E93DDE-F42B-4AA8-BEFE-AD8C98BF1E12}" sibTransId="{AA49E638-D01D-4327-A915-2E63E6E157C8}"/>
    <dgm:cxn modelId="{EDA40C65-1ACF-478C-B8D5-0375DFC24F3A}" type="presParOf" srcId="{72E603B0-6C9F-4CF3-87B6-8BCF84E83C8E}" destId="{ABF69D8F-E695-4726-9F12-425713A69941}" srcOrd="0" destOrd="0" presId="urn:microsoft.com/office/officeart/2005/8/layout/venn1"/>
    <dgm:cxn modelId="{F736521B-DB0D-40D5-81DD-7A534191EC6A}" type="presParOf" srcId="{72E603B0-6C9F-4CF3-87B6-8BCF84E83C8E}" destId="{17DFB670-BB70-48D5-B96C-EE5306236043}" srcOrd="1" destOrd="0" presId="urn:microsoft.com/office/officeart/2005/8/layout/venn1"/>
    <dgm:cxn modelId="{492FAB96-071B-447D-B9C0-F6F275240FE0}" type="presParOf" srcId="{72E603B0-6C9F-4CF3-87B6-8BCF84E83C8E}" destId="{2E04CF9C-5699-47D3-A11B-3B8DDE0FE8AC}" srcOrd="2" destOrd="0" presId="urn:microsoft.com/office/officeart/2005/8/layout/venn1"/>
    <dgm:cxn modelId="{6715C1D2-BEDF-44E3-8CCC-10FC4B5C40FD}" type="presParOf" srcId="{72E603B0-6C9F-4CF3-87B6-8BCF84E83C8E}" destId="{2A8390DE-188B-4FB2-B983-74E4E33F75A6}" srcOrd="3" destOrd="0" presId="urn:microsoft.com/office/officeart/2005/8/layout/venn1"/>
    <dgm:cxn modelId="{EB438792-9EEE-4029-B62A-CC8CCDFF1B80}" type="presParOf" srcId="{72E603B0-6C9F-4CF3-87B6-8BCF84E83C8E}" destId="{03AF0D75-2EF1-4DAA-85F6-64BEFE8C1F53}" srcOrd="4" destOrd="0" presId="urn:microsoft.com/office/officeart/2005/8/layout/venn1"/>
    <dgm:cxn modelId="{C7164664-3877-4468-9B01-9F9F75354803}" type="presParOf" srcId="{72E603B0-6C9F-4CF3-87B6-8BCF84E83C8E}" destId="{75F38098-4472-44F1-9C24-9989030E3440}" srcOrd="5" destOrd="0" presId="urn:microsoft.com/office/officeart/2005/8/layout/venn1"/>
    <dgm:cxn modelId="{619F1644-3F36-4DAB-8B2F-4BA050C766FC}" type="presParOf" srcId="{72E603B0-6C9F-4CF3-87B6-8BCF84E83C8E}" destId="{9B3AA9A3-5DAD-4554-BBD3-CD3158BD55E9}" srcOrd="6" destOrd="0" presId="urn:microsoft.com/office/officeart/2005/8/layout/venn1"/>
    <dgm:cxn modelId="{7E7E03A6-DBEE-4F59-9E43-3C652DFD3266}" type="presParOf" srcId="{72E603B0-6C9F-4CF3-87B6-8BCF84E83C8E}" destId="{B75E504F-0293-4818-88A4-22A8D63CC7F4}" srcOrd="7" destOrd="0" presId="urn:microsoft.com/office/officeart/2005/8/layout/venn1"/>
    <dgm:cxn modelId="{0C32A6C0-E491-44A0-9C22-604089796E87}" type="presParOf" srcId="{72E603B0-6C9F-4CF3-87B6-8BCF84E83C8E}" destId="{2763FFFE-908A-4F1E-8E84-35AA7E278CF9}" srcOrd="8" destOrd="0" presId="urn:microsoft.com/office/officeart/2005/8/layout/venn1"/>
    <dgm:cxn modelId="{5E2C8F46-C7A6-45B9-B1D6-97BB85BC4741}" type="presParOf" srcId="{72E603B0-6C9F-4CF3-87B6-8BCF84E83C8E}" destId="{ED8A1719-628F-47C5-9E22-ADB8A8059865}" srcOrd="9" destOrd="0" presId="urn:microsoft.com/office/officeart/2005/8/layout/venn1"/>
    <dgm:cxn modelId="{C607633A-0203-4D8A-9A70-FA2F7E5CE696}" type="presParOf" srcId="{72E603B0-6C9F-4CF3-87B6-8BCF84E83C8E}" destId="{E5498A22-20B1-44E5-9C62-12B16D54C29A}" srcOrd="10" destOrd="0" presId="urn:microsoft.com/office/officeart/2005/8/layout/venn1"/>
    <dgm:cxn modelId="{CDCDD7B4-48B9-46FB-977B-1D0A84859E3E}" type="presParOf" srcId="{72E603B0-6C9F-4CF3-87B6-8BCF84E83C8E}" destId="{EEDB1E5C-09A5-4A36-B6EC-859116B9EDC0}" srcOrd="11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AC4FEF6-C37E-4E63-84D3-80B13B282B24}" type="doc">
      <dgm:prSet loTypeId="urn:microsoft.com/office/officeart/2005/8/layout/orgChart1" loCatId="hierarchy" qsTypeId="urn:microsoft.com/office/officeart/2009/2/quickstyle/3d8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79D8F57-07C2-44C2-8349-321A7A283FD3}">
      <dgm:prSet/>
      <dgm:spPr/>
      <dgm:t>
        <a:bodyPr/>
        <a:lstStyle/>
        <a:p>
          <a:r>
            <a:rPr lang="en-US" b="1" dirty="0"/>
            <a:t>10 – 30 %</a:t>
          </a:r>
          <a:endParaRPr lang="ar-SA" dirty="0"/>
        </a:p>
      </dgm:t>
    </dgm:pt>
    <dgm:pt modelId="{961E7A68-E9E3-496F-A3D6-5DEDC0E23A7C}" type="parTrans" cxnId="{839A3F05-641E-4A24-8E5A-56B2839F0E29}">
      <dgm:prSet/>
      <dgm:spPr/>
      <dgm:t>
        <a:bodyPr/>
        <a:lstStyle/>
        <a:p>
          <a:endParaRPr lang="en-US"/>
        </a:p>
      </dgm:t>
    </dgm:pt>
    <dgm:pt modelId="{5B17B048-C955-4002-ABF8-AB100454F63B}" type="sibTrans" cxnId="{839A3F05-641E-4A24-8E5A-56B2839F0E29}">
      <dgm:prSet/>
      <dgm:spPr/>
      <dgm:t>
        <a:bodyPr/>
        <a:lstStyle/>
        <a:p>
          <a:endParaRPr lang="en-US"/>
        </a:p>
      </dgm:t>
    </dgm:pt>
    <dgm:pt modelId="{2D15492A-BF26-4CD7-97C7-74CBF3DAB1DB}">
      <dgm:prSet/>
      <dgm:spPr/>
      <dgm:t>
        <a:bodyPr/>
        <a:lstStyle/>
        <a:p>
          <a:pPr rtl="0"/>
          <a:r>
            <a:rPr lang="en-US" b="1" dirty="0"/>
            <a:t>Diabetes Mellitus is co-morbid with :</a:t>
          </a:r>
          <a:endParaRPr lang="ar-SA" dirty="0"/>
        </a:p>
      </dgm:t>
    </dgm:pt>
    <dgm:pt modelId="{9FF28AE7-E589-45A8-984F-A95C2268CC36}" type="parTrans" cxnId="{F070AA2D-6B37-40B5-97BA-5A2E7CFB4484}">
      <dgm:prSet/>
      <dgm:spPr/>
      <dgm:t>
        <a:bodyPr/>
        <a:lstStyle/>
        <a:p>
          <a:endParaRPr lang="en-US"/>
        </a:p>
      </dgm:t>
    </dgm:pt>
    <dgm:pt modelId="{4610A675-47FC-46B4-AEAC-A34EF07DC3BB}" type="sibTrans" cxnId="{F070AA2D-6B37-40B5-97BA-5A2E7CFB4484}">
      <dgm:prSet/>
      <dgm:spPr/>
      <dgm:t>
        <a:bodyPr/>
        <a:lstStyle/>
        <a:p>
          <a:endParaRPr lang="en-US"/>
        </a:p>
      </dgm:t>
    </dgm:pt>
    <dgm:pt modelId="{6FBF5A08-025F-4134-9E2B-7C1D0A2DCF75}">
      <dgm:prSet/>
      <dgm:spPr/>
      <dgm:t>
        <a:bodyPr/>
        <a:lstStyle/>
        <a:p>
          <a:r>
            <a:rPr lang="en-US" b="1" dirty="0"/>
            <a:t>Depression.</a:t>
          </a:r>
          <a:endParaRPr lang="ar-SA" dirty="0"/>
        </a:p>
      </dgm:t>
    </dgm:pt>
    <dgm:pt modelId="{2C6B3090-2015-4813-A015-7303E2BCBE49}" type="parTrans" cxnId="{88195D8B-8038-4BE4-A6B5-D3EC75008E0B}">
      <dgm:prSet/>
      <dgm:spPr/>
      <dgm:t>
        <a:bodyPr/>
        <a:lstStyle/>
        <a:p>
          <a:endParaRPr lang="en-US"/>
        </a:p>
      </dgm:t>
    </dgm:pt>
    <dgm:pt modelId="{81F1A771-CFB0-492C-9680-71AAC5E51FAF}" type="sibTrans" cxnId="{88195D8B-8038-4BE4-A6B5-D3EC75008E0B}">
      <dgm:prSet/>
      <dgm:spPr/>
      <dgm:t>
        <a:bodyPr/>
        <a:lstStyle/>
        <a:p>
          <a:endParaRPr lang="en-US"/>
        </a:p>
      </dgm:t>
    </dgm:pt>
    <dgm:pt modelId="{05604E41-4420-40FE-8CF3-7BCDC2EFBB62}">
      <dgm:prSet custT="1"/>
      <dgm:spPr/>
      <dgm:t>
        <a:bodyPr/>
        <a:lstStyle/>
        <a:p>
          <a:r>
            <a:rPr lang="en-US" sz="3100" b="1" dirty="0"/>
            <a:t>Anxiety disorders.</a:t>
          </a:r>
        </a:p>
        <a:p>
          <a:r>
            <a:rPr lang="en-US" sz="3100" b="1" dirty="0"/>
            <a:t>(</a:t>
          </a:r>
          <a:r>
            <a:rPr lang="en-US" sz="1800" b="1" dirty="0"/>
            <a:t>Most common</a:t>
          </a:r>
          <a:r>
            <a:rPr lang="en-US" sz="3100" b="1" dirty="0"/>
            <a:t> )</a:t>
          </a:r>
          <a:endParaRPr lang="ar-SA" sz="3100" dirty="0"/>
        </a:p>
      </dgm:t>
    </dgm:pt>
    <dgm:pt modelId="{A9A58395-2E63-4B8B-8B82-04CC3DF15E69}" type="parTrans" cxnId="{11896E2C-DCDF-4FE1-A2B3-793AE91ECA56}">
      <dgm:prSet/>
      <dgm:spPr/>
      <dgm:t>
        <a:bodyPr/>
        <a:lstStyle/>
        <a:p>
          <a:endParaRPr lang="en-US"/>
        </a:p>
      </dgm:t>
    </dgm:pt>
    <dgm:pt modelId="{C8787B3D-7D38-4546-916F-BDBA0AC76004}" type="sibTrans" cxnId="{11896E2C-DCDF-4FE1-A2B3-793AE91ECA56}">
      <dgm:prSet/>
      <dgm:spPr/>
      <dgm:t>
        <a:bodyPr/>
        <a:lstStyle/>
        <a:p>
          <a:endParaRPr lang="en-US"/>
        </a:p>
      </dgm:t>
    </dgm:pt>
    <dgm:pt modelId="{DD99F943-7B0C-417B-9E31-AFE958EA26B2}" type="pres">
      <dgm:prSet presAssocID="{5AC4FEF6-C37E-4E63-84D3-80B13B282B2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3DBE02B-0D1F-4560-A420-50BB4EA5C93B}" type="pres">
      <dgm:prSet presAssocID="{D79D8F57-07C2-44C2-8349-321A7A283FD3}" presName="hierRoot1" presStyleCnt="0">
        <dgm:presLayoutVars>
          <dgm:hierBranch val="init"/>
        </dgm:presLayoutVars>
      </dgm:prSet>
      <dgm:spPr/>
    </dgm:pt>
    <dgm:pt modelId="{152C3826-A7EF-4480-995A-93460898A18E}" type="pres">
      <dgm:prSet presAssocID="{D79D8F57-07C2-44C2-8349-321A7A283FD3}" presName="rootComposite1" presStyleCnt="0"/>
      <dgm:spPr/>
    </dgm:pt>
    <dgm:pt modelId="{5356C874-7D79-4F50-AA9A-58C2E10DB2D2}" type="pres">
      <dgm:prSet presAssocID="{D79D8F57-07C2-44C2-8349-321A7A283FD3}" presName="rootText1" presStyleLbl="node0" presStyleIdx="0" presStyleCnt="2">
        <dgm:presLayoutVars>
          <dgm:chPref val="3"/>
        </dgm:presLayoutVars>
      </dgm:prSet>
      <dgm:spPr/>
    </dgm:pt>
    <dgm:pt modelId="{A01974E9-7A3D-44B6-A484-C6D752890089}" type="pres">
      <dgm:prSet presAssocID="{D79D8F57-07C2-44C2-8349-321A7A283FD3}" presName="rootConnector1" presStyleLbl="node1" presStyleIdx="0" presStyleCnt="0"/>
      <dgm:spPr/>
    </dgm:pt>
    <dgm:pt modelId="{A786CC81-1CFA-400D-9C39-C713FFF8A961}" type="pres">
      <dgm:prSet presAssocID="{D79D8F57-07C2-44C2-8349-321A7A283FD3}" presName="hierChild2" presStyleCnt="0"/>
      <dgm:spPr/>
    </dgm:pt>
    <dgm:pt modelId="{7EB5E738-7E72-47CF-BBBB-5664A8588CF8}" type="pres">
      <dgm:prSet presAssocID="{D79D8F57-07C2-44C2-8349-321A7A283FD3}" presName="hierChild3" presStyleCnt="0"/>
      <dgm:spPr/>
    </dgm:pt>
    <dgm:pt modelId="{49C6C764-9AF5-42E6-9A6F-7162D8027C18}" type="pres">
      <dgm:prSet presAssocID="{2D15492A-BF26-4CD7-97C7-74CBF3DAB1DB}" presName="hierRoot1" presStyleCnt="0">
        <dgm:presLayoutVars>
          <dgm:hierBranch val="init"/>
        </dgm:presLayoutVars>
      </dgm:prSet>
      <dgm:spPr/>
    </dgm:pt>
    <dgm:pt modelId="{FE73BCBD-CAAE-4FC9-B6E4-D7D94420A72F}" type="pres">
      <dgm:prSet presAssocID="{2D15492A-BF26-4CD7-97C7-74CBF3DAB1DB}" presName="rootComposite1" presStyleCnt="0"/>
      <dgm:spPr/>
    </dgm:pt>
    <dgm:pt modelId="{9DF39363-B233-41D2-9486-E04ED5CBFCA3}" type="pres">
      <dgm:prSet presAssocID="{2D15492A-BF26-4CD7-97C7-74CBF3DAB1DB}" presName="rootText1" presStyleLbl="node0" presStyleIdx="1" presStyleCnt="2">
        <dgm:presLayoutVars>
          <dgm:chPref val="3"/>
        </dgm:presLayoutVars>
      </dgm:prSet>
      <dgm:spPr/>
    </dgm:pt>
    <dgm:pt modelId="{A3507AD6-A32F-4BB7-B1F5-56F7CD6EAB87}" type="pres">
      <dgm:prSet presAssocID="{2D15492A-BF26-4CD7-97C7-74CBF3DAB1DB}" presName="rootConnector1" presStyleLbl="node1" presStyleIdx="0" presStyleCnt="0"/>
      <dgm:spPr/>
    </dgm:pt>
    <dgm:pt modelId="{C46CBAAA-C1DF-473F-BDCA-035AEF5092FC}" type="pres">
      <dgm:prSet presAssocID="{2D15492A-BF26-4CD7-97C7-74CBF3DAB1DB}" presName="hierChild2" presStyleCnt="0"/>
      <dgm:spPr/>
    </dgm:pt>
    <dgm:pt modelId="{AD4F4238-027A-4B89-8C5E-D2AD3CC537BD}" type="pres">
      <dgm:prSet presAssocID="{2C6B3090-2015-4813-A015-7303E2BCBE49}" presName="Name37" presStyleLbl="parChTrans1D2" presStyleIdx="0" presStyleCnt="2"/>
      <dgm:spPr/>
    </dgm:pt>
    <dgm:pt modelId="{D8FA531D-1A45-4FC6-8E0D-28454354FCF3}" type="pres">
      <dgm:prSet presAssocID="{6FBF5A08-025F-4134-9E2B-7C1D0A2DCF75}" presName="hierRoot2" presStyleCnt="0">
        <dgm:presLayoutVars>
          <dgm:hierBranch val="init"/>
        </dgm:presLayoutVars>
      </dgm:prSet>
      <dgm:spPr/>
    </dgm:pt>
    <dgm:pt modelId="{5E3593A0-6C2C-44E7-8D23-7201C7E9E10B}" type="pres">
      <dgm:prSet presAssocID="{6FBF5A08-025F-4134-9E2B-7C1D0A2DCF75}" presName="rootComposite" presStyleCnt="0"/>
      <dgm:spPr/>
    </dgm:pt>
    <dgm:pt modelId="{CB1BE4C7-5DB3-4DA6-8F20-7B73BB56A82A}" type="pres">
      <dgm:prSet presAssocID="{6FBF5A08-025F-4134-9E2B-7C1D0A2DCF75}" presName="rootText" presStyleLbl="node2" presStyleIdx="0" presStyleCnt="2">
        <dgm:presLayoutVars>
          <dgm:chPref val="3"/>
        </dgm:presLayoutVars>
      </dgm:prSet>
      <dgm:spPr/>
    </dgm:pt>
    <dgm:pt modelId="{9DA6026F-30F6-4254-BEE7-36BF06ABA3AB}" type="pres">
      <dgm:prSet presAssocID="{6FBF5A08-025F-4134-9E2B-7C1D0A2DCF75}" presName="rootConnector" presStyleLbl="node2" presStyleIdx="0" presStyleCnt="2"/>
      <dgm:spPr/>
    </dgm:pt>
    <dgm:pt modelId="{1B1EEF58-85AC-4CD3-A179-F80CFF97D132}" type="pres">
      <dgm:prSet presAssocID="{6FBF5A08-025F-4134-9E2B-7C1D0A2DCF75}" presName="hierChild4" presStyleCnt="0"/>
      <dgm:spPr/>
    </dgm:pt>
    <dgm:pt modelId="{312F56B6-F3F0-4850-9045-904F53E97785}" type="pres">
      <dgm:prSet presAssocID="{6FBF5A08-025F-4134-9E2B-7C1D0A2DCF75}" presName="hierChild5" presStyleCnt="0"/>
      <dgm:spPr/>
    </dgm:pt>
    <dgm:pt modelId="{9C628292-AC99-4CC3-9970-5BF330D24A98}" type="pres">
      <dgm:prSet presAssocID="{A9A58395-2E63-4B8B-8B82-04CC3DF15E69}" presName="Name37" presStyleLbl="parChTrans1D2" presStyleIdx="1" presStyleCnt="2"/>
      <dgm:spPr/>
    </dgm:pt>
    <dgm:pt modelId="{1841CEE5-A4C2-4F87-B550-5C698EB554E1}" type="pres">
      <dgm:prSet presAssocID="{05604E41-4420-40FE-8CF3-7BCDC2EFBB62}" presName="hierRoot2" presStyleCnt="0">
        <dgm:presLayoutVars>
          <dgm:hierBranch val="init"/>
        </dgm:presLayoutVars>
      </dgm:prSet>
      <dgm:spPr/>
    </dgm:pt>
    <dgm:pt modelId="{FBDDB402-F319-4EB8-922F-E16DCDF378B8}" type="pres">
      <dgm:prSet presAssocID="{05604E41-4420-40FE-8CF3-7BCDC2EFBB62}" presName="rootComposite" presStyleCnt="0"/>
      <dgm:spPr/>
    </dgm:pt>
    <dgm:pt modelId="{0CD0DC45-6B7A-4D66-9DB8-8743FA79B2A1}" type="pres">
      <dgm:prSet presAssocID="{05604E41-4420-40FE-8CF3-7BCDC2EFBB62}" presName="rootText" presStyleLbl="node2" presStyleIdx="1" presStyleCnt="2">
        <dgm:presLayoutVars>
          <dgm:chPref val="3"/>
        </dgm:presLayoutVars>
      </dgm:prSet>
      <dgm:spPr/>
    </dgm:pt>
    <dgm:pt modelId="{1F87B6F2-0B2E-451D-A8D4-525F45847BCB}" type="pres">
      <dgm:prSet presAssocID="{05604E41-4420-40FE-8CF3-7BCDC2EFBB62}" presName="rootConnector" presStyleLbl="node2" presStyleIdx="1" presStyleCnt="2"/>
      <dgm:spPr/>
    </dgm:pt>
    <dgm:pt modelId="{168491CE-EC20-4F0B-94AD-C001444FB9BA}" type="pres">
      <dgm:prSet presAssocID="{05604E41-4420-40FE-8CF3-7BCDC2EFBB62}" presName="hierChild4" presStyleCnt="0"/>
      <dgm:spPr/>
    </dgm:pt>
    <dgm:pt modelId="{A44F43C2-469B-4528-80B0-AFCCEF592DA1}" type="pres">
      <dgm:prSet presAssocID="{05604E41-4420-40FE-8CF3-7BCDC2EFBB62}" presName="hierChild5" presStyleCnt="0"/>
      <dgm:spPr/>
    </dgm:pt>
    <dgm:pt modelId="{D139AE5B-781B-4998-804F-9DAD4F8D4972}" type="pres">
      <dgm:prSet presAssocID="{2D15492A-BF26-4CD7-97C7-74CBF3DAB1DB}" presName="hierChild3" presStyleCnt="0"/>
      <dgm:spPr/>
    </dgm:pt>
  </dgm:ptLst>
  <dgm:cxnLst>
    <dgm:cxn modelId="{839A3F05-641E-4A24-8E5A-56B2839F0E29}" srcId="{5AC4FEF6-C37E-4E63-84D3-80B13B282B24}" destId="{D79D8F57-07C2-44C2-8349-321A7A283FD3}" srcOrd="0" destOrd="0" parTransId="{961E7A68-E9E3-496F-A3D6-5DEDC0E23A7C}" sibTransId="{5B17B048-C955-4002-ABF8-AB100454F63B}"/>
    <dgm:cxn modelId="{B2856608-C52E-4EC9-BA2E-0BB6127BD960}" type="presOf" srcId="{D79D8F57-07C2-44C2-8349-321A7A283FD3}" destId="{5356C874-7D79-4F50-AA9A-58C2E10DB2D2}" srcOrd="0" destOrd="0" presId="urn:microsoft.com/office/officeart/2005/8/layout/orgChart1"/>
    <dgm:cxn modelId="{00A39409-1219-4B45-B520-DEF534BF1478}" type="presOf" srcId="{A9A58395-2E63-4B8B-8B82-04CC3DF15E69}" destId="{9C628292-AC99-4CC3-9970-5BF330D24A98}" srcOrd="0" destOrd="0" presId="urn:microsoft.com/office/officeart/2005/8/layout/orgChart1"/>
    <dgm:cxn modelId="{47472917-C810-4C89-B80E-AE0C4289B143}" type="presOf" srcId="{2D15492A-BF26-4CD7-97C7-74CBF3DAB1DB}" destId="{9DF39363-B233-41D2-9486-E04ED5CBFCA3}" srcOrd="0" destOrd="0" presId="urn:microsoft.com/office/officeart/2005/8/layout/orgChart1"/>
    <dgm:cxn modelId="{B39B7323-339D-43A3-B6DE-1C9BF6716AB1}" type="presOf" srcId="{2C6B3090-2015-4813-A015-7303E2BCBE49}" destId="{AD4F4238-027A-4B89-8C5E-D2AD3CC537BD}" srcOrd="0" destOrd="0" presId="urn:microsoft.com/office/officeart/2005/8/layout/orgChart1"/>
    <dgm:cxn modelId="{11896E2C-DCDF-4FE1-A2B3-793AE91ECA56}" srcId="{2D15492A-BF26-4CD7-97C7-74CBF3DAB1DB}" destId="{05604E41-4420-40FE-8CF3-7BCDC2EFBB62}" srcOrd="1" destOrd="0" parTransId="{A9A58395-2E63-4B8B-8B82-04CC3DF15E69}" sibTransId="{C8787B3D-7D38-4546-916F-BDBA0AC76004}"/>
    <dgm:cxn modelId="{F070AA2D-6B37-40B5-97BA-5A2E7CFB4484}" srcId="{5AC4FEF6-C37E-4E63-84D3-80B13B282B24}" destId="{2D15492A-BF26-4CD7-97C7-74CBF3DAB1DB}" srcOrd="1" destOrd="0" parTransId="{9FF28AE7-E589-45A8-984F-A95C2268CC36}" sibTransId="{4610A675-47FC-46B4-AEAC-A34EF07DC3BB}"/>
    <dgm:cxn modelId="{749DF42D-9ED0-4AC8-8EF2-162EC517E309}" type="presOf" srcId="{6FBF5A08-025F-4134-9E2B-7C1D0A2DCF75}" destId="{CB1BE4C7-5DB3-4DA6-8F20-7B73BB56A82A}" srcOrd="0" destOrd="0" presId="urn:microsoft.com/office/officeart/2005/8/layout/orgChart1"/>
    <dgm:cxn modelId="{BF564571-B526-4090-801F-3917B3DCEC32}" type="presOf" srcId="{D79D8F57-07C2-44C2-8349-321A7A283FD3}" destId="{A01974E9-7A3D-44B6-A484-C6D752890089}" srcOrd="1" destOrd="0" presId="urn:microsoft.com/office/officeart/2005/8/layout/orgChart1"/>
    <dgm:cxn modelId="{88195D8B-8038-4BE4-A6B5-D3EC75008E0B}" srcId="{2D15492A-BF26-4CD7-97C7-74CBF3DAB1DB}" destId="{6FBF5A08-025F-4134-9E2B-7C1D0A2DCF75}" srcOrd="0" destOrd="0" parTransId="{2C6B3090-2015-4813-A015-7303E2BCBE49}" sibTransId="{81F1A771-CFB0-492C-9680-71AAC5E51FAF}"/>
    <dgm:cxn modelId="{A6FD2194-0C18-4AC9-A467-F82BAE9E3AFC}" type="presOf" srcId="{2D15492A-BF26-4CD7-97C7-74CBF3DAB1DB}" destId="{A3507AD6-A32F-4BB7-B1F5-56F7CD6EAB87}" srcOrd="1" destOrd="0" presId="urn:microsoft.com/office/officeart/2005/8/layout/orgChart1"/>
    <dgm:cxn modelId="{4CCA4DA6-2D50-482D-9B93-F3D5CBC801E1}" type="presOf" srcId="{05604E41-4420-40FE-8CF3-7BCDC2EFBB62}" destId="{1F87B6F2-0B2E-451D-A8D4-525F45847BCB}" srcOrd="1" destOrd="0" presId="urn:microsoft.com/office/officeart/2005/8/layout/orgChart1"/>
    <dgm:cxn modelId="{A7BFDDB8-3C3D-4F1C-A645-24B5FB0C9D90}" type="presOf" srcId="{6FBF5A08-025F-4134-9E2B-7C1D0A2DCF75}" destId="{9DA6026F-30F6-4254-BEE7-36BF06ABA3AB}" srcOrd="1" destOrd="0" presId="urn:microsoft.com/office/officeart/2005/8/layout/orgChart1"/>
    <dgm:cxn modelId="{3905C5E5-86BE-4583-B87E-46A6B4838EDA}" type="presOf" srcId="{05604E41-4420-40FE-8CF3-7BCDC2EFBB62}" destId="{0CD0DC45-6B7A-4D66-9DB8-8743FA79B2A1}" srcOrd="0" destOrd="0" presId="urn:microsoft.com/office/officeart/2005/8/layout/orgChart1"/>
    <dgm:cxn modelId="{BA0579F3-FF20-4049-9B37-E13012076026}" type="presOf" srcId="{5AC4FEF6-C37E-4E63-84D3-80B13B282B24}" destId="{DD99F943-7B0C-417B-9E31-AFE958EA26B2}" srcOrd="0" destOrd="0" presId="urn:microsoft.com/office/officeart/2005/8/layout/orgChart1"/>
    <dgm:cxn modelId="{83ED6E7F-83D4-485F-AF1C-25A61E43D8AE}" type="presParOf" srcId="{DD99F943-7B0C-417B-9E31-AFE958EA26B2}" destId="{93DBE02B-0D1F-4560-A420-50BB4EA5C93B}" srcOrd="0" destOrd="0" presId="urn:microsoft.com/office/officeart/2005/8/layout/orgChart1"/>
    <dgm:cxn modelId="{2293CE3B-AED4-48BA-86B4-B9A0622CAE79}" type="presParOf" srcId="{93DBE02B-0D1F-4560-A420-50BB4EA5C93B}" destId="{152C3826-A7EF-4480-995A-93460898A18E}" srcOrd="0" destOrd="0" presId="urn:microsoft.com/office/officeart/2005/8/layout/orgChart1"/>
    <dgm:cxn modelId="{EFE2F394-A4B0-4162-8504-C542901316D6}" type="presParOf" srcId="{152C3826-A7EF-4480-995A-93460898A18E}" destId="{5356C874-7D79-4F50-AA9A-58C2E10DB2D2}" srcOrd="0" destOrd="0" presId="urn:microsoft.com/office/officeart/2005/8/layout/orgChart1"/>
    <dgm:cxn modelId="{BA05F5F1-7721-4C47-B46A-BADF9ED198A7}" type="presParOf" srcId="{152C3826-A7EF-4480-995A-93460898A18E}" destId="{A01974E9-7A3D-44B6-A484-C6D752890089}" srcOrd="1" destOrd="0" presId="urn:microsoft.com/office/officeart/2005/8/layout/orgChart1"/>
    <dgm:cxn modelId="{F010D661-F18B-4AFB-A63F-9B86183A1B4E}" type="presParOf" srcId="{93DBE02B-0D1F-4560-A420-50BB4EA5C93B}" destId="{A786CC81-1CFA-400D-9C39-C713FFF8A961}" srcOrd="1" destOrd="0" presId="urn:microsoft.com/office/officeart/2005/8/layout/orgChart1"/>
    <dgm:cxn modelId="{CC9F2B96-B5FC-4A9E-8179-6ABAE6A7461A}" type="presParOf" srcId="{93DBE02B-0D1F-4560-A420-50BB4EA5C93B}" destId="{7EB5E738-7E72-47CF-BBBB-5664A8588CF8}" srcOrd="2" destOrd="0" presId="urn:microsoft.com/office/officeart/2005/8/layout/orgChart1"/>
    <dgm:cxn modelId="{282EB631-5533-4625-BA34-F6FD1E1F8412}" type="presParOf" srcId="{DD99F943-7B0C-417B-9E31-AFE958EA26B2}" destId="{49C6C764-9AF5-42E6-9A6F-7162D8027C18}" srcOrd="1" destOrd="0" presId="urn:microsoft.com/office/officeart/2005/8/layout/orgChart1"/>
    <dgm:cxn modelId="{680DC7A4-2D44-4371-91C9-56EDE744A8A3}" type="presParOf" srcId="{49C6C764-9AF5-42E6-9A6F-7162D8027C18}" destId="{FE73BCBD-CAAE-4FC9-B6E4-D7D94420A72F}" srcOrd="0" destOrd="0" presId="urn:microsoft.com/office/officeart/2005/8/layout/orgChart1"/>
    <dgm:cxn modelId="{38BB7311-3C22-46B7-B7DC-2591AF3D6FC9}" type="presParOf" srcId="{FE73BCBD-CAAE-4FC9-B6E4-D7D94420A72F}" destId="{9DF39363-B233-41D2-9486-E04ED5CBFCA3}" srcOrd="0" destOrd="0" presId="urn:microsoft.com/office/officeart/2005/8/layout/orgChart1"/>
    <dgm:cxn modelId="{D4EA9A16-54F6-4AFD-9CF9-5E63840BE4E5}" type="presParOf" srcId="{FE73BCBD-CAAE-4FC9-B6E4-D7D94420A72F}" destId="{A3507AD6-A32F-4BB7-B1F5-56F7CD6EAB87}" srcOrd="1" destOrd="0" presId="urn:microsoft.com/office/officeart/2005/8/layout/orgChart1"/>
    <dgm:cxn modelId="{743D1A47-3B08-446C-8163-574D3F5B86BA}" type="presParOf" srcId="{49C6C764-9AF5-42E6-9A6F-7162D8027C18}" destId="{C46CBAAA-C1DF-473F-BDCA-035AEF5092FC}" srcOrd="1" destOrd="0" presId="urn:microsoft.com/office/officeart/2005/8/layout/orgChart1"/>
    <dgm:cxn modelId="{F592489F-EFF8-4C63-B11A-0ED6B7648085}" type="presParOf" srcId="{C46CBAAA-C1DF-473F-BDCA-035AEF5092FC}" destId="{AD4F4238-027A-4B89-8C5E-D2AD3CC537BD}" srcOrd="0" destOrd="0" presId="urn:microsoft.com/office/officeart/2005/8/layout/orgChart1"/>
    <dgm:cxn modelId="{ECD66188-6E2C-45EA-937A-28EA37FF40F2}" type="presParOf" srcId="{C46CBAAA-C1DF-473F-BDCA-035AEF5092FC}" destId="{D8FA531D-1A45-4FC6-8E0D-28454354FCF3}" srcOrd="1" destOrd="0" presId="urn:microsoft.com/office/officeart/2005/8/layout/orgChart1"/>
    <dgm:cxn modelId="{0F79C2C2-C792-421D-83A0-7A3F1B795CA5}" type="presParOf" srcId="{D8FA531D-1A45-4FC6-8E0D-28454354FCF3}" destId="{5E3593A0-6C2C-44E7-8D23-7201C7E9E10B}" srcOrd="0" destOrd="0" presId="urn:microsoft.com/office/officeart/2005/8/layout/orgChart1"/>
    <dgm:cxn modelId="{DA455F40-5353-42EE-ADED-E258C62B35B2}" type="presParOf" srcId="{5E3593A0-6C2C-44E7-8D23-7201C7E9E10B}" destId="{CB1BE4C7-5DB3-4DA6-8F20-7B73BB56A82A}" srcOrd="0" destOrd="0" presId="urn:microsoft.com/office/officeart/2005/8/layout/orgChart1"/>
    <dgm:cxn modelId="{03A0FEFC-1237-4D16-827B-43CD42D3D9C1}" type="presParOf" srcId="{5E3593A0-6C2C-44E7-8D23-7201C7E9E10B}" destId="{9DA6026F-30F6-4254-BEE7-36BF06ABA3AB}" srcOrd="1" destOrd="0" presId="urn:microsoft.com/office/officeart/2005/8/layout/orgChart1"/>
    <dgm:cxn modelId="{7B421217-91D6-422E-86DA-DF7A0710292D}" type="presParOf" srcId="{D8FA531D-1A45-4FC6-8E0D-28454354FCF3}" destId="{1B1EEF58-85AC-4CD3-A179-F80CFF97D132}" srcOrd="1" destOrd="0" presId="urn:microsoft.com/office/officeart/2005/8/layout/orgChart1"/>
    <dgm:cxn modelId="{1453F4B0-F759-479F-B92A-C0C7B7FD7372}" type="presParOf" srcId="{D8FA531D-1A45-4FC6-8E0D-28454354FCF3}" destId="{312F56B6-F3F0-4850-9045-904F53E97785}" srcOrd="2" destOrd="0" presId="urn:microsoft.com/office/officeart/2005/8/layout/orgChart1"/>
    <dgm:cxn modelId="{89F63947-B690-48E6-BA0A-B2D4227C1658}" type="presParOf" srcId="{C46CBAAA-C1DF-473F-BDCA-035AEF5092FC}" destId="{9C628292-AC99-4CC3-9970-5BF330D24A98}" srcOrd="2" destOrd="0" presId="urn:microsoft.com/office/officeart/2005/8/layout/orgChart1"/>
    <dgm:cxn modelId="{086A0EC0-3797-421A-812F-3A441F42512D}" type="presParOf" srcId="{C46CBAAA-C1DF-473F-BDCA-035AEF5092FC}" destId="{1841CEE5-A4C2-4F87-B550-5C698EB554E1}" srcOrd="3" destOrd="0" presId="urn:microsoft.com/office/officeart/2005/8/layout/orgChart1"/>
    <dgm:cxn modelId="{1400C88F-C5CF-4E4F-92DC-D2A2148BA6BC}" type="presParOf" srcId="{1841CEE5-A4C2-4F87-B550-5C698EB554E1}" destId="{FBDDB402-F319-4EB8-922F-E16DCDF378B8}" srcOrd="0" destOrd="0" presId="urn:microsoft.com/office/officeart/2005/8/layout/orgChart1"/>
    <dgm:cxn modelId="{9CF55DD6-D3ED-4D97-BDEF-3C8A54AB45EA}" type="presParOf" srcId="{FBDDB402-F319-4EB8-922F-E16DCDF378B8}" destId="{0CD0DC45-6B7A-4D66-9DB8-8743FA79B2A1}" srcOrd="0" destOrd="0" presId="urn:microsoft.com/office/officeart/2005/8/layout/orgChart1"/>
    <dgm:cxn modelId="{00E3C494-89BB-4BC1-95C2-7CCD68EC0259}" type="presParOf" srcId="{FBDDB402-F319-4EB8-922F-E16DCDF378B8}" destId="{1F87B6F2-0B2E-451D-A8D4-525F45847BCB}" srcOrd="1" destOrd="0" presId="urn:microsoft.com/office/officeart/2005/8/layout/orgChart1"/>
    <dgm:cxn modelId="{418C7E0E-A977-42DA-B320-18B2235DA390}" type="presParOf" srcId="{1841CEE5-A4C2-4F87-B550-5C698EB554E1}" destId="{168491CE-EC20-4F0B-94AD-C001444FB9BA}" srcOrd="1" destOrd="0" presId="urn:microsoft.com/office/officeart/2005/8/layout/orgChart1"/>
    <dgm:cxn modelId="{47853D01-540E-420B-AB17-60BD093DE927}" type="presParOf" srcId="{1841CEE5-A4C2-4F87-B550-5C698EB554E1}" destId="{A44F43C2-469B-4528-80B0-AFCCEF592DA1}" srcOrd="2" destOrd="0" presId="urn:microsoft.com/office/officeart/2005/8/layout/orgChart1"/>
    <dgm:cxn modelId="{8774F862-02DD-49D2-A934-1103C1345DD6}" type="presParOf" srcId="{49C6C764-9AF5-42E6-9A6F-7162D8027C18}" destId="{D139AE5B-781B-4998-804F-9DAD4F8D497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61D86A6-EC3F-4DD1-B4EC-0FF0C1BC30E6}" type="doc">
      <dgm:prSet loTypeId="urn:microsoft.com/office/officeart/2005/8/layout/cycle6" loCatId="relationship" qsTypeId="urn:microsoft.com/office/officeart/2005/8/quickstyle/3d7" qsCatId="3D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2395EF35-B949-4C25-8F79-21C2E30BE5E3}">
      <dgm:prSet custT="1"/>
      <dgm:spPr/>
      <dgm:t>
        <a:bodyPr/>
        <a:lstStyle/>
        <a:p>
          <a:r>
            <a: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Anger</a:t>
          </a:r>
        </a:p>
      </dgm:t>
    </dgm:pt>
    <dgm:pt modelId="{2023D249-D5B2-49AB-963A-D19444940161}" type="parTrans" cxnId="{7E8D7390-DA67-4438-BCE8-44B18F55C229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AF72FE1-00A5-48A2-87DA-C4638677523E}" type="sibTrans" cxnId="{7E8D7390-DA67-4438-BCE8-44B18F55C229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B736505-0AB9-47E6-ADFC-95A9846FF16C}">
      <dgm:prSet custT="1"/>
      <dgm:spPr/>
      <dgm:t>
        <a:bodyPr/>
        <a:lstStyle/>
        <a:p>
          <a:r>
            <a: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Adjustment disorders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5C75BF1-BE1A-4682-8316-C3317CB5B7DC}" type="parTrans" cxnId="{2E3B87D6-5C3E-4ED9-8E0F-0788599375FC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F7964AD-3925-4304-943F-71DCBD7506C4}" type="sibTrans" cxnId="{2E3B87D6-5C3E-4ED9-8E0F-0788599375FC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E0D6FDC-D0EC-443A-9959-947E389DE37A}">
      <dgm:prSet custT="1"/>
      <dgm:spPr/>
      <dgm:t>
        <a:bodyPr/>
        <a:lstStyle/>
        <a:p>
          <a:r>
            <a: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Social withdrawal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2082921-19F8-4472-BD1A-E5B31E718768}" type="parTrans" cxnId="{579BD68B-170F-42B8-A7FB-939AE0C22E49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7FBDFE8-35A3-4EA6-9C99-193C50328FF1}" type="sibTrans" cxnId="{579BD68B-170F-42B8-A7FB-939AE0C22E49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675EC2C-AEF7-47C8-AE1E-7BBD1F6F7BDD}">
      <dgm:prSet custT="1"/>
      <dgm:spPr/>
      <dgm:t>
        <a:bodyPr/>
        <a:lstStyle/>
        <a:p>
          <a:r>
            <a: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Acute organic brain syndrome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F857328-677F-4048-9B57-A2D422B423CE}" type="parTrans" cxnId="{1A2FE306-E7BF-4A83-95EB-6E7F221D7177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67780AD-7A57-49F3-85DF-5AB3BA6C37C5}" type="sibTrans" cxnId="{1A2FE306-E7BF-4A83-95EB-6E7F221D7177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037A60D-051D-4216-A9EA-B25566A70A20}">
      <dgm:prSet custT="1"/>
      <dgm:spPr/>
      <dgm:t>
        <a:bodyPr/>
        <a:lstStyle/>
        <a:p>
          <a:r>
            <a: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Low self esteem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3B007CC-32DC-46C5-8026-BC6F4EC60753}" type="parTrans" cxnId="{185AE61D-5EFC-4A91-89B8-FA43063D1BDC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99E0F0D-AD84-4C66-8F15-39F8A7711EFF}" type="sibTrans" cxnId="{185AE61D-5EFC-4A91-89B8-FA43063D1BDC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EEA439E-B7AE-4793-8765-0386732A8E6F}">
      <dgm:prSet custT="1"/>
      <dgm:spPr/>
      <dgm:t>
        <a:bodyPr/>
        <a:lstStyle/>
        <a:p>
          <a:r>
            <a: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Behavioral problems          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64FE3F7-D7FF-47E7-96B8-512B17449728}" type="parTrans" cxnId="{707E2A4D-D08A-4264-8B2A-CB93B6C5E2FE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CCBE174-2B4E-467A-81F0-3B73124766E7}" type="sibTrans" cxnId="{707E2A4D-D08A-4264-8B2A-CB93B6C5E2FE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7217833-549A-4461-BCDE-D23ECB4A8CCF}">
      <dgm:prSet custT="1"/>
      <dgm:spPr/>
      <dgm:t>
        <a:bodyPr/>
        <a:lstStyle/>
        <a:p>
          <a:r>
            <a: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Eating disorders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48D7FA3-122C-4947-9AF5-29CBFA239943}" type="parTrans" cxnId="{561F61F0-3AD7-4BC3-969B-D7A8BA73B112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A09C0D8-C117-42E8-B06D-98EC402DB0CE}" type="sibTrans" cxnId="{561F61F0-3AD7-4BC3-969B-D7A8BA73B112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C7F74D7-57A2-40DC-8DCD-CE980FB853BB}" type="pres">
      <dgm:prSet presAssocID="{261D86A6-EC3F-4DD1-B4EC-0FF0C1BC30E6}" presName="cycle" presStyleCnt="0">
        <dgm:presLayoutVars>
          <dgm:dir/>
          <dgm:resizeHandles val="exact"/>
        </dgm:presLayoutVars>
      </dgm:prSet>
      <dgm:spPr/>
    </dgm:pt>
    <dgm:pt modelId="{AB5EF452-EEBE-4C29-A96E-E2EE2559909B}" type="pres">
      <dgm:prSet presAssocID="{2395EF35-B949-4C25-8F79-21C2E30BE5E3}" presName="node" presStyleLbl="node1" presStyleIdx="0" presStyleCnt="7">
        <dgm:presLayoutVars>
          <dgm:bulletEnabled val="1"/>
        </dgm:presLayoutVars>
      </dgm:prSet>
      <dgm:spPr/>
    </dgm:pt>
    <dgm:pt modelId="{CBDB585B-B48A-4675-A789-9005B79D66FB}" type="pres">
      <dgm:prSet presAssocID="{2395EF35-B949-4C25-8F79-21C2E30BE5E3}" presName="spNode" presStyleCnt="0"/>
      <dgm:spPr/>
    </dgm:pt>
    <dgm:pt modelId="{C5446D4D-6CC9-474A-8A25-38FE6488AB89}" type="pres">
      <dgm:prSet presAssocID="{7AF72FE1-00A5-48A2-87DA-C4638677523E}" presName="sibTrans" presStyleLbl="sibTrans1D1" presStyleIdx="0" presStyleCnt="7"/>
      <dgm:spPr/>
    </dgm:pt>
    <dgm:pt modelId="{CF36117C-0F6E-4E02-84CD-28869831B1A6}" type="pres">
      <dgm:prSet presAssocID="{BB736505-0AB9-47E6-ADFC-95A9846FF16C}" presName="node" presStyleLbl="node1" presStyleIdx="1" presStyleCnt="7">
        <dgm:presLayoutVars>
          <dgm:bulletEnabled val="1"/>
        </dgm:presLayoutVars>
      </dgm:prSet>
      <dgm:spPr/>
    </dgm:pt>
    <dgm:pt modelId="{47FFFB01-6539-4144-921D-02E229D93911}" type="pres">
      <dgm:prSet presAssocID="{BB736505-0AB9-47E6-ADFC-95A9846FF16C}" presName="spNode" presStyleCnt="0"/>
      <dgm:spPr/>
    </dgm:pt>
    <dgm:pt modelId="{AFA11691-BBF6-4353-A6ED-2C5088BAEA60}" type="pres">
      <dgm:prSet presAssocID="{AF7964AD-3925-4304-943F-71DCBD7506C4}" presName="sibTrans" presStyleLbl="sibTrans1D1" presStyleIdx="1" presStyleCnt="7"/>
      <dgm:spPr/>
    </dgm:pt>
    <dgm:pt modelId="{74DBD186-4C44-4A45-9DCC-9AB008158F98}" type="pres">
      <dgm:prSet presAssocID="{4E0D6FDC-D0EC-443A-9959-947E389DE37A}" presName="node" presStyleLbl="node1" presStyleIdx="2" presStyleCnt="7">
        <dgm:presLayoutVars>
          <dgm:bulletEnabled val="1"/>
        </dgm:presLayoutVars>
      </dgm:prSet>
      <dgm:spPr/>
    </dgm:pt>
    <dgm:pt modelId="{A1125271-257C-4ED6-896C-1DAD9C9400E6}" type="pres">
      <dgm:prSet presAssocID="{4E0D6FDC-D0EC-443A-9959-947E389DE37A}" presName="spNode" presStyleCnt="0"/>
      <dgm:spPr/>
    </dgm:pt>
    <dgm:pt modelId="{54C7882F-E358-4050-A136-79E0618D6A41}" type="pres">
      <dgm:prSet presAssocID="{37FBDFE8-35A3-4EA6-9C99-193C50328FF1}" presName="sibTrans" presStyleLbl="sibTrans1D1" presStyleIdx="2" presStyleCnt="7"/>
      <dgm:spPr/>
    </dgm:pt>
    <dgm:pt modelId="{F63FF151-FEF0-4DDB-BCF4-A748317F7608}" type="pres">
      <dgm:prSet presAssocID="{9675EC2C-AEF7-47C8-AE1E-7BBD1F6F7BDD}" presName="node" presStyleLbl="node1" presStyleIdx="3" presStyleCnt="7">
        <dgm:presLayoutVars>
          <dgm:bulletEnabled val="1"/>
        </dgm:presLayoutVars>
      </dgm:prSet>
      <dgm:spPr/>
    </dgm:pt>
    <dgm:pt modelId="{8ED8F4E9-37A6-4059-BF28-0553CCBC0636}" type="pres">
      <dgm:prSet presAssocID="{9675EC2C-AEF7-47C8-AE1E-7BBD1F6F7BDD}" presName="spNode" presStyleCnt="0"/>
      <dgm:spPr/>
    </dgm:pt>
    <dgm:pt modelId="{F9DA1CBC-7B65-4712-AB2A-83D60DB1ED68}" type="pres">
      <dgm:prSet presAssocID="{C67780AD-7A57-49F3-85DF-5AB3BA6C37C5}" presName="sibTrans" presStyleLbl="sibTrans1D1" presStyleIdx="3" presStyleCnt="7"/>
      <dgm:spPr/>
    </dgm:pt>
    <dgm:pt modelId="{293CFADB-39BB-4A57-97C8-2FDF9B51407B}" type="pres">
      <dgm:prSet presAssocID="{B037A60D-051D-4216-A9EA-B25566A70A20}" presName="node" presStyleLbl="node1" presStyleIdx="4" presStyleCnt="7">
        <dgm:presLayoutVars>
          <dgm:bulletEnabled val="1"/>
        </dgm:presLayoutVars>
      </dgm:prSet>
      <dgm:spPr/>
    </dgm:pt>
    <dgm:pt modelId="{D882FAAF-4DC7-4F93-B65E-55C2B7EC03F3}" type="pres">
      <dgm:prSet presAssocID="{B037A60D-051D-4216-A9EA-B25566A70A20}" presName="spNode" presStyleCnt="0"/>
      <dgm:spPr/>
    </dgm:pt>
    <dgm:pt modelId="{E91AFF3E-5B23-4A6E-83BD-D5F2588C73FE}" type="pres">
      <dgm:prSet presAssocID="{699E0F0D-AD84-4C66-8F15-39F8A7711EFF}" presName="sibTrans" presStyleLbl="sibTrans1D1" presStyleIdx="4" presStyleCnt="7"/>
      <dgm:spPr/>
    </dgm:pt>
    <dgm:pt modelId="{B2121D2C-C4E6-47AC-880E-7BF6DAFFECBA}" type="pres">
      <dgm:prSet presAssocID="{1EEA439E-B7AE-4793-8765-0386732A8E6F}" presName="node" presStyleLbl="node1" presStyleIdx="5" presStyleCnt="7">
        <dgm:presLayoutVars>
          <dgm:bulletEnabled val="1"/>
        </dgm:presLayoutVars>
      </dgm:prSet>
      <dgm:spPr/>
    </dgm:pt>
    <dgm:pt modelId="{76FAD4E3-0C14-4CA5-BA0C-6B9637BD0D29}" type="pres">
      <dgm:prSet presAssocID="{1EEA439E-B7AE-4793-8765-0386732A8E6F}" presName="spNode" presStyleCnt="0"/>
      <dgm:spPr/>
    </dgm:pt>
    <dgm:pt modelId="{271A1878-E937-4267-9B94-EDCA30C154B4}" type="pres">
      <dgm:prSet presAssocID="{0CCBE174-2B4E-467A-81F0-3B73124766E7}" presName="sibTrans" presStyleLbl="sibTrans1D1" presStyleIdx="5" presStyleCnt="7"/>
      <dgm:spPr/>
    </dgm:pt>
    <dgm:pt modelId="{9E69F7A8-22C8-4551-8E1F-8E0C19C9D640}" type="pres">
      <dgm:prSet presAssocID="{87217833-549A-4461-BCDE-D23ECB4A8CCF}" presName="node" presStyleLbl="node1" presStyleIdx="6" presStyleCnt="7">
        <dgm:presLayoutVars>
          <dgm:bulletEnabled val="1"/>
        </dgm:presLayoutVars>
      </dgm:prSet>
      <dgm:spPr/>
    </dgm:pt>
    <dgm:pt modelId="{54DDFA79-8D93-4ABB-B890-C05A3A34C94E}" type="pres">
      <dgm:prSet presAssocID="{87217833-549A-4461-BCDE-D23ECB4A8CCF}" presName="spNode" presStyleCnt="0"/>
      <dgm:spPr/>
    </dgm:pt>
    <dgm:pt modelId="{078DC5C8-B192-43B0-81B4-64225F643188}" type="pres">
      <dgm:prSet presAssocID="{DA09C0D8-C117-42E8-B06D-98EC402DB0CE}" presName="sibTrans" presStyleLbl="sibTrans1D1" presStyleIdx="6" presStyleCnt="7"/>
      <dgm:spPr/>
    </dgm:pt>
  </dgm:ptLst>
  <dgm:cxnLst>
    <dgm:cxn modelId="{9EC74500-4B29-48F7-B4E6-68F5003387FA}" type="presOf" srcId="{699E0F0D-AD84-4C66-8F15-39F8A7711EFF}" destId="{E91AFF3E-5B23-4A6E-83BD-D5F2588C73FE}" srcOrd="0" destOrd="0" presId="urn:microsoft.com/office/officeart/2005/8/layout/cycle6"/>
    <dgm:cxn modelId="{1A2FE306-E7BF-4A83-95EB-6E7F221D7177}" srcId="{261D86A6-EC3F-4DD1-B4EC-0FF0C1BC30E6}" destId="{9675EC2C-AEF7-47C8-AE1E-7BBD1F6F7BDD}" srcOrd="3" destOrd="0" parTransId="{1F857328-677F-4048-9B57-A2D422B423CE}" sibTransId="{C67780AD-7A57-49F3-85DF-5AB3BA6C37C5}"/>
    <dgm:cxn modelId="{185AE61D-5EFC-4A91-89B8-FA43063D1BDC}" srcId="{261D86A6-EC3F-4DD1-B4EC-0FF0C1BC30E6}" destId="{B037A60D-051D-4216-A9EA-B25566A70A20}" srcOrd="4" destOrd="0" parTransId="{D3B007CC-32DC-46C5-8026-BC6F4EC60753}" sibTransId="{699E0F0D-AD84-4C66-8F15-39F8A7711EFF}"/>
    <dgm:cxn modelId="{A1E1AA2F-7E44-408C-90B2-44BC926FA5E0}" type="presOf" srcId="{4E0D6FDC-D0EC-443A-9959-947E389DE37A}" destId="{74DBD186-4C44-4A45-9DCC-9AB008158F98}" srcOrd="0" destOrd="0" presId="urn:microsoft.com/office/officeart/2005/8/layout/cycle6"/>
    <dgm:cxn modelId="{0E0AA335-0AFA-427A-80A0-9D6FDE6CE840}" type="presOf" srcId="{0CCBE174-2B4E-467A-81F0-3B73124766E7}" destId="{271A1878-E937-4267-9B94-EDCA30C154B4}" srcOrd="0" destOrd="0" presId="urn:microsoft.com/office/officeart/2005/8/layout/cycle6"/>
    <dgm:cxn modelId="{649A455C-D472-4111-B0B6-F5158AD210D8}" type="presOf" srcId="{DA09C0D8-C117-42E8-B06D-98EC402DB0CE}" destId="{078DC5C8-B192-43B0-81B4-64225F643188}" srcOrd="0" destOrd="0" presId="urn:microsoft.com/office/officeart/2005/8/layout/cycle6"/>
    <dgm:cxn modelId="{273C845D-51BA-410A-B93D-C353FA4EB1CE}" type="presOf" srcId="{AF7964AD-3925-4304-943F-71DCBD7506C4}" destId="{AFA11691-BBF6-4353-A6ED-2C5088BAEA60}" srcOrd="0" destOrd="0" presId="urn:microsoft.com/office/officeart/2005/8/layout/cycle6"/>
    <dgm:cxn modelId="{E936CF4A-849C-4061-A0D6-52A9A43760F2}" type="presOf" srcId="{2395EF35-B949-4C25-8F79-21C2E30BE5E3}" destId="{AB5EF452-EEBE-4C29-A96E-E2EE2559909B}" srcOrd="0" destOrd="0" presId="urn:microsoft.com/office/officeart/2005/8/layout/cycle6"/>
    <dgm:cxn modelId="{707E2A4D-D08A-4264-8B2A-CB93B6C5E2FE}" srcId="{261D86A6-EC3F-4DD1-B4EC-0FF0C1BC30E6}" destId="{1EEA439E-B7AE-4793-8765-0386732A8E6F}" srcOrd="5" destOrd="0" parTransId="{F64FE3F7-D7FF-47E7-96B8-512B17449728}" sibTransId="{0CCBE174-2B4E-467A-81F0-3B73124766E7}"/>
    <dgm:cxn modelId="{61673372-DE88-4F27-A913-30BE9EC3EEFC}" type="presOf" srcId="{1EEA439E-B7AE-4793-8765-0386732A8E6F}" destId="{B2121D2C-C4E6-47AC-880E-7BF6DAFFECBA}" srcOrd="0" destOrd="0" presId="urn:microsoft.com/office/officeart/2005/8/layout/cycle6"/>
    <dgm:cxn modelId="{6A736074-E8AC-40A3-8711-8BA86001D2F7}" type="presOf" srcId="{B037A60D-051D-4216-A9EA-B25566A70A20}" destId="{293CFADB-39BB-4A57-97C8-2FDF9B51407B}" srcOrd="0" destOrd="0" presId="urn:microsoft.com/office/officeart/2005/8/layout/cycle6"/>
    <dgm:cxn modelId="{64324585-6078-4B53-A968-99E9836F87B9}" type="presOf" srcId="{37FBDFE8-35A3-4EA6-9C99-193C50328FF1}" destId="{54C7882F-E358-4050-A136-79E0618D6A41}" srcOrd="0" destOrd="0" presId="urn:microsoft.com/office/officeart/2005/8/layout/cycle6"/>
    <dgm:cxn modelId="{579BD68B-170F-42B8-A7FB-939AE0C22E49}" srcId="{261D86A6-EC3F-4DD1-B4EC-0FF0C1BC30E6}" destId="{4E0D6FDC-D0EC-443A-9959-947E389DE37A}" srcOrd="2" destOrd="0" parTransId="{32082921-19F8-4472-BD1A-E5B31E718768}" sibTransId="{37FBDFE8-35A3-4EA6-9C99-193C50328FF1}"/>
    <dgm:cxn modelId="{7E8D7390-DA67-4438-BCE8-44B18F55C229}" srcId="{261D86A6-EC3F-4DD1-B4EC-0FF0C1BC30E6}" destId="{2395EF35-B949-4C25-8F79-21C2E30BE5E3}" srcOrd="0" destOrd="0" parTransId="{2023D249-D5B2-49AB-963A-D19444940161}" sibTransId="{7AF72FE1-00A5-48A2-87DA-C4638677523E}"/>
    <dgm:cxn modelId="{A82437A4-F887-4C28-8E1E-E47F0D4F0B20}" type="presOf" srcId="{7AF72FE1-00A5-48A2-87DA-C4638677523E}" destId="{C5446D4D-6CC9-474A-8A25-38FE6488AB89}" srcOrd="0" destOrd="0" presId="urn:microsoft.com/office/officeart/2005/8/layout/cycle6"/>
    <dgm:cxn modelId="{6C4B8CB7-6D06-40AA-9783-E07320BDC5E5}" type="presOf" srcId="{87217833-549A-4461-BCDE-D23ECB4A8CCF}" destId="{9E69F7A8-22C8-4551-8E1F-8E0C19C9D640}" srcOrd="0" destOrd="0" presId="urn:microsoft.com/office/officeart/2005/8/layout/cycle6"/>
    <dgm:cxn modelId="{1935DFBA-1413-469C-BB0F-CDF3EFCA897F}" type="presOf" srcId="{9675EC2C-AEF7-47C8-AE1E-7BBD1F6F7BDD}" destId="{F63FF151-FEF0-4DDB-BCF4-A748317F7608}" srcOrd="0" destOrd="0" presId="urn:microsoft.com/office/officeart/2005/8/layout/cycle6"/>
    <dgm:cxn modelId="{C79565BF-056F-449C-9564-3BFFF5DC6A6D}" type="presOf" srcId="{261D86A6-EC3F-4DD1-B4EC-0FF0C1BC30E6}" destId="{6C7F74D7-57A2-40DC-8DCD-CE980FB853BB}" srcOrd="0" destOrd="0" presId="urn:microsoft.com/office/officeart/2005/8/layout/cycle6"/>
    <dgm:cxn modelId="{D7076CC5-F7D9-47D7-BB31-84344D0CF294}" type="presOf" srcId="{C67780AD-7A57-49F3-85DF-5AB3BA6C37C5}" destId="{F9DA1CBC-7B65-4712-AB2A-83D60DB1ED68}" srcOrd="0" destOrd="0" presId="urn:microsoft.com/office/officeart/2005/8/layout/cycle6"/>
    <dgm:cxn modelId="{2E3B87D6-5C3E-4ED9-8E0F-0788599375FC}" srcId="{261D86A6-EC3F-4DD1-B4EC-0FF0C1BC30E6}" destId="{BB736505-0AB9-47E6-ADFC-95A9846FF16C}" srcOrd="1" destOrd="0" parTransId="{A5C75BF1-BE1A-4682-8316-C3317CB5B7DC}" sibTransId="{AF7964AD-3925-4304-943F-71DCBD7506C4}"/>
    <dgm:cxn modelId="{0AA906E3-ABD5-4379-A16C-E529045CFCC9}" type="presOf" srcId="{BB736505-0AB9-47E6-ADFC-95A9846FF16C}" destId="{CF36117C-0F6E-4E02-84CD-28869831B1A6}" srcOrd="0" destOrd="0" presId="urn:microsoft.com/office/officeart/2005/8/layout/cycle6"/>
    <dgm:cxn modelId="{561F61F0-3AD7-4BC3-969B-D7A8BA73B112}" srcId="{261D86A6-EC3F-4DD1-B4EC-0FF0C1BC30E6}" destId="{87217833-549A-4461-BCDE-D23ECB4A8CCF}" srcOrd="6" destOrd="0" parTransId="{B48D7FA3-122C-4947-9AF5-29CBFA239943}" sibTransId="{DA09C0D8-C117-42E8-B06D-98EC402DB0CE}"/>
    <dgm:cxn modelId="{B8F7236A-D0D1-4813-9BED-6F2975A9BF82}" type="presParOf" srcId="{6C7F74D7-57A2-40DC-8DCD-CE980FB853BB}" destId="{AB5EF452-EEBE-4C29-A96E-E2EE2559909B}" srcOrd="0" destOrd="0" presId="urn:microsoft.com/office/officeart/2005/8/layout/cycle6"/>
    <dgm:cxn modelId="{B6398692-E1F4-43C0-B01C-82911E11E66D}" type="presParOf" srcId="{6C7F74D7-57A2-40DC-8DCD-CE980FB853BB}" destId="{CBDB585B-B48A-4675-A789-9005B79D66FB}" srcOrd="1" destOrd="0" presId="urn:microsoft.com/office/officeart/2005/8/layout/cycle6"/>
    <dgm:cxn modelId="{D283E523-803D-4207-9646-7A1D08A24D67}" type="presParOf" srcId="{6C7F74D7-57A2-40DC-8DCD-CE980FB853BB}" destId="{C5446D4D-6CC9-474A-8A25-38FE6488AB89}" srcOrd="2" destOrd="0" presId="urn:microsoft.com/office/officeart/2005/8/layout/cycle6"/>
    <dgm:cxn modelId="{AF3C4284-C9DE-48CB-BE35-84F1F4708195}" type="presParOf" srcId="{6C7F74D7-57A2-40DC-8DCD-CE980FB853BB}" destId="{CF36117C-0F6E-4E02-84CD-28869831B1A6}" srcOrd="3" destOrd="0" presId="urn:microsoft.com/office/officeart/2005/8/layout/cycle6"/>
    <dgm:cxn modelId="{E2C61D15-D33E-47FF-B543-B582DECEAD5C}" type="presParOf" srcId="{6C7F74D7-57A2-40DC-8DCD-CE980FB853BB}" destId="{47FFFB01-6539-4144-921D-02E229D93911}" srcOrd="4" destOrd="0" presId="urn:microsoft.com/office/officeart/2005/8/layout/cycle6"/>
    <dgm:cxn modelId="{A796A1A2-45C5-46DC-80B5-DE22CD882784}" type="presParOf" srcId="{6C7F74D7-57A2-40DC-8DCD-CE980FB853BB}" destId="{AFA11691-BBF6-4353-A6ED-2C5088BAEA60}" srcOrd="5" destOrd="0" presId="urn:microsoft.com/office/officeart/2005/8/layout/cycle6"/>
    <dgm:cxn modelId="{0336925C-F942-47BC-B7E9-D50A02518761}" type="presParOf" srcId="{6C7F74D7-57A2-40DC-8DCD-CE980FB853BB}" destId="{74DBD186-4C44-4A45-9DCC-9AB008158F98}" srcOrd="6" destOrd="0" presId="urn:microsoft.com/office/officeart/2005/8/layout/cycle6"/>
    <dgm:cxn modelId="{00FC7025-CEAD-4217-9B88-8F0377222145}" type="presParOf" srcId="{6C7F74D7-57A2-40DC-8DCD-CE980FB853BB}" destId="{A1125271-257C-4ED6-896C-1DAD9C9400E6}" srcOrd="7" destOrd="0" presId="urn:microsoft.com/office/officeart/2005/8/layout/cycle6"/>
    <dgm:cxn modelId="{4C7178C2-7C50-4C45-8B88-E85756DBB35A}" type="presParOf" srcId="{6C7F74D7-57A2-40DC-8DCD-CE980FB853BB}" destId="{54C7882F-E358-4050-A136-79E0618D6A41}" srcOrd="8" destOrd="0" presId="urn:microsoft.com/office/officeart/2005/8/layout/cycle6"/>
    <dgm:cxn modelId="{FA2A05C1-DC20-4CB5-B7AD-7764AD6958D3}" type="presParOf" srcId="{6C7F74D7-57A2-40DC-8DCD-CE980FB853BB}" destId="{F63FF151-FEF0-4DDB-BCF4-A748317F7608}" srcOrd="9" destOrd="0" presId="urn:microsoft.com/office/officeart/2005/8/layout/cycle6"/>
    <dgm:cxn modelId="{876B4BAC-DAD4-45FC-8C97-ABFD4EF911F1}" type="presParOf" srcId="{6C7F74D7-57A2-40DC-8DCD-CE980FB853BB}" destId="{8ED8F4E9-37A6-4059-BF28-0553CCBC0636}" srcOrd="10" destOrd="0" presId="urn:microsoft.com/office/officeart/2005/8/layout/cycle6"/>
    <dgm:cxn modelId="{19B0455B-DFAB-4F70-A557-BD0EC799CA01}" type="presParOf" srcId="{6C7F74D7-57A2-40DC-8DCD-CE980FB853BB}" destId="{F9DA1CBC-7B65-4712-AB2A-83D60DB1ED68}" srcOrd="11" destOrd="0" presId="urn:microsoft.com/office/officeart/2005/8/layout/cycle6"/>
    <dgm:cxn modelId="{017CC057-B18E-4011-AB71-2FFCA05FF990}" type="presParOf" srcId="{6C7F74D7-57A2-40DC-8DCD-CE980FB853BB}" destId="{293CFADB-39BB-4A57-97C8-2FDF9B51407B}" srcOrd="12" destOrd="0" presId="urn:microsoft.com/office/officeart/2005/8/layout/cycle6"/>
    <dgm:cxn modelId="{9489CF44-F60D-4DE1-979A-37D6079382FD}" type="presParOf" srcId="{6C7F74D7-57A2-40DC-8DCD-CE980FB853BB}" destId="{D882FAAF-4DC7-4F93-B65E-55C2B7EC03F3}" srcOrd="13" destOrd="0" presId="urn:microsoft.com/office/officeart/2005/8/layout/cycle6"/>
    <dgm:cxn modelId="{279298E8-A109-4CC4-A62C-80AB962D8BF6}" type="presParOf" srcId="{6C7F74D7-57A2-40DC-8DCD-CE980FB853BB}" destId="{E91AFF3E-5B23-4A6E-83BD-D5F2588C73FE}" srcOrd="14" destOrd="0" presId="urn:microsoft.com/office/officeart/2005/8/layout/cycle6"/>
    <dgm:cxn modelId="{0902C76D-A5DE-44DF-BDBE-B8413A660ECB}" type="presParOf" srcId="{6C7F74D7-57A2-40DC-8DCD-CE980FB853BB}" destId="{B2121D2C-C4E6-47AC-880E-7BF6DAFFECBA}" srcOrd="15" destOrd="0" presId="urn:microsoft.com/office/officeart/2005/8/layout/cycle6"/>
    <dgm:cxn modelId="{B3230AA2-F754-454A-A8AB-A6018902856A}" type="presParOf" srcId="{6C7F74D7-57A2-40DC-8DCD-CE980FB853BB}" destId="{76FAD4E3-0C14-4CA5-BA0C-6B9637BD0D29}" srcOrd="16" destOrd="0" presId="urn:microsoft.com/office/officeart/2005/8/layout/cycle6"/>
    <dgm:cxn modelId="{DDBA7358-7A08-479B-86D0-342F94541F9F}" type="presParOf" srcId="{6C7F74D7-57A2-40DC-8DCD-CE980FB853BB}" destId="{271A1878-E937-4267-9B94-EDCA30C154B4}" srcOrd="17" destOrd="0" presId="urn:microsoft.com/office/officeart/2005/8/layout/cycle6"/>
    <dgm:cxn modelId="{F85E21DD-CE64-4009-B84A-E327BBE369B7}" type="presParOf" srcId="{6C7F74D7-57A2-40DC-8DCD-CE980FB853BB}" destId="{9E69F7A8-22C8-4551-8E1F-8E0C19C9D640}" srcOrd="18" destOrd="0" presId="urn:microsoft.com/office/officeart/2005/8/layout/cycle6"/>
    <dgm:cxn modelId="{51DDCF63-B115-47FA-9B86-1560AE1FB684}" type="presParOf" srcId="{6C7F74D7-57A2-40DC-8DCD-CE980FB853BB}" destId="{54DDFA79-8D93-4ABB-B890-C05A3A34C94E}" srcOrd="19" destOrd="0" presId="urn:microsoft.com/office/officeart/2005/8/layout/cycle6"/>
    <dgm:cxn modelId="{BE7EEBAC-64CC-458F-83BE-50F83B0DA8DB}" type="presParOf" srcId="{6C7F74D7-57A2-40DC-8DCD-CE980FB853BB}" destId="{078DC5C8-B192-43B0-81B4-64225F643188}" srcOrd="2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995988B-1DF9-4E18-8AD4-F2670B20E56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A18FE97-7408-4E63-B3A2-D0DD585F18DE}">
      <dgm:prSet/>
      <dgm:spPr/>
      <dgm:t>
        <a:bodyPr/>
        <a:lstStyle/>
        <a:p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learning problems.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35A1AC-CB09-4E19-A7E6-0F02B5B409F6}" type="parTrans" cxnId="{77456665-1139-49C3-B1C8-6D5F9CDADCEB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EBB4FB8-EAB2-40E2-A59F-89BFFEAA5BB4}" type="sibTrans" cxnId="{77456665-1139-49C3-B1C8-6D5F9CDADCEB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61F71C2-5CF1-4B30-A006-07512A6BEB4A}">
      <dgm:prSet/>
      <dgm:spPr/>
      <dgm:t>
        <a:bodyPr/>
        <a:lstStyle/>
        <a:p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School absence.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7CC56A-8566-469A-8900-0EF896F6FD27}" type="parTrans" cxnId="{C5B20FF4-4AB0-4962-A523-055D5262F09A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7C236E4-0F97-4C83-AAB5-3492D3A16679}" type="sibTrans" cxnId="{C5B20FF4-4AB0-4962-A523-055D5262F09A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148E5BB-5A26-4F58-8CE9-85E64D8B2044}" type="pres">
      <dgm:prSet presAssocID="{F995988B-1DF9-4E18-8AD4-F2670B20E568}" presName="compositeShape" presStyleCnt="0">
        <dgm:presLayoutVars>
          <dgm:chMax val="7"/>
          <dgm:dir/>
          <dgm:resizeHandles val="exact"/>
        </dgm:presLayoutVars>
      </dgm:prSet>
      <dgm:spPr/>
    </dgm:pt>
    <dgm:pt modelId="{491D3387-0732-4526-9C4E-A9CB8EEB88E9}" type="pres">
      <dgm:prSet presAssocID="{3A18FE97-7408-4E63-B3A2-D0DD585F18DE}" presName="circ1" presStyleLbl="vennNode1" presStyleIdx="0" presStyleCnt="2"/>
      <dgm:spPr/>
    </dgm:pt>
    <dgm:pt modelId="{2596016E-01E7-486F-9A70-03D33EFDCCBF}" type="pres">
      <dgm:prSet presAssocID="{3A18FE97-7408-4E63-B3A2-D0DD585F18D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37DF8AC-EF10-4942-A22B-F09049FB3C4C}" type="pres">
      <dgm:prSet presAssocID="{D61F71C2-5CF1-4B30-A006-07512A6BEB4A}" presName="circ2" presStyleLbl="vennNode1" presStyleIdx="1" presStyleCnt="2"/>
      <dgm:spPr/>
    </dgm:pt>
    <dgm:pt modelId="{CDB2295A-9323-4299-977F-4A6D9BCCEED8}" type="pres">
      <dgm:prSet presAssocID="{D61F71C2-5CF1-4B30-A006-07512A6BEB4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E466B408-A9C7-413B-88C2-A263F6FDB80E}" type="presOf" srcId="{3A18FE97-7408-4E63-B3A2-D0DD585F18DE}" destId="{2596016E-01E7-486F-9A70-03D33EFDCCBF}" srcOrd="1" destOrd="0" presId="urn:microsoft.com/office/officeart/2005/8/layout/venn1"/>
    <dgm:cxn modelId="{3FD28C0B-5C10-4EBD-9B4E-25121494E559}" type="presOf" srcId="{F995988B-1DF9-4E18-8AD4-F2670B20E568}" destId="{D148E5BB-5A26-4F58-8CE9-85E64D8B2044}" srcOrd="0" destOrd="0" presId="urn:microsoft.com/office/officeart/2005/8/layout/venn1"/>
    <dgm:cxn modelId="{3D2E9629-D9B9-4C6C-81D4-4AB4F300F242}" type="presOf" srcId="{D61F71C2-5CF1-4B30-A006-07512A6BEB4A}" destId="{537DF8AC-EF10-4942-A22B-F09049FB3C4C}" srcOrd="0" destOrd="0" presId="urn:microsoft.com/office/officeart/2005/8/layout/venn1"/>
    <dgm:cxn modelId="{77456665-1139-49C3-B1C8-6D5F9CDADCEB}" srcId="{F995988B-1DF9-4E18-8AD4-F2670B20E568}" destId="{3A18FE97-7408-4E63-B3A2-D0DD585F18DE}" srcOrd="0" destOrd="0" parTransId="{4635A1AC-CB09-4E19-A7E6-0F02B5B409F6}" sibTransId="{4EBB4FB8-EAB2-40E2-A59F-89BFFEAA5BB4}"/>
    <dgm:cxn modelId="{98D680A9-42F7-48B2-90E9-0395A9857BEA}" type="presOf" srcId="{D61F71C2-5CF1-4B30-A006-07512A6BEB4A}" destId="{CDB2295A-9323-4299-977F-4A6D9BCCEED8}" srcOrd="1" destOrd="0" presId="urn:microsoft.com/office/officeart/2005/8/layout/venn1"/>
    <dgm:cxn modelId="{86C4C3DB-D97F-4F75-97C9-FBFA590C249D}" type="presOf" srcId="{3A18FE97-7408-4E63-B3A2-D0DD585F18DE}" destId="{491D3387-0732-4526-9C4E-A9CB8EEB88E9}" srcOrd="0" destOrd="0" presId="urn:microsoft.com/office/officeart/2005/8/layout/venn1"/>
    <dgm:cxn modelId="{C5B20FF4-4AB0-4962-A523-055D5262F09A}" srcId="{F995988B-1DF9-4E18-8AD4-F2670B20E568}" destId="{D61F71C2-5CF1-4B30-A006-07512A6BEB4A}" srcOrd="1" destOrd="0" parTransId="{FE7CC56A-8566-469A-8900-0EF896F6FD27}" sibTransId="{27C236E4-0F97-4C83-AAB5-3492D3A16679}"/>
    <dgm:cxn modelId="{1CD9B538-532A-4B8B-9BDC-CF9C9A679E3D}" type="presParOf" srcId="{D148E5BB-5A26-4F58-8CE9-85E64D8B2044}" destId="{491D3387-0732-4526-9C4E-A9CB8EEB88E9}" srcOrd="0" destOrd="0" presId="urn:microsoft.com/office/officeart/2005/8/layout/venn1"/>
    <dgm:cxn modelId="{30E04488-44BB-4F95-B8DE-E087861B5391}" type="presParOf" srcId="{D148E5BB-5A26-4F58-8CE9-85E64D8B2044}" destId="{2596016E-01E7-486F-9A70-03D33EFDCCBF}" srcOrd="1" destOrd="0" presId="urn:microsoft.com/office/officeart/2005/8/layout/venn1"/>
    <dgm:cxn modelId="{5B08EFB9-9836-4C28-BAAD-2988792D30A9}" type="presParOf" srcId="{D148E5BB-5A26-4F58-8CE9-85E64D8B2044}" destId="{537DF8AC-EF10-4942-A22B-F09049FB3C4C}" srcOrd="2" destOrd="0" presId="urn:microsoft.com/office/officeart/2005/8/layout/venn1"/>
    <dgm:cxn modelId="{FDFDC0A6-620D-4EB8-A10A-077A75788F2B}" type="presParOf" srcId="{D148E5BB-5A26-4F58-8CE9-85E64D8B2044}" destId="{CDB2295A-9323-4299-977F-4A6D9BCCEED8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B6DA09B-20F0-47BB-AB08-3484F89D70B6}" type="doc">
      <dgm:prSet loTypeId="urn:microsoft.com/office/officeart/2005/8/layout/matrix2" loCatId="matrix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024E839-BE41-475F-B158-E11C29DA05B1}">
      <dgm:prSet/>
      <dgm:spPr/>
      <dgm:t>
        <a:bodyPr/>
        <a:lstStyle/>
        <a:p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Parent support.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C1F2F2F-C2B3-4E01-BC8A-C7942CA77B13}" type="parTrans" cxnId="{249CAA9F-388F-47D3-A809-8B49244443D9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551B712-DCD9-420E-B48F-0F46A06931B4}" type="sibTrans" cxnId="{249CAA9F-388F-47D3-A809-8B49244443D9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967A6C7-9AFF-4C47-AC18-1A798B7766F1}">
      <dgm:prSet/>
      <dgm:spPr/>
      <dgm:t>
        <a:bodyPr/>
        <a:lstStyle/>
        <a:p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Cognitive coping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B78F31-8CD4-401B-A8AF-D45DBC7EF7F9}" type="parTrans" cxnId="{BFAA4E9E-585E-4DEB-8395-9D7AC89068F8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87922A9-9001-446F-BC88-233F99733278}" type="sibTrans" cxnId="{BFAA4E9E-585E-4DEB-8395-9D7AC89068F8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C3B53E4-944E-4988-B588-C26715E693CD}">
      <dgm:prSet/>
      <dgm:spPr/>
      <dgm:t>
        <a:bodyPr/>
        <a:lstStyle/>
        <a:p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understand how the insulin help to grow stronger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D0D654A-C071-4D7A-B5BE-58D940C3F311}" type="parTrans" cxnId="{FD846456-92F6-40AC-811A-5D1CE789DCA1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1407DB2-E49B-46FE-8234-A89C4023B002}" type="sibTrans" cxnId="{FD846456-92F6-40AC-811A-5D1CE789DCA1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A131090-1CD8-4C5E-9A8C-87CF163E5DDE}">
      <dgm:prSet/>
      <dgm:spPr/>
      <dgm:t>
        <a:bodyPr/>
        <a:lstStyle/>
        <a:p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Behavioral coping 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AB2E09B-4328-4F0C-ABB5-8837E1F59561}" type="parTrans" cxnId="{F598E184-F784-4548-BEFE-11759B724273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08D368E-B1A5-4DCB-B107-50676BDB74D2}" type="sibTrans" cxnId="{F598E184-F784-4548-BEFE-11759B724273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1ACF1CF-B5F3-4986-824F-30E7A456C68A}">
      <dgm:prSet/>
      <dgm:spPr/>
      <dgm:t>
        <a:bodyPr/>
        <a:lstStyle/>
        <a:p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minimize the experience of being deprived from popular food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4C7B323-2186-42FE-A089-941B6E3F263C}" type="parTrans" cxnId="{18DA0AC8-775A-4916-813D-85F5AD1AC023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E0A2B24-6007-4D10-AF0C-C87BF1035F47}" type="sibTrans" cxnId="{18DA0AC8-775A-4916-813D-85F5AD1AC023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8CAA789-A511-430A-925A-231B30B2EB2F}">
      <dgm:prSet/>
      <dgm:spPr/>
      <dgm:t>
        <a:bodyPr/>
        <a:lstStyle/>
        <a:p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Coping with Sx of Depression and anxiety.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BA85C47-B1F2-48FE-9758-AC10F544EC13}" type="parTrans" cxnId="{FA776DDD-840B-4C1B-B414-2C0F2DF7F557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BECF45E-75D9-4C0D-B91A-99FCE9B84DE0}" type="sibTrans" cxnId="{FA776DDD-840B-4C1B-B414-2C0F2DF7F557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EB7C2F3-95CA-4AA0-80EF-84B24E25FBB8}" type="pres">
      <dgm:prSet presAssocID="{2B6DA09B-20F0-47BB-AB08-3484F89D70B6}" presName="matrix" presStyleCnt="0">
        <dgm:presLayoutVars>
          <dgm:chMax val="1"/>
          <dgm:dir/>
          <dgm:resizeHandles val="exact"/>
        </dgm:presLayoutVars>
      </dgm:prSet>
      <dgm:spPr/>
    </dgm:pt>
    <dgm:pt modelId="{CFD23B94-17D2-4C2C-8BFF-CA815BB8B9D8}" type="pres">
      <dgm:prSet presAssocID="{2B6DA09B-20F0-47BB-AB08-3484F89D70B6}" presName="axisShape" presStyleLbl="bgShp" presStyleIdx="0" presStyleCnt="1"/>
      <dgm:spPr/>
    </dgm:pt>
    <dgm:pt modelId="{774474FD-A31E-448D-8D99-782128E28626}" type="pres">
      <dgm:prSet presAssocID="{2B6DA09B-20F0-47BB-AB08-3484F89D70B6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AF8703C-3622-4FE2-95DF-47EA53719DE5}" type="pres">
      <dgm:prSet presAssocID="{2B6DA09B-20F0-47BB-AB08-3484F89D70B6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3168664E-BC96-44C2-B514-5A24AE1318E9}" type="pres">
      <dgm:prSet presAssocID="{2B6DA09B-20F0-47BB-AB08-3484F89D70B6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972745E2-5D82-4CB2-9160-9C4806B98928}" type="pres">
      <dgm:prSet presAssocID="{2B6DA09B-20F0-47BB-AB08-3484F89D70B6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0D8C3D13-25A7-47A2-B731-E83112CB5634}" type="presOf" srcId="{0967A6C7-9AFF-4C47-AC18-1A798B7766F1}" destId="{DAF8703C-3622-4FE2-95DF-47EA53719DE5}" srcOrd="0" destOrd="0" presId="urn:microsoft.com/office/officeart/2005/8/layout/matrix2"/>
    <dgm:cxn modelId="{FD846456-92F6-40AC-811A-5D1CE789DCA1}" srcId="{0967A6C7-9AFF-4C47-AC18-1A798B7766F1}" destId="{AC3B53E4-944E-4988-B588-C26715E693CD}" srcOrd="0" destOrd="0" parTransId="{9D0D654A-C071-4D7A-B5BE-58D940C3F311}" sibTransId="{D1407DB2-E49B-46FE-8234-A89C4023B002}"/>
    <dgm:cxn modelId="{E67BAE59-3360-4AB0-B09C-F7EBB5E254D8}" type="presOf" srcId="{5A131090-1CD8-4C5E-9A8C-87CF163E5DDE}" destId="{3168664E-BC96-44C2-B514-5A24AE1318E9}" srcOrd="0" destOrd="0" presId="urn:microsoft.com/office/officeart/2005/8/layout/matrix2"/>
    <dgm:cxn modelId="{F598E184-F784-4548-BEFE-11759B724273}" srcId="{2B6DA09B-20F0-47BB-AB08-3484F89D70B6}" destId="{5A131090-1CD8-4C5E-9A8C-87CF163E5DDE}" srcOrd="2" destOrd="0" parTransId="{EAB2E09B-4328-4F0C-ABB5-8837E1F59561}" sibTransId="{908D368E-B1A5-4DCB-B107-50676BDB74D2}"/>
    <dgm:cxn modelId="{FC31A08F-5D52-42B4-A87B-8F29C9A64397}" type="presOf" srcId="{AC3B53E4-944E-4988-B588-C26715E693CD}" destId="{DAF8703C-3622-4FE2-95DF-47EA53719DE5}" srcOrd="0" destOrd="1" presId="urn:microsoft.com/office/officeart/2005/8/layout/matrix2"/>
    <dgm:cxn modelId="{BFAA4E9E-585E-4DEB-8395-9D7AC89068F8}" srcId="{2B6DA09B-20F0-47BB-AB08-3484F89D70B6}" destId="{0967A6C7-9AFF-4C47-AC18-1A798B7766F1}" srcOrd="1" destOrd="0" parTransId="{6DB78F31-8CD4-401B-A8AF-D45DBC7EF7F9}" sibTransId="{087922A9-9001-446F-BC88-233F99733278}"/>
    <dgm:cxn modelId="{249CAA9F-388F-47D3-A809-8B49244443D9}" srcId="{2B6DA09B-20F0-47BB-AB08-3484F89D70B6}" destId="{B024E839-BE41-475F-B158-E11C29DA05B1}" srcOrd="0" destOrd="0" parTransId="{AC1F2F2F-C2B3-4E01-BC8A-C7942CA77B13}" sibTransId="{0551B712-DCD9-420E-B48F-0F46A06931B4}"/>
    <dgm:cxn modelId="{652DD4AC-952A-4A7E-B310-69BB572AE923}" type="presOf" srcId="{B024E839-BE41-475F-B158-E11C29DA05B1}" destId="{774474FD-A31E-448D-8D99-782128E28626}" srcOrd="0" destOrd="0" presId="urn:microsoft.com/office/officeart/2005/8/layout/matrix2"/>
    <dgm:cxn modelId="{435238BA-FFD5-46E8-BE22-7B9E6A9AF0A0}" type="presOf" srcId="{2B6DA09B-20F0-47BB-AB08-3484F89D70B6}" destId="{BEB7C2F3-95CA-4AA0-80EF-84B24E25FBB8}" srcOrd="0" destOrd="0" presId="urn:microsoft.com/office/officeart/2005/8/layout/matrix2"/>
    <dgm:cxn modelId="{18DA0AC8-775A-4916-813D-85F5AD1AC023}" srcId="{5A131090-1CD8-4C5E-9A8C-87CF163E5DDE}" destId="{F1ACF1CF-B5F3-4986-824F-30E7A456C68A}" srcOrd="0" destOrd="0" parTransId="{E4C7B323-2186-42FE-A089-941B6E3F263C}" sibTransId="{CE0A2B24-6007-4D10-AF0C-C87BF1035F47}"/>
    <dgm:cxn modelId="{FA776DDD-840B-4C1B-B414-2C0F2DF7F557}" srcId="{2B6DA09B-20F0-47BB-AB08-3484F89D70B6}" destId="{98CAA789-A511-430A-925A-231B30B2EB2F}" srcOrd="3" destOrd="0" parTransId="{BBA85C47-B1F2-48FE-9758-AC10F544EC13}" sibTransId="{EBECF45E-75D9-4C0D-B91A-99FCE9B84DE0}"/>
    <dgm:cxn modelId="{674388DD-8775-47C6-A07D-C3BA094FB02A}" type="presOf" srcId="{F1ACF1CF-B5F3-4986-824F-30E7A456C68A}" destId="{3168664E-BC96-44C2-B514-5A24AE1318E9}" srcOrd="0" destOrd="1" presId="urn:microsoft.com/office/officeart/2005/8/layout/matrix2"/>
    <dgm:cxn modelId="{F10460F3-F9FA-49C1-917A-E533481F37C4}" type="presOf" srcId="{98CAA789-A511-430A-925A-231B30B2EB2F}" destId="{972745E2-5D82-4CB2-9160-9C4806B98928}" srcOrd="0" destOrd="0" presId="urn:microsoft.com/office/officeart/2005/8/layout/matrix2"/>
    <dgm:cxn modelId="{0FAA5B91-A9FD-4E6D-A6F9-D05581733150}" type="presParOf" srcId="{BEB7C2F3-95CA-4AA0-80EF-84B24E25FBB8}" destId="{CFD23B94-17D2-4C2C-8BFF-CA815BB8B9D8}" srcOrd="0" destOrd="0" presId="urn:microsoft.com/office/officeart/2005/8/layout/matrix2"/>
    <dgm:cxn modelId="{2A8213A3-FB68-438E-896F-410D66D414EF}" type="presParOf" srcId="{BEB7C2F3-95CA-4AA0-80EF-84B24E25FBB8}" destId="{774474FD-A31E-448D-8D99-782128E28626}" srcOrd="1" destOrd="0" presId="urn:microsoft.com/office/officeart/2005/8/layout/matrix2"/>
    <dgm:cxn modelId="{053BBDC0-72A0-4417-A02D-D0DCE64AE410}" type="presParOf" srcId="{BEB7C2F3-95CA-4AA0-80EF-84B24E25FBB8}" destId="{DAF8703C-3622-4FE2-95DF-47EA53719DE5}" srcOrd="2" destOrd="0" presId="urn:microsoft.com/office/officeart/2005/8/layout/matrix2"/>
    <dgm:cxn modelId="{1B647453-B0E1-4563-BC47-7D6E0EB700D3}" type="presParOf" srcId="{BEB7C2F3-95CA-4AA0-80EF-84B24E25FBB8}" destId="{3168664E-BC96-44C2-B514-5A24AE1318E9}" srcOrd="3" destOrd="0" presId="urn:microsoft.com/office/officeart/2005/8/layout/matrix2"/>
    <dgm:cxn modelId="{A9D03CB2-E613-49E3-ACE2-88196E124E54}" type="presParOf" srcId="{BEB7C2F3-95CA-4AA0-80EF-84B24E25FBB8}" destId="{972745E2-5D82-4CB2-9160-9C4806B98928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95C6A3E-57D7-4D7A-8048-63DB3954D87D}" type="doc">
      <dgm:prSet loTypeId="urn:microsoft.com/office/officeart/2005/8/layout/cycle4" loCatId="cycle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9DF5B8-6225-409F-97E9-D076CDB11092}">
      <dgm:prSet custT="1"/>
      <dgm:spPr/>
      <dgm:t>
        <a:bodyPr/>
        <a:lstStyle/>
        <a:p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Education</a:t>
          </a:r>
          <a:endParaRPr lang="ar-SA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FD6DFAC-6D6D-44EC-9C79-3F19B9236156}" type="parTrans" cxnId="{11BB34A3-6595-4868-AECB-577E144FCD4A}">
      <dgm:prSet/>
      <dgm:spPr/>
      <dgm:t>
        <a:bodyPr/>
        <a:lstStyle/>
        <a:p>
          <a:endParaRPr lang="en-US" sz="3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E0FD4B1-2500-47B4-9352-76554FA17F4F}" type="sibTrans" cxnId="{11BB34A3-6595-4868-AECB-577E144FCD4A}">
      <dgm:prSet/>
      <dgm:spPr/>
      <dgm:t>
        <a:bodyPr/>
        <a:lstStyle/>
        <a:p>
          <a:endParaRPr lang="en-US" sz="3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B10609A-79EC-4C7C-884C-2E4539787BA4}">
      <dgm:prSet custT="1"/>
      <dgm:spPr/>
      <dgm:t>
        <a:bodyPr/>
        <a:lstStyle/>
        <a:p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School &amp; Family counseling</a:t>
          </a:r>
          <a:endParaRPr lang="ar-SA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9C1A29D-0C1B-4BDF-B06F-E96B03E7DD0D}" type="parTrans" cxnId="{079AE2FC-500E-4D39-882A-13AB43AF3A02}">
      <dgm:prSet/>
      <dgm:spPr/>
      <dgm:t>
        <a:bodyPr/>
        <a:lstStyle/>
        <a:p>
          <a:endParaRPr lang="en-US" sz="3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9B0E516-8ECE-4578-9FE3-7C8DE350C497}" type="sibTrans" cxnId="{079AE2FC-500E-4D39-882A-13AB43AF3A02}">
      <dgm:prSet/>
      <dgm:spPr/>
      <dgm:t>
        <a:bodyPr/>
        <a:lstStyle/>
        <a:p>
          <a:endParaRPr lang="en-US" sz="3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5FEA62B-6CFA-4E5C-BBFD-E55CB812856F}">
      <dgm:prSet custT="1"/>
      <dgm:spPr/>
      <dgm:t>
        <a:bodyPr/>
        <a:lstStyle/>
        <a:p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Individual psychotherapy</a:t>
          </a:r>
          <a:endParaRPr lang="ar-SA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03E40E8-E454-4FE3-B011-0F50AB22E2F4}" type="parTrans" cxnId="{2ED17D0D-A90D-413B-8300-C171707996A6}">
      <dgm:prSet/>
      <dgm:spPr/>
      <dgm:t>
        <a:bodyPr/>
        <a:lstStyle/>
        <a:p>
          <a:endParaRPr lang="en-US" sz="3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50062F8-8F69-4D4A-A6E0-B63C455C31D0}" type="sibTrans" cxnId="{2ED17D0D-A90D-413B-8300-C171707996A6}">
      <dgm:prSet/>
      <dgm:spPr/>
      <dgm:t>
        <a:bodyPr/>
        <a:lstStyle/>
        <a:p>
          <a:endParaRPr lang="en-US" sz="3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A682C21-8DF9-448B-B172-75C985D5E239}">
      <dgm:prSet custT="1"/>
      <dgm:spPr/>
      <dgm:t>
        <a:bodyPr/>
        <a:lstStyle/>
        <a:p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Managing psychiatric disorders</a:t>
          </a:r>
          <a:endParaRPr lang="ar-SA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BD6C6E5-F3CE-420F-8BD5-40FF5552DCDA}" type="parTrans" cxnId="{5756279B-C0BD-47A5-A54F-C09A9180F304}">
      <dgm:prSet/>
      <dgm:spPr/>
      <dgm:t>
        <a:bodyPr/>
        <a:lstStyle/>
        <a:p>
          <a:endParaRPr lang="en-US" sz="3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21B9F77-171E-43DE-8C56-BCDE380CCA79}" type="sibTrans" cxnId="{5756279B-C0BD-47A5-A54F-C09A9180F304}">
      <dgm:prSet/>
      <dgm:spPr/>
      <dgm:t>
        <a:bodyPr/>
        <a:lstStyle/>
        <a:p>
          <a:endParaRPr lang="en-US" sz="3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7E0D0A2-8BA9-4E22-931A-9F05B9CC3CEC}" type="pres">
      <dgm:prSet presAssocID="{395C6A3E-57D7-4D7A-8048-63DB3954D87D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69D2578C-0A6F-4C96-8A66-4568A85290E1}" type="pres">
      <dgm:prSet presAssocID="{395C6A3E-57D7-4D7A-8048-63DB3954D87D}" presName="children" presStyleCnt="0"/>
      <dgm:spPr/>
    </dgm:pt>
    <dgm:pt modelId="{42EF1849-2EC2-4831-A378-5ABC4C00B780}" type="pres">
      <dgm:prSet presAssocID="{395C6A3E-57D7-4D7A-8048-63DB3954D87D}" presName="childPlaceholder" presStyleCnt="0"/>
      <dgm:spPr/>
    </dgm:pt>
    <dgm:pt modelId="{C4234627-B9A2-4B2B-9886-BCEF7C5C02B3}" type="pres">
      <dgm:prSet presAssocID="{395C6A3E-57D7-4D7A-8048-63DB3954D87D}" presName="circle" presStyleCnt="0"/>
      <dgm:spPr/>
    </dgm:pt>
    <dgm:pt modelId="{231CF8B0-744D-403D-A739-101D29B59F7C}" type="pres">
      <dgm:prSet presAssocID="{395C6A3E-57D7-4D7A-8048-63DB3954D87D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6273E7EB-3877-474F-8DB3-2DD922C94109}" type="pres">
      <dgm:prSet presAssocID="{395C6A3E-57D7-4D7A-8048-63DB3954D87D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6989C063-DD77-411E-9221-E6303E446B37}" type="pres">
      <dgm:prSet presAssocID="{395C6A3E-57D7-4D7A-8048-63DB3954D87D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111A8423-AB97-4508-9865-FB99B3DE0CBC}" type="pres">
      <dgm:prSet presAssocID="{395C6A3E-57D7-4D7A-8048-63DB3954D87D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ECE2D7B0-F7CC-44FA-BAD8-45B827E0F35F}" type="pres">
      <dgm:prSet presAssocID="{395C6A3E-57D7-4D7A-8048-63DB3954D87D}" presName="quadrantPlaceholder" presStyleCnt="0"/>
      <dgm:spPr/>
    </dgm:pt>
    <dgm:pt modelId="{2CEF78F6-0811-49DA-A2C0-6F4C62EEB10E}" type="pres">
      <dgm:prSet presAssocID="{395C6A3E-57D7-4D7A-8048-63DB3954D87D}" presName="center1" presStyleLbl="fgShp" presStyleIdx="0" presStyleCnt="2"/>
      <dgm:spPr/>
    </dgm:pt>
    <dgm:pt modelId="{0F32F044-CD2E-44F0-B707-57433761076B}" type="pres">
      <dgm:prSet presAssocID="{395C6A3E-57D7-4D7A-8048-63DB3954D87D}" presName="center2" presStyleLbl="fgShp" presStyleIdx="1" presStyleCnt="2"/>
      <dgm:spPr/>
    </dgm:pt>
  </dgm:ptLst>
  <dgm:cxnLst>
    <dgm:cxn modelId="{2ED17D0D-A90D-413B-8300-C171707996A6}" srcId="{395C6A3E-57D7-4D7A-8048-63DB3954D87D}" destId="{B5FEA62B-6CFA-4E5C-BBFD-E55CB812856F}" srcOrd="2" destOrd="0" parTransId="{403E40E8-E454-4FE3-B011-0F50AB22E2F4}" sibTransId="{F50062F8-8F69-4D4A-A6E0-B63C455C31D0}"/>
    <dgm:cxn modelId="{AC60DE3D-812A-4E29-8F1F-A71DBDA51288}" type="presOf" srcId="{5A682C21-8DF9-448B-B172-75C985D5E239}" destId="{111A8423-AB97-4508-9865-FB99B3DE0CBC}" srcOrd="0" destOrd="0" presId="urn:microsoft.com/office/officeart/2005/8/layout/cycle4"/>
    <dgm:cxn modelId="{AD1AE95B-2339-442F-B44A-BE1C5D04AC0D}" type="presOf" srcId="{B29DF5B8-6225-409F-97E9-D076CDB11092}" destId="{231CF8B0-744D-403D-A739-101D29B59F7C}" srcOrd="0" destOrd="0" presId="urn:microsoft.com/office/officeart/2005/8/layout/cycle4"/>
    <dgm:cxn modelId="{6B5DF586-DF33-41F4-9024-1A29B99C8843}" type="presOf" srcId="{B5FEA62B-6CFA-4E5C-BBFD-E55CB812856F}" destId="{6989C063-DD77-411E-9221-E6303E446B37}" srcOrd="0" destOrd="0" presId="urn:microsoft.com/office/officeart/2005/8/layout/cycle4"/>
    <dgm:cxn modelId="{842AAD8D-6462-417C-8DEA-5F2FD2CC42DC}" type="presOf" srcId="{395C6A3E-57D7-4D7A-8048-63DB3954D87D}" destId="{B7E0D0A2-8BA9-4E22-931A-9F05B9CC3CEC}" srcOrd="0" destOrd="0" presId="urn:microsoft.com/office/officeart/2005/8/layout/cycle4"/>
    <dgm:cxn modelId="{5756279B-C0BD-47A5-A54F-C09A9180F304}" srcId="{395C6A3E-57D7-4D7A-8048-63DB3954D87D}" destId="{5A682C21-8DF9-448B-B172-75C985D5E239}" srcOrd="3" destOrd="0" parTransId="{9BD6C6E5-F3CE-420F-8BD5-40FF5552DCDA}" sibTransId="{721B9F77-171E-43DE-8C56-BCDE380CCA79}"/>
    <dgm:cxn modelId="{11BB34A3-6595-4868-AECB-577E144FCD4A}" srcId="{395C6A3E-57D7-4D7A-8048-63DB3954D87D}" destId="{B29DF5B8-6225-409F-97E9-D076CDB11092}" srcOrd="0" destOrd="0" parTransId="{FFD6DFAC-6D6D-44EC-9C79-3F19B9236156}" sibTransId="{7E0FD4B1-2500-47B4-9352-76554FA17F4F}"/>
    <dgm:cxn modelId="{3AC0FFDC-B98E-4A91-A340-F9E7B8BAE59B}" type="presOf" srcId="{BB10609A-79EC-4C7C-884C-2E4539787BA4}" destId="{6273E7EB-3877-474F-8DB3-2DD922C94109}" srcOrd="0" destOrd="0" presId="urn:microsoft.com/office/officeart/2005/8/layout/cycle4"/>
    <dgm:cxn modelId="{079AE2FC-500E-4D39-882A-13AB43AF3A02}" srcId="{395C6A3E-57D7-4D7A-8048-63DB3954D87D}" destId="{BB10609A-79EC-4C7C-884C-2E4539787BA4}" srcOrd="1" destOrd="0" parTransId="{29C1A29D-0C1B-4BDF-B06F-E96B03E7DD0D}" sibTransId="{39B0E516-8ECE-4578-9FE3-7C8DE350C497}"/>
    <dgm:cxn modelId="{F2278806-E85F-4D39-AB6F-9F2ACA99BBAE}" type="presParOf" srcId="{B7E0D0A2-8BA9-4E22-931A-9F05B9CC3CEC}" destId="{69D2578C-0A6F-4C96-8A66-4568A85290E1}" srcOrd="0" destOrd="0" presId="urn:microsoft.com/office/officeart/2005/8/layout/cycle4"/>
    <dgm:cxn modelId="{AE847DA9-2A19-4C66-9F44-44BA928B9A39}" type="presParOf" srcId="{69D2578C-0A6F-4C96-8A66-4568A85290E1}" destId="{42EF1849-2EC2-4831-A378-5ABC4C00B780}" srcOrd="0" destOrd="0" presId="urn:microsoft.com/office/officeart/2005/8/layout/cycle4"/>
    <dgm:cxn modelId="{98DEAE8D-A8AF-42D4-ACEA-67FD33DDC91C}" type="presParOf" srcId="{B7E0D0A2-8BA9-4E22-931A-9F05B9CC3CEC}" destId="{C4234627-B9A2-4B2B-9886-BCEF7C5C02B3}" srcOrd="1" destOrd="0" presId="urn:microsoft.com/office/officeart/2005/8/layout/cycle4"/>
    <dgm:cxn modelId="{0BB3B75F-ADEA-451D-9449-9B8FDBFC767D}" type="presParOf" srcId="{C4234627-B9A2-4B2B-9886-BCEF7C5C02B3}" destId="{231CF8B0-744D-403D-A739-101D29B59F7C}" srcOrd="0" destOrd="0" presId="urn:microsoft.com/office/officeart/2005/8/layout/cycle4"/>
    <dgm:cxn modelId="{8257EF3F-2808-4BA5-979E-BF0151B9F4BA}" type="presParOf" srcId="{C4234627-B9A2-4B2B-9886-BCEF7C5C02B3}" destId="{6273E7EB-3877-474F-8DB3-2DD922C94109}" srcOrd="1" destOrd="0" presId="urn:microsoft.com/office/officeart/2005/8/layout/cycle4"/>
    <dgm:cxn modelId="{32E12401-E4DD-4B82-A878-CE22D5261659}" type="presParOf" srcId="{C4234627-B9A2-4B2B-9886-BCEF7C5C02B3}" destId="{6989C063-DD77-411E-9221-E6303E446B37}" srcOrd="2" destOrd="0" presId="urn:microsoft.com/office/officeart/2005/8/layout/cycle4"/>
    <dgm:cxn modelId="{E5963C2D-E787-4635-BFC9-0B6860B02326}" type="presParOf" srcId="{C4234627-B9A2-4B2B-9886-BCEF7C5C02B3}" destId="{111A8423-AB97-4508-9865-FB99B3DE0CBC}" srcOrd="3" destOrd="0" presId="urn:microsoft.com/office/officeart/2005/8/layout/cycle4"/>
    <dgm:cxn modelId="{188FB308-0F96-4EA3-85B6-4A8CB5961C67}" type="presParOf" srcId="{C4234627-B9A2-4B2B-9886-BCEF7C5C02B3}" destId="{ECE2D7B0-F7CC-44FA-BAD8-45B827E0F35F}" srcOrd="4" destOrd="0" presId="urn:microsoft.com/office/officeart/2005/8/layout/cycle4"/>
    <dgm:cxn modelId="{334759C3-D72E-4A23-ADE2-06CDA15E3C0F}" type="presParOf" srcId="{B7E0D0A2-8BA9-4E22-931A-9F05B9CC3CEC}" destId="{2CEF78F6-0811-49DA-A2C0-6F4C62EEB10E}" srcOrd="2" destOrd="0" presId="urn:microsoft.com/office/officeart/2005/8/layout/cycle4"/>
    <dgm:cxn modelId="{E3B16DEB-EBB8-4F92-AA83-154F08AF1581}" type="presParOf" srcId="{B7E0D0A2-8BA9-4E22-931A-9F05B9CC3CEC}" destId="{0F32F044-CD2E-44F0-B707-57433761076B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7E240F-EBB8-46B1-B6F5-DEA823F5C157}">
      <dsp:nvSpPr>
        <dsp:cNvPr id="0" name=""/>
        <dsp:cNvSpPr/>
      </dsp:nvSpPr>
      <dsp:spPr>
        <a:xfrm>
          <a:off x="952190" y="439692"/>
          <a:ext cx="6736579" cy="6736579"/>
        </a:xfrm>
        <a:prstGeom prst="circularArrow">
          <a:avLst>
            <a:gd name="adj1" fmla="val 5544"/>
            <a:gd name="adj2" fmla="val 330680"/>
            <a:gd name="adj3" fmla="val 13762417"/>
            <a:gd name="adj4" fmla="val 17394190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682D49-770B-4DDF-882D-6ED9BA70A578}">
      <dsp:nvSpPr>
        <dsp:cNvPr id="0" name=""/>
        <dsp:cNvSpPr/>
      </dsp:nvSpPr>
      <dsp:spPr>
        <a:xfrm>
          <a:off x="2734053" y="483107"/>
          <a:ext cx="3172852" cy="158642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  <a:sp3d extrusionH="28000" prstMaterial="matte"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Denial</a:t>
          </a:r>
        </a:p>
      </dsp:txBody>
      <dsp:txXfrm>
        <a:off x="2811496" y="560550"/>
        <a:ext cx="3017966" cy="1431540"/>
      </dsp:txXfrm>
    </dsp:sp>
    <dsp:sp modelId="{55B18129-307C-4555-B107-802101911473}">
      <dsp:nvSpPr>
        <dsp:cNvPr id="0" name=""/>
        <dsp:cNvSpPr/>
      </dsp:nvSpPr>
      <dsp:spPr>
        <a:xfrm>
          <a:off x="5466193" y="2468123"/>
          <a:ext cx="3172852" cy="1586426"/>
        </a:xfrm>
        <a:prstGeom prst="roundRect">
          <a:avLst/>
        </a:prstGeom>
        <a:solidFill>
          <a:schemeClr val="accent2">
            <a:hueOff val="-1199999"/>
            <a:satOff val="-25000"/>
            <a:lumOff val="504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  <a:sp3d extrusionH="28000" prstMaterial="matte"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Anger</a:t>
          </a:r>
        </a:p>
      </dsp:txBody>
      <dsp:txXfrm>
        <a:off x="5543636" y="2545566"/>
        <a:ext cx="3017966" cy="1431540"/>
      </dsp:txXfrm>
    </dsp:sp>
    <dsp:sp modelId="{8D89E116-22CE-40EF-BF5D-C8101DA0DBF5}">
      <dsp:nvSpPr>
        <dsp:cNvPr id="0" name=""/>
        <dsp:cNvSpPr/>
      </dsp:nvSpPr>
      <dsp:spPr>
        <a:xfrm>
          <a:off x="4422609" y="5679946"/>
          <a:ext cx="3172852" cy="1586426"/>
        </a:xfrm>
        <a:prstGeom prst="roundRect">
          <a:avLst/>
        </a:prstGeom>
        <a:solidFill>
          <a:schemeClr val="accent2">
            <a:hueOff val="-2399998"/>
            <a:satOff val="-50000"/>
            <a:lumOff val="1009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  <a:sp3d extrusionH="28000" prstMaterial="matte"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Bargaining</a:t>
          </a:r>
        </a:p>
      </dsp:txBody>
      <dsp:txXfrm>
        <a:off x="4500052" y="5757389"/>
        <a:ext cx="3017966" cy="1431540"/>
      </dsp:txXfrm>
    </dsp:sp>
    <dsp:sp modelId="{57D093F7-60ED-430E-B9E4-F0678F4A391C}">
      <dsp:nvSpPr>
        <dsp:cNvPr id="0" name=""/>
        <dsp:cNvSpPr/>
      </dsp:nvSpPr>
      <dsp:spPr>
        <a:xfrm>
          <a:off x="1045498" y="5679946"/>
          <a:ext cx="3172852" cy="1586426"/>
        </a:xfrm>
        <a:prstGeom prst="roundRect">
          <a:avLst/>
        </a:prstGeom>
        <a:solidFill>
          <a:schemeClr val="accent2">
            <a:hueOff val="-3599998"/>
            <a:satOff val="-75000"/>
            <a:lumOff val="1514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  <a:sp3d extrusionH="28000" prstMaterial="matte"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Depression</a:t>
          </a:r>
        </a:p>
      </dsp:txBody>
      <dsp:txXfrm>
        <a:off x="1122941" y="5757389"/>
        <a:ext cx="3017966" cy="1431540"/>
      </dsp:txXfrm>
    </dsp:sp>
    <dsp:sp modelId="{1A753571-B96C-44ED-9FED-5C8FE2587B76}">
      <dsp:nvSpPr>
        <dsp:cNvPr id="0" name=""/>
        <dsp:cNvSpPr/>
      </dsp:nvSpPr>
      <dsp:spPr>
        <a:xfrm>
          <a:off x="1913" y="2468123"/>
          <a:ext cx="3172852" cy="1586426"/>
        </a:xfrm>
        <a:prstGeom prst="roundRect">
          <a:avLst/>
        </a:prstGeom>
        <a:solidFill>
          <a:schemeClr val="accent2">
            <a:hueOff val="-4799997"/>
            <a:satOff val="-100000"/>
            <a:lumOff val="2019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  <a:sp3d extrusionH="28000" prstMaterial="matte"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Acceptance</a:t>
          </a:r>
        </a:p>
      </dsp:txBody>
      <dsp:txXfrm>
        <a:off x="79356" y="2545566"/>
        <a:ext cx="3017966" cy="143154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F33DD8-E830-47E3-8C78-37DB947FAED7}">
      <dsp:nvSpPr>
        <dsp:cNvPr id="0" name=""/>
        <dsp:cNvSpPr/>
      </dsp:nvSpPr>
      <dsp:spPr>
        <a:xfrm rot="3681825">
          <a:off x="2435672" y="4794574"/>
          <a:ext cx="1263431" cy="49570"/>
        </a:xfrm>
        <a:custGeom>
          <a:avLst/>
          <a:gdLst/>
          <a:ahLst/>
          <a:cxnLst/>
          <a:rect l="0" t="0" r="0" b="0"/>
          <a:pathLst>
            <a:path>
              <a:moveTo>
                <a:pt x="0" y="24785"/>
              </a:moveTo>
              <a:lnTo>
                <a:pt x="1263431" y="2478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B76443-CAB3-4384-98B8-02EA612CA5B4}">
      <dsp:nvSpPr>
        <dsp:cNvPr id="0" name=""/>
        <dsp:cNvSpPr/>
      </dsp:nvSpPr>
      <dsp:spPr>
        <a:xfrm rot="1311981">
          <a:off x="3128890" y="3885214"/>
          <a:ext cx="904000" cy="49570"/>
        </a:xfrm>
        <a:custGeom>
          <a:avLst/>
          <a:gdLst/>
          <a:ahLst/>
          <a:cxnLst/>
          <a:rect l="0" t="0" r="0" b="0"/>
          <a:pathLst>
            <a:path>
              <a:moveTo>
                <a:pt x="0" y="24785"/>
              </a:moveTo>
              <a:lnTo>
                <a:pt x="904000" y="2478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BE626A-432C-4AE3-9817-F3CD0B4C044B}">
      <dsp:nvSpPr>
        <dsp:cNvPr id="0" name=""/>
        <dsp:cNvSpPr/>
      </dsp:nvSpPr>
      <dsp:spPr>
        <a:xfrm rot="20409320">
          <a:off x="3132077" y="2883001"/>
          <a:ext cx="987877" cy="49570"/>
        </a:xfrm>
        <a:custGeom>
          <a:avLst/>
          <a:gdLst/>
          <a:ahLst/>
          <a:cxnLst/>
          <a:rect l="0" t="0" r="0" b="0"/>
          <a:pathLst>
            <a:path>
              <a:moveTo>
                <a:pt x="0" y="24785"/>
              </a:moveTo>
              <a:lnTo>
                <a:pt x="987877" y="2478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AA1926-C72E-47DD-AD2C-35257D74BC89}">
      <dsp:nvSpPr>
        <dsp:cNvPr id="0" name=""/>
        <dsp:cNvSpPr/>
      </dsp:nvSpPr>
      <dsp:spPr>
        <a:xfrm rot="17905993">
          <a:off x="2433383" y="1942781"/>
          <a:ext cx="1249341" cy="49570"/>
        </a:xfrm>
        <a:custGeom>
          <a:avLst/>
          <a:gdLst/>
          <a:ahLst/>
          <a:cxnLst/>
          <a:rect l="0" t="0" r="0" b="0"/>
          <a:pathLst>
            <a:path>
              <a:moveTo>
                <a:pt x="0" y="24785"/>
              </a:moveTo>
              <a:lnTo>
                <a:pt x="1249341" y="2478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AD2328-3311-4771-9D2F-6141437A2236}">
      <dsp:nvSpPr>
        <dsp:cNvPr id="0" name=""/>
        <dsp:cNvSpPr/>
      </dsp:nvSpPr>
      <dsp:spPr>
        <a:xfrm>
          <a:off x="1038800" y="2142306"/>
          <a:ext cx="2497187" cy="249718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A83CBD-DCE1-4177-9D88-E694D11AFF36}">
      <dsp:nvSpPr>
        <dsp:cNvPr id="0" name=""/>
        <dsp:cNvSpPr/>
      </dsp:nvSpPr>
      <dsp:spPr>
        <a:xfrm>
          <a:off x="2919395" y="1320"/>
          <a:ext cx="1595298" cy="1498312"/>
        </a:xfrm>
        <a:prstGeom prst="ellipse">
          <a:avLst/>
        </a:prstGeom>
        <a:solidFill>
          <a:schemeClr val="accent2">
            <a:hueOff val="-1199999"/>
            <a:satOff val="-25000"/>
            <a:lumOff val="504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Course of illness</a:t>
          </a:r>
          <a:endParaRPr lang="ar-SA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53021" y="220743"/>
        <a:ext cx="1128046" cy="1059466"/>
      </dsp:txXfrm>
    </dsp:sp>
    <dsp:sp modelId="{DAA11839-2EAC-4D82-AFB3-646CC6D6C857}">
      <dsp:nvSpPr>
        <dsp:cNvPr id="0" name=""/>
        <dsp:cNvSpPr/>
      </dsp:nvSpPr>
      <dsp:spPr>
        <a:xfrm>
          <a:off x="4543292" y="1320"/>
          <a:ext cx="2392947" cy="1498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3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Psychological factors</a:t>
          </a:r>
          <a:endParaRPr lang="ar-SA" sz="3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43292" y="1320"/>
        <a:ext cx="2392947" cy="1498312"/>
      </dsp:txXfrm>
    </dsp:sp>
    <dsp:sp modelId="{017BEAB6-D8B6-4117-9B49-D67B9288527E}">
      <dsp:nvSpPr>
        <dsp:cNvPr id="0" name=""/>
        <dsp:cNvSpPr/>
      </dsp:nvSpPr>
      <dsp:spPr>
        <a:xfrm>
          <a:off x="3989220" y="1828806"/>
          <a:ext cx="1797375" cy="1247120"/>
        </a:xfrm>
        <a:prstGeom prst="ellipse">
          <a:avLst/>
        </a:prstGeom>
        <a:solidFill>
          <a:schemeClr val="accent2">
            <a:hueOff val="-2399998"/>
            <a:satOff val="-50000"/>
            <a:lumOff val="1009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psychiatric disorder </a:t>
          </a:r>
          <a:endParaRPr lang="ar-SA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52439" y="2011442"/>
        <a:ext cx="1270937" cy="881848"/>
      </dsp:txXfrm>
    </dsp:sp>
    <dsp:sp modelId="{FAD3E01D-A15F-4F88-9059-1C1BC3C29293}">
      <dsp:nvSpPr>
        <dsp:cNvPr id="0" name=""/>
        <dsp:cNvSpPr/>
      </dsp:nvSpPr>
      <dsp:spPr>
        <a:xfrm>
          <a:off x="5562598" y="1828806"/>
          <a:ext cx="2696063" cy="12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ctr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3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Anxiety</a:t>
          </a:r>
          <a:endParaRPr lang="ar-SA" sz="3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85750" lvl="1" indent="-285750" algn="ctr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3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disorders</a:t>
          </a:r>
          <a:endParaRPr lang="ar-SA" sz="3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62598" y="1828806"/>
        <a:ext cx="2696063" cy="1247120"/>
      </dsp:txXfrm>
    </dsp:sp>
    <dsp:sp modelId="{3407E6E7-5054-44AB-9BBE-8456846A5CE9}">
      <dsp:nvSpPr>
        <dsp:cNvPr id="0" name=""/>
        <dsp:cNvSpPr/>
      </dsp:nvSpPr>
      <dsp:spPr>
        <a:xfrm>
          <a:off x="3946473" y="3608205"/>
          <a:ext cx="1498312" cy="1498312"/>
        </a:xfrm>
        <a:prstGeom prst="ellipse">
          <a:avLst/>
        </a:prstGeom>
        <a:solidFill>
          <a:schemeClr val="accent2">
            <a:hueOff val="-3599998"/>
            <a:satOff val="-75000"/>
            <a:lumOff val="1514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Difficulties, most important </a:t>
          </a:r>
          <a:endParaRPr lang="ar-SA" sz="1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65896" y="3827628"/>
        <a:ext cx="1059466" cy="1059466"/>
      </dsp:txXfrm>
    </dsp:sp>
    <dsp:sp modelId="{CD5D49DB-DD95-4F1C-A073-B8431EFC39F0}">
      <dsp:nvSpPr>
        <dsp:cNvPr id="0" name=""/>
        <dsp:cNvSpPr/>
      </dsp:nvSpPr>
      <dsp:spPr>
        <a:xfrm>
          <a:off x="5594616" y="3608205"/>
          <a:ext cx="2247468" cy="1498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3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Dependency</a:t>
          </a:r>
          <a:endParaRPr lang="ar-SA" sz="3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94616" y="3608205"/>
        <a:ext cx="2247468" cy="1498312"/>
      </dsp:txXfrm>
    </dsp:sp>
    <dsp:sp modelId="{C35BE731-56C7-4120-8666-FD84E04C9F17}">
      <dsp:nvSpPr>
        <dsp:cNvPr id="0" name=""/>
        <dsp:cNvSpPr/>
      </dsp:nvSpPr>
      <dsp:spPr>
        <a:xfrm>
          <a:off x="2980011" y="5282167"/>
          <a:ext cx="1498312" cy="1498312"/>
        </a:xfrm>
        <a:prstGeom prst="ellipse">
          <a:avLst/>
        </a:prstGeom>
        <a:solidFill>
          <a:schemeClr val="accent2">
            <a:hueOff val="-4799997"/>
            <a:satOff val="-100000"/>
            <a:lumOff val="2019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best way of coping </a:t>
          </a:r>
          <a:endParaRPr lang="ar-SA" sz="1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99434" y="5501590"/>
        <a:ext cx="1059466" cy="1059466"/>
      </dsp:txXfrm>
    </dsp:sp>
    <dsp:sp modelId="{1D2A881D-A01E-4A71-9D08-DBF2498EBAC7}">
      <dsp:nvSpPr>
        <dsp:cNvPr id="0" name=""/>
        <dsp:cNvSpPr/>
      </dsp:nvSpPr>
      <dsp:spPr>
        <a:xfrm>
          <a:off x="4628154" y="5282167"/>
          <a:ext cx="2247468" cy="1498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ctr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3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Coping with disease itself</a:t>
          </a:r>
          <a:endParaRPr lang="ar-SA" sz="3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28154" y="5282167"/>
        <a:ext cx="2247468" cy="14983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D8277E-ABEB-4869-9F10-1CAC709CF15D}">
      <dsp:nvSpPr>
        <dsp:cNvPr id="0" name=""/>
        <dsp:cNvSpPr/>
      </dsp:nvSpPr>
      <dsp:spPr>
        <a:xfrm>
          <a:off x="2667" y="1852387"/>
          <a:ext cx="2600324" cy="8656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Early adolescence (11-14 yrs.)</a:t>
          </a:r>
          <a:endParaRPr lang="ar-SA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67" y="1852387"/>
        <a:ext cx="2600324" cy="865665"/>
      </dsp:txXfrm>
    </dsp:sp>
    <dsp:sp modelId="{A6D6B1EA-90AA-47FC-8F57-59204444E27F}">
      <dsp:nvSpPr>
        <dsp:cNvPr id="0" name=""/>
        <dsp:cNvSpPr/>
      </dsp:nvSpPr>
      <dsp:spPr>
        <a:xfrm>
          <a:off x="2667" y="2718052"/>
          <a:ext cx="2600324" cy="14493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Am I normal ?</a:t>
          </a:r>
          <a:endParaRPr lang="ar-SA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67" y="2718052"/>
        <a:ext cx="2600324" cy="1449360"/>
      </dsp:txXfrm>
    </dsp:sp>
    <dsp:sp modelId="{A706D72C-3EA3-4BFC-A0F8-418492292638}">
      <dsp:nvSpPr>
        <dsp:cNvPr id="0" name=""/>
        <dsp:cNvSpPr/>
      </dsp:nvSpPr>
      <dsp:spPr>
        <a:xfrm>
          <a:off x="2967037" y="1852387"/>
          <a:ext cx="2600324" cy="8656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Mid-adolescence (14-16 yrs.)</a:t>
          </a:r>
          <a:endParaRPr lang="ar-SA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67037" y="1852387"/>
        <a:ext cx="2600324" cy="865665"/>
      </dsp:txXfrm>
    </dsp:sp>
    <dsp:sp modelId="{9E8FC3C2-D0F2-417D-AB44-82C464F49CB2}">
      <dsp:nvSpPr>
        <dsp:cNvPr id="0" name=""/>
        <dsp:cNvSpPr/>
      </dsp:nvSpPr>
      <dsp:spPr>
        <a:xfrm>
          <a:off x="2967037" y="2718052"/>
          <a:ext cx="2600324" cy="14493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Independence</a:t>
          </a:r>
          <a:endParaRPr lang="ar-SA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self image</a:t>
          </a:r>
          <a:endParaRPr lang="ar-SA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67037" y="2718052"/>
        <a:ext cx="2600324" cy="1449360"/>
      </dsp:txXfrm>
    </dsp:sp>
    <dsp:sp modelId="{A2F136BB-26BE-4732-A80D-AAD8B544A5FF}">
      <dsp:nvSpPr>
        <dsp:cNvPr id="0" name=""/>
        <dsp:cNvSpPr/>
      </dsp:nvSpPr>
      <dsp:spPr>
        <a:xfrm>
          <a:off x="5931407" y="1852387"/>
          <a:ext cx="2600324" cy="8656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Late adolescence (17-older yrs.)</a:t>
          </a:r>
          <a:endParaRPr lang="ar-SA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31407" y="1852387"/>
        <a:ext cx="2600324" cy="865665"/>
      </dsp:txXfrm>
    </dsp:sp>
    <dsp:sp modelId="{76801BE6-7EC8-4BA2-88B9-8B1E58D835FC}">
      <dsp:nvSpPr>
        <dsp:cNvPr id="0" name=""/>
        <dsp:cNvSpPr/>
      </dsp:nvSpPr>
      <dsp:spPr>
        <a:xfrm>
          <a:off x="5931407" y="2718052"/>
          <a:ext cx="2600324" cy="14493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Future oriented</a:t>
          </a:r>
          <a:endParaRPr lang="ar-SA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intimacy</a:t>
          </a:r>
          <a:endParaRPr lang="ar-SA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career goals</a:t>
          </a:r>
          <a:endParaRPr lang="ar-SA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31407" y="2718052"/>
        <a:ext cx="2600324" cy="14493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32E9BE-1810-4332-8327-4B13A568FA14}">
      <dsp:nvSpPr>
        <dsp:cNvPr id="0" name=""/>
        <dsp:cNvSpPr/>
      </dsp:nvSpPr>
      <dsp:spPr>
        <a:xfrm>
          <a:off x="1960245" y="0"/>
          <a:ext cx="4343400" cy="434340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7E5A559-0CD3-4F07-BE62-9EC6EEEE919C}">
      <dsp:nvSpPr>
        <dsp:cNvPr id="0" name=""/>
        <dsp:cNvSpPr/>
      </dsp:nvSpPr>
      <dsp:spPr>
        <a:xfrm>
          <a:off x="4131945" y="436672"/>
          <a:ext cx="2823210" cy="102816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Body image issues</a:t>
          </a:r>
          <a:endParaRPr lang="ar-SA" sz="2600" kern="1200" dirty="0"/>
        </a:p>
      </dsp:txBody>
      <dsp:txXfrm>
        <a:off x="4182136" y="486863"/>
        <a:ext cx="2722828" cy="927782"/>
      </dsp:txXfrm>
    </dsp:sp>
    <dsp:sp modelId="{F29892B9-E201-4CF5-A963-D2C9086E6FA6}">
      <dsp:nvSpPr>
        <dsp:cNvPr id="0" name=""/>
        <dsp:cNvSpPr/>
      </dsp:nvSpPr>
      <dsp:spPr>
        <a:xfrm>
          <a:off x="4131945" y="1593357"/>
          <a:ext cx="2823210" cy="102816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Developing independence</a:t>
          </a:r>
          <a:endParaRPr lang="ar-SA" sz="2600" kern="1200" dirty="0"/>
        </a:p>
      </dsp:txBody>
      <dsp:txXfrm>
        <a:off x="4182136" y="1643548"/>
        <a:ext cx="2722828" cy="927782"/>
      </dsp:txXfrm>
    </dsp:sp>
    <dsp:sp modelId="{528A11AF-64C8-436A-A827-16DE43F3BA7C}">
      <dsp:nvSpPr>
        <dsp:cNvPr id="0" name=""/>
        <dsp:cNvSpPr/>
      </dsp:nvSpPr>
      <dsp:spPr>
        <a:xfrm>
          <a:off x="4131945" y="2750042"/>
          <a:ext cx="2823210" cy="102816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Relationship with peers</a:t>
          </a:r>
          <a:endParaRPr lang="ar-SA" sz="2600" kern="1200" dirty="0"/>
        </a:p>
      </dsp:txBody>
      <dsp:txXfrm>
        <a:off x="4182136" y="2800233"/>
        <a:ext cx="2722828" cy="9277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F69D8F-E695-4726-9F12-425713A69941}">
      <dsp:nvSpPr>
        <dsp:cNvPr id="0" name=""/>
        <dsp:cNvSpPr/>
      </dsp:nvSpPr>
      <dsp:spPr>
        <a:xfrm>
          <a:off x="3436147" y="1070015"/>
          <a:ext cx="1433504" cy="143350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7DFB670-BB70-48D5-B96C-EE5306236043}">
      <dsp:nvSpPr>
        <dsp:cNvPr id="0" name=""/>
        <dsp:cNvSpPr/>
      </dsp:nvSpPr>
      <dsp:spPr>
        <a:xfrm>
          <a:off x="2286001" y="0"/>
          <a:ext cx="3733796" cy="976122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Dependent Behavior	</a:t>
          </a:r>
          <a:endParaRPr lang="ar-S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86001" y="0"/>
        <a:ext cx="3733796" cy="976122"/>
      </dsp:txXfrm>
    </dsp:sp>
    <dsp:sp modelId="{2E04CF9C-5699-47D3-A11B-3B8DDE0FE8AC}">
      <dsp:nvSpPr>
        <dsp:cNvPr id="0" name=""/>
        <dsp:cNvSpPr/>
      </dsp:nvSpPr>
      <dsp:spPr>
        <a:xfrm>
          <a:off x="3901439" y="1338681"/>
          <a:ext cx="1433504" cy="143350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A8390DE-188B-4FB2-B983-74E4E33F75A6}">
      <dsp:nvSpPr>
        <dsp:cNvPr id="0" name=""/>
        <dsp:cNvSpPr/>
      </dsp:nvSpPr>
      <dsp:spPr>
        <a:xfrm>
          <a:off x="5441262" y="929640"/>
          <a:ext cx="1698105" cy="1069086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Immaturity</a:t>
          </a:r>
          <a:endParaRPr lang="ar-S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441262" y="929640"/>
        <a:ext cx="1698105" cy="1069086"/>
      </dsp:txXfrm>
    </dsp:sp>
    <dsp:sp modelId="{03AF0D75-2EF1-4DAA-85F6-64BEFE8C1F53}">
      <dsp:nvSpPr>
        <dsp:cNvPr id="0" name=""/>
        <dsp:cNvSpPr/>
      </dsp:nvSpPr>
      <dsp:spPr>
        <a:xfrm>
          <a:off x="3901439" y="1876013"/>
          <a:ext cx="1433504" cy="143350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5F38098-4472-44F1-9C24-9989030E3440}">
      <dsp:nvSpPr>
        <dsp:cNvPr id="0" name=""/>
        <dsp:cNvSpPr/>
      </dsp:nvSpPr>
      <dsp:spPr>
        <a:xfrm>
          <a:off x="5441262" y="2523972"/>
          <a:ext cx="1698105" cy="1194587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Severe illness or disability</a:t>
          </a:r>
          <a:endParaRPr lang="ar-S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441262" y="2523972"/>
        <a:ext cx="1698105" cy="1194587"/>
      </dsp:txXfrm>
    </dsp:sp>
    <dsp:sp modelId="{9B3AA9A3-5DAD-4554-BBD3-CD3158BD55E9}">
      <dsp:nvSpPr>
        <dsp:cNvPr id="0" name=""/>
        <dsp:cNvSpPr/>
      </dsp:nvSpPr>
      <dsp:spPr>
        <a:xfrm>
          <a:off x="3436147" y="2145144"/>
          <a:ext cx="1433504" cy="143350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75E504F-0293-4818-88A4-22A8D63CC7F4}">
      <dsp:nvSpPr>
        <dsp:cNvPr id="0" name=""/>
        <dsp:cNvSpPr/>
      </dsp:nvSpPr>
      <dsp:spPr>
        <a:xfrm>
          <a:off x="3256959" y="3672078"/>
          <a:ext cx="1791881" cy="976122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Psychopathology</a:t>
          </a:r>
          <a:endParaRPr lang="ar-S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56959" y="3672078"/>
        <a:ext cx="1791881" cy="976122"/>
      </dsp:txXfrm>
    </dsp:sp>
    <dsp:sp modelId="{2763FFFE-908A-4F1E-8E84-35AA7E278CF9}">
      <dsp:nvSpPr>
        <dsp:cNvPr id="0" name=""/>
        <dsp:cNvSpPr/>
      </dsp:nvSpPr>
      <dsp:spPr>
        <a:xfrm>
          <a:off x="2970855" y="1876013"/>
          <a:ext cx="1433504" cy="143350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D8A1719-628F-47C5-9E22-ADB8A8059865}">
      <dsp:nvSpPr>
        <dsp:cNvPr id="0" name=""/>
        <dsp:cNvSpPr/>
      </dsp:nvSpPr>
      <dsp:spPr>
        <a:xfrm>
          <a:off x="1166431" y="2523972"/>
          <a:ext cx="1698105" cy="1194587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Lack of support systems</a:t>
          </a:r>
          <a:endParaRPr lang="ar-S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66431" y="2523972"/>
        <a:ext cx="1698105" cy="1194587"/>
      </dsp:txXfrm>
    </dsp:sp>
    <dsp:sp modelId="{E5498A22-20B1-44E5-9C62-12B16D54C29A}">
      <dsp:nvSpPr>
        <dsp:cNvPr id="0" name=""/>
        <dsp:cNvSpPr/>
      </dsp:nvSpPr>
      <dsp:spPr>
        <a:xfrm>
          <a:off x="2970855" y="1338681"/>
          <a:ext cx="1433504" cy="143350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EDB1E5C-09A5-4A36-B6EC-859116B9EDC0}">
      <dsp:nvSpPr>
        <dsp:cNvPr id="0" name=""/>
        <dsp:cNvSpPr/>
      </dsp:nvSpPr>
      <dsp:spPr>
        <a:xfrm>
          <a:off x="1166431" y="929640"/>
          <a:ext cx="1698105" cy="1194587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Parental involvement</a:t>
          </a:r>
          <a:endParaRPr lang="ar-S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66431" y="929640"/>
        <a:ext cx="1698105" cy="119458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628292-AC99-4CC3-9970-5BF330D24A98}">
      <dsp:nvSpPr>
        <dsp:cNvPr id="0" name=""/>
        <dsp:cNvSpPr/>
      </dsp:nvSpPr>
      <dsp:spPr>
        <a:xfrm>
          <a:off x="5230555" y="1888636"/>
          <a:ext cx="1850511" cy="642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163"/>
              </a:lnTo>
              <a:lnTo>
                <a:pt x="1850511" y="321163"/>
              </a:lnTo>
              <a:lnTo>
                <a:pt x="1850511" y="6423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4F4238-027A-4B89-8C5E-D2AD3CC537BD}">
      <dsp:nvSpPr>
        <dsp:cNvPr id="0" name=""/>
        <dsp:cNvSpPr/>
      </dsp:nvSpPr>
      <dsp:spPr>
        <a:xfrm>
          <a:off x="3380044" y="1888636"/>
          <a:ext cx="1850511" cy="642326"/>
        </a:xfrm>
        <a:custGeom>
          <a:avLst/>
          <a:gdLst/>
          <a:ahLst/>
          <a:cxnLst/>
          <a:rect l="0" t="0" r="0" b="0"/>
          <a:pathLst>
            <a:path>
              <a:moveTo>
                <a:pt x="1850511" y="0"/>
              </a:moveTo>
              <a:lnTo>
                <a:pt x="1850511" y="321163"/>
              </a:lnTo>
              <a:lnTo>
                <a:pt x="0" y="321163"/>
              </a:lnTo>
              <a:lnTo>
                <a:pt x="0" y="6423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56C874-7D79-4F50-AA9A-58C2E10DB2D2}">
      <dsp:nvSpPr>
        <dsp:cNvPr id="0" name=""/>
        <dsp:cNvSpPr/>
      </dsp:nvSpPr>
      <dsp:spPr>
        <a:xfrm>
          <a:off x="183" y="359288"/>
          <a:ext cx="3058697" cy="15293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b="1" kern="1200" dirty="0"/>
            <a:t>10 – 30 %</a:t>
          </a:r>
          <a:endParaRPr lang="ar-SA" sz="3500" kern="1200" dirty="0"/>
        </a:p>
      </dsp:txBody>
      <dsp:txXfrm>
        <a:off x="183" y="359288"/>
        <a:ext cx="3058697" cy="1529348"/>
      </dsp:txXfrm>
    </dsp:sp>
    <dsp:sp modelId="{9DF39363-B233-41D2-9486-E04ED5CBFCA3}">
      <dsp:nvSpPr>
        <dsp:cNvPr id="0" name=""/>
        <dsp:cNvSpPr/>
      </dsp:nvSpPr>
      <dsp:spPr>
        <a:xfrm>
          <a:off x="3701207" y="359288"/>
          <a:ext cx="3058697" cy="15293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b="1" kern="1200" dirty="0"/>
            <a:t>Diabetes Mellitus is co-morbid with :</a:t>
          </a:r>
          <a:endParaRPr lang="ar-SA" sz="3500" kern="1200" dirty="0"/>
        </a:p>
      </dsp:txBody>
      <dsp:txXfrm>
        <a:off x="3701207" y="359288"/>
        <a:ext cx="3058697" cy="1529348"/>
      </dsp:txXfrm>
    </dsp:sp>
    <dsp:sp modelId="{CB1BE4C7-5DB3-4DA6-8F20-7B73BB56A82A}">
      <dsp:nvSpPr>
        <dsp:cNvPr id="0" name=""/>
        <dsp:cNvSpPr/>
      </dsp:nvSpPr>
      <dsp:spPr>
        <a:xfrm>
          <a:off x="1850695" y="2530963"/>
          <a:ext cx="3058697" cy="15293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b="1" kern="1200" dirty="0"/>
            <a:t>Depression.</a:t>
          </a:r>
          <a:endParaRPr lang="ar-SA" sz="3500" kern="1200" dirty="0"/>
        </a:p>
      </dsp:txBody>
      <dsp:txXfrm>
        <a:off x="1850695" y="2530963"/>
        <a:ext cx="3058697" cy="1529348"/>
      </dsp:txXfrm>
    </dsp:sp>
    <dsp:sp modelId="{0CD0DC45-6B7A-4D66-9DB8-8743FA79B2A1}">
      <dsp:nvSpPr>
        <dsp:cNvPr id="0" name=""/>
        <dsp:cNvSpPr/>
      </dsp:nvSpPr>
      <dsp:spPr>
        <a:xfrm>
          <a:off x="5551719" y="2530963"/>
          <a:ext cx="3058697" cy="15293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kern="1200" dirty="0"/>
            <a:t>Anxiety disorders.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kern="1200" dirty="0"/>
            <a:t>(</a:t>
          </a:r>
          <a:r>
            <a:rPr lang="en-US" sz="1800" b="1" kern="1200" dirty="0"/>
            <a:t>Most common</a:t>
          </a:r>
          <a:r>
            <a:rPr lang="en-US" sz="3100" b="1" kern="1200" dirty="0"/>
            <a:t> )</a:t>
          </a:r>
          <a:endParaRPr lang="ar-SA" sz="3100" kern="1200" dirty="0"/>
        </a:p>
      </dsp:txBody>
      <dsp:txXfrm>
        <a:off x="5551719" y="2530963"/>
        <a:ext cx="3058697" cy="152934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5EF452-EEBE-4C29-A96E-E2EE2559909B}">
      <dsp:nvSpPr>
        <dsp:cNvPr id="0" name=""/>
        <dsp:cNvSpPr/>
      </dsp:nvSpPr>
      <dsp:spPr>
        <a:xfrm>
          <a:off x="3588850" y="3539"/>
          <a:ext cx="1585298" cy="103044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Anger</a:t>
          </a:r>
        </a:p>
      </dsp:txBody>
      <dsp:txXfrm>
        <a:off x="3639152" y="53841"/>
        <a:ext cx="1484694" cy="929840"/>
      </dsp:txXfrm>
    </dsp:sp>
    <dsp:sp modelId="{C5446D4D-6CC9-474A-8A25-38FE6488AB89}">
      <dsp:nvSpPr>
        <dsp:cNvPr id="0" name=""/>
        <dsp:cNvSpPr/>
      </dsp:nvSpPr>
      <dsp:spPr>
        <a:xfrm>
          <a:off x="1439906" y="518761"/>
          <a:ext cx="5883187" cy="5883187"/>
        </a:xfrm>
        <a:custGeom>
          <a:avLst/>
          <a:gdLst/>
          <a:ahLst/>
          <a:cxnLst/>
          <a:rect l="0" t="0" r="0" b="0"/>
          <a:pathLst>
            <a:path>
              <a:moveTo>
                <a:pt x="3744740" y="111765"/>
              </a:moveTo>
              <a:arcTo wR="2941593" hR="2941593" stAng="17150683" swAng="1256542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36117C-0F6E-4E02-84CD-28869831B1A6}">
      <dsp:nvSpPr>
        <dsp:cNvPr id="0" name=""/>
        <dsp:cNvSpPr/>
      </dsp:nvSpPr>
      <dsp:spPr>
        <a:xfrm>
          <a:off x="5888681" y="1111079"/>
          <a:ext cx="1585298" cy="103044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Adjustment disorders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38983" y="1161381"/>
        <a:ext cx="1484694" cy="929840"/>
      </dsp:txXfrm>
    </dsp:sp>
    <dsp:sp modelId="{AFA11691-BBF6-4353-A6ED-2C5088BAEA60}">
      <dsp:nvSpPr>
        <dsp:cNvPr id="0" name=""/>
        <dsp:cNvSpPr/>
      </dsp:nvSpPr>
      <dsp:spPr>
        <a:xfrm>
          <a:off x="1439906" y="518761"/>
          <a:ext cx="5883187" cy="5883187"/>
        </a:xfrm>
        <a:custGeom>
          <a:avLst/>
          <a:gdLst/>
          <a:ahLst/>
          <a:cxnLst/>
          <a:rect l="0" t="0" r="0" b="0"/>
          <a:pathLst>
            <a:path>
              <a:moveTo>
                <a:pt x="5577625" y="1636102"/>
              </a:moveTo>
              <a:arcTo wR="2941593" hR="2941593" stAng="20019189" swAng="1726300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DBD186-4C44-4A45-9DCC-9AB008158F98}">
      <dsp:nvSpPr>
        <dsp:cNvPr id="0" name=""/>
        <dsp:cNvSpPr/>
      </dsp:nvSpPr>
      <dsp:spPr>
        <a:xfrm>
          <a:off x="6456692" y="3599698"/>
          <a:ext cx="1585298" cy="103044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Social withdrawal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506994" y="3650000"/>
        <a:ext cx="1484694" cy="929840"/>
      </dsp:txXfrm>
    </dsp:sp>
    <dsp:sp modelId="{54C7882F-E358-4050-A136-79E0618D6A41}">
      <dsp:nvSpPr>
        <dsp:cNvPr id="0" name=""/>
        <dsp:cNvSpPr/>
      </dsp:nvSpPr>
      <dsp:spPr>
        <a:xfrm>
          <a:off x="1439906" y="518761"/>
          <a:ext cx="5883187" cy="5883187"/>
        </a:xfrm>
        <a:custGeom>
          <a:avLst/>
          <a:gdLst/>
          <a:ahLst/>
          <a:cxnLst/>
          <a:rect l="0" t="0" r="0" b="0"/>
          <a:pathLst>
            <a:path>
              <a:moveTo>
                <a:pt x="5635880" y="4122182"/>
              </a:moveTo>
              <a:arcTo wR="2941593" hR="2941593" stAng="1419731" swAng="1358718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3FF151-FEF0-4DDB-BCF4-A748317F7608}">
      <dsp:nvSpPr>
        <dsp:cNvPr id="0" name=""/>
        <dsp:cNvSpPr/>
      </dsp:nvSpPr>
      <dsp:spPr>
        <a:xfrm>
          <a:off x="4865160" y="5595416"/>
          <a:ext cx="1585298" cy="103044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Acute organic brain syndrome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915462" y="5645718"/>
        <a:ext cx="1484694" cy="929840"/>
      </dsp:txXfrm>
    </dsp:sp>
    <dsp:sp modelId="{F9DA1CBC-7B65-4712-AB2A-83D60DB1ED68}">
      <dsp:nvSpPr>
        <dsp:cNvPr id="0" name=""/>
        <dsp:cNvSpPr/>
      </dsp:nvSpPr>
      <dsp:spPr>
        <a:xfrm>
          <a:off x="1439906" y="518761"/>
          <a:ext cx="5883187" cy="5883187"/>
        </a:xfrm>
        <a:custGeom>
          <a:avLst/>
          <a:gdLst/>
          <a:ahLst/>
          <a:cxnLst/>
          <a:rect l="0" t="0" r="0" b="0"/>
          <a:pathLst>
            <a:path>
              <a:moveTo>
                <a:pt x="3415709" y="5844727"/>
              </a:moveTo>
              <a:arcTo wR="2941593" hR="2941593" stAng="4843488" swAng="1113024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3CFADB-39BB-4A57-97C8-2FDF9B51407B}">
      <dsp:nvSpPr>
        <dsp:cNvPr id="0" name=""/>
        <dsp:cNvSpPr/>
      </dsp:nvSpPr>
      <dsp:spPr>
        <a:xfrm>
          <a:off x="2312541" y="5595416"/>
          <a:ext cx="1585298" cy="103044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Low self esteem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62843" y="5645718"/>
        <a:ext cx="1484694" cy="929840"/>
      </dsp:txXfrm>
    </dsp:sp>
    <dsp:sp modelId="{E91AFF3E-5B23-4A6E-83BD-D5F2588C73FE}">
      <dsp:nvSpPr>
        <dsp:cNvPr id="0" name=""/>
        <dsp:cNvSpPr/>
      </dsp:nvSpPr>
      <dsp:spPr>
        <a:xfrm>
          <a:off x="1439906" y="518761"/>
          <a:ext cx="5883187" cy="5883187"/>
        </a:xfrm>
        <a:custGeom>
          <a:avLst/>
          <a:gdLst/>
          <a:ahLst/>
          <a:cxnLst/>
          <a:rect l="0" t="0" r="0" b="0"/>
          <a:pathLst>
            <a:path>
              <a:moveTo>
                <a:pt x="909575" y="5068534"/>
              </a:moveTo>
              <a:arcTo wR="2941593" hR="2941593" stAng="8021551" swAng="1358718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121D2C-C4E6-47AC-880E-7BF6DAFFECBA}">
      <dsp:nvSpPr>
        <dsp:cNvPr id="0" name=""/>
        <dsp:cNvSpPr/>
      </dsp:nvSpPr>
      <dsp:spPr>
        <a:xfrm>
          <a:off x="721009" y="3599698"/>
          <a:ext cx="1585298" cy="103044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Behavioral problems          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71311" y="3650000"/>
        <a:ext cx="1484694" cy="929840"/>
      </dsp:txXfrm>
    </dsp:sp>
    <dsp:sp modelId="{271A1878-E937-4267-9B94-EDCA30C154B4}">
      <dsp:nvSpPr>
        <dsp:cNvPr id="0" name=""/>
        <dsp:cNvSpPr/>
      </dsp:nvSpPr>
      <dsp:spPr>
        <a:xfrm>
          <a:off x="1439906" y="518761"/>
          <a:ext cx="5883187" cy="5883187"/>
        </a:xfrm>
        <a:custGeom>
          <a:avLst/>
          <a:gdLst/>
          <a:ahLst/>
          <a:cxnLst/>
          <a:rect l="0" t="0" r="0" b="0"/>
          <a:pathLst>
            <a:path>
              <a:moveTo>
                <a:pt x="2633" y="3066047"/>
              </a:moveTo>
              <a:arcTo wR="2941593" hR="2941593" stAng="10654511" swAng="1726300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69F7A8-22C8-4551-8E1F-8E0C19C9D640}">
      <dsp:nvSpPr>
        <dsp:cNvPr id="0" name=""/>
        <dsp:cNvSpPr/>
      </dsp:nvSpPr>
      <dsp:spPr>
        <a:xfrm>
          <a:off x="1289020" y="1111079"/>
          <a:ext cx="1585298" cy="103044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Eating disorders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39322" y="1161381"/>
        <a:ext cx="1484694" cy="929840"/>
      </dsp:txXfrm>
    </dsp:sp>
    <dsp:sp modelId="{078DC5C8-B192-43B0-81B4-64225F643188}">
      <dsp:nvSpPr>
        <dsp:cNvPr id="0" name=""/>
        <dsp:cNvSpPr/>
      </dsp:nvSpPr>
      <dsp:spPr>
        <a:xfrm>
          <a:off x="1439906" y="518761"/>
          <a:ext cx="5883187" cy="5883187"/>
        </a:xfrm>
        <a:custGeom>
          <a:avLst/>
          <a:gdLst/>
          <a:ahLst/>
          <a:cxnLst/>
          <a:rect l="0" t="0" r="0" b="0"/>
          <a:pathLst>
            <a:path>
              <a:moveTo>
                <a:pt x="1180040" y="585770"/>
              </a:moveTo>
              <a:arcTo wR="2941593" hR="2941593" stAng="13992774" swAng="1256542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1D3387-0732-4526-9C4E-A9CB8EEB88E9}">
      <dsp:nvSpPr>
        <dsp:cNvPr id="0" name=""/>
        <dsp:cNvSpPr/>
      </dsp:nvSpPr>
      <dsp:spPr>
        <a:xfrm>
          <a:off x="1423038" y="4559"/>
          <a:ext cx="1667280" cy="16672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learning problems.</a:t>
          </a:r>
          <a:endParaRPr lang="ar-SA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55856" y="201168"/>
        <a:ext cx="961314" cy="1274064"/>
      </dsp:txXfrm>
    </dsp:sp>
    <dsp:sp modelId="{537DF8AC-EF10-4942-A22B-F09049FB3C4C}">
      <dsp:nvSpPr>
        <dsp:cNvPr id="0" name=""/>
        <dsp:cNvSpPr/>
      </dsp:nvSpPr>
      <dsp:spPr>
        <a:xfrm>
          <a:off x="2624681" y="4559"/>
          <a:ext cx="1667280" cy="16672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School absence.</a:t>
          </a:r>
          <a:endParaRPr lang="ar-SA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97828" y="201168"/>
        <a:ext cx="961314" cy="127406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D23B94-17D2-4C2C-8BFF-CA815BB8B9D8}">
      <dsp:nvSpPr>
        <dsp:cNvPr id="0" name=""/>
        <dsp:cNvSpPr/>
      </dsp:nvSpPr>
      <dsp:spPr>
        <a:xfrm>
          <a:off x="1485899" y="0"/>
          <a:ext cx="5257800" cy="5257800"/>
        </a:xfrm>
        <a:prstGeom prst="quadArrow">
          <a:avLst>
            <a:gd name="adj1" fmla="val 2000"/>
            <a:gd name="adj2" fmla="val 4000"/>
            <a:gd name="adj3" fmla="val 5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774474FD-A31E-448D-8D99-782128E28626}">
      <dsp:nvSpPr>
        <dsp:cNvPr id="0" name=""/>
        <dsp:cNvSpPr/>
      </dsp:nvSpPr>
      <dsp:spPr>
        <a:xfrm>
          <a:off x="1827656" y="341757"/>
          <a:ext cx="2103120" cy="21031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Parent support.</a:t>
          </a:r>
          <a:endParaRPr lang="ar-SA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930322" y="444423"/>
        <a:ext cx="1897788" cy="1897788"/>
      </dsp:txXfrm>
    </dsp:sp>
    <dsp:sp modelId="{DAF8703C-3622-4FE2-95DF-47EA53719DE5}">
      <dsp:nvSpPr>
        <dsp:cNvPr id="0" name=""/>
        <dsp:cNvSpPr/>
      </dsp:nvSpPr>
      <dsp:spPr>
        <a:xfrm>
          <a:off x="4298823" y="341757"/>
          <a:ext cx="2103120" cy="21031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Cognitive coping</a:t>
          </a:r>
          <a:endParaRPr lang="ar-SA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understand how the insulin help to grow stronger</a:t>
          </a:r>
          <a:endParaRPr lang="ar-SA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01489" y="444423"/>
        <a:ext cx="1897788" cy="1897788"/>
      </dsp:txXfrm>
    </dsp:sp>
    <dsp:sp modelId="{3168664E-BC96-44C2-B514-5A24AE1318E9}">
      <dsp:nvSpPr>
        <dsp:cNvPr id="0" name=""/>
        <dsp:cNvSpPr/>
      </dsp:nvSpPr>
      <dsp:spPr>
        <a:xfrm>
          <a:off x="1827656" y="2812923"/>
          <a:ext cx="2103120" cy="21031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Behavioral coping </a:t>
          </a:r>
          <a:endParaRPr lang="ar-SA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minimize the experience of being deprived from popular food</a:t>
          </a:r>
          <a:endParaRPr lang="ar-SA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930322" y="2915589"/>
        <a:ext cx="1897788" cy="1897788"/>
      </dsp:txXfrm>
    </dsp:sp>
    <dsp:sp modelId="{972745E2-5D82-4CB2-9160-9C4806B98928}">
      <dsp:nvSpPr>
        <dsp:cNvPr id="0" name=""/>
        <dsp:cNvSpPr/>
      </dsp:nvSpPr>
      <dsp:spPr>
        <a:xfrm>
          <a:off x="4298823" y="2812923"/>
          <a:ext cx="2103120" cy="21031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Coping with Sx of Depression and anxiety.</a:t>
          </a:r>
          <a:endParaRPr lang="ar-SA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01489" y="2915589"/>
        <a:ext cx="1897788" cy="189778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1CF8B0-744D-403D-A739-101D29B59F7C}">
      <dsp:nvSpPr>
        <dsp:cNvPr id="0" name=""/>
        <dsp:cNvSpPr/>
      </dsp:nvSpPr>
      <dsp:spPr>
        <a:xfrm>
          <a:off x="1346805" y="546705"/>
          <a:ext cx="2817231" cy="281723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  <a:sp3d extrusionH="28000" prstMaterial="matte"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Education</a:t>
          </a:r>
          <a:endParaRPr lang="ar-S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71953" y="1371853"/>
        <a:ext cx="1992083" cy="1992083"/>
      </dsp:txXfrm>
    </dsp:sp>
    <dsp:sp modelId="{6273E7EB-3877-474F-8DB3-2DD922C94109}">
      <dsp:nvSpPr>
        <dsp:cNvPr id="0" name=""/>
        <dsp:cNvSpPr/>
      </dsp:nvSpPr>
      <dsp:spPr>
        <a:xfrm rot="5400000">
          <a:off x="4294163" y="546705"/>
          <a:ext cx="2817231" cy="281723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  <a:sp3d extrusionH="28000" prstMaterial="matte"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School &amp; Family counseling</a:t>
          </a:r>
          <a:endParaRPr lang="ar-S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4294163" y="1371853"/>
        <a:ext cx="1992083" cy="1992083"/>
      </dsp:txXfrm>
    </dsp:sp>
    <dsp:sp modelId="{6989C063-DD77-411E-9221-E6303E446B37}">
      <dsp:nvSpPr>
        <dsp:cNvPr id="0" name=""/>
        <dsp:cNvSpPr/>
      </dsp:nvSpPr>
      <dsp:spPr>
        <a:xfrm rot="10800000">
          <a:off x="4294163" y="3494063"/>
          <a:ext cx="2817231" cy="281723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  <a:sp3d extrusionH="28000" prstMaterial="matte"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Individual psychotherapy</a:t>
          </a:r>
          <a:endParaRPr lang="ar-S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4294163" y="3494063"/>
        <a:ext cx="1992083" cy="1992083"/>
      </dsp:txXfrm>
    </dsp:sp>
    <dsp:sp modelId="{111A8423-AB97-4508-9865-FB99B3DE0CBC}">
      <dsp:nvSpPr>
        <dsp:cNvPr id="0" name=""/>
        <dsp:cNvSpPr/>
      </dsp:nvSpPr>
      <dsp:spPr>
        <a:xfrm rot="16200000">
          <a:off x="1346805" y="3494063"/>
          <a:ext cx="2817231" cy="281723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  <a:sp3d extrusionH="28000" prstMaterial="matte"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Managing psychiatric disorders</a:t>
          </a:r>
          <a:endParaRPr lang="ar-S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2171953" y="3494063"/>
        <a:ext cx="1992083" cy="1992083"/>
      </dsp:txXfrm>
    </dsp:sp>
    <dsp:sp modelId="{2CEF78F6-0811-49DA-A2C0-6F4C62EEB10E}">
      <dsp:nvSpPr>
        <dsp:cNvPr id="0" name=""/>
        <dsp:cNvSpPr/>
      </dsp:nvSpPr>
      <dsp:spPr>
        <a:xfrm>
          <a:off x="3742753" y="2843432"/>
          <a:ext cx="972693" cy="84582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32F044-CD2E-44F0-B707-57433761076B}">
      <dsp:nvSpPr>
        <dsp:cNvPr id="0" name=""/>
        <dsp:cNvSpPr/>
      </dsp:nvSpPr>
      <dsp:spPr>
        <a:xfrm rot="10800000">
          <a:off x="3742753" y="3168747"/>
          <a:ext cx="972693" cy="84582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383ED-9A50-4994-8858-9E3ED04052EB}" type="datetimeFigureOut">
              <a:rPr lang="en-US" smtClean="0"/>
              <a:t>3/16/2017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F26264-3A96-4027-AA47-2F03479112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841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S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0722658E-75B6-4291-8B71-E747A3D4C797}" type="datetimeFigureOut">
              <a:rPr lang="ar-SA" smtClean="0"/>
              <a:t>18/06/1438</a:t>
            </a:fld>
            <a:endParaRPr lang="ar-S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S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5C764128-298B-4E02-B922-4DB71FD19140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0735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64128-298B-4E02-B922-4DB71FD19140}" type="slidenum">
              <a:rPr lang="ar-SA" smtClean="0"/>
              <a:t>1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84192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64128-298B-4E02-B922-4DB71FD19140}" type="slidenum">
              <a:rPr lang="ar-SA" smtClean="0"/>
              <a:t>2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53144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64128-298B-4E02-B922-4DB71FD19140}" type="slidenum">
              <a:rPr lang="ar-SA" smtClean="0"/>
              <a:t>4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61825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2060AB2-50B5-4F0B-80D0-5A7CDA06D936}" type="slidenum">
              <a:rPr lang="en-US" altLang="ar-SA" sz="1200"/>
              <a:pPr eaLnBrk="1" hangingPunct="1"/>
              <a:t>10</a:t>
            </a:fld>
            <a:endParaRPr lang="en-US" altLang="ar-SA" sz="1200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ar-SA" altLang="ar-SA" dirty="0"/>
          </a:p>
        </p:txBody>
      </p:sp>
    </p:spTree>
    <p:extLst>
      <p:ext uri="{BB962C8B-B14F-4D97-AF65-F5344CB8AC3E}">
        <p14:creationId xmlns:p14="http://schemas.microsoft.com/office/powerpoint/2010/main" val="3557183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8371B80-77CF-468E-BC81-720FA24FAD52}" type="slidenum">
              <a:rPr lang="en-US" altLang="ar-SA" sz="1200"/>
              <a:pPr eaLnBrk="1" hangingPunct="1"/>
              <a:t>11</a:t>
            </a:fld>
            <a:endParaRPr lang="en-US" altLang="ar-SA" sz="1200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 marL="228600" indent="-228600">
              <a:buFontTx/>
              <a:buAutoNum type="arabicPeriod"/>
              <a:defRPr/>
            </a:pPr>
            <a:endParaRPr lang="en-US" dirty="0"/>
          </a:p>
          <a:p>
            <a:pPr marL="228600" indent="-228600">
              <a:buFontTx/>
              <a:buAutoNum type="arabicPeriod"/>
              <a:defRPr/>
            </a:pPr>
            <a:endParaRPr lang="en-US" dirty="0"/>
          </a:p>
          <a:p>
            <a:pPr marL="228600" indent="-228600">
              <a:defRPr/>
            </a:pPr>
            <a:endParaRPr lang="en-US" dirty="0"/>
          </a:p>
          <a:p>
            <a:pPr marL="228600" indent="-228600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7234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ar-SA" altLang="ar-SA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2D4F09B-AEF9-4440-8419-9053F10286C0}" type="slidenum">
              <a:rPr lang="en-US" altLang="ar-SA" sz="1200"/>
              <a:pPr eaLnBrk="1" hangingPunct="1"/>
              <a:t>12</a:t>
            </a:fld>
            <a:endParaRPr lang="en-US" altLang="ar-SA" sz="1200" dirty="0"/>
          </a:p>
        </p:txBody>
      </p:sp>
    </p:spTree>
    <p:extLst>
      <p:ext uri="{BB962C8B-B14F-4D97-AF65-F5344CB8AC3E}">
        <p14:creationId xmlns:p14="http://schemas.microsoft.com/office/powerpoint/2010/main" val="2399974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ar-SA" altLang="ar-SA" dirty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FDB5ED9-B6B5-4648-9EDF-6CE20AA21559}" type="slidenum">
              <a:rPr lang="en-US" altLang="ar-SA" sz="1200"/>
              <a:pPr eaLnBrk="1" hangingPunct="1"/>
              <a:t>13</a:t>
            </a:fld>
            <a:endParaRPr lang="en-US" altLang="ar-SA" sz="1200" dirty="0"/>
          </a:p>
        </p:txBody>
      </p:sp>
    </p:spTree>
    <p:extLst>
      <p:ext uri="{BB962C8B-B14F-4D97-AF65-F5344CB8AC3E}">
        <p14:creationId xmlns:p14="http://schemas.microsoft.com/office/powerpoint/2010/main" val="613530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181600"/>
            <a:ext cx="7772400" cy="765175"/>
          </a:xfrm>
        </p:spPr>
        <p:txBody>
          <a:bodyPr>
            <a:noAutofit/>
          </a:bodyPr>
          <a:lstStyle>
            <a:lvl1pPr algn="ctr"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70575"/>
            <a:ext cx="6400800" cy="609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F829E7C-3801-4DD7-B559-4AF6EF822384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FFF1E84-3627-44F6-984D-2F64EC6067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639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29E7C-3801-4DD7-B559-4AF6EF822384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F1E84-3627-44F6-984D-2F64EC6067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459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676400"/>
            <a:ext cx="1981200" cy="4572000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76400"/>
            <a:ext cx="6101644" cy="45720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29E7C-3801-4DD7-B559-4AF6EF822384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F1E84-3627-44F6-984D-2F64EC6067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965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210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5989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427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3335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278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665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84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88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838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581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F829E7C-3801-4DD7-B559-4AF6EF822384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4008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40282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FFF1E84-3627-44F6-984D-2F64EC6067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6324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2445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4970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4081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76801"/>
            <a:ext cx="7772400" cy="76200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62600"/>
            <a:ext cx="6400800" cy="7620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509E36F-C1CD-4494-972B-D575ADF1DE8F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6600" y="632460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24600"/>
            <a:ext cx="182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F65A6A-3760-4BC6-9312-31F0E1D9C8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4948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9E36F-C1CD-4494-972B-D575ADF1DE8F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5A6A-3760-4BC6-9312-31F0E1D9C8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9366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11525"/>
            <a:ext cx="71628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11338"/>
            <a:ext cx="71628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509E36F-C1CD-4494-972B-D575ADF1DE8F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BF65A6A-3760-4BC6-9312-31F0E1D9C8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688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505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524000"/>
            <a:ext cx="3505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9E36F-C1CD-4494-972B-D575ADF1DE8F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5A6A-3760-4BC6-9312-31F0E1D9C8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2060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2413"/>
            <a:ext cx="3505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62174"/>
            <a:ext cx="3505200" cy="4010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14800" y="1522413"/>
            <a:ext cx="3505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14800" y="2162174"/>
            <a:ext cx="3505200" cy="4010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9E36F-C1CD-4494-972B-D575ADF1DE8F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5A6A-3760-4BC6-9312-31F0E1D9C8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560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9E36F-C1CD-4494-972B-D575ADF1DE8F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5A6A-3760-4BC6-9312-31F0E1D9C8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7479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9E36F-C1CD-4494-972B-D575ADF1DE8F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5A6A-3760-4BC6-9312-31F0E1D9C8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984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95725"/>
            <a:ext cx="82296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95538"/>
            <a:ext cx="82296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F829E7C-3801-4DD7-B559-4AF6EF822384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FFF1E84-3627-44F6-984D-2F64EC6067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69281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76200"/>
            <a:ext cx="3962400" cy="609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38250"/>
            <a:ext cx="3008313" cy="4933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9E36F-C1CD-4494-972B-D575ADF1DE8F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5A6A-3760-4BC6-9312-31F0E1D9C8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5171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47800" y="609601"/>
            <a:ext cx="5486400" cy="41179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780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9E36F-C1CD-4494-972B-D575ADF1DE8F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5A6A-3760-4BC6-9312-31F0E1D9C8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5185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9E36F-C1CD-4494-972B-D575ADF1DE8F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5A6A-3760-4BC6-9312-31F0E1D9C8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3268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600" y="122237"/>
            <a:ext cx="2057400" cy="6049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7"/>
            <a:ext cx="4953000" cy="60499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9E36F-C1CD-4494-972B-D575ADF1DE8F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5A6A-3760-4BC6-9312-31F0E1D9C8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243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8382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67000"/>
            <a:ext cx="40386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0"/>
            <a:ext cx="40386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29E7C-3801-4DD7-B559-4AF6EF822384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F1E84-3627-44F6-984D-2F64EC6067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908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667000"/>
            <a:ext cx="4038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306762"/>
            <a:ext cx="4038600" cy="29416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67000"/>
            <a:ext cx="4038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306762"/>
            <a:ext cx="4038600" cy="29416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29E7C-3801-4DD7-B559-4AF6EF822384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F1E84-3627-44F6-984D-2F64EC6067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166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29E7C-3801-4DD7-B559-4AF6EF822384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F1E84-3627-44F6-984D-2F64EC6067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922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F829E7C-3801-4DD7-B559-4AF6EF822384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FFF1E84-3627-44F6-984D-2F64EC6067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491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1676401"/>
            <a:ext cx="5105400" cy="45719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38451"/>
            <a:ext cx="3008313" cy="34099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29E7C-3801-4DD7-B559-4AF6EF822384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F1E84-3627-44F6-984D-2F64EC6067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0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768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676400"/>
            <a:ext cx="5486400" cy="312737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4435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F829E7C-3801-4DD7-B559-4AF6EF822384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FFF1E84-3627-44F6-984D-2F64EC6067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16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667000"/>
            <a:ext cx="82296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F829E7C-3801-4DD7-B559-4AF6EF822384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4008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40080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FFF1E84-3627-44F6-984D-2F64EC6067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838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35C2E-CE73-4420-A508-3AF0AFFC1304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CB3BE-F82A-416D-BE0F-117FE259B2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453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162800" cy="1265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71628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912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509E36F-C1CD-4494-972B-D575ADF1DE8F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81300" y="63912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67400" y="6391275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BF65A6A-3760-4BC6-9312-31F0E1D9C8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15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940425"/>
            <a:ext cx="8991600" cy="1298575"/>
          </a:xfrm>
        </p:spPr>
        <p:txBody>
          <a:bodyPr>
            <a:prstTxWarp prst="textArchUp">
              <a:avLst/>
            </a:prstTxWarp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en-US" sz="9600" baseline="40000" dirty="0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ea typeface="Times New Roman" panose="02020603050405020304" pitchFamily="18" charset="0"/>
              </a:rPr>
              <a:t>Coping with DM in Adolescence</a:t>
            </a:r>
            <a:endParaRPr lang="en-US" sz="9600" baseline="40000" dirty="0">
              <a:ln>
                <a:solidFill>
                  <a:sysClr val="windowText" lastClr="000000"/>
                </a:solidFill>
              </a:ln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70574"/>
            <a:ext cx="6400800" cy="835025"/>
          </a:xfrm>
        </p:spPr>
        <p:txBody>
          <a:bodyPr>
            <a:normAutofit/>
          </a:bodyPr>
          <a:lstStyle/>
          <a:p>
            <a:r>
              <a:rPr lang="en-US" sz="2000" b="1" dirty="0">
                <a:ln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Mohammed Aljaffer, MD</a:t>
            </a:r>
          </a:p>
          <a:p>
            <a:r>
              <a:rPr lang="en-US" sz="1200" b="1" i="1" dirty="0">
                <a:ln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Consultant of Forensic and Neuropsychiatry</a:t>
            </a:r>
            <a:endParaRPr lang="en-US" sz="1400" b="1" i="1" dirty="0"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1933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282128238"/>
              </p:ext>
            </p:extLst>
          </p:nvPr>
        </p:nvGraphicFramePr>
        <p:xfrm>
          <a:off x="152400" y="914400"/>
          <a:ext cx="85344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-1676400" y="1371600"/>
            <a:ext cx="7772400" cy="1206500"/>
          </a:xfrm>
        </p:spPr>
        <p:txBody>
          <a:bodyPr/>
          <a:lstStyle/>
          <a:p>
            <a:pPr algn="ctr" eaLnBrk="1" hangingPunct="1"/>
            <a:r>
              <a:rPr lang="en-US" altLang="ar-SA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Adolescence</a:t>
            </a:r>
            <a:r>
              <a:rPr lang="en-US" altLang="ar-SA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1150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D8277E-ABEB-4869-9F10-1CAC709CF1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graphicEl>
                                              <a:dgm id="{BBD8277E-ABEB-4869-9F10-1CAC709CF1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BBD8277E-ABEB-4869-9F10-1CAC709CF1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graphicEl>
                                              <a:dgm id="{BBD8277E-ABEB-4869-9F10-1CAC709CF1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6D6B1EA-90AA-47FC-8F57-59204444E2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graphicEl>
                                              <a:dgm id="{A6D6B1EA-90AA-47FC-8F57-59204444E2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A6D6B1EA-90AA-47FC-8F57-59204444E2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graphicEl>
                                              <a:dgm id="{A6D6B1EA-90AA-47FC-8F57-59204444E2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706D72C-3EA3-4BFC-A0F8-4184922926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A706D72C-3EA3-4BFC-A0F8-4184922926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graphicEl>
                                              <a:dgm id="{A706D72C-3EA3-4BFC-A0F8-4184922926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graphicEl>
                                              <a:dgm id="{A706D72C-3EA3-4BFC-A0F8-4184922926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E8FC3C2-D0F2-417D-AB44-82C464F49C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graphicEl>
                                              <a:dgm id="{9E8FC3C2-D0F2-417D-AB44-82C464F49C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graphicEl>
                                              <a:dgm id="{9E8FC3C2-D0F2-417D-AB44-82C464F49C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graphicEl>
                                              <a:dgm id="{9E8FC3C2-D0F2-417D-AB44-82C464F49C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2F136BB-26BE-4732-A80D-AAD8B544A5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graphicEl>
                                              <a:dgm id="{A2F136BB-26BE-4732-A80D-AAD8B544A5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graphicEl>
                                              <a:dgm id="{A2F136BB-26BE-4732-A80D-AAD8B544A5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graphicEl>
                                              <a:dgm id="{A2F136BB-26BE-4732-A80D-AAD8B544A5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801BE6-7EC8-4BA2-88B9-8B1E58D835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graphicEl>
                                              <a:dgm id="{76801BE6-7EC8-4BA2-88B9-8B1E58D835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graphicEl>
                                              <a:dgm id="{76801BE6-7EC8-4BA2-88B9-8B1E58D835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graphicEl>
                                              <a:dgm id="{76801BE6-7EC8-4BA2-88B9-8B1E58D835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92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676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ar-SA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Developmental Complications 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52726293"/>
              </p:ext>
            </p:extLst>
          </p:nvPr>
        </p:nvGraphicFramePr>
        <p:xfrm>
          <a:off x="228600" y="2514600"/>
          <a:ext cx="8915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867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32E9BE-1810-4332-8327-4B13A568FA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6F32E9BE-1810-4332-8327-4B13A568FA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7E5A559-0CD3-4F07-BE62-9EC6EEEE91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graphicEl>
                                              <a:dgm id="{47E5A559-0CD3-4F07-BE62-9EC6EEEE91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29892B9-E201-4CF5-A963-D2C9086E6F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graphicEl>
                                              <a:dgm id="{F29892B9-E201-4CF5-A963-D2C9086E6F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8A11AF-64C8-436A-A827-16DE43F3BA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graphicEl>
                                              <a:dgm id="{528A11AF-64C8-436A-A827-16DE43F3BA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Graphic spid="2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-914400" y="1600200"/>
            <a:ext cx="8229600" cy="838200"/>
          </a:xfrm>
        </p:spPr>
        <p:txBody>
          <a:bodyPr/>
          <a:lstStyle/>
          <a:p>
            <a:pPr algn="ctr" eaLnBrk="1" hangingPunct="1"/>
            <a:r>
              <a:rPr lang="en-US" altLang="ar-SA" sz="3200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They Don’t Ask for Help, Why?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975213803"/>
              </p:ext>
            </p:extLst>
          </p:nvPr>
        </p:nvGraphicFramePr>
        <p:xfrm>
          <a:off x="381000" y="2286000"/>
          <a:ext cx="83058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7790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BF69D8F-E695-4726-9F12-425713A699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ABF69D8F-E695-4726-9F12-425713A699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DFB670-BB70-48D5-B96C-EE53062360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17DFB670-BB70-48D5-B96C-EE53062360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E04CF9C-5699-47D3-A11B-3B8DDE0FE8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2E04CF9C-5699-47D3-A11B-3B8DDE0FE8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A8390DE-188B-4FB2-B983-74E4E33F75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2">
                                            <p:graphicEl>
                                              <a:dgm id="{2A8390DE-188B-4FB2-B983-74E4E33F75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AF0D75-2EF1-4DAA-85F6-64BEFE8C1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">
                                            <p:graphicEl>
                                              <a:dgm id="{03AF0D75-2EF1-4DAA-85F6-64BEFE8C1F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5F38098-4472-44F1-9C24-9989030E34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">
                                            <p:graphicEl>
                                              <a:dgm id="{75F38098-4472-44F1-9C24-9989030E34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3AA9A3-5DAD-4554-BBD3-CD3158BD55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9B3AA9A3-5DAD-4554-BBD3-CD3158BD55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75E504F-0293-4818-88A4-22A8D63CC7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2">
                                            <p:graphicEl>
                                              <a:dgm id="{B75E504F-0293-4818-88A4-22A8D63CC7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763FFFE-908A-4F1E-8E84-35AA7E278C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2">
                                            <p:graphicEl>
                                              <a:dgm id="{2763FFFE-908A-4F1E-8E84-35AA7E278C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8A1719-628F-47C5-9E22-ADB8A80598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">
                                            <p:graphicEl>
                                              <a:dgm id="{ED8A1719-628F-47C5-9E22-ADB8A80598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5498A22-20B1-44E5-9C62-12B16D54C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2">
                                            <p:graphicEl>
                                              <a:dgm id="{E5498A22-20B1-44E5-9C62-12B16D54C2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DB1E5C-09A5-4A36-B6EC-859116B9ED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2">
                                            <p:graphicEl>
                                              <a:dgm id="{EEDB1E5C-09A5-4A36-B6EC-859116B9ED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Graphic spid="2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52600"/>
            <a:ext cx="5486400" cy="838200"/>
          </a:xfrm>
        </p:spPr>
        <p:txBody>
          <a:bodyPr/>
          <a:lstStyle/>
          <a:p>
            <a:pPr eaLnBrk="1" hangingPunct="1"/>
            <a:r>
              <a:rPr lang="en-US" altLang="ar-SA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Obstacles with family/caregivers</a:t>
            </a:r>
          </a:p>
        </p:txBody>
      </p:sp>
      <p:sp>
        <p:nvSpPr>
          <p:cNvPr id="4" name="Freeform: Shape 3"/>
          <p:cNvSpPr/>
          <p:nvPr/>
        </p:nvSpPr>
        <p:spPr>
          <a:xfrm>
            <a:off x="6552994" y="2086394"/>
            <a:ext cx="1915159" cy="1447125"/>
          </a:xfrm>
          <a:custGeom>
            <a:avLst/>
            <a:gdLst>
              <a:gd name="connsiteX0" fmla="*/ 0 w 682004"/>
              <a:gd name="connsiteY0" fmla="*/ 296672 h 593344"/>
              <a:gd name="connsiteX1" fmla="*/ 148336 w 682004"/>
              <a:gd name="connsiteY1" fmla="*/ 0 h 593344"/>
              <a:gd name="connsiteX2" fmla="*/ 533668 w 682004"/>
              <a:gd name="connsiteY2" fmla="*/ 0 h 593344"/>
              <a:gd name="connsiteX3" fmla="*/ 682004 w 682004"/>
              <a:gd name="connsiteY3" fmla="*/ 296672 h 593344"/>
              <a:gd name="connsiteX4" fmla="*/ 533668 w 682004"/>
              <a:gd name="connsiteY4" fmla="*/ 593344 h 593344"/>
              <a:gd name="connsiteX5" fmla="*/ 148336 w 682004"/>
              <a:gd name="connsiteY5" fmla="*/ 593344 h 593344"/>
              <a:gd name="connsiteX6" fmla="*/ 0 w 682004"/>
              <a:gd name="connsiteY6" fmla="*/ 296672 h 593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2004" h="593344">
                <a:moveTo>
                  <a:pt x="341002" y="0"/>
                </a:moveTo>
                <a:lnTo>
                  <a:pt x="682004" y="129052"/>
                </a:lnTo>
                <a:lnTo>
                  <a:pt x="682004" y="464292"/>
                </a:lnTo>
                <a:lnTo>
                  <a:pt x="341002" y="593344"/>
                </a:lnTo>
                <a:lnTo>
                  <a:pt x="0" y="464292"/>
                </a:lnTo>
                <a:lnTo>
                  <a:pt x="0" y="129052"/>
                </a:lnTo>
                <a:lnTo>
                  <a:pt x="341002" y="0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1513" tIns="125329" rIns="111513" bIns="125329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Excessive need for control</a:t>
            </a:r>
            <a:endParaRPr lang="ar-SA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11112" y="762000"/>
            <a:ext cx="2456687" cy="868274"/>
          </a:xfrm>
          <a:prstGeom prst="rect">
            <a:avLst/>
          </a:pr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: Shape 6"/>
          <p:cNvSpPr/>
          <p:nvPr/>
        </p:nvSpPr>
        <p:spPr>
          <a:xfrm>
            <a:off x="2642107" y="2883311"/>
            <a:ext cx="1915159" cy="1447125"/>
          </a:xfrm>
          <a:custGeom>
            <a:avLst/>
            <a:gdLst>
              <a:gd name="connsiteX0" fmla="*/ 0 w 682004"/>
              <a:gd name="connsiteY0" fmla="*/ 296672 h 593344"/>
              <a:gd name="connsiteX1" fmla="*/ 148336 w 682004"/>
              <a:gd name="connsiteY1" fmla="*/ 0 h 593344"/>
              <a:gd name="connsiteX2" fmla="*/ 533668 w 682004"/>
              <a:gd name="connsiteY2" fmla="*/ 0 h 593344"/>
              <a:gd name="connsiteX3" fmla="*/ 682004 w 682004"/>
              <a:gd name="connsiteY3" fmla="*/ 296672 h 593344"/>
              <a:gd name="connsiteX4" fmla="*/ 533668 w 682004"/>
              <a:gd name="connsiteY4" fmla="*/ 593344 h 593344"/>
              <a:gd name="connsiteX5" fmla="*/ 148336 w 682004"/>
              <a:gd name="connsiteY5" fmla="*/ 593344 h 593344"/>
              <a:gd name="connsiteX6" fmla="*/ 0 w 682004"/>
              <a:gd name="connsiteY6" fmla="*/ 296672 h 593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2004" h="593344">
                <a:moveTo>
                  <a:pt x="341002" y="0"/>
                </a:moveTo>
                <a:lnTo>
                  <a:pt x="682004" y="129052"/>
                </a:lnTo>
                <a:lnTo>
                  <a:pt x="682004" y="464292"/>
                </a:lnTo>
                <a:lnTo>
                  <a:pt x="341002" y="593344"/>
                </a:lnTo>
                <a:lnTo>
                  <a:pt x="0" y="464292"/>
                </a:lnTo>
                <a:lnTo>
                  <a:pt x="0" y="129052"/>
                </a:lnTo>
                <a:lnTo>
                  <a:pt x="341002" y="0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1513" tIns="125329" rIns="111513" bIns="125329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Emotional dependency</a:t>
            </a:r>
            <a:endParaRPr lang="ar-SA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3000" y="1990581"/>
            <a:ext cx="2377439" cy="868274"/>
          </a:xfrm>
          <a:prstGeom prst="rect">
            <a:avLst/>
          </a:pr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reeform: Shape 9"/>
          <p:cNvSpPr/>
          <p:nvPr/>
        </p:nvSpPr>
        <p:spPr>
          <a:xfrm>
            <a:off x="4637834" y="2929738"/>
            <a:ext cx="1915159" cy="1447125"/>
          </a:xfrm>
          <a:custGeom>
            <a:avLst/>
            <a:gdLst>
              <a:gd name="connsiteX0" fmla="*/ 0 w 682004"/>
              <a:gd name="connsiteY0" fmla="*/ 296672 h 593344"/>
              <a:gd name="connsiteX1" fmla="*/ 148336 w 682004"/>
              <a:gd name="connsiteY1" fmla="*/ 0 h 593344"/>
              <a:gd name="connsiteX2" fmla="*/ 533668 w 682004"/>
              <a:gd name="connsiteY2" fmla="*/ 0 h 593344"/>
              <a:gd name="connsiteX3" fmla="*/ 682004 w 682004"/>
              <a:gd name="connsiteY3" fmla="*/ 296672 h 593344"/>
              <a:gd name="connsiteX4" fmla="*/ 533668 w 682004"/>
              <a:gd name="connsiteY4" fmla="*/ 593344 h 593344"/>
              <a:gd name="connsiteX5" fmla="*/ 148336 w 682004"/>
              <a:gd name="connsiteY5" fmla="*/ 593344 h 593344"/>
              <a:gd name="connsiteX6" fmla="*/ 0 w 682004"/>
              <a:gd name="connsiteY6" fmla="*/ 296672 h 593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2004" h="593344">
                <a:moveTo>
                  <a:pt x="341002" y="0"/>
                </a:moveTo>
                <a:lnTo>
                  <a:pt x="682004" y="129052"/>
                </a:lnTo>
                <a:lnTo>
                  <a:pt x="682004" y="464292"/>
                </a:lnTo>
                <a:lnTo>
                  <a:pt x="341002" y="593344"/>
                </a:lnTo>
                <a:lnTo>
                  <a:pt x="0" y="464292"/>
                </a:lnTo>
                <a:lnTo>
                  <a:pt x="0" y="129052"/>
                </a:lnTo>
                <a:lnTo>
                  <a:pt x="341002" y="0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1513" tIns="125329" rIns="111513" bIns="125329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Parenting styles</a:t>
            </a:r>
            <a:endParaRPr lang="ar-SA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11112" y="3219163"/>
            <a:ext cx="2456687" cy="868274"/>
          </a:xfrm>
          <a:prstGeom prst="rect">
            <a:avLst/>
          </a:pr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Freeform: Shape 12"/>
          <p:cNvSpPr/>
          <p:nvPr/>
        </p:nvSpPr>
        <p:spPr>
          <a:xfrm>
            <a:off x="3599687" y="4158059"/>
            <a:ext cx="1915159" cy="1447125"/>
          </a:xfrm>
          <a:custGeom>
            <a:avLst/>
            <a:gdLst>
              <a:gd name="connsiteX0" fmla="*/ 0 w 682004"/>
              <a:gd name="connsiteY0" fmla="*/ 296672 h 593344"/>
              <a:gd name="connsiteX1" fmla="*/ 148336 w 682004"/>
              <a:gd name="connsiteY1" fmla="*/ 0 h 593344"/>
              <a:gd name="connsiteX2" fmla="*/ 533668 w 682004"/>
              <a:gd name="connsiteY2" fmla="*/ 0 h 593344"/>
              <a:gd name="connsiteX3" fmla="*/ 682004 w 682004"/>
              <a:gd name="connsiteY3" fmla="*/ 296672 h 593344"/>
              <a:gd name="connsiteX4" fmla="*/ 533668 w 682004"/>
              <a:gd name="connsiteY4" fmla="*/ 593344 h 593344"/>
              <a:gd name="connsiteX5" fmla="*/ 148336 w 682004"/>
              <a:gd name="connsiteY5" fmla="*/ 593344 h 593344"/>
              <a:gd name="connsiteX6" fmla="*/ 0 w 682004"/>
              <a:gd name="connsiteY6" fmla="*/ 296672 h 593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2004" h="593344">
                <a:moveTo>
                  <a:pt x="341002" y="0"/>
                </a:moveTo>
                <a:lnTo>
                  <a:pt x="682004" y="129052"/>
                </a:lnTo>
                <a:lnTo>
                  <a:pt x="682004" y="464292"/>
                </a:lnTo>
                <a:lnTo>
                  <a:pt x="341002" y="593344"/>
                </a:lnTo>
                <a:lnTo>
                  <a:pt x="0" y="464292"/>
                </a:lnTo>
                <a:lnTo>
                  <a:pt x="0" y="129052"/>
                </a:lnTo>
                <a:lnTo>
                  <a:pt x="341002" y="0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1513" tIns="125329" rIns="111513" bIns="125329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Heightened perception of disease severity</a:t>
            </a:r>
            <a:endParaRPr lang="ar-SA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43000" y="4447485"/>
            <a:ext cx="2377439" cy="868274"/>
          </a:xfrm>
          <a:prstGeom prst="rect">
            <a:avLst/>
          </a:pr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Freeform: Shape 15"/>
          <p:cNvSpPr/>
          <p:nvPr/>
        </p:nvSpPr>
        <p:spPr>
          <a:xfrm>
            <a:off x="4637834" y="5386381"/>
            <a:ext cx="1915159" cy="1447125"/>
          </a:xfrm>
          <a:custGeom>
            <a:avLst/>
            <a:gdLst>
              <a:gd name="connsiteX0" fmla="*/ 0 w 682004"/>
              <a:gd name="connsiteY0" fmla="*/ 296672 h 593344"/>
              <a:gd name="connsiteX1" fmla="*/ 148336 w 682004"/>
              <a:gd name="connsiteY1" fmla="*/ 0 h 593344"/>
              <a:gd name="connsiteX2" fmla="*/ 533668 w 682004"/>
              <a:gd name="connsiteY2" fmla="*/ 0 h 593344"/>
              <a:gd name="connsiteX3" fmla="*/ 682004 w 682004"/>
              <a:gd name="connsiteY3" fmla="*/ 296672 h 593344"/>
              <a:gd name="connsiteX4" fmla="*/ 533668 w 682004"/>
              <a:gd name="connsiteY4" fmla="*/ 593344 h 593344"/>
              <a:gd name="connsiteX5" fmla="*/ 148336 w 682004"/>
              <a:gd name="connsiteY5" fmla="*/ 593344 h 593344"/>
              <a:gd name="connsiteX6" fmla="*/ 0 w 682004"/>
              <a:gd name="connsiteY6" fmla="*/ 296672 h 593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2004" h="593344">
                <a:moveTo>
                  <a:pt x="341002" y="0"/>
                </a:moveTo>
                <a:lnTo>
                  <a:pt x="682004" y="129052"/>
                </a:lnTo>
                <a:lnTo>
                  <a:pt x="682004" y="464292"/>
                </a:lnTo>
                <a:lnTo>
                  <a:pt x="341002" y="593344"/>
                </a:lnTo>
                <a:lnTo>
                  <a:pt x="0" y="464292"/>
                </a:lnTo>
                <a:lnTo>
                  <a:pt x="0" y="129052"/>
                </a:lnTo>
                <a:lnTo>
                  <a:pt x="341002" y="0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1513" tIns="125329" rIns="111513" bIns="125329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Lack of trust in caregivers</a:t>
            </a:r>
            <a:endParaRPr lang="ar-SA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11112" y="5675804"/>
            <a:ext cx="2456687" cy="868274"/>
          </a:xfrm>
          <a:prstGeom prst="rect">
            <a:avLst/>
          </a:pr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Rectangle 19"/>
          <p:cNvSpPr/>
          <p:nvPr/>
        </p:nvSpPr>
        <p:spPr>
          <a:xfrm>
            <a:off x="1143000" y="6904126"/>
            <a:ext cx="2377439" cy="868274"/>
          </a:xfrm>
          <a:prstGeom prst="rect">
            <a:avLst/>
          </a:pr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32076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4" grpId="0" animBg="1"/>
      <p:bldP spid="7" grpId="0" animBg="1"/>
      <p:bldP spid="10" grpId="0" animBg="1"/>
      <p:bldP spid="13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4654158"/>
              </p:ext>
            </p:extLst>
          </p:nvPr>
        </p:nvGraphicFramePr>
        <p:xfrm>
          <a:off x="457200" y="2362200"/>
          <a:ext cx="86106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670" y="1600200"/>
            <a:ext cx="8229600" cy="838200"/>
          </a:xfrm>
        </p:spPr>
        <p:txBody>
          <a:bodyPr/>
          <a:lstStyle/>
          <a:p>
            <a:r>
              <a:rPr lang="en-US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Psychological Co-Morbidity</a:t>
            </a:r>
          </a:p>
        </p:txBody>
      </p:sp>
    </p:spTree>
    <p:extLst>
      <p:ext uri="{BB962C8B-B14F-4D97-AF65-F5344CB8AC3E}">
        <p14:creationId xmlns:p14="http://schemas.microsoft.com/office/powerpoint/2010/main" val="3219604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56C874-7D79-4F50-AA9A-58C2E10DB2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5356C874-7D79-4F50-AA9A-58C2E10DB2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F39363-B233-41D2-9486-E04ED5CBFC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9DF39363-B233-41D2-9486-E04ED5CBFC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4F4238-027A-4B89-8C5E-D2AD3CC537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AD4F4238-027A-4B89-8C5E-D2AD3CC537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1BE4C7-5DB3-4DA6-8F20-7B73BB56A8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>
                                            <p:graphicEl>
                                              <a:dgm id="{CB1BE4C7-5DB3-4DA6-8F20-7B73BB56A8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628292-AC99-4CC3-9970-5BF330D24A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">
                                            <p:graphicEl>
                                              <a:dgm id="{9C628292-AC99-4CC3-9970-5BF330D24A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D0DC45-6B7A-4D66-9DB8-8743FA79B2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graphicEl>
                                              <a:dgm id="{0CD0DC45-6B7A-4D66-9DB8-8743FA79B2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21427000"/>
              </p:ext>
            </p:extLst>
          </p:nvPr>
        </p:nvGraphicFramePr>
        <p:xfrm>
          <a:off x="381000" y="152400"/>
          <a:ext cx="87630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3349651" y="2057400"/>
            <a:ext cx="332007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Other </a:t>
            </a: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Psychiatric </a:t>
            </a: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problems</a:t>
            </a:r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4311288"/>
              </p:ext>
            </p:extLst>
          </p:nvPr>
        </p:nvGraphicFramePr>
        <p:xfrm>
          <a:off x="-1371600" y="5089451"/>
          <a:ext cx="5715000" cy="167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26028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B5EF452-EEBE-4C29-A96E-E2EE255990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AB5EF452-EEBE-4C29-A96E-E2EE255990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5446D4D-6CC9-474A-8A25-38FE6488AB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C5446D4D-6CC9-474A-8A25-38FE6488AB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F36117C-0F6E-4E02-84CD-28869831B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CF36117C-0F6E-4E02-84CD-28869831B1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FA11691-BBF6-4353-A6ED-2C5088BAEA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AFA11691-BBF6-4353-A6ED-2C5088BAEA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4DBD186-4C44-4A45-9DCC-9AB008158F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74DBD186-4C44-4A45-9DCC-9AB008158F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C7882F-E358-4050-A136-79E0618D6A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54C7882F-E358-4050-A136-79E0618D6A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63FF151-FEF0-4DDB-BCF4-A748317F76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F63FF151-FEF0-4DDB-BCF4-A748317F76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9DA1CBC-7B65-4712-AB2A-83D60DB1ED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dgm id="{F9DA1CBC-7B65-4712-AB2A-83D60DB1ED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93CFADB-39BB-4A57-97C8-2FDF9B5140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5">
                                            <p:graphicEl>
                                              <a:dgm id="{293CFADB-39BB-4A57-97C8-2FDF9B5140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91AFF3E-5B23-4A6E-83BD-D5F2588C73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5">
                                            <p:graphicEl>
                                              <a:dgm id="{E91AFF3E-5B23-4A6E-83BD-D5F2588C73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121D2C-C4E6-47AC-880E-7BF6DAFFEC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B2121D2C-C4E6-47AC-880E-7BF6DAFFEC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71A1878-E937-4267-9B94-EDCA30C154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271A1878-E937-4267-9B94-EDCA30C154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E69F7A8-22C8-4551-8E1F-8E0C19C9D6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5">
                                            <p:graphicEl>
                                              <a:dgm id="{9E69F7A8-22C8-4551-8E1F-8E0C19C9D6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78DC5C8-B192-43B0-81B4-64225F6431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5">
                                            <p:graphicEl>
                                              <a:dgm id="{078DC5C8-B192-43B0-81B4-64225F6431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1D3387-0732-4526-9C4E-A9CB8EEB8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4">
                                            <p:graphicEl>
                                              <a:dgm id="{491D3387-0732-4526-9C4E-A9CB8EEB88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7DF8AC-EF10-4942-A22B-F09049FB3C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4">
                                            <p:graphicEl>
                                              <a:dgm id="{537DF8AC-EF10-4942-A22B-F09049FB3C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Graphic spid="4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30" y="685800"/>
            <a:ext cx="9141503" cy="6180090"/>
          </a:xfrm>
          <a:prstGeom prst="rect">
            <a:avLst/>
          </a:prstGeom>
          <a:gradFill flip="none" rotWithShape="1">
            <a:gsLst>
              <a:gs pos="100000">
                <a:srgbClr val="EFF8FF"/>
              </a:gs>
              <a:gs pos="43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24299" y="6480062"/>
            <a:ext cx="10398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M. Aljaffer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6509948" y="600905"/>
            <a:ext cx="1603762" cy="6150070"/>
            <a:chOff x="6509948" y="600905"/>
            <a:chExt cx="1603762" cy="6150070"/>
          </a:xfrm>
          <a:effectLst>
            <a:outerShdw blurRad="63500" sx="101000" sy="101000" algn="ctr" rotWithShape="0">
              <a:prstClr val="black">
                <a:alpha val="25000"/>
              </a:prstClr>
            </a:outerShdw>
          </a:effectLst>
        </p:grpSpPr>
        <p:grpSp>
          <p:nvGrpSpPr>
            <p:cNvPr id="51" name="Group 50"/>
            <p:cNvGrpSpPr/>
            <p:nvPr/>
          </p:nvGrpSpPr>
          <p:grpSpPr>
            <a:xfrm>
              <a:off x="6509948" y="600905"/>
              <a:ext cx="1603762" cy="6150070"/>
              <a:chOff x="6034506" y="660368"/>
              <a:chExt cx="1800678" cy="6905200"/>
            </a:xfrm>
            <a:scene3d>
              <a:camera prst="orthographicFront"/>
              <a:lightRig rig="threePt" dir="t"/>
            </a:scene3d>
          </p:grpSpPr>
          <p:sp>
            <p:nvSpPr>
              <p:cNvPr id="58" name="Rectangle 5"/>
              <p:cNvSpPr/>
              <p:nvPr/>
            </p:nvSpPr>
            <p:spPr>
              <a:xfrm>
                <a:off x="6206359" y="660368"/>
                <a:ext cx="1447870" cy="1792218"/>
              </a:xfrm>
              <a:custGeom>
                <a:avLst/>
                <a:gdLst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949187"/>
                  <a:gd name="connsiteY0" fmla="*/ 3 h 2561350"/>
                  <a:gd name="connsiteX1" fmla="*/ 1132942 w 1949187"/>
                  <a:gd name="connsiteY1" fmla="*/ 286050 h 2561350"/>
                  <a:gd name="connsiteX2" fmla="*/ 1110806 w 1949187"/>
                  <a:gd name="connsiteY2" fmla="*/ 389002 h 2561350"/>
                  <a:gd name="connsiteX3" fmla="*/ 1862094 w 1949187"/>
                  <a:gd name="connsiteY3" fmla="*/ 369108 h 2561350"/>
                  <a:gd name="connsiteX4" fmla="*/ 1842200 w 1949187"/>
                  <a:gd name="connsiteY4" fmla="*/ 1063389 h 2561350"/>
                  <a:gd name="connsiteX5" fmla="*/ 1752882 w 1949187"/>
                  <a:gd name="connsiteY5" fmla="*/ 1037347 h 2561350"/>
                  <a:gd name="connsiteX6" fmla="*/ 1750502 w 1949187"/>
                  <a:gd name="connsiteY6" fmla="*/ 1487403 h 2561350"/>
                  <a:gd name="connsiteX7" fmla="*/ 1842200 w 1949187"/>
                  <a:gd name="connsiteY7" fmla="*/ 1449629 h 2561350"/>
                  <a:gd name="connsiteX8" fmla="*/ 1842200 w 1949187"/>
                  <a:gd name="connsiteY8" fmla="*/ 2167002 h 2561350"/>
                  <a:gd name="connsiteX9" fmla="*/ 1113069 w 1949187"/>
                  <a:gd name="connsiteY9" fmla="*/ 2167002 h 2561350"/>
                  <a:gd name="connsiteX10" fmla="*/ 1132942 w 1949187"/>
                  <a:gd name="connsiteY10" fmla="*/ 2275300 h 2561350"/>
                  <a:gd name="connsiteX11" fmla="*/ 682886 w 1949187"/>
                  <a:gd name="connsiteY11" fmla="*/ 2277680 h 2561350"/>
                  <a:gd name="connsiteX12" fmla="*/ 712819 w 1949187"/>
                  <a:gd name="connsiteY12" fmla="*/ 2167002 h 2561350"/>
                  <a:gd name="connsiteX13" fmla="*/ 46420 w 1949187"/>
                  <a:gd name="connsiteY13" fmla="*/ 2167002 h 2561350"/>
                  <a:gd name="connsiteX14" fmla="*/ 46420 w 1949187"/>
                  <a:gd name="connsiteY14" fmla="*/ 1458174 h 2561350"/>
                  <a:gd name="connsiteX15" fmla="*/ 141419 w 1949187"/>
                  <a:gd name="connsiteY15" fmla="*/ 1495354 h 2561350"/>
                  <a:gd name="connsiteX16" fmla="*/ 139039 w 1949187"/>
                  <a:gd name="connsiteY16" fmla="*/ 1045298 h 2561350"/>
                  <a:gd name="connsiteX17" fmla="*/ 46420 w 1949187"/>
                  <a:gd name="connsiteY17" fmla="*/ 1071146 h 2561350"/>
                  <a:gd name="connsiteX18" fmla="*/ 0 w 1949187"/>
                  <a:gd name="connsiteY18" fmla="*/ 382371 h 2561350"/>
                  <a:gd name="connsiteX19" fmla="*/ 717790 w 1949187"/>
                  <a:gd name="connsiteY19" fmla="*/ 389002 h 2561350"/>
                  <a:gd name="connsiteX20" fmla="*/ 682886 w 1949187"/>
                  <a:gd name="connsiteY20" fmla="*/ 283670 h 2561350"/>
                  <a:gd name="connsiteX21" fmla="*/ 918629 w 1949187"/>
                  <a:gd name="connsiteY21" fmla="*/ 3 h 2561350"/>
                  <a:gd name="connsiteX0" fmla="*/ 918629 w 1966660"/>
                  <a:gd name="connsiteY0" fmla="*/ 3 h 2561350"/>
                  <a:gd name="connsiteX1" fmla="*/ 1132942 w 1966660"/>
                  <a:gd name="connsiteY1" fmla="*/ 286050 h 2561350"/>
                  <a:gd name="connsiteX2" fmla="*/ 1110806 w 1966660"/>
                  <a:gd name="connsiteY2" fmla="*/ 389002 h 2561350"/>
                  <a:gd name="connsiteX3" fmla="*/ 1862094 w 1966660"/>
                  <a:gd name="connsiteY3" fmla="*/ 369108 h 2561350"/>
                  <a:gd name="connsiteX4" fmla="*/ 1842200 w 1966660"/>
                  <a:gd name="connsiteY4" fmla="*/ 1063389 h 2561350"/>
                  <a:gd name="connsiteX5" fmla="*/ 1752882 w 1966660"/>
                  <a:gd name="connsiteY5" fmla="*/ 1037347 h 2561350"/>
                  <a:gd name="connsiteX6" fmla="*/ 1750502 w 1966660"/>
                  <a:gd name="connsiteY6" fmla="*/ 1487403 h 2561350"/>
                  <a:gd name="connsiteX7" fmla="*/ 1842200 w 1966660"/>
                  <a:gd name="connsiteY7" fmla="*/ 1449629 h 2561350"/>
                  <a:gd name="connsiteX8" fmla="*/ 1842200 w 1966660"/>
                  <a:gd name="connsiteY8" fmla="*/ 2167002 h 2561350"/>
                  <a:gd name="connsiteX9" fmla="*/ 1113069 w 1966660"/>
                  <a:gd name="connsiteY9" fmla="*/ 2167002 h 2561350"/>
                  <a:gd name="connsiteX10" fmla="*/ 1132942 w 1966660"/>
                  <a:gd name="connsiteY10" fmla="*/ 2275300 h 2561350"/>
                  <a:gd name="connsiteX11" fmla="*/ 682886 w 1966660"/>
                  <a:gd name="connsiteY11" fmla="*/ 2277680 h 2561350"/>
                  <a:gd name="connsiteX12" fmla="*/ 712819 w 1966660"/>
                  <a:gd name="connsiteY12" fmla="*/ 2167002 h 2561350"/>
                  <a:gd name="connsiteX13" fmla="*/ 46420 w 1966660"/>
                  <a:gd name="connsiteY13" fmla="*/ 2167002 h 2561350"/>
                  <a:gd name="connsiteX14" fmla="*/ 46420 w 1966660"/>
                  <a:gd name="connsiteY14" fmla="*/ 1458174 h 2561350"/>
                  <a:gd name="connsiteX15" fmla="*/ 141419 w 1966660"/>
                  <a:gd name="connsiteY15" fmla="*/ 1495354 h 2561350"/>
                  <a:gd name="connsiteX16" fmla="*/ 139039 w 1966660"/>
                  <a:gd name="connsiteY16" fmla="*/ 1045298 h 2561350"/>
                  <a:gd name="connsiteX17" fmla="*/ 46420 w 1966660"/>
                  <a:gd name="connsiteY17" fmla="*/ 1071146 h 2561350"/>
                  <a:gd name="connsiteX18" fmla="*/ 0 w 1966660"/>
                  <a:gd name="connsiteY18" fmla="*/ 382371 h 2561350"/>
                  <a:gd name="connsiteX19" fmla="*/ 717790 w 1966660"/>
                  <a:gd name="connsiteY19" fmla="*/ 389002 h 2561350"/>
                  <a:gd name="connsiteX20" fmla="*/ 682886 w 1966660"/>
                  <a:gd name="connsiteY20" fmla="*/ 283670 h 2561350"/>
                  <a:gd name="connsiteX21" fmla="*/ 918629 w 1966660"/>
                  <a:gd name="connsiteY21" fmla="*/ 3 h 2561350"/>
                  <a:gd name="connsiteX0" fmla="*/ 1023861 w 2071892"/>
                  <a:gd name="connsiteY0" fmla="*/ 3 h 2561350"/>
                  <a:gd name="connsiteX1" fmla="*/ 1238174 w 2071892"/>
                  <a:gd name="connsiteY1" fmla="*/ 286050 h 2561350"/>
                  <a:gd name="connsiteX2" fmla="*/ 1216038 w 2071892"/>
                  <a:gd name="connsiteY2" fmla="*/ 389002 h 2561350"/>
                  <a:gd name="connsiteX3" fmla="*/ 1967326 w 2071892"/>
                  <a:gd name="connsiteY3" fmla="*/ 369108 h 2561350"/>
                  <a:gd name="connsiteX4" fmla="*/ 1947432 w 2071892"/>
                  <a:gd name="connsiteY4" fmla="*/ 1063389 h 2561350"/>
                  <a:gd name="connsiteX5" fmla="*/ 1858114 w 2071892"/>
                  <a:gd name="connsiteY5" fmla="*/ 1037347 h 2561350"/>
                  <a:gd name="connsiteX6" fmla="*/ 1855734 w 2071892"/>
                  <a:gd name="connsiteY6" fmla="*/ 1487403 h 2561350"/>
                  <a:gd name="connsiteX7" fmla="*/ 1947432 w 2071892"/>
                  <a:gd name="connsiteY7" fmla="*/ 1449629 h 2561350"/>
                  <a:gd name="connsiteX8" fmla="*/ 1947432 w 2071892"/>
                  <a:gd name="connsiteY8" fmla="*/ 2167002 h 2561350"/>
                  <a:gd name="connsiteX9" fmla="*/ 1218301 w 2071892"/>
                  <a:gd name="connsiteY9" fmla="*/ 2167002 h 2561350"/>
                  <a:gd name="connsiteX10" fmla="*/ 1238174 w 2071892"/>
                  <a:gd name="connsiteY10" fmla="*/ 2275300 h 2561350"/>
                  <a:gd name="connsiteX11" fmla="*/ 788118 w 2071892"/>
                  <a:gd name="connsiteY11" fmla="*/ 2277680 h 2561350"/>
                  <a:gd name="connsiteX12" fmla="*/ 818051 w 2071892"/>
                  <a:gd name="connsiteY12" fmla="*/ 2167002 h 2561350"/>
                  <a:gd name="connsiteX13" fmla="*/ 151652 w 2071892"/>
                  <a:gd name="connsiteY13" fmla="*/ 2167002 h 2561350"/>
                  <a:gd name="connsiteX14" fmla="*/ 151652 w 2071892"/>
                  <a:gd name="connsiteY14" fmla="*/ 1458174 h 2561350"/>
                  <a:gd name="connsiteX15" fmla="*/ 246651 w 2071892"/>
                  <a:gd name="connsiteY15" fmla="*/ 1495354 h 2561350"/>
                  <a:gd name="connsiteX16" fmla="*/ 244271 w 2071892"/>
                  <a:gd name="connsiteY16" fmla="*/ 1045298 h 2561350"/>
                  <a:gd name="connsiteX17" fmla="*/ 151652 w 2071892"/>
                  <a:gd name="connsiteY17" fmla="*/ 1071146 h 2561350"/>
                  <a:gd name="connsiteX18" fmla="*/ 105232 w 2071892"/>
                  <a:gd name="connsiteY18" fmla="*/ 382371 h 2561350"/>
                  <a:gd name="connsiteX19" fmla="*/ 823022 w 2071892"/>
                  <a:gd name="connsiteY19" fmla="*/ 389002 h 2561350"/>
                  <a:gd name="connsiteX20" fmla="*/ 788118 w 2071892"/>
                  <a:gd name="connsiteY20" fmla="*/ 283670 h 2561350"/>
                  <a:gd name="connsiteX21" fmla="*/ 1023861 w 2071892"/>
                  <a:gd name="connsiteY21" fmla="*/ 3 h 2561350"/>
                  <a:gd name="connsiteX0" fmla="*/ 1039756 w 2087787"/>
                  <a:gd name="connsiteY0" fmla="*/ 3 h 2561350"/>
                  <a:gd name="connsiteX1" fmla="*/ 1254069 w 2087787"/>
                  <a:gd name="connsiteY1" fmla="*/ 286050 h 2561350"/>
                  <a:gd name="connsiteX2" fmla="*/ 1231933 w 2087787"/>
                  <a:gd name="connsiteY2" fmla="*/ 389002 h 2561350"/>
                  <a:gd name="connsiteX3" fmla="*/ 1983221 w 2087787"/>
                  <a:gd name="connsiteY3" fmla="*/ 369108 h 2561350"/>
                  <a:gd name="connsiteX4" fmla="*/ 1963327 w 2087787"/>
                  <a:gd name="connsiteY4" fmla="*/ 1063389 h 2561350"/>
                  <a:gd name="connsiteX5" fmla="*/ 1874009 w 2087787"/>
                  <a:gd name="connsiteY5" fmla="*/ 1037347 h 2561350"/>
                  <a:gd name="connsiteX6" fmla="*/ 1871629 w 2087787"/>
                  <a:gd name="connsiteY6" fmla="*/ 1487403 h 2561350"/>
                  <a:gd name="connsiteX7" fmla="*/ 1963327 w 2087787"/>
                  <a:gd name="connsiteY7" fmla="*/ 1449629 h 2561350"/>
                  <a:gd name="connsiteX8" fmla="*/ 1963327 w 2087787"/>
                  <a:gd name="connsiteY8" fmla="*/ 2167002 h 2561350"/>
                  <a:gd name="connsiteX9" fmla="*/ 1234196 w 2087787"/>
                  <a:gd name="connsiteY9" fmla="*/ 2167002 h 2561350"/>
                  <a:gd name="connsiteX10" fmla="*/ 1254069 w 2087787"/>
                  <a:gd name="connsiteY10" fmla="*/ 2275300 h 2561350"/>
                  <a:gd name="connsiteX11" fmla="*/ 804013 w 2087787"/>
                  <a:gd name="connsiteY11" fmla="*/ 2277680 h 2561350"/>
                  <a:gd name="connsiteX12" fmla="*/ 833946 w 2087787"/>
                  <a:gd name="connsiteY12" fmla="*/ 2167002 h 2561350"/>
                  <a:gd name="connsiteX13" fmla="*/ 167547 w 2087787"/>
                  <a:gd name="connsiteY13" fmla="*/ 2167002 h 2561350"/>
                  <a:gd name="connsiteX14" fmla="*/ 167547 w 2087787"/>
                  <a:gd name="connsiteY14" fmla="*/ 1458174 h 2561350"/>
                  <a:gd name="connsiteX15" fmla="*/ 262546 w 2087787"/>
                  <a:gd name="connsiteY15" fmla="*/ 1495354 h 2561350"/>
                  <a:gd name="connsiteX16" fmla="*/ 260166 w 2087787"/>
                  <a:gd name="connsiteY16" fmla="*/ 1045298 h 2561350"/>
                  <a:gd name="connsiteX17" fmla="*/ 167547 w 2087787"/>
                  <a:gd name="connsiteY17" fmla="*/ 1071146 h 2561350"/>
                  <a:gd name="connsiteX18" fmla="*/ 121127 w 2087787"/>
                  <a:gd name="connsiteY18" fmla="*/ 382371 h 2561350"/>
                  <a:gd name="connsiteX19" fmla="*/ 838917 w 2087787"/>
                  <a:gd name="connsiteY19" fmla="*/ 389002 h 2561350"/>
                  <a:gd name="connsiteX20" fmla="*/ 804013 w 2087787"/>
                  <a:gd name="connsiteY20" fmla="*/ 283670 h 2561350"/>
                  <a:gd name="connsiteX21" fmla="*/ 1039756 w 2087787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88885"/>
                  <a:gd name="connsiteY0" fmla="*/ 3 h 2561350"/>
                  <a:gd name="connsiteX1" fmla="*/ 1239747 w 2088885"/>
                  <a:gd name="connsiteY1" fmla="*/ 286050 h 2561350"/>
                  <a:gd name="connsiteX2" fmla="*/ 1217611 w 2088885"/>
                  <a:gd name="connsiteY2" fmla="*/ 389002 h 2561350"/>
                  <a:gd name="connsiteX3" fmla="*/ 1968899 w 2088885"/>
                  <a:gd name="connsiteY3" fmla="*/ 369108 h 2561350"/>
                  <a:gd name="connsiteX4" fmla="*/ 1949005 w 2088885"/>
                  <a:gd name="connsiteY4" fmla="*/ 1063389 h 2561350"/>
                  <a:gd name="connsiteX5" fmla="*/ 1859687 w 2088885"/>
                  <a:gd name="connsiteY5" fmla="*/ 1037347 h 2561350"/>
                  <a:gd name="connsiteX6" fmla="*/ 1857307 w 2088885"/>
                  <a:gd name="connsiteY6" fmla="*/ 1487403 h 2561350"/>
                  <a:gd name="connsiteX7" fmla="*/ 1949005 w 2088885"/>
                  <a:gd name="connsiteY7" fmla="*/ 1449629 h 2561350"/>
                  <a:gd name="connsiteX8" fmla="*/ 1949005 w 2088885"/>
                  <a:gd name="connsiteY8" fmla="*/ 2167002 h 2561350"/>
                  <a:gd name="connsiteX9" fmla="*/ 1219874 w 2088885"/>
                  <a:gd name="connsiteY9" fmla="*/ 2167002 h 2561350"/>
                  <a:gd name="connsiteX10" fmla="*/ 1239747 w 2088885"/>
                  <a:gd name="connsiteY10" fmla="*/ 2275300 h 2561350"/>
                  <a:gd name="connsiteX11" fmla="*/ 789691 w 2088885"/>
                  <a:gd name="connsiteY11" fmla="*/ 2277680 h 2561350"/>
                  <a:gd name="connsiteX12" fmla="*/ 819624 w 2088885"/>
                  <a:gd name="connsiteY12" fmla="*/ 2167002 h 2561350"/>
                  <a:gd name="connsiteX13" fmla="*/ 153225 w 2088885"/>
                  <a:gd name="connsiteY13" fmla="*/ 2167002 h 2561350"/>
                  <a:gd name="connsiteX14" fmla="*/ 153225 w 2088885"/>
                  <a:gd name="connsiteY14" fmla="*/ 1458174 h 2561350"/>
                  <a:gd name="connsiteX15" fmla="*/ 248224 w 2088885"/>
                  <a:gd name="connsiteY15" fmla="*/ 1495354 h 2561350"/>
                  <a:gd name="connsiteX16" fmla="*/ 245844 w 2088885"/>
                  <a:gd name="connsiteY16" fmla="*/ 1045298 h 2561350"/>
                  <a:gd name="connsiteX17" fmla="*/ 153225 w 2088885"/>
                  <a:gd name="connsiteY17" fmla="*/ 1071146 h 2561350"/>
                  <a:gd name="connsiteX18" fmla="*/ 106805 w 2088885"/>
                  <a:gd name="connsiteY18" fmla="*/ 382371 h 2561350"/>
                  <a:gd name="connsiteX19" fmla="*/ 824595 w 2088885"/>
                  <a:gd name="connsiteY19" fmla="*/ 389002 h 2561350"/>
                  <a:gd name="connsiteX20" fmla="*/ 789691 w 2088885"/>
                  <a:gd name="connsiteY20" fmla="*/ 283670 h 2561350"/>
                  <a:gd name="connsiteX21" fmla="*/ 1025434 w 208888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102756"/>
                  <a:gd name="connsiteY0" fmla="*/ 3 h 2561350"/>
                  <a:gd name="connsiteX1" fmla="*/ 1239747 w 2102756"/>
                  <a:gd name="connsiteY1" fmla="*/ 286050 h 2561350"/>
                  <a:gd name="connsiteX2" fmla="*/ 1217611 w 2102756"/>
                  <a:gd name="connsiteY2" fmla="*/ 389002 h 2561350"/>
                  <a:gd name="connsiteX3" fmla="*/ 1968899 w 2102756"/>
                  <a:gd name="connsiteY3" fmla="*/ 369108 h 2561350"/>
                  <a:gd name="connsiteX4" fmla="*/ 1949005 w 2102756"/>
                  <a:gd name="connsiteY4" fmla="*/ 1063389 h 2561350"/>
                  <a:gd name="connsiteX5" fmla="*/ 1859687 w 2102756"/>
                  <a:gd name="connsiteY5" fmla="*/ 1037347 h 2561350"/>
                  <a:gd name="connsiteX6" fmla="*/ 1857307 w 2102756"/>
                  <a:gd name="connsiteY6" fmla="*/ 1487403 h 2561350"/>
                  <a:gd name="connsiteX7" fmla="*/ 1995425 w 2102756"/>
                  <a:gd name="connsiteY7" fmla="*/ 1456260 h 2561350"/>
                  <a:gd name="connsiteX8" fmla="*/ 1949005 w 2102756"/>
                  <a:gd name="connsiteY8" fmla="*/ 2167002 h 2561350"/>
                  <a:gd name="connsiteX9" fmla="*/ 1219874 w 2102756"/>
                  <a:gd name="connsiteY9" fmla="*/ 2167002 h 2561350"/>
                  <a:gd name="connsiteX10" fmla="*/ 1239747 w 2102756"/>
                  <a:gd name="connsiteY10" fmla="*/ 2275300 h 2561350"/>
                  <a:gd name="connsiteX11" fmla="*/ 789691 w 2102756"/>
                  <a:gd name="connsiteY11" fmla="*/ 2277680 h 2561350"/>
                  <a:gd name="connsiteX12" fmla="*/ 819624 w 2102756"/>
                  <a:gd name="connsiteY12" fmla="*/ 2167002 h 2561350"/>
                  <a:gd name="connsiteX13" fmla="*/ 153225 w 2102756"/>
                  <a:gd name="connsiteY13" fmla="*/ 2167002 h 2561350"/>
                  <a:gd name="connsiteX14" fmla="*/ 153225 w 2102756"/>
                  <a:gd name="connsiteY14" fmla="*/ 1458174 h 2561350"/>
                  <a:gd name="connsiteX15" fmla="*/ 248224 w 2102756"/>
                  <a:gd name="connsiteY15" fmla="*/ 1495354 h 2561350"/>
                  <a:gd name="connsiteX16" fmla="*/ 245844 w 2102756"/>
                  <a:gd name="connsiteY16" fmla="*/ 1045298 h 2561350"/>
                  <a:gd name="connsiteX17" fmla="*/ 153225 w 2102756"/>
                  <a:gd name="connsiteY17" fmla="*/ 1071146 h 2561350"/>
                  <a:gd name="connsiteX18" fmla="*/ 106805 w 2102756"/>
                  <a:gd name="connsiteY18" fmla="*/ 382371 h 2561350"/>
                  <a:gd name="connsiteX19" fmla="*/ 824595 w 2102756"/>
                  <a:gd name="connsiteY19" fmla="*/ 389002 h 2561350"/>
                  <a:gd name="connsiteX20" fmla="*/ 789691 w 2102756"/>
                  <a:gd name="connsiteY20" fmla="*/ 283670 h 2561350"/>
                  <a:gd name="connsiteX21" fmla="*/ 1025434 w 2102756"/>
                  <a:gd name="connsiteY21" fmla="*/ 3 h 2561350"/>
                  <a:gd name="connsiteX0" fmla="*/ 1025434 w 2076232"/>
                  <a:gd name="connsiteY0" fmla="*/ 3 h 2561350"/>
                  <a:gd name="connsiteX1" fmla="*/ 1239747 w 2076232"/>
                  <a:gd name="connsiteY1" fmla="*/ 286050 h 2561350"/>
                  <a:gd name="connsiteX2" fmla="*/ 1217611 w 2076232"/>
                  <a:gd name="connsiteY2" fmla="*/ 389002 h 2561350"/>
                  <a:gd name="connsiteX3" fmla="*/ 1968899 w 2076232"/>
                  <a:gd name="connsiteY3" fmla="*/ 369108 h 2561350"/>
                  <a:gd name="connsiteX4" fmla="*/ 1949005 w 2076232"/>
                  <a:gd name="connsiteY4" fmla="*/ 1063389 h 2561350"/>
                  <a:gd name="connsiteX5" fmla="*/ 1859687 w 2076232"/>
                  <a:gd name="connsiteY5" fmla="*/ 1037347 h 2561350"/>
                  <a:gd name="connsiteX6" fmla="*/ 1857307 w 2076232"/>
                  <a:gd name="connsiteY6" fmla="*/ 1487403 h 2561350"/>
                  <a:gd name="connsiteX7" fmla="*/ 1995425 w 2076232"/>
                  <a:gd name="connsiteY7" fmla="*/ 1456260 h 2561350"/>
                  <a:gd name="connsiteX8" fmla="*/ 1949005 w 2076232"/>
                  <a:gd name="connsiteY8" fmla="*/ 2167002 h 2561350"/>
                  <a:gd name="connsiteX9" fmla="*/ 1219874 w 2076232"/>
                  <a:gd name="connsiteY9" fmla="*/ 2167002 h 2561350"/>
                  <a:gd name="connsiteX10" fmla="*/ 1239747 w 2076232"/>
                  <a:gd name="connsiteY10" fmla="*/ 2275300 h 2561350"/>
                  <a:gd name="connsiteX11" fmla="*/ 789691 w 2076232"/>
                  <a:gd name="connsiteY11" fmla="*/ 2277680 h 2561350"/>
                  <a:gd name="connsiteX12" fmla="*/ 819624 w 2076232"/>
                  <a:gd name="connsiteY12" fmla="*/ 2167002 h 2561350"/>
                  <a:gd name="connsiteX13" fmla="*/ 153225 w 2076232"/>
                  <a:gd name="connsiteY13" fmla="*/ 2167002 h 2561350"/>
                  <a:gd name="connsiteX14" fmla="*/ 153225 w 2076232"/>
                  <a:gd name="connsiteY14" fmla="*/ 1458174 h 2561350"/>
                  <a:gd name="connsiteX15" fmla="*/ 248224 w 2076232"/>
                  <a:gd name="connsiteY15" fmla="*/ 1495354 h 2561350"/>
                  <a:gd name="connsiteX16" fmla="*/ 245844 w 2076232"/>
                  <a:gd name="connsiteY16" fmla="*/ 1045298 h 2561350"/>
                  <a:gd name="connsiteX17" fmla="*/ 153225 w 2076232"/>
                  <a:gd name="connsiteY17" fmla="*/ 1071146 h 2561350"/>
                  <a:gd name="connsiteX18" fmla="*/ 106805 w 2076232"/>
                  <a:gd name="connsiteY18" fmla="*/ 382371 h 2561350"/>
                  <a:gd name="connsiteX19" fmla="*/ 824595 w 2076232"/>
                  <a:gd name="connsiteY19" fmla="*/ 389002 h 2561350"/>
                  <a:gd name="connsiteX20" fmla="*/ 789691 w 2076232"/>
                  <a:gd name="connsiteY20" fmla="*/ 283670 h 2561350"/>
                  <a:gd name="connsiteX21" fmla="*/ 1025434 w 2076232"/>
                  <a:gd name="connsiteY21" fmla="*/ 3 h 2561350"/>
                  <a:gd name="connsiteX0" fmla="*/ 1025434 w 2077711"/>
                  <a:gd name="connsiteY0" fmla="*/ 3 h 2561350"/>
                  <a:gd name="connsiteX1" fmla="*/ 1239747 w 2077711"/>
                  <a:gd name="connsiteY1" fmla="*/ 286050 h 2561350"/>
                  <a:gd name="connsiteX2" fmla="*/ 1217611 w 2077711"/>
                  <a:gd name="connsiteY2" fmla="*/ 389002 h 2561350"/>
                  <a:gd name="connsiteX3" fmla="*/ 1968899 w 2077711"/>
                  <a:gd name="connsiteY3" fmla="*/ 369108 h 2561350"/>
                  <a:gd name="connsiteX4" fmla="*/ 1949005 w 2077711"/>
                  <a:gd name="connsiteY4" fmla="*/ 1063389 h 2561350"/>
                  <a:gd name="connsiteX5" fmla="*/ 1859687 w 2077711"/>
                  <a:gd name="connsiteY5" fmla="*/ 1037347 h 2561350"/>
                  <a:gd name="connsiteX6" fmla="*/ 1857307 w 2077711"/>
                  <a:gd name="connsiteY6" fmla="*/ 1487403 h 2561350"/>
                  <a:gd name="connsiteX7" fmla="*/ 1995425 w 2077711"/>
                  <a:gd name="connsiteY7" fmla="*/ 1456260 h 2561350"/>
                  <a:gd name="connsiteX8" fmla="*/ 1949005 w 2077711"/>
                  <a:gd name="connsiteY8" fmla="*/ 2167002 h 2561350"/>
                  <a:gd name="connsiteX9" fmla="*/ 1219874 w 2077711"/>
                  <a:gd name="connsiteY9" fmla="*/ 2167002 h 2561350"/>
                  <a:gd name="connsiteX10" fmla="*/ 1239747 w 2077711"/>
                  <a:gd name="connsiteY10" fmla="*/ 2275300 h 2561350"/>
                  <a:gd name="connsiteX11" fmla="*/ 789691 w 2077711"/>
                  <a:gd name="connsiteY11" fmla="*/ 2277680 h 2561350"/>
                  <a:gd name="connsiteX12" fmla="*/ 819624 w 2077711"/>
                  <a:gd name="connsiteY12" fmla="*/ 2167002 h 2561350"/>
                  <a:gd name="connsiteX13" fmla="*/ 153225 w 2077711"/>
                  <a:gd name="connsiteY13" fmla="*/ 2167002 h 2561350"/>
                  <a:gd name="connsiteX14" fmla="*/ 153225 w 2077711"/>
                  <a:gd name="connsiteY14" fmla="*/ 1458174 h 2561350"/>
                  <a:gd name="connsiteX15" fmla="*/ 248224 w 2077711"/>
                  <a:gd name="connsiteY15" fmla="*/ 1495354 h 2561350"/>
                  <a:gd name="connsiteX16" fmla="*/ 245844 w 2077711"/>
                  <a:gd name="connsiteY16" fmla="*/ 1045298 h 2561350"/>
                  <a:gd name="connsiteX17" fmla="*/ 153225 w 2077711"/>
                  <a:gd name="connsiteY17" fmla="*/ 1071146 h 2561350"/>
                  <a:gd name="connsiteX18" fmla="*/ 106805 w 2077711"/>
                  <a:gd name="connsiteY18" fmla="*/ 382371 h 2561350"/>
                  <a:gd name="connsiteX19" fmla="*/ 824595 w 2077711"/>
                  <a:gd name="connsiteY19" fmla="*/ 389002 h 2561350"/>
                  <a:gd name="connsiteX20" fmla="*/ 789691 w 2077711"/>
                  <a:gd name="connsiteY20" fmla="*/ 283670 h 2561350"/>
                  <a:gd name="connsiteX21" fmla="*/ 1025434 w 2077711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13436 w 2082173"/>
                  <a:gd name="connsiteY14" fmla="*/ 1511225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38495 w 2095234"/>
                  <a:gd name="connsiteY0" fmla="*/ 3 h 2561350"/>
                  <a:gd name="connsiteX1" fmla="*/ 1252808 w 2095234"/>
                  <a:gd name="connsiteY1" fmla="*/ 286050 h 2561350"/>
                  <a:gd name="connsiteX2" fmla="*/ 1230672 w 2095234"/>
                  <a:gd name="connsiteY2" fmla="*/ 389002 h 2561350"/>
                  <a:gd name="connsiteX3" fmla="*/ 1981960 w 2095234"/>
                  <a:gd name="connsiteY3" fmla="*/ 369108 h 2561350"/>
                  <a:gd name="connsiteX4" fmla="*/ 1975328 w 2095234"/>
                  <a:gd name="connsiteY4" fmla="*/ 1096546 h 2561350"/>
                  <a:gd name="connsiteX5" fmla="*/ 1872748 w 2095234"/>
                  <a:gd name="connsiteY5" fmla="*/ 1037347 h 2561350"/>
                  <a:gd name="connsiteX6" fmla="*/ 1857106 w 2095234"/>
                  <a:gd name="connsiteY6" fmla="*/ 1520560 h 2561350"/>
                  <a:gd name="connsiteX7" fmla="*/ 2008486 w 2095234"/>
                  <a:gd name="connsiteY7" fmla="*/ 1456260 h 2561350"/>
                  <a:gd name="connsiteX8" fmla="*/ 1962066 w 2095234"/>
                  <a:gd name="connsiteY8" fmla="*/ 2180265 h 2561350"/>
                  <a:gd name="connsiteX9" fmla="*/ 1232935 w 2095234"/>
                  <a:gd name="connsiteY9" fmla="*/ 2167002 h 2561350"/>
                  <a:gd name="connsiteX10" fmla="*/ 1252808 w 2095234"/>
                  <a:gd name="connsiteY10" fmla="*/ 2275300 h 2561350"/>
                  <a:gd name="connsiteX11" fmla="*/ 802752 w 2095234"/>
                  <a:gd name="connsiteY11" fmla="*/ 2277680 h 2561350"/>
                  <a:gd name="connsiteX12" fmla="*/ 832685 w 2095234"/>
                  <a:gd name="connsiteY12" fmla="*/ 2167002 h 2561350"/>
                  <a:gd name="connsiteX13" fmla="*/ 139760 w 2095234"/>
                  <a:gd name="connsiteY13" fmla="*/ 2200159 h 2561350"/>
                  <a:gd name="connsiteX14" fmla="*/ 119866 w 2095234"/>
                  <a:gd name="connsiteY14" fmla="*/ 1497962 h 2561350"/>
                  <a:gd name="connsiteX15" fmla="*/ 281179 w 2095234"/>
                  <a:gd name="connsiteY15" fmla="*/ 1561668 h 2561350"/>
                  <a:gd name="connsiteX16" fmla="*/ 258905 w 2095234"/>
                  <a:gd name="connsiteY16" fmla="*/ 1045298 h 2561350"/>
                  <a:gd name="connsiteX17" fmla="*/ 146392 w 2095234"/>
                  <a:gd name="connsiteY17" fmla="*/ 1091040 h 2561350"/>
                  <a:gd name="connsiteX18" fmla="*/ 119866 w 2095234"/>
                  <a:gd name="connsiteY18" fmla="*/ 382371 h 2561350"/>
                  <a:gd name="connsiteX19" fmla="*/ 837656 w 2095234"/>
                  <a:gd name="connsiteY19" fmla="*/ 389002 h 2561350"/>
                  <a:gd name="connsiteX20" fmla="*/ 802752 w 2095234"/>
                  <a:gd name="connsiteY20" fmla="*/ 283670 h 2561350"/>
                  <a:gd name="connsiteX21" fmla="*/ 1038495 w 2095234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01239 w 2076607"/>
                  <a:gd name="connsiteY17" fmla="*/ 382371 h 2561350"/>
                  <a:gd name="connsiteX18" fmla="*/ 819029 w 2076607"/>
                  <a:gd name="connsiteY18" fmla="*/ 389002 h 2561350"/>
                  <a:gd name="connsiteX19" fmla="*/ 784125 w 2076607"/>
                  <a:gd name="connsiteY19" fmla="*/ 283670 h 2561350"/>
                  <a:gd name="connsiteX20" fmla="*/ 1019868 w 2076607"/>
                  <a:gd name="connsiteY20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36388 w 2076607"/>
                  <a:gd name="connsiteY17" fmla="*/ 727479 h 2561350"/>
                  <a:gd name="connsiteX18" fmla="*/ 101239 w 2076607"/>
                  <a:gd name="connsiteY18" fmla="*/ 382371 h 2561350"/>
                  <a:gd name="connsiteX19" fmla="*/ 819029 w 2076607"/>
                  <a:gd name="connsiteY19" fmla="*/ 389002 h 2561350"/>
                  <a:gd name="connsiteX20" fmla="*/ 784125 w 2076607"/>
                  <a:gd name="connsiteY20" fmla="*/ 283670 h 2561350"/>
                  <a:gd name="connsiteX21" fmla="*/ 1019868 w 2076607"/>
                  <a:gd name="connsiteY21" fmla="*/ 3 h 2561350"/>
                  <a:gd name="connsiteX0" fmla="*/ 1030195 w 2086934"/>
                  <a:gd name="connsiteY0" fmla="*/ 3 h 2561350"/>
                  <a:gd name="connsiteX1" fmla="*/ 1244508 w 2086934"/>
                  <a:gd name="connsiteY1" fmla="*/ 286050 h 2561350"/>
                  <a:gd name="connsiteX2" fmla="*/ 1222372 w 2086934"/>
                  <a:gd name="connsiteY2" fmla="*/ 389002 h 2561350"/>
                  <a:gd name="connsiteX3" fmla="*/ 1973660 w 2086934"/>
                  <a:gd name="connsiteY3" fmla="*/ 369108 h 2561350"/>
                  <a:gd name="connsiteX4" fmla="*/ 1967028 w 2086934"/>
                  <a:gd name="connsiteY4" fmla="*/ 1096546 h 2561350"/>
                  <a:gd name="connsiteX5" fmla="*/ 1864448 w 2086934"/>
                  <a:gd name="connsiteY5" fmla="*/ 1037347 h 2561350"/>
                  <a:gd name="connsiteX6" fmla="*/ 1848806 w 2086934"/>
                  <a:gd name="connsiteY6" fmla="*/ 1520560 h 2561350"/>
                  <a:gd name="connsiteX7" fmla="*/ 2000186 w 2086934"/>
                  <a:gd name="connsiteY7" fmla="*/ 1456260 h 2561350"/>
                  <a:gd name="connsiteX8" fmla="*/ 1953766 w 2086934"/>
                  <a:gd name="connsiteY8" fmla="*/ 2180265 h 2561350"/>
                  <a:gd name="connsiteX9" fmla="*/ 1224635 w 2086934"/>
                  <a:gd name="connsiteY9" fmla="*/ 2167002 h 2561350"/>
                  <a:gd name="connsiteX10" fmla="*/ 1244508 w 2086934"/>
                  <a:gd name="connsiteY10" fmla="*/ 2275300 h 2561350"/>
                  <a:gd name="connsiteX11" fmla="*/ 794452 w 2086934"/>
                  <a:gd name="connsiteY11" fmla="*/ 2277680 h 2561350"/>
                  <a:gd name="connsiteX12" fmla="*/ 824385 w 2086934"/>
                  <a:gd name="connsiteY12" fmla="*/ 2167002 h 2561350"/>
                  <a:gd name="connsiteX13" fmla="*/ 131460 w 2086934"/>
                  <a:gd name="connsiteY13" fmla="*/ 2200159 h 2561350"/>
                  <a:gd name="connsiteX14" fmla="*/ 111566 w 2086934"/>
                  <a:gd name="connsiteY14" fmla="*/ 1497962 h 2561350"/>
                  <a:gd name="connsiteX15" fmla="*/ 272879 w 2086934"/>
                  <a:gd name="connsiteY15" fmla="*/ 1561668 h 2561350"/>
                  <a:gd name="connsiteX16" fmla="*/ 250605 w 2086934"/>
                  <a:gd name="connsiteY16" fmla="*/ 1045298 h 2561350"/>
                  <a:gd name="connsiteX17" fmla="*/ 9943 w 2086934"/>
                  <a:gd name="connsiteY17" fmla="*/ 1018431 h 2561350"/>
                  <a:gd name="connsiteX18" fmla="*/ 111566 w 2086934"/>
                  <a:gd name="connsiteY18" fmla="*/ 382371 h 2561350"/>
                  <a:gd name="connsiteX19" fmla="*/ 829356 w 2086934"/>
                  <a:gd name="connsiteY19" fmla="*/ 389002 h 2561350"/>
                  <a:gd name="connsiteX20" fmla="*/ 794452 w 2086934"/>
                  <a:gd name="connsiteY20" fmla="*/ 283670 h 2561350"/>
                  <a:gd name="connsiteX21" fmla="*/ 1030195 w 2086934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270566 w 2084621"/>
                  <a:gd name="connsiteY14" fmla="*/ 1561668 h 2561350"/>
                  <a:gd name="connsiteX15" fmla="*/ 248292 w 2084621"/>
                  <a:gd name="connsiteY15" fmla="*/ 1045298 h 2561350"/>
                  <a:gd name="connsiteX16" fmla="*/ 7630 w 2084621"/>
                  <a:gd name="connsiteY16" fmla="*/ 1018431 h 2561350"/>
                  <a:gd name="connsiteX17" fmla="*/ 109253 w 2084621"/>
                  <a:gd name="connsiteY17" fmla="*/ 382371 h 2561350"/>
                  <a:gd name="connsiteX18" fmla="*/ 827043 w 2084621"/>
                  <a:gd name="connsiteY18" fmla="*/ 389002 h 2561350"/>
                  <a:gd name="connsiteX19" fmla="*/ 792139 w 2084621"/>
                  <a:gd name="connsiteY19" fmla="*/ 283670 h 2561350"/>
                  <a:gd name="connsiteX20" fmla="*/ 1027882 w 2084621"/>
                  <a:gd name="connsiteY20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76730 w 2084621"/>
                  <a:gd name="connsiteY14" fmla="*/ 1866419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33820 w 2090559"/>
                  <a:gd name="connsiteY0" fmla="*/ 3 h 2561350"/>
                  <a:gd name="connsiteX1" fmla="*/ 1248133 w 2090559"/>
                  <a:gd name="connsiteY1" fmla="*/ 286050 h 2561350"/>
                  <a:gd name="connsiteX2" fmla="*/ 1225997 w 2090559"/>
                  <a:gd name="connsiteY2" fmla="*/ 389002 h 2561350"/>
                  <a:gd name="connsiteX3" fmla="*/ 1977285 w 2090559"/>
                  <a:gd name="connsiteY3" fmla="*/ 369108 h 2561350"/>
                  <a:gd name="connsiteX4" fmla="*/ 1970653 w 2090559"/>
                  <a:gd name="connsiteY4" fmla="*/ 1096546 h 2561350"/>
                  <a:gd name="connsiteX5" fmla="*/ 1868073 w 2090559"/>
                  <a:gd name="connsiteY5" fmla="*/ 1037347 h 2561350"/>
                  <a:gd name="connsiteX6" fmla="*/ 1852431 w 2090559"/>
                  <a:gd name="connsiteY6" fmla="*/ 1520560 h 2561350"/>
                  <a:gd name="connsiteX7" fmla="*/ 2003811 w 2090559"/>
                  <a:gd name="connsiteY7" fmla="*/ 1456260 h 2561350"/>
                  <a:gd name="connsiteX8" fmla="*/ 1957391 w 2090559"/>
                  <a:gd name="connsiteY8" fmla="*/ 2180265 h 2561350"/>
                  <a:gd name="connsiteX9" fmla="*/ 1228260 w 2090559"/>
                  <a:gd name="connsiteY9" fmla="*/ 2167002 h 2561350"/>
                  <a:gd name="connsiteX10" fmla="*/ 1248133 w 2090559"/>
                  <a:gd name="connsiteY10" fmla="*/ 2275300 h 2561350"/>
                  <a:gd name="connsiteX11" fmla="*/ 798077 w 2090559"/>
                  <a:gd name="connsiteY11" fmla="*/ 2277680 h 2561350"/>
                  <a:gd name="connsiteX12" fmla="*/ 828010 w 2090559"/>
                  <a:gd name="connsiteY12" fmla="*/ 2167002 h 2561350"/>
                  <a:gd name="connsiteX13" fmla="*/ 135085 w 2090559"/>
                  <a:gd name="connsiteY13" fmla="*/ 2200159 h 2561350"/>
                  <a:gd name="connsiteX14" fmla="*/ 6108 w 2090559"/>
                  <a:gd name="connsiteY14" fmla="*/ 1657531 h 2561350"/>
                  <a:gd name="connsiteX15" fmla="*/ 276504 w 2090559"/>
                  <a:gd name="connsiteY15" fmla="*/ 1561668 h 2561350"/>
                  <a:gd name="connsiteX16" fmla="*/ 254230 w 2090559"/>
                  <a:gd name="connsiteY16" fmla="*/ 1045298 h 2561350"/>
                  <a:gd name="connsiteX17" fmla="*/ 13568 w 2090559"/>
                  <a:gd name="connsiteY17" fmla="*/ 1018431 h 2561350"/>
                  <a:gd name="connsiteX18" fmla="*/ 115191 w 2090559"/>
                  <a:gd name="connsiteY18" fmla="*/ 382371 h 2561350"/>
                  <a:gd name="connsiteX19" fmla="*/ 832981 w 2090559"/>
                  <a:gd name="connsiteY19" fmla="*/ 389002 h 2561350"/>
                  <a:gd name="connsiteX20" fmla="*/ 798077 w 2090559"/>
                  <a:gd name="connsiteY20" fmla="*/ 283670 h 2561350"/>
                  <a:gd name="connsiteX21" fmla="*/ 1033820 w 2090559"/>
                  <a:gd name="connsiteY21" fmla="*/ 3 h 2561350"/>
                  <a:gd name="connsiteX0" fmla="*/ 1032856 w 2089595"/>
                  <a:gd name="connsiteY0" fmla="*/ 3 h 2561350"/>
                  <a:gd name="connsiteX1" fmla="*/ 1247169 w 2089595"/>
                  <a:gd name="connsiteY1" fmla="*/ 286050 h 2561350"/>
                  <a:gd name="connsiteX2" fmla="*/ 1225033 w 2089595"/>
                  <a:gd name="connsiteY2" fmla="*/ 389002 h 2561350"/>
                  <a:gd name="connsiteX3" fmla="*/ 1976321 w 2089595"/>
                  <a:gd name="connsiteY3" fmla="*/ 369108 h 2561350"/>
                  <a:gd name="connsiteX4" fmla="*/ 1969689 w 2089595"/>
                  <a:gd name="connsiteY4" fmla="*/ 1096546 h 2561350"/>
                  <a:gd name="connsiteX5" fmla="*/ 1867109 w 2089595"/>
                  <a:gd name="connsiteY5" fmla="*/ 1037347 h 2561350"/>
                  <a:gd name="connsiteX6" fmla="*/ 1851467 w 2089595"/>
                  <a:gd name="connsiteY6" fmla="*/ 1520560 h 2561350"/>
                  <a:gd name="connsiteX7" fmla="*/ 2002847 w 2089595"/>
                  <a:gd name="connsiteY7" fmla="*/ 1456260 h 2561350"/>
                  <a:gd name="connsiteX8" fmla="*/ 1956427 w 2089595"/>
                  <a:gd name="connsiteY8" fmla="*/ 2180265 h 2561350"/>
                  <a:gd name="connsiteX9" fmla="*/ 1227296 w 2089595"/>
                  <a:gd name="connsiteY9" fmla="*/ 2167002 h 2561350"/>
                  <a:gd name="connsiteX10" fmla="*/ 1247169 w 2089595"/>
                  <a:gd name="connsiteY10" fmla="*/ 2275300 h 2561350"/>
                  <a:gd name="connsiteX11" fmla="*/ 797113 w 2089595"/>
                  <a:gd name="connsiteY11" fmla="*/ 2277680 h 2561350"/>
                  <a:gd name="connsiteX12" fmla="*/ 827046 w 2089595"/>
                  <a:gd name="connsiteY12" fmla="*/ 2167002 h 2561350"/>
                  <a:gd name="connsiteX13" fmla="*/ 134121 w 2089595"/>
                  <a:gd name="connsiteY13" fmla="*/ 2200159 h 2561350"/>
                  <a:gd name="connsiteX14" fmla="*/ 5144 w 2089595"/>
                  <a:gd name="connsiteY14" fmla="*/ 1657531 h 2561350"/>
                  <a:gd name="connsiteX15" fmla="*/ 275540 w 2089595"/>
                  <a:gd name="connsiteY15" fmla="*/ 1561668 h 2561350"/>
                  <a:gd name="connsiteX16" fmla="*/ 253266 w 2089595"/>
                  <a:gd name="connsiteY16" fmla="*/ 1045298 h 2561350"/>
                  <a:gd name="connsiteX17" fmla="*/ 12604 w 2089595"/>
                  <a:gd name="connsiteY17" fmla="*/ 1018431 h 2561350"/>
                  <a:gd name="connsiteX18" fmla="*/ 114227 w 2089595"/>
                  <a:gd name="connsiteY18" fmla="*/ 382371 h 2561350"/>
                  <a:gd name="connsiteX19" fmla="*/ 832017 w 2089595"/>
                  <a:gd name="connsiteY19" fmla="*/ 389002 h 2561350"/>
                  <a:gd name="connsiteX20" fmla="*/ 797113 w 2089595"/>
                  <a:gd name="connsiteY20" fmla="*/ 283670 h 2561350"/>
                  <a:gd name="connsiteX21" fmla="*/ 1032856 w 2089595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863015 w 2081039"/>
                  <a:gd name="connsiteY4" fmla="*/ 1037347 h 2561350"/>
                  <a:gd name="connsiteX5" fmla="*/ 1847373 w 2081039"/>
                  <a:gd name="connsiteY5" fmla="*/ 1520560 h 2561350"/>
                  <a:gd name="connsiteX6" fmla="*/ 1998753 w 2081039"/>
                  <a:gd name="connsiteY6" fmla="*/ 1456260 h 2561350"/>
                  <a:gd name="connsiteX7" fmla="*/ 1952333 w 2081039"/>
                  <a:gd name="connsiteY7" fmla="*/ 2180265 h 2561350"/>
                  <a:gd name="connsiteX8" fmla="*/ 1223202 w 2081039"/>
                  <a:gd name="connsiteY8" fmla="*/ 2167002 h 2561350"/>
                  <a:gd name="connsiteX9" fmla="*/ 1243075 w 2081039"/>
                  <a:gd name="connsiteY9" fmla="*/ 2275300 h 2561350"/>
                  <a:gd name="connsiteX10" fmla="*/ 793019 w 2081039"/>
                  <a:gd name="connsiteY10" fmla="*/ 2277680 h 2561350"/>
                  <a:gd name="connsiteX11" fmla="*/ 822952 w 2081039"/>
                  <a:gd name="connsiteY11" fmla="*/ 2167002 h 2561350"/>
                  <a:gd name="connsiteX12" fmla="*/ 130027 w 2081039"/>
                  <a:gd name="connsiteY12" fmla="*/ 2200159 h 2561350"/>
                  <a:gd name="connsiteX13" fmla="*/ 1050 w 2081039"/>
                  <a:gd name="connsiteY13" fmla="*/ 1657531 h 2561350"/>
                  <a:gd name="connsiteX14" fmla="*/ 271446 w 2081039"/>
                  <a:gd name="connsiteY14" fmla="*/ 1561668 h 2561350"/>
                  <a:gd name="connsiteX15" fmla="*/ 249172 w 2081039"/>
                  <a:gd name="connsiteY15" fmla="*/ 1045298 h 2561350"/>
                  <a:gd name="connsiteX16" fmla="*/ 8510 w 2081039"/>
                  <a:gd name="connsiteY16" fmla="*/ 1018431 h 2561350"/>
                  <a:gd name="connsiteX17" fmla="*/ 110133 w 2081039"/>
                  <a:gd name="connsiteY17" fmla="*/ 382371 h 2561350"/>
                  <a:gd name="connsiteX18" fmla="*/ 827923 w 2081039"/>
                  <a:gd name="connsiteY18" fmla="*/ 389002 h 2561350"/>
                  <a:gd name="connsiteX19" fmla="*/ 793019 w 2081039"/>
                  <a:gd name="connsiteY19" fmla="*/ 283670 h 2561350"/>
                  <a:gd name="connsiteX20" fmla="*/ 1028762 w 2081039"/>
                  <a:gd name="connsiteY20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933270 w 2081039"/>
                  <a:gd name="connsiteY4" fmla="*/ 764780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890996 w 2072429"/>
                  <a:gd name="connsiteY7" fmla="*/ 1722186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47373 w 2072429"/>
                  <a:gd name="connsiteY5" fmla="*/ 1535481 h 2561350"/>
                  <a:gd name="connsiteX6" fmla="*/ 2065070 w 2072429"/>
                  <a:gd name="connsiteY6" fmla="*/ 1597847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997927 w 2072429"/>
                  <a:gd name="connsiteY5" fmla="*/ 118007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823242 w 2069854"/>
                  <a:gd name="connsiteY12" fmla="*/ 2167002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823242 w 2069854"/>
                  <a:gd name="connsiteY12" fmla="*/ 2167002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803256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803256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803256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772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803256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223"/>
                  <a:gd name="connsiteY0" fmla="*/ 3 h 2561350"/>
                  <a:gd name="connsiteX1" fmla="*/ 1243365 w 2069223"/>
                  <a:gd name="connsiteY1" fmla="*/ 286050 h 2561350"/>
                  <a:gd name="connsiteX2" fmla="*/ 1221229 w 2069223"/>
                  <a:gd name="connsiteY2" fmla="*/ 389002 h 2561350"/>
                  <a:gd name="connsiteX3" fmla="*/ 1960083 w 2069223"/>
                  <a:gd name="connsiteY3" fmla="*/ 361648 h 2561350"/>
                  <a:gd name="connsiteX4" fmla="*/ 2067846 w 2069223"/>
                  <a:gd name="connsiteY4" fmla="*/ 961234 h 2561350"/>
                  <a:gd name="connsiteX5" fmla="*/ 1881338 w 2069223"/>
                  <a:gd name="connsiteY5" fmla="*/ 1030865 h 2561350"/>
                  <a:gd name="connsiteX6" fmla="*/ 1847663 w 2069223"/>
                  <a:gd name="connsiteY6" fmla="*/ 1535481 h 2561350"/>
                  <a:gd name="connsiteX7" fmla="*/ 2065360 w 2069223"/>
                  <a:gd name="connsiteY7" fmla="*/ 1597847 h 2561350"/>
                  <a:gd name="connsiteX8" fmla="*/ 1945162 w 2069223"/>
                  <a:gd name="connsiteY8" fmla="*/ 2187725 h 2561350"/>
                  <a:gd name="connsiteX9" fmla="*/ 1223492 w 2069223"/>
                  <a:gd name="connsiteY9" fmla="*/ 2167002 h 2561350"/>
                  <a:gd name="connsiteX10" fmla="*/ 1243365 w 2069223"/>
                  <a:gd name="connsiteY10" fmla="*/ 2275300 h 2561350"/>
                  <a:gd name="connsiteX11" fmla="*/ 803256 w 2069223"/>
                  <a:gd name="connsiteY11" fmla="*/ 2277680 h 2561350"/>
                  <a:gd name="connsiteX12" fmla="*/ 723771 w 2069223"/>
                  <a:gd name="connsiteY12" fmla="*/ 2109806 h 2561350"/>
                  <a:gd name="connsiteX13" fmla="*/ 117884 w 2069223"/>
                  <a:gd name="connsiteY13" fmla="*/ 2215080 h 2561350"/>
                  <a:gd name="connsiteX14" fmla="*/ 1340 w 2069223"/>
                  <a:gd name="connsiteY14" fmla="*/ 1657531 h 2561350"/>
                  <a:gd name="connsiteX15" fmla="*/ 271736 w 2069223"/>
                  <a:gd name="connsiteY15" fmla="*/ 1561668 h 2561350"/>
                  <a:gd name="connsiteX16" fmla="*/ 249462 w 2069223"/>
                  <a:gd name="connsiteY16" fmla="*/ 1045298 h 2561350"/>
                  <a:gd name="connsiteX17" fmla="*/ 8800 w 2069223"/>
                  <a:gd name="connsiteY17" fmla="*/ 1018431 h 2561350"/>
                  <a:gd name="connsiteX18" fmla="*/ 110423 w 2069223"/>
                  <a:gd name="connsiteY18" fmla="*/ 382371 h 2561350"/>
                  <a:gd name="connsiteX19" fmla="*/ 828213 w 2069223"/>
                  <a:gd name="connsiteY19" fmla="*/ 389002 h 2561350"/>
                  <a:gd name="connsiteX20" fmla="*/ 793309 w 2069223"/>
                  <a:gd name="connsiteY20" fmla="*/ 283670 h 2561350"/>
                  <a:gd name="connsiteX21" fmla="*/ 1029052 w 2069223"/>
                  <a:gd name="connsiteY21" fmla="*/ 3 h 2561350"/>
                  <a:gd name="connsiteX0" fmla="*/ 1029052 w 2069223"/>
                  <a:gd name="connsiteY0" fmla="*/ 3 h 2561350"/>
                  <a:gd name="connsiteX1" fmla="*/ 1243365 w 2069223"/>
                  <a:gd name="connsiteY1" fmla="*/ 286050 h 2561350"/>
                  <a:gd name="connsiteX2" fmla="*/ 1221229 w 2069223"/>
                  <a:gd name="connsiteY2" fmla="*/ 389002 h 2561350"/>
                  <a:gd name="connsiteX3" fmla="*/ 1960083 w 2069223"/>
                  <a:gd name="connsiteY3" fmla="*/ 361648 h 2561350"/>
                  <a:gd name="connsiteX4" fmla="*/ 2067846 w 2069223"/>
                  <a:gd name="connsiteY4" fmla="*/ 961234 h 2561350"/>
                  <a:gd name="connsiteX5" fmla="*/ 1881338 w 2069223"/>
                  <a:gd name="connsiteY5" fmla="*/ 1030865 h 2561350"/>
                  <a:gd name="connsiteX6" fmla="*/ 1847663 w 2069223"/>
                  <a:gd name="connsiteY6" fmla="*/ 1535481 h 2561350"/>
                  <a:gd name="connsiteX7" fmla="*/ 2065360 w 2069223"/>
                  <a:gd name="connsiteY7" fmla="*/ 1597847 h 2561350"/>
                  <a:gd name="connsiteX8" fmla="*/ 1945162 w 2069223"/>
                  <a:gd name="connsiteY8" fmla="*/ 2187725 h 2561350"/>
                  <a:gd name="connsiteX9" fmla="*/ 1223492 w 2069223"/>
                  <a:gd name="connsiteY9" fmla="*/ 2167002 h 2561350"/>
                  <a:gd name="connsiteX10" fmla="*/ 1243365 w 2069223"/>
                  <a:gd name="connsiteY10" fmla="*/ 2275300 h 2561350"/>
                  <a:gd name="connsiteX11" fmla="*/ 803256 w 2069223"/>
                  <a:gd name="connsiteY11" fmla="*/ 2277680 h 2561350"/>
                  <a:gd name="connsiteX12" fmla="*/ 723771 w 2069223"/>
                  <a:gd name="connsiteY12" fmla="*/ 2109806 h 2561350"/>
                  <a:gd name="connsiteX13" fmla="*/ 117884 w 2069223"/>
                  <a:gd name="connsiteY13" fmla="*/ 2215080 h 2561350"/>
                  <a:gd name="connsiteX14" fmla="*/ 1340 w 2069223"/>
                  <a:gd name="connsiteY14" fmla="*/ 1657531 h 2561350"/>
                  <a:gd name="connsiteX15" fmla="*/ 271736 w 2069223"/>
                  <a:gd name="connsiteY15" fmla="*/ 1561668 h 2561350"/>
                  <a:gd name="connsiteX16" fmla="*/ 249462 w 2069223"/>
                  <a:gd name="connsiteY16" fmla="*/ 1045298 h 2561350"/>
                  <a:gd name="connsiteX17" fmla="*/ 8800 w 2069223"/>
                  <a:gd name="connsiteY17" fmla="*/ 1018431 h 2561350"/>
                  <a:gd name="connsiteX18" fmla="*/ 110423 w 2069223"/>
                  <a:gd name="connsiteY18" fmla="*/ 382371 h 2561350"/>
                  <a:gd name="connsiteX19" fmla="*/ 828213 w 2069223"/>
                  <a:gd name="connsiteY19" fmla="*/ 389002 h 2561350"/>
                  <a:gd name="connsiteX20" fmla="*/ 793309 w 2069223"/>
                  <a:gd name="connsiteY20" fmla="*/ 283670 h 2561350"/>
                  <a:gd name="connsiteX21" fmla="*/ 1029052 w 2069223"/>
                  <a:gd name="connsiteY21" fmla="*/ 3 h 2561350"/>
                  <a:gd name="connsiteX0" fmla="*/ 1029052 w 2069223"/>
                  <a:gd name="connsiteY0" fmla="*/ 3 h 2561350"/>
                  <a:gd name="connsiteX1" fmla="*/ 1243365 w 2069223"/>
                  <a:gd name="connsiteY1" fmla="*/ 286050 h 2561350"/>
                  <a:gd name="connsiteX2" fmla="*/ 1221229 w 2069223"/>
                  <a:gd name="connsiteY2" fmla="*/ 389002 h 2561350"/>
                  <a:gd name="connsiteX3" fmla="*/ 1960083 w 2069223"/>
                  <a:gd name="connsiteY3" fmla="*/ 361648 h 2561350"/>
                  <a:gd name="connsiteX4" fmla="*/ 2067846 w 2069223"/>
                  <a:gd name="connsiteY4" fmla="*/ 961234 h 2561350"/>
                  <a:gd name="connsiteX5" fmla="*/ 1881338 w 2069223"/>
                  <a:gd name="connsiteY5" fmla="*/ 1030865 h 2561350"/>
                  <a:gd name="connsiteX6" fmla="*/ 1847663 w 2069223"/>
                  <a:gd name="connsiteY6" fmla="*/ 1535481 h 2561350"/>
                  <a:gd name="connsiteX7" fmla="*/ 2065360 w 2069223"/>
                  <a:gd name="connsiteY7" fmla="*/ 1597847 h 2561350"/>
                  <a:gd name="connsiteX8" fmla="*/ 1945162 w 2069223"/>
                  <a:gd name="connsiteY8" fmla="*/ 2187725 h 2561350"/>
                  <a:gd name="connsiteX9" fmla="*/ 1223492 w 2069223"/>
                  <a:gd name="connsiteY9" fmla="*/ 2167002 h 2561350"/>
                  <a:gd name="connsiteX10" fmla="*/ 1243365 w 2069223"/>
                  <a:gd name="connsiteY10" fmla="*/ 2275300 h 2561350"/>
                  <a:gd name="connsiteX11" fmla="*/ 803256 w 2069223"/>
                  <a:gd name="connsiteY11" fmla="*/ 2277680 h 2561350"/>
                  <a:gd name="connsiteX12" fmla="*/ 723771 w 2069223"/>
                  <a:gd name="connsiteY12" fmla="*/ 2109806 h 2561350"/>
                  <a:gd name="connsiteX13" fmla="*/ 117884 w 2069223"/>
                  <a:gd name="connsiteY13" fmla="*/ 2215080 h 2561350"/>
                  <a:gd name="connsiteX14" fmla="*/ 1340 w 2069223"/>
                  <a:gd name="connsiteY14" fmla="*/ 1657531 h 2561350"/>
                  <a:gd name="connsiteX15" fmla="*/ 271736 w 2069223"/>
                  <a:gd name="connsiteY15" fmla="*/ 1561668 h 2561350"/>
                  <a:gd name="connsiteX16" fmla="*/ 249462 w 2069223"/>
                  <a:gd name="connsiteY16" fmla="*/ 1045298 h 2561350"/>
                  <a:gd name="connsiteX17" fmla="*/ 8800 w 2069223"/>
                  <a:gd name="connsiteY17" fmla="*/ 1018431 h 2561350"/>
                  <a:gd name="connsiteX18" fmla="*/ 110423 w 2069223"/>
                  <a:gd name="connsiteY18" fmla="*/ 382371 h 2561350"/>
                  <a:gd name="connsiteX19" fmla="*/ 828213 w 2069223"/>
                  <a:gd name="connsiteY19" fmla="*/ 389002 h 2561350"/>
                  <a:gd name="connsiteX20" fmla="*/ 793309 w 2069223"/>
                  <a:gd name="connsiteY20" fmla="*/ 283670 h 2561350"/>
                  <a:gd name="connsiteX21" fmla="*/ 1029052 w 2069223"/>
                  <a:gd name="connsiteY21" fmla="*/ 3 h 2561350"/>
                  <a:gd name="connsiteX0" fmla="*/ 1029052 w 2069223"/>
                  <a:gd name="connsiteY0" fmla="*/ 3 h 2561350"/>
                  <a:gd name="connsiteX1" fmla="*/ 1243365 w 2069223"/>
                  <a:gd name="connsiteY1" fmla="*/ 286050 h 2561350"/>
                  <a:gd name="connsiteX2" fmla="*/ 1221229 w 2069223"/>
                  <a:gd name="connsiteY2" fmla="*/ 389002 h 2561350"/>
                  <a:gd name="connsiteX3" fmla="*/ 1960083 w 2069223"/>
                  <a:gd name="connsiteY3" fmla="*/ 361648 h 2561350"/>
                  <a:gd name="connsiteX4" fmla="*/ 2067846 w 2069223"/>
                  <a:gd name="connsiteY4" fmla="*/ 961234 h 2561350"/>
                  <a:gd name="connsiteX5" fmla="*/ 1881338 w 2069223"/>
                  <a:gd name="connsiteY5" fmla="*/ 1030865 h 2561350"/>
                  <a:gd name="connsiteX6" fmla="*/ 1847663 w 2069223"/>
                  <a:gd name="connsiteY6" fmla="*/ 1535481 h 2561350"/>
                  <a:gd name="connsiteX7" fmla="*/ 2065360 w 2069223"/>
                  <a:gd name="connsiteY7" fmla="*/ 1597847 h 2561350"/>
                  <a:gd name="connsiteX8" fmla="*/ 1945162 w 2069223"/>
                  <a:gd name="connsiteY8" fmla="*/ 2187725 h 2561350"/>
                  <a:gd name="connsiteX9" fmla="*/ 1223492 w 2069223"/>
                  <a:gd name="connsiteY9" fmla="*/ 2167002 h 2561350"/>
                  <a:gd name="connsiteX10" fmla="*/ 1243365 w 2069223"/>
                  <a:gd name="connsiteY10" fmla="*/ 2275300 h 2561350"/>
                  <a:gd name="connsiteX11" fmla="*/ 803256 w 2069223"/>
                  <a:gd name="connsiteY11" fmla="*/ 2277680 h 2561350"/>
                  <a:gd name="connsiteX12" fmla="*/ 723771 w 2069223"/>
                  <a:gd name="connsiteY12" fmla="*/ 2109806 h 2561350"/>
                  <a:gd name="connsiteX13" fmla="*/ 117884 w 2069223"/>
                  <a:gd name="connsiteY13" fmla="*/ 2215080 h 2561350"/>
                  <a:gd name="connsiteX14" fmla="*/ 1340 w 2069223"/>
                  <a:gd name="connsiteY14" fmla="*/ 1657531 h 2561350"/>
                  <a:gd name="connsiteX15" fmla="*/ 271736 w 2069223"/>
                  <a:gd name="connsiteY15" fmla="*/ 1561668 h 2561350"/>
                  <a:gd name="connsiteX16" fmla="*/ 249462 w 2069223"/>
                  <a:gd name="connsiteY16" fmla="*/ 1045298 h 2561350"/>
                  <a:gd name="connsiteX17" fmla="*/ 8800 w 2069223"/>
                  <a:gd name="connsiteY17" fmla="*/ 1018431 h 2561350"/>
                  <a:gd name="connsiteX18" fmla="*/ 110423 w 2069223"/>
                  <a:gd name="connsiteY18" fmla="*/ 382371 h 2561350"/>
                  <a:gd name="connsiteX19" fmla="*/ 828213 w 2069223"/>
                  <a:gd name="connsiteY19" fmla="*/ 389002 h 2561350"/>
                  <a:gd name="connsiteX20" fmla="*/ 793309 w 2069223"/>
                  <a:gd name="connsiteY20" fmla="*/ 283670 h 2561350"/>
                  <a:gd name="connsiteX21" fmla="*/ 1029052 w 2069223"/>
                  <a:gd name="connsiteY21" fmla="*/ 3 h 2561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069223" h="2561350">
                    <a:moveTo>
                      <a:pt x="1029052" y="3"/>
                    </a:moveTo>
                    <a:cubicBezTo>
                      <a:pt x="1198121" y="-691"/>
                      <a:pt x="1366104" y="120921"/>
                      <a:pt x="1243365" y="286050"/>
                    </a:cubicBezTo>
                    <a:cubicBezTo>
                      <a:pt x="1227255" y="315682"/>
                      <a:pt x="1215473" y="348101"/>
                      <a:pt x="1221229" y="389002"/>
                    </a:cubicBezTo>
                    <a:cubicBezTo>
                      <a:pt x="1226297" y="528261"/>
                      <a:pt x="1696392" y="461119"/>
                      <a:pt x="1960083" y="361648"/>
                    </a:cubicBezTo>
                    <a:cubicBezTo>
                      <a:pt x="2053938" y="496394"/>
                      <a:pt x="2071127" y="822506"/>
                      <a:pt x="2067846" y="961234"/>
                    </a:cubicBezTo>
                    <a:cubicBezTo>
                      <a:pt x="2071715" y="1080232"/>
                      <a:pt x="2015018" y="1106744"/>
                      <a:pt x="1881338" y="1030865"/>
                    </a:cubicBezTo>
                    <a:cubicBezTo>
                      <a:pt x="1484062" y="845572"/>
                      <a:pt x="1585310" y="1699608"/>
                      <a:pt x="1847663" y="1535481"/>
                    </a:cubicBezTo>
                    <a:cubicBezTo>
                      <a:pt x="1929415" y="1495441"/>
                      <a:pt x="2055329" y="1373504"/>
                      <a:pt x="2065360" y="1597847"/>
                    </a:cubicBezTo>
                    <a:cubicBezTo>
                      <a:pt x="2080367" y="1677957"/>
                      <a:pt x="2053974" y="2093695"/>
                      <a:pt x="1945162" y="2187725"/>
                    </a:cubicBezTo>
                    <a:cubicBezTo>
                      <a:pt x="1805733" y="2151252"/>
                      <a:pt x="1398565" y="2030230"/>
                      <a:pt x="1223492" y="2167002"/>
                    </a:cubicBezTo>
                    <a:cubicBezTo>
                      <a:pt x="1210011" y="2193452"/>
                      <a:pt x="1212813" y="2230274"/>
                      <a:pt x="1243365" y="2275300"/>
                    </a:cubicBezTo>
                    <a:cubicBezTo>
                      <a:pt x="1483871" y="2660267"/>
                      <a:pt x="591323" y="2652331"/>
                      <a:pt x="803256" y="2277680"/>
                    </a:cubicBezTo>
                    <a:cubicBezTo>
                      <a:pt x="852179" y="2213432"/>
                      <a:pt x="836244" y="2132321"/>
                      <a:pt x="723771" y="2109806"/>
                    </a:cubicBezTo>
                    <a:cubicBezTo>
                      <a:pt x="609542" y="2086940"/>
                      <a:pt x="401355" y="2119754"/>
                      <a:pt x="117884" y="2215080"/>
                    </a:cubicBezTo>
                    <a:cubicBezTo>
                      <a:pt x="25248" y="2145089"/>
                      <a:pt x="-7310" y="1771407"/>
                      <a:pt x="1340" y="1657531"/>
                    </a:cubicBezTo>
                    <a:cubicBezTo>
                      <a:pt x="24910" y="1416831"/>
                      <a:pt x="118063" y="1502066"/>
                      <a:pt x="271736" y="1561668"/>
                    </a:cubicBezTo>
                    <a:cubicBezTo>
                      <a:pt x="483918" y="1635999"/>
                      <a:pt x="591326" y="1022800"/>
                      <a:pt x="249462" y="1045298"/>
                    </a:cubicBezTo>
                    <a:cubicBezTo>
                      <a:pt x="168753" y="1050498"/>
                      <a:pt x="31973" y="1183628"/>
                      <a:pt x="8800" y="1018431"/>
                    </a:cubicBezTo>
                    <a:cubicBezTo>
                      <a:pt x="-14373" y="907943"/>
                      <a:pt x="14056" y="478572"/>
                      <a:pt x="110423" y="382371"/>
                    </a:cubicBezTo>
                    <a:cubicBezTo>
                      <a:pt x="506629" y="514999"/>
                      <a:pt x="790102" y="488473"/>
                      <a:pt x="828213" y="389002"/>
                    </a:cubicBezTo>
                    <a:cubicBezTo>
                      <a:pt x="838534" y="365427"/>
                      <a:pt x="828962" y="333342"/>
                      <a:pt x="793309" y="283670"/>
                    </a:cubicBezTo>
                    <a:cubicBezTo>
                      <a:pt x="687343" y="96344"/>
                      <a:pt x="859983" y="698"/>
                      <a:pt x="1029052" y="3"/>
                    </a:cubicBezTo>
                    <a:close/>
                  </a:path>
                </a:pathLst>
              </a:custGeom>
              <a:gradFill flip="none" rotWithShape="1">
                <a:gsLst>
                  <a:gs pos="94000">
                    <a:schemeClr val="accent3">
                      <a:lumMod val="75000"/>
                    </a:schemeClr>
                  </a:gs>
                  <a:gs pos="0">
                    <a:schemeClr val="accent3">
                      <a:lumMod val="40000"/>
                      <a:lumOff val="6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  <a:sp3d prstMaterial="dkEdge">
                <a:bevelT w="508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9" name="Rectangle 5"/>
              <p:cNvSpPr/>
              <p:nvPr/>
            </p:nvSpPr>
            <p:spPr>
              <a:xfrm rot="5400000">
                <a:off x="6216710" y="1947991"/>
                <a:ext cx="1427811" cy="1792219"/>
              </a:xfrm>
              <a:custGeom>
                <a:avLst/>
                <a:gdLst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949187"/>
                  <a:gd name="connsiteY0" fmla="*/ 3 h 2561350"/>
                  <a:gd name="connsiteX1" fmla="*/ 1132942 w 1949187"/>
                  <a:gd name="connsiteY1" fmla="*/ 286050 h 2561350"/>
                  <a:gd name="connsiteX2" fmla="*/ 1110806 w 1949187"/>
                  <a:gd name="connsiteY2" fmla="*/ 389002 h 2561350"/>
                  <a:gd name="connsiteX3" fmla="*/ 1862094 w 1949187"/>
                  <a:gd name="connsiteY3" fmla="*/ 369108 h 2561350"/>
                  <a:gd name="connsiteX4" fmla="*/ 1842200 w 1949187"/>
                  <a:gd name="connsiteY4" fmla="*/ 1063389 h 2561350"/>
                  <a:gd name="connsiteX5" fmla="*/ 1752882 w 1949187"/>
                  <a:gd name="connsiteY5" fmla="*/ 1037347 h 2561350"/>
                  <a:gd name="connsiteX6" fmla="*/ 1750502 w 1949187"/>
                  <a:gd name="connsiteY6" fmla="*/ 1487403 h 2561350"/>
                  <a:gd name="connsiteX7" fmla="*/ 1842200 w 1949187"/>
                  <a:gd name="connsiteY7" fmla="*/ 1449629 h 2561350"/>
                  <a:gd name="connsiteX8" fmla="*/ 1842200 w 1949187"/>
                  <a:gd name="connsiteY8" fmla="*/ 2167002 h 2561350"/>
                  <a:gd name="connsiteX9" fmla="*/ 1113069 w 1949187"/>
                  <a:gd name="connsiteY9" fmla="*/ 2167002 h 2561350"/>
                  <a:gd name="connsiteX10" fmla="*/ 1132942 w 1949187"/>
                  <a:gd name="connsiteY10" fmla="*/ 2275300 h 2561350"/>
                  <a:gd name="connsiteX11" fmla="*/ 682886 w 1949187"/>
                  <a:gd name="connsiteY11" fmla="*/ 2277680 h 2561350"/>
                  <a:gd name="connsiteX12" fmla="*/ 712819 w 1949187"/>
                  <a:gd name="connsiteY12" fmla="*/ 2167002 h 2561350"/>
                  <a:gd name="connsiteX13" fmla="*/ 46420 w 1949187"/>
                  <a:gd name="connsiteY13" fmla="*/ 2167002 h 2561350"/>
                  <a:gd name="connsiteX14" fmla="*/ 46420 w 1949187"/>
                  <a:gd name="connsiteY14" fmla="*/ 1458174 h 2561350"/>
                  <a:gd name="connsiteX15" fmla="*/ 141419 w 1949187"/>
                  <a:gd name="connsiteY15" fmla="*/ 1495354 h 2561350"/>
                  <a:gd name="connsiteX16" fmla="*/ 139039 w 1949187"/>
                  <a:gd name="connsiteY16" fmla="*/ 1045298 h 2561350"/>
                  <a:gd name="connsiteX17" fmla="*/ 46420 w 1949187"/>
                  <a:gd name="connsiteY17" fmla="*/ 1071146 h 2561350"/>
                  <a:gd name="connsiteX18" fmla="*/ 0 w 1949187"/>
                  <a:gd name="connsiteY18" fmla="*/ 382371 h 2561350"/>
                  <a:gd name="connsiteX19" fmla="*/ 717790 w 1949187"/>
                  <a:gd name="connsiteY19" fmla="*/ 389002 h 2561350"/>
                  <a:gd name="connsiteX20" fmla="*/ 682886 w 1949187"/>
                  <a:gd name="connsiteY20" fmla="*/ 283670 h 2561350"/>
                  <a:gd name="connsiteX21" fmla="*/ 918629 w 1949187"/>
                  <a:gd name="connsiteY21" fmla="*/ 3 h 2561350"/>
                  <a:gd name="connsiteX0" fmla="*/ 918629 w 1966660"/>
                  <a:gd name="connsiteY0" fmla="*/ 3 h 2561350"/>
                  <a:gd name="connsiteX1" fmla="*/ 1132942 w 1966660"/>
                  <a:gd name="connsiteY1" fmla="*/ 286050 h 2561350"/>
                  <a:gd name="connsiteX2" fmla="*/ 1110806 w 1966660"/>
                  <a:gd name="connsiteY2" fmla="*/ 389002 h 2561350"/>
                  <a:gd name="connsiteX3" fmla="*/ 1862094 w 1966660"/>
                  <a:gd name="connsiteY3" fmla="*/ 369108 h 2561350"/>
                  <a:gd name="connsiteX4" fmla="*/ 1842200 w 1966660"/>
                  <a:gd name="connsiteY4" fmla="*/ 1063389 h 2561350"/>
                  <a:gd name="connsiteX5" fmla="*/ 1752882 w 1966660"/>
                  <a:gd name="connsiteY5" fmla="*/ 1037347 h 2561350"/>
                  <a:gd name="connsiteX6" fmla="*/ 1750502 w 1966660"/>
                  <a:gd name="connsiteY6" fmla="*/ 1487403 h 2561350"/>
                  <a:gd name="connsiteX7" fmla="*/ 1842200 w 1966660"/>
                  <a:gd name="connsiteY7" fmla="*/ 1449629 h 2561350"/>
                  <a:gd name="connsiteX8" fmla="*/ 1842200 w 1966660"/>
                  <a:gd name="connsiteY8" fmla="*/ 2167002 h 2561350"/>
                  <a:gd name="connsiteX9" fmla="*/ 1113069 w 1966660"/>
                  <a:gd name="connsiteY9" fmla="*/ 2167002 h 2561350"/>
                  <a:gd name="connsiteX10" fmla="*/ 1132942 w 1966660"/>
                  <a:gd name="connsiteY10" fmla="*/ 2275300 h 2561350"/>
                  <a:gd name="connsiteX11" fmla="*/ 682886 w 1966660"/>
                  <a:gd name="connsiteY11" fmla="*/ 2277680 h 2561350"/>
                  <a:gd name="connsiteX12" fmla="*/ 712819 w 1966660"/>
                  <a:gd name="connsiteY12" fmla="*/ 2167002 h 2561350"/>
                  <a:gd name="connsiteX13" fmla="*/ 46420 w 1966660"/>
                  <a:gd name="connsiteY13" fmla="*/ 2167002 h 2561350"/>
                  <a:gd name="connsiteX14" fmla="*/ 46420 w 1966660"/>
                  <a:gd name="connsiteY14" fmla="*/ 1458174 h 2561350"/>
                  <a:gd name="connsiteX15" fmla="*/ 141419 w 1966660"/>
                  <a:gd name="connsiteY15" fmla="*/ 1495354 h 2561350"/>
                  <a:gd name="connsiteX16" fmla="*/ 139039 w 1966660"/>
                  <a:gd name="connsiteY16" fmla="*/ 1045298 h 2561350"/>
                  <a:gd name="connsiteX17" fmla="*/ 46420 w 1966660"/>
                  <a:gd name="connsiteY17" fmla="*/ 1071146 h 2561350"/>
                  <a:gd name="connsiteX18" fmla="*/ 0 w 1966660"/>
                  <a:gd name="connsiteY18" fmla="*/ 382371 h 2561350"/>
                  <a:gd name="connsiteX19" fmla="*/ 717790 w 1966660"/>
                  <a:gd name="connsiteY19" fmla="*/ 389002 h 2561350"/>
                  <a:gd name="connsiteX20" fmla="*/ 682886 w 1966660"/>
                  <a:gd name="connsiteY20" fmla="*/ 283670 h 2561350"/>
                  <a:gd name="connsiteX21" fmla="*/ 918629 w 1966660"/>
                  <a:gd name="connsiteY21" fmla="*/ 3 h 2561350"/>
                  <a:gd name="connsiteX0" fmla="*/ 1023861 w 2071892"/>
                  <a:gd name="connsiteY0" fmla="*/ 3 h 2561350"/>
                  <a:gd name="connsiteX1" fmla="*/ 1238174 w 2071892"/>
                  <a:gd name="connsiteY1" fmla="*/ 286050 h 2561350"/>
                  <a:gd name="connsiteX2" fmla="*/ 1216038 w 2071892"/>
                  <a:gd name="connsiteY2" fmla="*/ 389002 h 2561350"/>
                  <a:gd name="connsiteX3" fmla="*/ 1967326 w 2071892"/>
                  <a:gd name="connsiteY3" fmla="*/ 369108 h 2561350"/>
                  <a:gd name="connsiteX4" fmla="*/ 1947432 w 2071892"/>
                  <a:gd name="connsiteY4" fmla="*/ 1063389 h 2561350"/>
                  <a:gd name="connsiteX5" fmla="*/ 1858114 w 2071892"/>
                  <a:gd name="connsiteY5" fmla="*/ 1037347 h 2561350"/>
                  <a:gd name="connsiteX6" fmla="*/ 1855734 w 2071892"/>
                  <a:gd name="connsiteY6" fmla="*/ 1487403 h 2561350"/>
                  <a:gd name="connsiteX7" fmla="*/ 1947432 w 2071892"/>
                  <a:gd name="connsiteY7" fmla="*/ 1449629 h 2561350"/>
                  <a:gd name="connsiteX8" fmla="*/ 1947432 w 2071892"/>
                  <a:gd name="connsiteY8" fmla="*/ 2167002 h 2561350"/>
                  <a:gd name="connsiteX9" fmla="*/ 1218301 w 2071892"/>
                  <a:gd name="connsiteY9" fmla="*/ 2167002 h 2561350"/>
                  <a:gd name="connsiteX10" fmla="*/ 1238174 w 2071892"/>
                  <a:gd name="connsiteY10" fmla="*/ 2275300 h 2561350"/>
                  <a:gd name="connsiteX11" fmla="*/ 788118 w 2071892"/>
                  <a:gd name="connsiteY11" fmla="*/ 2277680 h 2561350"/>
                  <a:gd name="connsiteX12" fmla="*/ 818051 w 2071892"/>
                  <a:gd name="connsiteY12" fmla="*/ 2167002 h 2561350"/>
                  <a:gd name="connsiteX13" fmla="*/ 151652 w 2071892"/>
                  <a:gd name="connsiteY13" fmla="*/ 2167002 h 2561350"/>
                  <a:gd name="connsiteX14" fmla="*/ 151652 w 2071892"/>
                  <a:gd name="connsiteY14" fmla="*/ 1458174 h 2561350"/>
                  <a:gd name="connsiteX15" fmla="*/ 246651 w 2071892"/>
                  <a:gd name="connsiteY15" fmla="*/ 1495354 h 2561350"/>
                  <a:gd name="connsiteX16" fmla="*/ 244271 w 2071892"/>
                  <a:gd name="connsiteY16" fmla="*/ 1045298 h 2561350"/>
                  <a:gd name="connsiteX17" fmla="*/ 151652 w 2071892"/>
                  <a:gd name="connsiteY17" fmla="*/ 1071146 h 2561350"/>
                  <a:gd name="connsiteX18" fmla="*/ 105232 w 2071892"/>
                  <a:gd name="connsiteY18" fmla="*/ 382371 h 2561350"/>
                  <a:gd name="connsiteX19" fmla="*/ 823022 w 2071892"/>
                  <a:gd name="connsiteY19" fmla="*/ 389002 h 2561350"/>
                  <a:gd name="connsiteX20" fmla="*/ 788118 w 2071892"/>
                  <a:gd name="connsiteY20" fmla="*/ 283670 h 2561350"/>
                  <a:gd name="connsiteX21" fmla="*/ 1023861 w 2071892"/>
                  <a:gd name="connsiteY21" fmla="*/ 3 h 2561350"/>
                  <a:gd name="connsiteX0" fmla="*/ 1039756 w 2087787"/>
                  <a:gd name="connsiteY0" fmla="*/ 3 h 2561350"/>
                  <a:gd name="connsiteX1" fmla="*/ 1254069 w 2087787"/>
                  <a:gd name="connsiteY1" fmla="*/ 286050 h 2561350"/>
                  <a:gd name="connsiteX2" fmla="*/ 1231933 w 2087787"/>
                  <a:gd name="connsiteY2" fmla="*/ 389002 h 2561350"/>
                  <a:gd name="connsiteX3" fmla="*/ 1983221 w 2087787"/>
                  <a:gd name="connsiteY3" fmla="*/ 369108 h 2561350"/>
                  <a:gd name="connsiteX4" fmla="*/ 1963327 w 2087787"/>
                  <a:gd name="connsiteY4" fmla="*/ 1063389 h 2561350"/>
                  <a:gd name="connsiteX5" fmla="*/ 1874009 w 2087787"/>
                  <a:gd name="connsiteY5" fmla="*/ 1037347 h 2561350"/>
                  <a:gd name="connsiteX6" fmla="*/ 1871629 w 2087787"/>
                  <a:gd name="connsiteY6" fmla="*/ 1487403 h 2561350"/>
                  <a:gd name="connsiteX7" fmla="*/ 1963327 w 2087787"/>
                  <a:gd name="connsiteY7" fmla="*/ 1449629 h 2561350"/>
                  <a:gd name="connsiteX8" fmla="*/ 1963327 w 2087787"/>
                  <a:gd name="connsiteY8" fmla="*/ 2167002 h 2561350"/>
                  <a:gd name="connsiteX9" fmla="*/ 1234196 w 2087787"/>
                  <a:gd name="connsiteY9" fmla="*/ 2167002 h 2561350"/>
                  <a:gd name="connsiteX10" fmla="*/ 1254069 w 2087787"/>
                  <a:gd name="connsiteY10" fmla="*/ 2275300 h 2561350"/>
                  <a:gd name="connsiteX11" fmla="*/ 804013 w 2087787"/>
                  <a:gd name="connsiteY11" fmla="*/ 2277680 h 2561350"/>
                  <a:gd name="connsiteX12" fmla="*/ 833946 w 2087787"/>
                  <a:gd name="connsiteY12" fmla="*/ 2167002 h 2561350"/>
                  <a:gd name="connsiteX13" fmla="*/ 167547 w 2087787"/>
                  <a:gd name="connsiteY13" fmla="*/ 2167002 h 2561350"/>
                  <a:gd name="connsiteX14" fmla="*/ 167547 w 2087787"/>
                  <a:gd name="connsiteY14" fmla="*/ 1458174 h 2561350"/>
                  <a:gd name="connsiteX15" fmla="*/ 262546 w 2087787"/>
                  <a:gd name="connsiteY15" fmla="*/ 1495354 h 2561350"/>
                  <a:gd name="connsiteX16" fmla="*/ 260166 w 2087787"/>
                  <a:gd name="connsiteY16" fmla="*/ 1045298 h 2561350"/>
                  <a:gd name="connsiteX17" fmla="*/ 167547 w 2087787"/>
                  <a:gd name="connsiteY17" fmla="*/ 1071146 h 2561350"/>
                  <a:gd name="connsiteX18" fmla="*/ 121127 w 2087787"/>
                  <a:gd name="connsiteY18" fmla="*/ 382371 h 2561350"/>
                  <a:gd name="connsiteX19" fmla="*/ 838917 w 2087787"/>
                  <a:gd name="connsiteY19" fmla="*/ 389002 h 2561350"/>
                  <a:gd name="connsiteX20" fmla="*/ 804013 w 2087787"/>
                  <a:gd name="connsiteY20" fmla="*/ 283670 h 2561350"/>
                  <a:gd name="connsiteX21" fmla="*/ 1039756 w 2087787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88885"/>
                  <a:gd name="connsiteY0" fmla="*/ 3 h 2561350"/>
                  <a:gd name="connsiteX1" fmla="*/ 1239747 w 2088885"/>
                  <a:gd name="connsiteY1" fmla="*/ 286050 h 2561350"/>
                  <a:gd name="connsiteX2" fmla="*/ 1217611 w 2088885"/>
                  <a:gd name="connsiteY2" fmla="*/ 389002 h 2561350"/>
                  <a:gd name="connsiteX3" fmla="*/ 1968899 w 2088885"/>
                  <a:gd name="connsiteY3" fmla="*/ 369108 h 2561350"/>
                  <a:gd name="connsiteX4" fmla="*/ 1949005 w 2088885"/>
                  <a:gd name="connsiteY4" fmla="*/ 1063389 h 2561350"/>
                  <a:gd name="connsiteX5" fmla="*/ 1859687 w 2088885"/>
                  <a:gd name="connsiteY5" fmla="*/ 1037347 h 2561350"/>
                  <a:gd name="connsiteX6" fmla="*/ 1857307 w 2088885"/>
                  <a:gd name="connsiteY6" fmla="*/ 1487403 h 2561350"/>
                  <a:gd name="connsiteX7" fmla="*/ 1949005 w 2088885"/>
                  <a:gd name="connsiteY7" fmla="*/ 1449629 h 2561350"/>
                  <a:gd name="connsiteX8" fmla="*/ 1949005 w 2088885"/>
                  <a:gd name="connsiteY8" fmla="*/ 2167002 h 2561350"/>
                  <a:gd name="connsiteX9" fmla="*/ 1219874 w 2088885"/>
                  <a:gd name="connsiteY9" fmla="*/ 2167002 h 2561350"/>
                  <a:gd name="connsiteX10" fmla="*/ 1239747 w 2088885"/>
                  <a:gd name="connsiteY10" fmla="*/ 2275300 h 2561350"/>
                  <a:gd name="connsiteX11" fmla="*/ 789691 w 2088885"/>
                  <a:gd name="connsiteY11" fmla="*/ 2277680 h 2561350"/>
                  <a:gd name="connsiteX12" fmla="*/ 819624 w 2088885"/>
                  <a:gd name="connsiteY12" fmla="*/ 2167002 h 2561350"/>
                  <a:gd name="connsiteX13" fmla="*/ 153225 w 2088885"/>
                  <a:gd name="connsiteY13" fmla="*/ 2167002 h 2561350"/>
                  <a:gd name="connsiteX14" fmla="*/ 153225 w 2088885"/>
                  <a:gd name="connsiteY14" fmla="*/ 1458174 h 2561350"/>
                  <a:gd name="connsiteX15" fmla="*/ 248224 w 2088885"/>
                  <a:gd name="connsiteY15" fmla="*/ 1495354 h 2561350"/>
                  <a:gd name="connsiteX16" fmla="*/ 245844 w 2088885"/>
                  <a:gd name="connsiteY16" fmla="*/ 1045298 h 2561350"/>
                  <a:gd name="connsiteX17" fmla="*/ 153225 w 2088885"/>
                  <a:gd name="connsiteY17" fmla="*/ 1071146 h 2561350"/>
                  <a:gd name="connsiteX18" fmla="*/ 106805 w 2088885"/>
                  <a:gd name="connsiteY18" fmla="*/ 382371 h 2561350"/>
                  <a:gd name="connsiteX19" fmla="*/ 824595 w 2088885"/>
                  <a:gd name="connsiteY19" fmla="*/ 389002 h 2561350"/>
                  <a:gd name="connsiteX20" fmla="*/ 789691 w 2088885"/>
                  <a:gd name="connsiteY20" fmla="*/ 283670 h 2561350"/>
                  <a:gd name="connsiteX21" fmla="*/ 1025434 w 208888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102756"/>
                  <a:gd name="connsiteY0" fmla="*/ 3 h 2561350"/>
                  <a:gd name="connsiteX1" fmla="*/ 1239747 w 2102756"/>
                  <a:gd name="connsiteY1" fmla="*/ 286050 h 2561350"/>
                  <a:gd name="connsiteX2" fmla="*/ 1217611 w 2102756"/>
                  <a:gd name="connsiteY2" fmla="*/ 389002 h 2561350"/>
                  <a:gd name="connsiteX3" fmla="*/ 1968899 w 2102756"/>
                  <a:gd name="connsiteY3" fmla="*/ 369108 h 2561350"/>
                  <a:gd name="connsiteX4" fmla="*/ 1949005 w 2102756"/>
                  <a:gd name="connsiteY4" fmla="*/ 1063389 h 2561350"/>
                  <a:gd name="connsiteX5" fmla="*/ 1859687 w 2102756"/>
                  <a:gd name="connsiteY5" fmla="*/ 1037347 h 2561350"/>
                  <a:gd name="connsiteX6" fmla="*/ 1857307 w 2102756"/>
                  <a:gd name="connsiteY6" fmla="*/ 1487403 h 2561350"/>
                  <a:gd name="connsiteX7" fmla="*/ 1995425 w 2102756"/>
                  <a:gd name="connsiteY7" fmla="*/ 1456260 h 2561350"/>
                  <a:gd name="connsiteX8" fmla="*/ 1949005 w 2102756"/>
                  <a:gd name="connsiteY8" fmla="*/ 2167002 h 2561350"/>
                  <a:gd name="connsiteX9" fmla="*/ 1219874 w 2102756"/>
                  <a:gd name="connsiteY9" fmla="*/ 2167002 h 2561350"/>
                  <a:gd name="connsiteX10" fmla="*/ 1239747 w 2102756"/>
                  <a:gd name="connsiteY10" fmla="*/ 2275300 h 2561350"/>
                  <a:gd name="connsiteX11" fmla="*/ 789691 w 2102756"/>
                  <a:gd name="connsiteY11" fmla="*/ 2277680 h 2561350"/>
                  <a:gd name="connsiteX12" fmla="*/ 819624 w 2102756"/>
                  <a:gd name="connsiteY12" fmla="*/ 2167002 h 2561350"/>
                  <a:gd name="connsiteX13" fmla="*/ 153225 w 2102756"/>
                  <a:gd name="connsiteY13" fmla="*/ 2167002 h 2561350"/>
                  <a:gd name="connsiteX14" fmla="*/ 153225 w 2102756"/>
                  <a:gd name="connsiteY14" fmla="*/ 1458174 h 2561350"/>
                  <a:gd name="connsiteX15" fmla="*/ 248224 w 2102756"/>
                  <a:gd name="connsiteY15" fmla="*/ 1495354 h 2561350"/>
                  <a:gd name="connsiteX16" fmla="*/ 245844 w 2102756"/>
                  <a:gd name="connsiteY16" fmla="*/ 1045298 h 2561350"/>
                  <a:gd name="connsiteX17" fmla="*/ 153225 w 2102756"/>
                  <a:gd name="connsiteY17" fmla="*/ 1071146 h 2561350"/>
                  <a:gd name="connsiteX18" fmla="*/ 106805 w 2102756"/>
                  <a:gd name="connsiteY18" fmla="*/ 382371 h 2561350"/>
                  <a:gd name="connsiteX19" fmla="*/ 824595 w 2102756"/>
                  <a:gd name="connsiteY19" fmla="*/ 389002 h 2561350"/>
                  <a:gd name="connsiteX20" fmla="*/ 789691 w 2102756"/>
                  <a:gd name="connsiteY20" fmla="*/ 283670 h 2561350"/>
                  <a:gd name="connsiteX21" fmla="*/ 1025434 w 2102756"/>
                  <a:gd name="connsiteY21" fmla="*/ 3 h 2561350"/>
                  <a:gd name="connsiteX0" fmla="*/ 1025434 w 2076232"/>
                  <a:gd name="connsiteY0" fmla="*/ 3 h 2561350"/>
                  <a:gd name="connsiteX1" fmla="*/ 1239747 w 2076232"/>
                  <a:gd name="connsiteY1" fmla="*/ 286050 h 2561350"/>
                  <a:gd name="connsiteX2" fmla="*/ 1217611 w 2076232"/>
                  <a:gd name="connsiteY2" fmla="*/ 389002 h 2561350"/>
                  <a:gd name="connsiteX3" fmla="*/ 1968899 w 2076232"/>
                  <a:gd name="connsiteY3" fmla="*/ 369108 h 2561350"/>
                  <a:gd name="connsiteX4" fmla="*/ 1949005 w 2076232"/>
                  <a:gd name="connsiteY4" fmla="*/ 1063389 h 2561350"/>
                  <a:gd name="connsiteX5" fmla="*/ 1859687 w 2076232"/>
                  <a:gd name="connsiteY5" fmla="*/ 1037347 h 2561350"/>
                  <a:gd name="connsiteX6" fmla="*/ 1857307 w 2076232"/>
                  <a:gd name="connsiteY6" fmla="*/ 1487403 h 2561350"/>
                  <a:gd name="connsiteX7" fmla="*/ 1995425 w 2076232"/>
                  <a:gd name="connsiteY7" fmla="*/ 1456260 h 2561350"/>
                  <a:gd name="connsiteX8" fmla="*/ 1949005 w 2076232"/>
                  <a:gd name="connsiteY8" fmla="*/ 2167002 h 2561350"/>
                  <a:gd name="connsiteX9" fmla="*/ 1219874 w 2076232"/>
                  <a:gd name="connsiteY9" fmla="*/ 2167002 h 2561350"/>
                  <a:gd name="connsiteX10" fmla="*/ 1239747 w 2076232"/>
                  <a:gd name="connsiteY10" fmla="*/ 2275300 h 2561350"/>
                  <a:gd name="connsiteX11" fmla="*/ 789691 w 2076232"/>
                  <a:gd name="connsiteY11" fmla="*/ 2277680 h 2561350"/>
                  <a:gd name="connsiteX12" fmla="*/ 819624 w 2076232"/>
                  <a:gd name="connsiteY12" fmla="*/ 2167002 h 2561350"/>
                  <a:gd name="connsiteX13" fmla="*/ 153225 w 2076232"/>
                  <a:gd name="connsiteY13" fmla="*/ 2167002 h 2561350"/>
                  <a:gd name="connsiteX14" fmla="*/ 153225 w 2076232"/>
                  <a:gd name="connsiteY14" fmla="*/ 1458174 h 2561350"/>
                  <a:gd name="connsiteX15" fmla="*/ 248224 w 2076232"/>
                  <a:gd name="connsiteY15" fmla="*/ 1495354 h 2561350"/>
                  <a:gd name="connsiteX16" fmla="*/ 245844 w 2076232"/>
                  <a:gd name="connsiteY16" fmla="*/ 1045298 h 2561350"/>
                  <a:gd name="connsiteX17" fmla="*/ 153225 w 2076232"/>
                  <a:gd name="connsiteY17" fmla="*/ 1071146 h 2561350"/>
                  <a:gd name="connsiteX18" fmla="*/ 106805 w 2076232"/>
                  <a:gd name="connsiteY18" fmla="*/ 382371 h 2561350"/>
                  <a:gd name="connsiteX19" fmla="*/ 824595 w 2076232"/>
                  <a:gd name="connsiteY19" fmla="*/ 389002 h 2561350"/>
                  <a:gd name="connsiteX20" fmla="*/ 789691 w 2076232"/>
                  <a:gd name="connsiteY20" fmla="*/ 283670 h 2561350"/>
                  <a:gd name="connsiteX21" fmla="*/ 1025434 w 2076232"/>
                  <a:gd name="connsiteY21" fmla="*/ 3 h 2561350"/>
                  <a:gd name="connsiteX0" fmla="*/ 1025434 w 2077711"/>
                  <a:gd name="connsiteY0" fmla="*/ 3 h 2561350"/>
                  <a:gd name="connsiteX1" fmla="*/ 1239747 w 2077711"/>
                  <a:gd name="connsiteY1" fmla="*/ 286050 h 2561350"/>
                  <a:gd name="connsiteX2" fmla="*/ 1217611 w 2077711"/>
                  <a:gd name="connsiteY2" fmla="*/ 389002 h 2561350"/>
                  <a:gd name="connsiteX3" fmla="*/ 1968899 w 2077711"/>
                  <a:gd name="connsiteY3" fmla="*/ 369108 h 2561350"/>
                  <a:gd name="connsiteX4" fmla="*/ 1949005 w 2077711"/>
                  <a:gd name="connsiteY4" fmla="*/ 1063389 h 2561350"/>
                  <a:gd name="connsiteX5" fmla="*/ 1859687 w 2077711"/>
                  <a:gd name="connsiteY5" fmla="*/ 1037347 h 2561350"/>
                  <a:gd name="connsiteX6" fmla="*/ 1857307 w 2077711"/>
                  <a:gd name="connsiteY6" fmla="*/ 1487403 h 2561350"/>
                  <a:gd name="connsiteX7" fmla="*/ 1995425 w 2077711"/>
                  <a:gd name="connsiteY7" fmla="*/ 1456260 h 2561350"/>
                  <a:gd name="connsiteX8" fmla="*/ 1949005 w 2077711"/>
                  <a:gd name="connsiteY8" fmla="*/ 2167002 h 2561350"/>
                  <a:gd name="connsiteX9" fmla="*/ 1219874 w 2077711"/>
                  <a:gd name="connsiteY9" fmla="*/ 2167002 h 2561350"/>
                  <a:gd name="connsiteX10" fmla="*/ 1239747 w 2077711"/>
                  <a:gd name="connsiteY10" fmla="*/ 2275300 h 2561350"/>
                  <a:gd name="connsiteX11" fmla="*/ 789691 w 2077711"/>
                  <a:gd name="connsiteY11" fmla="*/ 2277680 h 2561350"/>
                  <a:gd name="connsiteX12" fmla="*/ 819624 w 2077711"/>
                  <a:gd name="connsiteY12" fmla="*/ 2167002 h 2561350"/>
                  <a:gd name="connsiteX13" fmla="*/ 153225 w 2077711"/>
                  <a:gd name="connsiteY13" fmla="*/ 2167002 h 2561350"/>
                  <a:gd name="connsiteX14" fmla="*/ 153225 w 2077711"/>
                  <a:gd name="connsiteY14" fmla="*/ 1458174 h 2561350"/>
                  <a:gd name="connsiteX15" fmla="*/ 248224 w 2077711"/>
                  <a:gd name="connsiteY15" fmla="*/ 1495354 h 2561350"/>
                  <a:gd name="connsiteX16" fmla="*/ 245844 w 2077711"/>
                  <a:gd name="connsiteY16" fmla="*/ 1045298 h 2561350"/>
                  <a:gd name="connsiteX17" fmla="*/ 153225 w 2077711"/>
                  <a:gd name="connsiteY17" fmla="*/ 1071146 h 2561350"/>
                  <a:gd name="connsiteX18" fmla="*/ 106805 w 2077711"/>
                  <a:gd name="connsiteY18" fmla="*/ 382371 h 2561350"/>
                  <a:gd name="connsiteX19" fmla="*/ 824595 w 2077711"/>
                  <a:gd name="connsiteY19" fmla="*/ 389002 h 2561350"/>
                  <a:gd name="connsiteX20" fmla="*/ 789691 w 2077711"/>
                  <a:gd name="connsiteY20" fmla="*/ 283670 h 2561350"/>
                  <a:gd name="connsiteX21" fmla="*/ 1025434 w 2077711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13436 w 2082173"/>
                  <a:gd name="connsiteY14" fmla="*/ 1511225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38495 w 2095234"/>
                  <a:gd name="connsiteY0" fmla="*/ 3 h 2561350"/>
                  <a:gd name="connsiteX1" fmla="*/ 1252808 w 2095234"/>
                  <a:gd name="connsiteY1" fmla="*/ 286050 h 2561350"/>
                  <a:gd name="connsiteX2" fmla="*/ 1230672 w 2095234"/>
                  <a:gd name="connsiteY2" fmla="*/ 389002 h 2561350"/>
                  <a:gd name="connsiteX3" fmla="*/ 1981960 w 2095234"/>
                  <a:gd name="connsiteY3" fmla="*/ 369108 h 2561350"/>
                  <a:gd name="connsiteX4" fmla="*/ 1975328 w 2095234"/>
                  <a:gd name="connsiteY4" fmla="*/ 1096546 h 2561350"/>
                  <a:gd name="connsiteX5" fmla="*/ 1872748 w 2095234"/>
                  <a:gd name="connsiteY5" fmla="*/ 1037347 h 2561350"/>
                  <a:gd name="connsiteX6" fmla="*/ 1857106 w 2095234"/>
                  <a:gd name="connsiteY6" fmla="*/ 1520560 h 2561350"/>
                  <a:gd name="connsiteX7" fmla="*/ 2008486 w 2095234"/>
                  <a:gd name="connsiteY7" fmla="*/ 1456260 h 2561350"/>
                  <a:gd name="connsiteX8" fmla="*/ 1962066 w 2095234"/>
                  <a:gd name="connsiteY8" fmla="*/ 2180265 h 2561350"/>
                  <a:gd name="connsiteX9" fmla="*/ 1232935 w 2095234"/>
                  <a:gd name="connsiteY9" fmla="*/ 2167002 h 2561350"/>
                  <a:gd name="connsiteX10" fmla="*/ 1252808 w 2095234"/>
                  <a:gd name="connsiteY10" fmla="*/ 2275300 h 2561350"/>
                  <a:gd name="connsiteX11" fmla="*/ 802752 w 2095234"/>
                  <a:gd name="connsiteY11" fmla="*/ 2277680 h 2561350"/>
                  <a:gd name="connsiteX12" fmla="*/ 832685 w 2095234"/>
                  <a:gd name="connsiteY12" fmla="*/ 2167002 h 2561350"/>
                  <a:gd name="connsiteX13" fmla="*/ 139760 w 2095234"/>
                  <a:gd name="connsiteY13" fmla="*/ 2200159 h 2561350"/>
                  <a:gd name="connsiteX14" fmla="*/ 119866 w 2095234"/>
                  <a:gd name="connsiteY14" fmla="*/ 1497962 h 2561350"/>
                  <a:gd name="connsiteX15" fmla="*/ 281179 w 2095234"/>
                  <a:gd name="connsiteY15" fmla="*/ 1561668 h 2561350"/>
                  <a:gd name="connsiteX16" fmla="*/ 258905 w 2095234"/>
                  <a:gd name="connsiteY16" fmla="*/ 1045298 h 2561350"/>
                  <a:gd name="connsiteX17" fmla="*/ 146392 w 2095234"/>
                  <a:gd name="connsiteY17" fmla="*/ 1091040 h 2561350"/>
                  <a:gd name="connsiteX18" fmla="*/ 119866 w 2095234"/>
                  <a:gd name="connsiteY18" fmla="*/ 382371 h 2561350"/>
                  <a:gd name="connsiteX19" fmla="*/ 837656 w 2095234"/>
                  <a:gd name="connsiteY19" fmla="*/ 389002 h 2561350"/>
                  <a:gd name="connsiteX20" fmla="*/ 802752 w 2095234"/>
                  <a:gd name="connsiteY20" fmla="*/ 283670 h 2561350"/>
                  <a:gd name="connsiteX21" fmla="*/ 1038495 w 2095234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01239 w 2076607"/>
                  <a:gd name="connsiteY17" fmla="*/ 382371 h 2561350"/>
                  <a:gd name="connsiteX18" fmla="*/ 819029 w 2076607"/>
                  <a:gd name="connsiteY18" fmla="*/ 389002 h 2561350"/>
                  <a:gd name="connsiteX19" fmla="*/ 784125 w 2076607"/>
                  <a:gd name="connsiteY19" fmla="*/ 283670 h 2561350"/>
                  <a:gd name="connsiteX20" fmla="*/ 1019868 w 2076607"/>
                  <a:gd name="connsiteY20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36388 w 2076607"/>
                  <a:gd name="connsiteY17" fmla="*/ 727479 h 2561350"/>
                  <a:gd name="connsiteX18" fmla="*/ 101239 w 2076607"/>
                  <a:gd name="connsiteY18" fmla="*/ 382371 h 2561350"/>
                  <a:gd name="connsiteX19" fmla="*/ 819029 w 2076607"/>
                  <a:gd name="connsiteY19" fmla="*/ 389002 h 2561350"/>
                  <a:gd name="connsiteX20" fmla="*/ 784125 w 2076607"/>
                  <a:gd name="connsiteY20" fmla="*/ 283670 h 2561350"/>
                  <a:gd name="connsiteX21" fmla="*/ 1019868 w 2076607"/>
                  <a:gd name="connsiteY21" fmla="*/ 3 h 2561350"/>
                  <a:gd name="connsiteX0" fmla="*/ 1030195 w 2086934"/>
                  <a:gd name="connsiteY0" fmla="*/ 3 h 2561350"/>
                  <a:gd name="connsiteX1" fmla="*/ 1244508 w 2086934"/>
                  <a:gd name="connsiteY1" fmla="*/ 286050 h 2561350"/>
                  <a:gd name="connsiteX2" fmla="*/ 1222372 w 2086934"/>
                  <a:gd name="connsiteY2" fmla="*/ 389002 h 2561350"/>
                  <a:gd name="connsiteX3" fmla="*/ 1973660 w 2086934"/>
                  <a:gd name="connsiteY3" fmla="*/ 369108 h 2561350"/>
                  <a:gd name="connsiteX4" fmla="*/ 1967028 w 2086934"/>
                  <a:gd name="connsiteY4" fmla="*/ 1096546 h 2561350"/>
                  <a:gd name="connsiteX5" fmla="*/ 1864448 w 2086934"/>
                  <a:gd name="connsiteY5" fmla="*/ 1037347 h 2561350"/>
                  <a:gd name="connsiteX6" fmla="*/ 1848806 w 2086934"/>
                  <a:gd name="connsiteY6" fmla="*/ 1520560 h 2561350"/>
                  <a:gd name="connsiteX7" fmla="*/ 2000186 w 2086934"/>
                  <a:gd name="connsiteY7" fmla="*/ 1456260 h 2561350"/>
                  <a:gd name="connsiteX8" fmla="*/ 1953766 w 2086934"/>
                  <a:gd name="connsiteY8" fmla="*/ 2180265 h 2561350"/>
                  <a:gd name="connsiteX9" fmla="*/ 1224635 w 2086934"/>
                  <a:gd name="connsiteY9" fmla="*/ 2167002 h 2561350"/>
                  <a:gd name="connsiteX10" fmla="*/ 1244508 w 2086934"/>
                  <a:gd name="connsiteY10" fmla="*/ 2275300 h 2561350"/>
                  <a:gd name="connsiteX11" fmla="*/ 794452 w 2086934"/>
                  <a:gd name="connsiteY11" fmla="*/ 2277680 h 2561350"/>
                  <a:gd name="connsiteX12" fmla="*/ 824385 w 2086934"/>
                  <a:gd name="connsiteY12" fmla="*/ 2167002 h 2561350"/>
                  <a:gd name="connsiteX13" fmla="*/ 131460 w 2086934"/>
                  <a:gd name="connsiteY13" fmla="*/ 2200159 h 2561350"/>
                  <a:gd name="connsiteX14" fmla="*/ 111566 w 2086934"/>
                  <a:gd name="connsiteY14" fmla="*/ 1497962 h 2561350"/>
                  <a:gd name="connsiteX15" fmla="*/ 272879 w 2086934"/>
                  <a:gd name="connsiteY15" fmla="*/ 1561668 h 2561350"/>
                  <a:gd name="connsiteX16" fmla="*/ 250605 w 2086934"/>
                  <a:gd name="connsiteY16" fmla="*/ 1045298 h 2561350"/>
                  <a:gd name="connsiteX17" fmla="*/ 9943 w 2086934"/>
                  <a:gd name="connsiteY17" fmla="*/ 1018431 h 2561350"/>
                  <a:gd name="connsiteX18" fmla="*/ 111566 w 2086934"/>
                  <a:gd name="connsiteY18" fmla="*/ 382371 h 2561350"/>
                  <a:gd name="connsiteX19" fmla="*/ 829356 w 2086934"/>
                  <a:gd name="connsiteY19" fmla="*/ 389002 h 2561350"/>
                  <a:gd name="connsiteX20" fmla="*/ 794452 w 2086934"/>
                  <a:gd name="connsiteY20" fmla="*/ 283670 h 2561350"/>
                  <a:gd name="connsiteX21" fmla="*/ 1030195 w 2086934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270566 w 2084621"/>
                  <a:gd name="connsiteY14" fmla="*/ 1561668 h 2561350"/>
                  <a:gd name="connsiteX15" fmla="*/ 248292 w 2084621"/>
                  <a:gd name="connsiteY15" fmla="*/ 1045298 h 2561350"/>
                  <a:gd name="connsiteX16" fmla="*/ 7630 w 2084621"/>
                  <a:gd name="connsiteY16" fmla="*/ 1018431 h 2561350"/>
                  <a:gd name="connsiteX17" fmla="*/ 109253 w 2084621"/>
                  <a:gd name="connsiteY17" fmla="*/ 382371 h 2561350"/>
                  <a:gd name="connsiteX18" fmla="*/ 827043 w 2084621"/>
                  <a:gd name="connsiteY18" fmla="*/ 389002 h 2561350"/>
                  <a:gd name="connsiteX19" fmla="*/ 792139 w 2084621"/>
                  <a:gd name="connsiteY19" fmla="*/ 283670 h 2561350"/>
                  <a:gd name="connsiteX20" fmla="*/ 1027882 w 2084621"/>
                  <a:gd name="connsiteY20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76730 w 2084621"/>
                  <a:gd name="connsiteY14" fmla="*/ 1866419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33820 w 2090559"/>
                  <a:gd name="connsiteY0" fmla="*/ 3 h 2561350"/>
                  <a:gd name="connsiteX1" fmla="*/ 1248133 w 2090559"/>
                  <a:gd name="connsiteY1" fmla="*/ 286050 h 2561350"/>
                  <a:gd name="connsiteX2" fmla="*/ 1225997 w 2090559"/>
                  <a:gd name="connsiteY2" fmla="*/ 389002 h 2561350"/>
                  <a:gd name="connsiteX3" fmla="*/ 1977285 w 2090559"/>
                  <a:gd name="connsiteY3" fmla="*/ 369108 h 2561350"/>
                  <a:gd name="connsiteX4" fmla="*/ 1970653 w 2090559"/>
                  <a:gd name="connsiteY4" fmla="*/ 1096546 h 2561350"/>
                  <a:gd name="connsiteX5" fmla="*/ 1868073 w 2090559"/>
                  <a:gd name="connsiteY5" fmla="*/ 1037347 h 2561350"/>
                  <a:gd name="connsiteX6" fmla="*/ 1852431 w 2090559"/>
                  <a:gd name="connsiteY6" fmla="*/ 1520560 h 2561350"/>
                  <a:gd name="connsiteX7" fmla="*/ 2003811 w 2090559"/>
                  <a:gd name="connsiteY7" fmla="*/ 1456260 h 2561350"/>
                  <a:gd name="connsiteX8" fmla="*/ 1957391 w 2090559"/>
                  <a:gd name="connsiteY8" fmla="*/ 2180265 h 2561350"/>
                  <a:gd name="connsiteX9" fmla="*/ 1228260 w 2090559"/>
                  <a:gd name="connsiteY9" fmla="*/ 2167002 h 2561350"/>
                  <a:gd name="connsiteX10" fmla="*/ 1248133 w 2090559"/>
                  <a:gd name="connsiteY10" fmla="*/ 2275300 h 2561350"/>
                  <a:gd name="connsiteX11" fmla="*/ 798077 w 2090559"/>
                  <a:gd name="connsiteY11" fmla="*/ 2277680 h 2561350"/>
                  <a:gd name="connsiteX12" fmla="*/ 828010 w 2090559"/>
                  <a:gd name="connsiteY12" fmla="*/ 2167002 h 2561350"/>
                  <a:gd name="connsiteX13" fmla="*/ 135085 w 2090559"/>
                  <a:gd name="connsiteY13" fmla="*/ 2200159 h 2561350"/>
                  <a:gd name="connsiteX14" fmla="*/ 6108 w 2090559"/>
                  <a:gd name="connsiteY14" fmla="*/ 1657531 h 2561350"/>
                  <a:gd name="connsiteX15" fmla="*/ 276504 w 2090559"/>
                  <a:gd name="connsiteY15" fmla="*/ 1561668 h 2561350"/>
                  <a:gd name="connsiteX16" fmla="*/ 254230 w 2090559"/>
                  <a:gd name="connsiteY16" fmla="*/ 1045298 h 2561350"/>
                  <a:gd name="connsiteX17" fmla="*/ 13568 w 2090559"/>
                  <a:gd name="connsiteY17" fmla="*/ 1018431 h 2561350"/>
                  <a:gd name="connsiteX18" fmla="*/ 115191 w 2090559"/>
                  <a:gd name="connsiteY18" fmla="*/ 382371 h 2561350"/>
                  <a:gd name="connsiteX19" fmla="*/ 832981 w 2090559"/>
                  <a:gd name="connsiteY19" fmla="*/ 389002 h 2561350"/>
                  <a:gd name="connsiteX20" fmla="*/ 798077 w 2090559"/>
                  <a:gd name="connsiteY20" fmla="*/ 283670 h 2561350"/>
                  <a:gd name="connsiteX21" fmla="*/ 1033820 w 2090559"/>
                  <a:gd name="connsiteY21" fmla="*/ 3 h 2561350"/>
                  <a:gd name="connsiteX0" fmla="*/ 1032856 w 2089595"/>
                  <a:gd name="connsiteY0" fmla="*/ 3 h 2561350"/>
                  <a:gd name="connsiteX1" fmla="*/ 1247169 w 2089595"/>
                  <a:gd name="connsiteY1" fmla="*/ 286050 h 2561350"/>
                  <a:gd name="connsiteX2" fmla="*/ 1225033 w 2089595"/>
                  <a:gd name="connsiteY2" fmla="*/ 389002 h 2561350"/>
                  <a:gd name="connsiteX3" fmla="*/ 1976321 w 2089595"/>
                  <a:gd name="connsiteY3" fmla="*/ 369108 h 2561350"/>
                  <a:gd name="connsiteX4" fmla="*/ 1969689 w 2089595"/>
                  <a:gd name="connsiteY4" fmla="*/ 1096546 h 2561350"/>
                  <a:gd name="connsiteX5" fmla="*/ 1867109 w 2089595"/>
                  <a:gd name="connsiteY5" fmla="*/ 1037347 h 2561350"/>
                  <a:gd name="connsiteX6" fmla="*/ 1851467 w 2089595"/>
                  <a:gd name="connsiteY6" fmla="*/ 1520560 h 2561350"/>
                  <a:gd name="connsiteX7" fmla="*/ 2002847 w 2089595"/>
                  <a:gd name="connsiteY7" fmla="*/ 1456260 h 2561350"/>
                  <a:gd name="connsiteX8" fmla="*/ 1956427 w 2089595"/>
                  <a:gd name="connsiteY8" fmla="*/ 2180265 h 2561350"/>
                  <a:gd name="connsiteX9" fmla="*/ 1227296 w 2089595"/>
                  <a:gd name="connsiteY9" fmla="*/ 2167002 h 2561350"/>
                  <a:gd name="connsiteX10" fmla="*/ 1247169 w 2089595"/>
                  <a:gd name="connsiteY10" fmla="*/ 2275300 h 2561350"/>
                  <a:gd name="connsiteX11" fmla="*/ 797113 w 2089595"/>
                  <a:gd name="connsiteY11" fmla="*/ 2277680 h 2561350"/>
                  <a:gd name="connsiteX12" fmla="*/ 827046 w 2089595"/>
                  <a:gd name="connsiteY12" fmla="*/ 2167002 h 2561350"/>
                  <a:gd name="connsiteX13" fmla="*/ 134121 w 2089595"/>
                  <a:gd name="connsiteY13" fmla="*/ 2200159 h 2561350"/>
                  <a:gd name="connsiteX14" fmla="*/ 5144 w 2089595"/>
                  <a:gd name="connsiteY14" fmla="*/ 1657531 h 2561350"/>
                  <a:gd name="connsiteX15" fmla="*/ 275540 w 2089595"/>
                  <a:gd name="connsiteY15" fmla="*/ 1561668 h 2561350"/>
                  <a:gd name="connsiteX16" fmla="*/ 253266 w 2089595"/>
                  <a:gd name="connsiteY16" fmla="*/ 1045298 h 2561350"/>
                  <a:gd name="connsiteX17" fmla="*/ 12604 w 2089595"/>
                  <a:gd name="connsiteY17" fmla="*/ 1018431 h 2561350"/>
                  <a:gd name="connsiteX18" fmla="*/ 114227 w 2089595"/>
                  <a:gd name="connsiteY18" fmla="*/ 382371 h 2561350"/>
                  <a:gd name="connsiteX19" fmla="*/ 832017 w 2089595"/>
                  <a:gd name="connsiteY19" fmla="*/ 389002 h 2561350"/>
                  <a:gd name="connsiteX20" fmla="*/ 797113 w 2089595"/>
                  <a:gd name="connsiteY20" fmla="*/ 283670 h 2561350"/>
                  <a:gd name="connsiteX21" fmla="*/ 1032856 w 2089595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863015 w 2081039"/>
                  <a:gd name="connsiteY4" fmla="*/ 1037347 h 2561350"/>
                  <a:gd name="connsiteX5" fmla="*/ 1847373 w 2081039"/>
                  <a:gd name="connsiteY5" fmla="*/ 1520560 h 2561350"/>
                  <a:gd name="connsiteX6" fmla="*/ 1998753 w 2081039"/>
                  <a:gd name="connsiteY6" fmla="*/ 1456260 h 2561350"/>
                  <a:gd name="connsiteX7" fmla="*/ 1952333 w 2081039"/>
                  <a:gd name="connsiteY7" fmla="*/ 2180265 h 2561350"/>
                  <a:gd name="connsiteX8" fmla="*/ 1223202 w 2081039"/>
                  <a:gd name="connsiteY8" fmla="*/ 2167002 h 2561350"/>
                  <a:gd name="connsiteX9" fmla="*/ 1243075 w 2081039"/>
                  <a:gd name="connsiteY9" fmla="*/ 2275300 h 2561350"/>
                  <a:gd name="connsiteX10" fmla="*/ 793019 w 2081039"/>
                  <a:gd name="connsiteY10" fmla="*/ 2277680 h 2561350"/>
                  <a:gd name="connsiteX11" fmla="*/ 822952 w 2081039"/>
                  <a:gd name="connsiteY11" fmla="*/ 2167002 h 2561350"/>
                  <a:gd name="connsiteX12" fmla="*/ 130027 w 2081039"/>
                  <a:gd name="connsiteY12" fmla="*/ 2200159 h 2561350"/>
                  <a:gd name="connsiteX13" fmla="*/ 1050 w 2081039"/>
                  <a:gd name="connsiteY13" fmla="*/ 1657531 h 2561350"/>
                  <a:gd name="connsiteX14" fmla="*/ 271446 w 2081039"/>
                  <a:gd name="connsiteY14" fmla="*/ 1561668 h 2561350"/>
                  <a:gd name="connsiteX15" fmla="*/ 249172 w 2081039"/>
                  <a:gd name="connsiteY15" fmla="*/ 1045298 h 2561350"/>
                  <a:gd name="connsiteX16" fmla="*/ 8510 w 2081039"/>
                  <a:gd name="connsiteY16" fmla="*/ 1018431 h 2561350"/>
                  <a:gd name="connsiteX17" fmla="*/ 110133 w 2081039"/>
                  <a:gd name="connsiteY17" fmla="*/ 382371 h 2561350"/>
                  <a:gd name="connsiteX18" fmla="*/ 827923 w 2081039"/>
                  <a:gd name="connsiteY18" fmla="*/ 389002 h 2561350"/>
                  <a:gd name="connsiteX19" fmla="*/ 793019 w 2081039"/>
                  <a:gd name="connsiteY19" fmla="*/ 283670 h 2561350"/>
                  <a:gd name="connsiteX20" fmla="*/ 1028762 w 2081039"/>
                  <a:gd name="connsiteY20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933270 w 2081039"/>
                  <a:gd name="connsiteY4" fmla="*/ 764780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890996 w 2072429"/>
                  <a:gd name="connsiteY7" fmla="*/ 1722186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47373 w 2072429"/>
                  <a:gd name="connsiteY5" fmla="*/ 1535481 h 2561350"/>
                  <a:gd name="connsiteX6" fmla="*/ 2065070 w 2072429"/>
                  <a:gd name="connsiteY6" fmla="*/ 1597847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997927 w 2072429"/>
                  <a:gd name="connsiteY5" fmla="*/ 118007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70777 w 2069564"/>
                  <a:gd name="connsiteY16" fmla="*/ 1028015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58483 w 2069564"/>
                  <a:gd name="connsiteY15" fmla="*/ 1557347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58483 w 2069564"/>
                  <a:gd name="connsiteY15" fmla="*/ 1557347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362 w 2069164"/>
                  <a:gd name="connsiteY0" fmla="*/ 3 h 2561350"/>
                  <a:gd name="connsiteX1" fmla="*/ 1242675 w 2069164"/>
                  <a:gd name="connsiteY1" fmla="*/ 286050 h 2561350"/>
                  <a:gd name="connsiteX2" fmla="*/ 1220539 w 2069164"/>
                  <a:gd name="connsiteY2" fmla="*/ 389002 h 2561350"/>
                  <a:gd name="connsiteX3" fmla="*/ 1959393 w 2069164"/>
                  <a:gd name="connsiteY3" fmla="*/ 361648 h 2561350"/>
                  <a:gd name="connsiteX4" fmla="*/ 2067156 w 2069164"/>
                  <a:gd name="connsiteY4" fmla="*/ 961234 h 2561350"/>
                  <a:gd name="connsiteX5" fmla="*/ 1880648 w 2069164"/>
                  <a:gd name="connsiteY5" fmla="*/ 1030865 h 2561350"/>
                  <a:gd name="connsiteX6" fmla="*/ 1846973 w 2069164"/>
                  <a:gd name="connsiteY6" fmla="*/ 1535481 h 2561350"/>
                  <a:gd name="connsiteX7" fmla="*/ 2064670 w 2069164"/>
                  <a:gd name="connsiteY7" fmla="*/ 1597847 h 2561350"/>
                  <a:gd name="connsiteX8" fmla="*/ 1951933 w 2069164"/>
                  <a:gd name="connsiteY8" fmla="*/ 2180265 h 2561350"/>
                  <a:gd name="connsiteX9" fmla="*/ 1222802 w 2069164"/>
                  <a:gd name="connsiteY9" fmla="*/ 2167002 h 2561350"/>
                  <a:gd name="connsiteX10" fmla="*/ 1242675 w 2069164"/>
                  <a:gd name="connsiteY10" fmla="*/ 2275300 h 2561350"/>
                  <a:gd name="connsiteX11" fmla="*/ 792619 w 2069164"/>
                  <a:gd name="connsiteY11" fmla="*/ 2277680 h 2561350"/>
                  <a:gd name="connsiteX12" fmla="*/ 822552 w 2069164"/>
                  <a:gd name="connsiteY12" fmla="*/ 2167002 h 2561350"/>
                  <a:gd name="connsiteX13" fmla="*/ 129627 w 2069164"/>
                  <a:gd name="connsiteY13" fmla="*/ 2200159 h 2561350"/>
                  <a:gd name="connsiteX14" fmla="*/ 650 w 2069164"/>
                  <a:gd name="connsiteY14" fmla="*/ 1657531 h 2561350"/>
                  <a:gd name="connsiteX15" fmla="*/ 258083 w 2069164"/>
                  <a:gd name="connsiteY15" fmla="*/ 1557347 h 2561350"/>
                  <a:gd name="connsiteX16" fmla="*/ 270377 w 2069164"/>
                  <a:gd name="connsiteY16" fmla="*/ 1028015 h 2561350"/>
                  <a:gd name="connsiteX17" fmla="*/ 29715 w 2069164"/>
                  <a:gd name="connsiteY17" fmla="*/ 1005469 h 2561350"/>
                  <a:gd name="connsiteX18" fmla="*/ 109733 w 2069164"/>
                  <a:gd name="connsiteY18" fmla="*/ 382371 h 2561350"/>
                  <a:gd name="connsiteX19" fmla="*/ 827523 w 2069164"/>
                  <a:gd name="connsiteY19" fmla="*/ 389002 h 2561350"/>
                  <a:gd name="connsiteX20" fmla="*/ 792619 w 2069164"/>
                  <a:gd name="connsiteY20" fmla="*/ 283670 h 2561350"/>
                  <a:gd name="connsiteX21" fmla="*/ 1028362 w 206916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69727 w 2068514"/>
                  <a:gd name="connsiteY16" fmla="*/ 1028015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69727 w 2068514"/>
                  <a:gd name="connsiteY16" fmla="*/ 1028015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64020 w 2066875"/>
                  <a:gd name="connsiteY7" fmla="*/ 1597847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19452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19452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19452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952"/>
                  <a:gd name="connsiteY0" fmla="*/ 3 h 2561350"/>
                  <a:gd name="connsiteX1" fmla="*/ 1242025 w 2066952"/>
                  <a:gd name="connsiteY1" fmla="*/ 286050 h 2561350"/>
                  <a:gd name="connsiteX2" fmla="*/ 1219889 w 2066952"/>
                  <a:gd name="connsiteY2" fmla="*/ 389002 h 2561350"/>
                  <a:gd name="connsiteX3" fmla="*/ 1963063 w 2066952"/>
                  <a:gd name="connsiteY3" fmla="*/ 357327 h 2561350"/>
                  <a:gd name="connsiteX4" fmla="*/ 2066506 w 2066952"/>
                  <a:gd name="connsiteY4" fmla="*/ 961234 h 2561350"/>
                  <a:gd name="connsiteX5" fmla="*/ 1862717 w 2066952"/>
                  <a:gd name="connsiteY5" fmla="*/ 1056790 h 2561350"/>
                  <a:gd name="connsiteX6" fmla="*/ 1824721 w 2066952"/>
                  <a:gd name="connsiteY6" fmla="*/ 1531159 h 2561350"/>
                  <a:gd name="connsiteX7" fmla="*/ 2042416 w 2066952"/>
                  <a:gd name="connsiteY7" fmla="*/ 1619452 h 2561350"/>
                  <a:gd name="connsiteX8" fmla="*/ 1951283 w 2066952"/>
                  <a:gd name="connsiteY8" fmla="*/ 2180265 h 2561350"/>
                  <a:gd name="connsiteX9" fmla="*/ 1222152 w 2066952"/>
                  <a:gd name="connsiteY9" fmla="*/ 2167002 h 2561350"/>
                  <a:gd name="connsiteX10" fmla="*/ 1242025 w 2066952"/>
                  <a:gd name="connsiteY10" fmla="*/ 2275300 h 2561350"/>
                  <a:gd name="connsiteX11" fmla="*/ 791969 w 2066952"/>
                  <a:gd name="connsiteY11" fmla="*/ 2277680 h 2561350"/>
                  <a:gd name="connsiteX12" fmla="*/ 821902 w 2066952"/>
                  <a:gd name="connsiteY12" fmla="*/ 2167002 h 2561350"/>
                  <a:gd name="connsiteX13" fmla="*/ 128977 w 2066952"/>
                  <a:gd name="connsiteY13" fmla="*/ 2200159 h 2561350"/>
                  <a:gd name="connsiteX14" fmla="*/ 0 w 2066952"/>
                  <a:gd name="connsiteY14" fmla="*/ 1657531 h 2561350"/>
                  <a:gd name="connsiteX15" fmla="*/ 257433 w 2066952"/>
                  <a:gd name="connsiteY15" fmla="*/ 1557347 h 2561350"/>
                  <a:gd name="connsiteX16" fmla="*/ 239483 w 2066952"/>
                  <a:gd name="connsiteY16" fmla="*/ 1049619 h 2561350"/>
                  <a:gd name="connsiteX17" fmla="*/ 29065 w 2066952"/>
                  <a:gd name="connsiteY17" fmla="*/ 1005469 h 2561350"/>
                  <a:gd name="connsiteX18" fmla="*/ 100444 w 2066952"/>
                  <a:gd name="connsiteY18" fmla="*/ 369408 h 2561350"/>
                  <a:gd name="connsiteX19" fmla="*/ 826873 w 2066952"/>
                  <a:gd name="connsiteY19" fmla="*/ 389002 h 2561350"/>
                  <a:gd name="connsiteX20" fmla="*/ 791969 w 2066952"/>
                  <a:gd name="connsiteY20" fmla="*/ 283670 h 2561350"/>
                  <a:gd name="connsiteX21" fmla="*/ 1027712 w 2066952"/>
                  <a:gd name="connsiteY21" fmla="*/ 3 h 2561350"/>
                  <a:gd name="connsiteX0" fmla="*/ 1027712 w 2067063"/>
                  <a:gd name="connsiteY0" fmla="*/ 3 h 2561350"/>
                  <a:gd name="connsiteX1" fmla="*/ 1242025 w 2067063"/>
                  <a:gd name="connsiteY1" fmla="*/ 286050 h 2561350"/>
                  <a:gd name="connsiteX2" fmla="*/ 1219889 w 2067063"/>
                  <a:gd name="connsiteY2" fmla="*/ 389002 h 2561350"/>
                  <a:gd name="connsiteX3" fmla="*/ 1967384 w 2067063"/>
                  <a:gd name="connsiteY3" fmla="*/ 344364 h 2561350"/>
                  <a:gd name="connsiteX4" fmla="*/ 2066506 w 2067063"/>
                  <a:gd name="connsiteY4" fmla="*/ 961234 h 2561350"/>
                  <a:gd name="connsiteX5" fmla="*/ 1862717 w 2067063"/>
                  <a:gd name="connsiteY5" fmla="*/ 1056790 h 2561350"/>
                  <a:gd name="connsiteX6" fmla="*/ 1824721 w 2067063"/>
                  <a:gd name="connsiteY6" fmla="*/ 1531159 h 2561350"/>
                  <a:gd name="connsiteX7" fmla="*/ 2042416 w 2067063"/>
                  <a:gd name="connsiteY7" fmla="*/ 1619452 h 2561350"/>
                  <a:gd name="connsiteX8" fmla="*/ 1951283 w 2067063"/>
                  <a:gd name="connsiteY8" fmla="*/ 2180265 h 2561350"/>
                  <a:gd name="connsiteX9" fmla="*/ 1222152 w 2067063"/>
                  <a:gd name="connsiteY9" fmla="*/ 2167002 h 2561350"/>
                  <a:gd name="connsiteX10" fmla="*/ 1242025 w 2067063"/>
                  <a:gd name="connsiteY10" fmla="*/ 2275300 h 2561350"/>
                  <a:gd name="connsiteX11" fmla="*/ 791969 w 2067063"/>
                  <a:gd name="connsiteY11" fmla="*/ 2277680 h 2561350"/>
                  <a:gd name="connsiteX12" fmla="*/ 821902 w 2067063"/>
                  <a:gd name="connsiteY12" fmla="*/ 2167002 h 2561350"/>
                  <a:gd name="connsiteX13" fmla="*/ 128977 w 2067063"/>
                  <a:gd name="connsiteY13" fmla="*/ 2200159 h 2561350"/>
                  <a:gd name="connsiteX14" fmla="*/ 0 w 2067063"/>
                  <a:gd name="connsiteY14" fmla="*/ 1657531 h 2561350"/>
                  <a:gd name="connsiteX15" fmla="*/ 257433 w 2067063"/>
                  <a:gd name="connsiteY15" fmla="*/ 1557347 h 2561350"/>
                  <a:gd name="connsiteX16" fmla="*/ 239483 w 2067063"/>
                  <a:gd name="connsiteY16" fmla="*/ 1049619 h 2561350"/>
                  <a:gd name="connsiteX17" fmla="*/ 29065 w 2067063"/>
                  <a:gd name="connsiteY17" fmla="*/ 1005469 h 2561350"/>
                  <a:gd name="connsiteX18" fmla="*/ 100444 w 2067063"/>
                  <a:gd name="connsiteY18" fmla="*/ 369408 h 2561350"/>
                  <a:gd name="connsiteX19" fmla="*/ 826873 w 2067063"/>
                  <a:gd name="connsiteY19" fmla="*/ 389002 h 2561350"/>
                  <a:gd name="connsiteX20" fmla="*/ 791969 w 2067063"/>
                  <a:gd name="connsiteY20" fmla="*/ 283670 h 2561350"/>
                  <a:gd name="connsiteX21" fmla="*/ 1027712 w 2067063"/>
                  <a:gd name="connsiteY21" fmla="*/ 3 h 2561350"/>
                  <a:gd name="connsiteX0" fmla="*/ 1027712 w 2067063"/>
                  <a:gd name="connsiteY0" fmla="*/ 3 h 2561350"/>
                  <a:gd name="connsiteX1" fmla="*/ 1242025 w 2067063"/>
                  <a:gd name="connsiteY1" fmla="*/ 286050 h 2561350"/>
                  <a:gd name="connsiteX2" fmla="*/ 1219889 w 2067063"/>
                  <a:gd name="connsiteY2" fmla="*/ 389002 h 2561350"/>
                  <a:gd name="connsiteX3" fmla="*/ 1967384 w 2067063"/>
                  <a:gd name="connsiteY3" fmla="*/ 344364 h 2561350"/>
                  <a:gd name="connsiteX4" fmla="*/ 2066506 w 2067063"/>
                  <a:gd name="connsiteY4" fmla="*/ 961234 h 2561350"/>
                  <a:gd name="connsiteX5" fmla="*/ 1862717 w 2067063"/>
                  <a:gd name="connsiteY5" fmla="*/ 1056790 h 2561350"/>
                  <a:gd name="connsiteX6" fmla="*/ 1824721 w 2067063"/>
                  <a:gd name="connsiteY6" fmla="*/ 1531159 h 2561350"/>
                  <a:gd name="connsiteX7" fmla="*/ 2042416 w 2067063"/>
                  <a:gd name="connsiteY7" fmla="*/ 1619452 h 2561350"/>
                  <a:gd name="connsiteX8" fmla="*/ 1951283 w 2067063"/>
                  <a:gd name="connsiteY8" fmla="*/ 2180265 h 2561350"/>
                  <a:gd name="connsiteX9" fmla="*/ 1222152 w 2067063"/>
                  <a:gd name="connsiteY9" fmla="*/ 2167002 h 2561350"/>
                  <a:gd name="connsiteX10" fmla="*/ 1242025 w 2067063"/>
                  <a:gd name="connsiteY10" fmla="*/ 2275300 h 2561350"/>
                  <a:gd name="connsiteX11" fmla="*/ 791969 w 2067063"/>
                  <a:gd name="connsiteY11" fmla="*/ 2277680 h 2561350"/>
                  <a:gd name="connsiteX12" fmla="*/ 821902 w 2067063"/>
                  <a:gd name="connsiteY12" fmla="*/ 2167002 h 2561350"/>
                  <a:gd name="connsiteX13" fmla="*/ 128977 w 2067063"/>
                  <a:gd name="connsiteY13" fmla="*/ 2200159 h 2561350"/>
                  <a:gd name="connsiteX14" fmla="*/ 0 w 2067063"/>
                  <a:gd name="connsiteY14" fmla="*/ 1657531 h 2561350"/>
                  <a:gd name="connsiteX15" fmla="*/ 257433 w 2067063"/>
                  <a:gd name="connsiteY15" fmla="*/ 1557347 h 2561350"/>
                  <a:gd name="connsiteX16" fmla="*/ 239483 w 2067063"/>
                  <a:gd name="connsiteY16" fmla="*/ 1049619 h 2561350"/>
                  <a:gd name="connsiteX17" fmla="*/ 29065 w 2067063"/>
                  <a:gd name="connsiteY17" fmla="*/ 1005469 h 2561350"/>
                  <a:gd name="connsiteX18" fmla="*/ 100444 w 2067063"/>
                  <a:gd name="connsiteY18" fmla="*/ 369408 h 2561350"/>
                  <a:gd name="connsiteX19" fmla="*/ 826873 w 2067063"/>
                  <a:gd name="connsiteY19" fmla="*/ 389002 h 2561350"/>
                  <a:gd name="connsiteX20" fmla="*/ 791969 w 2067063"/>
                  <a:gd name="connsiteY20" fmla="*/ 283670 h 2561350"/>
                  <a:gd name="connsiteX21" fmla="*/ 1027712 w 2067063"/>
                  <a:gd name="connsiteY21" fmla="*/ 3 h 2561350"/>
                  <a:gd name="connsiteX0" fmla="*/ 1027712 w 2066650"/>
                  <a:gd name="connsiteY0" fmla="*/ 3 h 2561350"/>
                  <a:gd name="connsiteX1" fmla="*/ 1242025 w 2066650"/>
                  <a:gd name="connsiteY1" fmla="*/ 286050 h 2561350"/>
                  <a:gd name="connsiteX2" fmla="*/ 1219889 w 2066650"/>
                  <a:gd name="connsiteY2" fmla="*/ 389002 h 2561350"/>
                  <a:gd name="connsiteX3" fmla="*/ 1967384 w 2066650"/>
                  <a:gd name="connsiteY3" fmla="*/ 344364 h 2561350"/>
                  <a:gd name="connsiteX4" fmla="*/ 2066506 w 2066650"/>
                  <a:gd name="connsiteY4" fmla="*/ 961234 h 2561350"/>
                  <a:gd name="connsiteX5" fmla="*/ 1862717 w 2066650"/>
                  <a:gd name="connsiteY5" fmla="*/ 1056790 h 2561350"/>
                  <a:gd name="connsiteX6" fmla="*/ 1824721 w 2066650"/>
                  <a:gd name="connsiteY6" fmla="*/ 1531159 h 2561350"/>
                  <a:gd name="connsiteX7" fmla="*/ 2042416 w 2066650"/>
                  <a:gd name="connsiteY7" fmla="*/ 1619452 h 2561350"/>
                  <a:gd name="connsiteX8" fmla="*/ 1951283 w 2066650"/>
                  <a:gd name="connsiteY8" fmla="*/ 2180265 h 2561350"/>
                  <a:gd name="connsiteX9" fmla="*/ 1222152 w 2066650"/>
                  <a:gd name="connsiteY9" fmla="*/ 2167002 h 2561350"/>
                  <a:gd name="connsiteX10" fmla="*/ 1242025 w 2066650"/>
                  <a:gd name="connsiteY10" fmla="*/ 2275300 h 2561350"/>
                  <a:gd name="connsiteX11" fmla="*/ 791969 w 2066650"/>
                  <a:gd name="connsiteY11" fmla="*/ 2277680 h 2561350"/>
                  <a:gd name="connsiteX12" fmla="*/ 821902 w 2066650"/>
                  <a:gd name="connsiteY12" fmla="*/ 2167002 h 2561350"/>
                  <a:gd name="connsiteX13" fmla="*/ 128977 w 2066650"/>
                  <a:gd name="connsiteY13" fmla="*/ 2200159 h 2561350"/>
                  <a:gd name="connsiteX14" fmla="*/ 0 w 2066650"/>
                  <a:gd name="connsiteY14" fmla="*/ 1657531 h 2561350"/>
                  <a:gd name="connsiteX15" fmla="*/ 257433 w 2066650"/>
                  <a:gd name="connsiteY15" fmla="*/ 1557347 h 2561350"/>
                  <a:gd name="connsiteX16" fmla="*/ 239483 w 2066650"/>
                  <a:gd name="connsiteY16" fmla="*/ 1049619 h 2561350"/>
                  <a:gd name="connsiteX17" fmla="*/ 29065 w 2066650"/>
                  <a:gd name="connsiteY17" fmla="*/ 1005469 h 2561350"/>
                  <a:gd name="connsiteX18" fmla="*/ 100444 w 2066650"/>
                  <a:gd name="connsiteY18" fmla="*/ 369408 h 2561350"/>
                  <a:gd name="connsiteX19" fmla="*/ 826873 w 2066650"/>
                  <a:gd name="connsiteY19" fmla="*/ 389002 h 2561350"/>
                  <a:gd name="connsiteX20" fmla="*/ 791969 w 2066650"/>
                  <a:gd name="connsiteY20" fmla="*/ 283670 h 2561350"/>
                  <a:gd name="connsiteX21" fmla="*/ 1027712 w 2066650"/>
                  <a:gd name="connsiteY21" fmla="*/ 3 h 2561350"/>
                  <a:gd name="connsiteX0" fmla="*/ 1027712 w 2049409"/>
                  <a:gd name="connsiteY0" fmla="*/ 3 h 2561350"/>
                  <a:gd name="connsiteX1" fmla="*/ 1242025 w 2049409"/>
                  <a:gd name="connsiteY1" fmla="*/ 286050 h 2561350"/>
                  <a:gd name="connsiteX2" fmla="*/ 1219889 w 2049409"/>
                  <a:gd name="connsiteY2" fmla="*/ 389002 h 2561350"/>
                  <a:gd name="connsiteX3" fmla="*/ 1967384 w 2049409"/>
                  <a:gd name="connsiteY3" fmla="*/ 344364 h 2561350"/>
                  <a:gd name="connsiteX4" fmla="*/ 2049225 w 2049409"/>
                  <a:gd name="connsiteY4" fmla="*/ 926667 h 2561350"/>
                  <a:gd name="connsiteX5" fmla="*/ 1862717 w 2049409"/>
                  <a:gd name="connsiteY5" fmla="*/ 1056790 h 2561350"/>
                  <a:gd name="connsiteX6" fmla="*/ 1824721 w 2049409"/>
                  <a:gd name="connsiteY6" fmla="*/ 1531159 h 2561350"/>
                  <a:gd name="connsiteX7" fmla="*/ 2042416 w 2049409"/>
                  <a:gd name="connsiteY7" fmla="*/ 1619452 h 2561350"/>
                  <a:gd name="connsiteX8" fmla="*/ 1951283 w 2049409"/>
                  <a:gd name="connsiteY8" fmla="*/ 2180265 h 2561350"/>
                  <a:gd name="connsiteX9" fmla="*/ 1222152 w 2049409"/>
                  <a:gd name="connsiteY9" fmla="*/ 2167002 h 2561350"/>
                  <a:gd name="connsiteX10" fmla="*/ 1242025 w 2049409"/>
                  <a:gd name="connsiteY10" fmla="*/ 2275300 h 2561350"/>
                  <a:gd name="connsiteX11" fmla="*/ 791969 w 2049409"/>
                  <a:gd name="connsiteY11" fmla="*/ 2277680 h 2561350"/>
                  <a:gd name="connsiteX12" fmla="*/ 821902 w 2049409"/>
                  <a:gd name="connsiteY12" fmla="*/ 2167002 h 2561350"/>
                  <a:gd name="connsiteX13" fmla="*/ 128977 w 2049409"/>
                  <a:gd name="connsiteY13" fmla="*/ 2200159 h 2561350"/>
                  <a:gd name="connsiteX14" fmla="*/ 0 w 2049409"/>
                  <a:gd name="connsiteY14" fmla="*/ 1657531 h 2561350"/>
                  <a:gd name="connsiteX15" fmla="*/ 257433 w 2049409"/>
                  <a:gd name="connsiteY15" fmla="*/ 1557347 h 2561350"/>
                  <a:gd name="connsiteX16" fmla="*/ 239483 w 2049409"/>
                  <a:gd name="connsiteY16" fmla="*/ 1049619 h 2561350"/>
                  <a:gd name="connsiteX17" fmla="*/ 29065 w 2049409"/>
                  <a:gd name="connsiteY17" fmla="*/ 1005469 h 2561350"/>
                  <a:gd name="connsiteX18" fmla="*/ 100444 w 2049409"/>
                  <a:gd name="connsiteY18" fmla="*/ 369408 h 2561350"/>
                  <a:gd name="connsiteX19" fmla="*/ 826873 w 2049409"/>
                  <a:gd name="connsiteY19" fmla="*/ 389002 h 2561350"/>
                  <a:gd name="connsiteX20" fmla="*/ 791969 w 2049409"/>
                  <a:gd name="connsiteY20" fmla="*/ 283670 h 2561350"/>
                  <a:gd name="connsiteX21" fmla="*/ 1027712 w 2049409"/>
                  <a:gd name="connsiteY21" fmla="*/ 3 h 2561350"/>
                  <a:gd name="connsiteX0" fmla="*/ 1027712 w 2049338"/>
                  <a:gd name="connsiteY0" fmla="*/ 3 h 2561350"/>
                  <a:gd name="connsiteX1" fmla="*/ 1242025 w 2049338"/>
                  <a:gd name="connsiteY1" fmla="*/ 286050 h 2561350"/>
                  <a:gd name="connsiteX2" fmla="*/ 1219889 w 2049338"/>
                  <a:gd name="connsiteY2" fmla="*/ 389002 h 2561350"/>
                  <a:gd name="connsiteX3" fmla="*/ 1967384 w 2049338"/>
                  <a:gd name="connsiteY3" fmla="*/ 344364 h 2561350"/>
                  <a:gd name="connsiteX4" fmla="*/ 2049225 w 2049338"/>
                  <a:gd name="connsiteY4" fmla="*/ 926667 h 2561350"/>
                  <a:gd name="connsiteX5" fmla="*/ 1862717 w 2049338"/>
                  <a:gd name="connsiteY5" fmla="*/ 1056790 h 2561350"/>
                  <a:gd name="connsiteX6" fmla="*/ 1824721 w 2049338"/>
                  <a:gd name="connsiteY6" fmla="*/ 1531159 h 2561350"/>
                  <a:gd name="connsiteX7" fmla="*/ 2042416 w 2049338"/>
                  <a:gd name="connsiteY7" fmla="*/ 1619452 h 2561350"/>
                  <a:gd name="connsiteX8" fmla="*/ 1951283 w 2049338"/>
                  <a:gd name="connsiteY8" fmla="*/ 2180265 h 2561350"/>
                  <a:gd name="connsiteX9" fmla="*/ 1222152 w 2049338"/>
                  <a:gd name="connsiteY9" fmla="*/ 2167002 h 2561350"/>
                  <a:gd name="connsiteX10" fmla="*/ 1242025 w 2049338"/>
                  <a:gd name="connsiteY10" fmla="*/ 2275300 h 2561350"/>
                  <a:gd name="connsiteX11" fmla="*/ 791969 w 2049338"/>
                  <a:gd name="connsiteY11" fmla="*/ 2277680 h 2561350"/>
                  <a:gd name="connsiteX12" fmla="*/ 821902 w 2049338"/>
                  <a:gd name="connsiteY12" fmla="*/ 2167002 h 2561350"/>
                  <a:gd name="connsiteX13" fmla="*/ 128977 w 2049338"/>
                  <a:gd name="connsiteY13" fmla="*/ 2200159 h 2561350"/>
                  <a:gd name="connsiteX14" fmla="*/ 0 w 2049338"/>
                  <a:gd name="connsiteY14" fmla="*/ 1657531 h 2561350"/>
                  <a:gd name="connsiteX15" fmla="*/ 257433 w 2049338"/>
                  <a:gd name="connsiteY15" fmla="*/ 1557347 h 2561350"/>
                  <a:gd name="connsiteX16" fmla="*/ 239483 w 2049338"/>
                  <a:gd name="connsiteY16" fmla="*/ 1049619 h 2561350"/>
                  <a:gd name="connsiteX17" fmla="*/ 29065 w 2049338"/>
                  <a:gd name="connsiteY17" fmla="*/ 1005469 h 2561350"/>
                  <a:gd name="connsiteX18" fmla="*/ 100444 w 2049338"/>
                  <a:gd name="connsiteY18" fmla="*/ 369408 h 2561350"/>
                  <a:gd name="connsiteX19" fmla="*/ 826873 w 2049338"/>
                  <a:gd name="connsiteY19" fmla="*/ 389002 h 2561350"/>
                  <a:gd name="connsiteX20" fmla="*/ 791969 w 2049338"/>
                  <a:gd name="connsiteY20" fmla="*/ 283670 h 2561350"/>
                  <a:gd name="connsiteX21" fmla="*/ 1027712 w 2049338"/>
                  <a:gd name="connsiteY21" fmla="*/ 3 h 2561350"/>
                  <a:gd name="connsiteX0" fmla="*/ 1027712 w 2053522"/>
                  <a:gd name="connsiteY0" fmla="*/ 3 h 2561350"/>
                  <a:gd name="connsiteX1" fmla="*/ 1242025 w 2053522"/>
                  <a:gd name="connsiteY1" fmla="*/ 286050 h 2561350"/>
                  <a:gd name="connsiteX2" fmla="*/ 1219889 w 2053522"/>
                  <a:gd name="connsiteY2" fmla="*/ 389002 h 2561350"/>
                  <a:gd name="connsiteX3" fmla="*/ 1967384 w 2053522"/>
                  <a:gd name="connsiteY3" fmla="*/ 344364 h 2561350"/>
                  <a:gd name="connsiteX4" fmla="*/ 2049225 w 2053522"/>
                  <a:gd name="connsiteY4" fmla="*/ 926667 h 2561350"/>
                  <a:gd name="connsiteX5" fmla="*/ 1862717 w 2053522"/>
                  <a:gd name="connsiteY5" fmla="*/ 1056790 h 2561350"/>
                  <a:gd name="connsiteX6" fmla="*/ 1824721 w 2053522"/>
                  <a:gd name="connsiteY6" fmla="*/ 1531159 h 2561350"/>
                  <a:gd name="connsiteX7" fmla="*/ 2042416 w 2053522"/>
                  <a:gd name="connsiteY7" fmla="*/ 1619452 h 2561350"/>
                  <a:gd name="connsiteX8" fmla="*/ 1951283 w 2053522"/>
                  <a:gd name="connsiteY8" fmla="*/ 2180265 h 2561350"/>
                  <a:gd name="connsiteX9" fmla="*/ 1222152 w 2053522"/>
                  <a:gd name="connsiteY9" fmla="*/ 2167002 h 2561350"/>
                  <a:gd name="connsiteX10" fmla="*/ 1242025 w 2053522"/>
                  <a:gd name="connsiteY10" fmla="*/ 2275300 h 2561350"/>
                  <a:gd name="connsiteX11" fmla="*/ 791969 w 2053522"/>
                  <a:gd name="connsiteY11" fmla="*/ 2277680 h 2561350"/>
                  <a:gd name="connsiteX12" fmla="*/ 821902 w 2053522"/>
                  <a:gd name="connsiteY12" fmla="*/ 2167002 h 2561350"/>
                  <a:gd name="connsiteX13" fmla="*/ 128977 w 2053522"/>
                  <a:gd name="connsiteY13" fmla="*/ 2200159 h 2561350"/>
                  <a:gd name="connsiteX14" fmla="*/ 0 w 2053522"/>
                  <a:gd name="connsiteY14" fmla="*/ 1657531 h 2561350"/>
                  <a:gd name="connsiteX15" fmla="*/ 257433 w 2053522"/>
                  <a:gd name="connsiteY15" fmla="*/ 1557347 h 2561350"/>
                  <a:gd name="connsiteX16" fmla="*/ 239483 w 2053522"/>
                  <a:gd name="connsiteY16" fmla="*/ 1049619 h 2561350"/>
                  <a:gd name="connsiteX17" fmla="*/ 29065 w 2053522"/>
                  <a:gd name="connsiteY17" fmla="*/ 1005469 h 2561350"/>
                  <a:gd name="connsiteX18" fmla="*/ 100444 w 2053522"/>
                  <a:gd name="connsiteY18" fmla="*/ 369408 h 2561350"/>
                  <a:gd name="connsiteX19" fmla="*/ 826873 w 2053522"/>
                  <a:gd name="connsiteY19" fmla="*/ 389002 h 2561350"/>
                  <a:gd name="connsiteX20" fmla="*/ 791969 w 2053522"/>
                  <a:gd name="connsiteY20" fmla="*/ 283670 h 2561350"/>
                  <a:gd name="connsiteX21" fmla="*/ 1027712 w 2053522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6166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60129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040556" h="2561350">
                    <a:moveTo>
                      <a:pt x="1014747" y="3"/>
                    </a:moveTo>
                    <a:cubicBezTo>
                      <a:pt x="1183816" y="-691"/>
                      <a:pt x="1351799" y="120921"/>
                      <a:pt x="1229060" y="286050"/>
                    </a:cubicBezTo>
                    <a:cubicBezTo>
                      <a:pt x="1212950" y="315682"/>
                      <a:pt x="1201168" y="348101"/>
                      <a:pt x="1206924" y="389002"/>
                    </a:cubicBezTo>
                    <a:cubicBezTo>
                      <a:pt x="1211992" y="528261"/>
                      <a:pt x="1716654" y="452477"/>
                      <a:pt x="1954419" y="344364"/>
                    </a:cubicBezTo>
                    <a:cubicBezTo>
                      <a:pt x="1970498" y="474789"/>
                      <a:pt x="2061145" y="783619"/>
                      <a:pt x="2036260" y="926667"/>
                    </a:cubicBezTo>
                    <a:cubicBezTo>
                      <a:pt x="2027166" y="1024060"/>
                      <a:pt x="1970476" y="1153289"/>
                      <a:pt x="1849752" y="1060129"/>
                    </a:cubicBezTo>
                    <a:cubicBezTo>
                      <a:pt x="1475468" y="853624"/>
                      <a:pt x="1487545" y="1649324"/>
                      <a:pt x="1811756" y="1531159"/>
                    </a:cubicBezTo>
                    <a:cubicBezTo>
                      <a:pt x="1923754" y="1469515"/>
                      <a:pt x="1987209" y="1400411"/>
                      <a:pt x="2036129" y="1616113"/>
                    </a:cubicBezTo>
                    <a:cubicBezTo>
                      <a:pt x="2051136" y="1730790"/>
                      <a:pt x="1956393" y="2051666"/>
                      <a:pt x="1938318" y="2180265"/>
                    </a:cubicBezTo>
                    <a:cubicBezTo>
                      <a:pt x="1741694" y="2153739"/>
                      <a:pt x="1359392" y="2007849"/>
                      <a:pt x="1209187" y="2167002"/>
                    </a:cubicBezTo>
                    <a:cubicBezTo>
                      <a:pt x="1195706" y="2193452"/>
                      <a:pt x="1198508" y="2230274"/>
                      <a:pt x="1229060" y="2275300"/>
                    </a:cubicBezTo>
                    <a:cubicBezTo>
                      <a:pt x="1469566" y="2660267"/>
                      <a:pt x="567071" y="2652331"/>
                      <a:pt x="779004" y="2277680"/>
                    </a:cubicBezTo>
                    <a:cubicBezTo>
                      <a:pt x="817979" y="2223379"/>
                      <a:pt x="825787" y="2190096"/>
                      <a:pt x="808937" y="2167002"/>
                    </a:cubicBezTo>
                    <a:cubicBezTo>
                      <a:pt x="706169" y="2021111"/>
                      <a:pt x="364670" y="2147108"/>
                      <a:pt x="116012" y="2200159"/>
                    </a:cubicBezTo>
                    <a:cubicBezTo>
                      <a:pt x="57942" y="2073996"/>
                      <a:pt x="976" y="1794778"/>
                      <a:pt x="0" y="1657530"/>
                    </a:cubicBezTo>
                    <a:cubicBezTo>
                      <a:pt x="23569" y="1399547"/>
                      <a:pt x="142648" y="1475748"/>
                      <a:pt x="248790" y="1539671"/>
                    </a:cubicBezTo>
                    <a:cubicBezTo>
                      <a:pt x="563771" y="1555589"/>
                      <a:pt x="485163" y="925406"/>
                      <a:pt x="226518" y="1049619"/>
                    </a:cubicBezTo>
                    <a:cubicBezTo>
                      <a:pt x="150003" y="1086365"/>
                      <a:pt x="56561" y="1164379"/>
                      <a:pt x="16100" y="1005469"/>
                    </a:cubicBezTo>
                    <a:cubicBezTo>
                      <a:pt x="-32993" y="864734"/>
                      <a:pt x="47286" y="478570"/>
                      <a:pt x="87479" y="369408"/>
                    </a:cubicBezTo>
                    <a:cubicBezTo>
                      <a:pt x="483685" y="502036"/>
                      <a:pt x="775797" y="488473"/>
                      <a:pt x="813908" y="389002"/>
                    </a:cubicBezTo>
                    <a:cubicBezTo>
                      <a:pt x="824229" y="365427"/>
                      <a:pt x="814657" y="333342"/>
                      <a:pt x="779004" y="283670"/>
                    </a:cubicBezTo>
                    <a:cubicBezTo>
                      <a:pt x="673038" y="96344"/>
                      <a:pt x="845678" y="698"/>
                      <a:pt x="1014747" y="3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chemeClr val="accent3">
                      <a:lumMod val="75000"/>
                    </a:schemeClr>
                  </a:gs>
                  <a:gs pos="0">
                    <a:schemeClr val="accent3">
                      <a:lumMod val="40000"/>
                      <a:lumOff val="60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  <a:effectLst/>
              <a:sp3d prstMaterial="dkEdge">
                <a:bevelT w="508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0" name="Rectangle 5"/>
              <p:cNvSpPr/>
              <p:nvPr/>
            </p:nvSpPr>
            <p:spPr>
              <a:xfrm flipV="1">
                <a:off x="6213670" y="3226986"/>
                <a:ext cx="1448109" cy="1792218"/>
              </a:xfrm>
              <a:custGeom>
                <a:avLst/>
                <a:gdLst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949187"/>
                  <a:gd name="connsiteY0" fmla="*/ 3 h 2561350"/>
                  <a:gd name="connsiteX1" fmla="*/ 1132942 w 1949187"/>
                  <a:gd name="connsiteY1" fmla="*/ 286050 h 2561350"/>
                  <a:gd name="connsiteX2" fmla="*/ 1110806 w 1949187"/>
                  <a:gd name="connsiteY2" fmla="*/ 389002 h 2561350"/>
                  <a:gd name="connsiteX3" fmla="*/ 1862094 w 1949187"/>
                  <a:gd name="connsiteY3" fmla="*/ 369108 h 2561350"/>
                  <a:gd name="connsiteX4" fmla="*/ 1842200 w 1949187"/>
                  <a:gd name="connsiteY4" fmla="*/ 1063389 h 2561350"/>
                  <a:gd name="connsiteX5" fmla="*/ 1752882 w 1949187"/>
                  <a:gd name="connsiteY5" fmla="*/ 1037347 h 2561350"/>
                  <a:gd name="connsiteX6" fmla="*/ 1750502 w 1949187"/>
                  <a:gd name="connsiteY6" fmla="*/ 1487403 h 2561350"/>
                  <a:gd name="connsiteX7" fmla="*/ 1842200 w 1949187"/>
                  <a:gd name="connsiteY7" fmla="*/ 1449629 h 2561350"/>
                  <a:gd name="connsiteX8" fmla="*/ 1842200 w 1949187"/>
                  <a:gd name="connsiteY8" fmla="*/ 2167002 h 2561350"/>
                  <a:gd name="connsiteX9" fmla="*/ 1113069 w 1949187"/>
                  <a:gd name="connsiteY9" fmla="*/ 2167002 h 2561350"/>
                  <a:gd name="connsiteX10" fmla="*/ 1132942 w 1949187"/>
                  <a:gd name="connsiteY10" fmla="*/ 2275300 h 2561350"/>
                  <a:gd name="connsiteX11" fmla="*/ 682886 w 1949187"/>
                  <a:gd name="connsiteY11" fmla="*/ 2277680 h 2561350"/>
                  <a:gd name="connsiteX12" fmla="*/ 712819 w 1949187"/>
                  <a:gd name="connsiteY12" fmla="*/ 2167002 h 2561350"/>
                  <a:gd name="connsiteX13" fmla="*/ 46420 w 1949187"/>
                  <a:gd name="connsiteY13" fmla="*/ 2167002 h 2561350"/>
                  <a:gd name="connsiteX14" fmla="*/ 46420 w 1949187"/>
                  <a:gd name="connsiteY14" fmla="*/ 1458174 h 2561350"/>
                  <a:gd name="connsiteX15" fmla="*/ 141419 w 1949187"/>
                  <a:gd name="connsiteY15" fmla="*/ 1495354 h 2561350"/>
                  <a:gd name="connsiteX16" fmla="*/ 139039 w 1949187"/>
                  <a:gd name="connsiteY16" fmla="*/ 1045298 h 2561350"/>
                  <a:gd name="connsiteX17" fmla="*/ 46420 w 1949187"/>
                  <a:gd name="connsiteY17" fmla="*/ 1071146 h 2561350"/>
                  <a:gd name="connsiteX18" fmla="*/ 0 w 1949187"/>
                  <a:gd name="connsiteY18" fmla="*/ 382371 h 2561350"/>
                  <a:gd name="connsiteX19" fmla="*/ 717790 w 1949187"/>
                  <a:gd name="connsiteY19" fmla="*/ 389002 h 2561350"/>
                  <a:gd name="connsiteX20" fmla="*/ 682886 w 1949187"/>
                  <a:gd name="connsiteY20" fmla="*/ 283670 h 2561350"/>
                  <a:gd name="connsiteX21" fmla="*/ 918629 w 1949187"/>
                  <a:gd name="connsiteY21" fmla="*/ 3 h 2561350"/>
                  <a:gd name="connsiteX0" fmla="*/ 918629 w 1966660"/>
                  <a:gd name="connsiteY0" fmla="*/ 3 h 2561350"/>
                  <a:gd name="connsiteX1" fmla="*/ 1132942 w 1966660"/>
                  <a:gd name="connsiteY1" fmla="*/ 286050 h 2561350"/>
                  <a:gd name="connsiteX2" fmla="*/ 1110806 w 1966660"/>
                  <a:gd name="connsiteY2" fmla="*/ 389002 h 2561350"/>
                  <a:gd name="connsiteX3" fmla="*/ 1862094 w 1966660"/>
                  <a:gd name="connsiteY3" fmla="*/ 369108 h 2561350"/>
                  <a:gd name="connsiteX4" fmla="*/ 1842200 w 1966660"/>
                  <a:gd name="connsiteY4" fmla="*/ 1063389 h 2561350"/>
                  <a:gd name="connsiteX5" fmla="*/ 1752882 w 1966660"/>
                  <a:gd name="connsiteY5" fmla="*/ 1037347 h 2561350"/>
                  <a:gd name="connsiteX6" fmla="*/ 1750502 w 1966660"/>
                  <a:gd name="connsiteY6" fmla="*/ 1487403 h 2561350"/>
                  <a:gd name="connsiteX7" fmla="*/ 1842200 w 1966660"/>
                  <a:gd name="connsiteY7" fmla="*/ 1449629 h 2561350"/>
                  <a:gd name="connsiteX8" fmla="*/ 1842200 w 1966660"/>
                  <a:gd name="connsiteY8" fmla="*/ 2167002 h 2561350"/>
                  <a:gd name="connsiteX9" fmla="*/ 1113069 w 1966660"/>
                  <a:gd name="connsiteY9" fmla="*/ 2167002 h 2561350"/>
                  <a:gd name="connsiteX10" fmla="*/ 1132942 w 1966660"/>
                  <a:gd name="connsiteY10" fmla="*/ 2275300 h 2561350"/>
                  <a:gd name="connsiteX11" fmla="*/ 682886 w 1966660"/>
                  <a:gd name="connsiteY11" fmla="*/ 2277680 h 2561350"/>
                  <a:gd name="connsiteX12" fmla="*/ 712819 w 1966660"/>
                  <a:gd name="connsiteY12" fmla="*/ 2167002 h 2561350"/>
                  <a:gd name="connsiteX13" fmla="*/ 46420 w 1966660"/>
                  <a:gd name="connsiteY13" fmla="*/ 2167002 h 2561350"/>
                  <a:gd name="connsiteX14" fmla="*/ 46420 w 1966660"/>
                  <a:gd name="connsiteY14" fmla="*/ 1458174 h 2561350"/>
                  <a:gd name="connsiteX15" fmla="*/ 141419 w 1966660"/>
                  <a:gd name="connsiteY15" fmla="*/ 1495354 h 2561350"/>
                  <a:gd name="connsiteX16" fmla="*/ 139039 w 1966660"/>
                  <a:gd name="connsiteY16" fmla="*/ 1045298 h 2561350"/>
                  <a:gd name="connsiteX17" fmla="*/ 46420 w 1966660"/>
                  <a:gd name="connsiteY17" fmla="*/ 1071146 h 2561350"/>
                  <a:gd name="connsiteX18" fmla="*/ 0 w 1966660"/>
                  <a:gd name="connsiteY18" fmla="*/ 382371 h 2561350"/>
                  <a:gd name="connsiteX19" fmla="*/ 717790 w 1966660"/>
                  <a:gd name="connsiteY19" fmla="*/ 389002 h 2561350"/>
                  <a:gd name="connsiteX20" fmla="*/ 682886 w 1966660"/>
                  <a:gd name="connsiteY20" fmla="*/ 283670 h 2561350"/>
                  <a:gd name="connsiteX21" fmla="*/ 918629 w 1966660"/>
                  <a:gd name="connsiteY21" fmla="*/ 3 h 2561350"/>
                  <a:gd name="connsiteX0" fmla="*/ 1023861 w 2071892"/>
                  <a:gd name="connsiteY0" fmla="*/ 3 h 2561350"/>
                  <a:gd name="connsiteX1" fmla="*/ 1238174 w 2071892"/>
                  <a:gd name="connsiteY1" fmla="*/ 286050 h 2561350"/>
                  <a:gd name="connsiteX2" fmla="*/ 1216038 w 2071892"/>
                  <a:gd name="connsiteY2" fmla="*/ 389002 h 2561350"/>
                  <a:gd name="connsiteX3" fmla="*/ 1967326 w 2071892"/>
                  <a:gd name="connsiteY3" fmla="*/ 369108 h 2561350"/>
                  <a:gd name="connsiteX4" fmla="*/ 1947432 w 2071892"/>
                  <a:gd name="connsiteY4" fmla="*/ 1063389 h 2561350"/>
                  <a:gd name="connsiteX5" fmla="*/ 1858114 w 2071892"/>
                  <a:gd name="connsiteY5" fmla="*/ 1037347 h 2561350"/>
                  <a:gd name="connsiteX6" fmla="*/ 1855734 w 2071892"/>
                  <a:gd name="connsiteY6" fmla="*/ 1487403 h 2561350"/>
                  <a:gd name="connsiteX7" fmla="*/ 1947432 w 2071892"/>
                  <a:gd name="connsiteY7" fmla="*/ 1449629 h 2561350"/>
                  <a:gd name="connsiteX8" fmla="*/ 1947432 w 2071892"/>
                  <a:gd name="connsiteY8" fmla="*/ 2167002 h 2561350"/>
                  <a:gd name="connsiteX9" fmla="*/ 1218301 w 2071892"/>
                  <a:gd name="connsiteY9" fmla="*/ 2167002 h 2561350"/>
                  <a:gd name="connsiteX10" fmla="*/ 1238174 w 2071892"/>
                  <a:gd name="connsiteY10" fmla="*/ 2275300 h 2561350"/>
                  <a:gd name="connsiteX11" fmla="*/ 788118 w 2071892"/>
                  <a:gd name="connsiteY11" fmla="*/ 2277680 h 2561350"/>
                  <a:gd name="connsiteX12" fmla="*/ 818051 w 2071892"/>
                  <a:gd name="connsiteY12" fmla="*/ 2167002 h 2561350"/>
                  <a:gd name="connsiteX13" fmla="*/ 151652 w 2071892"/>
                  <a:gd name="connsiteY13" fmla="*/ 2167002 h 2561350"/>
                  <a:gd name="connsiteX14" fmla="*/ 151652 w 2071892"/>
                  <a:gd name="connsiteY14" fmla="*/ 1458174 h 2561350"/>
                  <a:gd name="connsiteX15" fmla="*/ 246651 w 2071892"/>
                  <a:gd name="connsiteY15" fmla="*/ 1495354 h 2561350"/>
                  <a:gd name="connsiteX16" fmla="*/ 244271 w 2071892"/>
                  <a:gd name="connsiteY16" fmla="*/ 1045298 h 2561350"/>
                  <a:gd name="connsiteX17" fmla="*/ 151652 w 2071892"/>
                  <a:gd name="connsiteY17" fmla="*/ 1071146 h 2561350"/>
                  <a:gd name="connsiteX18" fmla="*/ 105232 w 2071892"/>
                  <a:gd name="connsiteY18" fmla="*/ 382371 h 2561350"/>
                  <a:gd name="connsiteX19" fmla="*/ 823022 w 2071892"/>
                  <a:gd name="connsiteY19" fmla="*/ 389002 h 2561350"/>
                  <a:gd name="connsiteX20" fmla="*/ 788118 w 2071892"/>
                  <a:gd name="connsiteY20" fmla="*/ 283670 h 2561350"/>
                  <a:gd name="connsiteX21" fmla="*/ 1023861 w 2071892"/>
                  <a:gd name="connsiteY21" fmla="*/ 3 h 2561350"/>
                  <a:gd name="connsiteX0" fmla="*/ 1039756 w 2087787"/>
                  <a:gd name="connsiteY0" fmla="*/ 3 h 2561350"/>
                  <a:gd name="connsiteX1" fmla="*/ 1254069 w 2087787"/>
                  <a:gd name="connsiteY1" fmla="*/ 286050 h 2561350"/>
                  <a:gd name="connsiteX2" fmla="*/ 1231933 w 2087787"/>
                  <a:gd name="connsiteY2" fmla="*/ 389002 h 2561350"/>
                  <a:gd name="connsiteX3" fmla="*/ 1983221 w 2087787"/>
                  <a:gd name="connsiteY3" fmla="*/ 369108 h 2561350"/>
                  <a:gd name="connsiteX4" fmla="*/ 1963327 w 2087787"/>
                  <a:gd name="connsiteY4" fmla="*/ 1063389 h 2561350"/>
                  <a:gd name="connsiteX5" fmla="*/ 1874009 w 2087787"/>
                  <a:gd name="connsiteY5" fmla="*/ 1037347 h 2561350"/>
                  <a:gd name="connsiteX6" fmla="*/ 1871629 w 2087787"/>
                  <a:gd name="connsiteY6" fmla="*/ 1487403 h 2561350"/>
                  <a:gd name="connsiteX7" fmla="*/ 1963327 w 2087787"/>
                  <a:gd name="connsiteY7" fmla="*/ 1449629 h 2561350"/>
                  <a:gd name="connsiteX8" fmla="*/ 1963327 w 2087787"/>
                  <a:gd name="connsiteY8" fmla="*/ 2167002 h 2561350"/>
                  <a:gd name="connsiteX9" fmla="*/ 1234196 w 2087787"/>
                  <a:gd name="connsiteY9" fmla="*/ 2167002 h 2561350"/>
                  <a:gd name="connsiteX10" fmla="*/ 1254069 w 2087787"/>
                  <a:gd name="connsiteY10" fmla="*/ 2275300 h 2561350"/>
                  <a:gd name="connsiteX11" fmla="*/ 804013 w 2087787"/>
                  <a:gd name="connsiteY11" fmla="*/ 2277680 h 2561350"/>
                  <a:gd name="connsiteX12" fmla="*/ 833946 w 2087787"/>
                  <a:gd name="connsiteY12" fmla="*/ 2167002 h 2561350"/>
                  <a:gd name="connsiteX13" fmla="*/ 167547 w 2087787"/>
                  <a:gd name="connsiteY13" fmla="*/ 2167002 h 2561350"/>
                  <a:gd name="connsiteX14" fmla="*/ 167547 w 2087787"/>
                  <a:gd name="connsiteY14" fmla="*/ 1458174 h 2561350"/>
                  <a:gd name="connsiteX15" fmla="*/ 262546 w 2087787"/>
                  <a:gd name="connsiteY15" fmla="*/ 1495354 h 2561350"/>
                  <a:gd name="connsiteX16" fmla="*/ 260166 w 2087787"/>
                  <a:gd name="connsiteY16" fmla="*/ 1045298 h 2561350"/>
                  <a:gd name="connsiteX17" fmla="*/ 167547 w 2087787"/>
                  <a:gd name="connsiteY17" fmla="*/ 1071146 h 2561350"/>
                  <a:gd name="connsiteX18" fmla="*/ 121127 w 2087787"/>
                  <a:gd name="connsiteY18" fmla="*/ 382371 h 2561350"/>
                  <a:gd name="connsiteX19" fmla="*/ 838917 w 2087787"/>
                  <a:gd name="connsiteY19" fmla="*/ 389002 h 2561350"/>
                  <a:gd name="connsiteX20" fmla="*/ 804013 w 2087787"/>
                  <a:gd name="connsiteY20" fmla="*/ 283670 h 2561350"/>
                  <a:gd name="connsiteX21" fmla="*/ 1039756 w 2087787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88885"/>
                  <a:gd name="connsiteY0" fmla="*/ 3 h 2561350"/>
                  <a:gd name="connsiteX1" fmla="*/ 1239747 w 2088885"/>
                  <a:gd name="connsiteY1" fmla="*/ 286050 h 2561350"/>
                  <a:gd name="connsiteX2" fmla="*/ 1217611 w 2088885"/>
                  <a:gd name="connsiteY2" fmla="*/ 389002 h 2561350"/>
                  <a:gd name="connsiteX3" fmla="*/ 1968899 w 2088885"/>
                  <a:gd name="connsiteY3" fmla="*/ 369108 h 2561350"/>
                  <a:gd name="connsiteX4" fmla="*/ 1949005 w 2088885"/>
                  <a:gd name="connsiteY4" fmla="*/ 1063389 h 2561350"/>
                  <a:gd name="connsiteX5" fmla="*/ 1859687 w 2088885"/>
                  <a:gd name="connsiteY5" fmla="*/ 1037347 h 2561350"/>
                  <a:gd name="connsiteX6" fmla="*/ 1857307 w 2088885"/>
                  <a:gd name="connsiteY6" fmla="*/ 1487403 h 2561350"/>
                  <a:gd name="connsiteX7" fmla="*/ 1949005 w 2088885"/>
                  <a:gd name="connsiteY7" fmla="*/ 1449629 h 2561350"/>
                  <a:gd name="connsiteX8" fmla="*/ 1949005 w 2088885"/>
                  <a:gd name="connsiteY8" fmla="*/ 2167002 h 2561350"/>
                  <a:gd name="connsiteX9" fmla="*/ 1219874 w 2088885"/>
                  <a:gd name="connsiteY9" fmla="*/ 2167002 h 2561350"/>
                  <a:gd name="connsiteX10" fmla="*/ 1239747 w 2088885"/>
                  <a:gd name="connsiteY10" fmla="*/ 2275300 h 2561350"/>
                  <a:gd name="connsiteX11" fmla="*/ 789691 w 2088885"/>
                  <a:gd name="connsiteY11" fmla="*/ 2277680 h 2561350"/>
                  <a:gd name="connsiteX12" fmla="*/ 819624 w 2088885"/>
                  <a:gd name="connsiteY12" fmla="*/ 2167002 h 2561350"/>
                  <a:gd name="connsiteX13" fmla="*/ 153225 w 2088885"/>
                  <a:gd name="connsiteY13" fmla="*/ 2167002 h 2561350"/>
                  <a:gd name="connsiteX14" fmla="*/ 153225 w 2088885"/>
                  <a:gd name="connsiteY14" fmla="*/ 1458174 h 2561350"/>
                  <a:gd name="connsiteX15" fmla="*/ 248224 w 2088885"/>
                  <a:gd name="connsiteY15" fmla="*/ 1495354 h 2561350"/>
                  <a:gd name="connsiteX16" fmla="*/ 245844 w 2088885"/>
                  <a:gd name="connsiteY16" fmla="*/ 1045298 h 2561350"/>
                  <a:gd name="connsiteX17" fmla="*/ 153225 w 2088885"/>
                  <a:gd name="connsiteY17" fmla="*/ 1071146 h 2561350"/>
                  <a:gd name="connsiteX18" fmla="*/ 106805 w 2088885"/>
                  <a:gd name="connsiteY18" fmla="*/ 382371 h 2561350"/>
                  <a:gd name="connsiteX19" fmla="*/ 824595 w 2088885"/>
                  <a:gd name="connsiteY19" fmla="*/ 389002 h 2561350"/>
                  <a:gd name="connsiteX20" fmla="*/ 789691 w 2088885"/>
                  <a:gd name="connsiteY20" fmla="*/ 283670 h 2561350"/>
                  <a:gd name="connsiteX21" fmla="*/ 1025434 w 208888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102756"/>
                  <a:gd name="connsiteY0" fmla="*/ 3 h 2561350"/>
                  <a:gd name="connsiteX1" fmla="*/ 1239747 w 2102756"/>
                  <a:gd name="connsiteY1" fmla="*/ 286050 h 2561350"/>
                  <a:gd name="connsiteX2" fmla="*/ 1217611 w 2102756"/>
                  <a:gd name="connsiteY2" fmla="*/ 389002 h 2561350"/>
                  <a:gd name="connsiteX3" fmla="*/ 1968899 w 2102756"/>
                  <a:gd name="connsiteY3" fmla="*/ 369108 h 2561350"/>
                  <a:gd name="connsiteX4" fmla="*/ 1949005 w 2102756"/>
                  <a:gd name="connsiteY4" fmla="*/ 1063389 h 2561350"/>
                  <a:gd name="connsiteX5" fmla="*/ 1859687 w 2102756"/>
                  <a:gd name="connsiteY5" fmla="*/ 1037347 h 2561350"/>
                  <a:gd name="connsiteX6" fmla="*/ 1857307 w 2102756"/>
                  <a:gd name="connsiteY6" fmla="*/ 1487403 h 2561350"/>
                  <a:gd name="connsiteX7" fmla="*/ 1995425 w 2102756"/>
                  <a:gd name="connsiteY7" fmla="*/ 1456260 h 2561350"/>
                  <a:gd name="connsiteX8" fmla="*/ 1949005 w 2102756"/>
                  <a:gd name="connsiteY8" fmla="*/ 2167002 h 2561350"/>
                  <a:gd name="connsiteX9" fmla="*/ 1219874 w 2102756"/>
                  <a:gd name="connsiteY9" fmla="*/ 2167002 h 2561350"/>
                  <a:gd name="connsiteX10" fmla="*/ 1239747 w 2102756"/>
                  <a:gd name="connsiteY10" fmla="*/ 2275300 h 2561350"/>
                  <a:gd name="connsiteX11" fmla="*/ 789691 w 2102756"/>
                  <a:gd name="connsiteY11" fmla="*/ 2277680 h 2561350"/>
                  <a:gd name="connsiteX12" fmla="*/ 819624 w 2102756"/>
                  <a:gd name="connsiteY12" fmla="*/ 2167002 h 2561350"/>
                  <a:gd name="connsiteX13" fmla="*/ 153225 w 2102756"/>
                  <a:gd name="connsiteY13" fmla="*/ 2167002 h 2561350"/>
                  <a:gd name="connsiteX14" fmla="*/ 153225 w 2102756"/>
                  <a:gd name="connsiteY14" fmla="*/ 1458174 h 2561350"/>
                  <a:gd name="connsiteX15" fmla="*/ 248224 w 2102756"/>
                  <a:gd name="connsiteY15" fmla="*/ 1495354 h 2561350"/>
                  <a:gd name="connsiteX16" fmla="*/ 245844 w 2102756"/>
                  <a:gd name="connsiteY16" fmla="*/ 1045298 h 2561350"/>
                  <a:gd name="connsiteX17" fmla="*/ 153225 w 2102756"/>
                  <a:gd name="connsiteY17" fmla="*/ 1071146 h 2561350"/>
                  <a:gd name="connsiteX18" fmla="*/ 106805 w 2102756"/>
                  <a:gd name="connsiteY18" fmla="*/ 382371 h 2561350"/>
                  <a:gd name="connsiteX19" fmla="*/ 824595 w 2102756"/>
                  <a:gd name="connsiteY19" fmla="*/ 389002 h 2561350"/>
                  <a:gd name="connsiteX20" fmla="*/ 789691 w 2102756"/>
                  <a:gd name="connsiteY20" fmla="*/ 283670 h 2561350"/>
                  <a:gd name="connsiteX21" fmla="*/ 1025434 w 2102756"/>
                  <a:gd name="connsiteY21" fmla="*/ 3 h 2561350"/>
                  <a:gd name="connsiteX0" fmla="*/ 1025434 w 2076232"/>
                  <a:gd name="connsiteY0" fmla="*/ 3 h 2561350"/>
                  <a:gd name="connsiteX1" fmla="*/ 1239747 w 2076232"/>
                  <a:gd name="connsiteY1" fmla="*/ 286050 h 2561350"/>
                  <a:gd name="connsiteX2" fmla="*/ 1217611 w 2076232"/>
                  <a:gd name="connsiteY2" fmla="*/ 389002 h 2561350"/>
                  <a:gd name="connsiteX3" fmla="*/ 1968899 w 2076232"/>
                  <a:gd name="connsiteY3" fmla="*/ 369108 h 2561350"/>
                  <a:gd name="connsiteX4" fmla="*/ 1949005 w 2076232"/>
                  <a:gd name="connsiteY4" fmla="*/ 1063389 h 2561350"/>
                  <a:gd name="connsiteX5" fmla="*/ 1859687 w 2076232"/>
                  <a:gd name="connsiteY5" fmla="*/ 1037347 h 2561350"/>
                  <a:gd name="connsiteX6" fmla="*/ 1857307 w 2076232"/>
                  <a:gd name="connsiteY6" fmla="*/ 1487403 h 2561350"/>
                  <a:gd name="connsiteX7" fmla="*/ 1995425 w 2076232"/>
                  <a:gd name="connsiteY7" fmla="*/ 1456260 h 2561350"/>
                  <a:gd name="connsiteX8" fmla="*/ 1949005 w 2076232"/>
                  <a:gd name="connsiteY8" fmla="*/ 2167002 h 2561350"/>
                  <a:gd name="connsiteX9" fmla="*/ 1219874 w 2076232"/>
                  <a:gd name="connsiteY9" fmla="*/ 2167002 h 2561350"/>
                  <a:gd name="connsiteX10" fmla="*/ 1239747 w 2076232"/>
                  <a:gd name="connsiteY10" fmla="*/ 2275300 h 2561350"/>
                  <a:gd name="connsiteX11" fmla="*/ 789691 w 2076232"/>
                  <a:gd name="connsiteY11" fmla="*/ 2277680 h 2561350"/>
                  <a:gd name="connsiteX12" fmla="*/ 819624 w 2076232"/>
                  <a:gd name="connsiteY12" fmla="*/ 2167002 h 2561350"/>
                  <a:gd name="connsiteX13" fmla="*/ 153225 w 2076232"/>
                  <a:gd name="connsiteY13" fmla="*/ 2167002 h 2561350"/>
                  <a:gd name="connsiteX14" fmla="*/ 153225 w 2076232"/>
                  <a:gd name="connsiteY14" fmla="*/ 1458174 h 2561350"/>
                  <a:gd name="connsiteX15" fmla="*/ 248224 w 2076232"/>
                  <a:gd name="connsiteY15" fmla="*/ 1495354 h 2561350"/>
                  <a:gd name="connsiteX16" fmla="*/ 245844 w 2076232"/>
                  <a:gd name="connsiteY16" fmla="*/ 1045298 h 2561350"/>
                  <a:gd name="connsiteX17" fmla="*/ 153225 w 2076232"/>
                  <a:gd name="connsiteY17" fmla="*/ 1071146 h 2561350"/>
                  <a:gd name="connsiteX18" fmla="*/ 106805 w 2076232"/>
                  <a:gd name="connsiteY18" fmla="*/ 382371 h 2561350"/>
                  <a:gd name="connsiteX19" fmla="*/ 824595 w 2076232"/>
                  <a:gd name="connsiteY19" fmla="*/ 389002 h 2561350"/>
                  <a:gd name="connsiteX20" fmla="*/ 789691 w 2076232"/>
                  <a:gd name="connsiteY20" fmla="*/ 283670 h 2561350"/>
                  <a:gd name="connsiteX21" fmla="*/ 1025434 w 2076232"/>
                  <a:gd name="connsiteY21" fmla="*/ 3 h 2561350"/>
                  <a:gd name="connsiteX0" fmla="*/ 1025434 w 2077711"/>
                  <a:gd name="connsiteY0" fmla="*/ 3 h 2561350"/>
                  <a:gd name="connsiteX1" fmla="*/ 1239747 w 2077711"/>
                  <a:gd name="connsiteY1" fmla="*/ 286050 h 2561350"/>
                  <a:gd name="connsiteX2" fmla="*/ 1217611 w 2077711"/>
                  <a:gd name="connsiteY2" fmla="*/ 389002 h 2561350"/>
                  <a:gd name="connsiteX3" fmla="*/ 1968899 w 2077711"/>
                  <a:gd name="connsiteY3" fmla="*/ 369108 h 2561350"/>
                  <a:gd name="connsiteX4" fmla="*/ 1949005 w 2077711"/>
                  <a:gd name="connsiteY4" fmla="*/ 1063389 h 2561350"/>
                  <a:gd name="connsiteX5" fmla="*/ 1859687 w 2077711"/>
                  <a:gd name="connsiteY5" fmla="*/ 1037347 h 2561350"/>
                  <a:gd name="connsiteX6" fmla="*/ 1857307 w 2077711"/>
                  <a:gd name="connsiteY6" fmla="*/ 1487403 h 2561350"/>
                  <a:gd name="connsiteX7" fmla="*/ 1995425 w 2077711"/>
                  <a:gd name="connsiteY7" fmla="*/ 1456260 h 2561350"/>
                  <a:gd name="connsiteX8" fmla="*/ 1949005 w 2077711"/>
                  <a:gd name="connsiteY8" fmla="*/ 2167002 h 2561350"/>
                  <a:gd name="connsiteX9" fmla="*/ 1219874 w 2077711"/>
                  <a:gd name="connsiteY9" fmla="*/ 2167002 h 2561350"/>
                  <a:gd name="connsiteX10" fmla="*/ 1239747 w 2077711"/>
                  <a:gd name="connsiteY10" fmla="*/ 2275300 h 2561350"/>
                  <a:gd name="connsiteX11" fmla="*/ 789691 w 2077711"/>
                  <a:gd name="connsiteY11" fmla="*/ 2277680 h 2561350"/>
                  <a:gd name="connsiteX12" fmla="*/ 819624 w 2077711"/>
                  <a:gd name="connsiteY12" fmla="*/ 2167002 h 2561350"/>
                  <a:gd name="connsiteX13" fmla="*/ 153225 w 2077711"/>
                  <a:gd name="connsiteY13" fmla="*/ 2167002 h 2561350"/>
                  <a:gd name="connsiteX14" fmla="*/ 153225 w 2077711"/>
                  <a:gd name="connsiteY14" fmla="*/ 1458174 h 2561350"/>
                  <a:gd name="connsiteX15" fmla="*/ 248224 w 2077711"/>
                  <a:gd name="connsiteY15" fmla="*/ 1495354 h 2561350"/>
                  <a:gd name="connsiteX16" fmla="*/ 245844 w 2077711"/>
                  <a:gd name="connsiteY16" fmla="*/ 1045298 h 2561350"/>
                  <a:gd name="connsiteX17" fmla="*/ 153225 w 2077711"/>
                  <a:gd name="connsiteY17" fmla="*/ 1071146 h 2561350"/>
                  <a:gd name="connsiteX18" fmla="*/ 106805 w 2077711"/>
                  <a:gd name="connsiteY18" fmla="*/ 382371 h 2561350"/>
                  <a:gd name="connsiteX19" fmla="*/ 824595 w 2077711"/>
                  <a:gd name="connsiteY19" fmla="*/ 389002 h 2561350"/>
                  <a:gd name="connsiteX20" fmla="*/ 789691 w 2077711"/>
                  <a:gd name="connsiteY20" fmla="*/ 283670 h 2561350"/>
                  <a:gd name="connsiteX21" fmla="*/ 1025434 w 2077711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13436 w 2082173"/>
                  <a:gd name="connsiteY14" fmla="*/ 1511225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38495 w 2095234"/>
                  <a:gd name="connsiteY0" fmla="*/ 3 h 2561350"/>
                  <a:gd name="connsiteX1" fmla="*/ 1252808 w 2095234"/>
                  <a:gd name="connsiteY1" fmla="*/ 286050 h 2561350"/>
                  <a:gd name="connsiteX2" fmla="*/ 1230672 w 2095234"/>
                  <a:gd name="connsiteY2" fmla="*/ 389002 h 2561350"/>
                  <a:gd name="connsiteX3" fmla="*/ 1981960 w 2095234"/>
                  <a:gd name="connsiteY3" fmla="*/ 369108 h 2561350"/>
                  <a:gd name="connsiteX4" fmla="*/ 1975328 w 2095234"/>
                  <a:gd name="connsiteY4" fmla="*/ 1096546 h 2561350"/>
                  <a:gd name="connsiteX5" fmla="*/ 1872748 w 2095234"/>
                  <a:gd name="connsiteY5" fmla="*/ 1037347 h 2561350"/>
                  <a:gd name="connsiteX6" fmla="*/ 1857106 w 2095234"/>
                  <a:gd name="connsiteY6" fmla="*/ 1520560 h 2561350"/>
                  <a:gd name="connsiteX7" fmla="*/ 2008486 w 2095234"/>
                  <a:gd name="connsiteY7" fmla="*/ 1456260 h 2561350"/>
                  <a:gd name="connsiteX8" fmla="*/ 1962066 w 2095234"/>
                  <a:gd name="connsiteY8" fmla="*/ 2180265 h 2561350"/>
                  <a:gd name="connsiteX9" fmla="*/ 1232935 w 2095234"/>
                  <a:gd name="connsiteY9" fmla="*/ 2167002 h 2561350"/>
                  <a:gd name="connsiteX10" fmla="*/ 1252808 w 2095234"/>
                  <a:gd name="connsiteY10" fmla="*/ 2275300 h 2561350"/>
                  <a:gd name="connsiteX11" fmla="*/ 802752 w 2095234"/>
                  <a:gd name="connsiteY11" fmla="*/ 2277680 h 2561350"/>
                  <a:gd name="connsiteX12" fmla="*/ 832685 w 2095234"/>
                  <a:gd name="connsiteY12" fmla="*/ 2167002 h 2561350"/>
                  <a:gd name="connsiteX13" fmla="*/ 139760 w 2095234"/>
                  <a:gd name="connsiteY13" fmla="*/ 2200159 h 2561350"/>
                  <a:gd name="connsiteX14" fmla="*/ 119866 w 2095234"/>
                  <a:gd name="connsiteY14" fmla="*/ 1497962 h 2561350"/>
                  <a:gd name="connsiteX15" fmla="*/ 281179 w 2095234"/>
                  <a:gd name="connsiteY15" fmla="*/ 1561668 h 2561350"/>
                  <a:gd name="connsiteX16" fmla="*/ 258905 w 2095234"/>
                  <a:gd name="connsiteY16" fmla="*/ 1045298 h 2561350"/>
                  <a:gd name="connsiteX17" fmla="*/ 146392 w 2095234"/>
                  <a:gd name="connsiteY17" fmla="*/ 1091040 h 2561350"/>
                  <a:gd name="connsiteX18" fmla="*/ 119866 w 2095234"/>
                  <a:gd name="connsiteY18" fmla="*/ 382371 h 2561350"/>
                  <a:gd name="connsiteX19" fmla="*/ 837656 w 2095234"/>
                  <a:gd name="connsiteY19" fmla="*/ 389002 h 2561350"/>
                  <a:gd name="connsiteX20" fmla="*/ 802752 w 2095234"/>
                  <a:gd name="connsiteY20" fmla="*/ 283670 h 2561350"/>
                  <a:gd name="connsiteX21" fmla="*/ 1038495 w 2095234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01239 w 2076607"/>
                  <a:gd name="connsiteY17" fmla="*/ 382371 h 2561350"/>
                  <a:gd name="connsiteX18" fmla="*/ 819029 w 2076607"/>
                  <a:gd name="connsiteY18" fmla="*/ 389002 h 2561350"/>
                  <a:gd name="connsiteX19" fmla="*/ 784125 w 2076607"/>
                  <a:gd name="connsiteY19" fmla="*/ 283670 h 2561350"/>
                  <a:gd name="connsiteX20" fmla="*/ 1019868 w 2076607"/>
                  <a:gd name="connsiteY20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36388 w 2076607"/>
                  <a:gd name="connsiteY17" fmla="*/ 727479 h 2561350"/>
                  <a:gd name="connsiteX18" fmla="*/ 101239 w 2076607"/>
                  <a:gd name="connsiteY18" fmla="*/ 382371 h 2561350"/>
                  <a:gd name="connsiteX19" fmla="*/ 819029 w 2076607"/>
                  <a:gd name="connsiteY19" fmla="*/ 389002 h 2561350"/>
                  <a:gd name="connsiteX20" fmla="*/ 784125 w 2076607"/>
                  <a:gd name="connsiteY20" fmla="*/ 283670 h 2561350"/>
                  <a:gd name="connsiteX21" fmla="*/ 1019868 w 2076607"/>
                  <a:gd name="connsiteY21" fmla="*/ 3 h 2561350"/>
                  <a:gd name="connsiteX0" fmla="*/ 1030195 w 2086934"/>
                  <a:gd name="connsiteY0" fmla="*/ 3 h 2561350"/>
                  <a:gd name="connsiteX1" fmla="*/ 1244508 w 2086934"/>
                  <a:gd name="connsiteY1" fmla="*/ 286050 h 2561350"/>
                  <a:gd name="connsiteX2" fmla="*/ 1222372 w 2086934"/>
                  <a:gd name="connsiteY2" fmla="*/ 389002 h 2561350"/>
                  <a:gd name="connsiteX3" fmla="*/ 1973660 w 2086934"/>
                  <a:gd name="connsiteY3" fmla="*/ 369108 h 2561350"/>
                  <a:gd name="connsiteX4" fmla="*/ 1967028 w 2086934"/>
                  <a:gd name="connsiteY4" fmla="*/ 1096546 h 2561350"/>
                  <a:gd name="connsiteX5" fmla="*/ 1864448 w 2086934"/>
                  <a:gd name="connsiteY5" fmla="*/ 1037347 h 2561350"/>
                  <a:gd name="connsiteX6" fmla="*/ 1848806 w 2086934"/>
                  <a:gd name="connsiteY6" fmla="*/ 1520560 h 2561350"/>
                  <a:gd name="connsiteX7" fmla="*/ 2000186 w 2086934"/>
                  <a:gd name="connsiteY7" fmla="*/ 1456260 h 2561350"/>
                  <a:gd name="connsiteX8" fmla="*/ 1953766 w 2086934"/>
                  <a:gd name="connsiteY8" fmla="*/ 2180265 h 2561350"/>
                  <a:gd name="connsiteX9" fmla="*/ 1224635 w 2086934"/>
                  <a:gd name="connsiteY9" fmla="*/ 2167002 h 2561350"/>
                  <a:gd name="connsiteX10" fmla="*/ 1244508 w 2086934"/>
                  <a:gd name="connsiteY10" fmla="*/ 2275300 h 2561350"/>
                  <a:gd name="connsiteX11" fmla="*/ 794452 w 2086934"/>
                  <a:gd name="connsiteY11" fmla="*/ 2277680 h 2561350"/>
                  <a:gd name="connsiteX12" fmla="*/ 824385 w 2086934"/>
                  <a:gd name="connsiteY12" fmla="*/ 2167002 h 2561350"/>
                  <a:gd name="connsiteX13" fmla="*/ 131460 w 2086934"/>
                  <a:gd name="connsiteY13" fmla="*/ 2200159 h 2561350"/>
                  <a:gd name="connsiteX14" fmla="*/ 111566 w 2086934"/>
                  <a:gd name="connsiteY14" fmla="*/ 1497962 h 2561350"/>
                  <a:gd name="connsiteX15" fmla="*/ 272879 w 2086934"/>
                  <a:gd name="connsiteY15" fmla="*/ 1561668 h 2561350"/>
                  <a:gd name="connsiteX16" fmla="*/ 250605 w 2086934"/>
                  <a:gd name="connsiteY16" fmla="*/ 1045298 h 2561350"/>
                  <a:gd name="connsiteX17" fmla="*/ 9943 w 2086934"/>
                  <a:gd name="connsiteY17" fmla="*/ 1018431 h 2561350"/>
                  <a:gd name="connsiteX18" fmla="*/ 111566 w 2086934"/>
                  <a:gd name="connsiteY18" fmla="*/ 382371 h 2561350"/>
                  <a:gd name="connsiteX19" fmla="*/ 829356 w 2086934"/>
                  <a:gd name="connsiteY19" fmla="*/ 389002 h 2561350"/>
                  <a:gd name="connsiteX20" fmla="*/ 794452 w 2086934"/>
                  <a:gd name="connsiteY20" fmla="*/ 283670 h 2561350"/>
                  <a:gd name="connsiteX21" fmla="*/ 1030195 w 2086934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270566 w 2084621"/>
                  <a:gd name="connsiteY14" fmla="*/ 1561668 h 2561350"/>
                  <a:gd name="connsiteX15" fmla="*/ 248292 w 2084621"/>
                  <a:gd name="connsiteY15" fmla="*/ 1045298 h 2561350"/>
                  <a:gd name="connsiteX16" fmla="*/ 7630 w 2084621"/>
                  <a:gd name="connsiteY16" fmla="*/ 1018431 h 2561350"/>
                  <a:gd name="connsiteX17" fmla="*/ 109253 w 2084621"/>
                  <a:gd name="connsiteY17" fmla="*/ 382371 h 2561350"/>
                  <a:gd name="connsiteX18" fmla="*/ 827043 w 2084621"/>
                  <a:gd name="connsiteY18" fmla="*/ 389002 h 2561350"/>
                  <a:gd name="connsiteX19" fmla="*/ 792139 w 2084621"/>
                  <a:gd name="connsiteY19" fmla="*/ 283670 h 2561350"/>
                  <a:gd name="connsiteX20" fmla="*/ 1027882 w 2084621"/>
                  <a:gd name="connsiteY20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76730 w 2084621"/>
                  <a:gd name="connsiteY14" fmla="*/ 1866419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33820 w 2090559"/>
                  <a:gd name="connsiteY0" fmla="*/ 3 h 2561350"/>
                  <a:gd name="connsiteX1" fmla="*/ 1248133 w 2090559"/>
                  <a:gd name="connsiteY1" fmla="*/ 286050 h 2561350"/>
                  <a:gd name="connsiteX2" fmla="*/ 1225997 w 2090559"/>
                  <a:gd name="connsiteY2" fmla="*/ 389002 h 2561350"/>
                  <a:gd name="connsiteX3" fmla="*/ 1977285 w 2090559"/>
                  <a:gd name="connsiteY3" fmla="*/ 369108 h 2561350"/>
                  <a:gd name="connsiteX4" fmla="*/ 1970653 w 2090559"/>
                  <a:gd name="connsiteY4" fmla="*/ 1096546 h 2561350"/>
                  <a:gd name="connsiteX5" fmla="*/ 1868073 w 2090559"/>
                  <a:gd name="connsiteY5" fmla="*/ 1037347 h 2561350"/>
                  <a:gd name="connsiteX6" fmla="*/ 1852431 w 2090559"/>
                  <a:gd name="connsiteY6" fmla="*/ 1520560 h 2561350"/>
                  <a:gd name="connsiteX7" fmla="*/ 2003811 w 2090559"/>
                  <a:gd name="connsiteY7" fmla="*/ 1456260 h 2561350"/>
                  <a:gd name="connsiteX8" fmla="*/ 1957391 w 2090559"/>
                  <a:gd name="connsiteY8" fmla="*/ 2180265 h 2561350"/>
                  <a:gd name="connsiteX9" fmla="*/ 1228260 w 2090559"/>
                  <a:gd name="connsiteY9" fmla="*/ 2167002 h 2561350"/>
                  <a:gd name="connsiteX10" fmla="*/ 1248133 w 2090559"/>
                  <a:gd name="connsiteY10" fmla="*/ 2275300 h 2561350"/>
                  <a:gd name="connsiteX11" fmla="*/ 798077 w 2090559"/>
                  <a:gd name="connsiteY11" fmla="*/ 2277680 h 2561350"/>
                  <a:gd name="connsiteX12" fmla="*/ 828010 w 2090559"/>
                  <a:gd name="connsiteY12" fmla="*/ 2167002 h 2561350"/>
                  <a:gd name="connsiteX13" fmla="*/ 135085 w 2090559"/>
                  <a:gd name="connsiteY13" fmla="*/ 2200159 h 2561350"/>
                  <a:gd name="connsiteX14" fmla="*/ 6108 w 2090559"/>
                  <a:gd name="connsiteY14" fmla="*/ 1657531 h 2561350"/>
                  <a:gd name="connsiteX15" fmla="*/ 276504 w 2090559"/>
                  <a:gd name="connsiteY15" fmla="*/ 1561668 h 2561350"/>
                  <a:gd name="connsiteX16" fmla="*/ 254230 w 2090559"/>
                  <a:gd name="connsiteY16" fmla="*/ 1045298 h 2561350"/>
                  <a:gd name="connsiteX17" fmla="*/ 13568 w 2090559"/>
                  <a:gd name="connsiteY17" fmla="*/ 1018431 h 2561350"/>
                  <a:gd name="connsiteX18" fmla="*/ 115191 w 2090559"/>
                  <a:gd name="connsiteY18" fmla="*/ 382371 h 2561350"/>
                  <a:gd name="connsiteX19" fmla="*/ 832981 w 2090559"/>
                  <a:gd name="connsiteY19" fmla="*/ 389002 h 2561350"/>
                  <a:gd name="connsiteX20" fmla="*/ 798077 w 2090559"/>
                  <a:gd name="connsiteY20" fmla="*/ 283670 h 2561350"/>
                  <a:gd name="connsiteX21" fmla="*/ 1033820 w 2090559"/>
                  <a:gd name="connsiteY21" fmla="*/ 3 h 2561350"/>
                  <a:gd name="connsiteX0" fmla="*/ 1032856 w 2089595"/>
                  <a:gd name="connsiteY0" fmla="*/ 3 h 2561350"/>
                  <a:gd name="connsiteX1" fmla="*/ 1247169 w 2089595"/>
                  <a:gd name="connsiteY1" fmla="*/ 286050 h 2561350"/>
                  <a:gd name="connsiteX2" fmla="*/ 1225033 w 2089595"/>
                  <a:gd name="connsiteY2" fmla="*/ 389002 h 2561350"/>
                  <a:gd name="connsiteX3" fmla="*/ 1976321 w 2089595"/>
                  <a:gd name="connsiteY3" fmla="*/ 369108 h 2561350"/>
                  <a:gd name="connsiteX4" fmla="*/ 1969689 w 2089595"/>
                  <a:gd name="connsiteY4" fmla="*/ 1096546 h 2561350"/>
                  <a:gd name="connsiteX5" fmla="*/ 1867109 w 2089595"/>
                  <a:gd name="connsiteY5" fmla="*/ 1037347 h 2561350"/>
                  <a:gd name="connsiteX6" fmla="*/ 1851467 w 2089595"/>
                  <a:gd name="connsiteY6" fmla="*/ 1520560 h 2561350"/>
                  <a:gd name="connsiteX7" fmla="*/ 2002847 w 2089595"/>
                  <a:gd name="connsiteY7" fmla="*/ 1456260 h 2561350"/>
                  <a:gd name="connsiteX8" fmla="*/ 1956427 w 2089595"/>
                  <a:gd name="connsiteY8" fmla="*/ 2180265 h 2561350"/>
                  <a:gd name="connsiteX9" fmla="*/ 1227296 w 2089595"/>
                  <a:gd name="connsiteY9" fmla="*/ 2167002 h 2561350"/>
                  <a:gd name="connsiteX10" fmla="*/ 1247169 w 2089595"/>
                  <a:gd name="connsiteY10" fmla="*/ 2275300 h 2561350"/>
                  <a:gd name="connsiteX11" fmla="*/ 797113 w 2089595"/>
                  <a:gd name="connsiteY11" fmla="*/ 2277680 h 2561350"/>
                  <a:gd name="connsiteX12" fmla="*/ 827046 w 2089595"/>
                  <a:gd name="connsiteY12" fmla="*/ 2167002 h 2561350"/>
                  <a:gd name="connsiteX13" fmla="*/ 134121 w 2089595"/>
                  <a:gd name="connsiteY13" fmla="*/ 2200159 h 2561350"/>
                  <a:gd name="connsiteX14" fmla="*/ 5144 w 2089595"/>
                  <a:gd name="connsiteY14" fmla="*/ 1657531 h 2561350"/>
                  <a:gd name="connsiteX15" fmla="*/ 275540 w 2089595"/>
                  <a:gd name="connsiteY15" fmla="*/ 1561668 h 2561350"/>
                  <a:gd name="connsiteX16" fmla="*/ 253266 w 2089595"/>
                  <a:gd name="connsiteY16" fmla="*/ 1045298 h 2561350"/>
                  <a:gd name="connsiteX17" fmla="*/ 12604 w 2089595"/>
                  <a:gd name="connsiteY17" fmla="*/ 1018431 h 2561350"/>
                  <a:gd name="connsiteX18" fmla="*/ 114227 w 2089595"/>
                  <a:gd name="connsiteY18" fmla="*/ 382371 h 2561350"/>
                  <a:gd name="connsiteX19" fmla="*/ 832017 w 2089595"/>
                  <a:gd name="connsiteY19" fmla="*/ 389002 h 2561350"/>
                  <a:gd name="connsiteX20" fmla="*/ 797113 w 2089595"/>
                  <a:gd name="connsiteY20" fmla="*/ 283670 h 2561350"/>
                  <a:gd name="connsiteX21" fmla="*/ 1032856 w 2089595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863015 w 2081039"/>
                  <a:gd name="connsiteY4" fmla="*/ 1037347 h 2561350"/>
                  <a:gd name="connsiteX5" fmla="*/ 1847373 w 2081039"/>
                  <a:gd name="connsiteY5" fmla="*/ 1520560 h 2561350"/>
                  <a:gd name="connsiteX6" fmla="*/ 1998753 w 2081039"/>
                  <a:gd name="connsiteY6" fmla="*/ 1456260 h 2561350"/>
                  <a:gd name="connsiteX7" fmla="*/ 1952333 w 2081039"/>
                  <a:gd name="connsiteY7" fmla="*/ 2180265 h 2561350"/>
                  <a:gd name="connsiteX8" fmla="*/ 1223202 w 2081039"/>
                  <a:gd name="connsiteY8" fmla="*/ 2167002 h 2561350"/>
                  <a:gd name="connsiteX9" fmla="*/ 1243075 w 2081039"/>
                  <a:gd name="connsiteY9" fmla="*/ 2275300 h 2561350"/>
                  <a:gd name="connsiteX10" fmla="*/ 793019 w 2081039"/>
                  <a:gd name="connsiteY10" fmla="*/ 2277680 h 2561350"/>
                  <a:gd name="connsiteX11" fmla="*/ 822952 w 2081039"/>
                  <a:gd name="connsiteY11" fmla="*/ 2167002 h 2561350"/>
                  <a:gd name="connsiteX12" fmla="*/ 130027 w 2081039"/>
                  <a:gd name="connsiteY12" fmla="*/ 2200159 h 2561350"/>
                  <a:gd name="connsiteX13" fmla="*/ 1050 w 2081039"/>
                  <a:gd name="connsiteY13" fmla="*/ 1657531 h 2561350"/>
                  <a:gd name="connsiteX14" fmla="*/ 271446 w 2081039"/>
                  <a:gd name="connsiteY14" fmla="*/ 1561668 h 2561350"/>
                  <a:gd name="connsiteX15" fmla="*/ 249172 w 2081039"/>
                  <a:gd name="connsiteY15" fmla="*/ 1045298 h 2561350"/>
                  <a:gd name="connsiteX16" fmla="*/ 8510 w 2081039"/>
                  <a:gd name="connsiteY16" fmla="*/ 1018431 h 2561350"/>
                  <a:gd name="connsiteX17" fmla="*/ 110133 w 2081039"/>
                  <a:gd name="connsiteY17" fmla="*/ 382371 h 2561350"/>
                  <a:gd name="connsiteX18" fmla="*/ 827923 w 2081039"/>
                  <a:gd name="connsiteY18" fmla="*/ 389002 h 2561350"/>
                  <a:gd name="connsiteX19" fmla="*/ 793019 w 2081039"/>
                  <a:gd name="connsiteY19" fmla="*/ 283670 h 2561350"/>
                  <a:gd name="connsiteX20" fmla="*/ 1028762 w 2081039"/>
                  <a:gd name="connsiteY20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933270 w 2081039"/>
                  <a:gd name="connsiteY4" fmla="*/ 764780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890996 w 2072429"/>
                  <a:gd name="connsiteY7" fmla="*/ 1722186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47373 w 2072429"/>
                  <a:gd name="connsiteY5" fmla="*/ 1535481 h 2561350"/>
                  <a:gd name="connsiteX6" fmla="*/ 2065070 w 2072429"/>
                  <a:gd name="connsiteY6" fmla="*/ 1597847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997927 w 2072429"/>
                  <a:gd name="connsiteY5" fmla="*/ 118007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069564" h="2561350">
                    <a:moveTo>
                      <a:pt x="1028762" y="3"/>
                    </a:moveTo>
                    <a:cubicBezTo>
                      <a:pt x="1197831" y="-691"/>
                      <a:pt x="1365814" y="120921"/>
                      <a:pt x="1243075" y="286050"/>
                    </a:cubicBezTo>
                    <a:cubicBezTo>
                      <a:pt x="1226965" y="315682"/>
                      <a:pt x="1215183" y="348101"/>
                      <a:pt x="1220939" y="389002"/>
                    </a:cubicBezTo>
                    <a:cubicBezTo>
                      <a:pt x="1226007" y="528261"/>
                      <a:pt x="1696102" y="461119"/>
                      <a:pt x="1959793" y="361648"/>
                    </a:cubicBezTo>
                    <a:cubicBezTo>
                      <a:pt x="2053648" y="496394"/>
                      <a:pt x="2070837" y="822506"/>
                      <a:pt x="2067556" y="961234"/>
                    </a:cubicBezTo>
                    <a:cubicBezTo>
                      <a:pt x="2071425" y="1080232"/>
                      <a:pt x="2014728" y="1106744"/>
                      <a:pt x="1881048" y="1030865"/>
                    </a:cubicBezTo>
                    <a:cubicBezTo>
                      <a:pt x="1483772" y="845572"/>
                      <a:pt x="1585020" y="1699608"/>
                      <a:pt x="1847373" y="1535481"/>
                    </a:cubicBezTo>
                    <a:cubicBezTo>
                      <a:pt x="1929125" y="1495441"/>
                      <a:pt x="2055039" y="1373504"/>
                      <a:pt x="2065070" y="1597847"/>
                    </a:cubicBezTo>
                    <a:cubicBezTo>
                      <a:pt x="2080077" y="1677957"/>
                      <a:pt x="2061145" y="2086235"/>
                      <a:pt x="1952333" y="2180265"/>
                    </a:cubicBezTo>
                    <a:cubicBezTo>
                      <a:pt x="1755709" y="2153739"/>
                      <a:pt x="1373407" y="2007849"/>
                      <a:pt x="1223202" y="2167002"/>
                    </a:cubicBezTo>
                    <a:cubicBezTo>
                      <a:pt x="1209721" y="2193452"/>
                      <a:pt x="1212523" y="2230274"/>
                      <a:pt x="1243075" y="2275300"/>
                    </a:cubicBezTo>
                    <a:cubicBezTo>
                      <a:pt x="1483581" y="2660267"/>
                      <a:pt x="581086" y="2652331"/>
                      <a:pt x="793019" y="2277680"/>
                    </a:cubicBezTo>
                    <a:cubicBezTo>
                      <a:pt x="831994" y="2223379"/>
                      <a:pt x="839802" y="2190096"/>
                      <a:pt x="822952" y="2167002"/>
                    </a:cubicBezTo>
                    <a:cubicBezTo>
                      <a:pt x="720184" y="2021111"/>
                      <a:pt x="378685" y="2147108"/>
                      <a:pt x="130027" y="2200159"/>
                    </a:cubicBezTo>
                    <a:cubicBezTo>
                      <a:pt x="37391" y="2130168"/>
                      <a:pt x="-7600" y="1771407"/>
                      <a:pt x="1050" y="1657531"/>
                    </a:cubicBezTo>
                    <a:cubicBezTo>
                      <a:pt x="24620" y="1416831"/>
                      <a:pt x="117773" y="1502066"/>
                      <a:pt x="271446" y="1561668"/>
                    </a:cubicBezTo>
                    <a:cubicBezTo>
                      <a:pt x="483628" y="1635999"/>
                      <a:pt x="591036" y="1022800"/>
                      <a:pt x="249172" y="1045298"/>
                    </a:cubicBezTo>
                    <a:cubicBezTo>
                      <a:pt x="168463" y="1050498"/>
                      <a:pt x="31683" y="1183628"/>
                      <a:pt x="8510" y="1018431"/>
                    </a:cubicBezTo>
                    <a:cubicBezTo>
                      <a:pt x="-14663" y="907943"/>
                      <a:pt x="13766" y="478572"/>
                      <a:pt x="110133" y="382371"/>
                    </a:cubicBezTo>
                    <a:cubicBezTo>
                      <a:pt x="506339" y="514999"/>
                      <a:pt x="789812" y="488473"/>
                      <a:pt x="827923" y="389002"/>
                    </a:cubicBezTo>
                    <a:cubicBezTo>
                      <a:pt x="838244" y="365427"/>
                      <a:pt x="828672" y="333342"/>
                      <a:pt x="793019" y="283670"/>
                    </a:cubicBezTo>
                    <a:cubicBezTo>
                      <a:pt x="687053" y="96344"/>
                      <a:pt x="859693" y="698"/>
                      <a:pt x="1028762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40000"/>
                      <a:lumOff val="6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  <a:sp3d prstMaterial="dkEdge">
                <a:bevelT w="508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1" name="Rectangle 5"/>
              <p:cNvSpPr/>
              <p:nvPr/>
            </p:nvSpPr>
            <p:spPr>
              <a:xfrm rot="5400000">
                <a:off x="6225169" y="4496805"/>
                <a:ext cx="1427811" cy="1792219"/>
              </a:xfrm>
              <a:custGeom>
                <a:avLst/>
                <a:gdLst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949187"/>
                  <a:gd name="connsiteY0" fmla="*/ 3 h 2561350"/>
                  <a:gd name="connsiteX1" fmla="*/ 1132942 w 1949187"/>
                  <a:gd name="connsiteY1" fmla="*/ 286050 h 2561350"/>
                  <a:gd name="connsiteX2" fmla="*/ 1110806 w 1949187"/>
                  <a:gd name="connsiteY2" fmla="*/ 389002 h 2561350"/>
                  <a:gd name="connsiteX3" fmla="*/ 1862094 w 1949187"/>
                  <a:gd name="connsiteY3" fmla="*/ 369108 h 2561350"/>
                  <a:gd name="connsiteX4" fmla="*/ 1842200 w 1949187"/>
                  <a:gd name="connsiteY4" fmla="*/ 1063389 h 2561350"/>
                  <a:gd name="connsiteX5" fmla="*/ 1752882 w 1949187"/>
                  <a:gd name="connsiteY5" fmla="*/ 1037347 h 2561350"/>
                  <a:gd name="connsiteX6" fmla="*/ 1750502 w 1949187"/>
                  <a:gd name="connsiteY6" fmla="*/ 1487403 h 2561350"/>
                  <a:gd name="connsiteX7" fmla="*/ 1842200 w 1949187"/>
                  <a:gd name="connsiteY7" fmla="*/ 1449629 h 2561350"/>
                  <a:gd name="connsiteX8" fmla="*/ 1842200 w 1949187"/>
                  <a:gd name="connsiteY8" fmla="*/ 2167002 h 2561350"/>
                  <a:gd name="connsiteX9" fmla="*/ 1113069 w 1949187"/>
                  <a:gd name="connsiteY9" fmla="*/ 2167002 h 2561350"/>
                  <a:gd name="connsiteX10" fmla="*/ 1132942 w 1949187"/>
                  <a:gd name="connsiteY10" fmla="*/ 2275300 h 2561350"/>
                  <a:gd name="connsiteX11" fmla="*/ 682886 w 1949187"/>
                  <a:gd name="connsiteY11" fmla="*/ 2277680 h 2561350"/>
                  <a:gd name="connsiteX12" fmla="*/ 712819 w 1949187"/>
                  <a:gd name="connsiteY12" fmla="*/ 2167002 h 2561350"/>
                  <a:gd name="connsiteX13" fmla="*/ 46420 w 1949187"/>
                  <a:gd name="connsiteY13" fmla="*/ 2167002 h 2561350"/>
                  <a:gd name="connsiteX14" fmla="*/ 46420 w 1949187"/>
                  <a:gd name="connsiteY14" fmla="*/ 1458174 h 2561350"/>
                  <a:gd name="connsiteX15" fmla="*/ 141419 w 1949187"/>
                  <a:gd name="connsiteY15" fmla="*/ 1495354 h 2561350"/>
                  <a:gd name="connsiteX16" fmla="*/ 139039 w 1949187"/>
                  <a:gd name="connsiteY16" fmla="*/ 1045298 h 2561350"/>
                  <a:gd name="connsiteX17" fmla="*/ 46420 w 1949187"/>
                  <a:gd name="connsiteY17" fmla="*/ 1071146 h 2561350"/>
                  <a:gd name="connsiteX18" fmla="*/ 0 w 1949187"/>
                  <a:gd name="connsiteY18" fmla="*/ 382371 h 2561350"/>
                  <a:gd name="connsiteX19" fmla="*/ 717790 w 1949187"/>
                  <a:gd name="connsiteY19" fmla="*/ 389002 h 2561350"/>
                  <a:gd name="connsiteX20" fmla="*/ 682886 w 1949187"/>
                  <a:gd name="connsiteY20" fmla="*/ 283670 h 2561350"/>
                  <a:gd name="connsiteX21" fmla="*/ 918629 w 1949187"/>
                  <a:gd name="connsiteY21" fmla="*/ 3 h 2561350"/>
                  <a:gd name="connsiteX0" fmla="*/ 918629 w 1966660"/>
                  <a:gd name="connsiteY0" fmla="*/ 3 h 2561350"/>
                  <a:gd name="connsiteX1" fmla="*/ 1132942 w 1966660"/>
                  <a:gd name="connsiteY1" fmla="*/ 286050 h 2561350"/>
                  <a:gd name="connsiteX2" fmla="*/ 1110806 w 1966660"/>
                  <a:gd name="connsiteY2" fmla="*/ 389002 h 2561350"/>
                  <a:gd name="connsiteX3" fmla="*/ 1862094 w 1966660"/>
                  <a:gd name="connsiteY3" fmla="*/ 369108 h 2561350"/>
                  <a:gd name="connsiteX4" fmla="*/ 1842200 w 1966660"/>
                  <a:gd name="connsiteY4" fmla="*/ 1063389 h 2561350"/>
                  <a:gd name="connsiteX5" fmla="*/ 1752882 w 1966660"/>
                  <a:gd name="connsiteY5" fmla="*/ 1037347 h 2561350"/>
                  <a:gd name="connsiteX6" fmla="*/ 1750502 w 1966660"/>
                  <a:gd name="connsiteY6" fmla="*/ 1487403 h 2561350"/>
                  <a:gd name="connsiteX7" fmla="*/ 1842200 w 1966660"/>
                  <a:gd name="connsiteY7" fmla="*/ 1449629 h 2561350"/>
                  <a:gd name="connsiteX8" fmla="*/ 1842200 w 1966660"/>
                  <a:gd name="connsiteY8" fmla="*/ 2167002 h 2561350"/>
                  <a:gd name="connsiteX9" fmla="*/ 1113069 w 1966660"/>
                  <a:gd name="connsiteY9" fmla="*/ 2167002 h 2561350"/>
                  <a:gd name="connsiteX10" fmla="*/ 1132942 w 1966660"/>
                  <a:gd name="connsiteY10" fmla="*/ 2275300 h 2561350"/>
                  <a:gd name="connsiteX11" fmla="*/ 682886 w 1966660"/>
                  <a:gd name="connsiteY11" fmla="*/ 2277680 h 2561350"/>
                  <a:gd name="connsiteX12" fmla="*/ 712819 w 1966660"/>
                  <a:gd name="connsiteY12" fmla="*/ 2167002 h 2561350"/>
                  <a:gd name="connsiteX13" fmla="*/ 46420 w 1966660"/>
                  <a:gd name="connsiteY13" fmla="*/ 2167002 h 2561350"/>
                  <a:gd name="connsiteX14" fmla="*/ 46420 w 1966660"/>
                  <a:gd name="connsiteY14" fmla="*/ 1458174 h 2561350"/>
                  <a:gd name="connsiteX15" fmla="*/ 141419 w 1966660"/>
                  <a:gd name="connsiteY15" fmla="*/ 1495354 h 2561350"/>
                  <a:gd name="connsiteX16" fmla="*/ 139039 w 1966660"/>
                  <a:gd name="connsiteY16" fmla="*/ 1045298 h 2561350"/>
                  <a:gd name="connsiteX17" fmla="*/ 46420 w 1966660"/>
                  <a:gd name="connsiteY17" fmla="*/ 1071146 h 2561350"/>
                  <a:gd name="connsiteX18" fmla="*/ 0 w 1966660"/>
                  <a:gd name="connsiteY18" fmla="*/ 382371 h 2561350"/>
                  <a:gd name="connsiteX19" fmla="*/ 717790 w 1966660"/>
                  <a:gd name="connsiteY19" fmla="*/ 389002 h 2561350"/>
                  <a:gd name="connsiteX20" fmla="*/ 682886 w 1966660"/>
                  <a:gd name="connsiteY20" fmla="*/ 283670 h 2561350"/>
                  <a:gd name="connsiteX21" fmla="*/ 918629 w 1966660"/>
                  <a:gd name="connsiteY21" fmla="*/ 3 h 2561350"/>
                  <a:gd name="connsiteX0" fmla="*/ 1023861 w 2071892"/>
                  <a:gd name="connsiteY0" fmla="*/ 3 h 2561350"/>
                  <a:gd name="connsiteX1" fmla="*/ 1238174 w 2071892"/>
                  <a:gd name="connsiteY1" fmla="*/ 286050 h 2561350"/>
                  <a:gd name="connsiteX2" fmla="*/ 1216038 w 2071892"/>
                  <a:gd name="connsiteY2" fmla="*/ 389002 h 2561350"/>
                  <a:gd name="connsiteX3" fmla="*/ 1967326 w 2071892"/>
                  <a:gd name="connsiteY3" fmla="*/ 369108 h 2561350"/>
                  <a:gd name="connsiteX4" fmla="*/ 1947432 w 2071892"/>
                  <a:gd name="connsiteY4" fmla="*/ 1063389 h 2561350"/>
                  <a:gd name="connsiteX5" fmla="*/ 1858114 w 2071892"/>
                  <a:gd name="connsiteY5" fmla="*/ 1037347 h 2561350"/>
                  <a:gd name="connsiteX6" fmla="*/ 1855734 w 2071892"/>
                  <a:gd name="connsiteY6" fmla="*/ 1487403 h 2561350"/>
                  <a:gd name="connsiteX7" fmla="*/ 1947432 w 2071892"/>
                  <a:gd name="connsiteY7" fmla="*/ 1449629 h 2561350"/>
                  <a:gd name="connsiteX8" fmla="*/ 1947432 w 2071892"/>
                  <a:gd name="connsiteY8" fmla="*/ 2167002 h 2561350"/>
                  <a:gd name="connsiteX9" fmla="*/ 1218301 w 2071892"/>
                  <a:gd name="connsiteY9" fmla="*/ 2167002 h 2561350"/>
                  <a:gd name="connsiteX10" fmla="*/ 1238174 w 2071892"/>
                  <a:gd name="connsiteY10" fmla="*/ 2275300 h 2561350"/>
                  <a:gd name="connsiteX11" fmla="*/ 788118 w 2071892"/>
                  <a:gd name="connsiteY11" fmla="*/ 2277680 h 2561350"/>
                  <a:gd name="connsiteX12" fmla="*/ 818051 w 2071892"/>
                  <a:gd name="connsiteY12" fmla="*/ 2167002 h 2561350"/>
                  <a:gd name="connsiteX13" fmla="*/ 151652 w 2071892"/>
                  <a:gd name="connsiteY13" fmla="*/ 2167002 h 2561350"/>
                  <a:gd name="connsiteX14" fmla="*/ 151652 w 2071892"/>
                  <a:gd name="connsiteY14" fmla="*/ 1458174 h 2561350"/>
                  <a:gd name="connsiteX15" fmla="*/ 246651 w 2071892"/>
                  <a:gd name="connsiteY15" fmla="*/ 1495354 h 2561350"/>
                  <a:gd name="connsiteX16" fmla="*/ 244271 w 2071892"/>
                  <a:gd name="connsiteY16" fmla="*/ 1045298 h 2561350"/>
                  <a:gd name="connsiteX17" fmla="*/ 151652 w 2071892"/>
                  <a:gd name="connsiteY17" fmla="*/ 1071146 h 2561350"/>
                  <a:gd name="connsiteX18" fmla="*/ 105232 w 2071892"/>
                  <a:gd name="connsiteY18" fmla="*/ 382371 h 2561350"/>
                  <a:gd name="connsiteX19" fmla="*/ 823022 w 2071892"/>
                  <a:gd name="connsiteY19" fmla="*/ 389002 h 2561350"/>
                  <a:gd name="connsiteX20" fmla="*/ 788118 w 2071892"/>
                  <a:gd name="connsiteY20" fmla="*/ 283670 h 2561350"/>
                  <a:gd name="connsiteX21" fmla="*/ 1023861 w 2071892"/>
                  <a:gd name="connsiteY21" fmla="*/ 3 h 2561350"/>
                  <a:gd name="connsiteX0" fmla="*/ 1039756 w 2087787"/>
                  <a:gd name="connsiteY0" fmla="*/ 3 h 2561350"/>
                  <a:gd name="connsiteX1" fmla="*/ 1254069 w 2087787"/>
                  <a:gd name="connsiteY1" fmla="*/ 286050 h 2561350"/>
                  <a:gd name="connsiteX2" fmla="*/ 1231933 w 2087787"/>
                  <a:gd name="connsiteY2" fmla="*/ 389002 h 2561350"/>
                  <a:gd name="connsiteX3" fmla="*/ 1983221 w 2087787"/>
                  <a:gd name="connsiteY3" fmla="*/ 369108 h 2561350"/>
                  <a:gd name="connsiteX4" fmla="*/ 1963327 w 2087787"/>
                  <a:gd name="connsiteY4" fmla="*/ 1063389 h 2561350"/>
                  <a:gd name="connsiteX5" fmla="*/ 1874009 w 2087787"/>
                  <a:gd name="connsiteY5" fmla="*/ 1037347 h 2561350"/>
                  <a:gd name="connsiteX6" fmla="*/ 1871629 w 2087787"/>
                  <a:gd name="connsiteY6" fmla="*/ 1487403 h 2561350"/>
                  <a:gd name="connsiteX7" fmla="*/ 1963327 w 2087787"/>
                  <a:gd name="connsiteY7" fmla="*/ 1449629 h 2561350"/>
                  <a:gd name="connsiteX8" fmla="*/ 1963327 w 2087787"/>
                  <a:gd name="connsiteY8" fmla="*/ 2167002 h 2561350"/>
                  <a:gd name="connsiteX9" fmla="*/ 1234196 w 2087787"/>
                  <a:gd name="connsiteY9" fmla="*/ 2167002 h 2561350"/>
                  <a:gd name="connsiteX10" fmla="*/ 1254069 w 2087787"/>
                  <a:gd name="connsiteY10" fmla="*/ 2275300 h 2561350"/>
                  <a:gd name="connsiteX11" fmla="*/ 804013 w 2087787"/>
                  <a:gd name="connsiteY11" fmla="*/ 2277680 h 2561350"/>
                  <a:gd name="connsiteX12" fmla="*/ 833946 w 2087787"/>
                  <a:gd name="connsiteY12" fmla="*/ 2167002 h 2561350"/>
                  <a:gd name="connsiteX13" fmla="*/ 167547 w 2087787"/>
                  <a:gd name="connsiteY13" fmla="*/ 2167002 h 2561350"/>
                  <a:gd name="connsiteX14" fmla="*/ 167547 w 2087787"/>
                  <a:gd name="connsiteY14" fmla="*/ 1458174 h 2561350"/>
                  <a:gd name="connsiteX15" fmla="*/ 262546 w 2087787"/>
                  <a:gd name="connsiteY15" fmla="*/ 1495354 h 2561350"/>
                  <a:gd name="connsiteX16" fmla="*/ 260166 w 2087787"/>
                  <a:gd name="connsiteY16" fmla="*/ 1045298 h 2561350"/>
                  <a:gd name="connsiteX17" fmla="*/ 167547 w 2087787"/>
                  <a:gd name="connsiteY17" fmla="*/ 1071146 h 2561350"/>
                  <a:gd name="connsiteX18" fmla="*/ 121127 w 2087787"/>
                  <a:gd name="connsiteY18" fmla="*/ 382371 h 2561350"/>
                  <a:gd name="connsiteX19" fmla="*/ 838917 w 2087787"/>
                  <a:gd name="connsiteY19" fmla="*/ 389002 h 2561350"/>
                  <a:gd name="connsiteX20" fmla="*/ 804013 w 2087787"/>
                  <a:gd name="connsiteY20" fmla="*/ 283670 h 2561350"/>
                  <a:gd name="connsiteX21" fmla="*/ 1039756 w 2087787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88885"/>
                  <a:gd name="connsiteY0" fmla="*/ 3 h 2561350"/>
                  <a:gd name="connsiteX1" fmla="*/ 1239747 w 2088885"/>
                  <a:gd name="connsiteY1" fmla="*/ 286050 h 2561350"/>
                  <a:gd name="connsiteX2" fmla="*/ 1217611 w 2088885"/>
                  <a:gd name="connsiteY2" fmla="*/ 389002 h 2561350"/>
                  <a:gd name="connsiteX3" fmla="*/ 1968899 w 2088885"/>
                  <a:gd name="connsiteY3" fmla="*/ 369108 h 2561350"/>
                  <a:gd name="connsiteX4" fmla="*/ 1949005 w 2088885"/>
                  <a:gd name="connsiteY4" fmla="*/ 1063389 h 2561350"/>
                  <a:gd name="connsiteX5" fmla="*/ 1859687 w 2088885"/>
                  <a:gd name="connsiteY5" fmla="*/ 1037347 h 2561350"/>
                  <a:gd name="connsiteX6" fmla="*/ 1857307 w 2088885"/>
                  <a:gd name="connsiteY6" fmla="*/ 1487403 h 2561350"/>
                  <a:gd name="connsiteX7" fmla="*/ 1949005 w 2088885"/>
                  <a:gd name="connsiteY7" fmla="*/ 1449629 h 2561350"/>
                  <a:gd name="connsiteX8" fmla="*/ 1949005 w 2088885"/>
                  <a:gd name="connsiteY8" fmla="*/ 2167002 h 2561350"/>
                  <a:gd name="connsiteX9" fmla="*/ 1219874 w 2088885"/>
                  <a:gd name="connsiteY9" fmla="*/ 2167002 h 2561350"/>
                  <a:gd name="connsiteX10" fmla="*/ 1239747 w 2088885"/>
                  <a:gd name="connsiteY10" fmla="*/ 2275300 h 2561350"/>
                  <a:gd name="connsiteX11" fmla="*/ 789691 w 2088885"/>
                  <a:gd name="connsiteY11" fmla="*/ 2277680 h 2561350"/>
                  <a:gd name="connsiteX12" fmla="*/ 819624 w 2088885"/>
                  <a:gd name="connsiteY12" fmla="*/ 2167002 h 2561350"/>
                  <a:gd name="connsiteX13" fmla="*/ 153225 w 2088885"/>
                  <a:gd name="connsiteY13" fmla="*/ 2167002 h 2561350"/>
                  <a:gd name="connsiteX14" fmla="*/ 153225 w 2088885"/>
                  <a:gd name="connsiteY14" fmla="*/ 1458174 h 2561350"/>
                  <a:gd name="connsiteX15" fmla="*/ 248224 w 2088885"/>
                  <a:gd name="connsiteY15" fmla="*/ 1495354 h 2561350"/>
                  <a:gd name="connsiteX16" fmla="*/ 245844 w 2088885"/>
                  <a:gd name="connsiteY16" fmla="*/ 1045298 h 2561350"/>
                  <a:gd name="connsiteX17" fmla="*/ 153225 w 2088885"/>
                  <a:gd name="connsiteY17" fmla="*/ 1071146 h 2561350"/>
                  <a:gd name="connsiteX18" fmla="*/ 106805 w 2088885"/>
                  <a:gd name="connsiteY18" fmla="*/ 382371 h 2561350"/>
                  <a:gd name="connsiteX19" fmla="*/ 824595 w 2088885"/>
                  <a:gd name="connsiteY19" fmla="*/ 389002 h 2561350"/>
                  <a:gd name="connsiteX20" fmla="*/ 789691 w 2088885"/>
                  <a:gd name="connsiteY20" fmla="*/ 283670 h 2561350"/>
                  <a:gd name="connsiteX21" fmla="*/ 1025434 w 208888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102756"/>
                  <a:gd name="connsiteY0" fmla="*/ 3 h 2561350"/>
                  <a:gd name="connsiteX1" fmla="*/ 1239747 w 2102756"/>
                  <a:gd name="connsiteY1" fmla="*/ 286050 h 2561350"/>
                  <a:gd name="connsiteX2" fmla="*/ 1217611 w 2102756"/>
                  <a:gd name="connsiteY2" fmla="*/ 389002 h 2561350"/>
                  <a:gd name="connsiteX3" fmla="*/ 1968899 w 2102756"/>
                  <a:gd name="connsiteY3" fmla="*/ 369108 h 2561350"/>
                  <a:gd name="connsiteX4" fmla="*/ 1949005 w 2102756"/>
                  <a:gd name="connsiteY4" fmla="*/ 1063389 h 2561350"/>
                  <a:gd name="connsiteX5" fmla="*/ 1859687 w 2102756"/>
                  <a:gd name="connsiteY5" fmla="*/ 1037347 h 2561350"/>
                  <a:gd name="connsiteX6" fmla="*/ 1857307 w 2102756"/>
                  <a:gd name="connsiteY6" fmla="*/ 1487403 h 2561350"/>
                  <a:gd name="connsiteX7" fmla="*/ 1995425 w 2102756"/>
                  <a:gd name="connsiteY7" fmla="*/ 1456260 h 2561350"/>
                  <a:gd name="connsiteX8" fmla="*/ 1949005 w 2102756"/>
                  <a:gd name="connsiteY8" fmla="*/ 2167002 h 2561350"/>
                  <a:gd name="connsiteX9" fmla="*/ 1219874 w 2102756"/>
                  <a:gd name="connsiteY9" fmla="*/ 2167002 h 2561350"/>
                  <a:gd name="connsiteX10" fmla="*/ 1239747 w 2102756"/>
                  <a:gd name="connsiteY10" fmla="*/ 2275300 h 2561350"/>
                  <a:gd name="connsiteX11" fmla="*/ 789691 w 2102756"/>
                  <a:gd name="connsiteY11" fmla="*/ 2277680 h 2561350"/>
                  <a:gd name="connsiteX12" fmla="*/ 819624 w 2102756"/>
                  <a:gd name="connsiteY12" fmla="*/ 2167002 h 2561350"/>
                  <a:gd name="connsiteX13" fmla="*/ 153225 w 2102756"/>
                  <a:gd name="connsiteY13" fmla="*/ 2167002 h 2561350"/>
                  <a:gd name="connsiteX14" fmla="*/ 153225 w 2102756"/>
                  <a:gd name="connsiteY14" fmla="*/ 1458174 h 2561350"/>
                  <a:gd name="connsiteX15" fmla="*/ 248224 w 2102756"/>
                  <a:gd name="connsiteY15" fmla="*/ 1495354 h 2561350"/>
                  <a:gd name="connsiteX16" fmla="*/ 245844 w 2102756"/>
                  <a:gd name="connsiteY16" fmla="*/ 1045298 h 2561350"/>
                  <a:gd name="connsiteX17" fmla="*/ 153225 w 2102756"/>
                  <a:gd name="connsiteY17" fmla="*/ 1071146 h 2561350"/>
                  <a:gd name="connsiteX18" fmla="*/ 106805 w 2102756"/>
                  <a:gd name="connsiteY18" fmla="*/ 382371 h 2561350"/>
                  <a:gd name="connsiteX19" fmla="*/ 824595 w 2102756"/>
                  <a:gd name="connsiteY19" fmla="*/ 389002 h 2561350"/>
                  <a:gd name="connsiteX20" fmla="*/ 789691 w 2102756"/>
                  <a:gd name="connsiteY20" fmla="*/ 283670 h 2561350"/>
                  <a:gd name="connsiteX21" fmla="*/ 1025434 w 2102756"/>
                  <a:gd name="connsiteY21" fmla="*/ 3 h 2561350"/>
                  <a:gd name="connsiteX0" fmla="*/ 1025434 w 2076232"/>
                  <a:gd name="connsiteY0" fmla="*/ 3 h 2561350"/>
                  <a:gd name="connsiteX1" fmla="*/ 1239747 w 2076232"/>
                  <a:gd name="connsiteY1" fmla="*/ 286050 h 2561350"/>
                  <a:gd name="connsiteX2" fmla="*/ 1217611 w 2076232"/>
                  <a:gd name="connsiteY2" fmla="*/ 389002 h 2561350"/>
                  <a:gd name="connsiteX3" fmla="*/ 1968899 w 2076232"/>
                  <a:gd name="connsiteY3" fmla="*/ 369108 h 2561350"/>
                  <a:gd name="connsiteX4" fmla="*/ 1949005 w 2076232"/>
                  <a:gd name="connsiteY4" fmla="*/ 1063389 h 2561350"/>
                  <a:gd name="connsiteX5" fmla="*/ 1859687 w 2076232"/>
                  <a:gd name="connsiteY5" fmla="*/ 1037347 h 2561350"/>
                  <a:gd name="connsiteX6" fmla="*/ 1857307 w 2076232"/>
                  <a:gd name="connsiteY6" fmla="*/ 1487403 h 2561350"/>
                  <a:gd name="connsiteX7" fmla="*/ 1995425 w 2076232"/>
                  <a:gd name="connsiteY7" fmla="*/ 1456260 h 2561350"/>
                  <a:gd name="connsiteX8" fmla="*/ 1949005 w 2076232"/>
                  <a:gd name="connsiteY8" fmla="*/ 2167002 h 2561350"/>
                  <a:gd name="connsiteX9" fmla="*/ 1219874 w 2076232"/>
                  <a:gd name="connsiteY9" fmla="*/ 2167002 h 2561350"/>
                  <a:gd name="connsiteX10" fmla="*/ 1239747 w 2076232"/>
                  <a:gd name="connsiteY10" fmla="*/ 2275300 h 2561350"/>
                  <a:gd name="connsiteX11" fmla="*/ 789691 w 2076232"/>
                  <a:gd name="connsiteY11" fmla="*/ 2277680 h 2561350"/>
                  <a:gd name="connsiteX12" fmla="*/ 819624 w 2076232"/>
                  <a:gd name="connsiteY12" fmla="*/ 2167002 h 2561350"/>
                  <a:gd name="connsiteX13" fmla="*/ 153225 w 2076232"/>
                  <a:gd name="connsiteY13" fmla="*/ 2167002 h 2561350"/>
                  <a:gd name="connsiteX14" fmla="*/ 153225 w 2076232"/>
                  <a:gd name="connsiteY14" fmla="*/ 1458174 h 2561350"/>
                  <a:gd name="connsiteX15" fmla="*/ 248224 w 2076232"/>
                  <a:gd name="connsiteY15" fmla="*/ 1495354 h 2561350"/>
                  <a:gd name="connsiteX16" fmla="*/ 245844 w 2076232"/>
                  <a:gd name="connsiteY16" fmla="*/ 1045298 h 2561350"/>
                  <a:gd name="connsiteX17" fmla="*/ 153225 w 2076232"/>
                  <a:gd name="connsiteY17" fmla="*/ 1071146 h 2561350"/>
                  <a:gd name="connsiteX18" fmla="*/ 106805 w 2076232"/>
                  <a:gd name="connsiteY18" fmla="*/ 382371 h 2561350"/>
                  <a:gd name="connsiteX19" fmla="*/ 824595 w 2076232"/>
                  <a:gd name="connsiteY19" fmla="*/ 389002 h 2561350"/>
                  <a:gd name="connsiteX20" fmla="*/ 789691 w 2076232"/>
                  <a:gd name="connsiteY20" fmla="*/ 283670 h 2561350"/>
                  <a:gd name="connsiteX21" fmla="*/ 1025434 w 2076232"/>
                  <a:gd name="connsiteY21" fmla="*/ 3 h 2561350"/>
                  <a:gd name="connsiteX0" fmla="*/ 1025434 w 2077711"/>
                  <a:gd name="connsiteY0" fmla="*/ 3 h 2561350"/>
                  <a:gd name="connsiteX1" fmla="*/ 1239747 w 2077711"/>
                  <a:gd name="connsiteY1" fmla="*/ 286050 h 2561350"/>
                  <a:gd name="connsiteX2" fmla="*/ 1217611 w 2077711"/>
                  <a:gd name="connsiteY2" fmla="*/ 389002 h 2561350"/>
                  <a:gd name="connsiteX3" fmla="*/ 1968899 w 2077711"/>
                  <a:gd name="connsiteY3" fmla="*/ 369108 h 2561350"/>
                  <a:gd name="connsiteX4" fmla="*/ 1949005 w 2077711"/>
                  <a:gd name="connsiteY4" fmla="*/ 1063389 h 2561350"/>
                  <a:gd name="connsiteX5" fmla="*/ 1859687 w 2077711"/>
                  <a:gd name="connsiteY5" fmla="*/ 1037347 h 2561350"/>
                  <a:gd name="connsiteX6" fmla="*/ 1857307 w 2077711"/>
                  <a:gd name="connsiteY6" fmla="*/ 1487403 h 2561350"/>
                  <a:gd name="connsiteX7" fmla="*/ 1995425 w 2077711"/>
                  <a:gd name="connsiteY7" fmla="*/ 1456260 h 2561350"/>
                  <a:gd name="connsiteX8" fmla="*/ 1949005 w 2077711"/>
                  <a:gd name="connsiteY8" fmla="*/ 2167002 h 2561350"/>
                  <a:gd name="connsiteX9" fmla="*/ 1219874 w 2077711"/>
                  <a:gd name="connsiteY9" fmla="*/ 2167002 h 2561350"/>
                  <a:gd name="connsiteX10" fmla="*/ 1239747 w 2077711"/>
                  <a:gd name="connsiteY10" fmla="*/ 2275300 h 2561350"/>
                  <a:gd name="connsiteX11" fmla="*/ 789691 w 2077711"/>
                  <a:gd name="connsiteY11" fmla="*/ 2277680 h 2561350"/>
                  <a:gd name="connsiteX12" fmla="*/ 819624 w 2077711"/>
                  <a:gd name="connsiteY12" fmla="*/ 2167002 h 2561350"/>
                  <a:gd name="connsiteX13" fmla="*/ 153225 w 2077711"/>
                  <a:gd name="connsiteY13" fmla="*/ 2167002 h 2561350"/>
                  <a:gd name="connsiteX14" fmla="*/ 153225 w 2077711"/>
                  <a:gd name="connsiteY14" fmla="*/ 1458174 h 2561350"/>
                  <a:gd name="connsiteX15" fmla="*/ 248224 w 2077711"/>
                  <a:gd name="connsiteY15" fmla="*/ 1495354 h 2561350"/>
                  <a:gd name="connsiteX16" fmla="*/ 245844 w 2077711"/>
                  <a:gd name="connsiteY16" fmla="*/ 1045298 h 2561350"/>
                  <a:gd name="connsiteX17" fmla="*/ 153225 w 2077711"/>
                  <a:gd name="connsiteY17" fmla="*/ 1071146 h 2561350"/>
                  <a:gd name="connsiteX18" fmla="*/ 106805 w 2077711"/>
                  <a:gd name="connsiteY18" fmla="*/ 382371 h 2561350"/>
                  <a:gd name="connsiteX19" fmla="*/ 824595 w 2077711"/>
                  <a:gd name="connsiteY19" fmla="*/ 389002 h 2561350"/>
                  <a:gd name="connsiteX20" fmla="*/ 789691 w 2077711"/>
                  <a:gd name="connsiteY20" fmla="*/ 283670 h 2561350"/>
                  <a:gd name="connsiteX21" fmla="*/ 1025434 w 2077711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13436 w 2082173"/>
                  <a:gd name="connsiteY14" fmla="*/ 1511225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38495 w 2095234"/>
                  <a:gd name="connsiteY0" fmla="*/ 3 h 2561350"/>
                  <a:gd name="connsiteX1" fmla="*/ 1252808 w 2095234"/>
                  <a:gd name="connsiteY1" fmla="*/ 286050 h 2561350"/>
                  <a:gd name="connsiteX2" fmla="*/ 1230672 w 2095234"/>
                  <a:gd name="connsiteY2" fmla="*/ 389002 h 2561350"/>
                  <a:gd name="connsiteX3" fmla="*/ 1981960 w 2095234"/>
                  <a:gd name="connsiteY3" fmla="*/ 369108 h 2561350"/>
                  <a:gd name="connsiteX4" fmla="*/ 1975328 w 2095234"/>
                  <a:gd name="connsiteY4" fmla="*/ 1096546 h 2561350"/>
                  <a:gd name="connsiteX5" fmla="*/ 1872748 w 2095234"/>
                  <a:gd name="connsiteY5" fmla="*/ 1037347 h 2561350"/>
                  <a:gd name="connsiteX6" fmla="*/ 1857106 w 2095234"/>
                  <a:gd name="connsiteY6" fmla="*/ 1520560 h 2561350"/>
                  <a:gd name="connsiteX7" fmla="*/ 2008486 w 2095234"/>
                  <a:gd name="connsiteY7" fmla="*/ 1456260 h 2561350"/>
                  <a:gd name="connsiteX8" fmla="*/ 1962066 w 2095234"/>
                  <a:gd name="connsiteY8" fmla="*/ 2180265 h 2561350"/>
                  <a:gd name="connsiteX9" fmla="*/ 1232935 w 2095234"/>
                  <a:gd name="connsiteY9" fmla="*/ 2167002 h 2561350"/>
                  <a:gd name="connsiteX10" fmla="*/ 1252808 w 2095234"/>
                  <a:gd name="connsiteY10" fmla="*/ 2275300 h 2561350"/>
                  <a:gd name="connsiteX11" fmla="*/ 802752 w 2095234"/>
                  <a:gd name="connsiteY11" fmla="*/ 2277680 h 2561350"/>
                  <a:gd name="connsiteX12" fmla="*/ 832685 w 2095234"/>
                  <a:gd name="connsiteY12" fmla="*/ 2167002 h 2561350"/>
                  <a:gd name="connsiteX13" fmla="*/ 139760 w 2095234"/>
                  <a:gd name="connsiteY13" fmla="*/ 2200159 h 2561350"/>
                  <a:gd name="connsiteX14" fmla="*/ 119866 w 2095234"/>
                  <a:gd name="connsiteY14" fmla="*/ 1497962 h 2561350"/>
                  <a:gd name="connsiteX15" fmla="*/ 281179 w 2095234"/>
                  <a:gd name="connsiteY15" fmla="*/ 1561668 h 2561350"/>
                  <a:gd name="connsiteX16" fmla="*/ 258905 w 2095234"/>
                  <a:gd name="connsiteY16" fmla="*/ 1045298 h 2561350"/>
                  <a:gd name="connsiteX17" fmla="*/ 146392 w 2095234"/>
                  <a:gd name="connsiteY17" fmla="*/ 1091040 h 2561350"/>
                  <a:gd name="connsiteX18" fmla="*/ 119866 w 2095234"/>
                  <a:gd name="connsiteY18" fmla="*/ 382371 h 2561350"/>
                  <a:gd name="connsiteX19" fmla="*/ 837656 w 2095234"/>
                  <a:gd name="connsiteY19" fmla="*/ 389002 h 2561350"/>
                  <a:gd name="connsiteX20" fmla="*/ 802752 w 2095234"/>
                  <a:gd name="connsiteY20" fmla="*/ 283670 h 2561350"/>
                  <a:gd name="connsiteX21" fmla="*/ 1038495 w 2095234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01239 w 2076607"/>
                  <a:gd name="connsiteY17" fmla="*/ 382371 h 2561350"/>
                  <a:gd name="connsiteX18" fmla="*/ 819029 w 2076607"/>
                  <a:gd name="connsiteY18" fmla="*/ 389002 h 2561350"/>
                  <a:gd name="connsiteX19" fmla="*/ 784125 w 2076607"/>
                  <a:gd name="connsiteY19" fmla="*/ 283670 h 2561350"/>
                  <a:gd name="connsiteX20" fmla="*/ 1019868 w 2076607"/>
                  <a:gd name="connsiteY20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36388 w 2076607"/>
                  <a:gd name="connsiteY17" fmla="*/ 727479 h 2561350"/>
                  <a:gd name="connsiteX18" fmla="*/ 101239 w 2076607"/>
                  <a:gd name="connsiteY18" fmla="*/ 382371 h 2561350"/>
                  <a:gd name="connsiteX19" fmla="*/ 819029 w 2076607"/>
                  <a:gd name="connsiteY19" fmla="*/ 389002 h 2561350"/>
                  <a:gd name="connsiteX20" fmla="*/ 784125 w 2076607"/>
                  <a:gd name="connsiteY20" fmla="*/ 283670 h 2561350"/>
                  <a:gd name="connsiteX21" fmla="*/ 1019868 w 2076607"/>
                  <a:gd name="connsiteY21" fmla="*/ 3 h 2561350"/>
                  <a:gd name="connsiteX0" fmla="*/ 1030195 w 2086934"/>
                  <a:gd name="connsiteY0" fmla="*/ 3 h 2561350"/>
                  <a:gd name="connsiteX1" fmla="*/ 1244508 w 2086934"/>
                  <a:gd name="connsiteY1" fmla="*/ 286050 h 2561350"/>
                  <a:gd name="connsiteX2" fmla="*/ 1222372 w 2086934"/>
                  <a:gd name="connsiteY2" fmla="*/ 389002 h 2561350"/>
                  <a:gd name="connsiteX3" fmla="*/ 1973660 w 2086934"/>
                  <a:gd name="connsiteY3" fmla="*/ 369108 h 2561350"/>
                  <a:gd name="connsiteX4" fmla="*/ 1967028 w 2086934"/>
                  <a:gd name="connsiteY4" fmla="*/ 1096546 h 2561350"/>
                  <a:gd name="connsiteX5" fmla="*/ 1864448 w 2086934"/>
                  <a:gd name="connsiteY5" fmla="*/ 1037347 h 2561350"/>
                  <a:gd name="connsiteX6" fmla="*/ 1848806 w 2086934"/>
                  <a:gd name="connsiteY6" fmla="*/ 1520560 h 2561350"/>
                  <a:gd name="connsiteX7" fmla="*/ 2000186 w 2086934"/>
                  <a:gd name="connsiteY7" fmla="*/ 1456260 h 2561350"/>
                  <a:gd name="connsiteX8" fmla="*/ 1953766 w 2086934"/>
                  <a:gd name="connsiteY8" fmla="*/ 2180265 h 2561350"/>
                  <a:gd name="connsiteX9" fmla="*/ 1224635 w 2086934"/>
                  <a:gd name="connsiteY9" fmla="*/ 2167002 h 2561350"/>
                  <a:gd name="connsiteX10" fmla="*/ 1244508 w 2086934"/>
                  <a:gd name="connsiteY10" fmla="*/ 2275300 h 2561350"/>
                  <a:gd name="connsiteX11" fmla="*/ 794452 w 2086934"/>
                  <a:gd name="connsiteY11" fmla="*/ 2277680 h 2561350"/>
                  <a:gd name="connsiteX12" fmla="*/ 824385 w 2086934"/>
                  <a:gd name="connsiteY12" fmla="*/ 2167002 h 2561350"/>
                  <a:gd name="connsiteX13" fmla="*/ 131460 w 2086934"/>
                  <a:gd name="connsiteY13" fmla="*/ 2200159 h 2561350"/>
                  <a:gd name="connsiteX14" fmla="*/ 111566 w 2086934"/>
                  <a:gd name="connsiteY14" fmla="*/ 1497962 h 2561350"/>
                  <a:gd name="connsiteX15" fmla="*/ 272879 w 2086934"/>
                  <a:gd name="connsiteY15" fmla="*/ 1561668 h 2561350"/>
                  <a:gd name="connsiteX16" fmla="*/ 250605 w 2086934"/>
                  <a:gd name="connsiteY16" fmla="*/ 1045298 h 2561350"/>
                  <a:gd name="connsiteX17" fmla="*/ 9943 w 2086934"/>
                  <a:gd name="connsiteY17" fmla="*/ 1018431 h 2561350"/>
                  <a:gd name="connsiteX18" fmla="*/ 111566 w 2086934"/>
                  <a:gd name="connsiteY18" fmla="*/ 382371 h 2561350"/>
                  <a:gd name="connsiteX19" fmla="*/ 829356 w 2086934"/>
                  <a:gd name="connsiteY19" fmla="*/ 389002 h 2561350"/>
                  <a:gd name="connsiteX20" fmla="*/ 794452 w 2086934"/>
                  <a:gd name="connsiteY20" fmla="*/ 283670 h 2561350"/>
                  <a:gd name="connsiteX21" fmla="*/ 1030195 w 2086934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270566 w 2084621"/>
                  <a:gd name="connsiteY14" fmla="*/ 1561668 h 2561350"/>
                  <a:gd name="connsiteX15" fmla="*/ 248292 w 2084621"/>
                  <a:gd name="connsiteY15" fmla="*/ 1045298 h 2561350"/>
                  <a:gd name="connsiteX16" fmla="*/ 7630 w 2084621"/>
                  <a:gd name="connsiteY16" fmla="*/ 1018431 h 2561350"/>
                  <a:gd name="connsiteX17" fmla="*/ 109253 w 2084621"/>
                  <a:gd name="connsiteY17" fmla="*/ 382371 h 2561350"/>
                  <a:gd name="connsiteX18" fmla="*/ 827043 w 2084621"/>
                  <a:gd name="connsiteY18" fmla="*/ 389002 h 2561350"/>
                  <a:gd name="connsiteX19" fmla="*/ 792139 w 2084621"/>
                  <a:gd name="connsiteY19" fmla="*/ 283670 h 2561350"/>
                  <a:gd name="connsiteX20" fmla="*/ 1027882 w 2084621"/>
                  <a:gd name="connsiteY20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76730 w 2084621"/>
                  <a:gd name="connsiteY14" fmla="*/ 1866419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33820 w 2090559"/>
                  <a:gd name="connsiteY0" fmla="*/ 3 h 2561350"/>
                  <a:gd name="connsiteX1" fmla="*/ 1248133 w 2090559"/>
                  <a:gd name="connsiteY1" fmla="*/ 286050 h 2561350"/>
                  <a:gd name="connsiteX2" fmla="*/ 1225997 w 2090559"/>
                  <a:gd name="connsiteY2" fmla="*/ 389002 h 2561350"/>
                  <a:gd name="connsiteX3" fmla="*/ 1977285 w 2090559"/>
                  <a:gd name="connsiteY3" fmla="*/ 369108 h 2561350"/>
                  <a:gd name="connsiteX4" fmla="*/ 1970653 w 2090559"/>
                  <a:gd name="connsiteY4" fmla="*/ 1096546 h 2561350"/>
                  <a:gd name="connsiteX5" fmla="*/ 1868073 w 2090559"/>
                  <a:gd name="connsiteY5" fmla="*/ 1037347 h 2561350"/>
                  <a:gd name="connsiteX6" fmla="*/ 1852431 w 2090559"/>
                  <a:gd name="connsiteY6" fmla="*/ 1520560 h 2561350"/>
                  <a:gd name="connsiteX7" fmla="*/ 2003811 w 2090559"/>
                  <a:gd name="connsiteY7" fmla="*/ 1456260 h 2561350"/>
                  <a:gd name="connsiteX8" fmla="*/ 1957391 w 2090559"/>
                  <a:gd name="connsiteY8" fmla="*/ 2180265 h 2561350"/>
                  <a:gd name="connsiteX9" fmla="*/ 1228260 w 2090559"/>
                  <a:gd name="connsiteY9" fmla="*/ 2167002 h 2561350"/>
                  <a:gd name="connsiteX10" fmla="*/ 1248133 w 2090559"/>
                  <a:gd name="connsiteY10" fmla="*/ 2275300 h 2561350"/>
                  <a:gd name="connsiteX11" fmla="*/ 798077 w 2090559"/>
                  <a:gd name="connsiteY11" fmla="*/ 2277680 h 2561350"/>
                  <a:gd name="connsiteX12" fmla="*/ 828010 w 2090559"/>
                  <a:gd name="connsiteY12" fmla="*/ 2167002 h 2561350"/>
                  <a:gd name="connsiteX13" fmla="*/ 135085 w 2090559"/>
                  <a:gd name="connsiteY13" fmla="*/ 2200159 h 2561350"/>
                  <a:gd name="connsiteX14" fmla="*/ 6108 w 2090559"/>
                  <a:gd name="connsiteY14" fmla="*/ 1657531 h 2561350"/>
                  <a:gd name="connsiteX15" fmla="*/ 276504 w 2090559"/>
                  <a:gd name="connsiteY15" fmla="*/ 1561668 h 2561350"/>
                  <a:gd name="connsiteX16" fmla="*/ 254230 w 2090559"/>
                  <a:gd name="connsiteY16" fmla="*/ 1045298 h 2561350"/>
                  <a:gd name="connsiteX17" fmla="*/ 13568 w 2090559"/>
                  <a:gd name="connsiteY17" fmla="*/ 1018431 h 2561350"/>
                  <a:gd name="connsiteX18" fmla="*/ 115191 w 2090559"/>
                  <a:gd name="connsiteY18" fmla="*/ 382371 h 2561350"/>
                  <a:gd name="connsiteX19" fmla="*/ 832981 w 2090559"/>
                  <a:gd name="connsiteY19" fmla="*/ 389002 h 2561350"/>
                  <a:gd name="connsiteX20" fmla="*/ 798077 w 2090559"/>
                  <a:gd name="connsiteY20" fmla="*/ 283670 h 2561350"/>
                  <a:gd name="connsiteX21" fmla="*/ 1033820 w 2090559"/>
                  <a:gd name="connsiteY21" fmla="*/ 3 h 2561350"/>
                  <a:gd name="connsiteX0" fmla="*/ 1032856 w 2089595"/>
                  <a:gd name="connsiteY0" fmla="*/ 3 h 2561350"/>
                  <a:gd name="connsiteX1" fmla="*/ 1247169 w 2089595"/>
                  <a:gd name="connsiteY1" fmla="*/ 286050 h 2561350"/>
                  <a:gd name="connsiteX2" fmla="*/ 1225033 w 2089595"/>
                  <a:gd name="connsiteY2" fmla="*/ 389002 h 2561350"/>
                  <a:gd name="connsiteX3" fmla="*/ 1976321 w 2089595"/>
                  <a:gd name="connsiteY3" fmla="*/ 369108 h 2561350"/>
                  <a:gd name="connsiteX4" fmla="*/ 1969689 w 2089595"/>
                  <a:gd name="connsiteY4" fmla="*/ 1096546 h 2561350"/>
                  <a:gd name="connsiteX5" fmla="*/ 1867109 w 2089595"/>
                  <a:gd name="connsiteY5" fmla="*/ 1037347 h 2561350"/>
                  <a:gd name="connsiteX6" fmla="*/ 1851467 w 2089595"/>
                  <a:gd name="connsiteY6" fmla="*/ 1520560 h 2561350"/>
                  <a:gd name="connsiteX7" fmla="*/ 2002847 w 2089595"/>
                  <a:gd name="connsiteY7" fmla="*/ 1456260 h 2561350"/>
                  <a:gd name="connsiteX8" fmla="*/ 1956427 w 2089595"/>
                  <a:gd name="connsiteY8" fmla="*/ 2180265 h 2561350"/>
                  <a:gd name="connsiteX9" fmla="*/ 1227296 w 2089595"/>
                  <a:gd name="connsiteY9" fmla="*/ 2167002 h 2561350"/>
                  <a:gd name="connsiteX10" fmla="*/ 1247169 w 2089595"/>
                  <a:gd name="connsiteY10" fmla="*/ 2275300 h 2561350"/>
                  <a:gd name="connsiteX11" fmla="*/ 797113 w 2089595"/>
                  <a:gd name="connsiteY11" fmla="*/ 2277680 h 2561350"/>
                  <a:gd name="connsiteX12" fmla="*/ 827046 w 2089595"/>
                  <a:gd name="connsiteY12" fmla="*/ 2167002 h 2561350"/>
                  <a:gd name="connsiteX13" fmla="*/ 134121 w 2089595"/>
                  <a:gd name="connsiteY13" fmla="*/ 2200159 h 2561350"/>
                  <a:gd name="connsiteX14" fmla="*/ 5144 w 2089595"/>
                  <a:gd name="connsiteY14" fmla="*/ 1657531 h 2561350"/>
                  <a:gd name="connsiteX15" fmla="*/ 275540 w 2089595"/>
                  <a:gd name="connsiteY15" fmla="*/ 1561668 h 2561350"/>
                  <a:gd name="connsiteX16" fmla="*/ 253266 w 2089595"/>
                  <a:gd name="connsiteY16" fmla="*/ 1045298 h 2561350"/>
                  <a:gd name="connsiteX17" fmla="*/ 12604 w 2089595"/>
                  <a:gd name="connsiteY17" fmla="*/ 1018431 h 2561350"/>
                  <a:gd name="connsiteX18" fmla="*/ 114227 w 2089595"/>
                  <a:gd name="connsiteY18" fmla="*/ 382371 h 2561350"/>
                  <a:gd name="connsiteX19" fmla="*/ 832017 w 2089595"/>
                  <a:gd name="connsiteY19" fmla="*/ 389002 h 2561350"/>
                  <a:gd name="connsiteX20" fmla="*/ 797113 w 2089595"/>
                  <a:gd name="connsiteY20" fmla="*/ 283670 h 2561350"/>
                  <a:gd name="connsiteX21" fmla="*/ 1032856 w 2089595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863015 w 2081039"/>
                  <a:gd name="connsiteY4" fmla="*/ 1037347 h 2561350"/>
                  <a:gd name="connsiteX5" fmla="*/ 1847373 w 2081039"/>
                  <a:gd name="connsiteY5" fmla="*/ 1520560 h 2561350"/>
                  <a:gd name="connsiteX6" fmla="*/ 1998753 w 2081039"/>
                  <a:gd name="connsiteY6" fmla="*/ 1456260 h 2561350"/>
                  <a:gd name="connsiteX7" fmla="*/ 1952333 w 2081039"/>
                  <a:gd name="connsiteY7" fmla="*/ 2180265 h 2561350"/>
                  <a:gd name="connsiteX8" fmla="*/ 1223202 w 2081039"/>
                  <a:gd name="connsiteY8" fmla="*/ 2167002 h 2561350"/>
                  <a:gd name="connsiteX9" fmla="*/ 1243075 w 2081039"/>
                  <a:gd name="connsiteY9" fmla="*/ 2275300 h 2561350"/>
                  <a:gd name="connsiteX10" fmla="*/ 793019 w 2081039"/>
                  <a:gd name="connsiteY10" fmla="*/ 2277680 h 2561350"/>
                  <a:gd name="connsiteX11" fmla="*/ 822952 w 2081039"/>
                  <a:gd name="connsiteY11" fmla="*/ 2167002 h 2561350"/>
                  <a:gd name="connsiteX12" fmla="*/ 130027 w 2081039"/>
                  <a:gd name="connsiteY12" fmla="*/ 2200159 h 2561350"/>
                  <a:gd name="connsiteX13" fmla="*/ 1050 w 2081039"/>
                  <a:gd name="connsiteY13" fmla="*/ 1657531 h 2561350"/>
                  <a:gd name="connsiteX14" fmla="*/ 271446 w 2081039"/>
                  <a:gd name="connsiteY14" fmla="*/ 1561668 h 2561350"/>
                  <a:gd name="connsiteX15" fmla="*/ 249172 w 2081039"/>
                  <a:gd name="connsiteY15" fmla="*/ 1045298 h 2561350"/>
                  <a:gd name="connsiteX16" fmla="*/ 8510 w 2081039"/>
                  <a:gd name="connsiteY16" fmla="*/ 1018431 h 2561350"/>
                  <a:gd name="connsiteX17" fmla="*/ 110133 w 2081039"/>
                  <a:gd name="connsiteY17" fmla="*/ 382371 h 2561350"/>
                  <a:gd name="connsiteX18" fmla="*/ 827923 w 2081039"/>
                  <a:gd name="connsiteY18" fmla="*/ 389002 h 2561350"/>
                  <a:gd name="connsiteX19" fmla="*/ 793019 w 2081039"/>
                  <a:gd name="connsiteY19" fmla="*/ 283670 h 2561350"/>
                  <a:gd name="connsiteX20" fmla="*/ 1028762 w 2081039"/>
                  <a:gd name="connsiteY20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933270 w 2081039"/>
                  <a:gd name="connsiteY4" fmla="*/ 764780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890996 w 2072429"/>
                  <a:gd name="connsiteY7" fmla="*/ 1722186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47373 w 2072429"/>
                  <a:gd name="connsiteY5" fmla="*/ 1535481 h 2561350"/>
                  <a:gd name="connsiteX6" fmla="*/ 2065070 w 2072429"/>
                  <a:gd name="connsiteY6" fmla="*/ 1597847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997927 w 2072429"/>
                  <a:gd name="connsiteY5" fmla="*/ 118007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70777 w 2069564"/>
                  <a:gd name="connsiteY16" fmla="*/ 1028015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58483 w 2069564"/>
                  <a:gd name="connsiteY15" fmla="*/ 1557347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58483 w 2069564"/>
                  <a:gd name="connsiteY15" fmla="*/ 1557347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362 w 2069164"/>
                  <a:gd name="connsiteY0" fmla="*/ 3 h 2561350"/>
                  <a:gd name="connsiteX1" fmla="*/ 1242675 w 2069164"/>
                  <a:gd name="connsiteY1" fmla="*/ 286050 h 2561350"/>
                  <a:gd name="connsiteX2" fmla="*/ 1220539 w 2069164"/>
                  <a:gd name="connsiteY2" fmla="*/ 389002 h 2561350"/>
                  <a:gd name="connsiteX3" fmla="*/ 1959393 w 2069164"/>
                  <a:gd name="connsiteY3" fmla="*/ 361648 h 2561350"/>
                  <a:gd name="connsiteX4" fmla="*/ 2067156 w 2069164"/>
                  <a:gd name="connsiteY4" fmla="*/ 961234 h 2561350"/>
                  <a:gd name="connsiteX5" fmla="*/ 1880648 w 2069164"/>
                  <a:gd name="connsiteY5" fmla="*/ 1030865 h 2561350"/>
                  <a:gd name="connsiteX6" fmla="*/ 1846973 w 2069164"/>
                  <a:gd name="connsiteY6" fmla="*/ 1535481 h 2561350"/>
                  <a:gd name="connsiteX7" fmla="*/ 2064670 w 2069164"/>
                  <a:gd name="connsiteY7" fmla="*/ 1597847 h 2561350"/>
                  <a:gd name="connsiteX8" fmla="*/ 1951933 w 2069164"/>
                  <a:gd name="connsiteY8" fmla="*/ 2180265 h 2561350"/>
                  <a:gd name="connsiteX9" fmla="*/ 1222802 w 2069164"/>
                  <a:gd name="connsiteY9" fmla="*/ 2167002 h 2561350"/>
                  <a:gd name="connsiteX10" fmla="*/ 1242675 w 2069164"/>
                  <a:gd name="connsiteY10" fmla="*/ 2275300 h 2561350"/>
                  <a:gd name="connsiteX11" fmla="*/ 792619 w 2069164"/>
                  <a:gd name="connsiteY11" fmla="*/ 2277680 h 2561350"/>
                  <a:gd name="connsiteX12" fmla="*/ 822552 w 2069164"/>
                  <a:gd name="connsiteY12" fmla="*/ 2167002 h 2561350"/>
                  <a:gd name="connsiteX13" fmla="*/ 129627 w 2069164"/>
                  <a:gd name="connsiteY13" fmla="*/ 2200159 h 2561350"/>
                  <a:gd name="connsiteX14" fmla="*/ 650 w 2069164"/>
                  <a:gd name="connsiteY14" fmla="*/ 1657531 h 2561350"/>
                  <a:gd name="connsiteX15" fmla="*/ 258083 w 2069164"/>
                  <a:gd name="connsiteY15" fmla="*/ 1557347 h 2561350"/>
                  <a:gd name="connsiteX16" fmla="*/ 270377 w 2069164"/>
                  <a:gd name="connsiteY16" fmla="*/ 1028015 h 2561350"/>
                  <a:gd name="connsiteX17" fmla="*/ 29715 w 2069164"/>
                  <a:gd name="connsiteY17" fmla="*/ 1005469 h 2561350"/>
                  <a:gd name="connsiteX18" fmla="*/ 109733 w 2069164"/>
                  <a:gd name="connsiteY18" fmla="*/ 382371 h 2561350"/>
                  <a:gd name="connsiteX19" fmla="*/ 827523 w 2069164"/>
                  <a:gd name="connsiteY19" fmla="*/ 389002 h 2561350"/>
                  <a:gd name="connsiteX20" fmla="*/ 792619 w 2069164"/>
                  <a:gd name="connsiteY20" fmla="*/ 283670 h 2561350"/>
                  <a:gd name="connsiteX21" fmla="*/ 1028362 w 206916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69727 w 2068514"/>
                  <a:gd name="connsiteY16" fmla="*/ 1028015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69727 w 2068514"/>
                  <a:gd name="connsiteY16" fmla="*/ 1028015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64020 w 2066875"/>
                  <a:gd name="connsiteY7" fmla="*/ 1597847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19452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19452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19452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952"/>
                  <a:gd name="connsiteY0" fmla="*/ 3 h 2561350"/>
                  <a:gd name="connsiteX1" fmla="*/ 1242025 w 2066952"/>
                  <a:gd name="connsiteY1" fmla="*/ 286050 h 2561350"/>
                  <a:gd name="connsiteX2" fmla="*/ 1219889 w 2066952"/>
                  <a:gd name="connsiteY2" fmla="*/ 389002 h 2561350"/>
                  <a:gd name="connsiteX3" fmla="*/ 1963063 w 2066952"/>
                  <a:gd name="connsiteY3" fmla="*/ 357327 h 2561350"/>
                  <a:gd name="connsiteX4" fmla="*/ 2066506 w 2066952"/>
                  <a:gd name="connsiteY4" fmla="*/ 961234 h 2561350"/>
                  <a:gd name="connsiteX5" fmla="*/ 1862717 w 2066952"/>
                  <a:gd name="connsiteY5" fmla="*/ 1056790 h 2561350"/>
                  <a:gd name="connsiteX6" fmla="*/ 1824721 w 2066952"/>
                  <a:gd name="connsiteY6" fmla="*/ 1531159 h 2561350"/>
                  <a:gd name="connsiteX7" fmla="*/ 2042416 w 2066952"/>
                  <a:gd name="connsiteY7" fmla="*/ 1619452 h 2561350"/>
                  <a:gd name="connsiteX8" fmla="*/ 1951283 w 2066952"/>
                  <a:gd name="connsiteY8" fmla="*/ 2180265 h 2561350"/>
                  <a:gd name="connsiteX9" fmla="*/ 1222152 w 2066952"/>
                  <a:gd name="connsiteY9" fmla="*/ 2167002 h 2561350"/>
                  <a:gd name="connsiteX10" fmla="*/ 1242025 w 2066952"/>
                  <a:gd name="connsiteY10" fmla="*/ 2275300 h 2561350"/>
                  <a:gd name="connsiteX11" fmla="*/ 791969 w 2066952"/>
                  <a:gd name="connsiteY11" fmla="*/ 2277680 h 2561350"/>
                  <a:gd name="connsiteX12" fmla="*/ 821902 w 2066952"/>
                  <a:gd name="connsiteY12" fmla="*/ 2167002 h 2561350"/>
                  <a:gd name="connsiteX13" fmla="*/ 128977 w 2066952"/>
                  <a:gd name="connsiteY13" fmla="*/ 2200159 h 2561350"/>
                  <a:gd name="connsiteX14" fmla="*/ 0 w 2066952"/>
                  <a:gd name="connsiteY14" fmla="*/ 1657531 h 2561350"/>
                  <a:gd name="connsiteX15" fmla="*/ 257433 w 2066952"/>
                  <a:gd name="connsiteY15" fmla="*/ 1557347 h 2561350"/>
                  <a:gd name="connsiteX16" fmla="*/ 239483 w 2066952"/>
                  <a:gd name="connsiteY16" fmla="*/ 1049619 h 2561350"/>
                  <a:gd name="connsiteX17" fmla="*/ 29065 w 2066952"/>
                  <a:gd name="connsiteY17" fmla="*/ 1005469 h 2561350"/>
                  <a:gd name="connsiteX18" fmla="*/ 100444 w 2066952"/>
                  <a:gd name="connsiteY18" fmla="*/ 369408 h 2561350"/>
                  <a:gd name="connsiteX19" fmla="*/ 826873 w 2066952"/>
                  <a:gd name="connsiteY19" fmla="*/ 389002 h 2561350"/>
                  <a:gd name="connsiteX20" fmla="*/ 791969 w 2066952"/>
                  <a:gd name="connsiteY20" fmla="*/ 283670 h 2561350"/>
                  <a:gd name="connsiteX21" fmla="*/ 1027712 w 2066952"/>
                  <a:gd name="connsiteY21" fmla="*/ 3 h 2561350"/>
                  <a:gd name="connsiteX0" fmla="*/ 1027712 w 2067063"/>
                  <a:gd name="connsiteY0" fmla="*/ 3 h 2561350"/>
                  <a:gd name="connsiteX1" fmla="*/ 1242025 w 2067063"/>
                  <a:gd name="connsiteY1" fmla="*/ 286050 h 2561350"/>
                  <a:gd name="connsiteX2" fmla="*/ 1219889 w 2067063"/>
                  <a:gd name="connsiteY2" fmla="*/ 389002 h 2561350"/>
                  <a:gd name="connsiteX3" fmla="*/ 1967384 w 2067063"/>
                  <a:gd name="connsiteY3" fmla="*/ 344364 h 2561350"/>
                  <a:gd name="connsiteX4" fmla="*/ 2066506 w 2067063"/>
                  <a:gd name="connsiteY4" fmla="*/ 961234 h 2561350"/>
                  <a:gd name="connsiteX5" fmla="*/ 1862717 w 2067063"/>
                  <a:gd name="connsiteY5" fmla="*/ 1056790 h 2561350"/>
                  <a:gd name="connsiteX6" fmla="*/ 1824721 w 2067063"/>
                  <a:gd name="connsiteY6" fmla="*/ 1531159 h 2561350"/>
                  <a:gd name="connsiteX7" fmla="*/ 2042416 w 2067063"/>
                  <a:gd name="connsiteY7" fmla="*/ 1619452 h 2561350"/>
                  <a:gd name="connsiteX8" fmla="*/ 1951283 w 2067063"/>
                  <a:gd name="connsiteY8" fmla="*/ 2180265 h 2561350"/>
                  <a:gd name="connsiteX9" fmla="*/ 1222152 w 2067063"/>
                  <a:gd name="connsiteY9" fmla="*/ 2167002 h 2561350"/>
                  <a:gd name="connsiteX10" fmla="*/ 1242025 w 2067063"/>
                  <a:gd name="connsiteY10" fmla="*/ 2275300 h 2561350"/>
                  <a:gd name="connsiteX11" fmla="*/ 791969 w 2067063"/>
                  <a:gd name="connsiteY11" fmla="*/ 2277680 h 2561350"/>
                  <a:gd name="connsiteX12" fmla="*/ 821902 w 2067063"/>
                  <a:gd name="connsiteY12" fmla="*/ 2167002 h 2561350"/>
                  <a:gd name="connsiteX13" fmla="*/ 128977 w 2067063"/>
                  <a:gd name="connsiteY13" fmla="*/ 2200159 h 2561350"/>
                  <a:gd name="connsiteX14" fmla="*/ 0 w 2067063"/>
                  <a:gd name="connsiteY14" fmla="*/ 1657531 h 2561350"/>
                  <a:gd name="connsiteX15" fmla="*/ 257433 w 2067063"/>
                  <a:gd name="connsiteY15" fmla="*/ 1557347 h 2561350"/>
                  <a:gd name="connsiteX16" fmla="*/ 239483 w 2067063"/>
                  <a:gd name="connsiteY16" fmla="*/ 1049619 h 2561350"/>
                  <a:gd name="connsiteX17" fmla="*/ 29065 w 2067063"/>
                  <a:gd name="connsiteY17" fmla="*/ 1005469 h 2561350"/>
                  <a:gd name="connsiteX18" fmla="*/ 100444 w 2067063"/>
                  <a:gd name="connsiteY18" fmla="*/ 369408 h 2561350"/>
                  <a:gd name="connsiteX19" fmla="*/ 826873 w 2067063"/>
                  <a:gd name="connsiteY19" fmla="*/ 389002 h 2561350"/>
                  <a:gd name="connsiteX20" fmla="*/ 791969 w 2067063"/>
                  <a:gd name="connsiteY20" fmla="*/ 283670 h 2561350"/>
                  <a:gd name="connsiteX21" fmla="*/ 1027712 w 2067063"/>
                  <a:gd name="connsiteY21" fmla="*/ 3 h 2561350"/>
                  <a:gd name="connsiteX0" fmla="*/ 1027712 w 2067063"/>
                  <a:gd name="connsiteY0" fmla="*/ 3 h 2561350"/>
                  <a:gd name="connsiteX1" fmla="*/ 1242025 w 2067063"/>
                  <a:gd name="connsiteY1" fmla="*/ 286050 h 2561350"/>
                  <a:gd name="connsiteX2" fmla="*/ 1219889 w 2067063"/>
                  <a:gd name="connsiteY2" fmla="*/ 389002 h 2561350"/>
                  <a:gd name="connsiteX3" fmla="*/ 1967384 w 2067063"/>
                  <a:gd name="connsiteY3" fmla="*/ 344364 h 2561350"/>
                  <a:gd name="connsiteX4" fmla="*/ 2066506 w 2067063"/>
                  <a:gd name="connsiteY4" fmla="*/ 961234 h 2561350"/>
                  <a:gd name="connsiteX5" fmla="*/ 1862717 w 2067063"/>
                  <a:gd name="connsiteY5" fmla="*/ 1056790 h 2561350"/>
                  <a:gd name="connsiteX6" fmla="*/ 1824721 w 2067063"/>
                  <a:gd name="connsiteY6" fmla="*/ 1531159 h 2561350"/>
                  <a:gd name="connsiteX7" fmla="*/ 2042416 w 2067063"/>
                  <a:gd name="connsiteY7" fmla="*/ 1619452 h 2561350"/>
                  <a:gd name="connsiteX8" fmla="*/ 1951283 w 2067063"/>
                  <a:gd name="connsiteY8" fmla="*/ 2180265 h 2561350"/>
                  <a:gd name="connsiteX9" fmla="*/ 1222152 w 2067063"/>
                  <a:gd name="connsiteY9" fmla="*/ 2167002 h 2561350"/>
                  <a:gd name="connsiteX10" fmla="*/ 1242025 w 2067063"/>
                  <a:gd name="connsiteY10" fmla="*/ 2275300 h 2561350"/>
                  <a:gd name="connsiteX11" fmla="*/ 791969 w 2067063"/>
                  <a:gd name="connsiteY11" fmla="*/ 2277680 h 2561350"/>
                  <a:gd name="connsiteX12" fmla="*/ 821902 w 2067063"/>
                  <a:gd name="connsiteY12" fmla="*/ 2167002 h 2561350"/>
                  <a:gd name="connsiteX13" fmla="*/ 128977 w 2067063"/>
                  <a:gd name="connsiteY13" fmla="*/ 2200159 h 2561350"/>
                  <a:gd name="connsiteX14" fmla="*/ 0 w 2067063"/>
                  <a:gd name="connsiteY14" fmla="*/ 1657531 h 2561350"/>
                  <a:gd name="connsiteX15" fmla="*/ 257433 w 2067063"/>
                  <a:gd name="connsiteY15" fmla="*/ 1557347 h 2561350"/>
                  <a:gd name="connsiteX16" fmla="*/ 239483 w 2067063"/>
                  <a:gd name="connsiteY16" fmla="*/ 1049619 h 2561350"/>
                  <a:gd name="connsiteX17" fmla="*/ 29065 w 2067063"/>
                  <a:gd name="connsiteY17" fmla="*/ 1005469 h 2561350"/>
                  <a:gd name="connsiteX18" fmla="*/ 100444 w 2067063"/>
                  <a:gd name="connsiteY18" fmla="*/ 369408 h 2561350"/>
                  <a:gd name="connsiteX19" fmla="*/ 826873 w 2067063"/>
                  <a:gd name="connsiteY19" fmla="*/ 389002 h 2561350"/>
                  <a:gd name="connsiteX20" fmla="*/ 791969 w 2067063"/>
                  <a:gd name="connsiteY20" fmla="*/ 283670 h 2561350"/>
                  <a:gd name="connsiteX21" fmla="*/ 1027712 w 2067063"/>
                  <a:gd name="connsiteY21" fmla="*/ 3 h 2561350"/>
                  <a:gd name="connsiteX0" fmla="*/ 1027712 w 2066650"/>
                  <a:gd name="connsiteY0" fmla="*/ 3 h 2561350"/>
                  <a:gd name="connsiteX1" fmla="*/ 1242025 w 2066650"/>
                  <a:gd name="connsiteY1" fmla="*/ 286050 h 2561350"/>
                  <a:gd name="connsiteX2" fmla="*/ 1219889 w 2066650"/>
                  <a:gd name="connsiteY2" fmla="*/ 389002 h 2561350"/>
                  <a:gd name="connsiteX3" fmla="*/ 1967384 w 2066650"/>
                  <a:gd name="connsiteY3" fmla="*/ 344364 h 2561350"/>
                  <a:gd name="connsiteX4" fmla="*/ 2066506 w 2066650"/>
                  <a:gd name="connsiteY4" fmla="*/ 961234 h 2561350"/>
                  <a:gd name="connsiteX5" fmla="*/ 1862717 w 2066650"/>
                  <a:gd name="connsiteY5" fmla="*/ 1056790 h 2561350"/>
                  <a:gd name="connsiteX6" fmla="*/ 1824721 w 2066650"/>
                  <a:gd name="connsiteY6" fmla="*/ 1531159 h 2561350"/>
                  <a:gd name="connsiteX7" fmla="*/ 2042416 w 2066650"/>
                  <a:gd name="connsiteY7" fmla="*/ 1619452 h 2561350"/>
                  <a:gd name="connsiteX8" fmla="*/ 1951283 w 2066650"/>
                  <a:gd name="connsiteY8" fmla="*/ 2180265 h 2561350"/>
                  <a:gd name="connsiteX9" fmla="*/ 1222152 w 2066650"/>
                  <a:gd name="connsiteY9" fmla="*/ 2167002 h 2561350"/>
                  <a:gd name="connsiteX10" fmla="*/ 1242025 w 2066650"/>
                  <a:gd name="connsiteY10" fmla="*/ 2275300 h 2561350"/>
                  <a:gd name="connsiteX11" fmla="*/ 791969 w 2066650"/>
                  <a:gd name="connsiteY11" fmla="*/ 2277680 h 2561350"/>
                  <a:gd name="connsiteX12" fmla="*/ 821902 w 2066650"/>
                  <a:gd name="connsiteY12" fmla="*/ 2167002 h 2561350"/>
                  <a:gd name="connsiteX13" fmla="*/ 128977 w 2066650"/>
                  <a:gd name="connsiteY13" fmla="*/ 2200159 h 2561350"/>
                  <a:gd name="connsiteX14" fmla="*/ 0 w 2066650"/>
                  <a:gd name="connsiteY14" fmla="*/ 1657531 h 2561350"/>
                  <a:gd name="connsiteX15" fmla="*/ 257433 w 2066650"/>
                  <a:gd name="connsiteY15" fmla="*/ 1557347 h 2561350"/>
                  <a:gd name="connsiteX16" fmla="*/ 239483 w 2066650"/>
                  <a:gd name="connsiteY16" fmla="*/ 1049619 h 2561350"/>
                  <a:gd name="connsiteX17" fmla="*/ 29065 w 2066650"/>
                  <a:gd name="connsiteY17" fmla="*/ 1005469 h 2561350"/>
                  <a:gd name="connsiteX18" fmla="*/ 100444 w 2066650"/>
                  <a:gd name="connsiteY18" fmla="*/ 369408 h 2561350"/>
                  <a:gd name="connsiteX19" fmla="*/ 826873 w 2066650"/>
                  <a:gd name="connsiteY19" fmla="*/ 389002 h 2561350"/>
                  <a:gd name="connsiteX20" fmla="*/ 791969 w 2066650"/>
                  <a:gd name="connsiteY20" fmla="*/ 283670 h 2561350"/>
                  <a:gd name="connsiteX21" fmla="*/ 1027712 w 2066650"/>
                  <a:gd name="connsiteY21" fmla="*/ 3 h 2561350"/>
                  <a:gd name="connsiteX0" fmla="*/ 1027712 w 2049409"/>
                  <a:gd name="connsiteY0" fmla="*/ 3 h 2561350"/>
                  <a:gd name="connsiteX1" fmla="*/ 1242025 w 2049409"/>
                  <a:gd name="connsiteY1" fmla="*/ 286050 h 2561350"/>
                  <a:gd name="connsiteX2" fmla="*/ 1219889 w 2049409"/>
                  <a:gd name="connsiteY2" fmla="*/ 389002 h 2561350"/>
                  <a:gd name="connsiteX3" fmla="*/ 1967384 w 2049409"/>
                  <a:gd name="connsiteY3" fmla="*/ 344364 h 2561350"/>
                  <a:gd name="connsiteX4" fmla="*/ 2049225 w 2049409"/>
                  <a:gd name="connsiteY4" fmla="*/ 926667 h 2561350"/>
                  <a:gd name="connsiteX5" fmla="*/ 1862717 w 2049409"/>
                  <a:gd name="connsiteY5" fmla="*/ 1056790 h 2561350"/>
                  <a:gd name="connsiteX6" fmla="*/ 1824721 w 2049409"/>
                  <a:gd name="connsiteY6" fmla="*/ 1531159 h 2561350"/>
                  <a:gd name="connsiteX7" fmla="*/ 2042416 w 2049409"/>
                  <a:gd name="connsiteY7" fmla="*/ 1619452 h 2561350"/>
                  <a:gd name="connsiteX8" fmla="*/ 1951283 w 2049409"/>
                  <a:gd name="connsiteY8" fmla="*/ 2180265 h 2561350"/>
                  <a:gd name="connsiteX9" fmla="*/ 1222152 w 2049409"/>
                  <a:gd name="connsiteY9" fmla="*/ 2167002 h 2561350"/>
                  <a:gd name="connsiteX10" fmla="*/ 1242025 w 2049409"/>
                  <a:gd name="connsiteY10" fmla="*/ 2275300 h 2561350"/>
                  <a:gd name="connsiteX11" fmla="*/ 791969 w 2049409"/>
                  <a:gd name="connsiteY11" fmla="*/ 2277680 h 2561350"/>
                  <a:gd name="connsiteX12" fmla="*/ 821902 w 2049409"/>
                  <a:gd name="connsiteY12" fmla="*/ 2167002 h 2561350"/>
                  <a:gd name="connsiteX13" fmla="*/ 128977 w 2049409"/>
                  <a:gd name="connsiteY13" fmla="*/ 2200159 h 2561350"/>
                  <a:gd name="connsiteX14" fmla="*/ 0 w 2049409"/>
                  <a:gd name="connsiteY14" fmla="*/ 1657531 h 2561350"/>
                  <a:gd name="connsiteX15" fmla="*/ 257433 w 2049409"/>
                  <a:gd name="connsiteY15" fmla="*/ 1557347 h 2561350"/>
                  <a:gd name="connsiteX16" fmla="*/ 239483 w 2049409"/>
                  <a:gd name="connsiteY16" fmla="*/ 1049619 h 2561350"/>
                  <a:gd name="connsiteX17" fmla="*/ 29065 w 2049409"/>
                  <a:gd name="connsiteY17" fmla="*/ 1005469 h 2561350"/>
                  <a:gd name="connsiteX18" fmla="*/ 100444 w 2049409"/>
                  <a:gd name="connsiteY18" fmla="*/ 369408 h 2561350"/>
                  <a:gd name="connsiteX19" fmla="*/ 826873 w 2049409"/>
                  <a:gd name="connsiteY19" fmla="*/ 389002 h 2561350"/>
                  <a:gd name="connsiteX20" fmla="*/ 791969 w 2049409"/>
                  <a:gd name="connsiteY20" fmla="*/ 283670 h 2561350"/>
                  <a:gd name="connsiteX21" fmla="*/ 1027712 w 2049409"/>
                  <a:gd name="connsiteY21" fmla="*/ 3 h 2561350"/>
                  <a:gd name="connsiteX0" fmla="*/ 1027712 w 2049338"/>
                  <a:gd name="connsiteY0" fmla="*/ 3 h 2561350"/>
                  <a:gd name="connsiteX1" fmla="*/ 1242025 w 2049338"/>
                  <a:gd name="connsiteY1" fmla="*/ 286050 h 2561350"/>
                  <a:gd name="connsiteX2" fmla="*/ 1219889 w 2049338"/>
                  <a:gd name="connsiteY2" fmla="*/ 389002 h 2561350"/>
                  <a:gd name="connsiteX3" fmla="*/ 1967384 w 2049338"/>
                  <a:gd name="connsiteY3" fmla="*/ 344364 h 2561350"/>
                  <a:gd name="connsiteX4" fmla="*/ 2049225 w 2049338"/>
                  <a:gd name="connsiteY4" fmla="*/ 926667 h 2561350"/>
                  <a:gd name="connsiteX5" fmla="*/ 1862717 w 2049338"/>
                  <a:gd name="connsiteY5" fmla="*/ 1056790 h 2561350"/>
                  <a:gd name="connsiteX6" fmla="*/ 1824721 w 2049338"/>
                  <a:gd name="connsiteY6" fmla="*/ 1531159 h 2561350"/>
                  <a:gd name="connsiteX7" fmla="*/ 2042416 w 2049338"/>
                  <a:gd name="connsiteY7" fmla="*/ 1619452 h 2561350"/>
                  <a:gd name="connsiteX8" fmla="*/ 1951283 w 2049338"/>
                  <a:gd name="connsiteY8" fmla="*/ 2180265 h 2561350"/>
                  <a:gd name="connsiteX9" fmla="*/ 1222152 w 2049338"/>
                  <a:gd name="connsiteY9" fmla="*/ 2167002 h 2561350"/>
                  <a:gd name="connsiteX10" fmla="*/ 1242025 w 2049338"/>
                  <a:gd name="connsiteY10" fmla="*/ 2275300 h 2561350"/>
                  <a:gd name="connsiteX11" fmla="*/ 791969 w 2049338"/>
                  <a:gd name="connsiteY11" fmla="*/ 2277680 h 2561350"/>
                  <a:gd name="connsiteX12" fmla="*/ 821902 w 2049338"/>
                  <a:gd name="connsiteY12" fmla="*/ 2167002 h 2561350"/>
                  <a:gd name="connsiteX13" fmla="*/ 128977 w 2049338"/>
                  <a:gd name="connsiteY13" fmla="*/ 2200159 h 2561350"/>
                  <a:gd name="connsiteX14" fmla="*/ 0 w 2049338"/>
                  <a:gd name="connsiteY14" fmla="*/ 1657531 h 2561350"/>
                  <a:gd name="connsiteX15" fmla="*/ 257433 w 2049338"/>
                  <a:gd name="connsiteY15" fmla="*/ 1557347 h 2561350"/>
                  <a:gd name="connsiteX16" fmla="*/ 239483 w 2049338"/>
                  <a:gd name="connsiteY16" fmla="*/ 1049619 h 2561350"/>
                  <a:gd name="connsiteX17" fmla="*/ 29065 w 2049338"/>
                  <a:gd name="connsiteY17" fmla="*/ 1005469 h 2561350"/>
                  <a:gd name="connsiteX18" fmla="*/ 100444 w 2049338"/>
                  <a:gd name="connsiteY18" fmla="*/ 369408 h 2561350"/>
                  <a:gd name="connsiteX19" fmla="*/ 826873 w 2049338"/>
                  <a:gd name="connsiteY19" fmla="*/ 389002 h 2561350"/>
                  <a:gd name="connsiteX20" fmla="*/ 791969 w 2049338"/>
                  <a:gd name="connsiteY20" fmla="*/ 283670 h 2561350"/>
                  <a:gd name="connsiteX21" fmla="*/ 1027712 w 2049338"/>
                  <a:gd name="connsiteY21" fmla="*/ 3 h 2561350"/>
                  <a:gd name="connsiteX0" fmla="*/ 1027712 w 2053522"/>
                  <a:gd name="connsiteY0" fmla="*/ 3 h 2561350"/>
                  <a:gd name="connsiteX1" fmla="*/ 1242025 w 2053522"/>
                  <a:gd name="connsiteY1" fmla="*/ 286050 h 2561350"/>
                  <a:gd name="connsiteX2" fmla="*/ 1219889 w 2053522"/>
                  <a:gd name="connsiteY2" fmla="*/ 389002 h 2561350"/>
                  <a:gd name="connsiteX3" fmla="*/ 1967384 w 2053522"/>
                  <a:gd name="connsiteY3" fmla="*/ 344364 h 2561350"/>
                  <a:gd name="connsiteX4" fmla="*/ 2049225 w 2053522"/>
                  <a:gd name="connsiteY4" fmla="*/ 926667 h 2561350"/>
                  <a:gd name="connsiteX5" fmla="*/ 1862717 w 2053522"/>
                  <a:gd name="connsiteY5" fmla="*/ 1056790 h 2561350"/>
                  <a:gd name="connsiteX6" fmla="*/ 1824721 w 2053522"/>
                  <a:gd name="connsiteY6" fmla="*/ 1531159 h 2561350"/>
                  <a:gd name="connsiteX7" fmla="*/ 2042416 w 2053522"/>
                  <a:gd name="connsiteY7" fmla="*/ 1619452 h 2561350"/>
                  <a:gd name="connsiteX8" fmla="*/ 1951283 w 2053522"/>
                  <a:gd name="connsiteY8" fmla="*/ 2180265 h 2561350"/>
                  <a:gd name="connsiteX9" fmla="*/ 1222152 w 2053522"/>
                  <a:gd name="connsiteY9" fmla="*/ 2167002 h 2561350"/>
                  <a:gd name="connsiteX10" fmla="*/ 1242025 w 2053522"/>
                  <a:gd name="connsiteY10" fmla="*/ 2275300 h 2561350"/>
                  <a:gd name="connsiteX11" fmla="*/ 791969 w 2053522"/>
                  <a:gd name="connsiteY11" fmla="*/ 2277680 h 2561350"/>
                  <a:gd name="connsiteX12" fmla="*/ 821902 w 2053522"/>
                  <a:gd name="connsiteY12" fmla="*/ 2167002 h 2561350"/>
                  <a:gd name="connsiteX13" fmla="*/ 128977 w 2053522"/>
                  <a:gd name="connsiteY13" fmla="*/ 2200159 h 2561350"/>
                  <a:gd name="connsiteX14" fmla="*/ 0 w 2053522"/>
                  <a:gd name="connsiteY14" fmla="*/ 1657531 h 2561350"/>
                  <a:gd name="connsiteX15" fmla="*/ 257433 w 2053522"/>
                  <a:gd name="connsiteY15" fmla="*/ 1557347 h 2561350"/>
                  <a:gd name="connsiteX16" fmla="*/ 239483 w 2053522"/>
                  <a:gd name="connsiteY16" fmla="*/ 1049619 h 2561350"/>
                  <a:gd name="connsiteX17" fmla="*/ 29065 w 2053522"/>
                  <a:gd name="connsiteY17" fmla="*/ 1005469 h 2561350"/>
                  <a:gd name="connsiteX18" fmla="*/ 100444 w 2053522"/>
                  <a:gd name="connsiteY18" fmla="*/ 369408 h 2561350"/>
                  <a:gd name="connsiteX19" fmla="*/ 826873 w 2053522"/>
                  <a:gd name="connsiteY19" fmla="*/ 389002 h 2561350"/>
                  <a:gd name="connsiteX20" fmla="*/ 791969 w 2053522"/>
                  <a:gd name="connsiteY20" fmla="*/ 283670 h 2561350"/>
                  <a:gd name="connsiteX21" fmla="*/ 1027712 w 2053522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6166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60129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040556" h="2561350">
                    <a:moveTo>
                      <a:pt x="1014747" y="3"/>
                    </a:moveTo>
                    <a:cubicBezTo>
                      <a:pt x="1183816" y="-691"/>
                      <a:pt x="1351799" y="120921"/>
                      <a:pt x="1229060" y="286050"/>
                    </a:cubicBezTo>
                    <a:cubicBezTo>
                      <a:pt x="1212950" y="315682"/>
                      <a:pt x="1201168" y="348101"/>
                      <a:pt x="1206924" y="389002"/>
                    </a:cubicBezTo>
                    <a:cubicBezTo>
                      <a:pt x="1211992" y="528261"/>
                      <a:pt x="1716654" y="452477"/>
                      <a:pt x="1954419" y="344364"/>
                    </a:cubicBezTo>
                    <a:cubicBezTo>
                      <a:pt x="1970498" y="474789"/>
                      <a:pt x="2061145" y="783619"/>
                      <a:pt x="2036260" y="926667"/>
                    </a:cubicBezTo>
                    <a:cubicBezTo>
                      <a:pt x="2027166" y="1024060"/>
                      <a:pt x="1970476" y="1153289"/>
                      <a:pt x="1849752" y="1060129"/>
                    </a:cubicBezTo>
                    <a:cubicBezTo>
                      <a:pt x="1475468" y="853624"/>
                      <a:pt x="1487545" y="1649324"/>
                      <a:pt x="1811756" y="1531159"/>
                    </a:cubicBezTo>
                    <a:cubicBezTo>
                      <a:pt x="1923754" y="1469515"/>
                      <a:pt x="1987209" y="1400411"/>
                      <a:pt x="2036129" y="1616113"/>
                    </a:cubicBezTo>
                    <a:cubicBezTo>
                      <a:pt x="2051136" y="1730790"/>
                      <a:pt x="1956393" y="2051666"/>
                      <a:pt x="1938318" y="2180265"/>
                    </a:cubicBezTo>
                    <a:cubicBezTo>
                      <a:pt x="1741694" y="2153739"/>
                      <a:pt x="1359392" y="2007849"/>
                      <a:pt x="1209187" y="2167002"/>
                    </a:cubicBezTo>
                    <a:cubicBezTo>
                      <a:pt x="1195706" y="2193452"/>
                      <a:pt x="1198508" y="2230274"/>
                      <a:pt x="1229060" y="2275300"/>
                    </a:cubicBezTo>
                    <a:cubicBezTo>
                      <a:pt x="1469566" y="2660267"/>
                      <a:pt x="567071" y="2652331"/>
                      <a:pt x="779004" y="2277680"/>
                    </a:cubicBezTo>
                    <a:cubicBezTo>
                      <a:pt x="817979" y="2223379"/>
                      <a:pt x="825787" y="2190096"/>
                      <a:pt x="808937" y="2167002"/>
                    </a:cubicBezTo>
                    <a:cubicBezTo>
                      <a:pt x="706169" y="2021111"/>
                      <a:pt x="364670" y="2147108"/>
                      <a:pt x="116012" y="2200159"/>
                    </a:cubicBezTo>
                    <a:cubicBezTo>
                      <a:pt x="57942" y="2073996"/>
                      <a:pt x="976" y="1794778"/>
                      <a:pt x="0" y="1657530"/>
                    </a:cubicBezTo>
                    <a:cubicBezTo>
                      <a:pt x="23569" y="1399547"/>
                      <a:pt x="142648" y="1475748"/>
                      <a:pt x="248790" y="1539671"/>
                    </a:cubicBezTo>
                    <a:cubicBezTo>
                      <a:pt x="563771" y="1555589"/>
                      <a:pt x="485163" y="925406"/>
                      <a:pt x="226518" y="1049619"/>
                    </a:cubicBezTo>
                    <a:cubicBezTo>
                      <a:pt x="150003" y="1086365"/>
                      <a:pt x="56561" y="1164379"/>
                      <a:pt x="16100" y="1005469"/>
                    </a:cubicBezTo>
                    <a:cubicBezTo>
                      <a:pt x="-32993" y="864734"/>
                      <a:pt x="47286" y="478570"/>
                      <a:pt x="87479" y="369408"/>
                    </a:cubicBezTo>
                    <a:cubicBezTo>
                      <a:pt x="483685" y="502036"/>
                      <a:pt x="775797" y="488473"/>
                      <a:pt x="813908" y="389002"/>
                    </a:cubicBezTo>
                    <a:cubicBezTo>
                      <a:pt x="824229" y="365427"/>
                      <a:pt x="814657" y="333342"/>
                      <a:pt x="779004" y="283670"/>
                    </a:cubicBezTo>
                    <a:cubicBezTo>
                      <a:pt x="673038" y="96344"/>
                      <a:pt x="845678" y="698"/>
                      <a:pt x="1014747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40000"/>
                      <a:lumOff val="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  <a:effectLst/>
              <a:sp3d prstMaterial="dkEdge">
                <a:bevelT w="508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2" name="Rectangle 5"/>
              <p:cNvSpPr/>
              <p:nvPr/>
            </p:nvSpPr>
            <p:spPr>
              <a:xfrm flipV="1">
                <a:off x="6213670" y="5773350"/>
                <a:ext cx="1448109" cy="1792218"/>
              </a:xfrm>
              <a:custGeom>
                <a:avLst/>
                <a:gdLst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949187"/>
                  <a:gd name="connsiteY0" fmla="*/ 3 h 2561350"/>
                  <a:gd name="connsiteX1" fmla="*/ 1132942 w 1949187"/>
                  <a:gd name="connsiteY1" fmla="*/ 286050 h 2561350"/>
                  <a:gd name="connsiteX2" fmla="*/ 1110806 w 1949187"/>
                  <a:gd name="connsiteY2" fmla="*/ 389002 h 2561350"/>
                  <a:gd name="connsiteX3" fmla="*/ 1862094 w 1949187"/>
                  <a:gd name="connsiteY3" fmla="*/ 369108 h 2561350"/>
                  <a:gd name="connsiteX4" fmla="*/ 1842200 w 1949187"/>
                  <a:gd name="connsiteY4" fmla="*/ 1063389 h 2561350"/>
                  <a:gd name="connsiteX5" fmla="*/ 1752882 w 1949187"/>
                  <a:gd name="connsiteY5" fmla="*/ 1037347 h 2561350"/>
                  <a:gd name="connsiteX6" fmla="*/ 1750502 w 1949187"/>
                  <a:gd name="connsiteY6" fmla="*/ 1487403 h 2561350"/>
                  <a:gd name="connsiteX7" fmla="*/ 1842200 w 1949187"/>
                  <a:gd name="connsiteY7" fmla="*/ 1449629 h 2561350"/>
                  <a:gd name="connsiteX8" fmla="*/ 1842200 w 1949187"/>
                  <a:gd name="connsiteY8" fmla="*/ 2167002 h 2561350"/>
                  <a:gd name="connsiteX9" fmla="*/ 1113069 w 1949187"/>
                  <a:gd name="connsiteY9" fmla="*/ 2167002 h 2561350"/>
                  <a:gd name="connsiteX10" fmla="*/ 1132942 w 1949187"/>
                  <a:gd name="connsiteY10" fmla="*/ 2275300 h 2561350"/>
                  <a:gd name="connsiteX11" fmla="*/ 682886 w 1949187"/>
                  <a:gd name="connsiteY11" fmla="*/ 2277680 h 2561350"/>
                  <a:gd name="connsiteX12" fmla="*/ 712819 w 1949187"/>
                  <a:gd name="connsiteY12" fmla="*/ 2167002 h 2561350"/>
                  <a:gd name="connsiteX13" fmla="*/ 46420 w 1949187"/>
                  <a:gd name="connsiteY13" fmla="*/ 2167002 h 2561350"/>
                  <a:gd name="connsiteX14" fmla="*/ 46420 w 1949187"/>
                  <a:gd name="connsiteY14" fmla="*/ 1458174 h 2561350"/>
                  <a:gd name="connsiteX15" fmla="*/ 141419 w 1949187"/>
                  <a:gd name="connsiteY15" fmla="*/ 1495354 h 2561350"/>
                  <a:gd name="connsiteX16" fmla="*/ 139039 w 1949187"/>
                  <a:gd name="connsiteY16" fmla="*/ 1045298 h 2561350"/>
                  <a:gd name="connsiteX17" fmla="*/ 46420 w 1949187"/>
                  <a:gd name="connsiteY17" fmla="*/ 1071146 h 2561350"/>
                  <a:gd name="connsiteX18" fmla="*/ 0 w 1949187"/>
                  <a:gd name="connsiteY18" fmla="*/ 382371 h 2561350"/>
                  <a:gd name="connsiteX19" fmla="*/ 717790 w 1949187"/>
                  <a:gd name="connsiteY19" fmla="*/ 389002 h 2561350"/>
                  <a:gd name="connsiteX20" fmla="*/ 682886 w 1949187"/>
                  <a:gd name="connsiteY20" fmla="*/ 283670 h 2561350"/>
                  <a:gd name="connsiteX21" fmla="*/ 918629 w 1949187"/>
                  <a:gd name="connsiteY21" fmla="*/ 3 h 2561350"/>
                  <a:gd name="connsiteX0" fmla="*/ 918629 w 1966660"/>
                  <a:gd name="connsiteY0" fmla="*/ 3 h 2561350"/>
                  <a:gd name="connsiteX1" fmla="*/ 1132942 w 1966660"/>
                  <a:gd name="connsiteY1" fmla="*/ 286050 h 2561350"/>
                  <a:gd name="connsiteX2" fmla="*/ 1110806 w 1966660"/>
                  <a:gd name="connsiteY2" fmla="*/ 389002 h 2561350"/>
                  <a:gd name="connsiteX3" fmla="*/ 1862094 w 1966660"/>
                  <a:gd name="connsiteY3" fmla="*/ 369108 h 2561350"/>
                  <a:gd name="connsiteX4" fmla="*/ 1842200 w 1966660"/>
                  <a:gd name="connsiteY4" fmla="*/ 1063389 h 2561350"/>
                  <a:gd name="connsiteX5" fmla="*/ 1752882 w 1966660"/>
                  <a:gd name="connsiteY5" fmla="*/ 1037347 h 2561350"/>
                  <a:gd name="connsiteX6" fmla="*/ 1750502 w 1966660"/>
                  <a:gd name="connsiteY6" fmla="*/ 1487403 h 2561350"/>
                  <a:gd name="connsiteX7" fmla="*/ 1842200 w 1966660"/>
                  <a:gd name="connsiteY7" fmla="*/ 1449629 h 2561350"/>
                  <a:gd name="connsiteX8" fmla="*/ 1842200 w 1966660"/>
                  <a:gd name="connsiteY8" fmla="*/ 2167002 h 2561350"/>
                  <a:gd name="connsiteX9" fmla="*/ 1113069 w 1966660"/>
                  <a:gd name="connsiteY9" fmla="*/ 2167002 h 2561350"/>
                  <a:gd name="connsiteX10" fmla="*/ 1132942 w 1966660"/>
                  <a:gd name="connsiteY10" fmla="*/ 2275300 h 2561350"/>
                  <a:gd name="connsiteX11" fmla="*/ 682886 w 1966660"/>
                  <a:gd name="connsiteY11" fmla="*/ 2277680 h 2561350"/>
                  <a:gd name="connsiteX12" fmla="*/ 712819 w 1966660"/>
                  <a:gd name="connsiteY12" fmla="*/ 2167002 h 2561350"/>
                  <a:gd name="connsiteX13" fmla="*/ 46420 w 1966660"/>
                  <a:gd name="connsiteY13" fmla="*/ 2167002 h 2561350"/>
                  <a:gd name="connsiteX14" fmla="*/ 46420 w 1966660"/>
                  <a:gd name="connsiteY14" fmla="*/ 1458174 h 2561350"/>
                  <a:gd name="connsiteX15" fmla="*/ 141419 w 1966660"/>
                  <a:gd name="connsiteY15" fmla="*/ 1495354 h 2561350"/>
                  <a:gd name="connsiteX16" fmla="*/ 139039 w 1966660"/>
                  <a:gd name="connsiteY16" fmla="*/ 1045298 h 2561350"/>
                  <a:gd name="connsiteX17" fmla="*/ 46420 w 1966660"/>
                  <a:gd name="connsiteY17" fmla="*/ 1071146 h 2561350"/>
                  <a:gd name="connsiteX18" fmla="*/ 0 w 1966660"/>
                  <a:gd name="connsiteY18" fmla="*/ 382371 h 2561350"/>
                  <a:gd name="connsiteX19" fmla="*/ 717790 w 1966660"/>
                  <a:gd name="connsiteY19" fmla="*/ 389002 h 2561350"/>
                  <a:gd name="connsiteX20" fmla="*/ 682886 w 1966660"/>
                  <a:gd name="connsiteY20" fmla="*/ 283670 h 2561350"/>
                  <a:gd name="connsiteX21" fmla="*/ 918629 w 1966660"/>
                  <a:gd name="connsiteY21" fmla="*/ 3 h 2561350"/>
                  <a:gd name="connsiteX0" fmla="*/ 1023861 w 2071892"/>
                  <a:gd name="connsiteY0" fmla="*/ 3 h 2561350"/>
                  <a:gd name="connsiteX1" fmla="*/ 1238174 w 2071892"/>
                  <a:gd name="connsiteY1" fmla="*/ 286050 h 2561350"/>
                  <a:gd name="connsiteX2" fmla="*/ 1216038 w 2071892"/>
                  <a:gd name="connsiteY2" fmla="*/ 389002 h 2561350"/>
                  <a:gd name="connsiteX3" fmla="*/ 1967326 w 2071892"/>
                  <a:gd name="connsiteY3" fmla="*/ 369108 h 2561350"/>
                  <a:gd name="connsiteX4" fmla="*/ 1947432 w 2071892"/>
                  <a:gd name="connsiteY4" fmla="*/ 1063389 h 2561350"/>
                  <a:gd name="connsiteX5" fmla="*/ 1858114 w 2071892"/>
                  <a:gd name="connsiteY5" fmla="*/ 1037347 h 2561350"/>
                  <a:gd name="connsiteX6" fmla="*/ 1855734 w 2071892"/>
                  <a:gd name="connsiteY6" fmla="*/ 1487403 h 2561350"/>
                  <a:gd name="connsiteX7" fmla="*/ 1947432 w 2071892"/>
                  <a:gd name="connsiteY7" fmla="*/ 1449629 h 2561350"/>
                  <a:gd name="connsiteX8" fmla="*/ 1947432 w 2071892"/>
                  <a:gd name="connsiteY8" fmla="*/ 2167002 h 2561350"/>
                  <a:gd name="connsiteX9" fmla="*/ 1218301 w 2071892"/>
                  <a:gd name="connsiteY9" fmla="*/ 2167002 h 2561350"/>
                  <a:gd name="connsiteX10" fmla="*/ 1238174 w 2071892"/>
                  <a:gd name="connsiteY10" fmla="*/ 2275300 h 2561350"/>
                  <a:gd name="connsiteX11" fmla="*/ 788118 w 2071892"/>
                  <a:gd name="connsiteY11" fmla="*/ 2277680 h 2561350"/>
                  <a:gd name="connsiteX12" fmla="*/ 818051 w 2071892"/>
                  <a:gd name="connsiteY12" fmla="*/ 2167002 h 2561350"/>
                  <a:gd name="connsiteX13" fmla="*/ 151652 w 2071892"/>
                  <a:gd name="connsiteY13" fmla="*/ 2167002 h 2561350"/>
                  <a:gd name="connsiteX14" fmla="*/ 151652 w 2071892"/>
                  <a:gd name="connsiteY14" fmla="*/ 1458174 h 2561350"/>
                  <a:gd name="connsiteX15" fmla="*/ 246651 w 2071892"/>
                  <a:gd name="connsiteY15" fmla="*/ 1495354 h 2561350"/>
                  <a:gd name="connsiteX16" fmla="*/ 244271 w 2071892"/>
                  <a:gd name="connsiteY16" fmla="*/ 1045298 h 2561350"/>
                  <a:gd name="connsiteX17" fmla="*/ 151652 w 2071892"/>
                  <a:gd name="connsiteY17" fmla="*/ 1071146 h 2561350"/>
                  <a:gd name="connsiteX18" fmla="*/ 105232 w 2071892"/>
                  <a:gd name="connsiteY18" fmla="*/ 382371 h 2561350"/>
                  <a:gd name="connsiteX19" fmla="*/ 823022 w 2071892"/>
                  <a:gd name="connsiteY19" fmla="*/ 389002 h 2561350"/>
                  <a:gd name="connsiteX20" fmla="*/ 788118 w 2071892"/>
                  <a:gd name="connsiteY20" fmla="*/ 283670 h 2561350"/>
                  <a:gd name="connsiteX21" fmla="*/ 1023861 w 2071892"/>
                  <a:gd name="connsiteY21" fmla="*/ 3 h 2561350"/>
                  <a:gd name="connsiteX0" fmla="*/ 1039756 w 2087787"/>
                  <a:gd name="connsiteY0" fmla="*/ 3 h 2561350"/>
                  <a:gd name="connsiteX1" fmla="*/ 1254069 w 2087787"/>
                  <a:gd name="connsiteY1" fmla="*/ 286050 h 2561350"/>
                  <a:gd name="connsiteX2" fmla="*/ 1231933 w 2087787"/>
                  <a:gd name="connsiteY2" fmla="*/ 389002 h 2561350"/>
                  <a:gd name="connsiteX3" fmla="*/ 1983221 w 2087787"/>
                  <a:gd name="connsiteY3" fmla="*/ 369108 h 2561350"/>
                  <a:gd name="connsiteX4" fmla="*/ 1963327 w 2087787"/>
                  <a:gd name="connsiteY4" fmla="*/ 1063389 h 2561350"/>
                  <a:gd name="connsiteX5" fmla="*/ 1874009 w 2087787"/>
                  <a:gd name="connsiteY5" fmla="*/ 1037347 h 2561350"/>
                  <a:gd name="connsiteX6" fmla="*/ 1871629 w 2087787"/>
                  <a:gd name="connsiteY6" fmla="*/ 1487403 h 2561350"/>
                  <a:gd name="connsiteX7" fmla="*/ 1963327 w 2087787"/>
                  <a:gd name="connsiteY7" fmla="*/ 1449629 h 2561350"/>
                  <a:gd name="connsiteX8" fmla="*/ 1963327 w 2087787"/>
                  <a:gd name="connsiteY8" fmla="*/ 2167002 h 2561350"/>
                  <a:gd name="connsiteX9" fmla="*/ 1234196 w 2087787"/>
                  <a:gd name="connsiteY9" fmla="*/ 2167002 h 2561350"/>
                  <a:gd name="connsiteX10" fmla="*/ 1254069 w 2087787"/>
                  <a:gd name="connsiteY10" fmla="*/ 2275300 h 2561350"/>
                  <a:gd name="connsiteX11" fmla="*/ 804013 w 2087787"/>
                  <a:gd name="connsiteY11" fmla="*/ 2277680 h 2561350"/>
                  <a:gd name="connsiteX12" fmla="*/ 833946 w 2087787"/>
                  <a:gd name="connsiteY12" fmla="*/ 2167002 h 2561350"/>
                  <a:gd name="connsiteX13" fmla="*/ 167547 w 2087787"/>
                  <a:gd name="connsiteY13" fmla="*/ 2167002 h 2561350"/>
                  <a:gd name="connsiteX14" fmla="*/ 167547 w 2087787"/>
                  <a:gd name="connsiteY14" fmla="*/ 1458174 h 2561350"/>
                  <a:gd name="connsiteX15" fmla="*/ 262546 w 2087787"/>
                  <a:gd name="connsiteY15" fmla="*/ 1495354 h 2561350"/>
                  <a:gd name="connsiteX16" fmla="*/ 260166 w 2087787"/>
                  <a:gd name="connsiteY16" fmla="*/ 1045298 h 2561350"/>
                  <a:gd name="connsiteX17" fmla="*/ 167547 w 2087787"/>
                  <a:gd name="connsiteY17" fmla="*/ 1071146 h 2561350"/>
                  <a:gd name="connsiteX18" fmla="*/ 121127 w 2087787"/>
                  <a:gd name="connsiteY18" fmla="*/ 382371 h 2561350"/>
                  <a:gd name="connsiteX19" fmla="*/ 838917 w 2087787"/>
                  <a:gd name="connsiteY19" fmla="*/ 389002 h 2561350"/>
                  <a:gd name="connsiteX20" fmla="*/ 804013 w 2087787"/>
                  <a:gd name="connsiteY20" fmla="*/ 283670 h 2561350"/>
                  <a:gd name="connsiteX21" fmla="*/ 1039756 w 2087787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88885"/>
                  <a:gd name="connsiteY0" fmla="*/ 3 h 2561350"/>
                  <a:gd name="connsiteX1" fmla="*/ 1239747 w 2088885"/>
                  <a:gd name="connsiteY1" fmla="*/ 286050 h 2561350"/>
                  <a:gd name="connsiteX2" fmla="*/ 1217611 w 2088885"/>
                  <a:gd name="connsiteY2" fmla="*/ 389002 h 2561350"/>
                  <a:gd name="connsiteX3" fmla="*/ 1968899 w 2088885"/>
                  <a:gd name="connsiteY3" fmla="*/ 369108 h 2561350"/>
                  <a:gd name="connsiteX4" fmla="*/ 1949005 w 2088885"/>
                  <a:gd name="connsiteY4" fmla="*/ 1063389 h 2561350"/>
                  <a:gd name="connsiteX5" fmla="*/ 1859687 w 2088885"/>
                  <a:gd name="connsiteY5" fmla="*/ 1037347 h 2561350"/>
                  <a:gd name="connsiteX6" fmla="*/ 1857307 w 2088885"/>
                  <a:gd name="connsiteY6" fmla="*/ 1487403 h 2561350"/>
                  <a:gd name="connsiteX7" fmla="*/ 1949005 w 2088885"/>
                  <a:gd name="connsiteY7" fmla="*/ 1449629 h 2561350"/>
                  <a:gd name="connsiteX8" fmla="*/ 1949005 w 2088885"/>
                  <a:gd name="connsiteY8" fmla="*/ 2167002 h 2561350"/>
                  <a:gd name="connsiteX9" fmla="*/ 1219874 w 2088885"/>
                  <a:gd name="connsiteY9" fmla="*/ 2167002 h 2561350"/>
                  <a:gd name="connsiteX10" fmla="*/ 1239747 w 2088885"/>
                  <a:gd name="connsiteY10" fmla="*/ 2275300 h 2561350"/>
                  <a:gd name="connsiteX11" fmla="*/ 789691 w 2088885"/>
                  <a:gd name="connsiteY11" fmla="*/ 2277680 h 2561350"/>
                  <a:gd name="connsiteX12" fmla="*/ 819624 w 2088885"/>
                  <a:gd name="connsiteY12" fmla="*/ 2167002 h 2561350"/>
                  <a:gd name="connsiteX13" fmla="*/ 153225 w 2088885"/>
                  <a:gd name="connsiteY13" fmla="*/ 2167002 h 2561350"/>
                  <a:gd name="connsiteX14" fmla="*/ 153225 w 2088885"/>
                  <a:gd name="connsiteY14" fmla="*/ 1458174 h 2561350"/>
                  <a:gd name="connsiteX15" fmla="*/ 248224 w 2088885"/>
                  <a:gd name="connsiteY15" fmla="*/ 1495354 h 2561350"/>
                  <a:gd name="connsiteX16" fmla="*/ 245844 w 2088885"/>
                  <a:gd name="connsiteY16" fmla="*/ 1045298 h 2561350"/>
                  <a:gd name="connsiteX17" fmla="*/ 153225 w 2088885"/>
                  <a:gd name="connsiteY17" fmla="*/ 1071146 h 2561350"/>
                  <a:gd name="connsiteX18" fmla="*/ 106805 w 2088885"/>
                  <a:gd name="connsiteY18" fmla="*/ 382371 h 2561350"/>
                  <a:gd name="connsiteX19" fmla="*/ 824595 w 2088885"/>
                  <a:gd name="connsiteY19" fmla="*/ 389002 h 2561350"/>
                  <a:gd name="connsiteX20" fmla="*/ 789691 w 2088885"/>
                  <a:gd name="connsiteY20" fmla="*/ 283670 h 2561350"/>
                  <a:gd name="connsiteX21" fmla="*/ 1025434 w 208888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102756"/>
                  <a:gd name="connsiteY0" fmla="*/ 3 h 2561350"/>
                  <a:gd name="connsiteX1" fmla="*/ 1239747 w 2102756"/>
                  <a:gd name="connsiteY1" fmla="*/ 286050 h 2561350"/>
                  <a:gd name="connsiteX2" fmla="*/ 1217611 w 2102756"/>
                  <a:gd name="connsiteY2" fmla="*/ 389002 h 2561350"/>
                  <a:gd name="connsiteX3" fmla="*/ 1968899 w 2102756"/>
                  <a:gd name="connsiteY3" fmla="*/ 369108 h 2561350"/>
                  <a:gd name="connsiteX4" fmla="*/ 1949005 w 2102756"/>
                  <a:gd name="connsiteY4" fmla="*/ 1063389 h 2561350"/>
                  <a:gd name="connsiteX5" fmla="*/ 1859687 w 2102756"/>
                  <a:gd name="connsiteY5" fmla="*/ 1037347 h 2561350"/>
                  <a:gd name="connsiteX6" fmla="*/ 1857307 w 2102756"/>
                  <a:gd name="connsiteY6" fmla="*/ 1487403 h 2561350"/>
                  <a:gd name="connsiteX7" fmla="*/ 1995425 w 2102756"/>
                  <a:gd name="connsiteY7" fmla="*/ 1456260 h 2561350"/>
                  <a:gd name="connsiteX8" fmla="*/ 1949005 w 2102756"/>
                  <a:gd name="connsiteY8" fmla="*/ 2167002 h 2561350"/>
                  <a:gd name="connsiteX9" fmla="*/ 1219874 w 2102756"/>
                  <a:gd name="connsiteY9" fmla="*/ 2167002 h 2561350"/>
                  <a:gd name="connsiteX10" fmla="*/ 1239747 w 2102756"/>
                  <a:gd name="connsiteY10" fmla="*/ 2275300 h 2561350"/>
                  <a:gd name="connsiteX11" fmla="*/ 789691 w 2102756"/>
                  <a:gd name="connsiteY11" fmla="*/ 2277680 h 2561350"/>
                  <a:gd name="connsiteX12" fmla="*/ 819624 w 2102756"/>
                  <a:gd name="connsiteY12" fmla="*/ 2167002 h 2561350"/>
                  <a:gd name="connsiteX13" fmla="*/ 153225 w 2102756"/>
                  <a:gd name="connsiteY13" fmla="*/ 2167002 h 2561350"/>
                  <a:gd name="connsiteX14" fmla="*/ 153225 w 2102756"/>
                  <a:gd name="connsiteY14" fmla="*/ 1458174 h 2561350"/>
                  <a:gd name="connsiteX15" fmla="*/ 248224 w 2102756"/>
                  <a:gd name="connsiteY15" fmla="*/ 1495354 h 2561350"/>
                  <a:gd name="connsiteX16" fmla="*/ 245844 w 2102756"/>
                  <a:gd name="connsiteY16" fmla="*/ 1045298 h 2561350"/>
                  <a:gd name="connsiteX17" fmla="*/ 153225 w 2102756"/>
                  <a:gd name="connsiteY17" fmla="*/ 1071146 h 2561350"/>
                  <a:gd name="connsiteX18" fmla="*/ 106805 w 2102756"/>
                  <a:gd name="connsiteY18" fmla="*/ 382371 h 2561350"/>
                  <a:gd name="connsiteX19" fmla="*/ 824595 w 2102756"/>
                  <a:gd name="connsiteY19" fmla="*/ 389002 h 2561350"/>
                  <a:gd name="connsiteX20" fmla="*/ 789691 w 2102756"/>
                  <a:gd name="connsiteY20" fmla="*/ 283670 h 2561350"/>
                  <a:gd name="connsiteX21" fmla="*/ 1025434 w 2102756"/>
                  <a:gd name="connsiteY21" fmla="*/ 3 h 2561350"/>
                  <a:gd name="connsiteX0" fmla="*/ 1025434 w 2076232"/>
                  <a:gd name="connsiteY0" fmla="*/ 3 h 2561350"/>
                  <a:gd name="connsiteX1" fmla="*/ 1239747 w 2076232"/>
                  <a:gd name="connsiteY1" fmla="*/ 286050 h 2561350"/>
                  <a:gd name="connsiteX2" fmla="*/ 1217611 w 2076232"/>
                  <a:gd name="connsiteY2" fmla="*/ 389002 h 2561350"/>
                  <a:gd name="connsiteX3" fmla="*/ 1968899 w 2076232"/>
                  <a:gd name="connsiteY3" fmla="*/ 369108 h 2561350"/>
                  <a:gd name="connsiteX4" fmla="*/ 1949005 w 2076232"/>
                  <a:gd name="connsiteY4" fmla="*/ 1063389 h 2561350"/>
                  <a:gd name="connsiteX5" fmla="*/ 1859687 w 2076232"/>
                  <a:gd name="connsiteY5" fmla="*/ 1037347 h 2561350"/>
                  <a:gd name="connsiteX6" fmla="*/ 1857307 w 2076232"/>
                  <a:gd name="connsiteY6" fmla="*/ 1487403 h 2561350"/>
                  <a:gd name="connsiteX7" fmla="*/ 1995425 w 2076232"/>
                  <a:gd name="connsiteY7" fmla="*/ 1456260 h 2561350"/>
                  <a:gd name="connsiteX8" fmla="*/ 1949005 w 2076232"/>
                  <a:gd name="connsiteY8" fmla="*/ 2167002 h 2561350"/>
                  <a:gd name="connsiteX9" fmla="*/ 1219874 w 2076232"/>
                  <a:gd name="connsiteY9" fmla="*/ 2167002 h 2561350"/>
                  <a:gd name="connsiteX10" fmla="*/ 1239747 w 2076232"/>
                  <a:gd name="connsiteY10" fmla="*/ 2275300 h 2561350"/>
                  <a:gd name="connsiteX11" fmla="*/ 789691 w 2076232"/>
                  <a:gd name="connsiteY11" fmla="*/ 2277680 h 2561350"/>
                  <a:gd name="connsiteX12" fmla="*/ 819624 w 2076232"/>
                  <a:gd name="connsiteY12" fmla="*/ 2167002 h 2561350"/>
                  <a:gd name="connsiteX13" fmla="*/ 153225 w 2076232"/>
                  <a:gd name="connsiteY13" fmla="*/ 2167002 h 2561350"/>
                  <a:gd name="connsiteX14" fmla="*/ 153225 w 2076232"/>
                  <a:gd name="connsiteY14" fmla="*/ 1458174 h 2561350"/>
                  <a:gd name="connsiteX15" fmla="*/ 248224 w 2076232"/>
                  <a:gd name="connsiteY15" fmla="*/ 1495354 h 2561350"/>
                  <a:gd name="connsiteX16" fmla="*/ 245844 w 2076232"/>
                  <a:gd name="connsiteY16" fmla="*/ 1045298 h 2561350"/>
                  <a:gd name="connsiteX17" fmla="*/ 153225 w 2076232"/>
                  <a:gd name="connsiteY17" fmla="*/ 1071146 h 2561350"/>
                  <a:gd name="connsiteX18" fmla="*/ 106805 w 2076232"/>
                  <a:gd name="connsiteY18" fmla="*/ 382371 h 2561350"/>
                  <a:gd name="connsiteX19" fmla="*/ 824595 w 2076232"/>
                  <a:gd name="connsiteY19" fmla="*/ 389002 h 2561350"/>
                  <a:gd name="connsiteX20" fmla="*/ 789691 w 2076232"/>
                  <a:gd name="connsiteY20" fmla="*/ 283670 h 2561350"/>
                  <a:gd name="connsiteX21" fmla="*/ 1025434 w 2076232"/>
                  <a:gd name="connsiteY21" fmla="*/ 3 h 2561350"/>
                  <a:gd name="connsiteX0" fmla="*/ 1025434 w 2077711"/>
                  <a:gd name="connsiteY0" fmla="*/ 3 h 2561350"/>
                  <a:gd name="connsiteX1" fmla="*/ 1239747 w 2077711"/>
                  <a:gd name="connsiteY1" fmla="*/ 286050 h 2561350"/>
                  <a:gd name="connsiteX2" fmla="*/ 1217611 w 2077711"/>
                  <a:gd name="connsiteY2" fmla="*/ 389002 h 2561350"/>
                  <a:gd name="connsiteX3" fmla="*/ 1968899 w 2077711"/>
                  <a:gd name="connsiteY3" fmla="*/ 369108 h 2561350"/>
                  <a:gd name="connsiteX4" fmla="*/ 1949005 w 2077711"/>
                  <a:gd name="connsiteY4" fmla="*/ 1063389 h 2561350"/>
                  <a:gd name="connsiteX5" fmla="*/ 1859687 w 2077711"/>
                  <a:gd name="connsiteY5" fmla="*/ 1037347 h 2561350"/>
                  <a:gd name="connsiteX6" fmla="*/ 1857307 w 2077711"/>
                  <a:gd name="connsiteY6" fmla="*/ 1487403 h 2561350"/>
                  <a:gd name="connsiteX7" fmla="*/ 1995425 w 2077711"/>
                  <a:gd name="connsiteY7" fmla="*/ 1456260 h 2561350"/>
                  <a:gd name="connsiteX8" fmla="*/ 1949005 w 2077711"/>
                  <a:gd name="connsiteY8" fmla="*/ 2167002 h 2561350"/>
                  <a:gd name="connsiteX9" fmla="*/ 1219874 w 2077711"/>
                  <a:gd name="connsiteY9" fmla="*/ 2167002 h 2561350"/>
                  <a:gd name="connsiteX10" fmla="*/ 1239747 w 2077711"/>
                  <a:gd name="connsiteY10" fmla="*/ 2275300 h 2561350"/>
                  <a:gd name="connsiteX11" fmla="*/ 789691 w 2077711"/>
                  <a:gd name="connsiteY11" fmla="*/ 2277680 h 2561350"/>
                  <a:gd name="connsiteX12" fmla="*/ 819624 w 2077711"/>
                  <a:gd name="connsiteY12" fmla="*/ 2167002 h 2561350"/>
                  <a:gd name="connsiteX13" fmla="*/ 153225 w 2077711"/>
                  <a:gd name="connsiteY13" fmla="*/ 2167002 h 2561350"/>
                  <a:gd name="connsiteX14" fmla="*/ 153225 w 2077711"/>
                  <a:gd name="connsiteY14" fmla="*/ 1458174 h 2561350"/>
                  <a:gd name="connsiteX15" fmla="*/ 248224 w 2077711"/>
                  <a:gd name="connsiteY15" fmla="*/ 1495354 h 2561350"/>
                  <a:gd name="connsiteX16" fmla="*/ 245844 w 2077711"/>
                  <a:gd name="connsiteY16" fmla="*/ 1045298 h 2561350"/>
                  <a:gd name="connsiteX17" fmla="*/ 153225 w 2077711"/>
                  <a:gd name="connsiteY17" fmla="*/ 1071146 h 2561350"/>
                  <a:gd name="connsiteX18" fmla="*/ 106805 w 2077711"/>
                  <a:gd name="connsiteY18" fmla="*/ 382371 h 2561350"/>
                  <a:gd name="connsiteX19" fmla="*/ 824595 w 2077711"/>
                  <a:gd name="connsiteY19" fmla="*/ 389002 h 2561350"/>
                  <a:gd name="connsiteX20" fmla="*/ 789691 w 2077711"/>
                  <a:gd name="connsiteY20" fmla="*/ 283670 h 2561350"/>
                  <a:gd name="connsiteX21" fmla="*/ 1025434 w 2077711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13436 w 2082173"/>
                  <a:gd name="connsiteY14" fmla="*/ 1511225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38495 w 2095234"/>
                  <a:gd name="connsiteY0" fmla="*/ 3 h 2561350"/>
                  <a:gd name="connsiteX1" fmla="*/ 1252808 w 2095234"/>
                  <a:gd name="connsiteY1" fmla="*/ 286050 h 2561350"/>
                  <a:gd name="connsiteX2" fmla="*/ 1230672 w 2095234"/>
                  <a:gd name="connsiteY2" fmla="*/ 389002 h 2561350"/>
                  <a:gd name="connsiteX3" fmla="*/ 1981960 w 2095234"/>
                  <a:gd name="connsiteY3" fmla="*/ 369108 h 2561350"/>
                  <a:gd name="connsiteX4" fmla="*/ 1975328 w 2095234"/>
                  <a:gd name="connsiteY4" fmla="*/ 1096546 h 2561350"/>
                  <a:gd name="connsiteX5" fmla="*/ 1872748 w 2095234"/>
                  <a:gd name="connsiteY5" fmla="*/ 1037347 h 2561350"/>
                  <a:gd name="connsiteX6" fmla="*/ 1857106 w 2095234"/>
                  <a:gd name="connsiteY6" fmla="*/ 1520560 h 2561350"/>
                  <a:gd name="connsiteX7" fmla="*/ 2008486 w 2095234"/>
                  <a:gd name="connsiteY7" fmla="*/ 1456260 h 2561350"/>
                  <a:gd name="connsiteX8" fmla="*/ 1962066 w 2095234"/>
                  <a:gd name="connsiteY8" fmla="*/ 2180265 h 2561350"/>
                  <a:gd name="connsiteX9" fmla="*/ 1232935 w 2095234"/>
                  <a:gd name="connsiteY9" fmla="*/ 2167002 h 2561350"/>
                  <a:gd name="connsiteX10" fmla="*/ 1252808 w 2095234"/>
                  <a:gd name="connsiteY10" fmla="*/ 2275300 h 2561350"/>
                  <a:gd name="connsiteX11" fmla="*/ 802752 w 2095234"/>
                  <a:gd name="connsiteY11" fmla="*/ 2277680 h 2561350"/>
                  <a:gd name="connsiteX12" fmla="*/ 832685 w 2095234"/>
                  <a:gd name="connsiteY12" fmla="*/ 2167002 h 2561350"/>
                  <a:gd name="connsiteX13" fmla="*/ 139760 w 2095234"/>
                  <a:gd name="connsiteY13" fmla="*/ 2200159 h 2561350"/>
                  <a:gd name="connsiteX14" fmla="*/ 119866 w 2095234"/>
                  <a:gd name="connsiteY14" fmla="*/ 1497962 h 2561350"/>
                  <a:gd name="connsiteX15" fmla="*/ 281179 w 2095234"/>
                  <a:gd name="connsiteY15" fmla="*/ 1561668 h 2561350"/>
                  <a:gd name="connsiteX16" fmla="*/ 258905 w 2095234"/>
                  <a:gd name="connsiteY16" fmla="*/ 1045298 h 2561350"/>
                  <a:gd name="connsiteX17" fmla="*/ 146392 w 2095234"/>
                  <a:gd name="connsiteY17" fmla="*/ 1091040 h 2561350"/>
                  <a:gd name="connsiteX18" fmla="*/ 119866 w 2095234"/>
                  <a:gd name="connsiteY18" fmla="*/ 382371 h 2561350"/>
                  <a:gd name="connsiteX19" fmla="*/ 837656 w 2095234"/>
                  <a:gd name="connsiteY19" fmla="*/ 389002 h 2561350"/>
                  <a:gd name="connsiteX20" fmla="*/ 802752 w 2095234"/>
                  <a:gd name="connsiteY20" fmla="*/ 283670 h 2561350"/>
                  <a:gd name="connsiteX21" fmla="*/ 1038495 w 2095234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01239 w 2076607"/>
                  <a:gd name="connsiteY17" fmla="*/ 382371 h 2561350"/>
                  <a:gd name="connsiteX18" fmla="*/ 819029 w 2076607"/>
                  <a:gd name="connsiteY18" fmla="*/ 389002 h 2561350"/>
                  <a:gd name="connsiteX19" fmla="*/ 784125 w 2076607"/>
                  <a:gd name="connsiteY19" fmla="*/ 283670 h 2561350"/>
                  <a:gd name="connsiteX20" fmla="*/ 1019868 w 2076607"/>
                  <a:gd name="connsiteY20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36388 w 2076607"/>
                  <a:gd name="connsiteY17" fmla="*/ 727479 h 2561350"/>
                  <a:gd name="connsiteX18" fmla="*/ 101239 w 2076607"/>
                  <a:gd name="connsiteY18" fmla="*/ 382371 h 2561350"/>
                  <a:gd name="connsiteX19" fmla="*/ 819029 w 2076607"/>
                  <a:gd name="connsiteY19" fmla="*/ 389002 h 2561350"/>
                  <a:gd name="connsiteX20" fmla="*/ 784125 w 2076607"/>
                  <a:gd name="connsiteY20" fmla="*/ 283670 h 2561350"/>
                  <a:gd name="connsiteX21" fmla="*/ 1019868 w 2076607"/>
                  <a:gd name="connsiteY21" fmla="*/ 3 h 2561350"/>
                  <a:gd name="connsiteX0" fmla="*/ 1030195 w 2086934"/>
                  <a:gd name="connsiteY0" fmla="*/ 3 h 2561350"/>
                  <a:gd name="connsiteX1" fmla="*/ 1244508 w 2086934"/>
                  <a:gd name="connsiteY1" fmla="*/ 286050 h 2561350"/>
                  <a:gd name="connsiteX2" fmla="*/ 1222372 w 2086934"/>
                  <a:gd name="connsiteY2" fmla="*/ 389002 h 2561350"/>
                  <a:gd name="connsiteX3" fmla="*/ 1973660 w 2086934"/>
                  <a:gd name="connsiteY3" fmla="*/ 369108 h 2561350"/>
                  <a:gd name="connsiteX4" fmla="*/ 1967028 w 2086934"/>
                  <a:gd name="connsiteY4" fmla="*/ 1096546 h 2561350"/>
                  <a:gd name="connsiteX5" fmla="*/ 1864448 w 2086934"/>
                  <a:gd name="connsiteY5" fmla="*/ 1037347 h 2561350"/>
                  <a:gd name="connsiteX6" fmla="*/ 1848806 w 2086934"/>
                  <a:gd name="connsiteY6" fmla="*/ 1520560 h 2561350"/>
                  <a:gd name="connsiteX7" fmla="*/ 2000186 w 2086934"/>
                  <a:gd name="connsiteY7" fmla="*/ 1456260 h 2561350"/>
                  <a:gd name="connsiteX8" fmla="*/ 1953766 w 2086934"/>
                  <a:gd name="connsiteY8" fmla="*/ 2180265 h 2561350"/>
                  <a:gd name="connsiteX9" fmla="*/ 1224635 w 2086934"/>
                  <a:gd name="connsiteY9" fmla="*/ 2167002 h 2561350"/>
                  <a:gd name="connsiteX10" fmla="*/ 1244508 w 2086934"/>
                  <a:gd name="connsiteY10" fmla="*/ 2275300 h 2561350"/>
                  <a:gd name="connsiteX11" fmla="*/ 794452 w 2086934"/>
                  <a:gd name="connsiteY11" fmla="*/ 2277680 h 2561350"/>
                  <a:gd name="connsiteX12" fmla="*/ 824385 w 2086934"/>
                  <a:gd name="connsiteY12" fmla="*/ 2167002 h 2561350"/>
                  <a:gd name="connsiteX13" fmla="*/ 131460 w 2086934"/>
                  <a:gd name="connsiteY13" fmla="*/ 2200159 h 2561350"/>
                  <a:gd name="connsiteX14" fmla="*/ 111566 w 2086934"/>
                  <a:gd name="connsiteY14" fmla="*/ 1497962 h 2561350"/>
                  <a:gd name="connsiteX15" fmla="*/ 272879 w 2086934"/>
                  <a:gd name="connsiteY15" fmla="*/ 1561668 h 2561350"/>
                  <a:gd name="connsiteX16" fmla="*/ 250605 w 2086934"/>
                  <a:gd name="connsiteY16" fmla="*/ 1045298 h 2561350"/>
                  <a:gd name="connsiteX17" fmla="*/ 9943 w 2086934"/>
                  <a:gd name="connsiteY17" fmla="*/ 1018431 h 2561350"/>
                  <a:gd name="connsiteX18" fmla="*/ 111566 w 2086934"/>
                  <a:gd name="connsiteY18" fmla="*/ 382371 h 2561350"/>
                  <a:gd name="connsiteX19" fmla="*/ 829356 w 2086934"/>
                  <a:gd name="connsiteY19" fmla="*/ 389002 h 2561350"/>
                  <a:gd name="connsiteX20" fmla="*/ 794452 w 2086934"/>
                  <a:gd name="connsiteY20" fmla="*/ 283670 h 2561350"/>
                  <a:gd name="connsiteX21" fmla="*/ 1030195 w 2086934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270566 w 2084621"/>
                  <a:gd name="connsiteY14" fmla="*/ 1561668 h 2561350"/>
                  <a:gd name="connsiteX15" fmla="*/ 248292 w 2084621"/>
                  <a:gd name="connsiteY15" fmla="*/ 1045298 h 2561350"/>
                  <a:gd name="connsiteX16" fmla="*/ 7630 w 2084621"/>
                  <a:gd name="connsiteY16" fmla="*/ 1018431 h 2561350"/>
                  <a:gd name="connsiteX17" fmla="*/ 109253 w 2084621"/>
                  <a:gd name="connsiteY17" fmla="*/ 382371 h 2561350"/>
                  <a:gd name="connsiteX18" fmla="*/ 827043 w 2084621"/>
                  <a:gd name="connsiteY18" fmla="*/ 389002 h 2561350"/>
                  <a:gd name="connsiteX19" fmla="*/ 792139 w 2084621"/>
                  <a:gd name="connsiteY19" fmla="*/ 283670 h 2561350"/>
                  <a:gd name="connsiteX20" fmla="*/ 1027882 w 2084621"/>
                  <a:gd name="connsiteY20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76730 w 2084621"/>
                  <a:gd name="connsiteY14" fmla="*/ 1866419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33820 w 2090559"/>
                  <a:gd name="connsiteY0" fmla="*/ 3 h 2561350"/>
                  <a:gd name="connsiteX1" fmla="*/ 1248133 w 2090559"/>
                  <a:gd name="connsiteY1" fmla="*/ 286050 h 2561350"/>
                  <a:gd name="connsiteX2" fmla="*/ 1225997 w 2090559"/>
                  <a:gd name="connsiteY2" fmla="*/ 389002 h 2561350"/>
                  <a:gd name="connsiteX3" fmla="*/ 1977285 w 2090559"/>
                  <a:gd name="connsiteY3" fmla="*/ 369108 h 2561350"/>
                  <a:gd name="connsiteX4" fmla="*/ 1970653 w 2090559"/>
                  <a:gd name="connsiteY4" fmla="*/ 1096546 h 2561350"/>
                  <a:gd name="connsiteX5" fmla="*/ 1868073 w 2090559"/>
                  <a:gd name="connsiteY5" fmla="*/ 1037347 h 2561350"/>
                  <a:gd name="connsiteX6" fmla="*/ 1852431 w 2090559"/>
                  <a:gd name="connsiteY6" fmla="*/ 1520560 h 2561350"/>
                  <a:gd name="connsiteX7" fmla="*/ 2003811 w 2090559"/>
                  <a:gd name="connsiteY7" fmla="*/ 1456260 h 2561350"/>
                  <a:gd name="connsiteX8" fmla="*/ 1957391 w 2090559"/>
                  <a:gd name="connsiteY8" fmla="*/ 2180265 h 2561350"/>
                  <a:gd name="connsiteX9" fmla="*/ 1228260 w 2090559"/>
                  <a:gd name="connsiteY9" fmla="*/ 2167002 h 2561350"/>
                  <a:gd name="connsiteX10" fmla="*/ 1248133 w 2090559"/>
                  <a:gd name="connsiteY10" fmla="*/ 2275300 h 2561350"/>
                  <a:gd name="connsiteX11" fmla="*/ 798077 w 2090559"/>
                  <a:gd name="connsiteY11" fmla="*/ 2277680 h 2561350"/>
                  <a:gd name="connsiteX12" fmla="*/ 828010 w 2090559"/>
                  <a:gd name="connsiteY12" fmla="*/ 2167002 h 2561350"/>
                  <a:gd name="connsiteX13" fmla="*/ 135085 w 2090559"/>
                  <a:gd name="connsiteY13" fmla="*/ 2200159 h 2561350"/>
                  <a:gd name="connsiteX14" fmla="*/ 6108 w 2090559"/>
                  <a:gd name="connsiteY14" fmla="*/ 1657531 h 2561350"/>
                  <a:gd name="connsiteX15" fmla="*/ 276504 w 2090559"/>
                  <a:gd name="connsiteY15" fmla="*/ 1561668 h 2561350"/>
                  <a:gd name="connsiteX16" fmla="*/ 254230 w 2090559"/>
                  <a:gd name="connsiteY16" fmla="*/ 1045298 h 2561350"/>
                  <a:gd name="connsiteX17" fmla="*/ 13568 w 2090559"/>
                  <a:gd name="connsiteY17" fmla="*/ 1018431 h 2561350"/>
                  <a:gd name="connsiteX18" fmla="*/ 115191 w 2090559"/>
                  <a:gd name="connsiteY18" fmla="*/ 382371 h 2561350"/>
                  <a:gd name="connsiteX19" fmla="*/ 832981 w 2090559"/>
                  <a:gd name="connsiteY19" fmla="*/ 389002 h 2561350"/>
                  <a:gd name="connsiteX20" fmla="*/ 798077 w 2090559"/>
                  <a:gd name="connsiteY20" fmla="*/ 283670 h 2561350"/>
                  <a:gd name="connsiteX21" fmla="*/ 1033820 w 2090559"/>
                  <a:gd name="connsiteY21" fmla="*/ 3 h 2561350"/>
                  <a:gd name="connsiteX0" fmla="*/ 1032856 w 2089595"/>
                  <a:gd name="connsiteY0" fmla="*/ 3 h 2561350"/>
                  <a:gd name="connsiteX1" fmla="*/ 1247169 w 2089595"/>
                  <a:gd name="connsiteY1" fmla="*/ 286050 h 2561350"/>
                  <a:gd name="connsiteX2" fmla="*/ 1225033 w 2089595"/>
                  <a:gd name="connsiteY2" fmla="*/ 389002 h 2561350"/>
                  <a:gd name="connsiteX3" fmla="*/ 1976321 w 2089595"/>
                  <a:gd name="connsiteY3" fmla="*/ 369108 h 2561350"/>
                  <a:gd name="connsiteX4" fmla="*/ 1969689 w 2089595"/>
                  <a:gd name="connsiteY4" fmla="*/ 1096546 h 2561350"/>
                  <a:gd name="connsiteX5" fmla="*/ 1867109 w 2089595"/>
                  <a:gd name="connsiteY5" fmla="*/ 1037347 h 2561350"/>
                  <a:gd name="connsiteX6" fmla="*/ 1851467 w 2089595"/>
                  <a:gd name="connsiteY6" fmla="*/ 1520560 h 2561350"/>
                  <a:gd name="connsiteX7" fmla="*/ 2002847 w 2089595"/>
                  <a:gd name="connsiteY7" fmla="*/ 1456260 h 2561350"/>
                  <a:gd name="connsiteX8" fmla="*/ 1956427 w 2089595"/>
                  <a:gd name="connsiteY8" fmla="*/ 2180265 h 2561350"/>
                  <a:gd name="connsiteX9" fmla="*/ 1227296 w 2089595"/>
                  <a:gd name="connsiteY9" fmla="*/ 2167002 h 2561350"/>
                  <a:gd name="connsiteX10" fmla="*/ 1247169 w 2089595"/>
                  <a:gd name="connsiteY10" fmla="*/ 2275300 h 2561350"/>
                  <a:gd name="connsiteX11" fmla="*/ 797113 w 2089595"/>
                  <a:gd name="connsiteY11" fmla="*/ 2277680 h 2561350"/>
                  <a:gd name="connsiteX12" fmla="*/ 827046 w 2089595"/>
                  <a:gd name="connsiteY12" fmla="*/ 2167002 h 2561350"/>
                  <a:gd name="connsiteX13" fmla="*/ 134121 w 2089595"/>
                  <a:gd name="connsiteY13" fmla="*/ 2200159 h 2561350"/>
                  <a:gd name="connsiteX14" fmla="*/ 5144 w 2089595"/>
                  <a:gd name="connsiteY14" fmla="*/ 1657531 h 2561350"/>
                  <a:gd name="connsiteX15" fmla="*/ 275540 w 2089595"/>
                  <a:gd name="connsiteY15" fmla="*/ 1561668 h 2561350"/>
                  <a:gd name="connsiteX16" fmla="*/ 253266 w 2089595"/>
                  <a:gd name="connsiteY16" fmla="*/ 1045298 h 2561350"/>
                  <a:gd name="connsiteX17" fmla="*/ 12604 w 2089595"/>
                  <a:gd name="connsiteY17" fmla="*/ 1018431 h 2561350"/>
                  <a:gd name="connsiteX18" fmla="*/ 114227 w 2089595"/>
                  <a:gd name="connsiteY18" fmla="*/ 382371 h 2561350"/>
                  <a:gd name="connsiteX19" fmla="*/ 832017 w 2089595"/>
                  <a:gd name="connsiteY19" fmla="*/ 389002 h 2561350"/>
                  <a:gd name="connsiteX20" fmla="*/ 797113 w 2089595"/>
                  <a:gd name="connsiteY20" fmla="*/ 283670 h 2561350"/>
                  <a:gd name="connsiteX21" fmla="*/ 1032856 w 2089595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863015 w 2081039"/>
                  <a:gd name="connsiteY4" fmla="*/ 1037347 h 2561350"/>
                  <a:gd name="connsiteX5" fmla="*/ 1847373 w 2081039"/>
                  <a:gd name="connsiteY5" fmla="*/ 1520560 h 2561350"/>
                  <a:gd name="connsiteX6" fmla="*/ 1998753 w 2081039"/>
                  <a:gd name="connsiteY6" fmla="*/ 1456260 h 2561350"/>
                  <a:gd name="connsiteX7" fmla="*/ 1952333 w 2081039"/>
                  <a:gd name="connsiteY7" fmla="*/ 2180265 h 2561350"/>
                  <a:gd name="connsiteX8" fmla="*/ 1223202 w 2081039"/>
                  <a:gd name="connsiteY8" fmla="*/ 2167002 h 2561350"/>
                  <a:gd name="connsiteX9" fmla="*/ 1243075 w 2081039"/>
                  <a:gd name="connsiteY9" fmla="*/ 2275300 h 2561350"/>
                  <a:gd name="connsiteX10" fmla="*/ 793019 w 2081039"/>
                  <a:gd name="connsiteY10" fmla="*/ 2277680 h 2561350"/>
                  <a:gd name="connsiteX11" fmla="*/ 822952 w 2081039"/>
                  <a:gd name="connsiteY11" fmla="*/ 2167002 h 2561350"/>
                  <a:gd name="connsiteX12" fmla="*/ 130027 w 2081039"/>
                  <a:gd name="connsiteY12" fmla="*/ 2200159 h 2561350"/>
                  <a:gd name="connsiteX13" fmla="*/ 1050 w 2081039"/>
                  <a:gd name="connsiteY13" fmla="*/ 1657531 h 2561350"/>
                  <a:gd name="connsiteX14" fmla="*/ 271446 w 2081039"/>
                  <a:gd name="connsiteY14" fmla="*/ 1561668 h 2561350"/>
                  <a:gd name="connsiteX15" fmla="*/ 249172 w 2081039"/>
                  <a:gd name="connsiteY15" fmla="*/ 1045298 h 2561350"/>
                  <a:gd name="connsiteX16" fmla="*/ 8510 w 2081039"/>
                  <a:gd name="connsiteY16" fmla="*/ 1018431 h 2561350"/>
                  <a:gd name="connsiteX17" fmla="*/ 110133 w 2081039"/>
                  <a:gd name="connsiteY17" fmla="*/ 382371 h 2561350"/>
                  <a:gd name="connsiteX18" fmla="*/ 827923 w 2081039"/>
                  <a:gd name="connsiteY18" fmla="*/ 389002 h 2561350"/>
                  <a:gd name="connsiteX19" fmla="*/ 793019 w 2081039"/>
                  <a:gd name="connsiteY19" fmla="*/ 283670 h 2561350"/>
                  <a:gd name="connsiteX20" fmla="*/ 1028762 w 2081039"/>
                  <a:gd name="connsiteY20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933270 w 2081039"/>
                  <a:gd name="connsiteY4" fmla="*/ 764780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890996 w 2072429"/>
                  <a:gd name="connsiteY7" fmla="*/ 1722186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47373 w 2072429"/>
                  <a:gd name="connsiteY5" fmla="*/ 1535481 h 2561350"/>
                  <a:gd name="connsiteX6" fmla="*/ 2065070 w 2072429"/>
                  <a:gd name="connsiteY6" fmla="*/ 1597847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997927 w 2072429"/>
                  <a:gd name="connsiteY5" fmla="*/ 118007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069564" h="2561350">
                    <a:moveTo>
                      <a:pt x="1028762" y="3"/>
                    </a:moveTo>
                    <a:cubicBezTo>
                      <a:pt x="1197831" y="-691"/>
                      <a:pt x="1365814" y="120921"/>
                      <a:pt x="1243075" y="286050"/>
                    </a:cubicBezTo>
                    <a:cubicBezTo>
                      <a:pt x="1226965" y="315682"/>
                      <a:pt x="1215183" y="348101"/>
                      <a:pt x="1220939" y="389002"/>
                    </a:cubicBezTo>
                    <a:cubicBezTo>
                      <a:pt x="1226007" y="528261"/>
                      <a:pt x="1696102" y="461119"/>
                      <a:pt x="1959793" y="361648"/>
                    </a:cubicBezTo>
                    <a:cubicBezTo>
                      <a:pt x="2053648" y="496394"/>
                      <a:pt x="2070837" y="822506"/>
                      <a:pt x="2067556" y="961234"/>
                    </a:cubicBezTo>
                    <a:cubicBezTo>
                      <a:pt x="2071425" y="1080232"/>
                      <a:pt x="2014728" y="1106744"/>
                      <a:pt x="1881048" y="1030865"/>
                    </a:cubicBezTo>
                    <a:cubicBezTo>
                      <a:pt x="1483772" y="845572"/>
                      <a:pt x="1585020" y="1699608"/>
                      <a:pt x="1847373" y="1535481"/>
                    </a:cubicBezTo>
                    <a:cubicBezTo>
                      <a:pt x="1929125" y="1495441"/>
                      <a:pt x="2055039" y="1373504"/>
                      <a:pt x="2065070" y="1597847"/>
                    </a:cubicBezTo>
                    <a:cubicBezTo>
                      <a:pt x="2080077" y="1677957"/>
                      <a:pt x="2061145" y="2086235"/>
                      <a:pt x="1952333" y="2180265"/>
                    </a:cubicBezTo>
                    <a:cubicBezTo>
                      <a:pt x="1755709" y="2153739"/>
                      <a:pt x="1373407" y="2007849"/>
                      <a:pt x="1223202" y="2167002"/>
                    </a:cubicBezTo>
                    <a:cubicBezTo>
                      <a:pt x="1209721" y="2193452"/>
                      <a:pt x="1212523" y="2230274"/>
                      <a:pt x="1243075" y="2275300"/>
                    </a:cubicBezTo>
                    <a:cubicBezTo>
                      <a:pt x="1483581" y="2660267"/>
                      <a:pt x="581086" y="2652331"/>
                      <a:pt x="793019" y="2277680"/>
                    </a:cubicBezTo>
                    <a:cubicBezTo>
                      <a:pt x="831994" y="2223379"/>
                      <a:pt x="839802" y="2190096"/>
                      <a:pt x="822952" y="2167002"/>
                    </a:cubicBezTo>
                    <a:cubicBezTo>
                      <a:pt x="720184" y="2021111"/>
                      <a:pt x="378685" y="2147108"/>
                      <a:pt x="130027" y="2200159"/>
                    </a:cubicBezTo>
                    <a:cubicBezTo>
                      <a:pt x="37391" y="2130168"/>
                      <a:pt x="-7600" y="1771407"/>
                      <a:pt x="1050" y="1657531"/>
                    </a:cubicBezTo>
                    <a:cubicBezTo>
                      <a:pt x="24620" y="1416831"/>
                      <a:pt x="117773" y="1502066"/>
                      <a:pt x="271446" y="1561668"/>
                    </a:cubicBezTo>
                    <a:cubicBezTo>
                      <a:pt x="483628" y="1635999"/>
                      <a:pt x="591036" y="1022800"/>
                      <a:pt x="249172" y="1045298"/>
                    </a:cubicBezTo>
                    <a:cubicBezTo>
                      <a:pt x="168463" y="1050498"/>
                      <a:pt x="31683" y="1183628"/>
                      <a:pt x="8510" y="1018431"/>
                    </a:cubicBezTo>
                    <a:cubicBezTo>
                      <a:pt x="-14663" y="907943"/>
                      <a:pt x="13766" y="478572"/>
                      <a:pt x="110133" y="382371"/>
                    </a:cubicBezTo>
                    <a:cubicBezTo>
                      <a:pt x="506339" y="514999"/>
                      <a:pt x="789812" y="488473"/>
                      <a:pt x="827923" y="389002"/>
                    </a:cubicBezTo>
                    <a:cubicBezTo>
                      <a:pt x="838244" y="365427"/>
                      <a:pt x="828672" y="333342"/>
                      <a:pt x="793019" y="283670"/>
                    </a:cubicBezTo>
                    <a:cubicBezTo>
                      <a:pt x="687053" y="96344"/>
                      <a:pt x="859693" y="698"/>
                      <a:pt x="1028762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5">
                      <a:lumMod val="50000"/>
                    </a:schemeClr>
                  </a:gs>
                  <a:gs pos="100000">
                    <a:schemeClr val="accent5"/>
                  </a:gs>
                </a:gsLst>
                <a:lin ang="5400000" scaled="1"/>
                <a:tileRect/>
              </a:gradFill>
              <a:ln>
                <a:noFill/>
              </a:ln>
              <a:effectLst/>
              <a:sp3d prstMaterial="dkEdge">
                <a:bevelT w="508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7128311" y="1097274"/>
              <a:ext cx="367037" cy="5126301"/>
              <a:chOff x="4388482" y="1097274"/>
              <a:chExt cx="367037" cy="5126301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4388482" y="1097274"/>
                <a:ext cx="36703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388482" y="2232656"/>
                <a:ext cx="36703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4388482" y="3368038"/>
                <a:ext cx="36703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/>
                    <a:ea typeface="+mn-ea"/>
                    <a:cs typeface="+mn-cs"/>
                  </a:rPr>
                  <a:t>3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4388482" y="4503420"/>
                <a:ext cx="36703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/>
                    <a:ea typeface="+mn-ea"/>
                    <a:cs typeface="+mn-cs"/>
                  </a:rPr>
                  <a:t>4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388482" y="5638800"/>
                <a:ext cx="36703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/>
                    <a:ea typeface="+mn-ea"/>
                    <a:cs typeface="+mn-cs"/>
                  </a:rPr>
                  <a:t>5</a:t>
                </a:r>
              </a:p>
            </p:txBody>
          </p:sp>
        </p:grpSp>
      </p:grpSp>
      <p:grpSp>
        <p:nvGrpSpPr>
          <p:cNvPr id="66" name="Group 65"/>
          <p:cNvGrpSpPr/>
          <p:nvPr/>
        </p:nvGrpSpPr>
        <p:grpSpPr>
          <a:xfrm>
            <a:off x="695833" y="1063474"/>
            <a:ext cx="5908655" cy="761963"/>
            <a:chOff x="205963" y="1259422"/>
            <a:chExt cx="5908655" cy="761963"/>
          </a:xfrm>
        </p:grpSpPr>
        <p:sp>
          <p:nvSpPr>
            <p:cNvPr id="68" name="Rounded Rectangle 67"/>
            <p:cNvSpPr/>
            <p:nvPr/>
          </p:nvSpPr>
          <p:spPr>
            <a:xfrm>
              <a:off x="344039" y="1259422"/>
              <a:ext cx="5770579" cy="761963"/>
            </a:xfrm>
            <a:prstGeom prst="roundRect">
              <a:avLst>
                <a:gd name="adj" fmla="val 40104"/>
              </a:avLst>
            </a:prstGeom>
            <a:noFill/>
            <a:ln>
              <a:gradFill flip="none" rotWithShape="1">
                <a:gsLst>
                  <a:gs pos="0">
                    <a:schemeClr val="accent3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205963" y="1460468"/>
              <a:ext cx="377228" cy="373493"/>
            </a:xfrm>
            <a:prstGeom prst="ellipse">
              <a:avLst/>
            </a:prstGeom>
            <a:gradFill flip="none" rotWithShape="1">
              <a:gsLst>
                <a:gs pos="75000">
                  <a:schemeClr val="accent3"/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95833" y="2195089"/>
            <a:ext cx="5908655" cy="761963"/>
            <a:chOff x="205963" y="1259422"/>
            <a:chExt cx="5908655" cy="761963"/>
          </a:xfrm>
        </p:grpSpPr>
        <p:sp>
          <p:nvSpPr>
            <p:cNvPr id="74" name="Rounded Rectangle 73"/>
            <p:cNvSpPr/>
            <p:nvPr/>
          </p:nvSpPr>
          <p:spPr>
            <a:xfrm>
              <a:off x="344039" y="1259422"/>
              <a:ext cx="5770579" cy="761963"/>
            </a:xfrm>
            <a:prstGeom prst="roundRect">
              <a:avLst>
                <a:gd name="adj" fmla="val 40104"/>
              </a:avLst>
            </a:prstGeom>
            <a:noFill/>
            <a:ln>
              <a:gradFill flip="none" rotWithShape="1">
                <a:gsLst>
                  <a:gs pos="0">
                    <a:schemeClr val="accent3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205963" y="1460468"/>
              <a:ext cx="377228" cy="373493"/>
            </a:xfrm>
            <a:prstGeom prst="ellipse">
              <a:avLst/>
            </a:prstGeom>
            <a:gradFill flip="none" rotWithShape="1">
              <a:gsLst>
                <a:gs pos="75000">
                  <a:schemeClr val="accent3"/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95833" y="3323341"/>
            <a:ext cx="5908655" cy="761963"/>
            <a:chOff x="205963" y="1259422"/>
            <a:chExt cx="5908655" cy="761963"/>
          </a:xfrm>
        </p:grpSpPr>
        <p:sp>
          <p:nvSpPr>
            <p:cNvPr id="80" name="Rounded Rectangle 79"/>
            <p:cNvSpPr/>
            <p:nvPr/>
          </p:nvSpPr>
          <p:spPr>
            <a:xfrm>
              <a:off x="344039" y="1259422"/>
              <a:ext cx="5770579" cy="761963"/>
            </a:xfrm>
            <a:prstGeom prst="roundRect">
              <a:avLst>
                <a:gd name="adj" fmla="val 40104"/>
              </a:avLst>
            </a:prstGeom>
            <a:noFill/>
            <a:ln>
              <a:gradFill flip="none" rotWithShape="1">
                <a:gsLst>
                  <a:gs pos="0">
                    <a:schemeClr val="accent3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205963" y="1460468"/>
              <a:ext cx="377228" cy="373493"/>
            </a:xfrm>
            <a:prstGeom prst="ellipse">
              <a:avLst/>
            </a:prstGeom>
            <a:gradFill flip="none" rotWithShape="1">
              <a:gsLst>
                <a:gs pos="75000">
                  <a:schemeClr val="accent3"/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695833" y="4462428"/>
            <a:ext cx="5908655" cy="761963"/>
            <a:chOff x="205963" y="1259422"/>
            <a:chExt cx="5908655" cy="761963"/>
          </a:xfrm>
        </p:grpSpPr>
        <p:sp>
          <p:nvSpPr>
            <p:cNvPr id="86" name="Rounded Rectangle 85"/>
            <p:cNvSpPr/>
            <p:nvPr/>
          </p:nvSpPr>
          <p:spPr>
            <a:xfrm>
              <a:off x="344039" y="1259422"/>
              <a:ext cx="5770579" cy="761963"/>
            </a:xfrm>
            <a:prstGeom prst="roundRect">
              <a:avLst>
                <a:gd name="adj" fmla="val 40104"/>
              </a:avLst>
            </a:prstGeom>
            <a:noFill/>
            <a:ln>
              <a:gradFill flip="none" rotWithShape="1">
                <a:gsLst>
                  <a:gs pos="0">
                    <a:schemeClr val="accent3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205963" y="1460468"/>
              <a:ext cx="377228" cy="373493"/>
            </a:xfrm>
            <a:prstGeom prst="ellipse">
              <a:avLst/>
            </a:prstGeom>
            <a:gradFill flip="none" rotWithShape="1">
              <a:gsLst>
                <a:gs pos="75000">
                  <a:schemeClr val="accent3"/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95833" y="5592133"/>
            <a:ext cx="5908655" cy="761963"/>
            <a:chOff x="205963" y="1259422"/>
            <a:chExt cx="5908655" cy="761963"/>
          </a:xfrm>
        </p:grpSpPr>
        <p:sp>
          <p:nvSpPr>
            <p:cNvPr id="92" name="Rounded Rectangle 91"/>
            <p:cNvSpPr/>
            <p:nvPr/>
          </p:nvSpPr>
          <p:spPr>
            <a:xfrm>
              <a:off x="344039" y="1259422"/>
              <a:ext cx="5770579" cy="761963"/>
            </a:xfrm>
            <a:prstGeom prst="roundRect">
              <a:avLst>
                <a:gd name="adj" fmla="val 40104"/>
              </a:avLst>
            </a:prstGeom>
            <a:noFill/>
            <a:ln>
              <a:gradFill flip="none" rotWithShape="1">
                <a:gsLst>
                  <a:gs pos="0">
                    <a:schemeClr val="accent5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205963" y="1460468"/>
              <a:ext cx="377228" cy="373493"/>
            </a:xfrm>
            <a:prstGeom prst="ellipse">
              <a:avLst/>
            </a:prstGeom>
            <a:gradFill flip="none" rotWithShape="1">
              <a:gsLst>
                <a:gs pos="75000">
                  <a:schemeClr val="accent5"/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762000" y="1143000"/>
            <a:ext cx="5156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Types of Diabetes &amp; Treatment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71068" y="2264735"/>
            <a:ext cx="3596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88394" y="3439180"/>
            <a:ext cx="5355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Sources of stressors for them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-152400" y="4644188"/>
            <a:ext cx="4781397" cy="537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Types of coping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81000" y="5726114"/>
            <a:ext cx="3282432" cy="522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Arial" pitchFamily="34" charset="0"/>
              </a:rPr>
              <a:t>How to help</a:t>
            </a:r>
            <a:endParaRPr kumimoji="0" lang="en-US" sz="2800" b="1" i="1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990600" y="2342346"/>
            <a:ext cx="535520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Difficulties among adolescent with DM 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3932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715000"/>
            <a:ext cx="92964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Coping of adolescents with chronic illness focus on </a:t>
            </a:r>
            <a:r>
              <a:rPr lang="en-US" u="sng" dirty="0">
                <a:highlight>
                  <a:srgbClr val="FFFF00"/>
                </a:highlight>
              </a:rPr>
              <a:t>coping with illness itself </a:t>
            </a:r>
            <a:br>
              <a:rPr lang="en-US" u="sng" dirty="0">
                <a:highlight>
                  <a:srgbClr val="FFFF00"/>
                </a:highlight>
              </a:rPr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981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2804693"/>
              </p:ext>
            </p:extLst>
          </p:nvPr>
        </p:nvGraphicFramePr>
        <p:xfrm>
          <a:off x="457200" y="1676400"/>
          <a:ext cx="822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753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FD23B94-17D2-4C2C-8BFF-CA815BB8B9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CFD23B94-17D2-4C2C-8BFF-CA815BB8B9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74474FD-A31E-448D-8D99-782128E286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774474FD-A31E-448D-8D99-782128E286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AF8703C-3622-4FE2-95DF-47EA53719D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DAF8703C-3622-4FE2-95DF-47EA53719D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168664E-BC96-44C2-B514-5A24AE131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3168664E-BC96-44C2-B514-5A24AE1318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72745E2-5D82-4CB2-9160-9C4806B98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972745E2-5D82-4CB2-9160-9C4806B989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7155945"/>
              </p:ext>
            </p:extLst>
          </p:nvPr>
        </p:nvGraphicFramePr>
        <p:xfrm>
          <a:off x="228600" y="152400"/>
          <a:ext cx="84582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0235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F32F044-CD2E-44F0-B707-5743376107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0F32F044-CD2E-44F0-B707-5743376107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CEF78F6-0811-49DA-A2C0-6F4C62EEB1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>
                                            <p:graphicEl>
                                              <a:dgm id="{2CEF78F6-0811-49DA-A2C0-6F4C62EEB1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31CF8B0-744D-403D-A739-101D29B59F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dgm id="{231CF8B0-744D-403D-A739-101D29B59F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273E7EB-3877-474F-8DB3-2DD922C941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>
                                            <p:graphicEl>
                                              <a:dgm id="{6273E7EB-3877-474F-8DB3-2DD922C941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89C063-DD77-411E-9221-E6303E446B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>
                                            <p:graphicEl>
                                              <a:dgm id="{6989C063-DD77-411E-9221-E6303E446B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11A8423-AB97-4508-9865-FB99B3DE0C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6">
                                            <p:graphicEl>
                                              <a:dgm id="{111A8423-AB97-4508-9865-FB99B3DE0C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30" y="754911"/>
            <a:ext cx="9141503" cy="6180090"/>
          </a:xfrm>
          <a:prstGeom prst="rect">
            <a:avLst/>
          </a:prstGeom>
          <a:gradFill flip="none" rotWithShape="1">
            <a:gsLst>
              <a:gs pos="100000">
                <a:srgbClr val="EFF8FF"/>
              </a:gs>
              <a:gs pos="43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24298" y="6480062"/>
            <a:ext cx="10398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M. Aljaffer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95833" y="1062394"/>
            <a:ext cx="5908655" cy="761963"/>
            <a:chOff x="205963" y="1259422"/>
            <a:chExt cx="5908655" cy="761963"/>
          </a:xfrm>
        </p:grpSpPr>
        <p:sp>
          <p:nvSpPr>
            <p:cNvPr id="8" name="TextBox 7"/>
            <p:cNvSpPr txBox="1"/>
            <p:nvPr/>
          </p:nvSpPr>
          <p:spPr>
            <a:xfrm>
              <a:off x="348330" y="1340028"/>
              <a:ext cx="517440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prstClr val="black"/>
                  </a:solidFill>
                  <a:cs typeface="Arial" pitchFamily="34" charset="0"/>
                </a:rPr>
                <a:t>Types of Diabetes &amp; Treatment</a:t>
              </a: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205963" y="1259422"/>
              <a:ext cx="5908655" cy="761963"/>
              <a:chOff x="205963" y="1259422"/>
              <a:chExt cx="5908655" cy="761963"/>
            </a:xfrm>
          </p:grpSpPr>
          <p:sp>
            <p:nvSpPr>
              <p:cNvPr id="11" name="Rounded Rectangle 10"/>
              <p:cNvSpPr/>
              <p:nvPr/>
            </p:nvSpPr>
            <p:spPr>
              <a:xfrm>
                <a:off x="344039" y="1259422"/>
                <a:ext cx="5770579" cy="761963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1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3" name="Group 12"/>
          <p:cNvGrpSpPr/>
          <p:nvPr/>
        </p:nvGrpSpPr>
        <p:grpSpPr>
          <a:xfrm>
            <a:off x="6509948" y="600905"/>
            <a:ext cx="1603762" cy="6150070"/>
            <a:chOff x="3770119" y="600905"/>
            <a:chExt cx="1603762" cy="6150070"/>
          </a:xfrm>
          <a:effectLst>
            <a:outerShdw blurRad="63500" sx="101000" sy="101000" algn="ctr" rotWithShape="0">
              <a:prstClr val="black">
                <a:alpha val="25000"/>
              </a:prstClr>
            </a:outerShdw>
          </a:effectLst>
        </p:grpSpPr>
        <p:grpSp>
          <p:nvGrpSpPr>
            <p:cNvPr id="14" name="Group 13"/>
            <p:cNvGrpSpPr/>
            <p:nvPr/>
          </p:nvGrpSpPr>
          <p:grpSpPr>
            <a:xfrm>
              <a:off x="3770119" y="600905"/>
              <a:ext cx="1603762" cy="6150070"/>
              <a:chOff x="6034506" y="660368"/>
              <a:chExt cx="1800678" cy="6905200"/>
            </a:xfrm>
            <a:scene3d>
              <a:camera prst="orthographicFront"/>
              <a:lightRig rig="threePt" dir="t"/>
            </a:scene3d>
          </p:grpSpPr>
          <p:sp>
            <p:nvSpPr>
              <p:cNvPr id="21" name="Rectangle 5"/>
              <p:cNvSpPr/>
              <p:nvPr/>
            </p:nvSpPr>
            <p:spPr>
              <a:xfrm>
                <a:off x="6206359" y="660368"/>
                <a:ext cx="1447870" cy="1792218"/>
              </a:xfrm>
              <a:custGeom>
                <a:avLst/>
                <a:gdLst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949187"/>
                  <a:gd name="connsiteY0" fmla="*/ 3 h 2561350"/>
                  <a:gd name="connsiteX1" fmla="*/ 1132942 w 1949187"/>
                  <a:gd name="connsiteY1" fmla="*/ 286050 h 2561350"/>
                  <a:gd name="connsiteX2" fmla="*/ 1110806 w 1949187"/>
                  <a:gd name="connsiteY2" fmla="*/ 389002 h 2561350"/>
                  <a:gd name="connsiteX3" fmla="*/ 1862094 w 1949187"/>
                  <a:gd name="connsiteY3" fmla="*/ 369108 h 2561350"/>
                  <a:gd name="connsiteX4" fmla="*/ 1842200 w 1949187"/>
                  <a:gd name="connsiteY4" fmla="*/ 1063389 h 2561350"/>
                  <a:gd name="connsiteX5" fmla="*/ 1752882 w 1949187"/>
                  <a:gd name="connsiteY5" fmla="*/ 1037347 h 2561350"/>
                  <a:gd name="connsiteX6" fmla="*/ 1750502 w 1949187"/>
                  <a:gd name="connsiteY6" fmla="*/ 1487403 h 2561350"/>
                  <a:gd name="connsiteX7" fmla="*/ 1842200 w 1949187"/>
                  <a:gd name="connsiteY7" fmla="*/ 1449629 h 2561350"/>
                  <a:gd name="connsiteX8" fmla="*/ 1842200 w 1949187"/>
                  <a:gd name="connsiteY8" fmla="*/ 2167002 h 2561350"/>
                  <a:gd name="connsiteX9" fmla="*/ 1113069 w 1949187"/>
                  <a:gd name="connsiteY9" fmla="*/ 2167002 h 2561350"/>
                  <a:gd name="connsiteX10" fmla="*/ 1132942 w 1949187"/>
                  <a:gd name="connsiteY10" fmla="*/ 2275300 h 2561350"/>
                  <a:gd name="connsiteX11" fmla="*/ 682886 w 1949187"/>
                  <a:gd name="connsiteY11" fmla="*/ 2277680 h 2561350"/>
                  <a:gd name="connsiteX12" fmla="*/ 712819 w 1949187"/>
                  <a:gd name="connsiteY12" fmla="*/ 2167002 h 2561350"/>
                  <a:gd name="connsiteX13" fmla="*/ 46420 w 1949187"/>
                  <a:gd name="connsiteY13" fmla="*/ 2167002 h 2561350"/>
                  <a:gd name="connsiteX14" fmla="*/ 46420 w 1949187"/>
                  <a:gd name="connsiteY14" fmla="*/ 1458174 h 2561350"/>
                  <a:gd name="connsiteX15" fmla="*/ 141419 w 1949187"/>
                  <a:gd name="connsiteY15" fmla="*/ 1495354 h 2561350"/>
                  <a:gd name="connsiteX16" fmla="*/ 139039 w 1949187"/>
                  <a:gd name="connsiteY16" fmla="*/ 1045298 h 2561350"/>
                  <a:gd name="connsiteX17" fmla="*/ 46420 w 1949187"/>
                  <a:gd name="connsiteY17" fmla="*/ 1071146 h 2561350"/>
                  <a:gd name="connsiteX18" fmla="*/ 0 w 1949187"/>
                  <a:gd name="connsiteY18" fmla="*/ 382371 h 2561350"/>
                  <a:gd name="connsiteX19" fmla="*/ 717790 w 1949187"/>
                  <a:gd name="connsiteY19" fmla="*/ 389002 h 2561350"/>
                  <a:gd name="connsiteX20" fmla="*/ 682886 w 1949187"/>
                  <a:gd name="connsiteY20" fmla="*/ 283670 h 2561350"/>
                  <a:gd name="connsiteX21" fmla="*/ 918629 w 1949187"/>
                  <a:gd name="connsiteY21" fmla="*/ 3 h 2561350"/>
                  <a:gd name="connsiteX0" fmla="*/ 918629 w 1966660"/>
                  <a:gd name="connsiteY0" fmla="*/ 3 h 2561350"/>
                  <a:gd name="connsiteX1" fmla="*/ 1132942 w 1966660"/>
                  <a:gd name="connsiteY1" fmla="*/ 286050 h 2561350"/>
                  <a:gd name="connsiteX2" fmla="*/ 1110806 w 1966660"/>
                  <a:gd name="connsiteY2" fmla="*/ 389002 h 2561350"/>
                  <a:gd name="connsiteX3" fmla="*/ 1862094 w 1966660"/>
                  <a:gd name="connsiteY3" fmla="*/ 369108 h 2561350"/>
                  <a:gd name="connsiteX4" fmla="*/ 1842200 w 1966660"/>
                  <a:gd name="connsiteY4" fmla="*/ 1063389 h 2561350"/>
                  <a:gd name="connsiteX5" fmla="*/ 1752882 w 1966660"/>
                  <a:gd name="connsiteY5" fmla="*/ 1037347 h 2561350"/>
                  <a:gd name="connsiteX6" fmla="*/ 1750502 w 1966660"/>
                  <a:gd name="connsiteY6" fmla="*/ 1487403 h 2561350"/>
                  <a:gd name="connsiteX7" fmla="*/ 1842200 w 1966660"/>
                  <a:gd name="connsiteY7" fmla="*/ 1449629 h 2561350"/>
                  <a:gd name="connsiteX8" fmla="*/ 1842200 w 1966660"/>
                  <a:gd name="connsiteY8" fmla="*/ 2167002 h 2561350"/>
                  <a:gd name="connsiteX9" fmla="*/ 1113069 w 1966660"/>
                  <a:gd name="connsiteY9" fmla="*/ 2167002 h 2561350"/>
                  <a:gd name="connsiteX10" fmla="*/ 1132942 w 1966660"/>
                  <a:gd name="connsiteY10" fmla="*/ 2275300 h 2561350"/>
                  <a:gd name="connsiteX11" fmla="*/ 682886 w 1966660"/>
                  <a:gd name="connsiteY11" fmla="*/ 2277680 h 2561350"/>
                  <a:gd name="connsiteX12" fmla="*/ 712819 w 1966660"/>
                  <a:gd name="connsiteY12" fmla="*/ 2167002 h 2561350"/>
                  <a:gd name="connsiteX13" fmla="*/ 46420 w 1966660"/>
                  <a:gd name="connsiteY13" fmla="*/ 2167002 h 2561350"/>
                  <a:gd name="connsiteX14" fmla="*/ 46420 w 1966660"/>
                  <a:gd name="connsiteY14" fmla="*/ 1458174 h 2561350"/>
                  <a:gd name="connsiteX15" fmla="*/ 141419 w 1966660"/>
                  <a:gd name="connsiteY15" fmla="*/ 1495354 h 2561350"/>
                  <a:gd name="connsiteX16" fmla="*/ 139039 w 1966660"/>
                  <a:gd name="connsiteY16" fmla="*/ 1045298 h 2561350"/>
                  <a:gd name="connsiteX17" fmla="*/ 46420 w 1966660"/>
                  <a:gd name="connsiteY17" fmla="*/ 1071146 h 2561350"/>
                  <a:gd name="connsiteX18" fmla="*/ 0 w 1966660"/>
                  <a:gd name="connsiteY18" fmla="*/ 382371 h 2561350"/>
                  <a:gd name="connsiteX19" fmla="*/ 717790 w 1966660"/>
                  <a:gd name="connsiteY19" fmla="*/ 389002 h 2561350"/>
                  <a:gd name="connsiteX20" fmla="*/ 682886 w 1966660"/>
                  <a:gd name="connsiteY20" fmla="*/ 283670 h 2561350"/>
                  <a:gd name="connsiteX21" fmla="*/ 918629 w 1966660"/>
                  <a:gd name="connsiteY21" fmla="*/ 3 h 2561350"/>
                  <a:gd name="connsiteX0" fmla="*/ 1023861 w 2071892"/>
                  <a:gd name="connsiteY0" fmla="*/ 3 h 2561350"/>
                  <a:gd name="connsiteX1" fmla="*/ 1238174 w 2071892"/>
                  <a:gd name="connsiteY1" fmla="*/ 286050 h 2561350"/>
                  <a:gd name="connsiteX2" fmla="*/ 1216038 w 2071892"/>
                  <a:gd name="connsiteY2" fmla="*/ 389002 h 2561350"/>
                  <a:gd name="connsiteX3" fmla="*/ 1967326 w 2071892"/>
                  <a:gd name="connsiteY3" fmla="*/ 369108 h 2561350"/>
                  <a:gd name="connsiteX4" fmla="*/ 1947432 w 2071892"/>
                  <a:gd name="connsiteY4" fmla="*/ 1063389 h 2561350"/>
                  <a:gd name="connsiteX5" fmla="*/ 1858114 w 2071892"/>
                  <a:gd name="connsiteY5" fmla="*/ 1037347 h 2561350"/>
                  <a:gd name="connsiteX6" fmla="*/ 1855734 w 2071892"/>
                  <a:gd name="connsiteY6" fmla="*/ 1487403 h 2561350"/>
                  <a:gd name="connsiteX7" fmla="*/ 1947432 w 2071892"/>
                  <a:gd name="connsiteY7" fmla="*/ 1449629 h 2561350"/>
                  <a:gd name="connsiteX8" fmla="*/ 1947432 w 2071892"/>
                  <a:gd name="connsiteY8" fmla="*/ 2167002 h 2561350"/>
                  <a:gd name="connsiteX9" fmla="*/ 1218301 w 2071892"/>
                  <a:gd name="connsiteY9" fmla="*/ 2167002 h 2561350"/>
                  <a:gd name="connsiteX10" fmla="*/ 1238174 w 2071892"/>
                  <a:gd name="connsiteY10" fmla="*/ 2275300 h 2561350"/>
                  <a:gd name="connsiteX11" fmla="*/ 788118 w 2071892"/>
                  <a:gd name="connsiteY11" fmla="*/ 2277680 h 2561350"/>
                  <a:gd name="connsiteX12" fmla="*/ 818051 w 2071892"/>
                  <a:gd name="connsiteY12" fmla="*/ 2167002 h 2561350"/>
                  <a:gd name="connsiteX13" fmla="*/ 151652 w 2071892"/>
                  <a:gd name="connsiteY13" fmla="*/ 2167002 h 2561350"/>
                  <a:gd name="connsiteX14" fmla="*/ 151652 w 2071892"/>
                  <a:gd name="connsiteY14" fmla="*/ 1458174 h 2561350"/>
                  <a:gd name="connsiteX15" fmla="*/ 246651 w 2071892"/>
                  <a:gd name="connsiteY15" fmla="*/ 1495354 h 2561350"/>
                  <a:gd name="connsiteX16" fmla="*/ 244271 w 2071892"/>
                  <a:gd name="connsiteY16" fmla="*/ 1045298 h 2561350"/>
                  <a:gd name="connsiteX17" fmla="*/ 151652 w 2071892"/>
                  <a:gd name="connsiteY17" fmla="*/ 1071146 h 2561350"/>
                  <a:gd name="connsiteX18" fmla="*/ 105232 w 2071892"/>
                  <a:gd name="connsiteY18" fmla="*/ 382371 h 2561350"/>
                  <a:gd name="connsiteX19" fmla="*/ 823022 w 2071892"/>
                  <a:gd name="connsiteY19" fmla="*/ 389002 h 2561350"/>
                  <a:gd name="connsiteX20" fmla="*/ 788118 w 2071892"/>
                  <a:gd name="connsiteY20" fmla="*/ 283670 h 2561350"/>
                  <a:gd name="connsiteX21" fmla="*/ 1023861 w 2071892"/>
                  <a:gd name="connsiteY21" fmla="*/ 3 h 2561350"/>
                  <a:gd name="connsiteX0" fmla="*/ 1039756 w 2087787"/>
                  <a:gd name="connsiteY0" fmla="*/ 3 h 2561350"/>
                  <a:gd name="connsiteX1" fmla="*/ 1254069 w 2087787"/>
                  <a:gd name="connsiteY1" fmla="*/ 286050 h 2561350"/>
                  <a:gd name="connsiteX2" fmla="*/ 1231933 w 2087787"/>
                  <a:gd name="connsiteY2" fmla="*/ 389002 h 2561350"/>
                  <a:gd name="connsiteX3" fmla="*/ 1983221 w 2087787"/>
                  <a:gd name="connsiteY3" fmla="*/ 369108 h 2561350"/>
                  <a:gd name="connsiteX4" fmla="*/ 1963327 w 2087787"/>
                  <a:gd name="connsiteY4" fmla="*/ 1063389 h 2561350"/>
                  <a:gd name="connsiteX5" fmla="*/ 1874009 w 2087787"/>
                  <a:gd name="connsiteY5" fmla="*/ 1037347 h 2561350"/>
                  <a:gd name="connsiteX6" fmla="*/ 1871629 w 2087787"/>
                  <a:gd name="connsiteY6" fmla="*/ 1487403 h 2561350"/>
                  <a:gd name="connsiteX7" fmla="*/ 1963327 w 2087787"/>
                  <a:gd name="connsiteY7" fmla="*/ 1449629 h 2561350"/>
                  <a:gd name="connsiteX8" fmla="*/ 1963327 w 2087787"/>
                  <a:gd name="connsiteY8" fmla="*/ 2167002 h 2561350"/>
                  <a:gd name="connsiteX9" fmla="*/ 1234196 w 2087787"/>
                  <a:gd name="connsiteY9" fmla="*/ 2167002 h 2561350"/>
                  <a:gd name="connsiteX10" fmla="*/ 1254069 w 2087787"/>
                  <a:gd name="connsiteY10" fmla="*/ 2275300 h 2561350"/>
                  <a:gd name="connsiteX11" fmla="*/ 804013 w 2087787"/>
                  <a:gd name="connsiteY11" fmla="*/ 2277680 h 2561350"/>
                  <a:gd name="connsiteX12" fmla="*/ 833946 w 2087787"/>
                  <a:gd name="connsiteY12" fmla="*/ 2167002 h 2561350"/>
                  <a:gd name="connsiteX13" fmla="*/ 167547 w 2087787"/>
                  <a:gd name="connsiteY13" fmla="*/ 2167002 h 2561350"/>
                  <a:gd name="connsiteX14" fmla="*/ 167547 w 2087787"/>
                  <a:gd name="connsiteY14" fmla="*/ 1458174 h 2561350"/>
                  <a:gd name="connsiteX15" fmla="*/ 262546 w 2087787"/>
                  <a:gd name="connsiteY15" fmla="*/ 1495354 h 2561350"/>
                  <a:gd name="connsiteX16" fmla="*/ 260166 w 2087787"/>
                  <a:gd name="connsiteY16" fmla="*/ 1045298 h 2561350"/>
                  <a:gd name="connsiteX17" fmla="*/ 167547 w 2087787"/>
                  <a:gd name="connsiteY17" fmla="*/ 1071146 h 2561350"/>
                  <a:gd name="connsiteX18" fmla="*/ 121127 w 2087787"/>
                  <a:gd name="connsiteY18" fmla="*/ 382371 h 2561350"/>
                  <a:gd name="connsiteX19" fmla="*/ 838917 w 2087787"/>
                  <a:gd name="connsiteY19" fmla="*/ 389002 h 2561350"/>
                  <a:gd name="connsiteX20" fmla="*/ 804013 w 2087787"/>
                  <a:gd name="connsiteY20" fmla="*/ 283670 h 2561350"/>
                  <a:gd name="connsiteX21" fmla="*/ 1039756 w 2087787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88885"/>
                  <a:gd name="connsiteY0" fmla="*/ 3 h 2561350"/>
                  <a:gd name="connsiteX1" fmla="*/ 1239747 w 2088885"/>
                  <a:gd name="connsiteY1" fmla="*/ 286050 h 2561350"/>
                  <a:gd name="connsiteX2" fmla="*/ 1217611 w 2088885"/>
                  <a:gd name="connsiteY2" fmla="*/ 389002 h 2561350"/>
                  <a:gd name="connsiteX3" fmla="*/ 1968899 w 2088885"/>
                  <a:gd name="connsiteY3" fmla="*/ 369108 h 2561350"/>
                  <a:gd name="connsiteX4" fmla="*/ 1949005 w 2088885"/>
                  <a:gd name="connsiteY4" fmla="*/ 1063389 h 2561350"/>
                  <a:gd name="connsiteX5" fmla="*/ 1859687 w 2088885"/>
                  <a:gd name="connsiteY5" fmla="*/ 1037347 h 2561350"/>
                  <a:gd name="connsiteX6" fmla="*/ 1857307 w 2088885"/>
                  <a:gd name="connsiteY6" fmla="*/ 1487403 h 2561350"/>
                  <a:gd name="connsiteX7" fmla="*/ 1949005 w 2088885"/>
                  <a:gd name="connsiteY7" fmla="*/ 1449629 h 2561350"/>
                  <a:gd name="connsiteX8" fmla="*/ 1949005 w 2088885"/>
                  <a:gd name="connsiteY8" fmla="*/ 2167002 h 2561350"/>
                  <a:gd name="connsiteX9" fmla="*/ 1219874 w 2088885"/>
                  <a:gd name="connsiteY9" fmla="*/ 2167002 h 2561350"/>
                  <a:gd name="connsiteX10" fmla="*/ 1239747 w 2088885"/>
                  <a:gd name="connsiteY10" fmla="*/ 2275300 h 2561350"/>
                  <a:gd name="connsiteX11" fmla="*/ 789691 w 2088885"/>
                  <a:gd name="connsiteY11" fmla="*/ 2277680 h 2561350"/>
                  <a:gd name="connsiteX12" fmla="*/ 819624 w 2088885"/>
                  <a:gd name="connsiteY12" fmla="*/ 2167002 h 2561350"/>
                  <a:gd name="connsiteX13" fmla="*/ 153225 w 2088885"/>
                  <a:gd name="connsiteY13" fmla="*/ 2167002 h 2561350"/>
                  <a:gd name="connsiteX14" fmla="*/ 153225 w 2088885"/>
                  <a:gd name="connsiteY14" fmla="*/ 1458174 h 2561350"/>
                  <a:gd name="connsiteX15" fmla="*/ 248224 w 2088885"/>
                  <a:gd name="connsiteY15" fmla="*/ 1495354 h 2561350"/>
                  <a:gd name="connsiteX16" fmla="*/ 245844 w 2088885"/>
                  <a:gd name="connsiteY16" fmla="*/ 1045298 h 2561350"/>
                  <a:gd name="connsiteX17" fmla="*/ 153225 w 2088885"/>
                  <a:gd name="connsiteY17" fmla="*/ 1071146 h 2561350"/>
                  <a:gd name="connsiteX18" fmla="*/ 106805 w 2088885"/>
                  <a:gd name="connsiteY18" fmla="*/ 382371 h 2561350"/>
                  <a:gd name="connsiteX19" fmla="*/ 824595 w 2088885"/>
                  <a:gd name="connsiteY19" fmla="*/ 389002 h 2561350"/>
                  <a:gd name="connsiteX20" fmla="*/ 789691 w 2088885"/>
                  <a:gd name="connsiteY20" fmla="*/ 283670 h 2561350"/>
                  <a:gd name="connsiteX21" fmla="*/ 1025434 w 208888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102756"/>
                  <a:gd name="connsiteY0" fmla="*/ 3 h 2561350"/>
                  <a:gd name="connsiteX1" fmla="*/ 1239747 w 2102756"/>
                  <a:gd name="connsiteY1" fmla="*/ 286050 h 2561350"/>
                  <a:gd name="connsiteX2" fmla="*/ 1217611 w 2102756"/>
                  <a:gd name="connsiteY2" fmla="*/ 389002 h 2561350"/>
                  <a:gd name="connsiteX3" fmla="*/ 1968899 w 2102756"/>
                  <a:gd name="connsiteY3" fmla="*/ 369108 h 2561350"/>
                  <a:gd name="connsiteX4" fmla="*/ 1949005 w 2102756"/>
                  <a:gd name="connsiteY4" fmla="*/ 1063389 h 2561350"/>
                  <a:gd name="connsiteX5" fmla="*/ 1859687 w 2102756"/>
                  <a:gd name="connsiteY5" fmla="*/ 1037347 h 2561350"/>
                  <a:gd name="connsiteX6" fmla="*/ 1857307 w 2102756"/>
                  <a:gd name="connsiteY6" fmla="*/ 1487403 h 2561350"/>
                  <a:gd name="connsiteX7" fmla="*/ 1995425 w 2102756"/>
                  <a:gd name="connsiteY7" fmla="*/ 1456260 h 2561350"/>
                  <a:gd name="connsiteX8" fmla="*/ 1949005 w 2102756"/>
                  <a:gd name="connsiteY8" fmla="*/ 2167002 h 2561350"/>
                  <a:gd name="connsiteX9" fmla="*/ 1219874 w 2102756"/>
                  <a:gd name="connsiteY9" fmla="*/ 2167002 h 2561350"/>
                  <a:gd name="connsiteX10" fmla="*/ 1239747 w 2102756"/>
                  <a:gd name="connsiteY10" fmla="*/ 2275300 h 2561350"/>
                  <a:gd name="connsiteX11" fmla="*/ 789691 w 2102756"/>
                  <a:gd name="connsiteY11" fmla="*/ 2277680 h 2561350"/>
                  <a:gd name="connsiteX12" fmla="*/ 819624 w 2102756"/>
                  <a:gd name="connsiteY12" fmla="*/ 2167002 h 2561350"/>
                  <a:gd name="connsiteX13" fmla="*/ 153225 w 2102756"/>
                  <a:gd name="connsiteY13" fmla="*/ 2167002 h 2561350"/>
                  <a:gd name="connsiteX14" fmla="*/ 153225 w 2102756"/>
                  <a:gd name="connsiteY14" fmla="*/ 1458174 h 2561350"/>
                  <a:gd name="connsiteX15" fmla="*/ 248224 w 2102756"/>
                  <a:gd name="connsiteY15" fmla="*/ 1495354 h 2561350"/>
                  <a:gd name="connsiteX16" fmla="*/ 245844 w 2102756"/>
                  <a:gd name="connsiteY16" fmla="*/ 1045298 h 2561350"/>
                  <a:gd name="connsiteX17" fmla="*/ 153225 w 2102756"/>
                  <a:gd name="connsiteY17" fmla="*/ 1071146 h 2561350"/>
                  <a:gd name="connsiteX18" fmla="*/ 106805 w 2102756"/>
                  <a:gd name="connsiteY18" fmla="*/ 382371 h 2561350"/>
                  <a:gd name="connsiteX19" fmla="*/ 824595 w 2102756"/>
                  <a:gd name="connsiteY19" fmla="*/ 389002 h 2561350"/>
                  <a:gd name="connsiteX20" fmla="*/ 789691 w 2102756"/>
                  <a:gd name="connsiteY20" fmla="*/ 283670 h 2561350"/>
                  <a:gd name="connsiteX21" fmla="*/ 1025434 w 2102756"/>
                  <a:gd name="connsiteY21" fmla="*/ 3 h 2561350"/>
                  <a:gd name="connsiteX0" fmla="*/ 1025434 w 2076232"/>
                  <a:gd name="connsiteY0" fmla="*/ 3 h 2561350"/>
                  <a:gd name="connsiteX1" fmla="*/ 1239747 w 2076232"/>
                  <a:gd name="connsiteY1" fmla="*/ 286050 h 2561350"/>
                  <a:gd name="connsiteX2" fmla="*/ 1217611 w 2076232"/>
                  <a:gd name="connsiteY2" fmla="*/ 389002 h 2561350"/>
                  <a:gd name="connsiteX3" fmla="*/ 1968899 w 2076232"/>
                  <a:gd name="connsiteY3" fmla="*/ 369108 h 2561350"/>
                  <a:gd name="connsiteX4" fmla="*/ 1949005 w 2076232"/>
                  <a:gd name="connsiteY4" fmla="*/ 1063389 h 2561350"/>
                  <a:gd name="connsiteX5" fmla="*/ 1859687 w 2076232"/>
                  <a:gd name="connsiteY5" fmla="*/ 1037347 h 2561350"/>
                  <a:gd name="connsiteX6" fmla="*/ 1857307 w 2076232"/>
                  <a:gd name="connsiteY6" fmla="*/ 1487403 h 2561350"/>
                  <a:gd name="connsiteX7" fmla="*/ 1995425 w 2076232"/>
                  <a:gd name="connsiteY7" fmla="*/ 1456260 h 2561350"/>
                  <a:gd name="connsiteX8" fmla="*/ 1949005 w 2076232"/>
                  <a:gd name="connsiteY8" fmla="*/ 2167002 h 2561350"/>
                  <a:gd name="connsiteX9" fmla="*/ 1219874 w 2076232"/>
                  <a:gd name="connsiteY9" fmla="*/ 2167002 h 2561350"/>
                  <a:gd name="connsiteX10" fmla="*/ 1239747 w 2076232"/>
                  <a:gd name="connsiteY10" fmla="*/ 2275300 h 2561350"/>
                  <a:gd name="connsiteX11" fmla="*/ 789691 w 2076232"/>
                  <a:gd name="connsiteY11" fmla="*/ 2277680 h 2561350"/>
                  <a:gd name="connsiteX12" fmla="*/ 819624 w 2076232"/>
                  <a:gd name="connsiteY12" fmla="*/ 2167002 h 2561350"/>
                  <a:gd name="connsiteX13" fmla="*/ 153225 w 2076232"/>
                  <a:gd name="connsiteY13" fmla="*/ 2167002 h 2561350"/>
                  <a:gd name="connsiteX14" fmla="*/ 153225 w 2076232"/>
                  <a:gd name="connsiteY14" fmla="*/ 1458174 h 2561350"/>
                  <a:gd name="connsiteX15" fmla="*/ 248224 w 2076232"/>
                  <a:gd name="connsiteY15" fmla="*/ 1495354 h 2561350"/>
                  <a:gd name="connsiteX16" fmla="*/ 245844 w 2076232"/>
                  <a:gd name="connsiteY16" fmla="*/ 1045298 h 2561350"/>
                  <a:gd name="connsiteX17" fmla="*/ 153225 w 2076232"/>
                  <a:gd name="connsiteY17" fmla="*/ 1071146 h 2561350"/>
                  <a:gd name="connsiteX18" fmla="*/ 106805 w 2076232"/>
                  <a:gd name="connsiteY18" fmla="*/ 382371 h 2561350"/>
                  <a:gd name="connsiteX19" fmla="*/ 824595 w 2076232"/>
                  <a:gd name="connsiteY19" fmla="*/ 389002 h 2561350"/>
                  <a:gd name="connsiteX20" fmla="*/ 789691 w 2076232"/>
                  <a:gd name="connsiteY20" fmla="*/ 283670 h 2561350"/>
                  <a:gd name="connsiteX21" fmla="*/ 1025434 w 2076232"/>
                  <a:gd name="connsiteY21" fmla="*/ 3 h 2561350"/>
                  <a:gd name="connsiteX0" fmla="*/ 1025434 w 2077711"/>
                  <a:gd name="connsiteY0" fmla="*/ 3 h 2561350"/>
                  <a:gd name="connsiteX1" fmla="*/ 1239747 w 2077711"/>
                  <a:gd name="connsiteY1" fmla="*/ 286050 h 2561350"/>
                  <a:gd name="connsiteX2" fmla="*/ 1217611 w 2077711"/>
                  <a:gd name="connsiteY2" fmla="*/ 389002 h 2561350"/>
                  <a:gd name="connsiteX3" fmla="*/ 1968899 w 2077711"/>
                  <a:gd name="connsiteY3" fmla="*/ 369108 h 2561350"/>
                  <a:gd name="connsiteX4" fmla="*/ 1949005 w 2077711"/>
                  <a:gd name="connsiteY4" fmla="*/ 1063389 h 2561350"/>
                  <a:gd name="connsiteX5" fmla="*/ 1859687 w 2077711"/>
                  <a:gd name="connsiteY5" fmla="*/ 1037347 h 2561350"/>
                  <a:gd name="connsiteX6" fmla="*/ 1857307 w 2077711"/>
                  <a:gd name="connsiteY6" fmla="*/ 1487403 h 2561350"/>
                  <a:gd name="connsiteX7" fmla="*/ 1995425 w 2077711"/>
                  <a:gd name="connsiteY7" fmla="*/ 1456260 h 2561350"/>
                  <a:gd name="connsiteX8" fmla="*/ 1949005 w 2077711"/>
                  <a:gd name="connsiteY8" fmla="*/ 2167002 h 2561350"/>
                  <a:gd name="connsiteX9" fmla="*/ 1219874 w 2077711"/>
                  <a:gd name="connsiteY9" fmla="*/ 2167002 h 2561350"/>
                  <a:gd name="connsiteX10" fmla="*/ 1239747 w 2077711"/>
                  <a:gd name="connsiteY10" fmla="*/ 2275300 h 2561350"/>
                  <a:gd name="connsiteX11" fmla="*/ 789691 w 2077711"/>
                  <a:gd name="connsiteY11" fmla="*/ 2277680 h 2561350"/>
                  <a:gd name="connsiteX12" fmla="*/ 819624 w 2077711"/>
                  <a:gd name="connsiteY12" fmla="*/ 2167002 h 2561350"/>
                  <a:gd name="connsiteX13" fmla="*/ 153225 w 2077711"/>
                  <a:gd name="connsiteY13" fmla="*/ 2167002 h 2561350"/>
                  <a:gd name="connsiteX14" fmla="*/ 153225 w 2077711"/>
                  <a:gd name="connsiteY14" fmla="*/ 1458174 h 2561350"/>
                  <a:gd name="connsiteX15" fmla="*/ 248224 w 2077711"/>
                  <a:gd name="connsiteY15" fmla="*/ 1495354 h 2561350"/>
                  <a:gd name="connsiteX16" fmla="*/ 245844 w 2077711"/>
                  <a:gd name="connsiteY16" fmla="*/ 1045298 h 2561350"/>
                  <a:gd name="connsiteX17" fmla="*/ 153225 w 2077711"/>
                  <a:gd name="connsiteY17" fmla="*/ 1071146 h 2561350"/>
                  <a:gd name="connsiteX18" fmla="*/ 106805 w 2077711"/>
                  <a:gd name="connsiteY18" fmla="*/ 382371 h 2561350"/>
                  <a:gd name="connsiteX19" fmla="*/ 824595 w 2077711"/>
                  <a:gd name="connsiteY19" fmla="*/ 389002 h 2561350"/>
                  <a:gd name="connsiteX20" fmla="*/ 789691 w 2077711"/>
                  <a:gd name="connsiteY20" fmla="*/ 283670 h 2561350"/>
                  <a:gd name="connsiteX21" fmla="*/ 1025434 w 2077711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13436 w 2082173"/>
                  <a:gd name="connsiteY14" fmla="*/ 1511225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38495 w 2095234"/>
                  <a:gd name="connsiteY0" fmla="*/ 3 h 2561350"/>
                  <a:gd name="connsiteX1" fmla="*/ 1252808 w 2095234"/>
                  <a:gd name="connsiteY1" fmla="*/ 286050 h 2561350"/>
                  <a:gd name="connsiteX2" fmla="*/ 1230672 w 2095234"/>
                  <a:gd name="connsiteY2" fmla="*/ 389002 h 2561350"/>
                  <a:gd name="connsiteX3" fmla="*/ 1981960 w 2095234"/>
                  <a:gd name="connsiteY3" fmla="*/ 369108 h 2561350"/>
                  <a:gd name="connsiteX4" fmla="*/ 1975328 w 2095234"/>
                  <a:gd name="connsiteY4" fmla="*/ 1096546 h 2561350"/>
                  <a:gd name="connsiteX5" fmla="*/ 1872748 w 2095234"/>
                  <a:gd name="connsiteY5" fmla="*/ 1037347 h 2561350"/>
                  <a:gd name="connsiteX6" fmla="*/ 1857106 w 2095234"/>
                  <a:gd name="connsiteY6" fmla="*/ 1520560 h 2561350"/>
                  <a:gd name="connsiteX7" fmla="*/ 2008486 w 2095234"/>
                  <a:gd name="connsiteY7" fmla="*/ 1456260 h 2561350"/>
                  <a:gd name="connsiteX8" fmla="*/ 1962066 w 2095234"/>
                  <a:gd name="connsiteY8" fmla="*/ 2180265 h 2561350"/>
                  <a:gd name="connsiteX9" fmla="*/ 1232935 w 2095234"/>
                  <a:gd name="connsiteY9" fmla="*/ 2167002 h 2561350"/>
                  <a:gd name="connsiteX10" fmla="*/ 1252808 w 2095234"/>
                  <a:gd name="connsiteY10" fmla="*/ 2275300 h 2561350"/>
                  <a:gd name="connsiteX11" fmla="*/ 802752 w 2095234"/>
                  <a:gd name="connsiteY11" fmla="*/ 2277680 h 2561350"/>
                  <a:gd name="connsiteX12" fmla="*/ 832685 w 2095234"/>
                  <a:gd name="connsiteY12" fmla="*/ 2167002 h 2561350"/>
                  <a:gd name="connsiteX13" fmla="*/ 139760 w 2095234"/>
                  <a:gd name="connsiteY13" fmla="*/ 2200159 h 2561350"/>
                  <a:gd name="connsiteX14" fmla="*/ 119866 w 2095234"/>
                  <a:gd name="connsiteY14" fmla="*/ 1497962 h 2561350"/>
                  <a:gd name="connsiteX15" fmla="*/ 281179 w 2095234"/>
                  <a:gd name="connsiteY15" fmla="*/ 1561668 h 2561350"/>
                  <a:gd name="connsiteX16" fmla="*/ 258905 w 2095234"/>
                  <a:gd name="connsiteY16" fmla="*/ 1045298 h 2561350"/>
                  <a:gd name="connsiteX17" fmla="*/ 146392 w 2095234"/>
                  <a:gd name="connsiteY17" fmla="*/ 1091040 h 2561350"/>
                  <a:gd name="connsiteX18" fmla="*/ 119866 w 2095234"/>
                  <a:gd name="connsiteY18" fmla="*/ 382371 h 2561350"/>
                  <a:gd name="connsiteX19" fmla="*/ 837656 w 2095234"/>
                  <a:gd name="connsiteY19" fmla="*/ 389002 h 2561350"/>
                  <a:gd name="connsiteX20" fmla="*/ 802752 w 2095234"/>
                  <a:gd name="connsiteY20" fmla="*/ 283670 h 2561350"/>
                  <a:gd name="connsiteX21" fmla="*/ 1038495 w 2095234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01239 w 2076607"/>
                  <a:gd name="connsiteY17" fmla="*/ 382371 h 2561350"/>
                  <a:gd name="connsiteX18" fmla="*/ 819029 w 2076607"/>
                  <a:gd name="connsiteY18" fmla="*/ 389002 h 2561350"/>
                  <a:gd name="connsiteX19" fmla="*/ 784125 w 2076607"/>
                  <a:gd name="connsiteY19" fmla="*/ 283670 h 2561350"/>
                  <a:gd name="connsiteX20" fmla="*/ 1019868 w 2076607"/>
                  <a:gd name="connsiteY20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36388 w 2076607"/>
                  <a:gd name="connsiteY17" fmla="*/ 727479 h 2561350"/>
                  <a:gd name="connsiteX18" fmla="*/ 101239 w 2076607"/>
                  <a:gd name="connsiteY18" fmla="*/ 382371 h 2561350"/>
                  <a:gd name="connsiteX19" fmla="*/ 819029 w 2076607"/>
                  <a:gd name="connsiteY19" fmla="*/ 389002 h 2561350"/>
                  <a:gd name="connsiteX20" fmla="*/ 784125 w 2076607"/>
                  <a:gd name="connsiteY20" fmla="*/ 283670 h 2561350"/>
                  <a:gd name="connsiteX21" fmla="*/ 1019868 w 2076607"/>
                  <a:gd name="connsiteY21" fmla="*/ 3 h 2561350"/>
                  <a:gd name="connsiteX0" fmla="*/ 1030195 w 2086934"/>
                  <a:gd name="connsiteY0" fmla="*/ 3 h 2561350"/>
                  <a:gd name="connsiteX1" fmla="*/ 1244508 w 2086934"/>
                  <a:gd name="connsiteY1" fmla="*/ 286050 h 2561350"/>
                  <a:gd name="connsiteX2" fmla="*/ 1222372 w 2086934"/>
                  <a:gd name="connsiteY2" fmla="*/ 389002 h 2561350"/>
                  <a:gd name="connsiteX3" fmla="*/ 1973660 w 2086934"/>
                  <a:gd name="connsiteY3" fmla="*/ 369108 h 2561350"/>
                  <a:gd name="connsiteX4" fmla="*/ 1967028 w 2086934"/>
                  <a:gd name="connsiteY4" fmla="*/ 1096546 h 2561350"/>
                  <a:gd name="connsiteX5" fmla="*/ 1864448 w 2086934"/>
                  <a:gd name="connsiteY5" fmla="*/ 1037347 h 2561350"/>
                  <a:gd name="connsiteX6" fmla="*/ 1848806 w 2086934"/>
                  <a:gd name="connsiteY6" fmla="*/ 1520560 h 2561350"/>
                  <a:gd name="connsiteX7" fmla="*/ 2000186 w 2086934"/>
                  <a:gd name="connsiteY7" fmla="*/ 1456260 h 2561350"/>
                  <a:gd name="connsiteX8" fmla="*/ 1953766 w 2086934"/>
                  <a:gd name="connsiteY8" fmla="*/ 2180265 h 2561350"/>
                  <a:gd name="connsiteX9" fmla="*/ 1224635 w 2086934"/>
                  <a:gd name="connsiteY9" fmla="*/ 2167002 h 2561350"/>
                  <a:gd name="connsiteX10" fmla="*/ 1244508 w 2086934"/>
                  <a:gd name="connsiteY10" fmla="*/ 2275300 h 2561350"/>
                  <a:gd name="connsiteX11" fmla="*/ 794452 w 2086934"/>
                  <a:gd name="connsiteY11" fmla="*/ 2277680 h 2561350"/>
                  <a:gd name="connsiteX12" fmla="*/ 824385 w 2086934"/>
                  <a:gd name="connsiteY12" fmla="*/ 2167002 h 2561350"/>
                  <a:gd name="connsiteX13" fmla="*/ 131460 w 2086934"/>
                  <a:gd name="connsiteY13" fmla="*/ 2200159 h 2561350"/>
                  <a:gd name="connsiteX14" fmla="*/ 111566 w 2086934"/>
                  <a:gd name="connsiteY14" fmla="*/ 1497962 h 2561350"/>
                  <a:gd name="connsiteX15" fmla="*/ 272879 w 2086934"/>
                  <a:gd name="connsiteY15" fmla="*/ 1561668 h 2561350"/>
                  <a:gd name="connsiteX16" fmla="*/ 250605 w 2086934"/>
                  <a:gd name="connsiteY16" fmla="*/ 1045298 h 2561350"/>
                  <a:gd name="connsiteX17" fmla="*/ 9943 w 2086934"/>
                  <a:gd name="connsiteY17" fmla="*/ 1018431 h 2561350"/>
                  <a:gd name="connsiteX18" fmla="*/ 111566 w 2086934"/>
                  <a:gd name="connsiteY18" fmla="*/ 382371 h 2561350"/>
                  <a:gd name="connsiteX19" fmla="*/ 829356 w 2086934"/>
                  <a:gd name="connsiteY19" fmla="*/ 389002 h 2561350"/>
                  <a:gd name="connsiteX20" fmla="*/ 794452 w 2086934"/>
                  <a:gd name="connsiteY20" fmla="*/ 283670 h 2561350"/>
                  <a:gd name="connsiteX21" fmla="*/ 1030195 w 2086934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270566 w 2084621"/>
                  <a:gd name="connsiteY14" fmla="*/ 1561668 h 2561350"/>
                  <a:gd name="connsiteX15" fmla="*/ 248292 w 2084621"/>
                  <a:gd name="connsiteY15" fmla="*/ 1045298 h 2561350"/>
                  <a:gd name="connsiteX16" fmla="*/ 7630 w 2084621"/>
                  <a:gd name="connsiteY16" fmla="*/ 1018431 h 2561350"/>
                  <a:gd name="connsiteX17" fmla="*/ 109253 w 2084621"/>
                  <a:gd name="connsiteY17" fmla="*/ 382371 h 2561350"/>
                  <a:gd name="connsiteX18" fmla="*/ 827043 w 2084621"/>
                  <a:gd name="connsiteY18" fmla="*/ 389002 h 2561350"/>
                  <a:gd name="connsiteX19" fmla="*/ 792139 w 2084621"/>
                  <a:gd name="connsiteY19" fmla="*/ 283670 h 2561350"/>
                  <a:gd name="connsiteX20" fmla="*/ 1027882 w 2084621"/>
                  <a:gd name="connsiteY20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76730 w 2084621"/>
                  <a:gd name="connsiteY14" fmla="*/ 1866419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33820 w 2090559"/>
                  <a:gd name="connsiteY0" fmla="*/ 3 h 2561350"/>
                  <a:gd name="connsiteX1" fmla="*/ 1248133 w 2090559"/>
                  <a:gd name="connsiteY1" fmla="*/ 286050 h 2561350"/>
                  <a:gd name="connsiteX2" fmla="*/ 1225997 w 2090559"/>
                  <a:gd name="connsiteY2" fmla="*/ 389002 h 2561350"/>
                  <a:gd name="connsiteX3" fmla="*/ 1977285 w 2090559"/>
                  <a:gd name="connsiteY3" fmla="*/ 369108 h 2561350"/>
                  <a:gd name="connsiteX4" fmla="*/ 1970653 w 2090559"/>
                  <a:gd name="connsiteY4" fmla="*/ 1096546 h 2561350"/>
                  <a:gd name="connsiteX5" fmla="*/ 1868073 w 2090559"/>
                  <a:gd name="connsiteY5" fmla="*/ 1037347 h 2561350"/>
                  <a:gd name="connsiteX6" fmla="*/ 1852431 w 2090559"/>
                  <a:gd name="connsiteY6" fmla="*/ 1520560 h 2561350"/>
                  <a:gd name="connsiteX7" fmla="*/ 2003811 w 2090559"/>
                  <a:gd name="connsiteY7" fmla="*/ 1456260 h 2561350"/>
                  <a:gd name="connsiteX8" fmla="*/ 1957391 w 2090559"/>
                  <a:gd name="connsiteY8" fmla="*/ 2180265 h 2561350"/>
                  <a:gd name="connsiteX9" fmla="*/ 1228260 w 2090559"/>
                  <a:gd name="connsiteY9" fmla="*/ 2167002 h 2561350"/>
                  <a:gd name="connsiteX10" fmla="*/ 1248133 w 2090559"/>
                  <a:gd name="connsiteY10" fmla="*/ 2275300 h 2561350"/>
                  <a:gd name="connsiteX11" fmla="*/ 798077 w 2090559"/>
                  <a:gd name="connsiteY11" fmla="*/ 2277680 h 2561350"/>
                  <a:gd name="connsiteX12" fmla="*/ 828010 w 2090559"/>
                  <a:gd name="connsiteY12" fmla="*/ 2167002 h 2561350"/>
                  <a:gd name="connsiteX13" fmla="*/ 135085 w 2090559"/>
                  <a:gd name="connsiteY13" fmla="*/ 2200159 h 2561350"/>
                  <a:gd name="connsiteX14" fmla="*/ 6108 w 2090559"/>
                  <a:gd name="connsiteY14" fmla="*/ 1657531 h 2561350"/>
                  <a:gd name="connsiteX15" fmla="*/ 276504 w 2090559"/>
                  <a:gd name="connsiteY15" fmla="*/ 1561668 h 2561350"/>
                  <a:gd name="connsiteX16" fmla="*/ 254230 w 2090559"/>
                  <a:gd name="connsiteY16" fmla="*/ 1045298 h 2561350"/>
                  <a:gd name="connsiteX17" fmla="*/ 13568 w 2090559"/>
                  <a:gd name="connsiteY17" fmla="*/ 1018431 h 2561350"/>
                  <a:gd name="connsiteX18" fmla="*/ 115191 w 2090559"/>
                  <a:gd name="connsiteY18" fmla="*/ 382371 h 2561350"/>
                  <a:gd name="connsiteX19" fmla="*/ 832981 w 2090559"/>
                  <a:gd name="connsiteY19" fmla="*/ 389002 h 2561350"/>
                  <a:gd name="connsiteX20" fmla="*/ 798077 w 2090559"/>
                  <a:gd name="connsiteY20" fmla="*/ 283670 h 2561350"/>
                  <a:gd name="connsiteX21" fmla="*/ 1033820 w 2090559"/>
                  <a:gd name="connsiteY21" fmla="*/ 3 h 2561350"/>
                  <a:gd name="connsiteX0" fmla="*/ 1032856 w 2089595"/>
                  <a:gd name="connsiteY0" fmla="*/ 3 h 2561350"/>
                  <a:gd name="connsiteX1" fmla="*/ 1247169 w 2089595"/>
                  <a:gd name="connsiteY1" fmla="*/ 286050 h 2561350"/>
                  <a:gd name="connsiteX2" fmla="*/ 1225033 w 2089595"/>
                  <a:gd name="connsiteY2" fmla="*/ 389002 h 2561350"/>
                  <a:gd name="connsiteX3" fmla="*/ 1976321 w 2089595"/>
                  <a:gd name="connsiteY3" fmla="*/ 369108 h 2561350"/>
                  <a:gd name="connsiteX4" fmla="*/ 1969689 w 2089595"/>
                  <a:gd name="connsiteY4" fmla="*/ 1096546 h 2561350"/>
                  <a:gd name="connsiteX5" fmla="*/ 1867109 w 2089595"/>
                  <a:gd name="connsiteY5" fmla="*/ 1037347 h 2561350"/>
                  <a:gd name="connsiteX6" fmla="*/ 1851467 w 2089595"/>
                  <a:gd name="connsiteY6" fmla="*/ 1520560 h 2561350"/>
                  <a:gd name="connsiteX7" fmla="*/ 2002847 w 2089595"/>
                  <a:gd name="connsiteY7" fmla="*/ 1456260 h 2561350"/>
                  <a:gd name="connsiteX8" fmla="*/ 1956427 w 2089595"/>
                  <a:gd name="connsiteY8" fmla="*/ 2180265 h 2561350"/>
                  <a:gd name="connsiteX9" fmla="*/ 1227296 w 2089595"/>
                  <a:gd name="connsiteY9" fmla="*/ 2167002 h 2561350"/>
                  <a:gd name="connsiteX10" fmla="*/ 1247169 w 2089595"/>
                  <a:gd name="connsiteY10" fmla="*/ 2275300 h 2561350"/>
                  <a:gd name="connsiteX11" fmla="*/ 797113 w 2089595"/>
                  <a:gd name="connsiteY11" fmla="*/ 2277680 h 2561350"/>
                  <a:gd name="connsiteX12" fmla="*/ 827046 w 2089595"/>
                  <a:gd name="connsiteY12" fmla="*/ 2167002 h 2561350"/>
                  <a:gd name="connsiteX13" fmla="*/ 134121 w 2089595"/>
                  <a:gd name="connsiteY13" fmla="*/ 2200159 h 2561350"/>
                  <a:gd name="connsiteX14" fmla="*/ 5144 w 2089595"/>
                  <a:gd name="connsiteY14" fmla="*/ 1657531 h 2561350"/>
                  <a:gd name="connsiteX15" fmla="*/ 275540 w 2089595"/>
                  <a:gd name="connsiteY15" fmla="*/ 1561668 h 2561350"/>
                  <a:gd name="connsiteX16" fmla="*/ 253266 w 2089595"/>
                  <a:gd name="connsiteY16" fmla="*/ 1045298 h 2561350"/>
                  <a:gd name="connsiteX17" fmla="*/ 12604 w 2089595"/>
                  <a:gd name="connsiteY17" fmla="*/ 1018431 h 2561350"/>
                  <a:gd name="connsiteX18" fmla="*/ 114227 w 2089595"/>
                  <a:gd name="connsiteY18" fmla="*/ 382371 h 2561350"/>
                  <a:gd name="connsiteX19" fmla="*/ 832017 w 2089595"/>
                  <a:gd name="connsiteY19" fmla="*/ 389002 h 2561350"/>
                  <a:gd name="connsiteX20" fmla="*/ 797113 w 2089595"/>
                  <a:gd name="connsiteY20" fmla="*/ 283670 h 2561350"/>
                  <a:gd name="connsiteX21" fmla="*/ 1032856 w 2089595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863015 w 2081039"/>
                  <a:gd name="connsiteY4" fmla="*/ 1037347 h 2561350"/>
                  <a:gd name="connsiteX5" fmla="*/ 1847373 w 2081039"/>
                  <a:gd name="connsiteY5" fmla="*/ 1520560 h 2561350"/>
                  <a:gd name="connsiteX6" fmla="*/ 1998753 w 2081039"/>
                  <a:gd name="connsiteY6" fmla="*/ 1456260 h 2561350"/>
                  <a:gd name="connsiteX7" fmla="*/ 1952333 w 2081039"/>
                  <a:gd name="connsiteY7" fmla="*/ 2180265 h 2561350"/>
                  <a:gd name="connsiteX8" fmla="*/ 1223202 w 2081039"/>
                  <a:gd name="connsiteY8" fmla="*/ 2167002 h 2561350"/>
                  <a:gd name="connsiteX9" fmla="*/ 1243075 w 2081039"/>
                  <a:gd name="connsiteY9" fmla="*/ 2275300 h 2561350"/>
                  <a:gd name="connsiteX10" fmla="*/ 793019 w 2081039"/>
                  <a:gd name="connsiteY10" fmla="*/ 2277680 h 2561350"/>
                  <a:gd name="connsiteX11" fmla="*/ 822952 w 2081039"/>
                  <a:gd name="connsiteY11" fmla="*/ 2167002 h 2561350"/>
                  <a:gd name="connsiteX12" fmla="*/ 130027 w 2081039"/>
                  <a:gd name="connsiteY12" fmla="*/ 2200159 h 2561350"/>
                  <a:gd name="connsiteX13" fmla="*/ 1050 w 2081039"/>
                  <a:gd name="connsiteY13" fmla="*/ 1657531 h 2561350"/>
                  <a:gd name="connsiteX14" fmla="*/ 271446 w 2081039"/>
                  <a:gd name="connsiteY14" fmla="*/ 1561668 h 2561350"/>
                  <a:gd name="connsiteX15" fmla="*/ 249172 w 2081039"/>
                  <a:gd name="connsiteY15" fmla="*/ 1045298 h 2561350"/>
                  <a:gd name="connsiteX16" fmla="*/ 8510 w 2081039"/>
                  <a:gd name="connsiteY16" fmla="*/ 1018431 h 2561350"/>
                  <a:gd name="connsiteX17" fmla="*/ 110133 w 2081039"/>
                  <a:gd name="connsiteY17" fmla="*/ 382371 h 2561350"/>
                  <a:gd name="connsiteX18" fmla="*/ 827923 w 2081039"/>
                  <a:gd name="connsiteY18" fmla="*/ 389002 h 2561350"/>
                  <a:gd name="connsiteX19" fmla="*/ 793019 w 2081039"/>
                  <a:gd name="connsiteY19" fmla="*/ 283670 h 2561350"/>
                  <a:gd name="connsiteX20" fmla="*/ 1028762 w 2081039"/>
                  <a:gd name="connsiteY20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933270 w 2081039"/>
                  <a:gd name="connsiteY4" fmla="*/ 764780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890996 w 2072429"/>
                  <a:gd name="connsiteY7" fmla="*/ 1722186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47373 w 2072429"/>
                  <a:gd name="connsiteY5" fmla="*/ 1535481 h 2561350"/>
                  <a:gd name="connsiteX6" fmla="*/ 2065070 w 2072429"/>
                  <a:gd name="connsiteY6" fmla="*/ 1597847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997927 w 2072429"/>
                  <a:gd name="connsiteY5" fmla="*/ 118007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823242 w 2069854"/>
                  <a:gd name="connsiteY12" fmla="*/ 2167002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823242 w 2069854"/>
                  <a:gd name="connsiteY12" fmla="*/ 2167002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803256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803256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803256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772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803256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223"/>
                  <a:gd name="connsiteY0" fmla="*/ 3 h 2561350"/>
                  <a:gd name="connsiteX1" fmla="*/ 1243365 w 2069223"/>
                  <a:gd name="connsiteY1" fmla="*/ 286050 h 2561350"/>
                  <a:gd name="connsiteX2" fmla="*/ 1221229 w 2069223"/>
                  <a:gd name="connsiteY2" fmla="*/ 389002 h 2561350"/>
                  <a:gd name="connsiteX3" fmla="*/ 1960083 w 2069223"/>
                  <a:gd name="connsiteY3" fmla="*/ 361648 h 2561350"/>
                  <a:gd name="connsiteX4" fmla="*/ 2067846 w 2069223"/>
                  <a:gd name="connsiteY4" fmla="*/ 961234 h 2561350"/>
                  <a:gd name="connsiteX5" fmla="*/ 1881338 w 2069223"/>
                  <a:gd name="connsiteY5" fmla="*/ 1030865 h 2561350"/>
                  <a:gd name="connsiteX6" fmla="*/ 1847663 w 2069223"/>
                  <a:gd name="connsiteY6" fmla="*/ 1535481 h 2561350"/>
                  <a:gd name="connsiteX7" fmla="*/ 2065360 w 2069223"/>
                  <a:gd name="connsiteY7" fmla="*/ 1597847 h 2561350"/>
                  <a:gd name="connsiteX8" fmla="*/ 1945162 w 2069223"/>
                  <a:gd name="connsiteY8" fmla="*/ 2187725 h 2561350"/>
                  <a:gd name="connsiteX9" fmla="*/ 1223492 w 2069223"/>
                  <a:gd name="connsiteY9" fmla="*/ 2167002 h 2561350"/>
                  <a:gd name="connsiteX10" fmla="*/ 1243365 w 2069223"/>
                  <a:gd name="connsiteY10" fmla="*/ 2275300 h 2561350"/>
                  <a:gd name="connsiteX11" fmla="*/ 803256 w 2069223"/>
                  <a:gd name="connsiteY11" fmla="*/ 2277680 h 2561350"/>
                  <a:gd name="connsiteX12" fmla="*/ 723771 w 2069223"/>
                  <a:gd name="connsiteY12" fmla="*/ 2109806 h 2561350"/>
                  <a:gd name="connsiteX13" fmla="*/ 117884 w 2069223"/>
                  <a:gd name="connsiteY13" fmla="*/ 2215080 h 2561350"/>
                  <a:gd name="connsiteX14" fmla="*/ 1340 w 2069223"/>
                  <a:gd name="connsiteY14" fmla="*/ 1657531 h 2561350"/>
                  <a:gd name="connsiteX15" fmla="*/ 271736 w 2069223"/>
                  <a:gd name="connsiteY15" fmla="*/ 1561668 h 2561350"/>
                  <a:gd name="connsiteX16" fmla="*/ 249462 w 2069223"/>
                  <a:gd name="connsiteY16" fmla="*/ 1045298 h 2561350"/>
                  <a:gd name="connsiteX17" fmla="*/ 8800 w 2069223"/>
                  <a:gd name="connsiteY17" fmla="*/ 1018431 h 2561350"/>
                  <a:gd name="connsiteX18" fmla="*/ 110423 w 2069223"/>
                  <a:gd name="connsiteY18" fmla="*/ 382371 h 2561350"/>
                  <a:gd name="connsiteX19" fmla="*/ 828213 w 2069223"/>
                  <a:gd name="connsiteY19" fmla="*/ 389002 h 2561350"/>
                  <a:gd name="connsiteX20" fmla="*/ 793309 w 2069223"/>
                  <a:gd name="connsiteY20" fmla="*/ 283670 h 2561350"/>
                  <a:gd name="connsiteX21" fmla="*/ 1029052 w 2069223"/>
                  <a:gd name="connsiteY21" fmla="*/ 3 h 2561350"/>
                  <a:gd name="connsiteX0" fmla="*/ 1029052 w 2069223"/>
                  <a:gd name="connsiteY0" fmla="*/ 3 h 2561350"/>
                  <a:gd name="connsiteX1" fmla="*/ 1243365 w 2069223"/>
                  <a:gd name="connsiteY1" fmla="*/ 286050 h 2561350"/>
                  <a:gd name="connsiteX2" fmla="*/ 1221229 w 2069223"/>
                  <a:gd name="connsiteY2" fmla="*/ 389002 h 2561350"/>
                  <a:gd name="connsiteX3" fmla="*/ 1960083 w 2069223"/>
                  <a:gd name="connsiteY3" fmla="*/ 361648 h 2561350"/>
                  <a:gd name="connsiteX4" fmla="*/ 2067846 w 2069223"/>
                  <a:gd name="connsiteY4" fmla="*/ 961234 h 2561350"/>
                  <a:gd name="connsiteX5" fmla="*/ 1881338 w 2069223"/>
                  <a:gd name="connsiteY5" fmla="*/ 1030865 h 2561350"/>
                  <a:gd name="connsiteX6" fmla="*/ 1847663 w 2069223"/>
                  <a:gd name="connsiteY6" fmla="*/ 1535481 h 2561350"/>
                  <a:gd name="connsiteX7" fmla="*/ 2065360 w 2069223"/>
                  <a:gd name="connsiteY7" fmla="*/ 1597847 h 2561350"/>
                  <a:gd name="connsiteX8" fmla="*/ 1945162 w 2069223"/>
                  <a:gd name="connsiteY8" fmla="*/ 2187725 h 2561350"/>
                  <a:gd name="connsiteX9" fmla="*/ 1223492 w 2069223"/>
                  <a:gd name="connsiteY9" fmla="*/ 2167002 h 2561350"/>
                  <a:gd name="connsiteX10" fmla="*/ 1243365 w 2069223"/>
                  <a:gd name="connsiteY10" fmla="*/ 2275300 h 2561350"/>
                  <a:gd name="connsiteX11" fmla="*/ 803256 w 2069223"/>
                  <a:gd name="connsiteY11" fmla="*/ 2277680 h 2561350"/>
                  <a:gd name="connsiteX12" fmla="*/ 723771 w 2069223"/>
                  <a:gd name="connsiteY12" fmla="*/ 2109806 h 2561350"/>
                  <a:gd name="connsiteX13" fmla="*/ 117884 w 2069223"/>
                  <a:gd name="connsiteY13" fmla="*/ 2215080 h 2561350"/>
                  <a:gd name="connsiteX14" fmla="*/ 1340 w 2069223"/>
                  <a:gd name="connsiteY14" fmla="*/ 1657531 h 2561350"/>
                  <a:gd name="connsiteX15" fmla="*/ 271736 w 2069223"/>
                  <a:gd name="connsiteY15" fmla="*/ 1561668 h 2561350"/>
                  <a:gd name="connsiteX16" fmla="*/ 249462 w 2069223"/>
                  <a:gd name="connsiteY16" fmla="*/ 1045298 h 2561350"/>
                  <a:gd name="connsiteX17" fmla="*/ 8800 w 2069223"/>
                  <a:gd name="connsiteY17" fmla="*/ 1018431 h 2561350"/>
                  <a:gd name="connsiteX18" fmla="*/ 110423 w 2069223"/>
                  <a:gd name="connsiteY18" fmla="*/ 382371 h 2561350"/>
                  <a:gd name="connsiteX19" fmla="*/ 828213 w 2069223"/>
                  <a:gd name="connsiteY19" fmla="*/ 389002 h 2561350"/>
                  <a:gd name="connsiteX20" fmla="*/ 793309 w 2069223"/>
                  <a:gd name="connsiteY20" fmla="*/ 283670 h 2561350"/>
                  <a:gd name="connsiteX21" fmla="*/ 1029052 w 2069223"/>
                  <a:gd name="connsiteY21" fmla="*/ 3 h 2561350"/>
                  <a:gd name="connsiteX0" fmla="*/ 1029052 w 2069223"/>
                  <a:gd name="connsiteY0" fmla="*/ 3 h 2561350"/>
                  <a:gd name="connsiteX1" fmla="*/ 1243365 w 2069223"/>
                  <a:gd name="connsiteY1" fmla="*/ 286050 h 2561350"/>
                  <a:gd name="connsiteX2" fmla="*/ 1221229 w 2069223"/>
                  <a:gd name="connsiteY2" fmla="*/ 389002 h 2561350"/>
                  <a:gd name="connsiteX3" fmla="*/ 1960083 w 2069223"/>
                  <a:gd name="connsiteY3" fmla="*/ 361648 h 2561350"/>
                  <a:gd name="connsiteX4" fmla="*/ 2067846 w 2069223"/>
                  <a:gd name="connsiteY4" fmla="*/ 961234 h 2561350"/>
                  <a:gd name="connsiteX5" fmla="*/ 1881338 w 2069223"/>
                  <a:gd name="connsiteY5" fmla="*/ 1030865 h 2561350"/>
                  <a:gd name="connsiteX6" fmla="*/ 1847663 w 2069223"/>
                  <a:gd name="connsiteY6" fmla="*/ 1535481 h 2561350"/>
                  <a:gd name="connsiteX7" fmla="*/ 2065360 w 2069223"/>
                  <a:gd name="connsiteY7" fmla="*/ 1597847 h 2561350"/>
                  <a:gd name="connsiteX8" fmla="*/ 1945162 w 2069223"/>
                  <a:gd name="connsiteY8" fmla="*/ 2187725 h 2561350"/>
                  <a:gd name="connsiteX9" fmla="*/ 1223492 w 2069223"/>
                  <a:gd name="connsiteY9" fmla="*/ 2167002 h 2561350"/>
                  <a:gd name="connsiteX10" fmla="*/ 1243365 w 2069223"/>
                  <a:gd name="connsiteY10" fmla="*/ 2275300 h 2561350"/>
                  <a:gd name="connsiteX11" fmla="*/ 803256 w 2069223"/>
                  <a:gd name="connsiteY11" fmla="*/ 2277680 h 2561350"/>
                  <a:gd name="connsiteX12" fmla="*/ 723771 w 2069223"/>
                  <a:gd name="connsiteY12" fmla="*/ 2109806 h 2561350"/>
                  <a:gd name="connsiteX13" fmla="*/ 117884 w 2069223"/>
                  <a:gd name="connsiteY13" fmla="*/ 2215080 h 2561350"/>
                  <a:gd name="connsiteX14" fmla="*/ 1340 w 2069223"/>
                  <a:gd name="connsiteY14" fmla="*/ 1657531 h 2561350"/>
                  <a:gd name="connsiteX15" fmla="*/ 271736 w 2069223"/>
                  <a:gd name="connsiteY15" fmla="*/ 1561668 h 2561350"/>
                  <a:gd name="connsiteX16" fmla="*/ 249462 w 2069223"/>
                  <a:gd name="connsiteY16" fmla="*/ 1045298 h 2561350"/>
                  <a:gd name="connsiteX17" fmla="*/ 8800 w 2069223"/>
                  <a:gd name="connsiteY17" fmla="*/ 1018431 h 2561350"/>
                  <a:gd name="connsiteX18" fmla="*/ 110423 w 2069223"/>
                  <a:gd name="connsiteY18" fmla="*/ 382371 h 2561350"/>
                  <a:gd name="connsiteX19" fmla="*/ 828213 w 2069223"/>
                  <a:gd name="connsiteY19" fmla="*/ 389002 h 2561350"/>
                  <a:gd name="connsiteX20" fmla="*/ 793309 w 2069223"/>
                  <a:gd name="connsiteY20" fmla="*/ 283670 h 2561350"/>
                  <a:gd name="connsiteX21" fmla="*/ 1029052 w 2069223"/>
                  <a:gd name="connsiteY21" fmla="*/ 3 h 2561350"/>
                  <a:gd name="connsiteX0" fmla="*/ 1029052 w 2069223"/>
                  <a:gd name="connsiteY0" fmla="*/ 3 h 2561350"/>
                  <a:gd name="connsiteX1" fmla="*/ 1243365 w 2069223"/>
                  <a:gd name="connsiteY1" fmla="*/ 286050 h 2561350"/>
                  <a:gd name="connsiteX2" fmla="*/ 1221229 w 2069223"/>
                  <a:gd name="connsiteY2" fmla="*/ 389002 h 2561350"/>
                  <a:gd name="connsiteX3" fmla="*/ 1960083 w 2069223"/>
                  <a:gd name="connsiteY3" fmla="*/ 361648 h 2561350"/>
                  <a:gd name="connsiteX4" fmla="*/ 2067846 w 2069223"/>
                  <a:gd name="connsiteY4" fmla="*/ 961234 h 2561350"/>
                  <a:gd name="connsiteX5" fmla="*/ 1881338 w 2069223"/>
                  <a:gd name="connsiteY5" fmla="*/ 1030865 h 2561350"/>
                  <a:gd name="connsiteX6" fmla="*/ 1847663 w 2069223"/>
                  <a:gd name="connsiteY6" fmla="*/ 1535481 h 2561350"/>
                  <a:gd name="connsiteX7" fmla="*/ 2065360 w 2069223"/>
                  <a:gd name="connsiteY7" fmla="*/ 1597847 h 2561350"/>
                  <a:gd name="connsiteX8" fmla="*/ 1945162 w 2069223"/>
                  <a:gd name="connsiteY8" fmla="*/ 2187725 h 2561350"/>
                  <a:gd name="connsiteX9" fmla="*/ 1223492 w 2069223"/>
                  <a:gd name="connsiteY9" fmla="*/ 2167002 h 2561350"/>
                  <a:gd name="connsiteX10" fmla="*/ 1243365 w 2069223"/>
                  <a:gd name="connsiteY10" fmla="*/ 2275300 h 2561350"/>
                  <a:gd name="connsiteX11" fmla="*/ 803256 w 2069223"/>
                  <a:gd name="connsiteY11" fmla="*/ 2277680 h 2561350"/>
                  <a:gd name="connsiteX12" fmla="*/ 723771 w 2069223"/>
                  <a:gd name="connsiteY12" fmla="*/ 2109806 h 2561350"/>
                  <a:gd name="connsiteX13" fmla="*/ 117884 w 2069223"/>
                  <a:gd name="connsiteY13" fmla="*/ 2215080 h 2561350"/>
                  <a:gd name="connsiteX14" fmla="*/ 1340 w 2069223"/>
                  <a:gd name="connsiteY14" fmla="*/ 1657531 h 2561350"/>
                  <a:gd name="connsiteX15" fmla="*/ 271736 w 2069223"/>
                  <a:gd name="connsiteY15" fmla="*/ 1561668 h 2561350"/>
                  <a:gd name="connsiteX16" fmla="*/ 249462 w 2069223"/>
                  <a:gd name="connsiteY16" fmla="*/ 1045298 h 2561350"/>
                  <a:gd name="connsiteX17" fmla="*/ 8800 w 2069223"/>
                  <a:gd name="connsiteY17" fmla="*/ 1018431 h 2561350"/>
                  <a:gd name="connsiteX18" fmla="*/ 110423 w 2069223"/>
                  <a:gd name="connsiteY18" fmla="*/ 382371 h 2561350"/>
                  <a:gd name="connsiteX19" fmla="*/ 828213 w 2069223"/>
                  <a:gd name="connsiteY19" fmla="*/ 389002 h 2561350"/>
                  <a:gd name="connsiteX20" fmla="*/ 793309 w 2069223"/>
                  <a:gd name="connsiteY20" fmla="*/ 283670 h 2561350"/>
                  <a:gd name="connsiteX21" fmla="*/ 1029052 w 2069223"/>
                  <a:gd name="connsiteY21" fmla="*/ 3 h 2561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069223" h="2561350">
                    <a:moveTo>
                      <a:pt x="1029052" y="3"/>
                    </a:moveTo>
                    <a:cubicBezTo>
                      <a:pt x="1198121" y="-691"/>
                      <a:pt x="1366104" y="120921"/>
                      <a:pt x="1243365" y="286050"/>
                    </a:cubicBezTo>
                    <a:cubicBezTo>
                      <a:pt x="1227255" y="315682"/>
                      <a:pt x="1215473" y="348101"/>
                      <a:pt x="1221229" y="389002"/>
                    </a:cubicBezTo>
                    <a:cubicBezTo>
                      <a:pt x="1226297" y="528261"/>
                      <a:pt x="1696392" y="461119"/>
                      <a:pt x="1960083" y="361648"/>
                    </a:cubicBezTo>
                    <a:cubicBezTo>
                      <a:pt x="2053938" y="496394"/>
                      <a:pt x="2071127" y="822506"/>
                      <a:pt x="2067846" y="961234"/>
                    </a:cubicBezTo>
                    <a:cubicBezTo>
                      <a:pt x="2071715" y="1080232"/>
                      <a:pt x="2015018" y="1106744"/>
                      <a:pt x="1881338" y="1030865"/>
                    </a:cubicBezTo>
                    <a:cubicBezTo>
                      <a:pt x="1484062" y="845572"/>
                      <a:pt x="1585310" y="1699608"/>
                      <a:pt x="1847663" y="1535481"/>
                    </a:cubicBezTo>
                    <a:cubicBezTo>
                      <a:pt x="1929415" y="1495441"/>
                      <a:pt x="2055329" y="1373504"/>
                      <a:pt x="2065360" y="1597847"/>
                    </a:cubicBezTo>
                    <a:cubicBezTo>
                      <a:pt x="2080367" y="1677957"/>
                      <a:pt x="2053974" y="2093695"/>
                      <a:pt x="1945162" y="2187725"/>
                    </a:cubicBezTo>
                    <a:cubicBezTo>
                      <a:pt x="1805733" y="2151252"/>
                      <a:pt x="1398565" y="2030230"/>
                      <a:pt x="1223492" y="2167002"/>
                    </a:cubicBezTo>
                    <a:cubicBezTo>
                      <a:pt x="1210011" y="2193452"/>
                      <a:pt x="1212813" y="2230274"/>
                      <a:pt x="1243365" y="2275300"/>
                    </a:cubicBezTo>
                    <a:cubicBezTo>
                      <a:pt x="1483871" y="2660267"/>
                      <a:pt x="591323" y="2652331"/>
                      <a:pt x="803256" y="2277680"/>
                    </a:cubicBezTo>
                    <a:cubicBezTo>
                      <a:pt x="852179" y="2213432"/>
                      <a:pt x="836244" y="2132321"/>
                      <a:pt x="723771" y="2109806"/>
                    </a:cubicBezTo>
                    <a:cubicBezTo>
                      <a:pt x="609542" y="2086940"/>
                      <a:pt x="401355" y="2119754"/>
                      <a:pt x="117884" y="2215080"/>
                    </a:cubicBezTo>
                    <a:cubicBezTo>
                      <a:pt x="25248" y="2145089"/>
                      <a:pt x="-7310" y="1771407"/>
                      <a:pt x="1340" y="1657531"/>
                    </a:cubicBezTo>
                    <a:cubicBezTo>
                      <a:pt x="24910" y="1416831"/>
                      <a:pt x="118063" y="1502066"/>
                      <a:pt x="271736" y="1561668"/>
                    </a:cubicBezTo>
                    <a:cubicBezTo>
                      <a:pt x="483918" y="1635999"/>
                      <a:pt x="591326" y="1022800"/>
                      <a:pt x="249462" y="1045298"/>
                    </a:cubicBezTo>
                    <a:cubicBezTo>
                      <a:pt x="168753" y="1050498"/>
                      <a:pt x="31973" y="1183628"/>
                      <a:pt x="8800" y="1018431"/>
                    </a:cubicBezTo>
                    <a:cubicBezTo>
                      <a:pt x="-14373" y="907943"/>
                      <a:pt x="14056" y="478572"/>
                      <a:pt x="110423" y="382371"/>
                    </a:cubicBezTo>
                    <a:cubicBezTo>
                      <a:pt x="506629" y="514999"/>
                      <a:pt x="790102" y="488473"/>
                      <a:pt x="828213" y="389002"/>
                    </a:cubicBezTo>
                    <a:cubicBezTo>
                      <a:pt x="838534" y="365427"/>
                      <a:pt x="828962" y="333342"/>
                      <a:pt x="793309" y="283670"/>
                    </a:cubicBezTo>
                    <a:cubicBezTo>
                      <a:pt x="687343" y="96344"/>
                      <a:pt x="859983" y="698"/>
                      <a:pt x="1029052" y="3"/>
                    </a:cubicBezTo>
                    <a:close/>
                  </a:path>
                </a:pathLst>
              </a:custGeom>
              <a:gradFill flip="none" rotWithShape="1">
                <a:gsLst>
                  <a:gs pos="94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</a:gsLst>
                <a:lin ang="5400000" scaled="1"/>
                <a:tileRect/>
              </a:gradFill>
              <a:ln>
                <a:noFill/>
              </a:ln>
              <a:effectLst/>
              <a:sp3d prstMaterial="dkEdge">
                <a:bevelT w="508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" name="Rectangle 5"/>
              <p:cNvSpPr/>
              <p:nvPr/>
            </p:nvSpPr>
            <p:spPr>
              <a:xfrm rot="5400000">
                <a:off x="6216710" y="1947991"/>
                <a:ext cx="1427811" cy="1792219"/>
              </a:xfrm>
              <a:custGeom>
                <a:avLst/>
                <a:gdLst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949187"/>
                  <a:gd name="connsiteY0" fmla="*/ 3 h 2561350"/>
                  <a:gd name="connsiteX1" fmla="*/ 1132942 w 1949187"/>
                  <a:gd name="connsiteY1" fmla="*/ 286050 h 2561350"/>
                  <a:gd name="connsiteX2" fmla="*/ 1110806 w 1949187"/>
                  <a:gd name="connsiteY2" fmla="*/ 389002 h 2561350"/>
                  <a:gd name="connsiteX3" fmla="*/ 1862094 w 1949187"/>
                  <a:gd name="connsiteY3" fmla="*/ 369108 h 2561350"/>
                  <a:gd name="connsiteX4" fmla="*/ 1842200 w 1949187"/>
                  <a:gd name="connsiteY4" fmla="*/ 1063389 h 2561350"/>
                  <a:gd name="connsiteX5" fmla="*/ 1752882 w 1949187"/>
                  <a:gd name="connsiteY5" fmla="*/ 1037347 h 2561350"/>
                  <a:gd name="connsiteX6" fmla="*/ 1750502 w 1949187"/>
                  <a:gd name="connsiteY6" fmla="*/ 1487403 h 2561350"/>
                  <a:gd name="connsiteX7" fmla="*/ 1842200 w 1949187"/>
                  <a:gd name="connsiteY7" fmla="*/ 1449629 h 2561350"/>
                  <a:gd name="connsiteX8" fmla="*/ 1842200 w 1949187"/>
                  <a:gd name="connsiteY8" fmla="*/ 2167002 h 2561350"/>
                  <a:gd name="connsiteX9" fmla="*/ 1113069 w 1949187"/>
                  <a:gd name="connsiteY9" fmla="*/ 2167002 h 2561350"/>
                  <a:gd name="connsiteX10" fmla="*/ 1132942 w 1949187"/>
                  <a:gd name="connsiteY10" fmla="*/ 2275300 h 2561350"/>
                  <a:gd name="connsiteX11" fmla="*/ 682886 w 1949187"/>
                  <a:gd name="connsiteY11" fmla="*/ 2277680 h 2561350"/>
                  <a:gd name="connsiteX12" fmla="*/ 712819 w 1949187"/>
                  <a:gd name="connsiteY12" fmla="*/ 2167002 h 2561350"/>
                  <a:gd name="connsiteX13" fmla="*/ 46420 w 1949187"/>
                  <a:gd name="connsiteY13" fmla="*/ 2167002 h 2561350"/>
                  <a:gd name="connsiteX14" fmla="*/ 46420 w 1949187"/>
                  <a:gd name="connsiteY14" fmla="*/ 1458174 h 2561350"/>
                  <a:gd name="connsiteX15" fmla="*/ 141419 w 1949187"/>
                  <a:gd name="connsiteY15" fmla="*/ 1495354 h 2561350"/>
                  <a:gd name="connsiteX16" fmla="*/ 139039 w 1949187"/>
                  <a:gd name="connsiteY16" fmla="*/ 1045298 h 2561350"/>
                  <a:gd name="connsiteX17" fmla="*/ 46420 w 1949187"/>
                  <a:gd name="connsiteY17" fmla="*/ 1071146 h 2561350"/>
                  <a:gd name="connsiteX18" fmla="*/ 0 w 1949187"/>
                  <a:gd name="connsiteY18" fmla="*/ 382371 h 2561350"/>
                  <a:gd name="connsiteX19" fmla="*/ 717790 w 1949187"/>
                  <a:gd name="connsiteY19" fmla="*/ 389002 h 2561350"/>
                  <a:gd name="connsiteX20" fmla="*/ 682886 w 1949187"/>
                  <a:gd name="connsiteY20" fmla="*/ 283670 h 2561350"/>
                  <a:gd name="connsiteX21" fmla="*/ 918629 w 1949187"/>
                  <a:gd name="connsiteY21" fmla="*/ 3 h 2561350"/>
                  <a:gd name="connsiteX0" fmla="*/ 918629 w 1966660"/>
                  <a:gd name="connsiteY0" fmla="*/ 3 h 2561350"/>
                  <a:gd name="connsiteX1" fmla="*/ 1132942 w 1966660"/>
                  <a:gd name="connsiteY1" fmla="*/ 286050 h 2561350"/>
                  <a:gd name="connsiteX2" fmla="*/ 1110806 w 1966660"/>
                  <a:gd name="connsiteY2" fmla="*/ 389002 h 2561350"/>
                  <a:gd name="connsiteX3" fmla="*/ 1862094 w 1966660"/>
                  <a:gd name="connsiteY3" fmla="*/ 369108 h 2561350"/>
                  <a:gd name="connsiteX4" fmla="*/ 1842200 w 1966660"/>
                  <a:gd name="connsiteY4" fmla="*/ 1063389 h 2561350"/>
                  <a:gd name="connsiteX5" fmla="*/ 1752882 w 1966660"/>
                  <a:gd name="connsiteY5" fmla="*/ 1037347 h 2561350"/>
                  <a:gd name="connsiteX6" fmla="*/ 1750502 w 1966660"/>
                  <a:gd name="connsiteY6" fmla="*/ 1487403 h 2561350"/>
                  <a:gd name="connsiteX7" fmla="*/ 1842200 w 1966660"/>
                  <a:gd name="connsiteY7" fmla="*/ 1449629 h 2561350"/>
                  <a:gd name="connsiteX8" fmla="*/ 1842200 w 1966660"/>
                  <a:gd name="connsiteY8" fmla="*/ 2167002 h 2561350"/>
                  <a:gd name="connsiteX9" fmla="*/ 1113069 w 1966660"/>
                  <a:gd name="connsiteY9" fmla="*/ 2167002 h 2561350"/>
                  <a:gd name="connsiteX10" fmla="*/ 1132942 w 1966660"/>
                  <a:gd name="connsiteY10" fmla="*/ 2275300 h 2561350"/>
                  <a:gd name="connsiteX11" fmla="*/ 682886 w 1966660"/>
                  <a:gd name="connsiteY11" fmla="*/ 2277680 h 2561350"/>
                  <a:gd name="connsiteX12" fmla="*/ 712819 w 1966660"/>
                  <a:gd name="connsiteY12" fmla="*/ 2167002 h 2561350"/>
                  <a:gd name="connsiteX13" fmla="*/ 46420 w 1966660"/>
                  <a:gd name="connsiteY13" fmla="*/ 2167002 h 2561350"/>
                  <a:gd name="connsiteX14" fmla="*/ 46420 w 1966660"/>
                  <a:gd name="connsiteY14" fmla="*/ 1458174 h 2561350"/>
                  <a:gd name="connsiteX15" fmla="*/ 141419 w 1966660"/>
                  <a:gd name="connsiteY15" fmla="*/ 1495354 h 2561350"/>
                  <a:gd name="connsiteX16" fmla="*/ 139039 w 1966660"/>
                  <a:gd name="connsiteY16" fmla="*/ 1045298 h 2561350"/>
                  <a:gd name="connsiteX17" fmla="*/ 46420 w 1966660"/>
                  <a:gd name="connsiteY17" fmla="*/ 1071146 h 2561350"/>
                  <a:gd name="connsiteX18" fmla="*/ 0 w 1966660"/>
                  <a:gd name="connsiteY18" fmla="*/ 382371 h 2561350"/>
                  <a:gd name="connsiteX19" fmla="*/ 717790 w 1966660"/>
                  <a:gd name="connsiteY19" fmla="*/ 389002 h 2561350"/>
                  <a:gd name="connsiteX20" fmla="*/ 682886 w 1966660"/>
                  <a:gd name="connsiteY20" fmla="*/ 283670 h 2561350"/>
                  <a:gd name="connsiteX21" fmla="*/ 918629 w 1966660"/>
                  <a:gd name="connsiteY21" fmla="*/ 3 h 2561350"/>
                  <a:gd name="connsiteX0" fmla="*/ 1023861 w 2071892"/>
                  <a:gd name="connsiteY0" fmla="*/ 3 h 2561350"/>
                  <a:gd name="connsiteX1" fmla="*/ 1238174 w 2071892"/>
                  <a:gd name="connsiteY1" fmla="*/ 286050 h 2561350"/>
                  <a:gd name="connsiteX2" fmla="*/ 1216038 w 2071892"/>
                  <a:gd name="connsiteY2" fmla="*/ 389002 h 2561350"/>
                  <a:gd name="connsiteX3" fmla="*/ 1967326 w 2071892"/>
                  <a:gd name="connsiteY3" fmla="*/ 369108 h 2561350"/>
                  <a:gd name="connsiteX4" fmla="*/ 1947432 w 2071892"/>
                  <a:gd name="connsiteY4" fmla="*/ 1063389 h 2561350"/>
                  <a:gd name="connsiteX5" fmla="*/ 1858114 w 2071892"/>
                  <a:gd name="connsiteY5" fmla="*/ 1037347 h 2561350"/>
                  <a:gd name="connsiteX6" fmla="*/ 1855734 w 2071892"/>
                  <a:gd name="connsiteY6" fmla="*/ 1487403 h 2561350"/>
                  <a:gd name="connsiteX7" fmla="*/ 1947432 w 2071892"/>
                  <a:gd name="connsiteY7" fmla="*/ 1449629 h 2561350"/>
                  <a:gd name="connsiteX8" fmla="*/ 1947432 w 2071892"/>
                  <a:gd name="connsiteY8" fmla="*/ 2167002 h 2561350"/>
                  <a:gd name="connsiteX9" fmla="*/ 1218301 w 2071892"/>
                  <a:gd name="connsiteY9" fmla="*/ 2167002 h 2561350"/>
                  <a:gd name="connsiteX10" fmla="*/ 1238174 w 2071892"/>
                  <a:gd name="connsiteY10" fmla="*/ 2275300 h 2561350"/>
                  <a:gd name="connsiteX11" fmla="*/ 788118 w 2071892"/>
                  <a:gd name="connsiteY11" fmla="*/ 2277680 h 2561350"/>
                  <a:gd name="connsiteX12" fmla="*/ 818051 w 2071892"/>
                  <a:gd name="connsiteY12" fmla="*/ 2167002 h 2561350"/>
                  <a:gd name="connsiteX13" fmla="*/ 151652 w 2071892"/>
                  <a:gd name="connsiteY13" fmla="*/ 2167002 h 2561350"/>
                  <a:gd name="connsiteX14" fmla="*/ 151652 w 2071892"/>
                  <a:gd name="connsiteY14" fmla="*/ 1458174 h 2561350"/>
                  <a:gd name="connsiteX15" fmla="*/ 246651 w 2071892"/>
                  <a:gd name="connsiteY15" fmla="*/ 1495354 h 2561350"/>
                  <a:gd name="connsiteX16" fmla="*/ 244271 w 2071892"/>
                  <a:gd name="connsiteY16" fmla="*/ 1045298 h 2561350"/>
                  <a:gd name="connsiteX17" fmla="*/ 151652 w 2071892"/>
                  <a:gd name="connsiteY17" fmla="*/ 1071146 h 2561350"/>
                  <a:gd name="connsiteX18" fmla="*/ 105232 w 2071892"/>
                  <a:gd name="connsiteY18" fmla="*/ 382371 h 2561350"/>
                  <a:gd name="connsiteX19" fmla="*/ 823022 w 2071892"/>
                  <a:gd name="connsiteY19" fmla="*/ 389002 h 2561350"/>
                  <a:gd name="connsiteX20" fmla="*/ 788118 w 2071892"/>
                  <a:gd name="connsiteY20" fmla="*/ 283670 h 2561350"/>
                  <a:gd name="connsiteX21" fmla="*/ 1023861 w 2071892"/>
                  <a:gd name="connsiteY21" fmla="*/ 3 h 2561350"/>
                  <a:gd name="connsiteX0" fmla="*/ 1039756 w 2087787"/>
                  <a:gd name="connsiteY0" fmla="*/ 3 h 2561350"/>
                  <a:gd name="connsiteX1" fmla="*/ 1254069 w 2087787"/>
                  <a:gd name="connsiteY1" fmla="*/ 286050 h 2561350"/>
                  <a:gd name="connsiteX2" fmla="*/ 1231933 w 2087787"/>
                  <a:gd name="connsiteY2" fmla="*/ 389002 h 2561350"/>
                  <a:gd name="connsiteX3" fmla="*/ 1983221 w 2087787"/>
                  <a:gd name="connsiteY3" fmla="*/ 369108 h 2561350"/>
                  <a:gd name="connsiteX4" fmla="*/ 1963327 w 2087787"/>
                  <a:gd name="connsiteY4" fmla="*/ 1063389 h 2561350"/>
                  <a:gd name="connsiteX5" fmla="*/ 1874009 w 2087787"/>
                  <a:gd name="connsiteY5" fmla="*/ 1037347 h 2561350"/>
                  <a:gd name="connsiteX6" fmla="*/ 1871629 w 2087787"/>
                  <a:gd name="connsiteY6" fmla="*/ 1487403 h 2561350"/>
                  <a:gd name="connsiteX7" fmla="*/ 1963327 w 2087787"/>
                  <a:gd name="connsiteY7" fmla="*/ 1449629 h 2561350"/>
                  <a:gd name="connsiteX8" fmla="*/ 1963327 w 2087787"/>
                  <a:gd name="connsiteY8" fmla="*/ 2167002 h 2561350"/>
                  <a:gd name="connsiteX9" fmla="*/ 1234196 w 2087787"/>
                  <a:gd name="connsiteY9" fmla="*/ 2167002 h 2561350"/>
                  <a:gd name="connsiteX10" fmla="*/ 1254069 w 2087787"/>
                  <a:gd name="connsiteY10" fmla="*/ 2275300 h 2561350"/>
                  <a:gd name="connsiteX11" fmla="*/ 804013 w 2087787"/>
                  <a:gd name="connsiteY11" fmla="*/ 2277680 h 2561350"/>
                  <a:gd name="connsiteX12" fmla="*/ 833946 w 2087787"/>
                  <a:gd name="connsiteY12" fmla="*/ 2167002 h 2561350"/>
                  <a:gd name="connsiteX13" fmla="*/ 167547 w 2087787"/>
                  <a:gd name="connsiteY13" fmla="*/ 2167002 h 2561350"/>
                  <a:gd name="connsiteX14" fmla="*/ 167547 w 2087787"/>
                  <a:gd name="connsiteY14" fmla="*/ 1458174 h 2561350"/>
                  <a:gd name="connsiteX15" fmla="*/ 262546 w 2087787"/>
                  <a:gd name="connsiteY15" fmla="*/ 1495354 h 2561350"/>
                  <a:gd name="connsiteX16" fmla="*/ 260166 w 2087787"/>
                  <a:gd name="connsiteY16" fmla="*/ 1045298 h 2561350"/>
                  <a:gd name="connsiteX17" fmla="*/ 167547 w 2087787"/>
                  <a:gd name="connsiteY17" fmla="*/ 1071146 h 2561350"/>
                  <a:gd name="connsiteX18" fmla="*/ 121127 w 2087787"/>
                  <a:gd name="connsiteY18" fmla="*/ 382371 h 2561350"/>
                  <a:gd name="connsiteX19" fmla="*/ 838917 w 2087787"/>
                  <a:gd name="connsiteY19" fmla="*/ 389002 h 2561350"/>
                  <a:gd name="connsiteX20" fmla="*/ 804013 w 2087787"/>
                  <a:gd name="connsiteY20" fmla="*/ 283670 h 2561350"/>
                  <a:gd name="connsiteX21" fmla="*/ 1039756 w 2087787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88885"/>
                  <a:gd name="connsiteY0" fmla="*/ 3 h 2561350"/>
                  <a:gd name="connsiteX1" fmla="*/ 1239747 w 2088885"/>
                  <a:gd name="connsiteY1" fmla="*/ 286050 h 2561350"/>
                  <a:gd name="connsiteX2" fmla="*/ 1217611 w 2088885"/>
                  <a:gd name="connsiteY2" fmla="*/ 389002 h 2561350"/>
                  <a:gd name="connsiteX3" fmla="*/ 1968899 w 2088885"/>
                  <a:gd name="connsiteY3" fmla="*/ 369108 h 2561350"/>
                  <a:gd name="connsiteX4" fmla="*/ 1949005 w 2088885"/>
                  <a:gd name="connsiteY4" fmla="*/ 1063389 h 2561350"/>
                  <a:gd name="connsiteX5" fmla="*/ 1859687 w 2088885"/>
                  <a:gd name="connsiteY5" fmla="*/ 1037347 h 2561350"/>
                  <a:gd name="connsiteX6" fmla="*/ 1857307 w 2088885"/>
                  <a:gd name="connsiteY6" fmla="*/ 1487403 h 2561350"/>
                  <a:gd name="connsiteX7" fmla="*/ 1949005 w 2088885"/>
                  <a:gd name="connsiteY7" fmla="*/ 1449629 h 2561350"/>
                  <a:gd name="connsiteX8" fmla="*/ 1949005 w 2088885"/>
                  <a:gd name="connsiteY8" fmla="*/ 2167002 h 2561350"/>
                  <a:gd name="connsiteX9" fmla="*/ 1219874 w 2088885"/>
                  <a:gd name="connsiteY9" fmla="*/ 2167002 h 2561350"/>
                  <a:gd name="connsiteX10" fmla="*/ 1239747 w 2088885"/>
                  <a:gd name="connsiteY10" fmla="*/ 2275300 h 2561350"/>
                  <a:gd name="connsiteX11" fmla="*/ 789691 w 2088885"/>
                  <a:gd name="connsiteY11" fmla="*/ 2277680 h 2561350"/>
                  <a:gd name="connsiteX12" fmla="*/ 819624 w 2088885"/>
                  <a:gd name="connsiteY12" fmla="*/ 2167002 h 2561350"/>
                  <a:gd name="connsiteX13" fmla="*/ 153225 w 2088885"/>
                  <a:gd name="connsiteY13" fmla="*/ 2167002 h 2561350"/>
                  <a:gd name="connsiteX14" fmla="*/ 153225 w 2088885"/>
                  <a:gd name="connsiteY14" fmla="*/ 1458174 h 2561350"/>
                  <a:gd name="connsiteX15" fmla="*/ 248224 w 2088885"/>
                  <a:gd name="connsiteY15" fmla="*/ 1495354 h 2561350"/>
                  <a:gd name="connsiteX16" fmla="*/ 245844 w 2088885"/>
                  <a:gd name="connsiteY16" fmla="*/ 1045298 h 2561350"/>
                  <a:gd name="connsiteX17" fmla="*/ 153225 w 2088885"/>
                  <a:gd name="connsiteY17" fmla="*/ 1071146 h 2561350"/>
                  <a:gd name="connsiteX18" fmla="*/ 106805 w 2088885"/>
                  <a:gd name="connsiteY18" fmla="*/ 382371 h 2561350"/>
                  <a:gd name="connsiteX19" fmla="*/ 824595 w 2088885"/>
                  <a:gd name="connsiteY19" fmla="*/ 389002 h 2561350"/>
                  <a:gd name="connsiteX20" fmla="*/ 789691 w 2088885"/>
                  <a:gd name="connsiteY20" fmla="*/ 283670 h 2561350"/>
                  <a:gd name="connsiteX21" fmla="*/ 1025434 w 208888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102756"/>
                  <a:gd name="connsiteY0" fmla="*/ 3 h 2561350"/>
                  <a:gd name="connsiteX1" fmla="*/ 1239747 w 2102756"/>
                  <a:gd name="connsiteY1" fmla="*/ 286050 h 2561350"/>
                  <a:gd name="connsiteX2" fmla="*/ 1217611 w 2102756"/>
                  <a:gd name="connsiteY2" fmla="*/ 389002 h 2561350"/>
                  <a:gd name="connsiteX3" fmla="*/ 1968899 w 2102756"/>
                  <a:gd name="connsiteY3" fmla="*/ 369108 h 2561350"/>
                  <a:gd name="connsiteX4" fmla="*/ 1949005 w 2102756"/>
                  <a:gd name="connsiteY4" fmla="*/ 1063389 h 2561350"/>
                  <a:gd name="connsiteX5" fmla="*/ 1859687 w 2102756"/>
                  <a:gd name="connsiteY5" fmla="*/ 1037347 h 2561350"/>
                  <a:gd name="connsiteX6" fmla="*/ 1857307 w 2102756"/>
                  <a:gd name="connsiteY6" fmla="*/ 1487403 h 2561350"/>
                  <a:gd name="connsiteX7" fmla="*/ 1995425 w 2102756"/>
                  <a:gd name="connsiteY7" fmla="*/ 1456260 h 2561350"/>
                  <a:gd name="connsiteX8" fmla="*/ 1949005 w 2102756"/>
                  <a:gd name="connsiteY8" fmla="*/ 2167002 h 2561350"/>
                  <a:gd name="connsiteX9" fmla="*/ 1219874 w 2102756"/>
                  <a:gd name="connsiteY9" fmla="*/ 2167002 h 2561350"/>
                  <a:gd name="connsiteX10" fmla="*/ 1239747 w 2102756"/>
                  <a:gd name="connsiteY10" fmla="*/ 2275300 h 2561350"/>
                  <a:gd name="connsiteX11" fmla="*/ 789691 w 2102756"/>
                  <a:gd name="connsiteY11" fmla="*/ 2277680 h 2561350"/>
                  <a:gd name="connsiteX12" fmla="*/ 819624 w 2102756"/>
                  <a:gd name="connsiteY12" fmla="*/ 2167002 h 2561350"/>
                  <a:gd name="connsiteX13" fmla="*/ 153225 w 2102756"/>
                  <a:gd name="connsiteY13" fmla="*/ 2167002 h 2561350"/>
                  <a:gd name="connsiteX14" fmla="*/ 153225 w 2102756"/>
                  <a:gd name="connsiteY14" fmla="*/ 1458174 h 2561350"/>
                  <a:gd name="connsiteX15" fmla="*/ 248224 w 2102756"/>
                  <a:gd name="connsiteY15" fmla="*/ 1495354 h 2561350"/>
                  <a:gd name="connsiteX16" fmla="*/ 245844 w 2102756"/>
                  <a:gd name="connsiteY16" fmla="*/ 1045298 h 2561350"/>
                  <a:gd name="connsiteX17" fmla="*/ 153225 w 2102756"/>
                  <a:gd name="connsiteY17" fmla="*/ 1071146 h 2561350"/>
                  <a:gd name="connsiteX18" fmla="*/ 106805 w 2102756"/>
                  <a:gd name="connsiteY18" fmla="*/ 382371 h 2561350"/>
                  <a:gd name="connsiteX19" fmla="*/ 824595 w 2102756"/>
                  <a:gd name="connsiteY19" fmla="*/ 389002 h 2561350"/>
                  <a:gd name="connsiteX20" fmla="*/ 789691 w 2102756"/>
                  <a:gd name="connsiteY20" fmla="*/ 283670 h 2561350"/>
                  <a:gd name="connsiteX21" fmla="*/ 1025434 w 2102756"/>
                  <a:gd name="connsiteY21" fmla="*/ 3 h 2561350"/>
                  <a:gd name="connsiteX0" fmla="*/ 1025434 w 2076232"/>
                  <a:gd name="connsiteY0" fmla="*/ 3 h 2561350"/>
                  <a:gd name="connsiteX1" fmla="*/ 1239747 w 2076232"/>
                  <a:gd name="connsiteY1" fmla="*/ 286050 h 2561350"/>
                  <a:gd name="connsiteX2" fmla="*/ 1217611 w 2076232"/>
                  <a:gd name="connsiteY2" fmla="*/ 389002 h 2561350"/>
                  <a:gd name="connsiteX3" fmla="*/ 1968899 w 2076232"/>
                  <a:gd name="connsiteY3" fmla="*/ 369108 h 2561350"/>
                  <a:gd name="connsiteX4" fmla="*/ 1949005 w 2076232"/>
                  <a:gd name="connsiteY4" fmla="*/ 1063389 h 2561350"/>
                  <a:gd name="connsiteX5" fmla="*/ 1859687 w 2076232"/>
                  <a:gd name="connsiteY5" fmla="*/ 1037347 h 2561350"/>
                  <a:gd name="connsiteX6" fmla="*/ 1857307 w 2076232"/>
                  <a:gd name="connsiteY6" fmla="*/ 1487403 h 2561350"/>
                  <a:gd name="connsiteX7" fmla="*/ 1995425 w 2076232"/>
                  <a:gd name="connsiteY7" fmla="*/ 1456260 h 2561350"/>
                  <a:gd name="connsiteX8" fmla="*/ 1949005 w 2076232"/>
                  <a:gd name="connsiteY8" fmla="*/ 2167002 h 2561350"/>
                  <a:gd name="connsiteX9" fmla="*/ 1219874 w 2076232"/>
                  <a:gd name="connsiteY9" fmla="*/ 2167002 h 2561350"/>
                  <a:gd name="connsiteX10" fmla="*/ 1239747 w 2076232"/>
                  <a:gd name="connsiteY10" fmla="*/ 2275300 h 2561350"/>
                  <a:gd name="connsiteX11" fmla="*/ 789691 w 2076232"/>
                  <a:gd name="connsiteY11" fmla="*/ 2277680 h 2561350"/>
                  <a:gd name="connsiteX12" fmla="*/ 819624 w 2076232"/>
                  <a:gd name="connsiteY12" fmla="*/ 2167002 h 2561350"/>
                  <a:gd name="connsiteX13" fmla="*/ 153225 w 2076232"/>
                  <a:gd name="connsiteY13" fmla="*/ 2167002 h 2561350"/>
                  <a:gd name="connsiteX14" fmla="*/ 153225 w 2076232"/>
                  <a:gd name="connsiteY14" fmla="*/ 1458174 h 2561350"/>
                  <a:gd name="connsiteX15" fmla="*/ 248224 w 2076232"/>
                  <a:gd name="connsiteY15" fmla="*/ 1495354 h 2561350"/>
                  <a:gd name="connsiteX16" fmla="*/ 245844 w 2076232"/>
                  <a:gd name="connsiteY16" fmla="*/ 1045298 h 2561350"/>
                  <a:gd name="connsiteX17" fmla="*/ 153225 w 2076232"/>
                  <a:gd name="connsiteY17" fmla="*/ 1071146 h 2561350"/>
                  <a:gd name="connsiteX18" fmla="*/ 106805 w 2076232"/>
                  <a:gd name="connsiteY18" fmla="*/ 382371 h 2561350"/>
                  <a:gd name="connsiteX19" fmla="*/ 824595 w 2076232"/>
                  <a:gd name="connsiteY19" fmla="*/ 389002 h 2561350"/>
                  <a:gd name="connsiteX20" fmla="*/ 789691 w 2076232"/>
                  <a:gd name="connsiteY20" fmla="*/ 283670 h 2561350"/>
                  <a:gd name="connsiteX21" fmla="*/ 1025434 w 2076232"/>
                  <a:gd name="connsiteY21" fmla="*/ 3 h 2561350"/>
                  <a:gd name="connsiteX0" fmla="*/ 1025434 w 2077711"/>
                  <a:gd name="connsiteY0" fmla="*/ 3 h 2561350"/>
                  <a:gd name="connsiteX1" fmla="*/ 1239747 w 2077711"/>
                  <a:gd name="connsiteY1" fmla="*/ 286050 h 2561350"/>
                  <a:gd name="connsiteX2" fmla="*/ 1217611 w 2077711"/>
                  <a:gd name="connsiteY2" fmla="*/ 389002 h 2561350"/>
                  <a:gd name="connsiteX3" fmla="*/ 1968899 w 2077711"/>
                  <a:gd name="connsiteY3" fmla="*/ 369108 h 2561350"/>
                  <a:gd name="connsiteX4" fmla="*/ 1949005 w 2077711"/>
                  <a:gd name="connsiteY4" fmla="*/ 1063389 h 2561350"/>
                  <a:gd name="connsiteX5" fmla="*/ 1859687 w 2077711"/>
                  <a:gd name="connsiteY5" fmla="*/ 1037347 h 2561350"/>
                  <a:gd name="connsiteX6" fmla="*/ 1857307 w 2077711"/>
                  <a:gd name="connsiteY6" fmla="*/ 1487403 h 2561350"/>
                  <a:gd name="connsiteX7" fmla="*/ 1995425 w 2077711"/>
                  <a:gd name="connsiteY7" fmla="*/ 1456260 h 2561350"/>
                  <a:gd name="connsiteX8" fmla="*/ 1949005 w 2077711"/>
                  <a:gd name="connsiteY8" fmla="*/ 2167002 h 2561350"/>
                  <a:gd name="connsiteX9" fmla="*/ 1219874 w 2077711"/>
                  <a:gd name="connsiteY9" fmla="*/ 2167002 h 2561350"/>
                  <a:gd name="connsiteX10" fmla="*/ 1239747 w 2077711"/>
                  <a:gd name="connsiteY10" fmla="*/ 2275300 h 2561350"/>
                  <a:gd name="connsiteX11" fmla="*/ 789691 w 2077711"/>
                  <a:gd name="connsiteY11" fmla="*/ 2277680 h 2561350"/>
                  <a:gd name="connsiteX12" fmla="*/ 819624 w 2077711"/>
                  <a:gd name="connsiteY12" fmla="*/ 2167002 h 2561350"/>
                  <a:gd name="connsiteX13" fmla="*/ 153225 w 2077711"/>
                  <a:gd name="connsiteY13" fmla="*/ 2167002 h 2561350"/>
                  <a:gd name="connsiteX14" fmla="*/ 153225 w 2077711"/>
                  <a:gd name="connsiteY14" fmla="*/ 1458174 h 2561350"/>
                  <a:gd name="connsiteX15" fmla="*/ 248224 w 2077711"/>
                  <a:gd name="connsiteY15" fmla="*/ 1495354 h 2561350"/>
                  <a:gd name="connsiteX16" fmla="*/ 245844 w 2077711"/>
                  <a:gd name="connsiteY16" fmla="*/ 1045298 h 2561350"/>
                  <a:gd name="connsiteX17" fmla="*/ 153225 w 2077711"/>
                  <a:gd name="connsiteY17" fmla="*/ 1071146 h 2561350"/>
                  <a:gd name="connsiteX18" fmla="*/ 106805 w 2077711"/>
                  <a:gd name="connsiteY18" fmla="*/ 382371 h 2561350"/>
                  <a:gd name="connsiteX19" fmla="*/ 824595 w 2077711"/>
                  <a:gd name="connsiteY19" fmla="*/ 389002 h 2561350"/>
                  <a:gd name="connsiteX20" fmla="*/ 789691 w 2077711"/>
                  <a:gd name="connsiteY20" fmla="*/ 283670 h 2561350"/>
                  <a:gd name="connsiteX21" fmla="*/ 1025434 w 2077711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13436 w 2082173"/>
                  <a:gd name="connsiteY14" fmla="*/ 1511225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38495 w 2095234"/>
                  <a:gd name="connsiteY0" fmla="*/ 3 h 2561350"/>
                  <a:gd name="connsiteX1" fmla="*/ 1252808 w 2095234"/>
                  <a:gd name="connsiteY1" fmla="*/ 286050 h 2561350"/>
                  <a:gd name="connsiteX2" fmla="*/ 1230672 w 2095234"/>
                  <a:gd name="connsiteY2" fmla="*/ 389002 h 2561350"/>
                  <a:gd name="connsiteX3" fmla="*/ 1981960 w 2095234"/>
                  <a:gd name="connsiteY3" fmla="*/ 369108 h 2561350"/>
                  <a:gd name="connsiteX4" fmla="*/ 1975328 w 2095234"/>
                  <a:gd name="connsiteY4" fmla="*/ 1096546 h 2561350"/>
                  <a:gd name="connsiteX5" fmla="*/ 1872748 w 2095234"/>
                  <a:gd name="connsiteY5" fmla="*/ 1037347 h 2561350"/>
                  <a:gd name="connsiteX6" fmla="*/ 1857106 w 2095234"/>
                  <a:gd name="connsiteY6" fmla="*/ 1520560 h 2561350"/>
                  <a:gd name="connsiteX7" fmla="*/ 2008486 w 2095234"/>
                  <a:gd name="connsiteY7" fmla="*/ 1456260 h 2561350"/>
                  <a:gd name="connsiteX8" fmla="*/ 1962066 w 2095234"/>
                  <a:gd name="connsiteY8" fmla="*/ 2180265 h 2561350"/>
                  <a:gd name="connsiteX9" fmla="*/ 1232935 w 2095234"/>
                  <a:gd name="connsiteY9" fmla="*/ 2167002 h 2561350"/>
                  <a:gd name="connsiteX10" fmla="*/ 1252808 w 2095234"/>
                  <a:gd name="connsiteY10" fmla="*/ 2275300 h 2561350"/>
                  <a:gd name="connsiteX11" fmla="*/ 802752 w 2095234"/>
                  <a:gd name="connsiteY11" fmla="*/ 2277680 h 2561350"/>
                  <a:gd name="connsiteX12" fmla="*/ 832685 w 2095234"/>
                  <a:gd name="connsiteY12" fmla="*/ 2167002 h 2561350"/>
                  <a:gd name="connsiteX13" fmla="*/ 139760 w 2095234"/>
                  <a:gd name="connsiteY13" fmla="*/ 2200159 h 2561350"/>
                  <a:gd name="connsiteX14" fmla="*/ 119866 w 2095234"/>
                  <a:gd name="connsiteY14" fmla="*/ 1497962 h 2561350"/>
                  <a:gd name="connsiteX15" fmla="*/ 281179 w 2095234"/>
                  <a:gd name="connsiteY15" fmla="*/ 1561668 h 2561350"/>
                  <a:gd name="connsiteX16" fmla="*/ 258905 w 2095234"/>
                  <a:gd name="connsiteY16" fmla="*/ 1045298 h 2561350"/>
                  <a:gd name="connsiteX17" fmla="*/ 146392 w 2095234"/>
                  <a:gd name="connsiteY17" fmla="*/ 1091040 h 2561350"/>
                  <a:gd name="connsiteX18" fmla="*/ 119866 w 2095234"/>
                  <a:gd name="connsiteY18" fmla="*/ 382371 h 2561350"/>
                  <a:gd name="connsiteX19" fmla="*/ 837656 w 2095234"/>
                  <a:gd name="connsiteY19" fmla="*/ 389002 h 2561350"/>
                  <a:gd name="connsiteX20" fmla="*/ 802752 w 2095234"/>
                  <a:gd name="connsiteY20" fmla="*/ 283670 h 2561350"/>
                  <a:gd name="connsiteX21" fmla="*/ 1038495 w 2095234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01239 w 2076607"/>
                  <a:gd name="connsiteY17" fmla="*/ 382371 h 2561350"/>
                  <a:gd name="connsiteX18" fmla="*/ 819029 w 2076607"/>
                  <a:gd name="connsiteY18" fmla="*/ 389002 h 2561350"/>
                  <a:gd name="connsiteX19" fmla="*/ 784125 w 2076607"/>
                  <a:gd name="connsiteY19" fmla="*/ 283670 h 2561350"/>
                  <a:gd name="connsiteX20" fmla="*/ 1019868 w 2076607"/>
                  <a:gd name="connsiteY20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36388 w 2076607"/>
                  <a:gd name="connsiteY17" fmla="*/ 727479 h 2561350"/>
                  <a:gd name="connsiteX18" fmla="*/ 101239 w 2076607"/>
                  <a:gd name="connsiteY18" fmla="*/ 382371 h 2561350"/>
                  <a:gd name="connsiteX19" fmla="*/ 819029 w 2076607"/>
                  <a:gd name="connsiteY19" fmla="*/ 389002 h 2561350"/>
                  <a:gd name="connsiteX20" fmla="*/ 784125 w 2076607"/>
                  <a:gd name="connsiteY20" fmla="*/ 283670 h 2561350"/>
                  <a:gd name="connsiteX21" fmla="*/ 1019868 w 2076607"/>
                  <a:gd name="connsiteY21" fmla="*/ 3 h 2561350"/>
                  <a:gd name="connsiteX0" fmla="*/ 1030195 w 2086934"/>
                  <a:gd name="connsiteY0" fmla="*/ 3 h 2561350"/>
                  <a:gd name="connsiteX1" fmla="*/ 1244508 w 2086934"/>
                  <a:gd name="connsiteY1" fmla="*/ 286050 h 2561350"/>
                  <a:gd name="connsiteX2" fmla="*/ 1222372 w 2086934"/>
                  <a:gd name="connsiteY2" fmla="*/ 389002 h 2561350"/>
                  <a:gd name="connsiteX3" fmla="*/ 1973660 w 2086934"/>
                  <a:gd name="connsiteY3" fmla="*/ 369108 h 2561350"/>
                  <a:gd name="connsiteX4" fmla="*/ 1967028 w 2086934"/>
                  <a:gd name="connsiteY4" fmla="*/ 1096546 h 2561350"/>
                  <a:gd name="connsiteX5" fmla="*/ 1864448 w 2086934"/>
                  <a:gd name="connsiteY5" fmla="*/ 1037347 h 2561350"/>
                  <a:gd name="connsiteX6" fmla="*/ 1848806 w 2086934"/>
                  <a:gd name="connsiteY6" fmla="*/ 1520560 h 2561350"/>
                  <a:gd name="connsiteX7" fmla="*/ 2000186 w 2086934"/>
                  <a:gd name="connsiteY7" fmla="*/ 1456260 h 2561350"/>
                  <a:gd name="connsiteX8" fmla="*/ 1953766 w 2086934"/>
                  <a:gd name="connsiteY8" fmla="*/ 2180265 h 2561350"/>
                  <a:gd name="connsiteX9" fmla="*/ 1224635 w 2086934"/>
                  <a:gd name="connsiteY9" fmla="*/ 2167002 h 2561350"/>
                  <a:gd name="connsiteX10" fmla="*/ 1244508 w 2086934"/>
                  <a:gd name="connsiteY10" fmla="*/ 2275300 h 2561350"/>
                  <a:gd name="connsiteX11" fmla="*/ 794452 w 2086934"/>
                  <a:gd name="connsiteY11" fmla="*/ 2277680 h 2561350"/>
                  <a:gd name="connsiteX12" fmla="*/ 824385 w 2086934"/>
                  <a:gd name="connsiteY12" fmla="*/ 2167002 h 2561350"/>
                  <a:gd name="connsiteX13" fmla="*/ 131460 w 2086934"/>
                  <a:gd name="connsiteY13" fmla="*/ 2200159 h 2561350"/>
                  <a:gd name="connsiteX14" fmla="*/ 111566 w 2086934"/>
                  <a:gd name="connsiteY14" fmla="*/ 1497962 h 2561350"/>
                  <a:gd name="connsiteX15" fmla="*/ 272879 w 2086934"/>
                  <a:gd name="connsiteY15" fmla="*/ 1561668 h 2561350"/>
                  <a:gd name="connsiteX16" fmla="*/ 250605 w 2086934"/>
                  <a:gd name="connsiteY16" fmla="*/ 1045298 h 2561350"/>
                  <a:gd name="connsiteX17" fmla="*/ 9943 w 2086934"/>
                  <a:gd name="connsiteY17" fmla="*/ 1018431 h 2561350"/>
                  <a:gd name="connsiteX18" fmla="*/ 111566 w 2086934"/>
                  <a:gd name="connsiteY18" fmla="*/ 382371 h 2561350"/>
                  <a:gd name="connsiteX19" fmla="*/ 829356 w 2086934"/>
                  <a:gd name="connsiteY19" fmla="*/ 389002 h 2561350"/>
                  <a:gd name="connsiteX20" fmla="*/ 794452 w 2086934"/>
                  <a:gd name="connsiteY20" fmla="*/ 283670 h 2561350"/>
                  <a:gd name="connsiteX21" fmla="*/ 1030195 w 2086934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270566 w 2084621"/>
                  <a:gd name="connsiteY14" fmla="*/ 1561668 h 2561350"/>
                  <a:gd name="connsiteX15" fmla="*/ 248292 w 2084621"/>
                  <a:gd name="connsiteY15" fmla="*/ 1045298 h 2561350"/>
                  <a:gd name="connsiteX16" fmla="*/ 7630 w 2084621"/>
                  <a:gd name="connsiteY16" fmla="*/ 1018431 h 2561350"/>
                  <a:gd name="connsiteX17" fmla="*/ 109253 w 2084621"/>
                  <a:gd name="connsiteY17" fmla="*/ 382371 h 2561350"/>
                  <a:gd name="connsiteX18" fmla="*/ 827043 w 2084621"/>
                  <a:gd name="connsiteY18" fmla="*/ 389002 h 2561350"/>
                  <a:gd name="connsiteX19" fmla="*/ 792139 w 2084621"/>
                  <a:gd name="connsiteY19" fmla="*/ 283670 h 2561350"/>
                  <a:gd name="connsiteX20" fmla="*/ 1027882 w 2084621"/>
                  <a:gd name="connsiteY20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76730 w 2084621"/>
                  <a:gd name="connsiteY14" fmla="*/ 1866419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33820 w 2090559"/>
                  <a:gd name="connsiteY0" fmla="*/ 3 h 2561350"/>
                  <a:gd name="connsiteX1" fmla="*/ 1248133 w 2090559"/>
                  <a:gd name="connsiteY1" fmla="*/ 286050 h 2561350"/>
                  <a:gd name="connsiteX2" fmla="*/ 1225997 w 2090559"/>
                  <a:gd name="connsiteY2" fmla="*/ 389002 h 2561350"/>
                  <a:gd name="connsiteX3" fmla="*/ 1977285 w 2090559"/>
                  <a:gd name="connsiteY3" fmla="*/ 369108 h 2561350"/>
                  <a:gd name="connsiteX4" fmla="*/ 1970653 w 2090559"/>
                  <a:gd name="connsiteY4" fmla="*/ 1096546 h 2561350"/>
                  <a:gd name="connsiteX5" fmla="*/ 1868073 w 2090559"/>
                  <a:gd name="connsiteY5" fmla="*/ 1037347 h 2561350"/>
                  <a:gd name="connsiteX6" fmla="*/ 1852431 w 2090559"/>
                  <a:gd name="connsiteY6" fmla="*/ 1520560 h 2561350"/>
                  <a:gd name="connsiteX7" fmla="*/ 2003811 w 2090559"/>
                  <a:gd name="connsiteY7" fmla="*/ 1456260 h 2561350"/>
                  <a:gd name="connsiteX8" fmla="*/ 1957391 w 2090559"/>
                  <a:gd name="connsiteY8" fmla="*/ 2180265 h 2561350"/>
                  <a:gd name="connsiteX9" fmla="*/ 1228260 w 2090559"/>
                  <a:gd name="connsiteY9" fmla="*/ 2167002 h 2561350"/>
                  <a:gd name="connsiteX10" fmla="*/ 1248133 w 2090559"/>
                  <a:gd name="connsiteY10" fmla="*/ 2275300 h 2561350"/>
                  <a:gd name="connsiteX11" fmla="*/ 798077 w 2090559"/>
                  <a:gd name="connsiteY11" fmla="*/ 2277680 h 2561350"/>
                  <a:gd name="connsiteX12" fmla="*/ 828010 w 2090559"/>
                  <a:gd name="connsiteY12" fmla="*/ 2167002 h 2561350"/>
                  <a:gd name="connsiteX13" fmla="*/ 135085 w 2090559"/>
                  <a:gd name="connsiteY13" fmla="*/ 2200159 h 2561350"/>
                  <a:gd name="connsiteX14" fmla="*/ 6108 w 2090559"/>
                  <a:gd name="connsiteY14" fmla="*/ 1657531 h 2561350"/>
                  <a:gd name="connsiteX15" fmla="*/ 276504 w 2090559"/>
                  <a:gd name="connsiteY15" fmla="*/ 1561668 h 2561350"/>
                  <a:gd name="connsiteX16" fmla="*/ 254230 w 2090559"/>
                  <a:gd name="connsiteY16" fmla="*/ 1045298 h 2561350"/>
                  <a:gd name="connsiteX17" fmla="*/ 13568 w 2090559"/>
                  <a:gd name="connsiteY17" fmla="*/ 1018431 h 2561350"/>
                  <a:gd name="connsiteX18" fmla="*/ 115191 w 2090559"/>
                  <a:gd name="connsiteY18" fmla="*/ 382371 h 2561350"/>
                  <a:gd name="connsiteX19" fmla="*/ 832981 w 2090559"/>
                  <a:gd name="connsiteY19" fmla="*/ 389002 h 2561350"/>
                  <a:gd name="connsiteX20" fmla="*/ 798077 w 2090559"/>
                  <a:gd name="connsiteY20" fmla="*/ 283670 h 2561350"/>
                  <a:gd name="connsiteX21" fmla="*/ 1033820 w 2090559"/>
                  <a:gd name="connsiteY21" fmla="*/ 3 h 2561350"/>
                  <a:gd name="connsiteX0" fmla="*/ 1032856 w 2089595"/>
                  <a:gd name="connsiteY0" fmla="*/ 3 h 2561350"/>
                  <a:gd name="connsiteX1" fmla="*/ 1247169 w 2089595"/>
                  <a:gd name="connsiteY1" fmla="*/ 286050 h 2561350"/>
                  <a:gd name="connsiteX2" fmla="*/ 1225033 w 2089595"/>
                  <a:gd name="connsiteY2" fmla="*/ 389002 h 2561350"/>
                  <a:gd name="connsiteX3" fmla="*/ 1976321 w 2089595"/>
                  <a:gd name="connsiteY3" fmla="*/ 369108 h 2561350"/>
                  <a:gd name="connsiteX4" fmla="*/ 1969689 w 2089595"/>
                  <a:gd name="connsiteY4" fmla="*/ 1096546 h 2561350"/>
                  <a:gd name="connsiteX5" fmla="*/ 1867109 w 2089595"/>
                  <a:gd name="connsiteY5" fmla="*/ 1037347 h 2561350"/>
                  <a:gd name="connsiteX6" fmla="*/ 1851467 w 2089595"/>
                  <a:gd name="connsiteY6" fmla="*/ 1520560 h 2561350"/>
                  <a:gd name="connsiteX7" fmla="*/ 2002847 w 2089595"/>
                  <a:gd name="connsiteY7" fmla="*/ 1456260 h 2561350"/>
                  <a:gd name="connsiteX8" fmla="*/ 1956427 w 2089595"/>
                  <a:gd name="connsiteY8" fmla="*/ 2180265 h 2561350"/>
                  <a:gd name="connsiteX9" fmla="*/ 1227296 w 2089595"/>
                  <a:gd name="connsiteY9" fmla="*/ 2167002 h 2561350"/>
                  <a:gd name="connsiteX10" fmla="*/ 1247169 w 2089595"/>
                  <a:gd name="connsiteY10" fmla="*/ 2275300 h 2561350"/>
                  <a:gd name="connsiteX11" fmla="*/ 797113 w 2089595"/>
                  <a:gd name="connsiteY11" fmla="*/ 2277680 h 2561350"/>
                  <a:gd name="connsiteX12" fmla="*/ 827046 w 2089595"/>
                  <a:gd name="connsiteY12" fmla="*/ 2167002 h 2561350"/>
                  <a:gd name="connsiteX13" fmla="*/ 134121 w 2089595"/>
                  <a:gd name="connsiteY13" fmla="*/ 2200159 h 2561350"/>
                  <a:gd name="connsiteX14" fmla="*/ 5144 w 2089595"/>
                  <a:gd name="connsiteY14" fmla="*/ 1657531 h 2561350"/>
                  <a:gd name="connsiteX15" fmla="*/ 275540 w 2089595"/>
                  <a:gd name="connsiteY15" fmla="*/ 1561668 h 2561350"/>
                  <a:gd name="connsiteX16" fmla="*/ 253266 w 2089595"/>
                  <a:gd name="connsiteY16" fmla="*/ 1045298 h 2561350"/>
                  <a:gd name="connsiteX17" fmla="*/ 12604 w 2089595"/>
                  <a:gd name="connsiteY17" fmla="*/ 1018431 h 2561350"/>
                  <a:gd name="connsiteX18" fmla="*/ 114227 w 2089595"/>
                  <a:gd name="connsiteY18" fmla="*/ 382371 h 2561350"/>
                  <a:gd name="connsiteX19" fmla="*/ 832017 w 2089595"/>
                  <a:gd name="connsiteY19" fmla="*/ 389002 h 2561350"/>
                  <a:gd name="connsiteX20" fmla="*/ 797113 w 2089595"/>
                  <a:gd name="connsiteY20" fmla="*/ 283670 h 2561350"/>
                  <a:gd name="connsiteX21" fmla="*/ 1032856 w 2089595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863015 w 2081039"/>
                  <a:gd name="connsiteY4" fmla="*/ 1037347 h 2561350"/>
                  <a:gd name="connsiteX5" fmla="*/ 1847373 w 2081039"/>
                  <a:gd name="connsiteY5" fmla="*/ 1520560 h 2561350"/>
                  <a:gd name="connsiteX6" fmla="*/ 1998753 w 2081039"/>
                  <a:gd name="connsiteY6" fmla="*/ 1456260 h 2561350"/>
                  <a:gd name="connsiteX7" fmla="*/ 1952333 w 2081039"/>
                  <a:gd name="connsiteY7" fmla="*/ 2180265 h 2561350"/>
                  <a:gd name="connsiteX8" fmla="*/ 1223202 w 2081039"/>
                  <a:gd name="connsiteY8" fmla="*/ 2167002 h 2561350"/>
                  <a:gd name="connsiteX9" fmla="*/ 1243075 w 2081039"/>
                  <a:gd name="connsiteY9" fmla="*/ 2275300 h 2561350"/>
                  <a:gd name="connsiteX10" fmla="*/ 793019 w 2081039"/>
                  <a:gd name="connsiteY10" fmla="*/ 2277680 h 2561350"/>
                  <a:gd name="connsiteX11" fmla="*/ 822952 w 2081039"/>
                  <a:gd name="connsiteY11" fmla="*/ 2167002 h 2561350"/>
                  <a:gd name="connsiteX12" fmla="*/ 130027 w 2081039"/>
                  <a:gd name="connsiteY12" fmla="*/ 2200159 h 2561350"/>
                  <a:gd name="connsiteX13" fmla="*/ 1050 w 2081039"/>
                  <a:gd name="connsiteY13" fmla="*/ 1657531 h 2561350"/>
                  <a:gd name="connsiteX14" fmla="*/ 271446 w 2081039"/>
                  <a:gd name="connsiteY14" fmla="*/ 1561668 h 2561350"/>
                  <a:gd name="connsiteX15" fmla="*/ 249172 w 2081039"/>
                  <a:gd name="connsiteY15" fmla="*/ 1045298 h 2561350"/>
                  <a:gd name="connsiteX16" fmla="*/ 8510 w 2081039"/>
                  <a:gd name="connsiteY16" fmla="*/ 1018431 h 2561350"/>
                  <a:gd name="connsiteX17" fmla="*/ 110133 w 2081039"/>
                  <a:gd name="connsiteY17" fmla="*/ 382371 h 2561350"/>
                  <a:gd name="connsiteX18" fmla="*/ 827923 w 2081039"/>
                  <a:gd name="connsiteY18" fmla="*/ 389002 h 2561350"/>
                  <a:gd name="connsiteX19" fmla="*/ 793019 w 2081039"/>
                  <a:gd name="connsiteY19" fmla="*/ 283670 h 2561350"/>
                  <a:gd name="connsiteX20" fmla="*/ 1028762 w 2081039"/>
                  <a:gd name="connsiteY20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933270 w 2081039"/>
                  <a:gd name="connsiteY4" fmla="*/ 764780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890996 w 2072429"/>
                  <a:gd name="connsiteY7" fmla="*/ 1722186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47373 w 2072429"/>
                  <a:gd name="connsiteY5" fmla="*/ 1535481 h 2561350"/>
                  <a:gd name="connsiteX6" fmla="*/ 2065070 w 2072429"/>
                  <a:gd name="connsiteY6" fmla="*/ 1597847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997927 w 2072429"/>
                  <a:gd name="connsiteY5" fmla="*/ 118007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70777 w 2069564"/>
                  <a:gd name="connsiteY16" fmla="*/ 1028015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58483 w 2069564"/>
                  <a:gd name="connsiteY15" fmla="*/ 1557347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58483 w 2069564"/>
                  <a:gd name="connsiteY15" fmla="*/ 1557347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362 w 2069164"/>
                  <a:gd name="connsiteY0" fmla="*/ 3 h 2561350"/>
                  <a:gd name="connsiteX1" fmla="*/ 1242675 w 2069164"/>
                  <a:gd name="connsiteY1" fmla="*/ 286050 h 2561350"/>
                  <a:gd name="connsiteX2" fmla="*/ 1220539 w 2069164"/>
                  <a:gd name="connsiteY2" fmla="*/ 389002 h 2561350"/>
                  <a:gd name="connsiteX3" fmla="*/ 1959393 w 2069164"/>
                  <a:gd name="connsiteY3" fmla="*/ 361648 h 2561350"/>
                  <a:gd name="connsiteX4" fmla="*/ 2067156 w 2069164"/>
                  <a:gd name="connsiteY4" fmla="*/ 961234 h 2561350"/>
                  <a:gd name="connsiteX5" fmla="*/ 1880648 w 2069164"/>
                  <a:gd name="connsiteY5" fmla="*/ 1030865 h 2561350"/>
                  <a:gd name="connsiteX6" fmla="*/ 1846973 w 2069164"/>
                  <a:gd name="connsiteY6" fmla="*/ 1535481 h 2561350"/>
                  <a:gd name="connsiteX7" fmla="*/ 2064670 w 2069164"/>
                  <a:gd name="connsiteY7" fmla="*/ 1597847 h 2561350"/>
                  <a:gd name="connsiteX8" fmla="*/ 1951933 w 2069164"/>
                  <a:gd name="connsiteY8" fmla="*/ 2180265 h 2561350"/>
                  <a:gd name="connsiteX9" fmla="*/ 1222802 w 2069164"/>
                  <a:gd name="connsiteY9" fmla="*/ 2167002 h 2561350"/>
                  <a:gd name="connsiteX10" fmla="*/ 1242675 w 2069164"/>
                  <a:gd name="connsiteY10" fmla="*/ 2275300 h 2561350"/>
                  <a:gd name="connsiteX11" fmla="*/ 792619 w 2069164"/>
                  <a:gd name="connsiteY11" fmla="*/ 2277680 h 2561350"/>
                  <a:gd name="connsiteX12" fmla="*/ 822552 w 2069164"/>
                  <a:gd name="connsiteY12" fmla="*/ 2167002 h 2561350"/>
                  <a:gd name="connsiteX13" fmla="*/ 129627 w 2069164"/>
                  <a:gd name="connsiteY13" fmla="*/ 2200159 h 2561350"/>
                  <a:gd name="connsiteX14" fmla="*/ 650 w 2069164"/>
                  <a:gd name="connsiteY14" fmla="*/ 1657531 h 2561350"/>
                  <a:gd name="connsiteX15" fmla="*/ 258083 w 2069164"/>
                  <a:gd name="connsiteY15" fmla="*/ 1557347 h 2561350"/>
                  <a:gd name="connsiteX16" fmla="*/ 270377 w 2069164"/>
                  <a:gd name="connsiteY16" fmla="*/ 1028015 h 2561350"/>
                  <a:gd name="connsiteX17" fmla="*/ 29715 w 2069164"/>
                  <a:gd name="connsiteY17" fmla="*/ 1005469 h 2561350"/>
                  <a:gd name="connsiteX18" fmla="*/ 109733 w 2069164"/>
                  <a:gd name="connsiteY18" fmla="*/ 382371 h 2561350"/>
                  <a:gd name="connsiteX19" fmla="*/ 827523 w 2069164"/>
                  <a:gd name="connsiteY19" fmla="*/ 389002 h 2561350"/>
                  <a:gd name="connsiteX20" fmla="*/ 792619 w 2069164"/>
                  <a:gd name="connsiteY20" fmla="*/ 283670 h 2561350"/>
                  <a:gd name="connsiteX21" fmla="*/ 1028362 w 206916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69727 w 2068514"/>
                  <a:gd name="connsiteY16" fmla="*/ 1028015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69727 w 2068514"/>
                  <a:gd name="connsiteY16" fmla="*/ 1028015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64020 w 2066875"/>
                  <a:gd name="connsiteY7" fmla="*/ 1597847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19452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19452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19452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952"/>
                  <a:gd name="connsiteY0" fmla="*/ 3 h 2561350"/>
                  <a:gd name="connsiteX1" fmla="*/ 1242025 w 2066952"/>
                  <a:gd name="connsiteY1" fmla="*/ 286050 h 2561350"/>
                  <a:gd name="connsiteX2" fmla="*/ 1219889 w 2066952"/>
                  <a:gd name="connsiteY2" fmla="*/ 389002 h 2561350"/>
                  <a:gd name="connsiteX3" fmla="*/ 1963063 w 2066952"/>
                  <a:gd name="connsiteY3" fmla="*/ 357327 h 2561350"/>
                  <a:gd name="connsiteX4" fmla="*/ 2066506 w 2066952"/>
                  <a:gd name="connsiteY4" fmla="*/ 961234 h 2561350"/>
                  <a:gd name="connsiteX5" fmla="*/ 1862717 w 2066952"/>
                  <a:gd name="connsiteY5" fmla="*/ 1056790 h 2561350"/>
                  <a:gd name="connsiteX6" fmla="*/ 1824721 w 2066952"/>
                  <a:gd name="connsiteY6" fmla="*/ 1531159 h 2561350"/>
                  <a:gd name="connsiteX7" fmla="*/ 2042416 w 2066952"/>
                  <a:gd name="connsiteY7" fmla="*/ 1619452 h 2561350"/>
                  <a:gd name="connsiteX8" fmla="*/ 1951283 w 2066952"/>
                  <a:gd name="connsiteY8" fmla="*/ 2180265 h 2561350"/>
                  <a:gd name="connsiteX9" fmla="*/ 1222152 w 2066952"/>
                  <a:gd name="connsiteY9" fmla="*/ 2167002 h 2561350"/>
                  <a:gd name="connsiteX10" fmla="*/ 1242025 w 2066952"/>
                  <a:gd name="connsiteY10" fmla="*/ 2275300 h 2561350"/>
                  <a:gd name="connsiteX11" fmla="*/ 791969 w 2066952"/>
                  <a:gd name="connsiteY11" fmla="*/ 2277680 h 2561350"/>
                  <a:gd name="connsiteX12" fmla="*/ 821902 w 2066952"/>
                  <a:gd name="connsiteY12" fmla="*/ 2167002 h 2561350"/>
                  <a:gd name="connsiteX13" fmla="*/ 128977 w 2066952"/>
                  <a:gd name="connsiteY13" fmla="*/ 2200159 h 2561350"/>
                  <a:gd name="connsiteX14" fmla="*/ 0 w 2066952"/>
                  <a:gd name="connsiteY14" fmla="*/ 1657531 h 2561350"/>
                  <a:gd name="connsiteX15" fmla="*/ 257433 w 2066952"/>
                  <a:gd name="connsiteY15" fmla="*/ 1557347 h 2561350"/>
                  <a:gd name="connsiteX16" fmla="*/ 239483 w 2066952"/>
                  <a:gd name="connsiteY16" fmla="*/ 1049619 h 2561350"/>
                  <a:gd name="connsiteX17" fmla="*/ 29065 w 2066952"/>
                  <a:gd name="connsiteY17" fmla="*/ 1005469 h 2561350"/>
                  <a:gd name="connsiteX18" fmla="*/ 100444 w 2066952"/>
                  <a:gd name="connsiteY18" fmla="*/ 369408 h 2561350"/>
                  <a:gd name="connsiteX19" fmla="*/ 826873 w 2066952"/>
                  <a:gd name="connsiteY19" fmla="*/ 389002 h 2561350"/>
                  <a:gd name="connsiteX20" fmla="*/ 791969 w 2066952"/>
                  <a:gd name="connsiteY20" fmla="*/ 283670 h 2561350"/>
                  <a:gd name="connsiteX21" fmla="*/ 1027712 w 2066952"/>
                  <a:gd name="connsiteY21" fmla="*/ 3 h 2561350"/>
                  <a:gd name="connsiteX0" fmla="*/ 1027712 w 2067063"/>
                  <a:gd name="connsiteY0" fmla="*/ 3 h 2561350"/>
                  <a:gd name="connsiteX1" fmla="*/ 1242025 w 2067063"/>
                  <a:gd name="connsiteY1" fmla="*/ 286050 h 2561350"/>
                  <a:gd name="connsiteX2" fmla="*/ 1219889 w 2067063"/>
                  <a:gd name="connsiteY2" fmla="*/ 389002 h 2561350"/>
                  <a:gd name="connsiteX3" fmla="*/ 1967384 w 2067063"/>
                  <a:gd name="connsiteY3" fmla="*/ 344364 h 2561350"/>
                  <a:gd name="connsiteX4" fmla="*/ 2066506 w 2067063"/>
                  <a:gd name="connsiteY4" fmla="*/ 961234 h 2561350"/>
                  <a:gd name="connsiteX5" fmla="*/ 1862717 w 2067063"/>
                  <a:gd name="connsiteY5" fmla="*/ 1056790 h 2561350"/>
                  <a:gd name="connsiteX6" fmla="*/ 1824721 w 2067063"/>
                  <a:gd name="connsiteY6" fmla="*/ 1531159 h 2561350"/>
                  <a:gd name="connsiteX7" fmla="*/ 2042416 w 2067063"/>
                  <a:gd name="connsiteY7" fmla="*/ 1619452 h 2561350"/>
                  <a:gd name="connsiteX8" fmla="*/ 1951283 w 2067063"/>
                  <a:gd name="connsiteY8" fmla="*/ 2180265 h 2561350"/>
                  <a:gd name="connsiteX9" fmla="*/ 1222152 w 2067063"/>
                  <a:gd name="connsiteY9" fmla="*/ 2167002 h 2561350"/>
                  <a:gd name="connsiteX10" fmla="*/ 1242025 w 2067063"/>
                  <a:gd name="connsiteY10" fmla="*/ 2275300 h 2561350"/>
                  <a:gd name="connsiteX11" fmla="*/ 791969 w 2067063"/>
                  <a:gd name="connsiteY11" fmla="*/ 2277680 h 2561350"/>
                  <a:gd name="connsiteX12" fmla="*/ 821902 w 2067063"/>
                  <a:gd name="connsiteY12" fmla="*/ 2167002 h 2561350"/>
                  <a:gd name="connsiteX13" fmla="*/ 128977 w 2067063"/>
                  <a:gd name="connsiteY13" fmla="*/ 2200159 h 2561350"/>
                  <a:gd name="connsiteX14" fmla="*/ 0 w 2067063"/>
                  <a:gd name="connsiteY14" fmla="*/ 1657531 h 2561350"/>
                  <a:gd name="connsiteX15" fmla="*/ 257433 w 2067063"/>
                  <a:gd name="connsiteY15" fmla="*/ 1557347 h 2561350"/>
                  <a:gd name="connsiteX16" fmla="*/ 239483 w 2067063"/>
                  <a:gd name="connsiteY16" fmla="*/ 1049619 h 2561350"/>
                  <a:gd name="connsiteX17" fmla="*/ 29065 w 2067063"/>
                  <a:gd name="connsiteY17" fmla="*/ 1005469 h 2561350"/>
                  <a:gd name="connsiteX18" fmla="*/ 100444 w 2067063"/>
                  <a:gd name="connsiteY18" fmla="*/ 369408 h 2561350"/>
                  <a:gd name="connsiteX19" fmla="*/ 826873 w 2067063"/>
                  <a:gd name="connsiteY19" fmla="*/ 389002 h 2561350"/>
                  <a:gd name="connsiteX20" fmla="*/ 791969 w 2067063"/>
                  <a:gd name="connsiteY20" fmla="*/ 283670 h 2561350"/>
                  <a:gd name="connsiteX21" fmla="*/ 1027712 w 2067063"/>
                  <a:gd name="connsiteY21" fmla="*/ 3 h 2561350"/>
                  <a:gd name="connsiteX0" fmla="*/ 1027712 w 2067063"/>
                  <a:gd name="connsiteY0" fmla="*/ 3 h 2561350"/>
                  <a:gd name="connsiteX1" fmla="*/ 1242025 w 2067063"/>
                  <a:gd name="connsiteY1" fmla="*/ 286050 h 2561350"/>
                  <a:gd name="connsiteX2" fmla="*/ 1219889 w 2067063"/>
                  <a:gd name="connsiteY2" fmla="*/ 389002 h 2561350"/>
                  <a:gd name="connsiteX3" fmla="*/ 1967384 w 2067063"/>
                  <a:gd name="connsiteY3" fmla="*/ 344364 h 2561350"/>
                  <a:gd name="connsiteX4" fmla="*/ 2066506 w 2067063"/>
                  <a:gd name="connsiteY4" fmla="*/ 961234 h 2561350"/>
                  <a:gd name="connsiteX5" fmla="*/ 1862717 w 2067063"/>
                  <a:gd name="connsiteY5" fmla="*/ 1056790 h 2561350"/>
                  <a:gd name="connsiteX6" fmla="*/ 1824721 w 2067063"/>
                  <a:gd name="connsiteY6" fmla="*/ 1531159 h 2561350"/>
                  <a:gd name="connsiteX7" fmla="*/ 2042416 w 2067063"/>
                  <a:gd name="connsiteY7" fmla="*/ 1619452 h 2561350"/>
                  <a:gd name="connsiteX8" fmla="*/ 1951283 w 2067063"/>
                  <a:gd name="connsiteY8" fmla="*/ 2180265 h 2561350"/>
                  <a:gd name="connsiteX9" fmla="*/ 1222152 w 2067063"/>
                  <a:gd name="connsiteY9" fmla="*/ 2167002 h 2561350"/>
                  <a:gd name="connsiteX10" fmla="*/ 1242025 w 2067063"/>
                  <a:gd name="connsiteY10" fmla="*/ 2275300 h 2561350"/>
                  <a:gd name="connsiteX11" fmla="*/ 791969 w 2067063"/>
                  <a:gd name="connsiteY11" fmla="*/ 2277680 h 2561350"/>
                  <a:gd name="connsiteX12" fmla="*/ 821902 w 2067063"/>
                  <a:gd name="connsiteY12" fmla="*/ 2167002 h 2561350"/>
                  <a:gd name="connsiteX13" fmla="*/ 128977 w 2067063"/>
                  <a:gd name="connsiteY13" fmla="*/ 2200159 h 2561350"/>
                  <a:gd name="connsiteX14" fmla="*/ 0 w 2067063"/>
                  <a:gd name="connsiteY14" fmla="*/ 1657531 h 2561350"/>
                  <a:gd name="connsiteX15" fmla="*/ 257433 w 2067063"/>
                  <a:gd name="connsiteY15" fmla="*/ 1557347 h 2561350"/>
                  <a:gd name="connsiteX16" fmla="*/ 239483 w 2067063"/>
                  <a:gd name="connsiteY16" fmla="*/ 1049619 h 2561350"/>
                  <a:gd name="connsiteX17" fmla="*/ 29065 w 2067063"/>
                  <a:gd name="connsiteY17" fmla="*/ 1005469 h 2561350"/>
                  <a:gd name="connsiteX18" fmla="*/ 100444 w 2067063"/>
                  <a:gd name="connsiteY18" fmla="*/ 369408 h 2561350"/>
                  <a:gd name="connsiteX19" fmla="*/ 826873 w 2067063"/>
                  <a:gd name="connsiteY19" fmla="*/ 389002 h 2561350"/>
                  <a:gd name="connsiteX20" fmla="*/ 791969 w 2067063"/>
                  <a:gd name="connsiteY20" fmla="*/ 283670 h 2561350"/>
                  <a:gd name="connsiteX21" fmla="*/ 1027712 w 2067063"/>
                  <a:gd name="connsiteY21" fmla="*/ 3 h 2561350"/>
                  <a:gd name="connsiteX0" fmla="*/ 1027712 w 2066650"/>
                  <a:gd name="connsiteY0" fmla="*/ 3 h 2561350"/>
                  <a:gd name="connsiteX1" fmla="*/ 1242025 w 2066650"/>
                  <a:gd name="connsiteY1" fmla="*/ 286050 h 2561350"/>
                  <a:gd name="connsiteX2" fmla="*/ 1219889 w 2066650"/>
                  <a:gd name="connsiteY2" fmla="*/ 389002 h 2561350"/>
                  <a:gd name="connsiteX3" fmla="*/ 1967384 w 2066650"/>
                  <a:gd name="connsiteY3" fmla="*/ 344364 h 2561350"/>
                  <a:gd name="connsiteX4" fmla="*/ 2066506 w 2066650"/>
                  <a:gd name="connsiteY4" fmla="*/ 961234 h 2561350"/>
                  <a:gd name="connsiteX5" fmla="*/ 1862717 w 2066650"/>
                  <a:gd name="connsiteY5" fmla="*/ 1056790 h 2561350"/>
                  <a:gd name="connsiteX6" fmla="*/ 1824721 w 2066650"/>
                  <a:gd name="connsiteY6" fmla="*/ 1531159 h 2561350"/>
                  <a:gd name="connsiteX7" fmla="*/ 2042416 w 2066650"/>
                  <a:gd name="connsiteY7" fmla="*/ 1619452 h 2561350"/>
                  <a:gd name="connsiteX8" fmla="*/ 1951283 w 2066650"/>
                  <a:gd name="connsiteY8" fmla="*/ 2180265 h 2561350"/>
                  <a:gd name="connsiteX9" fmla="*/ 1222152 w 2066650"/>
                  <a:gd name="connsiteY9" fmla="*/ 2167002 h 2561350"/>
                  <a:gd name="connsiteX10" fmla="*/ 1242025 w 2066650"/>
                  <a:gd name="connsiteY10" fmla="*/ 2275300 h 2561350"/>
                  <a:gd name="connsiteX11" fmla="*/ 791969 w 2066650"/>
                  <a:gd name="connsiteY11" fmla="*/ 2277680 h 2561350"/>
                  <a:gd name="connsiteX12" fmla="*/ 821902 w 2066650"/>
                  <a:gd name="connsiteY12" fmla="*/ 2167002 h 2561350"/>
                  <a:gd name="connsiteX13" fmla="*/ 128977 w 2066650"/>
                  <a:gd name="connsiteY13" fmla="*/ 2200159 h 2561350"/>
                  <a:gd name="connsiteX14" fmla="*/ 0 w 2066650"/>
                  <a:gd name="connsiteY14" fmla="*/ 1657531 h 2561350"/>
                  <a:gd name="connsiteX15" fmla="*/ 257433 w 2066650"/>
                  <a:gd name="connsiteY15" fmla="*/ 1557347 h 2561350"/>
                  <a:gd name="connsiteX16" fmla="*/ 239483 w 2066650"/>
                  <a:gd name="connsiteY16" fmla="*/ 1049619 h 2561350"/>
                  <a:gd name="connsiteX17" fmla="*/ 29065 w 2066650"/>
                  <a:gd name="connsiteY17" fmla="*/ 1005469 h 2561350"/>
                  <a:gd name="connsiteX18" fmla="*/ 100444 w 2066650"/>
                  <a:gd name="connsiteY18" fmla="*/ 369408 h 2561350"/>
                  <a:gd name="connsiteX19" fmla="*/ 826873 w 2066650"/>
                  <a:gd name="connsiteY19" fmla="*/ 389002 h 2561350"/>
                  <a:gd name="connsiteX20" fmla="*/ 791969 w 2066650"/>
                  <a:gd name="connsiteY20" fmla="*/ 283670 h 2561350"/>
                  <a:gd name="connsiteX21" fmla="*/ 1027712 w 2066650"/>
                  <a:gd name="connsiteY21" fmla="*/ 3 h 2561350"/>
                  <a:gd name="connsiteX0" fmla="*/ 1027712 w 2049409"/>
                  <a:gd name="connsiteY0" fmla="*/ 3 h 2561350"/>
                  <a:gd name="connsiteX1" fmla="*/ 1242025 w 2049409"/>
                  <a:gd name="connsiteY1" fmla="*/ 286050 h 2561350"/>
                  <a:gd name="connsiteX2" fmla="*/ 1219889 w 2049409"/>
                  <a:gd name="connsiteY2" fmla="*/ 389002 h 2561350"/>
                  <a:gd name="connsiteX3" fmla="*/ 1967384 w 2049409"/>
                  <a:gd name="connsiteY3" fmla="*/ 344364 h 2561350"/>
                  <a:gd name="connsiteX4" fmla="*/ 2049225 w 2049409"/>
                  <a:gd name="connsiteY4" fmla="*/ 926667 h 2561350"/>
                  <a:gd name="connsiteX5" fmla="*/ 1862717 w 2049409"/>
                  <a:gd name="connsiteY5" fmla="*/ 1056790 h 2561350"/>
                  <a:gd name="connsiteX6" fmla="*/ 1824721 w 2049409"/>
                  <a:gd name="connsiteY6" fmla="*/ 1531159 h 2561350"/>
                  <a:gd name="connsiteX7" fmla="*/ 2042416 w 2049409"/>
                  <a:gd name="connsiteY7" fmla="*/ 1619452 h 2561350"/>
                  <a:gd name="connsiteX8" fmla="*/ 1951283 w 2049409"/>
                  <a:gd name="connsiteY8" fmla="*/ 2180265 h 2561350"/>
                  <a:gd name="connsiteX9" fmla="*/ 1222152 w 2049409"/>
                  <a:gd name="connsiteY9" fmla="*/ 2167002 h 2561350"/>
                  <a:gd name="connsiteX10" fmla="*/ 1242025 w 2049409"/>
                  <a:gd name="connsiteY10" fmla="*/ 2275300 h 2561350"/>
                  <a:gd name="connsiteX11" fmla="*/ 791969 w 2049409"/>
                  <a:gd name="connsiteY11" fmla="*/ 2277680 h 2561350"/>
                  <a:gd name="connsiteX12" fmla="*/ 821902 w 2049409"/>
                  <a:gd name="connsiteY12" fmla="*/ 2167002 h 2561350"/>
                  <a:gd name="connsiteX13" fmla="*/ 128977 w 2049409"/>
                  <a:gd name="connsiteY13" fmla="*/ 2200159 h 2561350"/>
                  <a:gd name="connsiteX14" fmla="*/ 0 w 2049409"/>
                  <a:gd name="connsiteY14" fmla="*/ 1657531 h 2561350"/>
                  <a:gd name="connsiteX15" fmla="*/ 257433 w 2049409"/>
                  <a:gd name="connsiteY15" fmla="*/ 1557347 h 2561350"/>
                  <a:gd name="connsiteX16" fmla="*/ 239483 w 2049409"/>
                  <a:gd name="connsiteY16" fmla="*/ 1049619 h 2561350"/>
                  <a:gd name="connsiteX17" fmla="*/ 29065 w 2049409"/>
                  <a:gd name="connsiteY17" fmla="*/ 1005469 h 2561350"/>
                  <a:gd name="connsiteX18" fmla="*/ 100444 w 2049409"/>
                  <a:gd name="connsiteY18" fmla="*/ 369408 h 2561350"/>
                  <a:gd name="connsiteX19" fmla="*/ 826873 w 2049409"/>
                  <a:gd name="connsiteY19" fmla="*/ 389002 h 2561350"/>
                  <a:gd name="connsiteX20" fmla="*/ 791969 w 2049409"/>
                  <a:gd name="connsiteY20" fmla="*/ 283670 h 2561350"/>
                  <a:gd name="connsiteX21" fmla="*/ 1027712 w 2049409"/>
                  <a:gd name="connsiteY21" fmla="*/ 3 h 2561350"/>
                  <a:gd name="connsiteX0" fmla="*/ 1027712 w 2049338"/>
                  <a:gd name="connsiteY0" fmla="*/ 3 h 2561350"/>
                  <a:gd name="connsiteX1" fmla="*/ 1242025 w 2049338"/>
                  <a:gd name="connsiteY1" fmla="*/ 286050 h 2561350"/>
                  <a:gd name="connsiteX2" fmla="*/ 1219889 w 2049338"/>
                  <a:gd name="connsiteY2" fmla="*/ 389002 h 2561350"/>
                  <a:gd name="connsiteX3" fmla="*/ 1967384 w 2049338"/>
                  <a:gd name="connsiteY3" fmla="*/ 344364 h 2561350"/>
                  <a:gd name="connsiteX4" fmla="*/ 2049225 w 2049338"/>
                  <a:gd name="connsiteY4" fmla="*/ 926667 h 2561350"/>
                  <a:gd name="connsiteX5" fmla="*/ 1862717 w 2049338"/>
                  <a:gd name="connsiteY5" fmla="*/ 1056790 h 2561350"/>
                  <a:gd name="connsiteX6" fmla="*/ 1824721 w 2049338"/>
                  <a:gd name="connsiteY6" fmla="*/ 1531159 h 2561350"/>
                  <a:gd name="connsiteX7" fmla="*/ 2042416 w 2049338"/>
                  <a:gd name="connsiteY7" fmla="*/ 1619452 h 2561350"/>
                  <a:gd name="connsiteX8" fmla="*/ 1951283 w 2049338"/>
                  <a:gd name="connsiteY8" fmla="*/ 2180265 h 2561350"/>
                  <a:gd name="connsiteX9" fmla="*/ 1222152 w 2049338"/>
                  <a:gd name="connsiteY9" fmla="*/ 2167002 h 2561350"/>
                  <a:gd name="connsiteX10" fmla="*/ 1242025 w 2049338"/>
                  <a:gd name="connsiteY10" fmla="*/ 2275300 h 2561350"/>
                  <a:gd name="connsiteX11" fmla="*/ 791969 w 2049338"/>
                  <a:gd name="connsiteY11" fmla="*/ 2277680 h 2561350"/>
                  <a:gd name="connsiteX12" fmla="*/ 821902 w 2049338"/>
                  <a:gd name="connsiteY12" fmla="*/ 2167002 h 2561350"/>
                  <a:gd name="connsiteX13" fmla="*/ 128977 w 2049338"/>
                  <a:gd name="connsiteY13" fmla="*/ 2200159 h 2561350"/>
                  <a:gd name="connsiteX14" fmla="*/ 0 w 2049338"/>
                  <a:gd name="connsiteY14" fmla="*/ 1657531 h 2561350"/>
                  <a:gd name="connsiteX15" fmla="*/ 257433 w 2049338"/>
                  <a:gd name="connsiteY15" fmla="*/ 1557347 h 2561350"/>
                  <a:gd name="connsiteX16" fmla="*/ 239483 w 2049338"/>
                  <a:gd name="connsiteY16" fmla="*/ 1049619 h 2561350"/>
                  <a:gd name="connsiteX17" fmla="*/ 29065 w 2049338"/>
                  <a:gd name="connsiteY17" fmla="*/ 1005469 h 2561350"/>
                  <a:gd name="connsiteX18" fmla="*/ 100444 w 2049338"/>
                  <a:gd name="connsiteY18" fmla="*/ 369408 h 2561350"/>
                  <a:gd name="connsiteX19" fmla="*/ 826873 w 2049338"/>
                  <a:gd name="connsiteY19" fmla="*/ 389002 h 2561350"/>
                  <a:gd name="connsiteX20" fmla="*/ 791969 w 2049338"/>
                  <a:gd name="connsiteY20" fmla="*/ 283670 h 2561350"/>
                  <a:gd name="connsiteX21" fmla="*/ 1027712 w 2049338"/>
                  <a:gd name="connsiteY21" fmla="*/ 3 h 2561350"/>
                  <a:gd name="connsiteX0" fmla="*/ 1027712 w 2053522"/>
                  <a:gd name="connsiteY0" fmla="*/ 3 h 2561350"/>
                  <a:gd name="connsiteX1" fmla="*/ 1242025 w 2053522"/>
                  <a:gd name="connsiteY1" fmla="*/ 286050 h 2561350"/>
                  <a:gd name="connsiteX2" fmla="*/ 1219889 w 2053522"/>
                  <a:gd name="connsiteY2" fmla="*/ 389002 h 2561350"/>
                  <a:gd name="connsiteX3" fmla="*/ 1967384 w 2053522"/>
                  <a:gd name="connsiteY3" fmla="*/ 344364 h 2561350"/>
                  <a:gd name="connsiteX4" fmla="*/ 2049225 w 2053522"/>
                  <a:gd name="connsiteY4" fmla="*/ 926667 h 2561350"/>
                  <a:gd name="connsiteX5" fmla="*/ 1862717 w 2053522"/>
                  <a:gd name="connsiteY5" fmla="*/ 1056790 h 2561350"/>
                  <a:gd name="connsiteX6" fmla="*/ 1824721 w 2053522"/>
                  <a:gd name="connsiteY6" fmla="*/ 1531159 h 2561350"/>
                  <a:gd name="connsiteX7" fmla="*/ 2042416 w 2053522"/>
                  <a:gd name="connsiteY7" fmla="*/ 1619452 h 2561350"/>
                  <a:gd name="connsiteX8" fmla="*/ 1951283 w 2053522"/>
                  <a:gd name="connsiteY8" fmla="*/ 2180265 h 2561350"/>
                  <a:gd name="connsiteX9" fmla="*/ 1222152 w 2053522"/>
                  <a:gd name="connsiteY9" fmla="*/ 2167002 h 2561350"/>
                  <a:gd name="connsiteX10" fmla="*/ 1242025 w 2053522"/>
                  <a:gd name="connsiteY10" fmla="*/ 2275300 h 2561350"/>
                  <a:gd name="connsiteX11" fmla="*/ 791969 w 2053522"/>
                  <a:gd name="connsiteY11" fmla="*/ 2277680 h 2561350"/>
                  <a:gd name="connsiteX12" fmla="*/ 821902 w 2053522"/>
                  <a:gd name="connsiteY12" fmla="*/ 2167002 h 2561350"/>
                  <a:gd name="connsiteX13" fmla="*/ 128977 w 2053522"/>
                  <a:gd name="connsiteY13" fmla="*/ 2200159 h 2561350"/>
                  <a:gd name="connsiteX14" fmla="*/ 0 w 2053522"/>
                  <a:gd name="connsiteY14" fmla="*/ 1657531 h 2561350"/>
                  <a:gd name="connsiteX15" fmla="*/ 257433 w 2053522"/>
                  <a:gd name="connsiteY15" fmla="*/ 1557347 h 2561350"/>
                  <a:gd name="connsiteX16" fmla="*/ 239483 w 2053522"/>
                  <a:gd name="connsiteY16" fmla="*/ 1049619 h 2561350"/>
                  <a:gd name="connsiteX17" fmla="*/ 29065 w 2053522"/>
                  <a:gd name="connsiteY17" fmla="*/ 1005469 h 2561350"/>
                  <a:gd name="connsiteX18" fmla="*/ 100444 w 2053522"/>
                  <a:gd name="connsiteY18" fmla="*/ 369408 h 2561350"/>
                  <a:gd name="connsiteX19" fmla="*/ 826873 w 2053522"/>
                  <a:gd name="connsiteY19" fmla="*/ 389002 h 2561350"/>
                  <a:gd name="connsiteX20" fmla="*/ 791969 w 2053522"/>
                  <a:gd name="connsiteY20" fmla="*/ 283670 h 2561350"/>
                  <a:gd name="connsiteX21" fmla="*/ 1027712 w 2053522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6166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60129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040556" h="2561350">
                    <a:moveTo>
                      <a:pt x="1014747" y="3"/>
                    </a:moveTo>
                    <a:cubicBezTo>
                      <a:pt x="1183816" y="-691"/>
                      <a:pt x="1351799" y="120921"/>
                      <a:pt x="1229060" y="286050"/>
                    </a:cubicBezTo>
                    <a:cubicBezTo>
                      <a:pt x="1212950" y="315682"/>
                      <a:pt x="1201168" y="348101"/>
                      <a:pt x="1206924" y="389002"/>
                    </a:cubicBezTo>
                    <a:cubicBezTo>
                      <a:pt x="1211992" y="528261"/>
                      <a:pt x="1716654" y="452477"/>
                      <a:pt x="1954419" y="344364"/>
                    </a:cubicBezTo>
                    <a:cubicBezTo>
                      <a:pt x="1970498" y="474789"/>
                      <a:pt x="2061145" y="783619"/>
                      <a:pt x="2036260" y="926667"/>
                    </a:cubicBezTo>
                    <a:cubicBezTo>
                      <a:pt x="2027166" y="1024060"/>
                      <a:pt x="1970476" y="1153289"/>
                      <a:pt x="1849752" y="1060129"/>
                    </a:cubicBezTo>
                    <a:cubicBezTo>
                      <a:pt x="1475468" y="853624"/>
                      <a:pt x="1487545" y="1649324"/>
                      <a:pt x="1811756" y="1531159"/>
                    </a:cubicBezTo>
                    <a:cubicBezTo>
                      <a:pt x="1923754" y="1469515"/>
                      <a:pt x="1987209" y="1400411"/>
                      <a:pt x="2036129" y="1616113"/>
                    </a:cubicBezTo>
                    <a:cubicBezTo>
                      <a:pt x="2051136" y="1730790"/>
                      <a:pt x="1956393" y="2051666"/>
                      <a:pt x="1938318" y="2180265"/>
                    </a:cubicBezTo>
                    <a:cubicBezTo>
                      <a:pt x="1741694" y="2153739"/>
                      <a:pt x="1359392" y="2007849"/>
                      <a:pt x="1209187" y="2167002"/>
                    </a:cubicBezTo>
                    <a:cubicBezTo>
                      <a:pt x="1195706" y="2193452"/>
                      <a:pt x="1198508" y="2230274"/>
                      <a:pt x="1229060" y="2275300"/>
                    </a:cubicBezTo>
                    <a:cubicBezTo>
                      <a:pt x="1469566" y="2660267"/>
                      <a:pt x="567071" y="2652331"/>
                      <a:pt x="779004" y="2277680"/>
                    </a:cubicBezTo>
                    <a:cubicBezTo>
                      <a:pt x="817979" y="2223379"/>
                      <a:pt x="825787" y="2190096"/>
                      <a:pt x="808937" y="2167002"/>
                    </a:cubicBezTo>
                    <a:cubicBezTo>
                      <a:pt x="706169" y="2021111"/>
                      <a:pt x="364670" y="2147108"/>
                      <a:pt x="116012" y="2200159"/>
                    </a:cubicBezTo>
                    <a:cubicBezTo>
                      <a:pt x="57942" y="2073996"/>
                      <a:pt x="976" y="1794778"/>
                      <a:pt x="0" y="1657530"/>
                    </a:cubicBezTo>
                    <a:cubicBezTo>
                      <a:pt x="23569" y="1399547"/>
                      <a:pt x="142648" y="1475748"/>
                      <a:pt x="248790" y="1539671"/>
                    </a:cubicBezTo>
                    <a:cubicBezTo>
                      <a:pt x="563771" y="1555589"/>
                      <a:pt x="485163" y="925406"/>
                      <a:pt x="226518" y="1049619"/>
                    </a:cubicBezTo>
                    <a:cubicBezTo>
                      <a:pt x="150003" y="1086365"/>
                      <a:pt x="56561" y="1164379"/>
                      <a:pt x="16100" y="1005469"/>
                    </a:cubicBezTo>
                    <a:cubicBezTo>
                      <a:pt x="-32993" y="864734"/>
                      <a:pt x="47286" y="478570"/>
                      <a:pt x="87479" y="369408"/>
                    </a:cubicBezTo>
                    <a:cubicBezTo>
                      <a:pt x="483685" y="502036"/>
                      <a:pt x="775797" y="488473"/>
                      <a:pt x="813908" y="389002"/>
                    </a:cubicBezTo>
                    <a:cubicBezTo>
                      <a:pt x="824229" y="365427"/>
                      <a:pt x="814657" y="333342"/>
                      <a:pt x="779004" y="283670"/>
                    </a:cubicBezTo>
                    <a:cubicBezTo>
                      <a:pt x="673038" y="96344"/>
                      <a:pt x="845678" y="698"/>
                      <a:pt x="1014747" y="3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chemeClr val="accent2">
                      <a:lumMod val="75000"/>
                    </a:schemeClr>
                  </a:gs>
                  <a:gs pos="0">
                    <a:schemeClr val="accent2"/>
                  </a:gs>
                </a:gsLst>
                <a:lin ang="0" scaled="0"/>
                <a:tileRect/>
              </a:gradFill>
              <a:ln>
                <a:noFill/>
              </a:ln>
              <a:effectLst/>
              <a:sp3d prstMaterial="dkEdge">
                <a:bevelT w="508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3" name="Rectangle 5"/>
              <p:cNvSpPr/>
              <p:nvPr/>
            </p:nvSpPr>
            <p:spPr>
              <a:xfrm flipV="1">
                <a:off x="6213670" y="3226986"/>
                <a:ext cx="1448109" cy="1792218"/>
              </a:xfrm>
              <a:custGeom>
                <a:avLst/>
                <a:gdLst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949187"/>
                  <a:gd name="connsiteY0" fmla="*/ 3 h 2561350"/>
                  <a:gd name="connsiteX1" fmla="*/ 1132942 w 1949187"/>
                  <a:gd name="connsiteY1" fmla="*/ 286050 h 2561350"/>
                  <a:gd name="connsiteX2" fmla="*/ 1110806 w 1949187"/>
                  <a:gd name="connsiteY2" fmla="*/ 389002 h 2561350"/>
                  <a:gd name="connsiteX3" fmla="*/ 1862094 w 1949187"/>
                  <a:gd name="connsiteY3" fmla="*/ 369108 h 2561350"/>
                  <a:gd name="connsiteX4" fmla="*/ 1842200 w 1949187"/>
                  <a:gd name="connsiteY4" fmla="*/ 1063389 h 2561350"/>
                  <a:gd name="connsiteX5" fmla="*/ 1752882 w 1949187"/>
                  <a:gd name="connsiteY5" fmla="*/ 1037347 h 2561350"/>
                  <a:gd name="connsiteX6" fmla="*/ 1750502 w 1949187"/>
                  <a:gd name="connsiteY6" fmla="*/ 1487403 h 2561350"/>
                  <a:gd name="connsiteX7" fmla="*/ 1842200 w 1949187"/>
                  <a:gd name="connsiteY7" fmla="*/ 1449629 h 2561350"/>
                  <a:gd name="connsiteX8" fmla="*/ 1842200 w 1949187"/>
                  <a:gd name="connsiteY8" fmla="*/ 2167002 h 2561350"/>
                  <a:gd name="connsiteX9" fmla="*/ 1113069 w 1949187"/>
                  <a:gd name="connsiteY9" fmla="*/ 2167002 h 2561350"/>
                  <a:gd name="connsiteX10" fmla="*/ 1132942 w 1949187"/>
                  <a:gd name="connsiteY10" fmla="*/ 2275300 h 2561350"/>
                  <a:gd name="connsiteX11" fmla="*/ 682886 w 1949187"/>
                  <a:gd name="connsiteY11" fmla="*/ 2277680 h 2561350"/>
                  <a:gd name="connsiteX12" fmla="*/ 712819 w 1949187"/>
                  <a:gd name="connsiteY12" fmla="*/ 2167002 h 2561350"/>
                  <a:gd name="connsiteX13" fmla="*/ 46420 w 1949187"/>
                  <a:gd name="connsiteY13" fmla="*/ 2167002 h 2561350"/>
                  <a:gd name="connsiteX14" fmla="*/ 46420 w 1949187"/>
                  <a:gd name="connsiteY14" fmla="*/ 1458174 h 2561350"/>
                  <a:gd name="connsiteX15" fmla="*/ 141419 w 1949187"/>
                  <a:gd name="connsiteY15" fmla="*/ 1495354 h 2561350"/>
                  <a:gd name="connsiteX16" fmla="*/ 139039 w 1949187"/>
                  <a:gd name="connsiteY16" fmla="*/ 1045298 h 2561350"/>
                  <a:gd name="connsiteX17" fmla="*/ 46420 w 1949187"/>
                  <a:gd name="connsiteY17" fmla="*/ 1071146 h 2561350"/>
                  <a:gd name="connsiteX18" fmla="*/ 0 w 1949187"/>
                  <a:gd name="connsiteY18" fmla="*/ 382371 h 2561350"/>
                  <a:gd name="connsiteX19" fmla="*/ 717790 w 1949187"/>
                  <a:gd name="connsiteY19" fmla="*/ 389002 h 2561350"/>
                  <a:gd name="connsiteX20" fmla="*/ 682886 w 1949187"/>
                  <a:gd name="connsiteY20" fmla="*/ 283670 h 2561350"/>
                  <a:gd name="connsiteX21" fmla="*/ 918629 w 1949187"/>
                  <a:gd name="connsiteY21" fmla="*/ 3 h 2561350"/>
                  <a:gd name="connsiteX0" fmla="*/ 918629 w 1966660"/>
                  <a:gd name="connsiteY0" fmla="*/ 3 h 2561350"/>
                  <a:gd name="connsiteX1" fmla="*/ 1132942 w 1966660"/>
                  <a:gd name="connsiteY1" fmla="*/ 286050 h 2561350"/>
                  <a:gd name="connsiteX2" fmla="*/ 1110806 w 1966660"/>
                  <a:gd name="connsiteY2" fmla="*/ 389002 h 2561350"/>
                  <a:gd name="connsiteX3" fmla="*/ 1862094 w 1966660"/>
                  <a:gd name="connsiteY3" fmla="*/ 369108 h 2561350"/>
                  <a:gd name="connsiteX4" fmla="*/ 1842200 w 1966660"/>
                  <a:gd name="connsiteY4" fmla="*/ 1063389 h 2561350"/>
                  <a:gd name="connsiteX5" fmla="*/ 1752882 w 1966660"/>
                  <a:gd name="connsiteY5" fmla="*/ 1037347 h 2561350"/>
                  <a:gd name="connsiteX6" fmla="*/ 1750502 w 1966660"/>
                  <a:gd name="connsiteY6" fmla="*/ 1487403 h 2561350"/>
                  <a:gd name="connsiteX7" fmla="*/ 1842200 w 1966660"/>
                  <a:gd name="connsiteY7" fmla="*/ 1449629 h 2561350"/>
                  <a:gd name="connsiteX8" fmla="*/ 1842200 w 1966660"/>
                  <a:gd name="connsiteY8" fmla="*/ 2167002 h 2561350"/>
                  <a:gd name="connsiteX9" fmla="*/ 1113069 w 1966660"/>
                  <a:gd name="connsiteY9" fmla="*/ 2167002 h 2561350"/>
                  <a:gd name="connsiteX10" fmla="*/ 1132942 w 1966660"/>
                  <a:gd name="connsiteY10" fmla="*/ 2275300 h 2561350"/>
                  <a:gd name="connsiteX11" fmla="*/ 682886 w 1966660"/>
                  <a:gd name="connsiteY11" fmla="*/ 2277680 h 2561350"/>
                  <a:gd name="connsiteX12" fmla="*/ 712819 w 1966660"/>
                  <a:gd name="connsiteY12" fmla="*/ 2167002 h 2561350"/>
                  <a:gd name="connsiteX13" fmla="*/ 46420 w 1966660"/>
                  <a:gd name="connsiteY13" fmla="*/ 2167002 h 2561350"/>
                  <a:gd name="connsiteX14" fmla="*/ 46420 w 1966660"/>
                  <a:gd name="connsiteY14" fmla="*/ 1458174 h 2561350"/>
                  <a:gd name="connsiteX15" fmla="*/ 141419 w 1966660"/>
                  <a:gd name="connsiteY15" fmla="*/ 1495354 h 2561350"/>
                  <a:gd name="connsiteX16" fmla="*/ 139039 w 1966660"/>
                  <a:gd name="connsiteY16" fmla="*/ 1045298 h 2561350"/>
                  <a:gd name="connsiteX17" fmla="*/ 46420 w 1966660"/>
                  <a:gd name="connsiteY17" fmla="*/ 1071146 h 2561350"/>
                  <a:gd name="connsiteX18" fmla="*/ 0 w 1966660"/>
                  <a:gd name="connsiteY18" fmla="*/ 382371 h 2561350"/>
                  <a:gd name="connsiteX19" fmla="*/ 717790 w 1966660"/>
                  <a:gd name="connsiteY19" fmla="*/ 389002 h 2561350"/>
                  <a:gd name="connsiteX20" fmla="*/ 682886 w 1966660"/>
                  <a:gd name="connsiteY20" fmla="*/ 283670 h 2561350"/>
                  <a:gd name="connsiteX21" fmla="*/ 918629 w 1966660"/>
                  <a:gd name="connsiteY21" fmla="*/ 3 h 2561350"/>
                  <a:gd name="connsiteX0" fmla="*/ 1023861 w 2071892"/>
                  <a:gd name="connsiteY0" fmla="*/ 3 h 2561350"/>
                  <a:gd name="connsiteX1" fmla="*/ 1238174 w 2071892"/>
                  <a:gd name="connsiteY1" fmla="*/ 286050 h 2561350"/>
                  <a:gd name="connsiteX2" fmla="*/ 1216038 w 2071892"/>
                  <a:gd name="connsiteY2" fmla="*/ 389002 h 2561350"/>
                  <a:gd name="connsiteX3" fmla="*/ 1967326 w 2071892"/>
                  <a:gd name="connsiteY3" fmla="*/ 369108 h 2561350"/>
                  <a:gd name="connsiteX4" fmla="*/ 1947432 w 2071892"/>
                  <a:gd name="connsiteY4" fmla="*/ 1063389 h 2561350"/>
                  <a:gd name="connsiteX5" fmla="*/ 1858114 w 2071892"/>
                  <a:gd name="connsiteY5" fmla="*/ 1037347 h 2561350"/>
                  <a:gd name="connsiteX6" fmla="*/ 1855734 w 2071892"/>
                  <a:gd name="connsiteY6" fmla="*/ 1487403 h 2561350"/>
                  <a:gd name="connsiteX7" fmla="*/ 1947432 w 2071892"/>
                  <a:gd name="connsiteY7" fmla="*/ 1449629 h 2561350"/>
                  <a:gd name="connsiteX8" fmla="*/ 1947432 w 2071892"/>
                  <a:gd name="connsiteY8" fmla="*/ 2167002 h 2561350"/>
                  <a:gd name="connsiteX9" fmla="*/ 1218301 w 2071892"/>
                  <a:gd name="connsiteY9" fmla="*/ 2167002 h 2561350"/>
                  <a:gd name="connsiteX10" fmla="*/ 1238174 w 2071892"/>
                  <a:gd name="connsiteY10" fmla="*/ 2275300 h 2561350"/>
                  <a:gd name="connsiteX11" fmla="*/ 788118 w 2071892"/>
                  <a:gd name="connsiteY11" fmla="*/ 2277680 h 2561350"/>
                  <a:gd name="connsiteX12" fmla="*/ 818051 w 2071892"/>
                  <a:gd name="connsiteY12" fmla="*/ 2167002 h 2561350"/>
                  <a:gd name="connsiteX13" fmla="*/ 151652 w 2071892"/>
                  <a:gd name="connsiteY13" fmla="*/ 2167002 h 2561350"/>
                  <a:gd name="connsiteX14" fmla="*/ 151652 w 2071892"/>
                  <a:gd name="connsiteY14" fmla="*/ 1458174 h 2561350"/>
                  <a:gd name="connsiteX15" fmla="*/ 246651 w 2071892"/>
                  <a:gd name="connsiteY15" fmla="*/ 1495354 h 2561350"/>
                  <a:gd name="connsiteX16" fmla="*/ 244271 w 2071892"/>
                  <a:gd name="connsiteY16" fmla="*/ 1045298 h 2561350"/>
                  <a:gd name="connsiteX17" fmla="*/ 151652 w 2071892"/>
                  <a:gd name="connsiteY17" fmla="*/ 1071146 h 2561350"/>
                  <a:gd name="connsiteX18" fmla="*/ 105232 w 2071892"/>
                  <a:gd name="connsiteY18" fmla="*/ 382371 h 2561350"/>
                  <a:gd name="connsiteX19" fmla="*/ 823022 w 2071892"/>
                  <a:gd name="connsiteY19" fmla="*/ 389002 h 2561350"/>
                  <a:gd name="connsiteX20" fmla="*/ 788118 w 2071892"/>
                  <a:gd name="connsiteY20" fmla="*/ 283670 h 2561350"/>
                  <a:gd name="connsiteX21" fmla="*/ 1023861 w 2071892"/>
                  <a:gd name="connsiteY21" fmla="*/ 3 h 2561350"/>
                  <a:gd name="connsiteX0" fmla="*/ 1039756 w 2087787"/>
                  <a:gd name="connsiteY0" fmla="*/ 3 h 2561350"/>
                  <a:gd name="connsiteX1" fmla="*/ 1254069 w 2087787"/>
                  <a:gd name="connsiteY1" fmla="*/ 286050 h 2561350"/>
                  <a:gd name="connsiteX2" fmla="*/ 1231933 w 2087787"/>
                  <a:gd name="connsiteY2" fmla="*/ 389002 h 2561350"/>
                  <a:gd name="connsiteX3" fmla="*/ 1983221 w 2087787"/>
                  <a:gd name="connsiteY3" fmla="*/ 369108 h 2561350"/>
                  <a:gd name="connsiteX4" fmla="*/ 1963327 w 2087787"/>
                  <a:gd name="connsiteY4" fmla="*/ 1063389 h 2561350"/>
                  <a:gd name="connsiteX5" fmla="*/ 1874009 w 2087787"/>
                  <a:gd name="connsiteY5" fmla="*/ 1037347 h 2561350"/>
                  <a:gd name="connsiteX6" fmla="*/ 1871629 w 2087787"/>
                  <a:gd name="connsiteY6" fmla="*/ 1487403 h 2561350"/>
                  <a:gd name="connsiteX7" fmla="*/ 1963327 w 2087787"/>
                  <a:gd name="connsiteY7" fmla="*/ 1449629 h 2561350"/>
                  <a:gd name="connsiteX8" fmla="*/ 1963327 w 2087787"/>
                  <a:gd name="connsiteY8" fmla="*/ 2167002 h 2561350"/>
                  <a:gd name="connsiteX9" fmla="*/ 1234196 w 2087787"/>
                  <a:gd name="connsiteY9" fmla="*/ 2167002 h 2561350"/>
                  <a:gd name="connsiteX10" fmla="*/ 1254069 w 2087787"/>
                  <a:gd name="connsiteY10" fmla="*/ 2275300 h 2561350"/>
                  <a:gd name="connsiteX11" fmla="*/ 804013 w 2087787"/>
                  <a:gd name="connsiteY11" fmla="*/ 2277680 h 2561350"/>
                  <a:gd name="connsiteX12" fmla="*/ 833946 w 2087787"/>
                  <a:gd name="connsiteY12" fmla="*/ 2167002 h 2561350"/>
                  <a:gd name="connsiteX13" fmla="*/ 167547 w 2087787"/>
                  <a:gd name="connsiteY13" fmla="*/ 2167002 h 2561350"/>
                  <a:gd name="connsiteX14" fmla="*/ 167547 w 2087787"/>
                  <a:gd name="connsiteY14" fmla="*/ 1458174 h 2561350"/>
                  <a:gd name="connsiteX15" fmla="*/ 262546 w 2087787"/>
                  <a:gd name="connsiteY15" fmla="*/ 1495354 h 2561350"/>
                  <a:gd name="connsiteX16" fmla="*/ 260166 w 2087787"/>
                  <a:gd name="connsiteY16" fmla="*/ 1045298 h 2561350"/>
                  <a:gd name="connsiteX17" fmla="*/ 167547 w 2087787"/>
                  <a:gd name="connsiteY17" fmla="*/ 1071146 h 2561350"/>
                  <a:gd name="connsiteX18" fmla="*/ 121127 w 2087787"/>
                  <a:gd name="connsiteY18" fmla="*/ 382371 h 2561350"/>
                  <a:gd name="connsiteX19" fmla="*/ 838917 w 2087787"/>
                  <a:gd name="connsiteY19" fmla="*/ 389002 h 2561350"/>
                  <a:gd name="connsiteX20" fmla="*/ 804013 w 2087787"/>
                  <a:gd name="connsiteY20" fmla="*/ 283670 h 2561350"/>
                  <a:gd name="connsiteX21" fmla="*/ 1039756 w 2087787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88885"/>
                  <a:gd name="connsiteY0" fmla="*/ 3 h 2561350"/>
                  <a:gd name="connsiteX1" fmla="*/ 1239747 w 2088885"/>
                  <a:gd name="connsiteY1" fmla="*/ 286050 h 2561350"/>
                  <a:gd name="connsiteX2" fmla="*/ 1217611 w 2088885"/>
                  <a:gd name="connsiteY2" fmla="*/ 389002 h 2561350"/>
                  <a:gd name="connsiteX3" fmla="*/ 1968899 w 2088885"/>
                  <a:gd name="connsiteY3" fmla="*/ 369108 h 2561350"/>
                  <a:gd name="connsiteX4" fmla="*/ 1949005 w 2088885"/>
                  <a:gd name="connsiteY4" fmla="*/ 1063389 h 2561350"/>
                  <a:gd name="connsiteX5" fmla="*/ 1859687 w 2088885"/>
                  <a:gd name="connsiteY5" fmla="*/ 1037347 h 2561350"/>
                  <a:gd name="connsiteX6" fmla="*/ 1857307 w 2088885"/>
                  <a:gd name="connsiteY6" fmla="*/ 1487403 h 2561350"/>
                  <a:gd name="connsiteX7" fmla="*/ 1949005 w 2088885"/>
                  <a:gd name="connsiteY7" fmla="*/ 1449629 h 2561350"/>
                  <a:gd name="connsiteX8" fmla="*/ 1949005 w 2088885"/>
                  <a:gd name="connsiteY8" fmla="*/ 2167002 h 2561350"/>
                  <a:gd name="connsiteX9" fmla="*/ 1219874 w 2088885"/>
                  <a:gd name="connsiteY9" fmla="*/ 2167002 h 2561350"/>
                  <a:gd name="connsiteX10" fmla="*/ 1239747 w 2088885"/>
                  <a:gd name="connsiteY10" fmla="*/ 2275300 h 2561350"/>
                  <a:gd name="connsiteX11" fmla="*/ 789691 w 2088885"/>
                  <a:gd name="connsiteY11" fmla="*/ 2277680 h 2561350"/>
                  <a:gd name="connsiteX12" fmla="*/ 819624 w 2088885"/>
                  <a:gd name="connsiteY12" fmla="*/ 2167002 h 2561350"/>
                  <a:gd name="connsiteX13" fmla="*/ 153225 w 2088885"/>
                  <a:gd name="connsiteY13" fmla="*/ 2167002 h 2561350"/>
                  <a:gd name="connsiteX14" fmla="*/ 153225 w 2088885"/>
                  <a:gd name="connsiteY14" fmla="*/ 1458174 h 2561350"/>
                  <a:gd name="connsiteX15" fmla="*/ 248224 w 2088885"/>
                  <a:gd name="connsiteY15" fmla="*/ 1495354 h 2561350"/>
                  <a:gd name="connsiteX16" fmla="*/ 245844 w 2088885"/>
                  <a:gd name="connsiteY16" fmla="*/ 1045298 h 2561350"/>
                  <a:gd name="connsiteX17" fmla="*/ 153225 w 2088885"/>
                  <a:gd name="connsiteY17" fmla="*/ 1071146 h 2561350"/>
                  <a:gd name="connsiteX18" fmla="*/ 106805 w 2088885"/>
                  <a:gd name="connsiteY18" fmla="*/ 382371 h 2561350"/>
                  <a:gd name="connsiteX19" fmla="*/ 824595 w 2088885"/>
                  <a:gd name="connsiteY19" fmla="*/ 389002 h 2561350"/>
                  <a:gd name="connsiteX20" fmla="*/ 789691 w 2088885"/>
                  <a:gd name="connsiteY20" fmla="*/ 283670 h 2561350"/>
                  <a:gd name="connsiteX21" fmla="*/ 1025434 w 208888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102756"/>
                  <a:gd name="connsiteY0" fmla="*/ 3 h 2561350"/>
                  <a:gd name="connsiteX1" fmla="*/ 1239747 w 2102756"/>
                  <a:gd name="connsiteY1" fmla="*/ 286050 h 2561350"/>
                  <a:gd name="connsiteX2" fmla="*/ 1217611 w 2102756"/>
                  <a:gd name="connsiteY2" fmla="*/ 389002 h 2561350"/>
                  <a:gd name="connsiteX3" fmla="*/ 1968899 w 2102756"/>
                  <a:gd name="connsiteY3" fmla="*/ 369108 h 2561350"/>
                  <a:gd name="connsiteX4" fmla="*/ 1949005 w 2102756"/>
                  <a:gd name="connsiteY4" fmla="*/ 1063389 h 2561350"/>
                  <a:gd name="connsiteX5" fmla="*/ 1859687 w 2102756"/>
                  <a:gd name="connsiteY5" fmla="*/ 1037347 h 2561350"/>
                  <a:gd name="connsiteX6" fmla="*/ 1857307 w 2102756"/>
                  <a:gd name="connsiteY6" fmla="*/ 1487403 h 2561350"/>
                  <a:gd name="connsiteX7" fmla="*/ 1995425 w 2102756"/>
                  <a:gd name="connsiteY7" fmla="*/ 1456260 h 2561350"/>
                  <a:gd name="connsiteX8" fmla="*/ 1949005 w 2102756"/>
                  <a:gd name="connsiteY8" fmla="*/ 2167002 h 2561350"/>
                  <a:gd name="connsiteX9" fmla="*/ 1219874 w 2102756"/>
                  <a:gd name="connsiteY9" fmla="*/ 2167002 h 2561350"/>
                  <a:gd name="connsiteX10" fmla="*/ 1239747 w 2102756"/>
                  <a:gd name="connsiteY10" fmla="*/ 2275300 h 2561350"/>
                  <a:gd name="connsiteX11" fmla="*/ 789691 w 2102756"/>
                  <a:gd name="connsiteY11" fmla="*/ 2277680 h 2561350"/>
                  <a:gd name="connsiteX12" fmla="*/ 819624 w 2102756"/>
                  <a:gd name="connsiteY12" fmla="*/ 2167002 h 2561350"/>
                  <a:gd name="connsiteX13" fmla="*/ 153225 w 2102756"/>
                  <a:gd name="connsiteY13" fmla="*/ 2167002 h 2561350"/>
                  <a:gd name="connsiteX14" fmla="*/ 153225 w 2102756"/>
                  <a:gd name="connsiteY14" fmla="*/ 1458174 h 2561350"/>
                  <a:gd name="connsiteX15" fmla="*/ 248224 w 2102756"/>
                  <a:gd name="connsiteY15" fmla="*/ 1495354 h 2561350"/>
                  <a:gd name="connsiteX16" fmla="*/ 245844 w 2102756"/>
                  <a:gd name="connsiteY16" fmla="*/ 1045298 h 2561350"/>
                  <a:gd name="connsiteX17" fmla="*/ 153225 w 2102756"/>
                  <a:gd name="connsiteY17" fmla="*/ 1071146 h 2561350"/>
                  <a:gd name="connsiteX18" fmla="*/ 106805 w 2102756"/>
                  <a:gd name="connsiteY18" fmla="*/ 382371 h 2561350"/>
                  <a:gd name="connsiteX19" fmla="*/ 824595 w 2102756"/>
                  <a:gd name="connsiteY19" fmla="*/ 389002 h 2561350"/>
                  <a:gd name="connsiteX20" fmla="*/ 789691 w 2102756"/>
                  <a:gd name="connsiteY20" fmla="*/ 283670 h 2561350"/>
                  <a:gd name="connsiteX21" fmla="*/ 1025434 w 2102756"/>
                  <a:gd name="connsiteY21" fmla="*/ 3 h 2561350"/>
                  <a:gd name="connsiteX0" fmla="*/ 1025434 w 2076232"/>
                  <a:gd name="connsiteY0" fmla="*/ 3 h 2561350"/>
                  <a:gd name="connsiteX1" fmla="*/ 1239747 w 2076232"/>
                  <a:gd name="connsiteY1" fmla="*/ 286050 h 2561350"/>
                  <a:gd name="connsiteX2" fmla="*/ 1217611 w 2076232"/>
                  <a:gd name="connsiteY2" fmla="*/ 389002 h 2561350"/>
                  <a:gd name="connsiteX3" fmla="*/ 1968899 w 2076232"/>
                  <a:gd name="connsiteY3" fmla="*/ 369108 h 2561350"/>
                  <a:gd name="connsiteX4" fmla="*/ 1949005 w 2076232"/>
                  <a:gd name="connsiteY4" fmla="*/ 1063389 h 2561350"/>
                  <a:gd name="connsiteX5" fmla="*/ 1859687 w 2076232"/>
                  <a:gd name="connsiteY5" fmla="*/ 1037347 h 2561350"/>
                  <a:gd name="connsiteX6" fmla="*/ 1857307 w 2076232"/>
                  <a:gd name="connsiteY6" fmla="*/ 1487403 h 2561350"/>
                  <a:gd name="connsiteX7" fmla="*/ 1995425 w 2076232"/>
                  <a:gd name="connsiteY7" fmla="*/ 1456260 h 2561350"/>
                  <a:gd name="connsiteX8" fmla="*/ 1949005 w 2076232"/>
                  <a:gd name="connsiteY8" fmla="*/ 2167002 h 2561350"/>
                  <a:gd name="connsiteX9" fmla="*/ 1219874 w 2076232"/>
                  <a:gd name="connsiteY9" fmla="*/ 2167002 h 2561350"/>
                  <a:gd name="connsiteX10" fmla="*/ 1239747 w 2076232"/>
                  <a:gd name="connsiteY10" fmla="*/ 2275300 h 2561350"/>
                  <a:gd name="connsiteX11" fmla="*/ 789691 w 2076232"/>
                  <a:gd name="connsiteY11" fmla="*/ 2277680 h 2561350"/>
                  <a:gd name="connsiteX12" fmla="*/ 819624 w 2076232"/>
                  <a:gd name="connsiteY12" fmla="*/ 2167002 h 2561350"/>
                  <a:gd name="connsiteX13" fmla="*/ 153225 w 2076232"/>
                  <a:gd name="connsiteY13" fmla="*/ 2167002 h 2561350"/>
                  <a:gd name="connsiteX14" fmla="*/ 153225 w 2076232"/>
                  <a:gd name="connsiteY14" fmla="*/ 1458174 h 2561350"/>
                  <a:gd name="connsiteX15" fmla="*/ 248224 w 2076232"/>
                  <a:gd name="connsiteY15" fmla="*/ 1495354 h 2561350"/>
                  <a:gd name="connsiteX16" fmla="*/ 245844 w 2076232"/>
                  <a:gd name="connsiteY16" fmla="*/ 1045298 h 2561350"/>
                  <a:gd name="connsiteX17" fmla="*/ 153225 w 2076232"/>
                  <a:gd name="connsiteY17" fmla="*/ 1071146 h 2561350"/>
                  <a:gd name="connsiteX18" fmla="*/ 106805 w 2076232"/>
                  <a:gd name="connsiteY18" fmla="*/ 382371 h 2561350"/>
                  <a:gd name="connsiteX19" fmla="*/ 824595 w 2076232"/>
                  <a:gd name="connsiteY19" fmla="*/ 389002 h 2561350"/>
                  <a:gd name="connsiteX20" fmla="*/ 789691 w 2076232"/>
                  <a:gd name="connsiteY20" fmla="*/ 283670 h 2561350"/>
                  <a:gd name="connsiteX21" fmla="*/ 1025434 w 2076232"/>
                  <a:gd name="connsiteY21" fmla="*/ 3 h 2561350"/>
                  <a:gd name="connsiteX0" fmla="*/ 1025434 w 2077711"/>
                  <a:gd name="connsiteY0" fmla="*/ 3 h 2561350"/>
                  <a:gd name="connsiteX1" fmla="*/ 1239747 w 2077711"/>
                  <a:gd name="connsiteY1" fmla="*/ 286050 h 2561350"/>
                  <a:gd name="connsiteX2" fmla="*/ 1217611 w 2077711"/>
                  <a:gd name="connsiteY2" fmla="*/ 389002 h 2561350"/>
                  <a:gd name="connsiteX3" fmla="*/ 1968899 w 2077711"/>
                  <a:gd name="connsiteY3" fmla="*/ 369108 h 2561350"/>
                  <a:gd name="connsiteX4" fmla="*/ 1949005 w 2077711"/>
                  <a:gd name="connsiteY4" fmla="*/ 1063389 h 2561350"/>
                  <a:gd name="connsiteX5" fmla="*/ 1859687 w 2077711"/>
                  <a:gd name="connsiteY5" fmla="*/ 1037347 h 2561350"/>
                  <a:gd name="connsiteX6" fmla="*/ 1857307 w 2077711"/>
                  <a:gd name="connsiteY6" fmla="*/ 1487403 h 2561350"/>
                  <a:gd name="connsiteX7" fmla="*/ 1995425 w 2077711"/>
                  <a:gd name="connsiteY7" fmla="*/ 1456260 h 2561350"/>
                  <a:gd name="connsiteX8" fmla="*/ 1949005 w 2077711"/>
                  <a:gd name="connsiteY8" fmla="*/ 2167002 h 2561350"/>
                  <a:gd name="connsiteX9" fmla="*/ 1219874 w 2077711"/>
                  <a:gd name="connsiteY9" fmla="*/ 2167002 h 2561350"/>
                  <a:gd name="connsiteX10" fmla="*/ 1239747 w 2077711"/>
                  <a:gd name="connsiteY10" fmla="*/ 2275300 h 2561350"/>
                  <a:gd name="connsiteX11" fmla="*/ 789691 w 2077711"/>
                  <a:gd name="connsiteY11" fmla="*/ 2277680 h 2561350"/>
                  <a:gd name="connsiteX12" fmla="*/ 819624 w 2077711"/>
                  <a:gd name="connsiteY12" fmla="*/ 2167002 h 2561350"/>
                  <a:gd name="connsiteX13" fmla="*/ 153225 w 2077711"/>
                  <a:gd name="connsiteY13" fmla="*/ 2167002 h 2561350"/>
                  <a:gd name="connsiteX14" fmla="*/ 153225 w 2077711"/>
                  <a:gd name="connsiteY14" fmla="*/ 1458174 h 2561350"/>
                  <a:gd name="connsiteX15" fmla="*/ 248224 w 2077711"/>
                  <a:gd name="connsiteY15" fmla="*/ 1495354 h 2561350"/>
                  <a:gd name="connsiteX16" fmla="*/ 245844 w 2077711"/>
                  <a:gd name="connsiteY16" fmla="*/ 1045298 h 2561350"/>
                  <a:gd name="connsiteX17" fmla="*/ 153225 w 2077711"/>
                  <a:gd name="connsiteY17" fmla="*/ 1071146 h 2561350"/>
                  <a:gd name="connsiteX18" fmla="*/ 106805 w 2077711"/>
                  <a:gd name="connsiteY18" fmla="*/ 382371 h 2561350"/>
                  <a:gd name="connsiteX19" fmla="*/ 824595 w 2077711"/>
                  <a:gd name="connsiteY19" fmla="*/ 389002 h 2561350"/>
                  <a:gd name="connsiteX20" fmla="*/ 789691 w 2077711"/>
                  <a:gd name="connsiteY20" fmla="*/ 283670 h 2561350"/>
                  <a:gd name="connsiteX21" fmla="*/ 1025434 w 2077711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13436 w 2082173"/>
                  <a:gd name="connsiteY14" fmla="*/ 1511225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38495 w 2095234"/>
                  <a:gd name="connsiteY0" fmla="*/ 3 h 2561350"/>
                  <a:gd name="connsiteX1" fmla="*/ 1252808 w 2095234"/>
                  <a:gd name="connsiteY1" fmla="*/ 286050 h 2561350"/>
                  <a:gd name="connsiteX2" fmla="*/ 1230672 w 2095234"/>
                  <a:gd name="connsiteY2" fmla="*/ 389002 h 2561350"/>
                  <a:gd name="connsiteX3" fmla="*/ 1981960 w 2095234"/>
                  <a:gd name="connsiteY3" fmla="*/ 369108 h 2561350"/>
                  <a:gd name="connsiteX4" fmla="*/ 1975328 w 2095234"/>
                  <a:gd name="connsiteY4" fmla="*/ 1096546 h 2561350"/>
                  <a:gd name="connsiteX5" fmla="*/ 1872748 w 2095234"/>
                  <a:gd name="connsiteY5" fmla="*/ 1037347 h 2561350"/>
                  <a:gd name="connsiteX6" fmla="*/ 1857106 w 2095234"/>
                  <a:gd name="connsiteY6" fmla="*/ 1520560 h 2561350"/>
                  <a:gd name="connsiteX7" fmla="*/ 2008486 w 2095234"/>
                  <a:gd name="connsiteY7" fmla="*/ 1456260 h 2561350"/>
                  <a:gd name="connsiteX8" fmla="*/ 1962066 w 2095234"/>
                  <a:gd name="connsiteY8" fmla="*/ 2180265 h 2561350"/>
                  <a:gd name="connsiteX9" fmla="*/ 1232935 w 2095234"/>
                  <a:gd name="connsiteY9" fmla="*/ 2167002 h 2561350"/>
                  <a:gd name="connsiteX10" fmla="*/ 1252808 w 2095234"/>
                  <a:gd name="connsiteY10" fmla="*/ 2275300 h 2561350"/>
                  <a:gd name="connsiteX11" fmla="*/ 802752 w 2095234"/>
                  <a:gd name="connsiteY11" fmla="*/ 2277680 h 2561350"/>
                  <a:gd name="connsiteX12" fmla="*/ 832685 w 2095234"/>
                  <a:gd name="connsiteY12" fmla="*/ 2167002 h 2561350"/>
                  <a:gd name="connsiteX13" fmla="*/ 139760 w 2095234"/>
                  <a:gd name="connsiteY13" fmla="*/ 2200159 h 2561350"/>
                  <a:gd name="connsiteX14" fmla="*/ 119866 w 2095234"/>
                  <a:gd name="connsiteY14" fmla="*/ 1497962 h 2561350"/>
                  <a:gd name="connsiteX15" fmla="*/ 281179 w 2095234"/>
                  <a:gd name="connsiteY15" fmla="*/ 1561668 h 2561350"/>
                  <a:gd name="connsiteX16" fmla="*/ 258905 w 2095234"/>
                  <a:gd name="connsiteY16" fmla="*/ 1045298 h 2561350"/>
                  <a:gd name="connsiteX17" fmla="*/ 146392 w 2095234"/>
                  <a:gd name="connsiteY17" fmla="*/ 1091040 h 2561350"/>
                  <a:gd name="connsiteX18" fmla="*/ 119866 w 2095234"/>
                  <a:gd name="connsiteY18" fmla="*/ 382371 h 2561350"/>
                  <a:gd name="connsiteX19" fmla="*/ 837656 w 2095234"/>
                  <a:gd name="connsiteY19" fmla="*/ 389002 h 2561350"/>
                  <a:gd name="connsiteX20" fmla="*/ 802752 w 2095234"/>
                  <a:gd name="connsiteY20" fmla="*/ 283670 h 2561350"/>
                  <a:gd name="connsiteX21" fmla="*/ 1038495 w 2095234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01239 w 2076607"/>
                  <a:gd name="connsiteY17" fmla="*/ 382371 h 2561350"/>
                  <a:gd name="connsiteX18" fmla="*/ 819029 w 2076607"/>
                  <a:gd name="connsiteY18" fmla="*/ 389002 h 2561350"/>
                  <a:gd name="connsiteX19" fmla="*/ 784125 w 2076607"/>
                  <a:gd name="connsiteY19" fmla="*/ 283670 h 2561350"/>
                  <a:gd name="connsiteX20" fmla="*/ 1019868 w 2076607"/>
                  <a:gd name="connsiteY20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36388 w 2076607"/>
                  <a:gd name="connsiteY17" fmla="*/ 727479 h 2561350"/>
                  <a:gd name="connsiteX18" fmla="*/ 101239 w 2076607"/>
                  <a:gd name="connsiteY18" fmla="*/ 382371 h 2561350"/>
                  <a:gd name="connsiteX19" fmla="*/ 819029 w 2076607"/>
                  <a:gd name="connsiteY19" fmla="*/ 389002 h 2561350"/>
                  <a:gd name="connsiteX20" fmla="*/ 784125 w 2076607"/>
                  <a:gd name="connsiteY20" fmla="*/ 283670 h 2561350"/>
                  <a:gd name="connsiteX21" fmla="*/ 1019868 w 2076607"/>
                  <a:gd name="connsiteY21" fmla="*/ 3 h 2561350"/>
                  <a:gd name="connsiteX0" fmla="*/ 1030195 w 2086934"/>
                  <a:gd name="connsiteY0" fmla="*/ 3 h 2561350"/>
                  <a:gd name="connsiteX1" fmla="*/ 1244508 w 2086934"/>
                  <a:gd name="connsiteY1" fmla="*/ 286050 h 2561350"/>
                  <a:gd name="connsiteX2" fmla="*/ 1222372 w 2086934"/>
                  <a:gd name="connsiteY2" fmla="*/ 389002 h 2561350"/>
                  <a:gd name="connsiteX3" fmla="*/ 1973660 w 2086934"/>
                  <a:gd name="connsiteY3" fmla="*/ 369108 h 2561350"/>
                  <a:gd name="connsiteX4" fmla="*/ 1967028 w 2086934"/>
                  <a:gd name="connsiteY4" fmla="*/ 1096546 h 2561350"/>
                  <a:gd name="connsiteX5" fmla="*/ 1864448 w 2086934"/>
                  <a:gd name="connsiteY5" fmla="*/ 1037347 h 2561350"/>
                  <a:gd name="connsiteX6" fmla="*/ 1848806 w 2086934"/>
                  <a:gd name="connsiteY6" fmla="*/ 1520560 h 2561350"/>
                  <a:gd name="connsiteX7" fmla="*/ 2000186 w 2086934"/>
                  <a:gd name="connsiteY7" fmla="*/ 1456260 h 2561350"/>
                  <a:gd name="connsiteX8" fmla="*/ 1953766 w 2086934"/>
                  <a:gd name="connsiteY8" fmla="*/ 2180265 h 2561350"/>
                  <a:gd name="connsiteX9" fmla="*/ 1224635 w 2086934"/>
                  <a:gd name="connsiteY9" fmla="*/ 2167002 h 2561350"/>
                  <a:gd name="connsiteX10" fmla="*/ 1244508 w 2086934"/>
                  <a:gd name="connsiteY10" fmla="*/ 2275300 h 2561350"/>
                  <a:gd name="connsiteX11" fmla="*/ 794452 w 2086934"/>
                  <a:gd name="connsiteY11" fmla="*/ 2277680 h 2561350"/>
                  <a:gd name="connsiteX12" fmla="*/ 824385 w 2086934"/>
                  <a:gd name="connsiteY12" fmla="*/ 2167002 h 2561350"/>
                  <a:gd name="connsiteX13" fmla="*/ 131460 w 2086934"/>
                  <a:gd name="connsiteY13" fmla="*/ 2200159 h 2561350"/>
                  <a:gd name="connsiteX14" fmla="*/ 111566 w 2086934"/>
                  <a:gd name="connsiteY14" fmla="*/ 1497962 h 2561350"/>
                  <a:gd name="connsiteX15" fmla="*/ 272879 w 2086934"/>
                  <a:gd name="connsiteY15" fmla="*/ 1561668 h 2561350"/>
                  <a:gd name="connsiteX16" fmla="*/ 250605 w 2086934"/>
                  <a:gd name="connsiteY16" fmla="*/ 1045298 h 2561350"/>
                  <a:gd name="connsiteX17" fmla="*/ 9943 w 2086934"/>
                  <a:gd name="connsiteY17" fmla="*/ 1018431 h 2561350"/>
                  <a:gd name="connsiteX18" fmla="*/ 111566 w 2086934"/>
                  <a:gd name="connsiteY18" fmla="*/ 382371 h 2561350"/>
                  <a:gd name="connsiteX19" fmla="*/ 829356 w 2086934"/>
                  <a:gd name="connsiteY19" fmla="*/ 389002 h 2561350"/>
                  <a:gd name="connsiteX20" fmla="*/ 794452 w 2086934"/>
                  <a:gd name="connsiteY20" fmla="*/ 283670 h 2561350"/>
                  <a:gd name="connsiteX21" fmla="*/ 1030195 w 2086934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270566 w 2084621"/>
                  <a:gd name="connsiteY14" fmla="*/ 1561668 h 2561350"/>
                  <a:gd name="connsiteX15" fmla="*/ 248292 w 2084621"/>
                  <a:gd name="connsiteY15" fmla="*/ 1045298 h 2561350"/>
                  <a:gd name="connsiteX16" fmla="*/ 7630 w 2084621"/>
                  <a:gd name="connsiteY16" fmla="*/ 1018431 h 2561350"/>
                  <a:gd name="connsiteX17" fmla="*/ 109253 w 2084621"/>
                  <a:gd name="connsiteY17" fmla="*/ 382371 h 2561350"/>
                  <a:gd name="connsiteX18" fmla="*/ 827043 w 2084621"/>
                  <a:gd name="connsiteY18" fmla="*/ 389002 h 2561350"/>
                  <a:gd name="connsiteX19" fmla="*/ 792139 w 2084621"/>
                  <a:gd name="connsiteY19" fmla="*/ 283670 h 2561350"/>
                  <a:gd name="connsiteX20" fmla="*/ 1027882 w 2084621"/>
                  <a:gd name="connsiteY20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76730 w 2084621"/>
                  <a:gd name="connsiteY14" fmla="*/ 1866419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33820 w 2090559"/>
                  <a:gd name="connsiteY0" fmla="*/ 3 h 2561350"/>
                  <a:gd name="connsiteX1" fmla="*/ 1248133 w 2090559"/>
                  <a:gd name="connsiteY1" fmla="*/ 286050 h 2561350"/>
                  <a:gd name="connsiteX2" fmla="*/ 1225997 w 2090559"/>
                  <a:gd name="connsiteY2" fmla="*/ 389002 h 2561350"/>
                  <a:gd name="connsiteX3" fmla="*/ 1977285 w 2090559"/>
                  <a:gd name="connsiteY3" fmla="*/ 369108 h 2561350"/>
                  <a:gd name="connsiteX4" fmla="*/ 1970653 w 2090559"/>
                  <a:gd name="connsiteY4" fmla="*/ 1096546 h 2561350"/>
                  <a:gd name="connsiteX5" fmla="*/ 1868073 w 2090559"/>
                  <a:gd name="connsiteY5" fmla="*/ 1037347 h 2561350"/>
                  <a:gd name="connsiteX6" fmla="*/ 1852431 w 2090559"/>
                  <a:gd name="connsiteY6" fmla="*/ 1520560 h 2561350"/>
                  <a:gd name="connsiteX7" fmla="*/ 2003811 w 2090559"/>
                  <a:gd name="connsiteY7" fmla="*/ 1456260 h 2561350"/>
                  <a:gd name="connsiteX8" fmla="*/ 1957391 w 2090559"/>
                  <a:gd name="connsiteY8" fmla="*/ 2180265 h 2561350"/>
                  <a:gd name="connsiteX9" fmla="*/ 1228260 w 2090559"/>
                  <a:gd name="connsiteY9" fmla="*/ 2167002 h 2561350"/>
                  <a:gd name="connsiteX10" fmla="*/ 1248133 w 2090559"/>
                  <a:gd name="connsiteY10" fmla="*/ 2275300 h 2561350"/>
                  <a:gd name="connsiteX11" fmla="*/ 798077 w 2090559"/>
                  <a:gd name="connsiteY11" fmla="*/ 2277680 h 2561350"/>
                  <a:gd name="connsiteX12" fmla="*/ 828010 w 2090559"/>
                  <a:gd name="connsiteY12" fmla="*/ 2167002 h 2561350"/>
                  <a:gd name="connsiteX13" fmla="*/ 135085 w 2090559"/>
                  <a:gd name="connsiteY13" fmla="*/ 2200159 h 2561350"/>
                  <a:gd name="connsiteX14" fmla="*/ 6108 w 2090559"/>
                  <a:gd name="connsiteY14" fmla="*/ 1657531 h 2561350"/>
                  <a:gd name="connsiteX15" fmla="*/ 276504 w 2090559"/>
                  <a:gd name="connsiteY15" fmla="*/ 1561668 h 2561350"/>
                  <a:gd name="connsiteX16" fmla="*/ 254230 w 2090559"/>
                  <a:gd name="connsiteY16" fmla="*/ 1045298 h 2561350"/>
                  <a:gd name="connsiteX17" fmla="*/ 13568 w 2090559"/>
                  <a:gd name="connsiteY17" fmla="*/ 1018431 h 2561350"/>
                  <a:gd name="connsiteX18" fmla="*/ 115191 w 2090559"/>
                  <a:gd name="connsiteY18" fmla="*/ 382371 h 2561350"/>
                  <a:gd name="connsiteX19" fmla="*/ 832981 w 2090559"/>
                  <a:gd name="connsiteY19" fmla="*/ 389002 h 2561350"/>
                  <a:gd name="connsiteX20" fmla="*/ 798077 w 2090559"/>
                  <a:gd name="connsiteY20" fmla="*/ 283670 h 2561350"/>
                  <a:gd name="connsiteX21" fmla="*/ 1033820 w 2090559"/>
                  <a:gd name="connsiteY21" fmla="*/ 3 h 2561350"/>
                  <a:gd name="connsiteX0" fmla="*/ 1032856 w 2089595"/>
                  <a:gd name="connsiteY0" fmla="*/ 3 h 2561350"/>
                  <a:gd name="connsiteX1" fmla="*/ 1247169 w 2089595"/>
                  <a:gd name="connsiteY1" fmla="*/ 286050 h 2561350"/>
                  <a:gd name="connsiteX2" fmla="*/ 1225033 w 2089595"/>
                  <a:gd name="connsiteY2" fmla="*/ 389002 h 2561350"/>
                  <a:gd name="connsiteX3" fmla="*/ 1976321 w 2089595"/>
                  <a:gd name="connsiteY3" fmla="*/ 369108 h 2561350"/>
                  <a:gd name="connsiteX4" fmla="*/ 1969689 w 2089595"/>
                  <a:gd name="connsiteY4" fmla="*/ 1096546 h 2561350"/>
                  <a:gd name="connsiteX5" fmla="*/ 1867109 w 2089595"/>
                  <a:gd name="connsiteY5" fmla="*/ 1037347 h 2561350"/>
                  <a:gd name="connsiteX6" fmla="*/ 1851467 w 2089595"/>
                  <a:gd name="connsiteY6" fmla="*/ 1520560 h 2561350"/>
                  <a:gd name="connsiteX7" fmla="*/ 2002847 w 2089595"/>
                  <a:gd name="connsiteY7" fmla="*/ 1456260 h 2561350"/>
                  <a:gd name="connsiteX8" fmla="*/ 1956427 w 2089595"/>
                  <a:gd name="connsiteY8" fmla="*/ 2180265 h 2561350"/>
                  <a:gd name="connsiteX9" fmla="*/ 1227296 w 2089595"/>
                  <a:gd name="connsiteY9" fmla="*/ 2167002 h 2561350"/>
                  <a:gd name="connsiteX10" fmla="*/ 1247169 w 2089595"/>
                  <a:gd name="connsiteY10" fmla="*/ 2275300 h 2561350"/>
                  <a:gd name="connsiteX11" fmla="*/ 797113 w 2089595"/>
                  <a:gd name="connsiteY11" fmla="*/ 2277680 h 2561350"/>
                  <a:gd name="connsiteX12" fmla="*/ 827046 w 2089595"/>
                  <a:gd name="connsiteY12" fmla="*/ 2167002 h 2561350"/>
                  <a:gd name="connsiteX13" fmla="*/ 134121 w 2089595"/>
                  <a:gd name="connsiteY13" fmla="*/ 2200159 h 2561350"/>
                  <a:gd name="connsiteX14" fmla="*/ 5144 w 2089595"/>
                  <a:gd name="connsiteY14" fmla="*/ 1657531 h 2561350"/>
                  <a:gd name="connsiteX15" fmla="*/ 275540 w 2089595"/>
                  <a:gd name="connsiteY15" fmla="*/ 1561668 h 2561350"/>
                  <a:gd name="connsiteX16" fmla="*/ 253266 w 2089595"/>
                  <a:gd name="connsiteY16" fmla="*/ 1045298 h 2561350"/>
                  <a:gd name="connsiteX17" fmla="*/ 12604 w 2089595"/>
                  <a:gd name="connsiteY17" fmla="*/ 1018431 h 2561350"/>
                  <a:gd name="connsiteX18" fmla="*/ 114227 w 2089595"/>
                  <a:gd name="connsiteY18" fmla="*/ 382371 h 2561350"/>
                  <a:gd name="connsiteX19" fmla="*/ 832017 w 2089595"/>
                  <a:gd name="connsiteY19" fmla="*/ 389002 h 2561350"/>
                  <a:gd name="connsiteX20" fmla="*/ 797113 w 2089595"/>
                  <a:gd name="connsiteY20" fmla="*/ 283670 h 2561350"/>
                  <a:gd name="connsiteX21" fmla="*/ 1032856 w 2089595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863015 w 2081039"/>
                  <a:gd name="connsiteY4" fmla="*/ 1037347 h 2561350"/>
                  <a:gd name="connsiteX5" fmla="*/ 1847373 w 2081039"/>
                  <a:gd name="connsiteY5" fmla="*/ 1520560 h 2561350"/>
                  <a:gd name="connsiteX6" fmla="*/ 1998753 w 2081039"/>
                  <a:gd name="connsiteY6" fmla="*/ 1456260 h 2561350"/>
                  <a:gd name="connsiteX7" fmla="*/ 1952333 w 2081039"/>
                  <a:gd name="connsiteY7" fmla="*/ 2180265 h 2561350"/>
                  <a:gd name="connsiteX8" fmla="*/ 1223202 w 2081039"/>
                  <a:gd name="connsiteY8" fmla="*/ 2167002 h 2561350"/>
                  <a:gd name="connsiteX9" fmla="*/ 1243075 w 2081039"/>
                  <a:gd name="connsiteY9" fmla="*/ 2275300 h 2561350"/>
                  <a:gd name="connsiteX10" fmla="*/ 793019 w 2081039"/>
                  <a:gd name="connsiteY10" fmla="*/ 2277680 h 2561350"/>
                  <a:gd name="connsiteX11" fmla="*/ 822952 w 2081039"/>
                  <a:gd name="connsiteY11" fmla="*/ 2167002 h 2561350"/>
                  <a:gd name="connsiteX12" fmla="*/ 130027 w 2081039"/>
                  <a:gd name="connsiteY12" fmla="*/ 2200159 h 2561350"/>
                  <a:gd name="connsiteX13" fmla="*/ 1050 w 2081039"/>
                  <a:gd name="connsiteY13" fmla="*/ 1657531 h 2561350"/>
                  <a:gd name="connsiteX14" fmla="*/ 271446 w 2081039"/>
                  <a:gd name="connsiteY14" fmla="*/ 1561668 h 2561350"/>
                  <a:gd name="connsiteX15" fmla="*/ 249172 w 2081039"/>
                  <a:gd name="connsiteY15" fmla="*/ 1045298 h 2561350"/>
                  <a:gd name="connsiteX16" fmla="*/ 8510 w 2081039"/>
                  <a:gd name="connsiteY16" fmla="*/ 1018431 h 2561350"/>
                  <a:gd name="connsiteX17" fmla="*/ 110133 w 2081039"/>
                  <a:gd name="connsiteY17" fmla="*/ 382371 h 2561350"/>
                  <a:gd name="connsiteX18" fmla="*/ 827923 w 2081039"/>
                  <a:gd name="connsiteY18" fmla="*/ 389002 h 2561350"/>
                  <a:gd name="connsiteX19" fmla="*/ 793019 w 2081039"/>
                  <a:gd name="connsiteY19" fmla="*/ 283670 h 2561350"/>
                  <a:gd name="connsiteX20" fmla="*/ 1028762 w 2081039"/>
                  <a:gd name="connsiteY20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933270 w 2081039"/>
                  <a:gd name="connsiteY4" fmla="*/ 764780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890996 w 2072429"/>
                  <a:gd name="connsiteY7" fmla="*/ 1722186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47373 w 2072429"/>
                  <a:gd name="connsiteY5" fmla="*/ 1535481 h 2561350"/>
                  <a:gd name="connsiteX6" fmla="*/ 2065070 w 2072429"/>
                  <a:gd name="connsiteY6" fmla="*/ 1597847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997927 w 2072429"/>
                  <a:gd name="connsiteY5" fmla="*/ 118007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069564" h="2561350">
                    <a:moveTo>
                      <a:pt x="1028762" y="3"/>
                    </a:moveTo>
                    <a:cubicBezTo>
                      <a:pt x="1197831" y="-691"/>
                      <a:pt x="1365814" y="120921"/>
                      <a:pt x="1243075" y="286050"/>
                    </a:cubicBezTo>
                    <a:cubicBezTo>
                      <a:pt x="1226965" y="315682"/>
                      <a:pt x="1215183" y="348101"/>
                      <a:pt x="1220939" y="389002"/>
                    </a:cubicBezTo>
                    <a:cubicBezTo>
                      <a:pt x="1226007" y="528261"/>
                      <a:pt x="1696102" y="461119"/>
                      <a:pt x="1959793" y="361648"/>
                    </a:cubicBezTo>
                    <a:cubicBezTo>
                      <a:pt x="2053648" y="496394"/>
                      <a:pt x="2070837" y="822506"/>
                      <a:pt x="2067556" y="961234"/>
                    </a:cubicBezTo>
                    <a:cubicBezTo>
                      <a:pt x="2071425" y="1080232"/>
                      <a:pt x="2014728" y="1106744"/>
                      <a:pt x="1881048" y="1030865"/>
                    </a:cubicBezTo>
                    <a:cubicBezTo>
                      <a:pt x="1483772" y="845572"/>
                      <a:pt x="1585020" y="1699608"/>
                      <a:pt x="1847373" y="1535481"/>
                    </a:cubicBezTo>
                    <a:cubicBezTo>
                      <a:pt x="1929125" y="1495441"/>
                      <a:pt x="2055039" y="1373504"/>
                      <a:pt x="2065070" y="1597847"/>
                    </a:cubicBezTo>
                    <a:cubicBezTo>
                      <a:pt x="2080077" y="1677957"/>
                      <a:pt x="2061145" y="2086235"/>
                      <a:pt x="1952333" y="2180265"/>
                    </a:cubicBezTo>
                    <a:cubicBezTo>
                      <a:pt x="1755709" y="2153739"/>
                      <a:pt x="1373407" y="2007849"/>
                      <a:pt x="1223202" y="2167002"/>
                    </a:cubicBezTo>
                    <a:cubicBezTo>
                      <a:pt x="1209721" y="2193452"/>
                      <a:pt x="1212523" y="2230274"/>
                      <a:pt x="1243075" y="2275300"/>
                    </a:cubicBezTo>
                    <a:cubicBezTo>
                      <a:pt x="1483581" y="2660267"/>
                      <a:pt x="581086" y="2652331"/>
                      <a:pt x="793019" y="2277680"/>
                    </a:cubicBezTo>
                    <a:cubicBezTo>
                      <a:pt x="831994" y="2223379"/>
                      <a:pt x="839802" y="2190096"/>
                      <a:pt x="822952" y="2167002"/>
                    </a:cubicBezTo>
                    <a:cubicBezTo>
                      <a:pt x="720184" y="2021111"/>
                      <a:pt x="378685" y="2147108"/>
                      <a:pt x="130027" y="2200159"/>
                    </a:cubicBezTo>
                    <a:cubicBezTo>
                      <a:pt x="37391" y="2130168"/>
                      <a:pt x="-7600" y="1771407"/>
                      <a:pt x="1050" y="1657531"/>
                    </a:cubicBezTo>
                    <a:cubicBezTo>
                      <a:pt x="24620" y="1416831"/>
                      <a:pt x="117773" y="1502066"/>
                      <a:pt x="271446" y="1561668"/>
                    </a:cubicBezTo>
                    <a:cubicBezTo>
                      <a:pt x="483628" y="1635999"/>
                      <a:pt x="591036" y="1022800"/>
                      <a:pt x="249172" y="1045298"/>
                    </a:cubicBezTo>
                    <a:cubicBezTo>
                      <a:pt x="168463" y="1050498"/>
                      <a:pt x="31683" y="1183628"/>
                      <a:pt x="8510" y="1018431"/>
                    </a:cubicBezTo>
                    <a:cubicBezTo>
                      <a:pt x="-14663" y="907943"/>
                      <a:pt x="13766" y="478572"/>
                      <a:pt x="110133" y="382371"/>
                    </a:cubicBezTo>
                    <a:cubicBezTo>
                      <a:pt x="506339" y="514999"/>
                      <a:pt x="789812" y="488473"/>
                      <a:pt x="827923" y="389002"/>
                    </a:cubicBezTo>
                    <a:cubicBezTo>
                      <a:pt x="838244" y="365427"/>
                      <a:pt x="828672" y="333342"/>
                      <a:pt x="793019" y="283670"/>
                    </a:cubicBezTo>
                    <a:cubicBezTo>
                      <a:pt x="687053" y="96344"/>
                      <a:pt x="859693" y="698"/>
                      <a:pt x="1028762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2"/>
                  </a:gs>
                  <a:gs pos="100000">
                    <a:schemeClr val="tx2"/>
                  </a:gs>
                </a:gsLst>
                <a:lin ang="5400000" scaled="1"/>
                <a:tileRect/>
              </a:gradFill>
              <a:ln>
                <a:noFill/>
              </a:ln>
              <a:effectLst/>
              <a:sp3d prstMaterial="dkEdge">
                <a:bevelT w="508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4" name="Rectangle 5"/>
              <p:cNvSpPr/>
              <p:nvPr/>
            </p:nvSpPr>
            <p:spPr>
              <a:xfrm rot="5400000">
                <a:off x="6225169" y="4496805"/>
                <a:ext cx="1427811" cy="1792219"/>
              </a:xfrm>
              <a:custGeom>
                <a:avLst/>
                <a:gdLst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949187"/>
                  <a:gd name="connsiteY0" fmla="*/ 3 h 2561350"/>
                  <a:gd name="connsiteX1" fmla="*/ 1132942 w 1949187"/>
                  <a:gd name="connsiteY1" fmla="*/ 286050 h 2561350"/>
                  <a:gd name="connsiteX2" fmla="*/ 1110806 w 1949187"/>
                  <a:gd name="connsiteY2" fmla="*/ 389002 h 2561350"/>
                  <a:gd name="connsiteX3" fmla="*/ 1862094 w 1949187"/>
                  <a:gd name="connsiteY3" fmla="*/ 369108 h 2561350"/>
                  <a:gd name="connsiteX4" fmla="*/ 1842200 w 1949187"/>
                  <a:gd name="connsiteY4" fmla="*/ 1063389 h 2561350"/>
                  <a:gd name="connsiteX5" fmla="*/ 1752882 w 1949187"/>
                  <a:gd name="connsiteY5" fmla="*/ 1037347 h 2561350"/>
                  <a:gd name="connsiteX6" fmla="*/ 1750502 w 1949187"/>
                  <a:gd name="connsiteY6" fmla="*/ 1487403 h 2561350"/>
                  <a:gd name="connsiteX7" fmla="*/ 1842200 w 1949187"/>
                  <a:gd name="connsiteY7" fmla="*/ 1449629 h 2561350"/>
                  <a:gd name="connsiteX8" fmla="*/ 1842200 w 1949187"/>
                  <a:gd name="connsiteY8" fmla="*/ 2167002 h 2561350"/>
                  <a:gd name="connsiteX9" fmla="*/ 1113069 w 1949187"/>
                  <a:gd name="connsiteY9" fmla="*/ 2167002 h 2561350"/>
                  <a:gd name="connsiteX10" fmla="*/ 1132942 w 1949187"/>
                  <a:gd name="connsiteY10" fmla="*/ 2275300 h 2561350"/>
                  <a:gd name="connsiteX11" fmla="*/ 682886 w 1949187"/>
                  <a:gd name="connsiteY11" fmla="*/ 2277680 h 2561350"/>
                  <a:gd name="connsiteX12" fmla="*/ 712819 w 1949187"/>
                  <a:gd name="connsiteY12" fmla="*/ 2167002 h 2561350"/>
                  <a:gd name="connsiteX13" fmla="*/ 46420 w 1949187"/>
                  <a:gd name="connsiteY13" fmla="*/ 2167002 h 2561350"/>
                  <a:gd name="connsiteX14" fmla="*/ 46420 w 1949187"/>
                  <a:gd name="connsiteY14" fmla="*/ 1458174 h 2561350"/>
                  <a:gd name="connsiteX15" fmla="*/ 141419 w 1949187"/>
                  <a:gd name="connsiteY15" fmla="*/ 1495354 h 2561350"/>
                  <a:gd name="connsiteX16" fmla="*/ 139039 w 1949187"/>
                  <a:gd name="connsiteY16" fmla="*/ 1045298 h 2561350"/>
                  <a:gd name="connsiteX17" fmla="*/ 46420 w 1949187"/>
                  <a:gd name="connsiteY17" fmla="*/ 1071146 h 2561350"/>
                  <a:gd name="connsiteX18" fmla="*/ 0 w 1949187"/>
                  <a:gd name="connsiteY18" fmla="*/ 382371 h 2561350"/>
                  <a:gd name="connsiteX19" fmla="*/ 717790 w 1949187"/>
                  <a:gd name="connsiteY19" fmla="*/ 389002 h 2561350"/>
                  <a:gd name="connsiteX20" fmla="*/ 682886 w 1949187"/>
                  <a:gd name="connsiteY20" fmla="*/ 283670 h 2561350"/>
                  <a:gd name="connsiteX21" fmla="*/ 918629 w 1949187"/>
                  <a:gd name="connsiteY21" fmla="*/ 3 h 2561350"/>
                  <a:gd name="connsiteX0" fmla="*/ 918629 w 1966660"/>
                  <a:gd name="connsiteY0" fmla="*/ 3 h 2561350"/>
                  <a:gd name="connsiteX1" fmla="*/ 1132942 w 1966660"/>
                  <a:gd name="connsiteY1" fmla="*/ 286050 h 2561350"/>
                  <a:gd name="connsiteX2" fmla="*/ 1110806 w 1966660"/>
                  <a:gd name="connsiteY2" fmla="*/ 389002 h 2561350"/>
                  <a:gd name="connsiteX3" fmla="*/ 1862094 w 1966660"/>
                  <a:gd name="connsiteY3" fmla="*/ 369108 h 2561350"/>
                  <a:gd name="connsiteX4" fmla="*/ 1842200 w 1966660"/>
                  <a:gd name="connsiteY4" fmla="*/ 1063389 h 2561350"/>
                  <a:gd name="connsiteX5" fmla="*/ 1752882 w 1966660"/>
                  <a:gd name="connsiteY5" fmla="*/ 1037347 h 2561350"/>
                  <a:gd name="connsiteX6" fmla="*/ 1750502 w 1966660"/>
                  <a:gd name="connsiteY6" fmla="*/ 1487403 h 2561350"/>
                  <a:gd name="connsiteX7" fmla="*/ 1842200 w 1966660"/>
                  <a:gd name="connsiteY7" fmla="*/ 1449629 h 2561350"/>
                  <a:gd name="connsiteX8" fmla="*/ 1842200 w 1966660"/>
                  <a:gd name="connsiteY8" fmla="*/ 2167002 h 2561350"/>
                  <a:gd name="connsiteX9" fmla="*/ 1113069 w 1966660"/>
                  <a:gd name="connsiteY9" fmla="*/ 2167002 h 2561350"/>
                  <a:gd name="connsiteX10" fmla="*/ 1132942 w 1966660"/>
                  <a:gd name="connsiteY10" fmla="*/ 2275300 h 2561350"/>
                  <a:gd name="connsiteX11" fmla="*/ 682886 w 1966660"/>
                  <a:gd name="connsiteY11" fmla="*/ 2277680 h 2561350"/>
                  <a:gd name="connsiteX12" fmla="*/ 712819 w 1966660"/>
                  <a:gd name="connsiteY12" fmla="*/ 2167002 h 2561350"/>
                  <a:gd name="connsiteX13" fmla="*/ 46420 w 1966660"/>
                  <a:gd name="connsiteY13" fmla="*/ 2167002 h 2561350"/>
                  <a:gd name="connsiteX14" fmla="*/ 46420 w 1966660"/>
                  <a:gd name="connsiteY14" fmla="*/ 1458174 h 2561350"/>
                  <a:gd name="connsiteX15" fmla="*/ 141419 w 1966660"/>
                  <a:gd name="connsiteY15" fmla="*/ 1495354 h 2561350"/>
                  <a:gd name="connsiteX16" fmla="*/ 139039 w 1966660"/>
                  <a:gd name="connsiteY16" fmla="*/ 1045298 h 2561350"/>
                  <a:gd name="connsiteX17" fmla="*/ 46420 w 1966660"/>
                  <a:gd name="connsiteY17" fmla="*/ 1071146 h 2561350"/>
                  <a:gd name="connsiteX18" fmla="*/ 0 w 1966660"/>
                  <a:gd name="connsiteY18" fmla="*/ 382371 h 2561350"/>
                  <a:gd name="connsiteX19" fmla="*/ 717790 w 1966660"/>
                  <a:gd name="connsiteY19" fmla="*/ 389002 h 2561350"/>
                  <a:gd name="connsiteX20" fmla="*/ 682886 w 1966660"/>
                  <a:gd name="connsiteY20" fmla="*/ 283670 h 2561350"/>
                  <a:gd name="connsiteX21" fmla="*/ 918629 w 1966660"/>
                  <a:gd name="connsiteY21" fmla="*/ 3 h 2561350"/>
                  <a:gd name="connsiteX0" fmla="*/ 1023861 w 2071892"/>
                  <a:gd name="connsiteY0" fmla="*/ 3 h 2561350"/>
                  <a:gd name="connsiteX1" fmla="*/ 1238174 w 2071892"/>
                  <a:gd name="connsiteY1" fmla="*/ 286050 h 2561350"/>
                  <a:gd name="connsiteX2" fmla="*/ 1216038 w 2071892"/>
                  <a:gd name="connsiteY2" fmla="*/ 389002 h 2561350"/>
                  <a:gd name="connsiteX3" fmla="*/ 1967326 w 2071892"/>
                  <a:gd name="connsiteY3" fmla="*/ 369108 h 2561350"/>
                  <a:gd name="connsiteX4" fmla="*/ 1947432 w 2071892"/>
                  <a:gd name="connsiteY4" fmla="*/ 1063389 h 2561350"/>
                  <a:gd name="connsiteX5" fmla="*/ 1858114 w 2071892"/>
                  <a:gd name="connsiteY5" fmla="*/ 1037347 h 2561350"/>
                  <a:gd name="connsiteX6" fmla="*/ 1855734 w 2071892"/>
                  <a:gd name="connsiteY6" fmla="*/ 1487403 h 2561350"/>
                  <a:gd name="connsiteX7" fmla="*/ 1947432 w 2071892"/>
                  <a:gd name="connsiteY7" fmla="*/ 1449629 h 2561350"/>
                  <a:gd name="connsiteX8" fmla="*/ 1947432 w 2071892"/>
                  <a:gd name="connsiteY8" fmla="*/ 2167002 h 2561350"/>
                  <a:gd name="connsiteX9" fmla="*/ 1218301 w 2071892"/>
                  <a:gd name="connsiteY9" fmla="*/ 2167002 h 2561350"/>
                  <a:gd name="connsiteX10" fmla="*/ 1238174 w 2071892"/>
                  <a:gd name="connsiteY10" fmla="*/ 2275300 h 2561350"/>
                  <a:gd name="connsiteX11" fmla="*/ 788118 w 2071892"/>
                  <a:gd name="connsiteY11" fmla="*/ 2277680 h 2561350"/>
                  <a:gd name="connsiteX12" fmla="*/ 818051 w 2071892"/>
                  <a:gd name="connsiteY12" fmla="*/ 2167002 h 2561350"/>
                  <a:gd name="connsiteX13" fmla="*/ 151652 w 2071892"/>
                  <a:gd name="connsiteY13" fmla="*/ 2167002 h 2561350"/>
                  <a:gd name="connsiteX14" fmla="*/ 151652 w 2071892"/>
                  <a:gd name="connsiteY14" fmla="*/ 1458174 h 2561350"/>
                  <a:gd name="connsiteX15" fmla="*/ 246651 w 2071892"/>
                  <a:gd name="connsiteY15" fmla="*/ 1495354 h 2561350"/>
                  <a:gd name="connsiteX16" fmla="*/ 244271 w 2071892"/>
                  <a:gd name="connsiteY16" fmla="*/ 1045298 h 2561350"/>
                  <a:gd name="connsiteX17" fmla="*/ 151652 w 2071892"/>
                  <a:gd name="connsiteY17" fmla="*/ 1071146 h 2561350"/>
                  <a:gd name="connsiteX18" fmla="*/ 105232 w 2071892"/>
                  <a:gd name="connsiteY18" fmla="*/ 382371 h 2561350"/>
                  <a:gd name="connsiteX19" fmla="*/ 823022 w 2071892"/>
                  <a:gd name="connsiteY19" fmla="*/ 389002 h 2561350"/>
                  <a:gd name="connsiteX20" fmla="*/ 788118 w 2071892"/>
                  <a:gd name="connsiteY20" fmla="*/ 283670 h 2561350"/>
                  <a:gd name="connsiteX21" fmla="*/ 1023861 w 2071892"/>
                  <a:gd name="connsiteY21" fmla="*/ 3 h 2561350"/>
                  <a:gd name="connsiteX0" fmla="*/ 1039756 w 2087787"/>
                  <a:gd name="connsiteY0" fmla="*/ 3 h 2561350"/>
                  <a:gd name="connsiteX1" fmla="*/ 1254069 w 2087787"/>
                  <a:gd name="connsiteY1" fmla="*/ 286050 h 2561350"/>
                  <a:gd name="connsiteX2" fmla="*/ 1231933 w 2087787"/>
                  <a:gd name="connsiteY2" fmla="*/ 389002 h 2561350"/>
                  <a:gd name="connsiteX3" fmla="*/ 1983221 w 2087787"/>
                  <a:gd name="connsiteY3" fmla="*/ 369108 h 2561350"/>
                  <a:gd name="connsiteX4" fmla="*/ 1963327 w 2087787"/>
                  <a:gd name="connsiteY4" fmla="*/ 1063389 h 2561350"/>
                  <a:gd name="connsiteX5" fmla="*/ 1874009 w 2087787"/>
                  <a:gd name="connsiteY5" fmla="*/ 1037347 h 2561350"/>
                  <a:gd name="connsiteX6" fmla="*/ 1871629 w 2087787"/>
                  <a:gd name="connsiteY6" fmla="*/ 1487403 h 2561350"/>
                  <a:gd name="connsiteX7" fmla="*/ 1963327 w 2087787"/>
                  <a:gd name="connsiteY7" fmla="*/ 1449629 h 2561350"/>
                  <a:gd name="connsiteX8" fmla="*/ 1963327 w 2087787"/>
                  <a:gd name="connsiteY8" fmla="*/ 2167002 h 2561350"/>
                  <a:gd name="connsiteX9" fmla="*/ 1234196 w 2087787"/>
                  <a:gd name="connsiteY9" fmla="*/ 2167002 h 2561350"/>
                  <a:gd name="connsiteX10" fmla="*/ 1254069 w 2087787"/>
                  <a:gd name="connsiteY10" fmla="*/ 2275300 h 2561350"/>
                  <a:gd name="connsiteX11" fmla="*/ 804013 w 2087787"/>
                  <a:gd name="connsiteY11" fmla="*/ 2277680 h 2561350"/>
                  <a:gd name="connsiteX12" fmla="*/ 833946 w 2087787"/>
                  <a:gd name="connsiteY12" fmla="*/ 2167002 h 2561350"/>
                  <a:gd name="connsiteX13" fmla="*/ 167547 w 2087787"/>
                  <a:gd name="connsiteY13" fmla="*/ 2167002 h 2561350"/>
                  <a:gd name="connsiteX14" fmla="*/ 167547 w 2087787"/>
                  <a:gd name="connsiteY14" fmla="*/ 1458174 h 2561350"/>
                  <a:gd name="connsiteX15" fmla="*/ 262546 w 2087787"/>
                  <a:gd name="connsiteY15" fmla="*/ 1495354 h 2561350"/>
                  <a:gd name="connsiteX16" fmla="*/ 260166 w 2087787"/>
                  <a:gd name="connsiteY16" fmla="*/ 1045298 h 2561350"/>
                  <a:gd name="connsiteX17" fmla="*/ 167547 w 2087787"/>
                  <a:gd name="connsiteY17" fmla="*/ 1071146 h 2561350"/>
                  <a:gd name="connsiteX18" fmla="*/ 121127 w 2087787"/>
                  <a:gd name="connsiteY18" fmla="*/ 382371 h 2561350"/>
                  <a:gd name="connsiteX19" fmla="*/ 838917 w 2087787"/>
                  <a:gd name="connsiteY19" fmla="*/ 389002 h 2561350"/>
                  <a:gd name="connsiteX20" fmla="*/ 804013 w 2087787"/>
                  <a:gd name="connsiteY20" fmla="*/ 283670 h 2561350"/>
                  <a:gd name="connsiteX21" fmla="*/ 1039756 w 2087787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88885"/>
                  <a:gd name="connsiteY0" fmla="*/ 3 h 2561350"/>
                  <a:gd name="connsiteX1" fmla="*/ 1239747 w 2088885"/>
                  <a:gd name="connsiteY1" fmla="*/ 286050 h 2561350"/>
                  <a:gd name="connsiteX2" fmla="*/ 1217611 w 2088885"/>
                  <a:gd name="connsiteY2" fmla="*/ 389002 h 2561350"/>
                  <a:gd name="connsiteX3" fmla="*/ 1968899 w 2088885"/>
                  <a:gd name="connsiteY3" fmla="*/ 369108 h 2561350"/>
                  <a:gd name="connsiteX4" fmla="*/ 1949005 w 2088885"/>
                  <a:gd name="connsiteY4" fmla="*/ 1063389 h 2561350"/>
                  <a:gd name="connsiteX5" fmla="*/ 1859687 w 2088885"/>
                  <a:gd name="connsiteY5" fmla="*/ 1037347 h 2561350"/>
                  <a:gd name="connsiteX6" fmla="*/ 1857307 w 2088885"/>
                  <a:gd name="connsiteY6" fmla="*/ 1487403 h 2561350"/>
                  <a:gd name="connsiteX7" fmla="*/ 1949005 w 2088885"/>
                  <a:gd name="connsiteY7" fmla="*/ 1449629 h 2561350"/>
                  <a:gd name="connsiteX8" fmla="*/ 1949005 w 2088885"/>
                  <a:gd name="connsiteY8" fmla="*/ 2167002 h 2561350"/>
                  <a:gd name="connsiteX9" fmla="*/ 1219874 w 2088885"/>
                  <a:gd name="connsiteY9" fmla="*/ 2167002 h 2561350"/>
                  <a:gd name="connsiteX10" fmla="*/ 1239747 w 2088885"/>
                  <a:gd name="connsiteY10" fmla="*/ 2275300 h 2561350"/>
                  <a:gd name="connsiteX11" fmla="*/ 789691 w 2088885"/>
                  <a:gd name="connsiteY11" fmla="*/ 2277680 h 2561350"/>
                  <a:gd name="connsiteX12" fmla="*/ 819624 w 2088885"/>
                  <a:gd name="connsiteY12" fmla="*/ 2167002 h 2561350"/>
                  <a:gd name="connsiteX13" fmla="*/ 153225 w 2088885"/>
                  <a:gd name="connsiteY13" fmla="*/ 2167002 h 2561350"/>
                  <a:gd name="connsiteX14" fmla="*/ 153225 w 2088885"/>
                  <a:gd name="connsiteY14" fmla="*/ 1458174 h 2561350"/>
                  <a:gd name="connsiteX15" fmla="*/ 248224 w 2088885"/>
                  <a:gd name="connsiteY15" fmla="*/ 1495354 h 2561350"/>
                  <a:gd name="connsiteX16" fmla="*/ 245844 w 2088885"/>
                  <a:gd name="connsiteY16" fmla="*/ 1045298 h 2561350"/>
                  <a:gd name="connsiteX17" fmla="*/ 153225 w 2088885"/>
                  <a:gd name="connsiteY17" fmla="*/ 1071146 h 2561350"/>
                  <a:gd name="connsiteX18" fmla="*/ 106805 w 2088885"/>
                  <a:gd name="connsiteY18" fmla="*/ 382371 h 2561350"/>
                  <a:gd name="connsiteX19" fmla="*/ 824595 w 2088885"/>
                  <a:gd name="connsiteY19" fmla="*/ 389002 h 2561350"/>
                  <a:gd name="connsiteX20" fmla="*/ 789691 w 2088885"/>
                  <a:gd name="connsiteY20" fmla="*/ 283670 h 2561350"/>
                  <a:gd name="connsiteX21" fmla="*/ 1025434 w 208888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102756"/>
                  <a:gd name="connsiteY0" fmla="*/ 3 h 2561350"/>
                  <a:gd name="connsiteX1" fmla="*/ 1239747 w 2102756"/>
                  <a:gd name="connsiteY1" fmla="*/ 286050 h 2561350"/>
                  <a:gd name="connsiteX2" fmla="*/ 1217611 w 2102756"/>
                  <a:gd name="connsiteY2" fmla="*/ 389002 h 2561350"/>
                  <a:gd name="connsiteX3" fmla="*/ 1968899 w 2102756"/>
                  <a:gd name="connsiteY3" fmla="*/ 369108 h 2561350"/>
                  <a:gd name="connsiteX4" fmla="*/ 1949005 w 2102756"/>
                  <a:gd name="connsiteY4" fmla="*/ 1063389 h 2561350"/>
                  <a:gd name="connsiteX5" fmla="*/ 1859687 w 2102756"/>
                  <a:gd name="connsiteY5" fmla="*/ 1037347 h 2561350"/>
                  <a:gd name="connsiteX6" fmla="*/ 1857307 w 2102756"/>
                  <a:gd name="connsiteY6" fmla="*/ 1487403 h 2561350"/>
                  <a:gd name="connsiteX7" fmla="*/ 1995425 w 2102756"/>
                  <a:gd name="connsiteY7" fmla="*/ 1456260 h 2561350"/>
                  <a:gd name="connsiteX8" fmla="*/ 1949005 w 2102756"/>
                  <a:gd name="connsiteY8" fmla="*/ 2167002 h 2561350"/>
                  <a:gd name="connsiteX9" fmla="*/ 1219874 w 2102756"/>
                  <a:gd name="connsiteY9" fmla="*/ 2167002 h 2561350"/>
                  <a:gd name="connsiteX10" fmla="*/ 1239747 w 2102756"/>
                  <a:gd name="connsiteY10" fmla="*/ 2275300 h 2561350"/>
                  <a:gd name="connsiteX11" fmla="*/ 789691 w 2102756"/>
                  <a:gd name="connsiteY11" fmla="*/ 2277680 h 2561350"/>
                  <a:gd name="connsiteX12" fmla="*/ 819624 w 2102756"/>
                  <a:gd name="connsiteY12" fmla="*/ 2167002 h 2561350"/>
                  <a:gd name="connsiteX13" fmla="*/ 153225 w 2102756"/>
                  <a:gd name="connsiteY13" fmla="*/ 2167002 h 2561350"/>
                  <a:gd name="connsiteX14" fmla="*/ 153225 w 2102756"/>
                  <a:gd name="connsiteY14" fmla="*/ 1458174 h 2561350"/>
                  <a:gd name="connsiteX15" fmla="*/ 248224 w 2102756"/>
                  <a:gd name="connsiteY15" fmla="*/ 1495354 h 2561350"/>
                  <a:gd name="connsiteX16" fmla="*/ 245844 w 2102756"/>
                  <a:gd name="connsiteY16" fmla="*/ 1045298 h 2561350"/>
                  <a:gd name="connsiteX17" fmla="*/ 153225 w 2102756"/>
                  <a:gd name="connsiteY17" fmla="*/ 1071146 h 2561350"/>
                  <a:gd name="connsiteX18" fmla="*/ 106805 w 2102756"/>
                  <a:gd name="connsiteY18" fmla="*/ 382371 h 2561350"/>
                  <a:gd name="connsiteX19" fmla="*/ 824595 w 2102756"/>
                  <a:gd name="connsiteY19" fmla="*/ 389002 h 2561350"/>
                  <a:gd name="connsiteX20" fmla="*/ 789691 w 2102756"/>
                  <a:gd name="connsiteY20" fmla="*/ 283670 h 2561350"/>
                  <a:gd name="connsiteX21" fmla="*/ 1025434 w 2102756"/>
                  <a:gd name="connsiteY21" fmla="*/ 3 h 2561350"/>
                  <a:gd name="connsiteX0" fmla="*/ 1025434 w 2076232"/>
                  <a:gd name="connsiteY0" fmla="*/ 3 h 2561350"/>
                  <a:gd name="connsiteX1" fmla="*/ 1239747 w 2076232"/>
                  <a:gd name="connsiteY1" fmla="*/ 286050 h 2561350"/>
                  <a:gd name="connsiteX2" fmla="*/ 1217611 w 2076232"/>
                  <a:gd name="connsiteY2" fmla="*/ 389002 h 2561350"/>
                  <a:gd name="connsiteX3" fmla="*/ 1968899 w 2076232"/>
                  <a:gd name="connsiteY3" fmla="*/ 369108 h 2561350"/>
                  <a:gd name="connsiteX4" fmla="*/ 1949005 w 2076232"/>
                  <a:gd name="connsiteY4" fmla="*/ 1063389 h 2561350"/>
                  <a:gd name="connsiteX5" fmla="*/ 1859687 w 2076232"/>
                  <a:gd name="connsiteY5" fmla="*/ 1037347 h 2561350"/>
                  <a:gd name="connsiteX6" fmla="*/ 1857307 w 2076232"/>
                  <a:gd name="connsiteY6" fmla="*/ 1487403 h 2561350"/>
                  <a:gd name="connsiteX7" fmla="*/ 1995425 w 2076232"/>
                  <a:gd name="connsiteY7" fmla="*/ 1456260 h 2561350"/>
                  <a:gd name="connsiteX8" fmla="*/ 1949005 w 2076232"/>
                  <a:gd name="connsiteY8" fmla="*/ 2167002 h 2561350"/>
                  <a:gd name="connsiteX9" fmla="*/ 1219874 w 2076232"/>
                  <a:gd name="connsiteY9" fmla="*/ 2167002 h 2561350"/>
                  <a:gd name="connsiteX10" fmla="*/ 1239747 w 2076232"/>
                  <a:gd name="connsiteY10" fmla="*/ 2275300 h 2561350"/>
                  <a:gd name="connsiteX11" fmla="*/ 789691 w 2076232"/>
                  <a:gd name="connsiteY11" fmla="*/ 2277680 h 2561350"/>
                  <a:gd name="connsiteX12" fmla="*/ 819624 w 2076232"/>
                  <a:gd name="connsiteY12" fmla="*/ 2167002 h 2561350"/>
                  <a:gd name="connsiteX13" fmla="*/ 153225 w 2076232"/>
                  <a:gd name="connsiteY13" fmla="*/ 2167002 h 2561350"/>
                  <a:gd name="connsiteX14" fmla="*/ 153225 w 2076232"/>
                  <a:gd name="connsiteY14" fmla="*/ 1458174 h 2561350"/>
                  <a:gd name="connsiteX15" fmla="*/ 248224 w 2076232"/>
                  <a:gd name="connsiteY15" fmla="*/ 1495354 h 2561350"/>
                  <a:gd name="connsiteX16" fmla="*/ 245844 w 2076232"/>
                  <a:gd name="connsiteY16" fmla="*/ 1045298 h 2561350"/>
                  <a:gd name="connsiteX17" fmla="*/ 153225 w 2076232"/>
                  <a:gd name="connsiteY17" fmla="*/ 1071146 h 2561350"/>
                  <a:gd name="connsiteX18" fmla="*/ 106805 w 2076232"/>
                  <a:gd name="connsiteY18" fmla="*/ 382371 h 2561350"/>
                  <a:gd name="connsiteX19" fmla="*/ 824595 w 2076232"/>
                  <a:gd name="connsiteY19" fmla="*/ 389002 h 2561350"/>
                  <a:gd name="connsiteX20" fmla="*/ 789691 w 2076232"/>
                  <a:gd name="connsiteY20" fmla="*/ 283670 h 2561350"/>
                  <a:gd name="connsiteX21" fmla="*/ 1025434 w 2076232"/>
                  <a:gd name="connsiteY21" fmla="*/ 3 h 2561350"/>
                  <a:gd name="connsiteX0" fmla="*/ 1025434 w 2077711"/>
                  <a:gd name="connsiteY0" fmla="*/ 3 h 2561350"/>
                  <a:gd name="connsiteX1" fmla="*/ 1239747 w 2077711"/>
                  <a:gd name="connsiteY1" fmla="*/ 286050 h 2561350"/>
                  <a:gd name="connsiteX2" fmla="*/ 1217611 w 2077711"/>
                  <a:gd name="connsiteY2" fmla="*/ 389002 h 2561350"/>
                  <a:gd name="connsiteX3" fmla="*/ 1968899 w 2077711"/>
                  <a:gd name="connsiteY3" fmla="*/ 369108 h 2561350"/>
                  <a:gd name="connsiteX4" fmla="*/ 1949005 w 2077711"/>
                  <a:gd name="connsiteY4" fmla="*/ 1063389 h 2561350"/>
                  <a:gd name="connsiteX5" fmla="*/ 1859687 w 2077711"/>
                  <a:gd name="connsiteY5" fmla="*/ 1037347 h 2561350"/>
                  <a:gd name="connsiteX6" fmla="*/ 1857307 w 2077711"/>
                  <a:gd name="connsiteY6" fmla="*/ 1487403 h 2561350"/>
                  <a:gd name="connsiteX7" fmla="*/ 1995425 w 2077711"/>
                  <a:gd name="connsiteY7" fmla="*/ 1456260 h 2561350"/>
                  <a:gd name="connsiteX8" fmla="*/ 1949005 w 2077711"/>
                  <a:gd name="connsiteY8" fmla="*/ 2167002 h 2561350"/>
                  <a:gd name="connsiteX9" fmla="*/ 1219874 w 2077711"/>
                  <a:gd name="connsiteY9" fmla="*/ 2167002 h 2561350"/>
                  <a:gd name="connsiteX10" fmla="*/ 1239747 w 2077711"/>
                  <a:gd name="connsiteY10" fmla="*/ 2275300 h 2561350"/>
                  <a:gd name="connsiteX11" fmla="*/ 789691 w 2077711"/>
                  <a:gd name="connsiteY11" fmla="*/ 2277680 h 2561350"/>
                  <a:gd name="connsiteX12" fmla="*/ 819624 w 2077711"/>
                  <a:gd name="connsiteY12" fmla="*/ 2167002 h 2561350"/>
                  <a:gd name="connsiteX13" fmla="*/ 153225 w 2077711"/>
                  <a:gd name="connsiteY13" fmla="*/ 2167002 h 2561350"/>
                  <a:gd name="connsiteX14" fmla="*/ 153225 w 2077711"/>
                  <a:gd name="connsiteY14" fmla="*/ 1458174 h 2561350"/>
                  <a:gd name="connsiteX15" fmla="*/ 248224 w 2077711"/>
                  <a:gd name="connsiteY15" fmla="*/ 1495354 h 2561350"/>
                  <a:gd name="connsiteX16" fmla="*/ 245844 w 2077711"/>
                  <a:gd name="connsiteY16" fmla="*/ 1045298 h 2561350"/>
                  <a:gd name="connsiteX17" fmla="*/ 153225 w 2077711"/>
                  <a:gd name="connsiteY17" fmla="*/ 1071146 h 2561350"/>
                  <a:gd name="connsiteX18" fmla="*/ 106805 w 2077711"/>
                  <a:gd name="connsiteY18" fmla="*/ 382371 h 2561350"/>
                  <a:gd name="connsiteX19" fmla="*/ 824595 w 2077711"/>
                  <a:gd name="connsiteY19" fmla="*/ 389002 h 2561350"/>
                  <a:gd name="connsiteX20" fmla="*/ 789691 w 2077711"/>
                  <a:gd name="connsiteY20" fmla="*/ 283670 h 2561350"/>
                  <a:gd name="connsiteX21" fmla="*/ 1025434 w 2077711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13436 w 2082173"/>
                  <a:gd name="connsiteY14" fmla="*/ 1511225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38495 w 2095234"/>
                  <a:gd name="connsiteY0" fmla="*/ 3 h 2561350"/>
                  <a:gd name="connsiteX1" fmla="*/ 1252808 w 2095234"/>
                  <a:gd name="connsiteY1" fmla="*/ 286050 h 2561350"/>
                  <a:gd name="connsiteX2" fmla="*/ 1230672 w 2095234"/>
                  <a:gd name="connsiteY2" fmla="*/ 389002 h 2561350"/>
                  <a:gd name="connsiteX3" fmla="*/ 1981960 w 2095234"/>
                  <a:gd name="connsiteY3" fmla="*/ 369108 h 2561350"/>
                  <a:gd name="connsiteX4" fmla="*/ 1975328 w 2095234"/>
                  <a:gd name="connsiteY4" fmla="*/ 1096546 h 2561350"/>
                  <a:gd name="connsiteX5" fmla="*/ 1872748 w 2095234"/>
                  <a:gd name="connsiteY5" fmla="*/ 1037347 h 2561350"/>
                  <a:gd name="connsiteX6" fmla="*/ 1857106 w 2095234"/>
                  <a:gd name="connsiteY6" fmla="*/ 1520560 h 2561350"/>
                  <a:gd name="connsiteX7" fmla="*/ 2008486 w 2095234"/>
                  <a:gd name="connsiteY7" fmla="*/ 1456260 h 2561350"/>
                  <a:gd name="connsiteX8" fmla="*/ 1962066 w 2095234"/>
                  <a:gd name="connsiteY8" fmla="*/ 2180265 h 2561350"/>
                  <a:gd name="connsiteX9" fmla="*/ 1232935 w 2095234"/>
                  <a:gd name="connsiteY9" fmla="*/ 2167002 h 2561350"/>
                  <a:gd name="connsiteX10" fmla="*/ 1252808 w 2095234"/>
                  <a:gd name="connsiteY10" fmla="*/ 2275300 h 2561350"/>
                  <a:gd name="connsiteX11" fmla="*/ 802752 w 2095234"/>
                  <a:gd name="connsiteY11" fmla="*/ 2277680 h 2561350"/>
                  <a:gd name="connsiteX12" fmla="*/ 832685 w 2095234"/>
                  <a:gd name="connsiteY12" fmla="*/ 2167002 h 2561350"/>
                  <a:gd name="connsiteX13" fmla="*/ 139760 w 2095234"/>
                  <a:gd name="connsiteY13" fmla="*/ 2200159 h 2561350"/>
                  <a:gd name="connsiteX14" fmla="*/ 119866 w 2095234"/>
                  <a:gd name="connsiteY14" fmla="*/ 1497962 h 2561350"/>
                  <a:gd name="connsiteX15" fmla="*/ 281179 w 2095234"/>
                  <a:gd name="connsiteY15" fmla="*/ 1561668 h 2561350"/>
                  <a:gd name="connsiteX16" fmla="*/ 258905 w 2095234"/>
                  <a:gd name="connsiteY16" fmla="*/ 1045298 h 2561350"/>
                  <a:gd name="connsiteX17" fmla="*/ 146392 w 2095234"/>
                  <a:gd name="connsiteY17" fmla="*/ 1091040 h 2561350"/>
                  <a:gd name="connsiteX18" fmla="*/ 119866 w 2095234"/>
                  <a:gd name="connsiteY18" fmla="*/ 382371 h 2561350"/>
                  <a:gd name="connsiteX19" fmla="*/ 837656 w 2095234"/>
                  <a:gd name="connsiteY19" fmla="*/ 389002 h 2561350"/>
                  <a:gd name="connsiteX20" fmla="*/ 802752 w 2095234"/>
                  <a:gd name="connsiteY20" fmla="*/ 283670 h 2561350"/>
                  <a:gd name="connsiteX21" fmla="*/ 1038495 w 2095234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01239 w 2076607"/>
                  <a:gd name="connsiteY17" fmla="*/ 382371 h 2561350"/>
                  <a:gd name="connsiteX18" fmla="*/ 819029 w 2076607"/>
                  <a:gd name="connsiteY18" fmla="*/ 389002 h 2561350"/>
                  <a:gd name="connsiteX19" fmla="*/ 784125 w 2076607"/>
                  <a:gd name="connsiteY19" fmla="*/ 283670 h 2561350"/>
                  <a:gd name="connsiteX20" fmla="*/ 1019868 w 2076607"/>
                  <a:gd name="connsiteY20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36388 w 2076607"/>
                  <a:gd name="connsiteY17" fmla="*/ 727479 h 2561350"/>
                  <a:gd name="connsiteX18" fmla="*/ 101239 w 2076607"/>
                  <a:gd name="connsiteY18" fmla="*/ 382371 h 2561350"/>
                  <a:gd name="connsiteX19" fmla="*/ 819029 w 2076607"/>
                  <a:gd name="connsiteY19" fmla="*/ 389002 h 2561350"/>
                  <a:gd name="connsiteX20" fmla="*/ 784125 w 2076607"/>
                  <a:gd name="connsiteY20" fmla="*/ 283670 h 2561350"/>
                  <a:gd name="connsiteX21" fmla="*/ 1019868 w 2076607"/>
                  <a:gd name="connsiteY21" fmla="*/ 3 h 2561350"/>
                  <a:gd name="connsiteX0" fmla="*/ 1030195 w 2086934"/>
                  <a:gd name="connsiteY0" fmla="*/ 3 h 2561350"/>
                  <a:gd name="connsiteX1" fmla="*/ 1244508 w 2086934"/>
                  <a:gd name="connsiteY1" fmla="*/ 286050 h 2561350"/>
                  <a:gd name="connsiteX2" fmla="*/ 1222372 w 2086934"/>
                  <a:gd name="connsiteY2" fmla="*/ 389002 h 2561350"/>
                  <a:gd name="connsiteX3" fmla="*/ 1973660 w 2086934"/>
                  <a:gd name="connsiteY3" fmla="*/ 369108 h 2561350"/>
                  <a:gd name="connsiteX4" fmla="*/ 1967028 w 2086934"/>
                  <a:gd name="connsiteY4" fmla="*/ 1096546 h 2561350"/>
                  <a:gd name="connsiteX5" fmla="*/ 1864448 w 2086934"/>
                  <a:gd name="connsiteY5" fmla="*/ 1037347 h 2561350"/>
                  <a:gd name="connsiteX6" fmla="*/ 1848806 w 2086934"/>
                  <a:gd name="connsiteY6" fmla="*/ 1520560 h 2561350"/>
                  <a:gd name="connsiteX7" fmla="*/ 2000186 w 2086934"/>
                  <a:gd name="connsiteY7" fmla="*/ 1456260 h 2561350"/>
                  <a:gd name="connsiteX8" fmla="*/ 1953766 w 2086934"/>
                  <a:gd name="connsiteY8" fmla="*/ 2180265 h 2561350"/>
                  <a:gd name="connsiteX9" fmla="*/ 1224635 w 2086934"/>
                  <a:gd name="connsiteY9" fmla="*/ 2167002 h 2561350"/>
                  <a:gd name="connsiteX10" fmla="*/ 1244508 w 2086934"/>
                  <a:gd name="connsiteY10" fmla="*/ 2275300 h 2561350"/>
                  <a:gd name="connsiteX11" fmla="*/ 794452 w 2086934"/>
                  <a:gd name="connsiteY11" fmla="*/ 2277680 h 2561350"/>
                  <a:gd name="connsiteX12" fmla="*/ 824385 w 2086934"/>
                  <a:gd name="connsiteY12" fmla="*/ 2167002 h 2561350"/>
                  <a:gd name="connsiteX13" fmla="*/ 131460 w 2086934"/>
                  <a:gd name="connsiteY13" fmla="*/ 2200159 h 2561350"/>
                  <a:gd name="connsiteX14" fmla="*/ 111566 w 2086934"/>
                  <a:gd name="connsiteY14" fmla="*/ 1497962 h 2561350"/>
                  <a:gd name="connsiteX15" fmla="*/ 272879 w 2086934"/>
                  <a:gd name="connsiteY15" fmla="*/ 1561668 h 2561350"/>
                  <a:gd name="connsiteX16" fmla="*/ 250605 w 2086934"/>
                  <a:gd name="connsiteY16" fmla="*/ 1045298 h 2561350"/>
                  <a:gd name="connsiteX17" fmla="*/ 9943 w 2086934"/>
                  <a:gd name="connsiteY17" fmla="*/ 1018431 h 2561350"/>
                  <a:gd name="connsiteX18" fmla="*/ 111566 w 2086934"/>
                  <a:gd name="connsiteY18" fmla="*/ 382371 h 2561350"/>
                  <a:gd name="connsiteX19" fmla="*/ 829356 w 2086934"/>
                  <a:gd name="connsiteY19" fmla="*/ 389002 h 2561350"/>
                  <a:gd name="connsiteX20" fmla="*/ 794452 w 2086934"/>
                  <a:gd name="connsiteY20" fmla="*/ 283670 h 2561350"/>
                  <a:gd name="connsiteX21" fmla="*/ 1030195 w 2086934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270566 w 2084621"/>
                  <a:gd name="connsiteY14" fmla="*/ 1561668 h 2561350"/>
                  <a:gd name="connsiteX15" fmla="*/ 248292 w 2084621"/>
                  <a:gd name="connsiteY15" fmla="*/ 1045298 h 2561350"/>
                  <a:gd name="connsiteX16" fmla="*/ 7630 w 2084621"/>
                  <a:gd name="connsiteY16" fmla="*/ 1018431 h 2561350"/>
                  <a:gd name="connsiteX17" fmla="*/ 109253 w 2084621"/>
                  <a:gd name="connsiteY17" fmla="*/ 382371 h 2561350"/>
                  <a:gd name="connsiteX18" fmla="*/ 827043 w 2084621"/>
                  <a:gd name="connsiteY18" fmla="*/ 389002 h 2561350"/>
                  <a:gd name="connsiteX19" fmla="*/ 792139 w 2084621"/>
                  <a:gd name="connsiteY19" fmla="*/ 283670 h 2561350"/>
                  <a:gd name="connsiteX20" fmla="*/ 1027882 w 2084621"/>
                  <a:gd name="connsiteY20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76730 w 2084621"/>
                  <a:gd name="connsiteY14" fmla="*/ 1866419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33820 w 2090559"/>
                  <a:gd name="connsiteY0" fmla="*/ 3 h 2561350"/>
                  <a:gd name="connsiteX1" fmla="*/ 1248133 w 2090559"/>
                  <a:gd name="connsiteY1" fmla="*/ 286050 h 2561350"/>
                  <a:gd name="connsiteX2" fmla="*/ 1225997 w 2090559"/>
                  <a:gd name="connsiteY2" fmla="*/ 389002 h 2561350"/>
                  <a:gd name="connsiteX3" fmla="*/ 1977285 w 2090559"/>
                  <a:gd name="connsiteY3" fmla="*/ 369108 h 2561350"/>
                  <a:gd name="connsiteX4" fmla="*/ 1970653 w 2090559"/>
                  <a:gd name="connsiteY4" fmla="*/ 1096546 h 2561350"/>
                  <a:gd name="connsiteX5" fmla="*/ 1868073 w 2090559"/>
                  <a:gd name="connsiteY5" fmla="*/ 1037347 h 2561350"/>
                  <a:gd name="connsiteX6" fmla="*/ 1852431 w 2090559"/>
                  <a:gd name="connsiteY6" fmla="*/ 1520560 h 2561350"/>
                  <a:gd name="connsiteX7" fmla="*/ 2003811 w 2090559"/>
                  <a:gd name="connsiteY7" fmla="*/ 1456260 h 2561350"/>
                  <a:gd name="connsiteX8" fmla="*/ 1957391 w 2090559"/>
                  <a:gd name="connsiteY8" fmla="*/ 2180265 h 2561350"/>
                  <a:gd name="connsiteX9" fmla="*/ 1228260 w 2090559"/>
                  <a:gd name="connsiteY9" fmla="*/ 2167002 h 2561350"/>
                  <a:gd name="connsiteX10" fmla="*/ 1248133 w 2090559"/>
                  <a:gd name="connsiteY10" fmla="*/ 2275300 h 2561350"/>
                  <a:gd name="connsiteX11" fmla="*/ 798077 w 2090559"/>
                  <a:gd name="connsiteY11" fmla="*/ 2277680 h 2561350"/>
                  <a:gd name="connsiteX12" fmla="*/ 828010 w 2090559"/>
                  <a:gd name="connsiteY12" fmla="*/ 2167002 h 2561350"/>
                  <a:gd name="connsiteX13" fmla="*/ 135085 w 2090559"/>
                  <a:gd name="connsiteY13" fmla="*/ 2200159 h 2561350"/>
                  <a:gd name="connsiteX14" fmla="*/ 6108 w 2090559"/>
                  <a:gd name="connsiteY14" fmla="*/ 1657531 h 2561350"/>
                  <a:gd name="connsiteX15" fmla="*/ 276504 w 2090559"/>
                  <a:gd name="connsiteY15" fmla="*/ 1561668 h 2561350"/>
                  <a:gd name="connsiteX16" fmla="*/ 254230 w 2090559"/>
                  <a:gd name="connsiteY16" fmla="*/ 1045298 h 2561350"/>
                  <a:gd name="connsiteX17" fmla="*/ 13568 w 2090559"/>
                  <a:gd name="connsiteY17" fmla="*/ 1018431 h 2561350"/>
                  <a:gd name="connsiteX18" fmla="*/ 115191 w 2090559"/>
                  <a:gd name="connsiteY18" fmla="*/ 382371 h 2561350"/>
                  <a:gd name="connsiteX19" fmla="*/ 832981 w 2090559"/>
                  <a:gd name="connsiteY19" fmla="*/ 389002 h 2561350"/>
                  <a:gd name="connsiteX20" fmla="*/ 798077 w 2090559"/>
                  <a:gd name="connsiteY20" fmla="*/ 283670 h 2561350"/>
                  <a:gd name="connsiteX21" fmla="*/ 1033820 w 2090559"/>
                  <a:gd name="connsiteY21" fmla="*/ 3 h 2561350"/>
                  <a:gd name="connsiteX0" fmla="*/ 1032856 w 2089595"/>
                  <a:gd name="connsiteY0" fmla="*/ 3 h 2561350"/>
                  <a:gd name="connsiteX1" fmla="*/ 1247169 w 2089595"/>
                  <a:gd name="connsiteY1" fmla="*/ 286050 h 2561350"/>
                  <a:gd name="connsiteX2" fmla="*/ 1225033 w 2089595"/>
                  <a:gd name="connsiteY2" fmla="*/ 389002 h 2561350"/>
                  <a:gd name="connsiteX3" fmla="*/ 1976321 w 2089595"/>
                  <a:gd name="connsiteY3" fmla="*/ 369108 h 2561350"/>
                  <a:gd name="connsiteX4" fmla="*/ 1969689 w 2089595"/>
                  <a:gd name="connsiteY4" fmla="*/ 1096546 h 2561350"/>
                  <a:gd name="connsiteX5" fmla="*/ 1867109 w 2089595"/>
                  <a:gd name="connsiteY5" fmla="*/ 1037347 h 2561350"/>
                  <a:gd name="connsiteX6" fmla="*/ 1851467 w 2089595"/>
                  <a:gd name="connsiteY6" fmla="*/ 1520560 h 2561350"/>
                  <a:gd name="connsiteX7" fmla="*/ 2002847 w 2089595"/>
                  <a:gd name="connsiteY7" fmla="*/ 1456260 h 2561350"/>
                  <a:gd name="connsiteX8" fmla="*/ 1956427 w 2089595"/>
                  <a:gd name="connsiteY8" fmla="*/ 2180265 h 2561350"/>
                  <a:gd name="connsiteX9" fmla="*/ 1227296 w 2089595"/>
                  <a:gd name="connsiteY9" fmla="*/ 2167002 h 2561350"/>
                  <a:gd name="connsiteX10" fmla="*/ 1247169 w 2089595"/>
                  <a:gd name="connsiteY10" fmla="*/ 2275300 h 2561350"/>
                  <a:gd name="connsiteX11" fmla="*/ 797113 w 2089595"/>
                  <a:gd name="connsiteY11" fmla="*/ 2277680 h 2561350"/>
                  <a:gd name="connsiteX12" fmla="*/ 827046 w 2089595"/>
                  <a:gd name="connsiteY12" fmla="*/ 2167002 h 2561350"/>
                  <a:gd name="connsiteX13" fmla="*/ 134121 w 2089595"/>
                  <a:gd name="connsiteY13" fmla="*/ 2200159 h 2561350"/>
                  <a:gd name="connsiteX14" fmla="*/ 5144 w 2089595"/>
                  <a:gd name="connsiteY14" fmla="*/ 1657531 h 2561350"/>
                  <a:gd name="connsiteX15" fmla="*/ 275540 w 2089595"/>
                  <a:gd name="connsiteY15" fmla="*/ 1561668 h 2561350"/>
                  <a:gd name="connsiteX16" fmla="*/ 253266 w 2089595"/>
                  <a:gd name="connsiteY16" fmla="*/ 1045298 h 2561350"/>
                  <a:gd name="connsiteX17" fmla="*/ 12604 w 2089595"/>
                  <a:gd name="connsiteY17" fmla="*/ 1018431 h 2561350"/>
                  <a:gd name="connsiteX18" fmla="*/ 114227 w 2089595"/>
                  <a:gd name="connsiteY18" fmla="*/ 382371 h 2561350"/>
                  <a:gd name="connsiteX19" fmla="*/ 832017 w 2089595"/>
                  <a:gd name="connsiteY19" fmla="*/ 389002 h 2561350"/>
                  <a:gd name="connsiteX20" fmla="*/ 797113 w 2089595"/>
                  <a:gd name="connsiteY20" fmla="*/ 283670 h 2561350"/>
                  <a:gd name="connsiteX21" fmla="*/ 1032856 w 2089595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863015 w 2081039"/>
                  <a:gd name="connsiteY4" fmla="*/ 1037347 h 2561350"/>
                  <a:gd name="connsiteX5" fmla="*/ 1847373 w 2081039"/>
                  <a:gd name="connsiteY5" fmla="*/ 1520560 h 2561350"/>
                  <a:gd name="connsiteX6" fmla="*/ 1998753 w 2081039"/>
                  <a:gd name="connsiteY6" fmla="*/ 1456260 h 2561350"/>
                  <a:gd name="connsiteX7" fmla="*/ 1952333 w 2081039"/>
                  <a:gd name="connsiteY7" fmla="*/ 2180265 h 2561350"/>
                  <a:gd name="connsiteX8" fmla="*/ 1223202 w 2081039"/>
                  <a:gd name="connsiteY8" fmla="*/ 2167002 h 2561350"/>
                  <a:gd name="connsiteX9" fmla="*/ 1243075 w 2081039"/>
                  <a:gd name="connsiteY9" fmla="*/ 2275300 h 2561350"/>
                  <a:gd name="connsiteX10" fmla="*/ 793019 w 2081039"/>
                  <a:gd name="connsiteY10" fmla="*/ 2277680 h 2561350"/>
                  <a:gd name="connsiteX11" fmla="*/ 822952 w 2081039"/>
                  <a:gd name="connsiteY11" fmla="*/ 2167002 h 2561350"/>
                  <a:gd name="connsiteX12" fmla="*/ 130027 w 2081039"/>
                  <a:gd name="connsiteY12" fmla="*/ 2200159 h 2561350"/>
                  <a:gd name="connsiteX13" fmla="*/ 1050 w 2081039"/>
                  <a:gd name="connsiteY13" fmla="*/ 1657531 h 2561350"/>
                  <a:gd name="connsiteX14" fmla="*/ 271446 w 2081039"/>
                  <a:gd name="connsiteY14" fmla="*/ 1561668 h 2561350"/>
                  <a:gd name="connsiteX15" fmla="*/ 249172 w 2081039"/>
                  <a:gd name="connsiteY15" fmla="*/ 1045298 h 2561350"/>
                  <a:gd name="connsiteX16" fmla="*/ 8510 w 2081039"/>
                  <a:gd name="connsiteY16" fmla="*/ 1018431 h 2561350"/>
                  <a:gd name="connsiteX17" fmla="*/ 110133 w 2081039"/>
                  <a:gd name="connsiteY17" fmla="*/ 382371 h 2561350"/>
                  <a:gd name="connsiteX18" fmla="*/ 827923 w 2081039"/>
                  <a:gd name="connsiteY18" fmla="*/ 389002 h 2561350"/>
                  <a:gd name="connsiteX19" fmla="*/ 793019 w 2081039"/>
                  <a:gd name="connsiteY19" fmla="*/ 283670 h 2561350"/>
                  <a:gd name="connsiteX20" fmla="*/ 1028762 w 2081039"/>
                  <a:gd name="connsiteY20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933270 w 2081039"/>
                  <a:gd name="connsiteY4" fmla="*/ 764780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890996 w 2072429"/>
                  <a:gd name="connsiteY7" fmla="*/ 1722186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47373 w 2072429"/>
                  <a:gd name="connsiteY5" fmla="*/ 1535481 h 2561350"/>
                  <a:gd name="connsiteX6" fmla="*/ 2065070 w 2072429"/>
                  <a:gd name="connsiteY6" fmla="*/ 1597847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997927 w 2072429"/>
                  <a:gd name="connsiteY5" fmla="*/ 118007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70777 w 2069564"/>
                  <a:gd name="connsiteY16" fmla="*/ 1028015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58483 w 2069564"/>
                  <a:gd name="connsiteY15" fmla="*/ 1557347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58483 w 2069564"/>
                  <a:gd name="connsiteY15" fmla="*/ 1557347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362 w 2069164"/>
                  <a:gd name="connsiteY0" fmla="*/ 3 h 2561350"/>
                  <a:gd name="connsiteX1" fmla="*/ 1242675 w 2069164"/>
                  <a:gd name="connsiteY1" fmla="*/ 286050 h 2561350"/>
                  <a:gd name="connsiteX2" fmla="*/ 1220539 w 2069164"/>
                  <a:gd name="connsiteY2" fmla="*/ 389002 h 2561350"/>
                  <a:gd name="connsiteX3" fmla="*/ 1959393 w 2069164"/>
                  <a:gd name="connsiteY3" fmla="*/ 361648 h 2561350"/>
                  <a:gd name="connsiteX4" fmla="*/ 2067156 w 2069164"/>
                  <a:gd name="connsiteY4" fmla="*/ 961234 h 2561350"/>
                  <a:gd name="connsiteX5" fmla="*/ 1880648 w 2069164"/>
                  <a:gd name="connsiteY5" fmla="*/ 1030865 h 2561350"/>
                  <a:gd name="connsiteX6" fmla="*/ 1846973 w 2069164"/>
                  <a:gd name="connsiteY6" fmla="*/ 1535481 h 2561350"/>
                  <a:gd name="connsiteX7" fmla="*/ 2064670 w 2069164"/>
                  <a:gd name="connsiteY7" fmla="*/ 1597847 h 2561350"/>
                  <a:gd name="connsiteX8" fmla="*/ 1951933 w 2069164"/>
                  <a:gd name="connsiteY8" fmla="*/ 2180265 h 2561350"/>
                  <a:gd name="connsiteX9" fmla="*/ 1222802 w 2069164"/>
                  <a:gd name="connsiteY9" fmla="*/ 2167002 h 2561350"/>
                  <a:gd name="connsiteX10" fmla="*/ 1242675 w 2069164"/>
                  <a:gd name="connsiteY10" fmla="*/ 2275300 h 2561350"/>
                  <a:gd name="connsiteX11" fmla="*/ 792619 w 2069164"/>
                  <a:gd name="connsiteY11" fmla="*/ 2277680 h 2561350"/>
                  <a:gd name="connsiteX12" fmla="*/ 822552 w 2069164"/>
                  <a:gd name="connsiteY12" fmla="*/ 2167002 h 2561350"/>
                  <a:gd name="connsiteX13" fmla="*/ 129627 w 2069164"/>
                  <a:gd name="connsiteY13" fmla="*/ 2200159 h 2561350"/>
                  <a:gd name="connsiteX14" fmla="*/ 650 w 2069164"/>
                  <a:gd name="connsiteY14" fmla="*/ 1657531 h 2561350"/>
                  <a:gd name="connsiteX15" fmla="*/ 258083 w 2069164"/>
                  <a:gd name="connsiteY15" fmla="*/ 1557347 h 2561350"/>
                  <a:gd name="connsiteX16" fmla="*/ 270377 w 2069164"/>
                  <a:gd name="connsiteY16" fmla="*/ 1028015 h 2561350"/>
                  <a:gd name="connsiteX17" fmla="*/ 29715 w 2069164"/>
                  <a:gd name="connsiteY17" fmla="*/ 1005469 h 2561350"/>
                  <a:gd name="connsiteX18" fmla="*/ 109733 w 2069164"/>
                  <a:gd name="connsiteY18" fmla="*/ 382371 h 2561350"/>
                  <a:gd name="connsiteX19" fmla="*/ 827523 w 2069164"/>
                  <a:gd name="connsiteY19" fmla="*/ 389002 h 2561350"/>
                  <a:gd name="connsiteX20" fmla="*/ 792619 w 2069164"/>
                  <a:gd name="connsiteY20" fmla="*/ 283670 h 2561350"/>
                  <a:gd name="connsiteX21" fmla="*/ 1028362 w 206916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69727 w 2068514"/>
                  <a:gd name="connsiteY16" fmla="*/ 1028015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69727 w 2068514"/>
                  <a:gd name="connsiteY16" fmla="*/ 1028015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64020 w 2066875"/>
                  <a:gd name="connsiteY7" fmla="*/ 1597847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19452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19452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19452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952"/>
                  <a:gd name="connsiteY0" fmla="*/ 3 h 2561350"/>
                  <a:gd name="connsiteX1" fmla="*/ 1242025 w 2066952"/>
                  <a:gd name="connsiteY1" fmla="*/ 286050 h 2561350"/>
                  <a:gd name="connsiteX2" fmla="*/ 1219889 w 2066952"/>
                  <a:gd name="connsiteY2" fmla="*/ 389002 h 2561350"/>
                  <a:gd name="connsiteX3" fmla="*/ 1963063 w 2066952"/>
                  <a:gd name="connsiteY3" fmla="*/ 357327 h 2561350"/>
                  <a:gd name="connsiteX4" fmla="*/ 2066506 w 2066952"/>
                  <a:gd name="connsiteY4" fmla="*/ 961234 h 2561350"/>
                  <a:gd name="connsiteX5" fmla="*/ 1862717 w 2066952"/>
                  <a:gd name="connsiteY5" fmla="*/ 1056790 h 2561350"/>
                  <a:gd name="connsiteX6" fmla="*/ 1824721 w 2066952"/>
                  <a:gd name="connsiteY6" fmla="*/ 1531159 h 2561350"/>
                  <a:gd name="connsiteX7" fmla="*/ 2042416 w 2066952"/>
                  <a:gd name="connsiteY7" fmla="*/ 1619452 h 2561350"/>
                  <a:gd name="connsiteX8" fmla="*/ 1951283 w 2066952"/>
                  <a:gd name="connsiteY8" fmla="*/ 2180265 h 2561350"/>
                  <a:gd name="connsiteX9" fmla="*/ 1222152 w 2066952"/>
                  <a:gd name="connsiteY9" fmla="*/ 2167002 h 2561350"/>
                  <a:gd name="connsiteX10" fmla="*/ 1242025 w 2066952"/>
                  <a:gd name="connsiteY10" fmla="*/ 2275300 h 2561350"/>
                  <a:gd name="connsiteX11" fmla="*/ 791969 w 2066952"/>
                  <a:gd name="connsiteY11" fmla="*/ 2277680 h 2561350"/>
                  <a:gd name="connsiteX12" fmla="*/ 821902 w 2066952"/>
                  <a:gd name="connsiteY12" fmla="*/ 2167002 h 2561350"/>
                  <a:gd name="connsiteX13" fmla="*/ 128977 w 2066952"/>
                  <a:gd name="connsiteY13" fmla="*/ 2200159 h 2561350"/>
                  <a:gd name="connsiteX14" fmla="*/ 0 w 2066952"/>
                  <a:gd name="connsiteY14" fmla="*/ 1657531 h 2561350"/>
                  <a:gd name="connsiteX15" fmla="*/ 257433 w 2066952"/>
                  <a:gd name="connsiteY15" fmla="*/ 1557347 h 2561350"/>
                  <a:gd name="connsiteX16" fmla="*/ 239483 w 2066952"/>
                  <a:gd name="connsiteY16" fmla="*/ 1049619 h 2561350"/>
                  <a:gd name="connsiteX17" fmla="*/ 29065 w 2066952"/>
                  <a:gd name="connsiteY17" fmla="*/ 1005469 h 2561350"/>
                  <a:gd name="connsiteX18" fmla="*/ 100444 w 2066952"/>
                  <a:gd name="connsiteY18" fmla="*/ 369408 h 2561350"/>
                  <a:gd name="connsiteX19" fmla="*/ 826873 w 2066952"/>
                  <a:gd name="connsiteY19" fmla="*/ 389002 h 2561350"/>
                  <a:gd name="connsiteX20" fmla="*/ 791969 w 2066952"/>
                  <a:gd name="connsiteY20" fmla="*/ 283670 h 2561350"/>
                  <a:gd name="connsiteX21" fmla="*/ 1027712 w 2066952"/>
                  <a:gd name="connsiteY21" fmla="*/ 3 h 2561350"/>
                  <a:gd name="connsiteX0" fmla="*/ 1027712 w 2067063"/>
                  <a:gd name="connsiteY0" fmla="*/ 3 h 2561350"/>
                  <a:gd name="connsiteX1" fmla="*/ 1242025 w 2067063"/>
                  <a:gd name="connsiteY1" fmla="*/ 286050 h 2561350"/>
                  <a:gd name="connsiteX2" fmla="*/ 1219889 w 2067063"/>
                  <a:gd name="connsiteY2" fmla="*/ 389002 h 2561350"/>
                  <a:gd name="connsiteX3" fmla="*/ 1967384 w 2067063"/>
                  <a:gd name="connsiteY3" fmla="*/ 344364 h 2561350"/>
                  <a:gd name="connsiteX4" fmla="*/ 2066506 w 2067063"/>
                  <a:gd name="connsiteY4" fmla="*/ 961234 h 2561350"/>
                  <a:gd name="connsiteX5" fmla="*/ 1862717 w 2067063"/>
                  <a:gd name="connsiteY5" fmla="*/ 1056790 h 2561350"/>
                  <a:gd name="connsiteX6" fmla="*/ 1824721 w 2067063"/>
                  <a:gd name="connsiteY6" fmla="*/ 1531159 h 2561350"/>
                  <a:gd name="connsiteX7" fmla="*/ 2042416 w 2067063"/>
                  <a:gd name="connsiteY7" fmla="*/ 1619452 h 2561350"/>
                  <a:gd name="connsiteX8" fmla="*/ 1951283 w 2067063"/>
                  <a:gd name="connsiteY8" fmla="*/ 2180265 h 2561350"/>
                  <a:gd name="connsiteX9" fmla="*/ 1222152 w 2067063"/>
                  <a:gd name="connsiteY9" fmla="*/ 2167002 h 2561350"/>
                  <a:gd name="connsiteX10" fmla="*/ 1242025 w 2067063"/>
                  <a:gd name="connsiteY10" fmla="*/ 2275300 h 2561350"/>
                  <a:gd name="connsiteX11" fmla="*/ 791969 w 2067063"/>
                  <a:gd name="connsiteY11" fmla="*/ 2277680 h 2561350"/>
                  <a:gd name="connsiteX12" fmla="*/ 821902 w 2067063"/>
                  <a:gd name="connsiteY12" fmla="*/ 2167002 h 2561350"/>
                  <a:gd name="connsiteX13" fmla="*/ 128977 w 2067063"/>
                  <a:gd name="connsiteY13" fmla="*/ 2200159 h 2561350"/>
                  <a:gd name="connsiteX14" fmla="*/ 0 w 2067063"/>
                  <a:gd name="connsiteY14" fmla="*/ 1657531 h 2561350"/>
                  <a:gd name="connsiteX15" fmla="*/ 257433 w 2067063"/>
                  <a:gd name="connsiteY15" fmla="*/ 1557347 h 2561350"/>
                  <a:gd name="connsiteX16" fmla="*/ 239483 w 2067063"/>
                  <a:gd name="connsiteY16" fmla="*/ 1049619 h 2561350"/>
                  <a:gd name="connsiteX17" fmla="*/ 29065 w 2067063"/>
                  <a:gd name="connsiteY17" fmla="*/ 1005469 h 2561350"/>
                  <a:gd name="connsiteX18" fmla="*/ 100444 w 2067063"/>
                  <a:gd name="connsiteY18" fmla="*/ 369408 h 2561350"/>
                  <a:gd name="connsiteX19" fmla="*/ 826873 w 2067063"/>
                  <a:gd name="connsiteY19" fmla="*/ 389002 h 2561350"/>
                  <a:gd name="connsiteX20" fmla="*/ 791969 w 2067063"/>
                  <a:gd name="connsiteY20" fmla="*/ 283670 h 2561350"/>
                  <a:gd name="connsiteX21" fmla="*/ 1027712 w 2067063"/>
                  <a:gd name="connsiteY21" fmla="*/ 3 h 2561350"/>
                  <a:gd name="connsiteX0" fmla="*/ 1027712 w 2067063"/>
                  <a:gd name="connsiteY0" fmla="*/ 3 h 2561350"/>
                  <a:gd name="connsiteX1" fmla="*/ 1242025 w 2067063"/>
                  <a:gd name="connsiteY1" fmla="*/ 286050 h 2561350"/>
                  <a:gd name="connsiteX2" fmla="*/ 1219889 w 2067063"/>
                  <a:gd name="connsiteY2" fmla="*/ 389002 h 2561350"/>
                  <a:gd name="connsiteX3" fmla="*/ 1967384 w 2067063"/>
                  <a:gd name="connsiteY3" fmla="*/ 344364 h 2561350"/>
                  <a:gd name="connsiteX4" fmla="*/ 2066506 w 2067063"/>
                  <a:gd name="connsiteY4" fmla="*/ 961234 h 2561350"/>
                  <a:gd name="connsiteX5" fmla="*/ 1862717 w 2067063"/>
                  <a:gd name="connsiteY5" fmla="*/ 1056790 h 2561350"/>
                  <a:gd name="connsiteX6" fmla="*/ 1824721 w 2067063"/>
                  <a:gd name="connsiteY6" fmla="*/ 1531159 h 2561350"/>
                  <a:gd name="connsiteX7" fmla="*/ 2042416 w 2067063"/>
                  <a:gd name="connsiteY7" fmla="*/ 1619452 h 2561350"/>
                  <a:gd name="connsiteX8" fmla="*/ 1951283 w 2067063"/>
                  <a:gd name="connsiteY8" fmla="*/ 2180265 h 2561350"/>
                  <a:gd name="connsiteX9" fmla="*/ 1222152 w 2067063"/>
                  <a:gd name="connsiteY9" fmla="*/ 2167002 h 2561350"/>
                  <a:gd name="connsiteX10" fmla="*/ 1242025 w 2067063"/>
                  <a:gd name="connsiteY10" fmla="*/ 2275300 h 2561350"/>
                  <a:gd name="connsiteX11" fmla="*/ 791969 w 2067063"/>
                  <a:gd name="connsiteY11" fmla="*/ 2277680 h 2561350"/>
                  <a:gd name="connsiteX12" fmla="*/ 821902 w 2067063"/>
                  <a:gd name="connsiteY12" fmla="*/ 2167002 h 2561350"/>
                  <a:gd name="connsiteX13" fmla="*/ 128977 w 2067063"/>
                  <a:gd name="connsiteY13" fmla="*/ 2200159 h 2561350"/>
                  <a:gd name="connsiteX14" fmla="*/ 0 w 2067063"/>
                  <a:gd name="connsiteY14" fmla="*/ 1657531 h 2561350"/>
                  <a:gd name="connsiteX15" fmla="*/ 257433 w 2067063"/>
                  <a:gd name="connsiteY15" fmla="*/ 1557347 h 2561350"/>
                  <a:gd name="connsiteX16" fmla="*/ 239483 w 2067063"/>
                  <a:gd name="connsiteY16" fmla="*/ 1049619 h 2561350"/>
                  <a:gd name="connsiteX17" fmla="*/ 29065 w 2067063"/>
                  <a:gd name="connsiteY17" fmla="*/ 1005469 h 2561350"/>
                  <a:gd name="connsiteX18" fmla="*/ 100444 w 2067063"/>
                  <a:gd name="connsiteY18" fmla="*/ 369408 h 2561350"/>
                  <a:gd name="connsiteX19" fmla="*/ 826873 w 2067063"/>
                  <a:gd name="connsiteY19" fmla="*/ 389002 h 2561350"/>
                  <a:gd name="connsiteX20" fmla="*/ 791969 w 2067063"/>
                  <a:gd name="connsiteY20" fmla="*/ 283670 h 2561350"/>
                  <a:gd name="connsiteX21" fmla="*/ 1027712 w 2067063"/>
                  <a:gd name="connsiteY21" fmla="*/ 3 h 2561350"/>
                  <a:gd name="connsiteX0" fmla="*/ 1027712 w 2066650"/>
                  <a:gd name="connsiteY0" fmla="*/ 3 h 2561350"/>
                  <a:gd name="connsiteX1" fmla="*/ 1242025 w 2066650"/>
                  <a:gd name="connsiteY1" fmla="*/ 286050 h 2561350"/>
                  <a:gd name="connsiteX2" fmla="*/ 1219889 w 2066650"/>
                  <a:gd name="connsiteY2" fmla="*/ 389002 h 2561350"/>
                  <a:gd name="connsiteX3" fmla="*/ 1967384 w 2066650"/>
                  <a:gd name="connsiteY3" fmla="*/ 344364 h 2561350"/>
                  <a:gd name="connsiteX4" fmla="*/ 2066506 w 2066650"/>
                  <a:gd name="connsiteY4" fmla="*/ 961234 h 2561350"/>
                  <a:gd name="connsiteX5" fmla="*/ 1862717 w 2066650"/>
                  <a:gd name="connsiteY5" fmla="*/ 1056790 h 2561350"/>
                  <a:gd name="connsiteX6" fmla="*/ 1824721 w 2066650"/>
                  <a:gd name="connsiteY6" fmla="*/ 1531159 h 2561350"/>
                  <a:gd name="connsiteX7" fmla="*/ 2042416 w 2066650"/>
                  <a:gd name="connsiteY7" fmla="*/ 1619452 h 2561350"/>
                  <a:gd name="connsiteX8" fmla="*/ 1951283 w 2066650"/>
                  <a:gd name="connsiteY8" fmla="*/ 2180265 h 2561350"/>
                  <a:gd name="connsiteX9" fmla="*/ 1222152 w 2066650"/>
                  <a:gd name="connsiteY9" fmla="*/ 2167002 h 2561350"/>
                  <a:gd name="connsiteX10" fmla="*/ 1242025 w 2066650"/>
                  <a:gd name="connsiteY10" fmla="*/ 2275300 h 2561350"/>
                  <a:gd name="connsiteX11" fmla="*/ 791969 w 2066650"/>
                  <a:gd name="connsiteY11" fmla="*/ 2277680 h 2561350"/>
                  <a:gd name="connsiteX12" fmla="*/ 821902 w 2066650"/>
                  <a:gd name="connsiteY12" fmla="*/ 2167002 h 2561350"/>
                  <a:gd name="connsiteX13" fmla="*/ 128977 w 2066650"/>
                  <a:gd name="connsiteY13" fmla="*/ 2200159 h 2561350"/>
                  <a:gd name="connsiteX14" fmla="*/ 0 w 2066650"/>
                  <a:gd name="connsiteY14" fmla="*/ 1657531 h 2561350"/>
                  <a:gd name="connsiteX15" fmla="*/ 257433 w 2066650"/>
                  <a:gd name="connsiteY15" fmla="*/ 1557347 h 2561350"/>
                  <a:gd name="connsiteX16" fmla="*/ 239483 w 2066650"/>
                  <a:gd name="connsiteY16" fmla="*/ 1049619 h 2561350"/>
                  <a:gd name="connsiteX17" fmla="*/ 29065 w 2066650"/>
                  <a:gd name="connsiteY17" fmla="*/ 1005469 h 2561350"/>
                  <a:gd name="connsiteX18" fmla="*/ 100444 w 2066650"/>
                  <a:gd name="connsiteY18" fmla="*/ 369408 h 2561350"/>
                  <a:gd name="connsiteX19" fmla="*/ 826873 w 2066650"/>
                  <a:gd name="connsiteY19" fmla="*/ 389002 h 2561350"/>
                  <a:gd name="connsiteX20" fmla="*/ 791969 w 2066650"/>
                  <a:gd name="connsiteY20" fmla="*/ 283670 h 2561350"/>
                  <a:gd name="connsiteX21" fmla="*/ 1027712 w 2066650"/>
                  <a:gd name="connsiteY21" fmla="*/ 3 h 2561350"/>
                  <a:gd name="connsiteX0" fmla="*/ 1027712 w 2049409"/>
                  <a:gd name="connsiteY0" fmla="*/ 3 h 2561350"/>
                  <a:gd name="connsiteX1" fmla="*/ 1242025 w 2049409"/>
                  <a:gd name="connsiteY1" fmla="*/ 286050 h 2561350"/>
                  <a:gd name="connsiteX2" fmla="*/ 1219889 w 2049409"/>
                  <a:gd name="connsiteY2" fmla="*/ 389002 h 2561350"/>
                  <a:gd name="connsiteX3" fmla="*/ 1967384 w 2049409"/>
                  <a:gd name="connsiteY3" fmla="*/ 344364 h 2561350"/>
                  <a:gd name="connsiteX4" fmla="*/ 2049225 w 2049409"/>
                  <a:gd name="connsiteY4" fmla="*/ 926667 h 2561350"/>
                  <a:gd name="connsiteX5" fmla="*/ 1862717 w 2049409"/>
                  <a:gd name="connsiteY5" fmla="*/ 1056790 h 2561350"/>
                  <a:gd name="connsiteX6" fmla="*/ 1824721 w 2049409"/>
                  <a:gd name="connsiteY6" fmla="*/ 1531159 h 2561350"/>
                  <a:gd name="connsiteX7" fmla="*/ 2042416 w 2049409"/>
                  <a:gd name="connsiteY7" fmla="*/ 1619452 h 2561350"/>
                  <a:gd name="connsiteX8" fmla="*/ 1951283 w 2049409"/>
                  <a:gd name="connsiteY8" fmla="*/ 2180265 h 2561350"/>
                  <a:gd name="connsiteX9" fmla="*/ 1222152 w 2049409"/>
                  <a:gd name="connsiteY9" fmla="*/ 2167002 h 2561350"/>
                  <a:gd name="connsiteX10" fmla="*/ 1242025 w 2049409"/>
                  <a:gd name="connsiteY10" fmla="*/ 2275300 h 2561350"/>
                  <a:gd name="connsiteX11" fmla="*/ 791969 w 2049409"/>
                  <a:gd name="connsiteY11" fmla="*/ 2277680 h 2561350"/>
                  <a:gd name="connsiteX12" fmla="*/ 821902 w 2049409"/>
                  <a:gd name="connsiteY12" fmla="*/ 2167002 h 2561350"/>
                  <a:gd name="connsiteX13" fmla="*/ 128977 w 2049409"/>
                  <a:gd name="connsiteY13" fmla="*/ 2200159 h 2561350"/>
                  <a:gd name="connsiteX14" fmla="*/ 0 w 2049409"/>
                  <a:gd name="connsiteY14" fmla="*/ 1657531 h 2561350"/>
                  <a:gd name="connsiteX15" fmla="*/ 257433 w 2049409"/>
                  <a:gd name="connsiteY15" fmla="*/ 1557347 h 2561350"/>
                  <a:gd name="connsiteX16" fmla="*/ 239483 w 2049409"/>
                  <a:gd name="connsiteY16" fmla="*/ 1049619 h 2561350"/>
                  <a:gd name="connsiteX17" fmla="*/ 29065 w 2049409"/>
                  <a:gd name="connsiteY17" fmla="*/ 1005469 h 2561350"/>
                  <a:gd name="connsiteX18" fmla="*/ 100444 w 2049409"/>
                  <a:gd name="connsiteY18" fmla="*/ 369408 h 2561350"/>
                  <a:gd name="connsiteX19" fmla="*/ 826873 w 2049409"/>
                  <a:gd name="connsiteY19" fmla="*/ 389002 h 2561350"/>
                  <a:gd name="connsiteX20" fmla="*/ 791969 w 2049409"/>
                  <a:gd name="connsiteY20" fmla="*/ 283670 h 2561350"/>
                  <a:gd name="connsiteX21" fmla="*/ 1027712 w 2049409"/>
                  <a:gd name="connsiteY21" fmla="*/ 3 h 2561350"/>
                  <a:gd name="connsiteX0" fmla="*/ 1027712 w 2049338"/>
                  <a:gd name="connsiteY0" fmla="*/ 3 h 2561350"/>
                  <a:gd name="connsiteX1" fmla="*/ 1242025 w 2049338"/>
                  <a:gd name="connsiteY1" fmla="*/ 286050 h 2561350"/>
                  <a:gd name="connsiteX2" fmla="*/ 1219889 w 2049338"/>
                  <a:gd name="connsiteY2" fmla="*/ 389002 h 2561350"/>
                  <a:gd name="connsiteX3" fmla="*/ 1967384 w 2049338"/>
                  <a:gd name="connsiteY3" fmla="*/ 344364 h 2561350"/>
                  <a:gd name="connsiteX4" fmla="*/ 2049225 w 2049338"/>
                  <a:gd name="connsiteY4" fmla="*/ 926667 h 2561350"/>
                  <a:gd name="connsiteX5" fmla="*/ 1862717 w 2049338"/>
                  <a:gd name="connsiteY5" fmla="*/ 1056790 h 2561350"/>
                  <a:gd name="connsiteX6" fmla="*/ 1824721 w 2049338"/>
                  <a:gd name="connsiteY6" fmla="*/ 1531159 h 2561350"/>
                  <a:gd name="connsiteX7" fmla="*/ 2042416 w 2049338"/>
                  <a:gd name="connsiteY7" fmla="*/ 1619452 h 2561350"/>
                  <a:gd name="connsiteX8" fmla="*/ 1951283 w 2049338"/>
                  <a:gd name="connsiteY8" fmla="*/ 2180265 h 2561350"/>
                  <a:gd name="connsiteX9" fmla="*/ 1222152 w 2049338"/>
                  <a:gd name="connsiteY9" fmla="*/ 2167002 h 2561350"/>
                  <a:gd name="connsiteX10" fmla="*/ 1242025 w 2049338"/>
                  <a:gd name="connsiteY10" fmla="*/ 2275300 h 2561350"/>
                  <a:gd name="connsiteX11" fmla="*/ 791969 w 2049338"/>
                  <a:gd name="connsiteY11" fmla="*/ 2277680 h 2561350"/>
                  <a:gd name="connsiteX12" fmla="*/ 821902 w 2049338"/>
                  <a:gd name="connsiteY12" fmla="*/ 2167002 h 2561350"/>
                  <a:gd name="connsiteX13" fmla="*/ 128977 w 2049338"/>
                  <a:gd name="connsiteY13" fmla="*/ 2200159 h 2561350"/>
                  <a:gd name="connsiteX14" fmla="*/ 0 w 2049338"/>
                  <a:gd name="connsiteY14" fmla="*/ 1657531 h 2561350"/>
                  <a:gd name="connsiteX15" fmla="*/ 257433 w 2049338"/>
                  <a:gd name="connsiteY15" fmla="*/ 1557347 h 2561350"/>
                  <a:gd name="connsiteX16" fmla="*/ 239483 w 2049338"/>
                  <a:gd name="connsiteY16" fmla="*/ 1049619 h 2561350"/>
                  <a:gd name="connsiteX17" fmla="*/ 29065 w 2049338"/>
                  <a:gd name="connsiteY17" fmla="*/ 1005469 h 2561350"/>
                  <a:gd name="connsiteX18" fmla="*/ 100444 w 2049338"/>
                  <a:gd name="connsiteY18" fmla="*/ 369408 h 2561350"/>
                  <a:gd name="connsiteX19" fmla="*/ 826873 w 2049338"/>
                  <a:gd name="connsiteY19" fmla="*/ 389002 h 2561350"/>
                  <a:gd name="connsiteX20" fmla="*/ 791969 w 2049338"/>
                  <a:gd name="connsiteY20" fmla="*/ 283670 h 2561350"/>
                  <a:gd name="connsiteX21" fmla="*/ 1027712 w 2049338"/>
                  <a:gd name="connsiteY21" fmla="*/ 3 h 2561350"/>
                  <a:gd name="connsiteX0" fmla="*/ 1027712 w 2053522"/>
                  <a:gd name="connsiteY0" fmla="*/ 3 h 2561350"/>
                  <a:gd name="connsiteX1" fmla="*/ 1242025 w 2053522"/>
                  <a:gd name="connsiteY1" fmla="*/ 286050 h 2561350"/>
                  <a:gd name="connsiteX2" fmla="*/ 1219889 w 2053522"/>
                  <a:gd name="connsiteY2" fmla="*/ 389002 h 2561350"/>
                  <a:gd name="connsiteX3" fmla="*/ 1967384 w 2053522"/>
                  <a:gd name="connsiteY3" fmla="*/ 344364 h 2561350"/>
                  <a:gd name="connsiteX4" fmla="*/ 2049225 w 2053522"/>
                  <a:gd name="connsiteY4" fmla="*/ 926667 h 2561350"/>
                  <a:gd name="connsiteX5" fmla="*/ 1862717 w 2053522"/>
                  <a:gd name="connsiteY5" fmla="*/ 1056790 h 2561350"/>
                  <a:gd name="connsiteX6" fmla="*/ 1824721 w 2053522"/>
                  <a:gd name="connsiteY6" fmla="*/ 1531159 h 2561350"/>
                  <a:gd name="connsiteX7" fmla="*/ 2042416 w 2053522"/>
                  <a:gd name="connsiteY7" fmla="*/ 1619452 h 2561350"/>
                  <a:gd name="connsiteX8" fmla="*/ 1951283 w 2053522"/>
                  <a:gd name="connsiteY8" fmla="*/ 2180265 h 2561350"/>
                  <a:gd name="connsiteX9" fmla="*/ 1222152 w 2053522"/>
                  <a:gd name="connsiteY9" fmla="*/ 2167002 h 2561350"/>
                  <a:gd name="connsiteX10" fmla="*/ 1242025 w 2053522"/>
                  <a:gd name="connsiteY10" fmla="*/ 2275300 h 2561350"/>
                  <a:gd name="connsiteX11" fmla="*/ 791969 w 2053522"/>
                  <a:gd name="connsiteY11" fmla="*/ 2277680 h 2561350"/>
                  <a:gd name="connsiteX12" fmla="*/ 821902 w 2053522"/>
                  <a:gd name="connsiteY12" fmla="*/ 2167002 h 2561350"/>
                  <a:gd name="connsiteX13" fmla="*/ 128977 w 2053522"/>
                  <a:gd name="connsiteY13" fmla="*/ 2200159 h 2561350"/>
                  <a:gd name="connsiteX14" fmla="*/ 0 w 2053522"/>
                  <a:gd name="connsiteY14" fmla="*/ 1657531 h 2561350"/>
                  <a:gd name="connsiteX15" fmla="*/ 257433 w 2053522"/>
                  <a:gd name="connsiteY15" fmla="*/ 1557347 h 2561350"/>
                  <a:gd name="connsiteX16" fmla="*/ 239483 w 2053522"/>
                  <a:gd name="connsiteY16" fmla="*/ 1049619 h 2561350"/>
                  <a:gd name="connsiteX17" fmla="*/ 29065 w 2053522"/>
                  <a:gd name="connsiteY17" fmla="*/ 1005469 h 2561350"/>
                  <a:gd name="connsiteX18" fmla="*/ 100444 w 2053522"/>
                  <a:gd name="connsiteY18" fmla="*/ 369408 h 2561350"/>
                  <a:gd name="connsiteX19" fmla="*/ 826873 w 2053522"/>
                  <a:gd name="connsiteY19" fmla="*/ 389002 h 2561350"/>
                  <a:gd name="connsiteX20" fmla="*/ 791969 w 2053522"/>
                  <a:gd name="connsiteY20" fmla="*/ 283670 h 2561350"/>
                  <a:gd name="connsiteX21" fmla="*/ 1027712 w 2053522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6166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60129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040556" h="2561350">
                    <a:moveTo>
                      <a:pt x="1014747" y="3"/>
                    </a:moveTo>
                    <a:cubicBezTo>
                      <a:pt x="1183816" y="-691"/>
                      <a:pt x="1351799" y="120921"/>
                      <a:pt x="1229060" y="286050"/>
                    </a:cubicBezTo>
                    <a:cubicBezTo>
                      <a:pt x="1212950" y="315682"/>
                      <a:pt x="1201168" y="348101"/>
                      <a:pt x="1206924" y="389002"/>
                    </a:cubicBezTo>
                    <a:cubicBezTo>
                      <a:pt x="1211992" y="528261"/>
                      <a:pt x="1716654" y="452477"/>
                      <a:pt x="1954419" y="344364"/>
                    </a:cubicBezTo>
                    <a:cubicBezTo>
                      <a:pt x="1970498" y="474789"/>
                      <a:pt x="2061145" y="783619"/>
                      <a:pt x="2036260" y="926667"/>
                    </a:cubicBezTo>
                    <a:cubicBezTo>
                      <a:pt x="2027166" y="1024060"/>
                      <a:pt x="1970476" y="1153289"/>
                      <a:pt x="1849752" y="1060129"/>
                    </a:cubicBezTo>
                    <a:cubicBezTo>
                      <a:pt x="1475468" y="853624"/>
                      <a:pt x="1487545" y="1649324"/>
                      <a:pt x="1811756" y="1531159"/>
                    </a:cubicBezTo>
                    <a:cubicBezTo>
                      <a:pt x="1923754" y="1469515"/>
                      <a:pt x="1987209" y="1400411"/>
                      <a:pt x="2036129" y="1616113"/>
                    </a:cubicBezTo>
                    <a:cubicBezTo>
                      <a:pt x="2051136" y="1730790"/>
                      <a:pt x="1956393" y="2051666"/>
                      <a:pt x="1938318" y="2180265"/>
                    </a:cubicBezTo>
                    <a:cubicBezTo>
                      <a:pt x="1741694" y="2153739"/>
                      <a:pt x="1359392" y="2007849"/>
                      <a:pt x="1209187" y="2167002"/>
                    </a:cubicBezTo>
                    <a:cubicBezTo>
                      <a:pt x="1195706" y="2193452"/>
                      <a:pt x="1198508" y="2230274"/>
                      <a:pt x="1229060" y="2275300"/>
                    </a:cubicBezTo>
                    <a:cubicBezTo>
                      <a:pt x="1469566" y="2660267"/>
                      <a:pt x="567071" y="2652331"/>
                      <a:pt x="779004" y="2277680"/>
                    </a:cubicBezTo>
                    <a:cubicBezTo>
                      <a:pt x="817979" y="2223379"/>
                      <a:pt x="825787" y="2190096"/>
                      <a:pt x="808937" y="2167002"/>
                    </a:cubicBezTo>
                    <a:cubicBezTo>
                      <a:pt x="706169" y="2021111"/>
                      <a:pt x="364670" y="2147108"/>
                      <a:pt x="116012" y="2200159"/>
                    </a:cubicBezTo>
                    <a:cubicBezTo>
                      <a:pt x="57942" y="2073996"/>
                      <a:pt x="976" y="1794778"/>
                      <a:pt x="0" y="1657530"/>
                    </a:cubicBezTo>
                    <a:cubicBezTo>
                      <a:pt x="23569" y="1399547"/>
                      <a:pt x="142648" y="1475748"/>
                      <a:pt x="248790" y="1539671"/>
                    </a:cubicBezTo>
                    <a:cubicBezTo>
                      <a:pt x="563771" y="1555589"/>
                      <a:pt x="485163" y="925406"/>
                      <a:pt x="226518" y="1049619"/>
                    </a:cubicBezTo>
                    <a:cubicBezTo>
                      <a:pt x="150003" y="1086365"/>
                      <a:pt x="56561" y="1164379"/>
                      <a:pt x="16100" y="1005469"/>
                    </a:cubicBezTo>
                    <a:cubicBezTo>
                      <a:pt x="-32993" y="864734"/>
                      <a:pt x="47286" y="478570"/>
                      <a:pt x="87479" y="369408"/>
                    </a:cubicBezTo>
                    <a:cubicBezTo>
                      <a:pt x="483685" y="502036"/>
                      <a:pt x="775797" y="488473"/>
                      <a:pt x="813908" y="389002"/>
                    </a:cubicBezTo>
                    <a:cubicBezTo>
                      <a:pt x="824229" y="365427"/>
                      <a:pt x="814657" y="333342"/>
                      <a:pt x="779004" y="283670"/>
                    </a:cubicBezTo>
                    <a:cubicBezTo>
                      <a:pt x="673038" y="96344"/>
                      <a:pt x="845678" y="698"/>
                      <a:pt x="1014747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>
                      <a:lumMod val="50000"/>
                    </a:schemeClr>
                  </a:gs>
                  <a:gs pos="100000">
                    <a:schemeClr val="accent4"/>
                  </a:gs>
                </a:gsLst>
                <a:lin ang="10800000" scaled="1"/>
                <a:tileRect/>
              </a:gradFill>
              <a:ln>
                <a:noFill/>
              </a:ln>
              <a:effectLst/>
              <a:sp3d prstMaterial="dkEdge">
                <a:bevelT w="508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5" name="Rectangle 5"/>
              <p:cNvSpPr/>
              <p:nvPr/>
            </p:nvSpPr>
            <p:spPr>
              <a:xfrm flipV="1">
                <a:off x="6213670" y="5773350"/>
                <a:ext cx="1448109" cy="1792218"/>
              </a:xfrm>
              <a:custGeom>
                <a:avLst/>
                <a:gdLst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949187"/>
                  <a:gd name="connsiteY0" fmla="*/ 3 h 2561350"/>
                  <a:gd name="connsiteX1" fmla="*/ 1132942 w 1949187"/>
                  <a:gd name="connsiteY1" fmla="*/ 286050 h 2561350"/>
                  <a:gd name="connsiteX2" fmla="*/ 1110806 w 1949187"/>
                  <a:gd name="connsiteY2" fmla="*/ 389002 h 2561350"/>
                  <a:gd name="connsiteX3" fmla="*/ 1862094 w 1949187"/>
                  <a:gd name="connsiteY3" fmla="*/ 369108 h 2561350"/>
                  <a:gd name="connsiteX4" fmla="*/ 1842200 w 1949187"/>
                  <a:gd name="connsiteY4" fmla="*/ 1063389 h 2561350"/>
                  <a:gd name="connsiteX5" fmla="*/ 1752882 w 1949187"/>
                  <a:gd name="connsiteY5" fmla="*/ 1037347 h 2561350"/>
                  <a:gd name="connsiteX6" fmla="*/ 1750502 w 1949187"/>
                  <a:gd name="connsiteY6" fmla="*/ 1487403 h 2561350"/>
                  <a:gd name="connsiteX7" fmla="*/ 1842200 w 1949187"/>
                  <a:gd name="connsiteY7" fmla="*/ 1449629 h 2561350"/>
                  <a:gd name="connsiteX8" fmla="*/ 1842200 w 1949187"/>
                  <a:gd name="connsiteY8" fmla="*/ 2167002 h 2561350"/>
                  <a:gd name="connsiteX9" fmla="*/ 1113069 w 1949187"/>
                  <a:gd name="connsiteY9" fmla="*/ 2167002 h 2561350"/>
                  <a:gd name="connsiteX10" fmla="*/ 1132942 w 1949187"/>
                  <a:gd name="connsiteY10" fmla="*/ 2275300 h 2561350"/>
                  <a:gd name="connsiteX11" fmla="*/ 682886 w 1949187"/>
                  <a:gd name="connsiteY11" fmla="*/ 2277680 h 2561350"/>
                  <a:gd name="connsiteX12" fmla="*/ 712819 w 1949187"/>
                  <a:gd name="connsiteY12" fmla="*/ 2167002 h 2561350"/>
                  <a:gd name="connsiteX13" fmla="*/ 46420 w 1949187"/>
                  <a:gd name="connsiteY13" fmla="*/ 2167002 h 2561350"/>
                  <a:gd name="connsiteX14" fmla="*/ 46420 w 1949187"/>
                  <a:gd name="connsiteY14" fmla="*/ 1458174 h 2561350"/>
                  <a:gd name="connsiteX15" fmla="*/ 141419 w 1949187"/>
                  <a:gd name="connsiteY15" fmla="*/ 1495354 h 2561350"/>
                  <a:gd name="connsiteX16" fmla="*/ 139039 w 1949187"/>
                  <a:gd name="connsiteY16" fmla="*/ 1045298 h 2561350"/>
                  <a:gd name="connsiteX17" fmla="*/ 46420 w 1949187"/>
                  <a:gd name="connsiteY17" fmla="*/ 1071146 h 2561350"/>
                  <a:gd name="connsiteX18" fmla="*/ 0 w 1949187"/>
                  <a:gd name="connsiteY18" fmla="*/ 382371 h 2561350"/>
                  <a:gd name="connsiteX19" fmla="*/ 717790 w 1949187"/>
                  <a:gd name="connsiteY19" fmla="*/ 389002 h 2561350"/>
                  <a:gd name="connsiteX20" fmla="*/ 682886 w 1949187"/>
                  <a:gd name="connsiteY20" fmla="*/ 283670 h 2561350"/>
                  <a:gd name="connsiteX21" fmla="*/ 918629 w 1949187"/>
                  <a:gd name="connsiteY21" fmla="*/ 3 h 2561350"/>
                  <a:gd name="connsiteX0" fmla="*/ 918629 w 1966660"/>
                  <a:gd name="connsiteY0" fmla="*/ 3 h 2561350"/>
                  <a:gd name="connsiteX1" fmla="*/ 1132942 w 1966660"/>
                  <a:gd name="connsiteY1" fmla="*/ 286050 h 2561350"/>
                  <a:gd name="connsiteX2" fmla="*/ 1110806 w 1966660"/>
                  <a:gd name="connsiteY2" fmla="*/ 389002 h 2561350"/>
                  <a:gd name="connsiteX3" fmla="*/ 1862094 w 1966660"/>
                  <a:gd name="connsiteY3" fmla="*/ 369108 h 2561350"/>
                  <a:gd name="connsiteX4" fmla="*/ 1842200 w 1966660"/>
                  <a:gd name="connsiteY4" fmla="*/ 1063389 h 2561350"/>
                  <a:gd name="connsiteX5" fmla="*/ 1752882 w 1966660"/>
                  <a:gd name="connsiteY5" fmla="*/ 1037347 h 2561350"/>
                  <a:gd name="connsiteX6" fmla="*/ 1750502 w 1966660"/>
                  <a:gd name="connsiteY6" fmla="*/ 1487403 h 2561350"/>
                  <a:gd name="connsiteX7" fmla="*/ 1842200 w 1966660"/>
                  <a:gd name="connsiteY7" fmla="*/ 1449629 h 2561350"/>
                  <a:gd name="connsiteX8" fmla="*/ 1842200 w 1966660"/>
                  <a:gd name="connsiteY8" fmla="*/ 2167002 h 2561350"/>
                  <a:gd name="connsiteX9" fmla="*/ 1113069 w 1966660"/>
                  <a:gd name="connsiteY9" fmla="*/ 2167002 h 2561350"/>
                  <a:gd name="connsiteX10" fmla="*/ 1132942 w 1966660"/>
                  <a:gd name="connsiteY10" fmla="*/ 2275300 h 2561350"/>
                  <a:gd name="connsiteX11" fmla="*/ 682886 w 1966660"/>
                  <a:gd name="connsiteY11" fmla="*/ 2277680 h 2561350"/>
                  <a:gd name="connsiteX12" fmla="*/ 712819 w 1966660"/>
                  <a:gd name="connsiteY12" fmla="*/ 2167002 h 2561350"/>
                  <a:gd name="connsiteX13" fmla="*/ 46420 w 1966660"/>
                  <a:gd name="connsiteY13" fmla="*/ 2167002 h 2561350"/>
                  <a:gd name="connsiteX14" fmla="*/ 46420 w 1966660"/>
                  <a:gd name="connsiteY14" fmla="*/ 1458174 h 2561350"/>
                  <a:gd name="connsiteX15" fmla="*/ 141419 w 1966660"/>
                  <a:gd name="connsiteY15" fmla="*/ 1495354 h 2561350"/>
                  <a:gd name="connsiteX16" fmla="*/ 139039 w 1966660"/>
                  <a:gd name="connsiteY16" fmla="*/ 1045298 h 2561350"/>
                  <a:gd name="connsiteX17" fmla="*/ 46420 w 1966660"/>
                  <a:gd name="connsiteY17" fmla="*/ 1071146 h 2561350"/>
                  <a:gd name="connsiteX18" fmla="*/ 0 w 1966660"/>
                  <a:gd name="connsiteY18" fmla="*/ 382371 h 2561350"/>
                  <a:gd name="connsiteX19" fmla="*/ 717790 w 1966660"/>
                  <a:gd name="connsiteY19" fmla="*/ 389002 h 2561350"/>
                  <a:gd name="connsiteX20" fmla="*/ 682886 w 1966660"/>
                  <a:gd name="connsiteY20" fmla="*/ 283670 h 2561350"/>
                  <a:gd name="connsiteX21" fmla="*/ 918629 w 1966660"/>
                  <a:gd name="connsiteY21" fmla="*/ 3 h 2561350"/>
                  <a:gd name="connsiteX0" fmla="*/ 1023861 w 2071892"/>
                  <a:gd name="connsiteY0" fmla="*/ 3 h 2561350"/>
                  <a:gd name="connsiteX1" fmla="*/ 1238174 w 2071892"/>
                  <a:gd name="connsiteY1" fmla="*/ 286050 h 2561350"/>
                  <a:gd name="connsiteX2" fmla="*/ 1216038 w 2071892"/>
                  <a:gd name="connsiteY2" fmla="*/ 389002 h 2561350"/>
                  <a:gd name="connsiteX3" fmla="*/ 1967326 w 2071892"/>
                  <a:gd name="connsiteY3" fmla="*/ 369108 h 2561350"/>
                  <a:gd name="connsiteX4" fmla="*/ 1947432 w 2071892"/>
                  <a:gd name="connsiteY4" fmla="*/ 1063389 h 2561350"/>
                  <a:gd name="connsiteX5" fmla="*/ 1858114 w 2071892"/>
                  <a:gd name="connsiteY5" fmla="*/ 1037347 h 2561350"/>
                  <a:gd name="connsiteX6" fmla="*/ 1855734 w 2071892"/>
                  <a:gd name="connsiteY6" fmla="*/ 1487403 h 2561350"/>
                  <a:gd name="connsiteX7" fmla="*/ 1947432 w 2071892"/>
                  <a:gd name="connsiteY7" fmla="*/ 1449629 h 2561350"/>
                  <a:gd name="connsiteX8" fmla="*/ 1947432 w 2071892"/>
                  <a:gd name="connsiteY8" fmla="*/ 2167002 h 2561350"/>
                  <a:gd name="connsiteX9" fmla="*/ 1218301 w 2071892"/>
                  <a:gd name="connsiteY9" fmla="*/ 2167002 h 2561350"/>
                  <a:gd name="connsiteX10" fmla="*/ 1238174 w 2071892"/>
                  <a:gd name="connsiteY10" fmla="*/ 2275300 h 2561350"/>
                  <a:gd name="connsiteX11" fmla="*/ 788118 w 2071892"/>
                  <a:gd name="connsiteY11" fmla="*/ 2277680 h 2561350"/>
                  <a:gd name="connsiteX12" fmla="*/ 818051 w 2071892"/>
                  <a:gd name="connsiteY12" fmla="*/ 2167002 h 2561350"/>
                  <a:gd name="connsiteX13" fmla="*/ 151652 w 2071892"/>
                  <a:gd name="connsiteY13" fmla="*/ 2167002 h 2561350"/>
                  <a:gd name="connsiteX14" fmla="*/ 151652 w 2071892"/>
                  <a:gd name="connsiteY14" fmla="*/ 1458174 h 2561350"/>
                  <a:gd name="connsiteX15" fmla="*/ 246651 w 2071892"/>
                  <a:gd name="connsiteY15" fmla="*/ 1495354 h 2561350"/>
                  <a:gd name="connsiteX16" fmla="*/ 244271 w 2071892"/>
                  <a:gd name="connsiteY16" fmla="*/ 1045298 h 2561350"/>
                  <a:gd name="connsiteX17" fmla="*/ 151652 w 2071892"/>
                  <a:gd name="connsiteY17" fmla="*/ 1071146 h 2561350"/>
                  <a:gd name="connsiteX18" fmla="*/ 105232 w 2071892"/>
                  <a:gd name="connsiteY18" fmla="*/ 382371 h 2561350"/>
                  <a:gd name="connsiteX19" fmla="*/ 823022 w 2071892"/>
                  <a:gd name="connsiteY19" fmla="*/ 389002 h 2561350"/>
                  <a:gd name="connsiteX20" fmla="*/ 788118 w 2071892"/>
                  <a:gd name="connsiteY20" fmla="*/ 283670 h 2561350"/>
                  <a:gd name="connsiteX21" fmla="*/ 1023861 w 2071892"/>
                  <a:gd name="connsiteY21" fmla="*/ 3 h 2561350"/>
                  <a:gd name="connsiteX0" fmla="*/ 1039756 w 2087787"/>
                  <a:gd name="connsiteY0" fmla="*/ 3 h 2561350"/>
                  <a:gd name="connsiteX1" fmla="*/ 1254069 w 2087787"/>
                  <a:gd name="connsiteY1" fmla="*/ 286050 h 2561350"/>
                  <a:gd name="connsiteX2" fmla="*/ 1231933 w 2087787"/>
                  <a:gd name="connsiteY2" fmla="*/ 389002 h 2561350"/>
                  <a:gd name="connsiteX3" fmla="*/ 1983221 w 2087787"/>
                  <a:gd name="connsiteY3" fmla="*/ 369108 h 2561350"/>
                  <a:gd name="connsiteX4" fmla="*/ 1963327 w 2087787"/>
                  <a:gd name="connsiteY4" fmla="*/ 1063389 h 2561350"/>
                  <a:gd name="connsiteX5" fmla="*/ 1874009 w 2087787"/>
                  <a:gd name="connsiteY5" fmla="*/ 1037347 h 2561350"/>
                  <a:gd name="connsiteX6" fmla="*/ 1871629 w 2087787"/>
                  <a:gd name="connsiteY6" fmla="*/ 1487403 h 2561350"/>
                  <a:gd name="connsiteX7" fmla="*/ 1963327 w 2087787"/>
                  <a:gd name="connsiteY7" fmla="*/ 1449629 h 2561350"/>
                  <a:gd name="connsiteX8" fmla="*/ 1963327 w 2087787"/>
                  <a:gd name="connsiteY8" fmla="*/ 2167002 h 2561350"/>
                  <a:gd name="connsiteX9" fmla="*/ 1234196 w 2087787"/>
                  <a:gd name="connsiteY9" fmla="*/ 2167002 h 2561350"/>
                  <a:gd name="connsiteX10" fmla="*/ 1254069 w 2087787"/>
                  <a:gd name="connsiteY10" fmla="*/ 2275300 h 2561350"/>
                  <a:gd name="connsiteX11" fmla="*/ 804013 w 2087787"/>
                  <a:gd name="connsiteY11" fmla="*/ 2277680 h 2561350"/>
                  <a:gd name="connsiteX12" fmla="*/ 833946 w 2087787"/>
                  <a:gd name="connsiteY12" fmla="*/ 2167002 h 2561350"/>
                  <a:gd name="connsiteX13" fmla="*/ 167547 w 2087787"/>
                  <a:gd name="connsiteY13" fmla="*/ 2167002 h 2561350"/>
                  <a:gd name="connsiteX14" fmla="*/ 167547 w 2087787"/>
                  <a:gd name="connsiteY14" fmla="*/ 1458174 h 2561350"/>
                  <a:gd name="connsiteX15" fmla="*/ 262546 w 2087787"/>
                  <a:gd name="connsiteY15" fmla="*/ 1495354 h 2561350"/>
                  <a:gd name="connsiteX16" fmla="*/ 260166 w 2087787"/>
                  <a:gd name="connsiteY16" fmla="*/ 1045298 h 2561350"/>
                  <a:gd name="connsiteX17" fmla="*/ 167547 w 2087787"/>
                  <a:gd name="connsiteY17" fmla="*/ 1071146 h 2561350"/>
                  <a:gd name="connsiteX18" fmla="*/ 121127 w 2087787"/>
                  <a:gd name="connsiteY18" fmla="*/ 382371 h 2561350"/>
                  <a:gd name="connsiteX19" fmla="*/ 838917 w 2087787"/>
                  <a:gd name="connsiteY19" fmla="*/ 389002 h 2561350"/>
                  <a:gd name="connsiteX20" fmla="*/ 804013 w 2087787"/>
                  <a:gd name="connsiteY20" fmla="*/ 283670 h 2561350"/>
                  <a:gd name="connsiteX21" fmla="*/ 1039756 w 2087787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88885"/>
                  <a:gd name="connsiteY0" fmla="*/ 3 h 2561350"/>
                  <a:gd name="connsiteX1" fmla="*/ 1239747 w 2088885"/>
                  <a:gd name="connsiteY1" fmla="*/ 286050 h 2561350"/>
                  <a:gd name="connsiteX2" fmla="*/ 1217611 w 2088885"/>
                  <a:gd name="connsiteY2" fmla="*/ 389002 h 2561350"/>
                  <a:gd name="connsiteX3" fmla="*/ 1968899 w 2088885"/>
                  <a:gd name="connsiteY3" fmla="*/ 369108 h 2561350"/>
                  <a:gd name="connsiteX4" fmla="*/ 1949005 w 2088885"/>
                  <a:gd name="connsiteY4" fmla="*/ 1063389 h 2561350"/>
                  <a:gd name="connsiteX5" fmla="*/ 1859687 w 2088885"/>
                  <a:gd name="connsiteY5" fmla="*/ 1037347 h 2561350"/>
                  <a:gd name="connsiteX6" fmla="*/ 1857307 w 2088885"/>
                  <a:gd name="connsiteY6" fmla="*/ 1487403 h 2561350"/>
                  <a:gd name="connsiteX7" fmla="*/ 1949005 w 2088885"/>
                  <a:gd name="connsiteY7" fmla="*/ 1449629 h 2561350"/>
                  <a:gd name="connsiteX8" fmla="*/ 1949005 w 2088885"/>
                  <a:gd name="connsiteY8" fmla="*/ 2167002 h 2561350"/>
                  <a:gd name="connsiteX9" fmla="*/ 1219874 w 2088885"/>
                  <a:gd name="connsiteY9" fmla="*/ 2167002 h 2561350"/>
                  <a:gd name="connsiteX10" fmla="*/ 1239747 w 2088885"/>
                  <a:gd name="connsiteY10" fmla="*/ 2275300 h 2561350"/>
                  <a:gd name="connsiteX11" fmla="*/ 789691 w 2088885"/>
                  <a:gd name="connsiteY11" fmla="*/ 2277680 h 2561350"/>
                  <a:gd name="connsiteX12" fmla="*/ 819624 w 2088885"/>
                  <a:gd name="connsiteY12" fmla="*/ 2167002 h 2561350"/>
                  <a:gd name="connsiteX13" fmla="*/ 153225 w 2088885"/>
                  <a:gd name="connsiteY13" fmla="*/ 2167002 h 2561350"/>
                  <a:gd name="connsiteX14" fmla="*/ 153225 w 2088885"/>
                  <a:gd name="connsiteY14" fmla="*/ 1458174 h 2561350"/>
                  <a:gd name="connsiteX15" fmla="*/ 248224 w 2088885"/>
                  <a:gd name="connsiteY15" fmla="*/ 1495354 h 2561350"/>
                  <a:gd name="connsiteX16" fmla="*/ 245844 w 2088885"/>
                  <a:gd name="connsiteY16" fmla="*/ 1045298 h 2561350"/>
                  <a:gd name="connsiteX17" fmla="*/ 153225 w 2088885"/>
                  <a:gd name="connsiteY17" fmla="*/ 1071146 h 2561350"/>
                  <a:gd name="connsiteX18" fmla="*/ 106805 w 2088885"/>
                  <a:gd name="connsiteY18" fmla="*/ 382371 h 2561350"/>
                  <a:gd name="connsiteX19" fmla="*/ 824595 w 2088885"/>
                  <a:gd name="connsiteY19" fmla="*/ 389002 h 2561350"/>
                  <a:gd name="connsiteX20" fmla="*/ 789691 w 2088885"/>
                  <a:gd name="connsiteY20" fmla="*/ 283670 h 2561350"/>
                  <a:gd name="connsiteX21" fmla="*/ 1025434 w 208888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102756"/>
                  <a:gd name="connsiteY0" fmla="*/ 3 h 2561350"/>
                  <a:gd name="connsiteX1" fmla="*/ 1239747 w 2102756"/>
                  <a:gd name="connsiteY1" fmla="*/ 286050 h 2561350"/>
                  <a:gd name="connsiteX2" fmla="*/ 1217611 w 2102756"/>
                  <a:gd name="connsiteY2" fmla="*/ 389002 h 2561350"/>
                  <a:gd name="connsiteX3" fmla="*/ 1968899 w 2102756"/>
                  <a:gd name="connsiteY3" fmla="*/ 369108 h 2561350"/>
                  <a:gd name="connsiteX4" fmla="*/ 1949005 w 2102756"/>
                  <a:gd name="connsiteY4" fmla="*/ 1063389 h 2561350"/>
                  <a:gd name="connsiteX5" fmla="*/ 1859687 w 2102756"/>
                  <a:gd name="connsiteY5" fmla="*/ 1037347 h 2561350"/>
                  <a:gd name="connsiteX6" fmla="*/ 1857307 w 2102756"/>
                  <a:gd name="connsiteY6" fmla="*/ 1487403 h 2561350"/>
                  <a:gd name="connsiteX7" fmla="*/ 1995425 w 2102756"/>
                  <a:gd name="connsiteY7" fmla="*/ 1456260 h 2561350"/>
                  <a:gd name="connsiteX8" fmla="*/ 1949005 w 2102756"/>
                  <a:gd name="connsiteY8" fmla="*/ 2167002 h 2561350"/>
                  <a:gd name="connsiteX9" fmla="*/ 1219874 w 2102756"/>
                  <a:gd name="connsiteY9" fmla="*/ 2167002 h 2561350"/>
                  <a:gd name="connsiteX10" fmla="*/ 1239747 w 2102756"/>
                  <a:gd name="connsiteY10" fmla="*/ 2275300 h 2561350"/>
                  <a:gd name="connsiteX11" fmla="*/ 789691 w 2102756"/>
                  <a:gd name="connsiteY11" fmla="*/ 2277680 h 2561350"/>
                  <a:gd name="connsiteX12" fmla="*/ 819624 w 2102756"/>
                  <a:gd name="connsiteY12" fmla="*/ 2167002 h 2561350"/>
                  <a:gd name="connsiteX13" fmla="*/ 153225 w 2102756"/>
                  <a:gd name="connsiteY13" fmla="*/ 2167002 h 2561350"/>
                  <a:gd name="connsiteX14" fmla="*/ 153225 w 2102756"/>
                  <a:gd name="connsiteY14" fmla="*/ 1458174 h 2561350"/>
                  <a:gd name="connsiteX15" fmla="*/ 248224 w 2102756"/>
                  <a:gd name="connsiteY15" fmla="*/ 1495354 h 2561350"/>
                  <a:gd name="connsiteX16" fmla="*/ 245844 w 2102756"/>
                  <a:gd name="connsiteY16" fmla="*/ 1045298 h 2561350"/>
                  <a:gd name="connsiteX17" fmla="*/ 153225 w 2102756"/>
                  <a:gd name="connsiteY17" fmla="*/ 1071146 h 2561350"/>
                  <a:gd name="connsiteX18" fmla="*/ 106805 w 2102756"/>
                  <a:gd name="connsiteY18" fmla="*/ 382371 h 2561350"/>
                  <a:gd name="connsiteX19" fmla="*/ 824595 w 2102756"/>
                  <a:gd name="connsiteY19" fmla="*/ 389002 h 2561350"/>
                  <a:gd name="connsiteX20" fmla="*/ 789691 w 2102756"/>
                  <a:gd name="connsiteY20" fmla="*/ 283670 h 2561350"/>
                  <a:gd name="connsiteX21" fmla="*/ 1025434 w 2102756"/>
                  <a:gd name="connsiteY21" fmla="*/ 3 h 2561350"/>
                  <a:gd name="connsiteX0" fmla="*/ 1025434 w 2076232"/>
                  <a:gd name="connsiteY0" fmla="*/ 3 h 2561350"/>
                  <a:gd name="connsiteX1" fmla="*/ 1239747 w 2076232"/>
                  <a:gd name="connsiteY1" fmla="*/ 286050 h 2561350"/>
                  <a:gd name="connsiteX2" fmla="*/ 1217611 w 2076232"/>
                  <a:gd name="connsiteY2" fmla="*/ 389002 h 2561350"/>
                  <a:gd name="connsiteX3" fmla="*/ 1968899 w 2076232"/>
                  <a:gd name="connsiteY3" fmla="*/ 369108 h 2561350"/>
                  <a:gd name="connsiteX4" fmla="*/ 1949005 w 2076232"/>
                  <a:gd name="connsiteY4" fmla="*/ 1063389 h 2561350"/>
                  <a:gd name="connsiteX5" fmla="*/ 1859687 w 2076232"/>
                  <a:gd name="connsiteY5" fmla="*/ 1037347 h 2561350"/>
                  <a:gd name="connsiteX6" fmla="*/ 1857307 w 2076232"/>
                  <a:gd name="connsiteY6" fmla="*/ 1487403 h 2561350"/>
                  <a:gd name="connsiteX7" fmla="*/ 1995425 w 2076232"/>
                  <a:gd name="connsiteY7" fmla="*/ 1456260 h 2561350"/>
                  <a:gd name="connsiteX8" fmla="*/ 1949005 w 2076232"/>
                  <a:gd name="connsiteY8" fmla="*/ 2167002 h 2561350"/>
                  <a:gd name="connsiteX9" fmla="*/ 1219874 w 2076232"/>
                  <a:gd name="connsiteY9" fmla="*/ 2167002 h 2561350"/>
                  <a:gd name="connsiteX10" fmla="*/ 1239747 w 2076232"/>
                  <a:gd name="connsiteY10" fmla="*/ 2275300 h 2561350"/>
                  <a:gd name="connsiteX11" fmla="*/ 789691 w 2076232"/>
                  <a:gd name="connsiteY11" fmla="*/ 2277680 h 2561350"/>
                  <a:gd name="connsiteX12" fmla="*/ 819624 w 2076232"/>
                  <a:gd name="connsiteY12" fmla="*/ 2167002 h 2561350"/>
                  <a:gd name="connsiteX13" fmla="*/ 153225 w 2076232"/>
                  <a:gd name="connsiteY13" fmla="*/ 2167002 h 2561350"/>
                  <a:gd name="connsiteX14" fmla="*/ 153225 w 2076232"/>
                  <a:gd name="connsiteY14" fmla="*/ 1458174 h 2561350"/>
                  <a:gd name="connsiteX15" fmla="*/ 248224 w 2076232"/>
                  <a:gd name="connsiteY15" fmla="*/ 1495354 h 2561350"/>
                  <a:gd name="connsiteX16" fmla="*/ 245844 w 2076232"/>
                  <a:gd name="connsiteY16" fmla="*/ 1045298 h 2561350"/>
                  <a:gd name="connsiteX17" fmla="*/ 153225 w 2076232"/>
                  <a:gd name="connsiteY17" fmla="*/ 1071146 h 2561350"/>
                  <a:gd name="connsiteX18" fmla="*/ 106805 w 2076232"/>
                  <a:gd name="connsiteY18" fmla="*/ 382371 h 2561350"/>
                  <a:gd name="connsiteX19" fmla="*/ 824595 w 2076232"/>
                  <a:gd name="connsiteY19" fmla="*/ 389002 h 2561350"/>
                  <a:gd name="connsiteX20" fmla="*/ 789691 w 2076232"/>
                  <a:gd name="connsiteY20" fmla="*/ 283670 h 2561350"/>
                  <a:gd name="connsiteX21" fmla="*/ 1025434 w 2076232"/>
                  <a:gd name="connsiteY21" fmla="*/ 3 h 2561350"/>
                  <a:gd name="connsiteX0" fmla="*/ 1025434 w 2077711"/>
                  <a:gd name="connsiteY0" fmla="*/ 3 h 2561350"/>
                  <a:gd name="connsiteX1" fmla="*/ 1239747 w 2077711"/>
                  <a:gd name="connsiteY1" fmla="*/ 286050 h 2561350"/>
                  <a:gd name="connsiteX2" fmla="*/ 1217611 w 2077711"/>
                  <a:gd name="connsiteY2" fmla="*/ 389002 h 2561350"/>
                  <a:gd name="connsiteX3" fmla="*/ 1968899 w 2077711"/>
                  <a:gd name="connsiteY3" fmla="*/ 369108 h 2561350"/>
                  <a:gd name="connsiteX4" fmla="*/ 1949005 w 2077711"/>
                  <a:gd name="connsiteY4" fmla="*/ 1063389 h 2561350"/>
                  <a:gd name="connsiteX5" fmla="*/ 1859687 w 2077711"/>
                  <a:gd name="connsiteY5" fmla="*/ 1037347 h 2561350"/>
                  <a:gd name="connsiteX6" fmla="*/ 1857307 w 2077711"/>
                  <a:gd name="connsiteY6" fmla="*/ 1487403 h 2561350"/>
                  <a:gd name="connsiteX7" fmla="*/ 1995425 w 2077711"/>
                  <a:gd name="connsiteY7" fmla="*/ 1456260 h 2561350"/>
                  <a:gd name="connsiteX8" fmla="*/ 1949005 w 2077711"/>
                  <a:gd name="connsiteY8" fmla="*/ 2167002 h 2561350"/>
                  <a:gd name="connsiteX9" fmla="*/ 1219874 w 2077711"/>
                  <a:gd name="connsiteY9" fmla="*/ 2167002 h 2561350"/>
                  <a:gd name="connsiteX10" fmla="*/ 1239747 w 2077711"/>
                  <a:gd name="connsiteY10" fmla="*/ 2275300 h 2561350"/>
                  <a:gd name="connsiteX11" fmla="*/ 789691 w 2077711"/>
                  <a:gd name="connsiteY11" fmla="*/ 2277680 h 2561350"/>
                  <a:gd name="connsiteX12" fmla="*/ 819624 w 2077711"/>
                  <a:gd name="connsiteY12" fmla="*/ 2167002 h 2561350"/>
                  <a:gd name="connsiteX13" fmla="*/ 153225 w 2077711"/>
                  <a:gd name="connsiteY13" fmla="*/ 2167002 h 2561350"/>
                  <a:gd name="connsiteX14" fmla="*/ 153225 w 2077711"/>
                  <a:gd name="connsiteY14" fmla="*/ 1458174 h 2561350"/>
                  <a:gd name="connsiteX15" fmla="*/ 248224 w 2077711"/>
                  <a:gd name="connsiteY15" fmla="*/ 1495354 h 2561350"/>
                  <a:gd name="connsiteX16" fmla="*/ 245844 w 2077711"/>
                  <a:gd name="connsiteY16" fmla="*/ 1045298 h 2561350"/>
                  <a:gd name="connsiteX17" fmla="*/ 153225 w 2077711"/>
                  <a:gd name="connsiteY17" fmla="*/ 1071146 h 2561350"/>
                  <a:gd name="connsiteX18" fmla="*/ 106805 w 2077711"/>
                  <a:gd name="connsiteY18" fmla="*/ 382371 h 2561350"/>
                  <a:gd name="connsiteX19" fmla="*/ 824595 w 2077711"/>
                  <a:gd name="connsiteY19" fmla="*/ 389002 h 2561350"/>
                  <a:gd name="connsiteX20" fmla="*/ 789691 w 2077711"/>
                  <a:gd name="connsiteY20" fmla="*/ 283670 h 2561350"/>
                  <a:gd name="connsiteX21" fmla="*/ 1025434 w 2077711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13436 w 2082173"/>
                  <a:gd name="connsiteY14" fmla="*/ 1511225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38495 w 2095234"/>
                  <a:gd name="connsiteY0" fmla="*/ 3 h 2561350"/>
                  <a:gd name="connsiteX1" fmla="*/ 1252808 w 2095234"/>
                  <a:gd name="connsiteY1" fmla="*/ 286050 h 2561350"/>
                  <a:gd name="connsiteX2" fmla="*/ 1230672 w 2095234"/>
                  <a:gd name="connsiteY2" fmla="*/ 389002 h 2561350"/>
                  <a:gd name="connsiteX3" fmla="*/ 1981960 w 2095234"/>
                  <a:gd name="connsiteY3" fmla="*/ 369108 h 2561350"/>
                  <a:gd name="connsiteX4" fmla="*/ 1975328 w 2095234"/>
                  <a:gd name="connsiteY4" fmla="*/ 1096546 h 2561350"/>
                  <a:gd name="connsiteX5" fmla="*/ 1872748 w 2095234"/>
                  <a:gd name="connsiteY5" fmla="*/ 1037347 h 2561350"/>
                  <a:gd name="connsiteX6" fmla="*/ 1857106 w 2095234"/>
                  <a:gd name="connsiteY6" fmla="*/ 1520560 h 2561350"/>
                  <a:gd name="connsiteX7" fmla="*/ 2008486 w 2095234"/>
                  <a:gd name="connsiteY7" fmla="*/ 1456260 h 2561350"/>
                  <a:gd name="connsiteX8" fmla="*/ 1962066 w 2095234"/>
                  <a:gd name="connsiteY8" fmla="*/ 2180265 h 2561350"/>
                  <a:gd name="connsiteX9" fmla="*/ 1232935 w 2095234"/>
                  <a:gd name="connsiteY9" fmla="*/ 2167002 h 2561350"/>
                  <a:gd name="connsiteX10" fmla="*/ 1252808 w 2095234"/>
                  <a:gd name="connsiteY10" fmla="*/ 2275300 h 2561350"/>
                  <a:gd name="connsiteX11" fmla="*/ 802752 w 2095234"/>
                  <a:gd name="connsiteY11" fmla="*/ 2277680 h 2561350"/>
                  <a:gd name="connsiteX12" fmla="*/ 832685 w 2095234"/>
                  <a:gd name="connsiteY12" fmla="*/ 2167002 h 2561350"/>
                  <a:gd name="connsiteX13" fmla="*/ 139760 w 2095234"/>
                  <a:gd name="connsiteY13" fmla="*/ 2200159 h 2561350"/>
                  <a:gd name="connsiteX14" fmla="*/ 119866 w 2095234"/>
                  <a:gd name="connsiteY14" fmla="*/ 1497962 h 2561350"/>
                  <a:gd name="connsiteX15" fmla="*/ 281179 w 2095234"/>
                  <a:gd name="connsiteY15" fmla="*/ 1561668 h 2561350"/>
                  <a:gd name="connsiteX16" fmla="*/ 258905 w 2095234"/>
                  <a:gd name="connsiteY16" fmla="*/ 1045298 h 2561350"/>
                  <a:gd name="connsiteX17" fmla="*/ 146392 w 2095234"/>
                  <a:gd name="connsiteY17" fmla="*/ 1091040 h 2561350"/>
                  <a:gd name="connsiteX18" fmla="*/ 119866 w 2095234"/>
                  <a:gd name="connsiteY18" fmla="*/ 382371 h 2561350"/>
                  <a:gd name="connsiteX19" fmla="*/ 837656 w 2095234"/>
                  <a:gd name="connsiteY19" fmla="*/ 389002 h 2561350"/>
                  <a:gd name="connsiteX20" fmla="*/ 802752 w 2095234"/>
                  <a:gd name="connsiteY20" fmla="*/ 283670 h 2561350"/>
                  <a:gd name="connsiteX21" fmla="*/ 1038495 w 2095234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01239 w 2076607"/>
                  <a:gd name="connsiteY17" fmla="*/ 382371 h 2561350"/>
                  <a:gd name="connsiteX18" fmla="*/ 819029 w 2076607"/>
                  <a:gd name="connsiteY18" fmla="*/ 389002 h 2561350"/>
                  <a:gd name="connsiteX19" fmla="*/ 784125 w 2076607"/>
                  <a:gd name="connsiteY19" fmla="*/ 283670 h 2561350"/>
                  <a:gd name="connsiteX20" fmla="*/ 1019868 w 2076607"/>
                  <a:gd name="connsiteY20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36388 w 2076607"/>
                  <a:gd name="connsiteY17" fmla="*/ 727479 h 2561350"/>
                  <a:gd name="connsiteX18" fmla="*/ 101239 w 2076607"/>
                  <a:gd name="connsiteY18" fmla="*/ 382371 h 2561350"/>
                  <a:gd name="connsiteX19" fmla="*/ 819029 w 2076607"/>
                  <a:gd name="connsiteY19" fmla="*/ 389002 h 2561350"/>
                  <a:gd name="connsiteX20" fmla="*/ 784125 w 2076607"/>
                  <a:gd name="connsiteY20" fmla="*/ 283670 h 2561350"/>
                  <a:gd name="connsiteX21" fmla="*/ 1019868 w 2076607"/>
                  <a:gd name="connsiteY21" fmla="*/ 3 h 2561350"/>
                  <a:gd name="connsiteX0" fmla="*/ 1030195 w 2086934"/>
                  <a:gd name="connsiteY0" fmla="*/ 3 h 2561350"/>
                  <a:gd name="connsiteX1" fmla="*/ 1244508 w 2086934"/>
                  <a:gd name="connsiteY1" fmla="*/ 286050 h 2561350"/>
                  <a:gd name="connsiteX2" fmla="*/ 1222372 w 2086934"/>
                  <a:gd name="connsiteY2" fmla="*/ 389002 h 2561350"/>
                  <a:gd name="connsiteX3" fmla="*/ 1973660 w 2086934"/>
                  <a:gd name="connsiteY3" fmla="*/ 369108 h 2561350"/>
                  <a:gd name="connsiteX4" fmla="*/ 1967028 w 2086934"/>
                  <a:gd name="connsiteY4" fmla="*/ 1096546 h 2561350"/>
                  <a:gd name="connsiteX5" fmla="*/ 1864448 w 2086934"/>
                  <a:gd name="connsiteY5" fmla="*/ 1037347 h 2561350"/>
                  <a:gd name="connsiteX6" fmla="*/ 1848806 w 2086934"/>
                  <a:gd name="connsiteY6" fmla="*/ 1520560 h 2561350"/>
                  <a:gd name="connsiteX7" fmla="*/ 2000186 w 2086934"/>
                  <a:gd name="connsiteY7" fmla="*/ 1456260 h 2561350"/>
                  <a:gd name="connsiteX8" fmla="*/ 1953766 w 2086934"/>
                  <a:gd name="connsiteY8" fmla="*/ 2180265 h 2561350"/>
                  <a:gd name="connsiteX9" fmla="*/ 1224635 w 2086934"/>
                  <a:gd name="connsiteY9" fmla="*/ 2167002 h 2561350"/>
                  <a:gd name="connsiteX10" fmla="*/ 1244508 w 2086934"/>
                  <a:gd name="connsiteY10" fmla="*/ 2275300 h 2561350"/>
                  <a:gd name="connsiteX11" fmla="*/ 794452 w 2086934"/>
                  <a:gd name="connsiteY11" fmla="*/ 2277680 h 2561350"/>
                  <a:gd name="connsiteX12" fmla="*/ 824385 w 2086934"/>
                  <a:gd name="connsiteY12" fmla="*/ 2167002 h 2561350"/>
                  <a:gd name="connsiteX13" fmla="*/ 131460 w 2086934"/>
                  <a:gd name="connsiteY13" fmla="*/ 2200159 h 2561350"/>
                  <a:gd name="connsiteX14" fmla="*/ 111566 w 2086934"/>
                  <a:gd name="connsiteY14" fmla="*/ 1497962 h 2561350"/>
                  <a:gd name="connsiteX15" fmla="*/ 272879 w 2086934"/>
                  <a:gd name="connsiteY15" fmla="*/ 1561668 h 2561350"/>
                  <a:gd name="connsiteX16" fmla="*/ 250605 w 2086934"/>
                  <a:gd name="connsiteY16" fmla="*/ 1045298 h 2561350"/>
                  <a:gd name="connsiteX17" fmla="*/ 9943 w 2086934"/>
                  <a:gd name="connsiteY17" fmla="*/ 1018431 h 2561350"/>
                  <a:gd name="connsiteX18" fmla="*/ 111566 w 2086934"/>
                  <a:gd name="connsiteY18" fmla="*/ 382371 h 2561350"/>
                  <a:gd name="connsiteX19" fmla="*/ 829356 w 2086934"/>
                  <a:gd name="connsiteY19" fmla="*/ 389002 h 2561350"/>
                  <a:gd name="connsiteX20" fmla="*/ 794452 w 2086934"/>
                  <a:gd name="connsiteY20" fmla="*/ 283670 h 2561350"/>
                  <a:gd name="connsiteX21" fmla="*/ 1030195 w 2086934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270566 w 2084621"/>
                  <a:gd name="connsiteY14" fmla="*/ 1561668 h 2561350"/>
                  <a:gd name="connsiteX15" fmla="*/ 248292 w 2084621"/>
                  <a:gd name="connsiteY15" fmla="*/ 1045298 h 2561350"/>
                  <a:gd name="connsiteX16" fmla="*/ 7630 w 2084621"/>
                  <a:gd name="connsiteY16" fmla="*/ 1018431 h 2561350"/>
                  <a:gd name="connsiteX17" fmla="*/ 109253 w 2084621"/>
                  <a:gd name="connsiteY17" fmla="*/ 382371 h 2561350"/>
                  <a:gd name="connsiteX18" fmla="*/ 827043 w 2084621"/>
                  <a:gd name="connsiteY18" fmla="*/ 389002 h 2561350"/>
                  <a:gd name="connsiteX19" fmla="*/ 792139 w 2084621"/>
                  <a:gd name="connsiteY19" fmla="*/ 283670 h 2561350"/>
                  <a:gd name="connsiteX20" fmla="*/ 1027882 w 2084621"/>
                  <a:gd name="connsiteY20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76730 w 2084621"/>
                  <a:gd name="connsiteY14" fmla="*/ 1866419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33820 w 2090559"/>
                  <a:gd name="connsiteY0" fmla="*/ 3 h 2561350"/>
                  <a:gd name="connsiteX1" fmla="*/ 1248133 w 2090559"/>
                  <a:gd name="connsiteY1" fmla="*/ 286050 h 2561350"/>
                  <a:gd name="connsiteX2" fmla="*/ 1225997 w 2090559"/>
                  <a:gd name="connsiteY2" fmla="*/ 389002 h 2561350"/>
                  <a:gd name="connsiteX3" fmla="*/ 1977285 w 2090559"/>
                  <a:gd name="connsiteY3" fmla="*/ 369108 h 2561350"/>
                  <a:gd name="connsiteX4" fmla="*/ 1970653 w 2090559"/>
                  <a:gd name="connsiteY4" fmla="*/ 1096546 h 2561350"/>
                  <a:gd name="connsiteX5" fmla="*/ 1868073 w 2090559"/>
                  <a:gd name="connsiteY5" fmla="*/ 1037347 h 2561350"/>
                  <a:gd name="connsiteX6" fmla="*/ 1852431 w 2090559"/>
                  <a:gd name="connsiteY6" fmla="*/ 1520560 h 2561350"/>
                  <a:gd name="connsiteX7" fmla="*/ 2003811 w 2090559"/>
                  <a:gd name="connsiteY7" fmla="*/ 1456260 h 2561350"/>
                  <a:gd name="connsiteX8" fmla="*/ 1957391 w 2090559"/>
                  <a:gd name="connsiteY8" fmla="*/ 2180265 h 2561350"/>
                  <a:gd name="connsiteX9" fmla="*/ 1228260 w 2090559"/>
                  <a:gd name="connsiteY9" fmla="*/ 2167002 h 2561350"/>
                  <a:gd name="connsiteX10" fmla="*/ 1248133 w 2090559"/>
                  <a:gd name="connsiteY10" fmla="*/ 2275300 h 2561350"/>
                  <a:gd name="connsiteX11" fmla="*/ 798077 w 2090559"/>
                  <a:gd name="connsiteY11" fmla="*/ 2277680 h 2561350"/>
                  <a:gd name="connsiteX12" fmla="*/ 828010 w 2090559"/>
                  <a:gd name="connsiteY12" fmla="*/ 2167002 h 2561350"/>
                  <a:gd name="connsiteX13" fmla="*/ 135085 w 2090559"/>
                  <a:gd name="connsiteY13" fmla="*/ 2200159 h 2561350"/>
                  <a:gd name="connsiteX14" fmla="*/ 6108 w 2090559"/>
                  <a:gd name="connsiteY14" fmla="*/ 1657531 h 2561350"/>
                  <a:gd name="connsiteX15" fmla="*/ 276504 w 2090559"/>
                  <a:gd name="connsiteY15" fmla="*/ 1561668 h 2561350"/>
                  <a:gd name="connsiteX16" fmla="*/ 254230 w 2090559"/>
                  <a:gd name="connsiteY16" fmla="*/ 1045298 h 2561350"/>
                  <a:gd name="connsiteX17" fmla="*/ 13568 w 2090559"/>
                  <a:gd name="connsiteY17" fmla="*/ 1018431 h 2561350"/>
                  <a:gd name="connsiteX18" fmla="*/ 115191 w 2090559"/>
                  <a:gd name="connsiteY18" fmla="*/ 382371 h 2561350"/>
                  <a:gd name="connsiteX19" fmla="*/ 832981 w 2090559"/>
                  <a:gd name="connsiteY19" fmla="*/ 389002 h 2561350"/>
                  <a:gd name="connsiteX20" fmla="*/ 798077 w 2090559"/>
                  <a:gd name="connsiteY20" fmla="*/ 283670 h 2561350"/>
                  <a:gd name="connsiteX21" fmla="*/ 1033820 w 2090559"/>
                  <a:gd name="connsiteY21" fmla="*/ 3 h 2561350"/>
                  <a:gd name="connsiteX0" fmla="*/ 1032856 w 2089595"/>
                  <a:gd name="connsiteY0" fmla="*/ 3 h 2561350"/>
                  <a:gd name="connsiteX1" fmla="*/ 1247169 w 2089595"/>
                  <a:gd name="connsiteY1" fmla="*/ 286050 h 2561350"/>
                  <a:gd name="connsiteX2" fmla="*/ 1225033 w 2089595"/>
                  <a:gd name="connsiteY2" fmla="*/ 389002 h 2561350"/>
                  <a:gd name="connsiteX3" fmla="*/ 1976321 w 2089595"/>
                  <a:gd name="connsiteY3" fmla="*/ 369108 h 2561350"/>
                  <a:gd name="connsiteX4" fmla="*/ 1969689 w 2089595"/>
                  <a:gd name="connsiteY4" fmla="*/ 1096546 h 2561350"/>
                  <a:gd name="connsiteX5" fmla="*/ 1867109 w 2089595"/>
                  <a:gd name="connsiteY5" fmla="*/ 1037347 h 2561350"/>
                  <a:gd name="connsiteX6" fmla="*/ 1851467 w 2089595"/>
                  <a:gd name="connsiteY6" fmla="*/ 1520560 h 2561350"/>
                  <a:gd name="connsiteX7" fmla="*/ 2002847 w 2089595"/>
                  <a:gd name="connsiteY7" fmla="*/ 1456260 h 2561350"/>
                  <a:gd name="connsiteX8" fmla="*/ 1956427 w 2089595"/>
                  <a:gd name="connsiteY8" fmla="*/ 2180265 h 2561350"/>
                  <a:gd name="connsiteX9" fmla="*/ 1227296 w 2089595"/>
                  <a:gd name="connsiteY9" fmla="*/ 2167002 h 2561350"/>
                  <a:gd name="connsiteX10" fmla="*/ 1247169 w 2089595"/>
                  <a:gd name="connsiteY10" fmla="*/ 2275300 h 2561350"/>
                  <a:gd name="connsiteX11" fmla="*/ 797113 w 2089595"/>
                  <a:gd name="connsiteY11" fmla="*/ 2277680 h 2561350"/>
                  <a:gd name="connsiteX12" fmla="*/ 827046 w 2089595"/>
                  <a:gd name="connsiteY12" fmla="*/ 2167002 h 2561350"/>
                  <a:gd name="connsiteX13" fmla="*/ 134121 w 2089595"/>
                  <a:gd name="connsiteY13" fmla="*/ 2200159 h 2561350"/>
                  <a:gd name="connsiteX14" fmla="*/ 5144 w 2089595"/>
                  <a:gd name="connsiteY14" fmla="*/ 1657531 h 2561350"/>
                  <a:gd name="connsiteX15" fmla="*/ 275540 w 2089595"/>
                  <a:gd name="connsiteY15" fmla="*/ 1561668 h 2561350"/>
                  <a:gd name="connsiteX16" fmla="*/ 253266 w 2089595"/>
                  <a:gd name="connsiteY16" fmla="*/ 1045298 h 2561350"/>
                  <a:gd name="connsiteX17" fmla="*/ 12604 w 2089595"/>
                  <a:gd name="connsiteY17" fmla="*/ 1018431 h 2561350"/>
                  <a:gd name="connsiteX18" fmla="*/ 114227 w 2089595"/>
                  <a:gd name="connsiteY18" fmla="*/ 382371 h 2561350"/>
                  <a:gd name="connsiteX19" fmla="*/ 832017 w 2089595"/>
                  <a:gd name="connsiteY19" fmla="*/ 389002 h 2561350"/>
                  <a:gd name="connsiteX20" fmla="*/ 797113 w 2089595"/>
                  <a:gd name="connsiteY20" fmla="*/ 283670 h 2561350"/>
                  <a:gd name="connsiteX21" fmla="*/ 1032856 w 2089595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863015 w 2081039"/>
                  <a:gd name="connsiteY4" fmla="*/ 1037347 h 2561350"/>
                  <a:gd name="connsiteX5" fmla="*/ 1847373 w 2081039"/>
                  <a:gd name="connsiteY5" fmla="*/ 1520560 h 2561350"/>
                  <a:gd name="connsiteX6" fmla="*/ 1998753 w 2081039"/>
                  <a:gd name="connsiteY6" fmla="*/ 1456260 h 2561350"/>
                  <a:gd name="connsiteX7" fmla="*/ 1952333 w 2081039"/>
                  <a:gd name="connsiteY7" fmla="*/ 2180265 h 2561350"/>
                  <a:gd name="connsiteX8" fmla="*/ 1223202 w 2081039"/>
                  <a:gd name="connsiteY8" fmla="*/ 2167002 h 2561350"/>
                  <a:gd name="connsiteX9" fmla="*/ 1243075 w 2081039"/>
                  <a:gd name="connsiteY9" fmla="*/ 2275300 h 2561350"/>
                  <a:gd name="connsiteX10" fmla="*/ 793019 w 2081039"/>
                  <a:gd name="connsiteY10" fmla="*/ 2277680 h 2561350"/>
                  <a:gd name="connsiteX11" fmla="*/ 822952 w 2081039"/>
                  <a:gd name="connsiteY11" fmla="*/ 2167002 h 2561350"/>
                  <a:gd name="connsiteX12" fmla="*/ 130027 w 2081039"/>
                  <a:gd name="connsiteY12" fmla="*/ 2200159 h 2561350"/>
                  <a:gd name="connsiteX13" fmla="*/ 1050 w 2081039"/>
                  <a:gd name="connsiteY13" fmla="*/ 1657531 h 2561350"/>
                  <a:gd name="connsiteX14" fmla="*/ 271446 w 2081039"/>
                  <a:gd name="connsiteY14" fmla="*/ 1561668 h 2561350"/>
                  <a:gd name="connsiteX15" fmla="*/ 249172 w 2081039"/>
                  <a:gd name="connsiteY15" fmla="*/ 1045298 h 2561350"/>
                  <a:gd name="connsiteX16" fmla="*/ 8510 w 2081039"/>
                  <a:gd name="connsiteY16" fmla="*/ 1018431 h 2561350"/>
                  <a:gd name="connsiteX17" fmla="*/ 110133 w 2081039"/>
                  <a:gd name="connsiteY17" fmla="*/ 382371 h 2561350"/>
                  <a:gd name="connsiteX18" fmla="*/ 827923 w 2081039"/>
                  <a:gd name="connsiteY18" fmla="*/ 389002 h 2561350"/>
                  <a:gd name="connsiteX19" fmla="*/ 793019 w 2081039"/>
                  <a:gd name="connsiteY19" fmla="*/ 283670 h 2561350"/>
                  <a:gd name="connsiteX20" fmla="*/ 1028762 w 2081039"/>
                  <a:gd name="connsiteY20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933270 w 2081039"/>
                  <a:gd name="connsiteY4" fmla="*/ 764780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890996 w 2072429"/>
                  <a:gd name="connsiteY7" fmla="*/ 1722186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47373 w 2072429"/>
                  <a:gd name="connsiteY5" fmla="*/ 1535481 h 2561350"/>
                  <a:gd name="connsiteX6" fmla="*/ 2065070 w 2072429"/>
                  <a:gd name="connsiteY6" fmla="*/ 1597847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997927 w 2072429"/>
                  <a:gd name="connsiteY5" fmla="*/ 118007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069564" h="2561350">
                    <a:moveTo>
                      <a:pt x="1028762" y="3"/>
                    </a:moveTo>
                    <a:cubicBezTo>
                      <a:pt x="1197831" y="-691"/>
                      <a:pt x="1365814" y="120921"/>
                      <a:pt x="1243075" y="286050"/>
                    </a:cubicBezTo>
                    <a:cubicBezTo>
                      <a:pt x="1226965" y="315682"/>
                      <a:pt x="1215183" y="348101"/>
                      <a:pt x="1220939" y="389002"/>
                    </a:cubicBezTo>
                    <a:cubicBezTo>
                      <a:pt x="1226007" y="528261"/>
                      <a:pt x="1696102" y="461119"/>
                      <a:pt x="1959793" y="361648"/>
                    </a:cubicBezTo>
                    <a:cubicBezTo>
                      <a:pt x="2053648" y="496394"/>
                      <a:pt x="2070837" y="822506"/>
                      <a:pt x="2067556" y="961234"/>
                    </a:cubicBezTo>
                    <a:cubicBezTo>
                      <a:pt x="2071425" y="1080232"/>
                      <a:pt x="2014728" y="1106744"/>
                      <a:pt x="1881048" y="1030865"/>
                    </a:cubicBezTo>
                    <a:cubicBezTo>
                      <a:pt x="1483772" y="845572"/>
                      <a:pt x="1585020" y="1699608"/>
                      <a:pt x="1847373" y="1535481"/>
                    </a:cubicBezTo>
                    <a:cubicBezTo>
                      <a:pt x="1929125" y="1495441"/>
                      <a:pt x="2055039" y="1373504"/>
                      <a:pt x="2065070" y="1597847"/>
                    </a:cubicBezTo>
                    <a:cubicBezTo>
                      <a:pt x="2080077" y="1677957"/>
                      <a:pt x="2061145" y="2086235"/>
                      <a:pt x="1952333" y="2180265"/>
                    </a:cubicBezTo>
                    <a:cubicBezTo>
                      <a:pt x="1755709" y="2153739"/>
                      <a:pt x="1373407" y="2007849"/>
                      <a:pt x="1223202" y="2167002"/>
                    </a:cubicBezTo>
                    <a:cubicBezTo>
                      <a:pt x="1209721" y="2193452"/>
                      <a:pt x="1212523" y="2230274"/>
                      <a:pt x="1243075" y="2275300"/>
                    </a:cubicBezTo>
                    <a:cubicBezTo>
                      <a:pt x="1483581" y="2660267"/>
                      <a:pt x="581086" y="2652331"/>
                      <a:pt x="793019" y="2277680"/>
                    </a:cubicBezTo>
                    <a:cubicBezTo>
                      <a:pt x="831994" y="2223379"/>
                      <a:pt x="839802" y="2190096"/>
                      <a:pt x="822952" y="2167002"/>
                    </a:cubicBezTo>
                    <a:cubicBezTo>
                      <a:pt x="720184" y="2021111"/>
                      <a:pt x="378685" y="2147108"/>
                      <a:pt x="130027" y="2200159"/>
                    </a:cubicBezTo>
                    <a:cubicBezTo>
                      <a:pt x="37391" y="2130168"/>
                      <a:pt x="-7600" y="1771407"/>
                      <a:pt x="1050" y="1657531"/>
                    </a:cubicBezTo>
                    <a:cubicBezTo>
                      <a:pt x="24620" y="1416831"/>
                      <a:pt x="117773" y="1502066"/>
                      <a:pt x="271446" y="1561668"/>
                    </a:cubicBezTo>
                    <a:cubicBezTo>
                      <a:pt x="483628" y="1635999"/>
                      <a:pt x="591036" y="1022800"/>
                      <a:pt x="249172" y="1045298"/>
                    </a:cubicBezTo>
                    <a:cubicBezTo>
                      <a:pt x="168463" y="1050498"/>
                      <a:pt x="31683" y="1183628"/>
                      <a:pt x="8510" y="1018431"/>
                    </a:cubicBezTo>
                    <a:cubicBezTo>
                      <a:pt x="-14663" y="907943"/>
                      <a:pt x="13766" y="478572"/>
                      <a:pt x="110133" y="382371"/>
                    </a:cubicBezTo>
                    <a:cubicBezTo>
                      <a:pt x="506339" y="514999"/>
                      <a:pt x="789812" y="488473"/>
                      <a:pt x="827923" y="389002"/>
                    </a:cubicBezTo>
                    <a:cubicBezTo>
                      <a:pt x="838244" y="365427"/>
                      <a:pt x="828672" y="333342"/>
                      <a:pt x="793019" y="283670"/>
                    </a:cubicBezTo>
                    <a:cubicBezTo>
                      <a:pt x="687053" y="96344"/>
                      <a:pt x="859693" y="698"/>
                      <a:pt x="1028762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5">
                      <a:lumMod val="50000"/>
                    </a:schemeClr>
                  </a:gs>
                  <a:gs pos="100000">
                    <a:schemeClr val="accent5"/>
                  </a:gs>
                </a:gsLst>
                <a:lin ang="5400000" scaled="1"/>
                <a:tileRect/>
              </a:gradFill>
              <a:ln>
                <a:noFill/>
              </a:ln>
              <a:effectLst/>
              <a:sp3d prstMaterial="dkEdge">
                <a:bevelT w="508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4388482" y="1097274"/>
              <a:ext cx="367037" cy="5126301"/>
              <a:chOff x="4388482" y="1097274"/>
              <a:chExt cx="367037" cy="5126301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4388482" y="1097274"/>
                <a:ext cx="36703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388482" y="2232656"/>
                <a:ext cx="36703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388482" y="3368038"/>
                <a:ext cx="36703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/>
                    <a:ea typeface="+mn-ea"/>
                    <a:cs typeface="+mn-cs"/>
                  </a:rPr>
                  <a:t>3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388482" y="4503420"/>
                <a:ext cx="36703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/>
                    <a:ea typeface="+mn-ea"/>
                    <a:cs typeface="+mn-cs"/>
                  </a:rPr>
                  <a:t>4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388482" y="5638800"/>
                <a:ext cx="36703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/>
                    <a:ea typeface="+mn-ea"/>
                    <a:cs typeface="+mn-cs"/>
                  </a:rPr>
                  <a:t>5</a:t>
                </a:r>
              </a:p>
            </p:txBody>
          </p:sp>
        </p:grpSp>
      </p:grpSp>
      <p:sp>
        <p:nvSpPr>
          <p:cNvPr id="50" name="TextBox 49"/>
          <p:cNvSpPr txBox="1"/>
          <p:nvPr/>
        </p:nvSpPr>
        <p:spPr>
          <a:xfrm>
            <a:off x="228600" y="42814"/>
            <a:ext cx="891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haroni" pitchFamily="2" charset="-79"/>
              </a:rPr>
              <a:t>OUTLINE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695833" y="2173824"/>
            <a:ext cx="5908655" cy="761963"/>
            <a:chOff x="205963" y="1259422"/>
            <a:chExt cx="5908655" cy="761963"/>
          </a:xfrm>
        </p:grpSpPr>
        <p:sp>
          <p:nvSpPr>
            <p:cNvPr id="58" name="TextBox 57"/>
            <p:cNvSpPr txBox="1"/>
            <p:nvPr/>
          </p:nvSpPr>
          <p:spPr>
            <a:xfrm>
              <a:off x="1781198" y="1350333"/>
              <a:ext cx="35963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endParaRPr lang="en-US" sz="2800" b="1" dirty="0">
                <a:solidFill>
                  <a:prstClr val="black"/>
                </a:solidFill>
              </a:endParaRPr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205963" y="1259422"/>
              <a:ext cx="5908655" cy="761963"/>
              <a:chOff x="205963" y="1259422"/>
              <a:chExt cx="5908655" cy="761963"/>
            </a:xfrm>
          </p:grpSpPr>
          <p:sp>
            <p:nvSpPr>
              <p:cNvPr id="61" name="Rounded Rectangle 60"/>
              <p:cNvSpPr/>
              <p:nvPr/>
            </p:nvSpPr>
            <p:spPr>
              <a:xfrm>
                <a:off x="344039" y="1259422"/>
                <a:ext cx="5770579" cy="761963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2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2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9" name="Group 68"/>
          <p:cNvGrpSpPr/>
          <p:nvPr/>
        </p:nvGrpSpPr>
        <p:grpSpPr>
          <a:xfrm>
            <a:off x="593711" y="3323341"/>
            <a:ext cx="6010777" cy="761963"/>
            <a:chOff x="103841" y="1259422"/>
            <a:chExt cx="6010777" cy="761963"/>
          </a:xfrm>
        </p:grpSpPr>
        <p:grpSp>
          <p:nvGrpSpPr>
            <p:cNvPr id="71" name="Group 70"/>
            <p:cNvGrpSpPr/>
            <p:nvPr/>
          </p:nvGrpSpPr>
          <p:grpSpPr>
            <a:xfrm>
              <a:off x="205963" y="1259422"/>
              <a:ext cx="5908655" cy="761963"/>
              <a:chOff x="205963" y="1259422"/>
              <a:chExt cx="5908655" cy="761963"/>
            </a:xfrm>
          </p:grpSpPr>
          <p:sp>
            <p:nvSpPr>
              <p:cNvPr id="73" name="Rounded Rectangle 72"/>
              <p:cNvSpPr/>
              <p:nvPr/>
            </p:nvSpPr>
            <p:spPr>
              <a:xfrm>
                <a:off x="344039" y="1259422"/>
                <a:ext cx="5770579" cy="761963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tx2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tx2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103841" y="1364628"/>
              <a:ext cx="5349889" cy="533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2800" b="1" dirty="0">
                  <a:solidFill>
                    <a:prstClr val="black"/>
                  </a:solidFill>
                  <a:cs typeface="Arial" pitchFamily="34" charset="0"/>
                </a:rPr>
                <a:t>Sources of stressors for them</a:t>
              </a:r>
              <a:endParaRPr lang="en-US" sz="2800" b="1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-152400" y="4462427"/>
            <a:ext cx="6756886" cy="837902"/>
            <a:chOff x="-606672" y="1259423"/>
            <a:chExt cx="6721289" cy="761964"/>
          </a:xfrm>
        </p:grpSpPr>
        <p:grpSp>
          <p:nvGrpSpPr>
            <p:cNvPr id="83" name="Group 82"/>
            <p:cNvGrpSpPr/>
            <p:nvPr/>
          </p:nvGrpSpPr>
          <p:grpSpPr>
            <a:xfrm>
              <a:off x="205963" y="1259423"/>
              <a:ext cx="5908654" cy="761964"/>
              <a:chOff x="205963" y="1259422"/>
              <a:chExt cx="5908655" cy="761963"/>
            </a:xfrm>
          </p:grpSpPr>
          <p:sp>
            <p:nvSpPr>
              <p:cNvPr id="85" name="Rounded Rectangle 84"/>
              <p:cNvSpPr/>
              <p:nvPr/>
            </p:nvSpPr>
            <p:spPr>
              <a:xfrm>
                <a:off x="344039" y="1259422"/>
                <a:ext cx="5770579" cy="761963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4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4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82" name="TextBox 81"/>
            <p:cNvSpPr txBox="1"/>
            <p:nvPr/>
          </p:nvSpPr>
          <p:spPr>
            <a:xfrm>
              <a:off x="-606672" y="1437617"/>
              <a:ext cx="4772068" cy="4758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2800" b="1" dirty="0">
                  <a:solidFill>
                    <a:prstClr val="black"/>
                  </a:solidFill>
                  <a:cs typeface="Arial" pitchFamily="34" charset="0"/>
                </a:rPr>
                <a:t>Types of coping</a:t>
              </a:r>
              <a:endParaRPr lang="en-US" sz="2800" b="1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36183" y="5523615"/>
            <a:ext cx="6268306" cy="830482"/>
            <a:chOff x="-98417" y="1259422"/>
            <a:chExt cx="6213035" cy="761963"/>
          </a:xfrm>
        </p:grpSpPr>
        <p:grpSp>
          <p:nvGrpSpPr>
            <p:cNvPr id="101" name="Group 100"/>
            <p:cNvGrpSpPr/>
            <p:nvPr/>
          </p:nvGrpSpPr>
          <p:grpSpPr>
            <a:xfrm>
              <a:off x="205963" y="1259422"/>
              <a:ext cx="5908655" cy="761963"/>
              <a:chOff x="205963" y="1259422"/>
              <a:chExt cx="5908655" cy="761963"/>
            </a:xfrm>
          </p:grpSpPr>
          <p:sp>
            <p:nvSpPr>
              <p:cNvPr id="103" name="Rounded Rectangle 102"/>
              <p:cNvSpPr/>
              <p:nvPr/>
            </p:nvSpPr>
            <p:spPr>
              <a:xfrm>
                <a:off x="344039" y="1259422"/>
                <a:ext cx="5770579" cy="761963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5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5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100" name="TextBox 99"/>
            <p:cNvSpPr txBox="1"/>
            <p:nvPr/>
          </p:nvSpPr>
          <p:spPr>
            <a:xfrm>
              <a:off x="-98417" y="1365104"/>
              <a:ext cx="3216602" cy="4800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2800" b="1" dirty="0">
                  <a:solidFill>
                    <a:prstClr val="black"/>
                  </a:solidFill>
                  <a:cs typeface="Arial" pitchFamily="34" charset="0"/>
                </a:rPr>
                <a:t>How to help</a:t>
              </a: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990600" y="2342346"/>
            <a:ext cx="535520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500" b="1" dirty="0">
                <a:solidFill>
                  <a:prstClr val="black"/>
                </a:solidFill>
                <a:cs typeface="Arial" pitchFamily="34" charset="0"/>
              </a:rPr>
              <a:t>Difficulties among adolescent with DM 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64046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09033673"/>
              </p:ext>
            </p:extLst>
          </p:nvPr>
        </p:nvGraphicFramePr>
        <p:xfrm>
          <a:off x="76200" y="76200"/>
          <a:ext cx="9067800" cy="678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0150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AD2328-3311-4771-9D2F-6141437A22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D8AD2328-3311-4771-9D2F-6141437A22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AA1926-C72E-47DD-AD2C-35257D74BC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3FAA1926-C72E-47DD-AD2C-35257D74BC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A83CBD-DCE1-4177-9D88-E694D11AFF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D6A83CBD-DCE1-4177-9D88-E694D11AFF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A11839-2EAC-4D82-AFB3-646CC6D6C8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DAA11839-2EAC-4D82-AFB3-646CC6D6C8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BE626A-432C-4AE3-9817-F3CD0B4C04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A1BE626A-432C-4AE3-9817-F3CD0B4C04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7BEAB6-D8B6-4117-9B49-D67B928852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017BEAB6-D8B6-4117-9B49-D67B928852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D3E01D-A15F-4F88-9059-1C1BC3C292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FAD3E01D-A15F-4F88-9059-1C1BC3C292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B76443-CAB3-4384-98B8-02EA612CA5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72B76443-CAB3-4384-98B8-02EA612CA5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07E6E7-5054-44AB-9BBE-8456846A5C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">
                                            <p:graphicEl>
                                              <a:dgm id="{3407E6E7-5054-44AB-9BBE-8456846A5C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5D49DB-DD95-4F1C-A073-B8431EFC39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">
                                            <p:graphicEl>
                                              <a:dgm id="{CD5D49DB-DD95-4F1C-A073-B8431EFC39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F33DD8-E830-47E3-8C78-37DB947FAE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4">
                                            <p:graphicEl>
                                              <a:dgm id="{29F33DD8-E830-47E3-8C78-37DB947FAE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5BE731-56C7-4120-8666-FD84E04C9F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4">
                                            <p:graphicEl>
                                              <a:dgm id="{C35BE731-56C7-4120-8666-FD84E04C9F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2A881D-A01E-4A71-9D08-DBF2498EBA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4">
                                            <p:graphicEl>
                                              <a:dgm id="{1D2A881D-A01E-4A71-9D08-DBF2498EBA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0"/>
            <a:ext cx="8001000" cy="5562600"/>
          </a:xfrm>
          <a:prstGeom prst="rect">
            <a:avLst/>
          </a:prstGeom>
        </p:spPr>
        <p:txBody>
          <a:bodyPr/>
          <a:lstStyle/>
          <a:p>
            <a:pPr lvl="0" algn="l"/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:- </a:t>
            </a:r>
          </a:p>
          <a:p>
            <a:pPr lvl="0" algn="l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I</a:t>
            </a:r>
          </a:p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altLang="ar-SA" sz="2000" b="1" dirty="0"/>
              <a:t>IDDM</a:t>
            </a:r>
          </a:p>
          <a:p>
            <a:r>
              <a:rPr lang="en-US" altLang="ar-SA" sz="2000" b="1" dirty="0"/>
              <a:t>	5-10%</a:t>
            </a:r>
          </a:p>
          <a:p>
            <a:r>
              <a:rPr lang="en-US" altLang="ar-SA" sz="2000" b="1" dirty="0"/>
              <a:t>	Childhood</a:t>
            </a:r>
          </a:p>
          <a:p>
            <a:pPr lvl="0" algn="l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II</a:t>
            </a:r>
          </a:p>
          <a:p>
            <a:r>
              <a:rPr lang="en-US" altLang="ar-SA" sz="2000" b="1" dirty="0"/>
              <a:t>	NIDDM</a:t>
            </a:r>
          </a:p>
          <a:p>
            <a:r>
              <a:rPr lang="en-US" altLang="ar-SA" sz="2000" b="1" dirty="0"/>
              <a:t>	increased about 4 folds (last 30yrs)</a:t>
            </a:r>
          </a:p>
          <a:p>
            <a:r>
              <a:rPr lang="en-US" altLang="ar-SA" sz="2000" b="1" dirty="0"/>
              <a:t>	8.5 %</a:t>
            </a:r>
          </a:p>
          <a:p>
            <a:r>
              <a:rPr lang="en-US" altLang="ar-SA" sz="2000" b="1" dirty="0"/>
              <a:t>	Age – usually more then 18 years</a:t>
            </a:r>
          </a:p>
          <a:p>
            <a:pPr lvl="0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Gestational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l"/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l"/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Treatment: 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l">
              <a:buChar char="•"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Lifestyle</a:t>
            </a:r>
            <a:endParaRPr lang="ar-S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rtl="0">
              <a:buChar char="•"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Active</a:t>
            </a:r>
            <a:endParaRPr lang="ar-S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rtl="0">
              <a:buChar char="•"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</a:t>
            </a:r>
            <a:endParaRPr lang="ar-S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rtl="0">
              <a:buChar char="•"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Drugs</a:t>
            </a:r>
            <a:endParaRPr lang="ar-S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l">
              <a:buChar char="•"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Early diagnosis</a:t>
            </a:r>
            <a:endParaRPr lang="ar-S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l">
              <a:buChar char="•"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Insulin Vs. OH</a:t>
            </a:r>
            <a:endParaRPr lang="ar-S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l">
              <a:buChar char="•"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Blood pressure control</a:t>
            </a:r>
            <a:endParaRPr lang="ar-S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l">
              <a:buChar char="•"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Blood lipid control</a:t>
            </a:r>
            <a:endParaRPr lang="ar-S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722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24800" y="6480062"/>
            <a:ext cx="1139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M. Aljaffer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359230"/>
            <a:ext cx="7620000" cy="3809999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ar-SA" dirty="0"/>
          </a:p>
        </p:txBody>
      </p:sp>
      <p:sp>
        <p:nvSpPr>
          <p:cNvPr id="5" name="Rectangle 4"/>
          <p:cNvSpPr/>
          <p:nvPr/>
        </p:nvSpPr>
        <p:spPr>
          <a:xfrm>
            <a:off x="533400" y="533400"/>
            <a:ext cx="7467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u="sng" dirty="0"/>
              <a:t>Fact about Type I patients:-</a:t>
            </a:r>
          </a:p>
          <a:p>
            <a:pPr lvl="0">
              <a:buChar char="•"/>
            </a:pPr>
            <a:r>
              <a:rPr lang="en-US" sz="2800" b="1" dirty="0"/>
              <a:t>80%, Unhygienic administer</a:t>
            </a:r>
            <a:endParaRPr lang="ar-SA" sz="2800" dirty="0"/>
          </a:p>
          <a:p>
            <a:pPr lvl="0">
              <a:buChar char="•"/>
            </a:pPr>
            <a:r>
              <a:rPr lang="en-US" sz="2800" b="1" dirty="0"/>
              <a:t>58% , Wrong dose</a:t>
            </a:r>
            <a:endParaRPr lang="ar-SA" sz="2800" dirty="0"/>
          </a:p>
          <a:p>
            <a:pPr lvl="0">
              <a:buChar char="•"/>
            </a:pPr>
            <a:r>
              <a:rPr lang="en-US" sz="2800" b="1" dirty="0"/>
              <a:t>77%, Glucose level (Test/interpret)</a:t>
            </a:r>
            <a:endParaRPr lang="ar-SA" sz="2800" dirty="0"/>
          </a:p>
          <a:p>
            <a:pPr lvl="0">
              <a:buChar char="•"/>
            </a:pPr>
            <a:r>
              <a:rPr lang="en-US" sz="2800" b="1" dirty="0"/>
              <a:t>75% , Foods ( type / regular )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295056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30" y="685800"/>
            <a:ext cx="9141503" cy="6180090"/>
          </a:xfrm>
          <a:prstGeom prst="rect">
            <a:avLst/>
          </a:prstGeom>
          <a:gradFill flip="none" rotWithShape="1">
            <a:gsLst>
              <a:gs pos="100000">
                <a:srgbClr val="EFF8FF"/>
              </a:gs>
              <a:gs pos="43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24299" y="6480062"/>
            <a:ext cx="10398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M. Aljaffer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6509948" y="600905"/>
            <a:ext cx="1603762" cy="6150070"/>
            <a:chOff x="6509948" y="600905"/>
            <a:chExt cx="1603762" cy="6150070"/>
          </a:xfrm>
          <a:effectLst>
            <a:outerShdw blurRad="63500" sx="101000" sy="101000" algn="ctr" rotWithShape="0">
              <a:prstClr val="black">
                <a:alpha val="25000"/>
              </a:prstClr>
            </a:outerShdw>
          </a:effectLst>
        </p:grpSpPr>
        <p:grpSp>
          <p:nvGrpSpPr>
            <p:cNvPr id="51" name="Group 50"/>
            <p:cNvGrpSpPr/>
            <p:nvPr/>
          </p:nvGrpSpPr>
          <p:grpSpPr>
            <a:xfrm>
              <a:off x="6509948" y="600905"/>
              <a:ext cx="1603762" cy="6150070"/>
              <a:chOff x="6034506" y="660368"/>
              <a:chExt cx="1800678" cy="6905200"/>
            </a:xfrm>
            <a:scene3d>
              <a:camera prst="orthographicFront"/>
              <a:lightRig rig="threePt" dir="t"/>
            </a:scene3d>
          </p:grpSpPr>
          <p:sp>
            <p:nvSpPr>
              <p:cNvPr id="58" name="Rectangle 5"/>
              <p:cNvSpPr/>
              <p:nvPr/>
            </p:nvSpPr>
            <p:spPr>
              <a:xfrm>
                <a:off x="6206359" y="660368"/>
                <a:ext cx="1447870" cy="1792218"/>
              </a:xfrm>
              <a:custGeom>
                <a:avLst/>
                <a:gdLst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949187"/>
                  <a:gd name="connsiteY0" fmla="*/ 3 h 2561350"/>
                  <a:gd name="connsiteX1" fmla="*/ 1132942 w 1949187"/>
                  <a:gd name="connsiteY1" fmla="*/ 286050 h 2561350"/>
                  <a:gd name="connsiteX2" fmla="*/ 1110806 w 1949187"/>
                  <a:gd name="connsiteY2" fmla="*/ 389002 h 2561350"/>
                  <a:gd name="connsiteX3" fmla="*/ 1862094 w 1949187"/>
                  <a:gd name="connsiteY3" fmla="*/ 369108 h 2561350"/>
                  <a:gd name="connsiteX4" fmla="*/ 1842200 w 1949187"/>
                  <a:gd name="connsiteY4" fmla="*/ 1063389 h 2561350"/>
                  <a:gd name="connsiteX5" fmla="*/ 1752882 w 1949187"/>
                  <a:gd name="connsiteY5" fmla="*/ 1037347 h 2561350"/>
                  <a:gd name="connsiteX6" fmla="*/ 1750502 w 1949187"/>
                  <a:gd name="connsiteY6" fmla="*/ 1487403 h 2561350"/>
                  <a:gd name="connsiteX7" fmla="*/ 1842200 w 1949187"/>
                  <a:gd name="connsiteY7" fmla="*/ 1449629 h 2561350"/>
                  <a:gd name="connsiteX8" fmla="*/ 1842200 w 1949187"/>
                  <a:gd name="connsiteY8" fmla="*/ 2167002 h 2561350"/>
                  <a:gd name="connsiteX9" fmla="*/ 1113069 w 1949187"/>
                  <a:gd name="connsiteY9" fmla="*/ 2167002 h 2561350"/>
                  <a:gd name="connsiteX10" fmla="*/ 1132942 w 1949187"/>
                  <a:gd name="connsiteY10" fmla="*/ 2275300 h 2561350"/>
                  <a:gd name="connsiteX11" fmla="*/ 682886 w 1949187"/>
                  <a:gd name="connsiteY11" fmla="*/ 2277680 h 2561350"/>
                  <a:gd name="connsiteX12" fmla="*/ 712819 w 1949187"/>
                  <a:gd name="connsiteY12" fmla="*/ 2167002 h 2561350"/>
                  <a:gd name="connsiteX13" fmla="*/ 46420 w 1949187"/>
                  <a:gd name="connsiteY13" fmla="*/ 2167002 h 2561350"/>
                  <a:gd name="connsiteX14" fmla="*/ 46420 w 1949187"/>
                  <a:gd name="connsiteY14" fmla="*/ 1458174 h 2561350"/>
                  <a:gd name="connsiteX15" fmla="*/ 141419 w 1949187"/>
                  <a:gd name="connsiteY15" fmla="*/ 1495354 h 2561350"/>
                  <a:gd name="connsiteX16" fmla="*/ 139039 w 1949187"/>
                  <a:gd name="connsiteY16" fmla="*/ 1045298 h 2561350"/>
                  <a:gd name="connsiteX17" fmla="*/ 46420 w 1949187"/>
                  <a:gd name="connsiteY17" fmla="*/ 1071146 h 2561350"/>
                  <a:gd name="connsiteX18" fmla="*/ 0 w 1949187"/>
                  <a:gd name="connsiteY18" fmla="*/ 382371 h 2561350"/>
                  <a:gd name="connsiteX19" fmla="*/ 717790 w 1949187"/>
                  <a:gd name="connsiteY19" fmla="*/ 389002 h 2561350"/>
                  <a:gd name="connsiteX20" fmla="*/ 682886 w 1949187"/>
                  <a:gd name="connsiteY20" fmla="*/ 283670 h 2561350"/>
                  <a:gd name="connsiteX21" fmla="*/ 918629 w 1949187"/>
                  <a:gd name="connsiteY21" fmla="*/ 3 h 2561350"/>
                  <a:gd name="connsiteX0" fmla="*/ 918629 w 1966660"/>
                  <a:gd name="connsiteY0" fmla="*/ 3 h 2561350"/>
                  <a:gd name="connsiteX1" fmla="*/ 1132942 w 1966660"/>
                  <a:gd name="connsiteY1" fmla="*/ 286050 h 2561350"/>
                  <a:gd name="connsiteX2" fmla="*/ 1110806 w 1966660"/>
                  <a:gd name="connsiteY2" fmla="*/ 389002 h 2561350"/>
                  <a:gd name="connsiteX3" fmla="*/ 1862094 w 1966660"/>
                  <a:gd name="connsiteY3" fmla="*/ 369108 h 2561350"/>
                  <a:gd name="connsiteX4" fmla="*/ 1842200 w 1966660"/>
                  <a:gd name="connsiteY4" fmla="*/ 1063389 h 2561350"/>
                  <a:gd name="connsiteX5" fmla="*/ 1752882 w 1966660"/>
                  <a:gd name="connsiteY5" fmla="*/ 1037347 h 2561350"/>
                  <a:gd name="connsiteX6" fmla="*/ 1750502 w 1966660"/>
                  <a:gd name="connsiteY6" fmla="*/ 1487403 h 2561350"/>
                  <a:gd name="connsiteX7" fmla="*/ 1842200 w 1966660"/>
                  <a:gd name="connsiteY7" fmla="*/ 1449629 h 2561350"/>
                  <a:gd name="connsiteX8" fmla="*/ 1842200 w 1966660"/>
                  <a:gd name="connsiteY8" fmla="*/ 2167002 h 2561350"/>
                  <a:gd name="connsiteX9" fmla="*/ 1113069 w 1966660"/>
                  <a:gd name="connsiteY9" fmla="*/ 2167002 h 2561350"/>
                  <a:gd name="connsiteX10" fmla="*/ 1132942 w 1966660"/>
                  <a:gd name="connsiteY10" fmla="*/ 2275300 h 2561350"/>
                  <a:gd name="connsiteX11" fmla="*/ 682886 w 1966660"/>
                  <a:gd name="connsiteY11" fmla="*/ 2277680 h 2561350"/>
                  <a:gd name="connsiteX12" fmla="*/ 712819 w 1966660"/>
                  <a:gd name="connsiteY12" fmla="*/ 2167002 h 2561350"/>
                  <a:gd name="connsiteX13" fmla="*/ 46420 w 1966660"/>
                  <a:gd name="connsiteY13" fmla="*/ 2167002 h 2561350"/>
                  <a:gd name="connsiteX14" fmla="*/ 46420 w 1966660"/>
                  <a:gd name="connsiteY14" fmla="*/ 1458174 h 2561350"/>
                  <a:gd name="connsiteX15" fmla="*/ 141419 w 1966660"/>
                  <a:gd name="connsiteY15" fmla="*/ 1495354 h 2561350"/>
                  <a:gd name="connsiteX16" fmla="*/ 139039 w 1966660"/>
                  <a:gd name="connsiteY16" fmla="*/ 1045298 h 2561350"/>
                  <a:gd name="connsiteX17" fmla="*/ 46420 w 1966660"/>
                  <a:gd name="connsiteY17" fmla="*/ 1071146 h 2561350"/>
                  <a:gd name="connsiteX18" fmla="*/ 0 w 1966660"/>
                  <a:gd name="connsiteY18" fmla="*/ 382371 h 2561350"/>
                  <a:gd name="connsiteX19" fmla="*/ 717790 w 1966660"/>
                  <a:gd name="connsiteY19" fmla="*/ 389002 h 2561350"/>
                  <a:gd name="connsiteX20" fmla="*/ 682886 w 1966660"/>
                  <a:gd name="connsiteY20" fmla="*/ 283670 h 2561350"/>
                  <a:gd name="connsiteX21" fmla="*/ 918629 w 1966660"/>
                  <a:gd name="connsiteY21" fmla="*/ 3 h 2561350"/>
                  <a:gd name="connsiteX0" fmla="*/ 1023861 w 2071892"/>
                  <a:gd name="connsiteY0" fmla="*/ 3 h 2561350"/>
                  <a:gd name="connsiteX1" fmla="*/ 1238174 w 2071892"/>
                  <a:gd name="connsiteY1" fmla="*/ 286050 h 2561350"/>
                  <a:gd name="connsiteX2" fmla="*/ 1216038 w 2071892"/>
                  <a:gd name="connsiteY2" fmla="*/ 389002 h 2561350"/>
                  <a:gd name="connsiteX3" fmla="*/ 1967326 w 2071892"/>
                  <a:gd name="connsiteY3" fmla="*/ 369108 h 2561350"/>
                  <a:gd name="connsiteX4" fmla="*/ 1947432 w 2071892"/>
                  <a:gd name="connsiteY4" fmla="*/ 1063389 h 2561350"/>
                  <a:gd name="connsiteX5" fmla="*/ 1858114 w 2071892"/>
                  <a:gd name="connsiteY5" fmla="*/ 1037347 h 2561350"/>
                  <a:gd name="connsiteX6" fmla="*/ 1855734 w 2071892"/>
                  <a:gd name="connsiteY6" fmla="*/ 1487403 h 2561350"/>
                  <a:gd name="connsiteX7" fmla="*/ 1947432 w 2071892"/>
                  <a:gd name="connsiteY7" fmla="*/ 1449629 h 2561350"/>
                  <a:gd name="connsiteX8" fmla="*/ 1947432 w 2071892"/>
                  <a:gd name="connsiteY8" fmla="*/ 2167002 h 2561350"/>
                  <a:gd name="connsiteX9" fmla="*/ 1218301 w 2071892"/>
                  <a:gd name="connsiteY9" fmla="*/ 2167002 h 2561350"/>
                  <a:gd name="connsiteX10" fmla="*/ 1238174 w 2071892"/>
                  <a:gd name="connsiteY10" fmla="*/ 2275300 h 2561350"/>
                  <a:gd name="connsiteX11" fmla="*/ 788118 w 2071892"/>
                  <a:gd name="connsiteY11" fmla="*/ 2277680 h 2561350"/>
                  <a:gd name="connsiteX12" fmla="*/ 818051 w 2071892"/>
                  <a:gd name="connsiteY12" fmla="*/ 2167002 h 2561350"/>
                  <a:gd name="connsiteX13" fmla="*/ 151652 w 2071892"/>
                  <a:gd name="connsiteY13" fmla="*/ 2167002 h 2561350"/>
                  <a:gd name="connsiteX14" fmla="*/ 151652 w 2071892"/>
                  <a:gd name="connsiteY14" fmla="*/ 1458174 h 2561350"/>
                  <a:gd name="connsiteX15" fmla="*/ 246651 w 2071892"/>
                  <a:gd name="connsiteY15" fmla="*/ 1495354 h 2561350"/>
                  <a:gd name="connsiteX16" fmla="*/ 244271 w 2071892"/>
                  <a:gd name="connsiteY16" fmla="*/ 1045298 h 2561350"/>
                  <a:gd name="connsiteX17" fmla="*/ 151652 w 2071892"/>
                  <a:gd name="connsiteY17" fmla="*/ 1071146 h 2561350"/>
                  <a:gd name="connsiteX18" fmla="*/ 105232 w 2071892"/>
                  <a:gd name="connsiteY18" fmla="*/ 382371 h 2561350"/>
                  <a:gd name="connsiteX19" fmla="*/ 823022 w 2071892"/>
                  <a:gd name="connsiteY19" fmla="*/ 389002 h 2561350"/>
                  <a:gd name="connsiteX20" fmla="*/ 788118 w 2071892"/>
                  <a:gd name="connsiteY20" fmla="*/ 283670 h 2561350"/>
                  <a:gd name="connsiteX21" fmla="*/ 1023861 w 2071892"/>
                  <a:gd name="connsiteY21" fmla="*/ 3 h 2561350"/>
                  <a:gd name="connsiteX0" fmla="*/ 1039756 w 2087787"/>
                  <a:gd name="connsiteY0" fmla="*/ 3 h 2561350"/>
                  <a:gd name="connsiteX1" fmla="*/ 1254069 w 2087787"/>
                  <a:gd name="connsiteY1" fmla="*/ 286050 h 2561350"/>
                  <a:gd name="connsiteX2" fmla="*/ 1231933 w 2087787"/>
                  <a:gd name="connsiteY2" fmla="*/ 389002 h 2561350"/>
                  <a:gd name="connsiteX3" fmla="*/ 1983221 w 2087787"/>
                  <a:gd name="connsiteY3" fmla="*/ 369108 h 2561350"/>
                  <a:gd name="connsiteX4" fmla="*/ 1963327 w 2087787"/>
                  <a:gd name="connsiteY4" fmla="*/ 1063389 h 2561350"/>
                  <a:gd name="connsiteX5" fmla="*/ 1874009 w 2087787"/>
                  <a:gd name="connsiteY5" fmla="*/ 1037347 h 2561350"/>
                  <a:gd name="connsiteX6" fmla="*/ 1871629 w 2087787"/>
                  <a:gd name="connsiteY6" fmla="*/ 1487403 h 2561350"/>
                  <a:gd name="connsiteX7" fmla="*/ 1963327 w 2087787"/>
                  <a:gd name="connsiteY7" fmla="*/ 1449629 h 2561350"/>
                  <a:gd name="connsiteX8" fmla="*/ 1963327 w 2087787"/>
                  <a:gd name="connsiteY8" fmla="*/ 2167002 h 2561350"/>
                  <a:gd name="connsiteX9" fmla="*/ 1234196 w 2087787"/>
                  <a:gd name="connsiteY9" fmla="*/ 2167002 h 2561350"/>
                  <a:gd name="connsiteX10" fmla="*/ 1254069 w 2087787"/>
                  <a:gd name="connsiteY10" fmla="*/ 2275300 h 2561350"/>
                  <a:gd name="connsiteX11" fmla="*/ 804013 w 2087787"/>
                  <a:gd name="connsiteY11" fmla="*/ 2277680 h 2561350"/>
                  <a:gd name="connsiteX12" fmla="*/ 833946 w 2087787"/>
                  <a:gd name="connsiteY12" fmla="*/ 2167002 h 2561350"/>
                  <a:gd name="connsiteX13" fmla="*/ 167547 w 2087787"/>
                  <a:gd name="connsiteY13" fmla="*/ 2167002 h 2561350"/>
                  <a:gd name="connsiteX14" fmla="*/ 167547 w 2087787"/>
                  <a:gd name="connsiteY14" fmla="*/ 1458174 h 2561350"/>
                  <a:gd name="connsiteX15" fmla="*/ 262546 w 2087787"/>
                  <a:gd name="connsiteY15" fmla="*/ 1495354 h 2561350"/>
                  <a:gd name="connsiteX16" fmla="*/ 260166 w 2087787"/>
                  <a:gd name="connsiteY16" fmla="*/ 1045298 h 2561350"/>
                  <a:gd name="connsiteX17" fmla="*/ 167547 w 2087787"/>
                  <a:gd name="connsiteY17" fmla="*/ 1071146 h 2561350"/>
                  <a:gd name="connsiteX18" fmla="*/ 121127 w 2087787"/>
                  <a:gd name="connsiteY18" fmla="*/ 382371 h 2561350"/>
                  <a:gd name="connsiteX19" fmla="*/ 838917 w 2087787"/>
                  <a:gd name="connsiteY19" fmla="*/ 389002 h 2561350"/>
                  <a:gd name="connsiteX20" fmla="*/ 804013 w 2087787"/>
                  <a:gd name="connsiteY20" fmla="*/ 283670 h 2561350"/>
                  <a:gd name="connsiteX21" fmla="*/ 1039756 w 2087787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88885"/>
                  <a:gd name="connsiteY0" fmla="*/ 3 h 2561350"/>
                  <a:gd name="connsiteX1" fmla="*/ 1239747 w 2088885"/>
                  <a:gd name="connsiteY1" fmla="*/ 286050 h 2561350"/>
                  <a:gd name="connsiteX2" fmla="*/ 1217611 w 2088885"/>
                  <a:gd name="connsiteY2" fmla="*/ 389002 h 2561350"/>
                  <a:gd name="connsiteX3" fmla="*/ 1968899 w 2088885"/>
                  <a:gd name="connsiteY3" fmla="*/ 369108 h 2561350"/>
                  <a:gd name="connsiteX4" fmla="*/ 1949005 w 2088885"/>
                  <a:gd name="connsiteY4" fmla="*/ 1063389 h 2561350"/>
                  <a:gd name="connsiteX5" fmla="*/ 1859687 w 2088885"/>
                  <a:gd name="connsiteY5" fmla="*/ 1037347 h 2561350"/>
                  <a:gd name="connsiteX6" fmla="*/ 1857307 w 2088885"/>
                  <a:gd name="connsiteY6" fmla="*/ 1487403 h 2561350"/>
                  <a:gd name="connsiteX7" fmla="*/ 1949005 w 2088885"/>
                  <a:gd name="connsiteY7" fmla="*/ 1449629 h 2561350"/>
                  <a:gd name="connsiteX8" fmla="*/ 1949005 w 2088885"/>
                  <a:gd name="connsiteY8" fmla="*/ 2167002 h 2561350"/>
                  <a:gd name="connsiteX9" fmla="*/ 1219874 w 2088885"/>
                  <a:gd name="connsiteY9" fmla="*/ 2167002 h 2561350"/>
                  <a:gd name="connsiteX10" fmla="*/ 1239747 w 2088885"/>
                  <a:gd name="connsiteY10" fmla="*/ 2275300 h 2561350"/>
                  <a:gd name="connsiteX11" fmla="*/ 789691 w 2088885"/>
                  <a:gd name="connsiteY11" fmla="*/ 2277680 h 2561350"/>
                  <a:gd name="connsiteX12" fmla="*/ 819624 w 2088885"/>
                  <a:gd name="connsiteY12" fmla="*/ 2167002 h 2561350"/>
                  <a:gd name="connsiteX13" fmla="*/ 153225 w 2088885"/>
                  <a:gd name="connsiteY13" fmla="*/ 2167002 h 2561350"/>
                  <a:gd name="connsiteX14" fmla="*/ 153225 w 2088885"/>
                  <a:gd name="connsiteY14" fmla="*/ 1458174 h 2561350"/>
                  <a:gd name="connsiteX15" fmla="*/ 248224 w 2088885"/>
                  <a:gd name="connsiteY15" fmla="*/ 1495354 h 2561350"/>
                  <a:gd name="connsiteX16" fmla="*/ 245844 w 2088885"/>
                  <a:gd name="connsiteY16" fmla="*/ 1045298 h 2561350"/>
                  <a:gd name="connsiteX17" fmla="*/ 153225 w 2088885"/>
                  <a:gd name="connsiteY17" fmla="*/ 1071146 h 2561350"/>
                  <a:gd name="connsiteX18" fmla="*/ 106805 w 2088885"/>
                  <a:gd name="connsiteY18" fmla="*/ 382371 h 2561350"/>
                  <a:gd name="connsiteX19" fmla="*/ 824595 w 2088885"/>
                  <a:gd name="connsiteY19" fmla="*/ 389002 h 2561350"/>
                  <a:gd name="connsiteX20" fmla="*/ 789691 w 2088885"/>
                  <a:gd name="connsiteY20" fmla="*/ 283670 h 2561350"/>
                  <a:gd name="connsiteX21" fmla="*/ 1025434 w 208888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102756"/>
                  <a:gd name="connsiteY0" fmla="*/ 3 h 2561350"/>
                  <a:gd name="connsiteX1" fmla="*/ 1239747 w 2102756"/>
                  <a:gd name="connsiteY1" fmla="*/ 286050 h 2561350"/>
                  <a:gd name="connsiteX2" fmla="*/ 1217611 w 2102756"/>
                  <a:gd name="connsiteY2" fmla="*/ 389002 h 2561350"/>
                  <a:gd name="connsiteX3" fmla="*/ 1968899 w 2102756"/>
                  <a:gd name="connsiteY3" fmla="*/ 369108 h 2561350"/>
                  <a:gd name="connsiteX4" fmla="*/ 1949005 w 2102756"/>
                  <a:gd name="connsiteY4" fmla="*/ 1063389 h 2561350"/>
                  <a:gd name="connsiteX5" fmla="*/ 1859687 w 2102756"/>
                  <a:gd name="connsiteY5" fmla="*/ 1037347 h 2561350"/>
                  <a:gd name="connsiteX6" fmla="*/ 1857307 w 2102756"/>
                  <a:gd name="connsiteY6" fmla="*/ 1487403 h 2561350"/>
                  <a:gd name="connsiteX7" fmla="*/ 1995425 w 2102756"/>
                  <a:gd name="connsiteY7" fmla="*/ 1456260 h 2561350"/>
                  <a:gd name="connsiteX8" fmla="*/ 1949005 w 2102756"/>
                  <a:gd name="connsiteY8" fmla="*/ 2167002 h 2561350"/>
                  <a:gd name="connsiteX9" fmla="*/ 1219874 w 2102756"/>
                  <a:gd name="connsiteY9" fmla="*/ 2167002 h 2561350"/>
                  <a:gd name="connsiteX10" fmla="*/ 1239747 w 2102756"/>
                  <a:gd name="connsiteY10" fmla="*/ 2275300 h 2561350"/>
                  <a:gd name="connsiteX11" fmla="*/ 789691 w 2102756"/>
                  <a:gd name="connsiteY11" fmla="*/ 2277680 h 2561350"/>
                  <a:gd name="connsiteX12" fmla="*/ 819624 w 2102756"/>
                  <a:gd name="connsiteY12" fmla="*/ 2167002 h 2561350"/>
                  <a:gd name="connsiteX13" fmla="*/ 153225 w 2102756"/>
                  <a:gd name="connsiteY13" fmla="*/ 2167002 h 2561350"/>
                  <a:gd name="connsiteX14" fmla="*/ 153225 w 2102756"/>
                  <a:gd name="connsiteY14" fmla="*/ 1458174 h 2561350"/>
                  <a:gd name="connsiteX15" fmla="*/ 248224 w 2102756"/>
                  <a:gd name="connsiteY15" fmla="*/ 1495354 h 2561350"/>
                  <a:gd name="connsiteX16" fmla="*/ 245844 w 2102756"/>
                  <a:gd name="connsiteY16" fmla="*/ 1045298 h 2561350"/>
                  <a:gd name="connsiteX17" fmla="*/ 153225 w 2102756"/>
                  <a:gd name="connsiteY17" fmla="*/ 1071146 h 2561350"/>
                  <a:gd name="connsiteX18" fmla="*/ 106805 w 2102756"/>
                  <a:gd name="connsiteY18" fmla="*/ 382371 h 2561350"/>
                  <a:gd name="connsiteX19" fmla="*/ 824595 w 2102756"/>
                  <a:gd name="connsiteY19" fmla="*/ 389002 h 2561350"/>
                  <a:gd name="connsiteX20" fmla="*/ 789691 w 2102756"/>
                  <a:gd name="connsiteY20" fmla="*/ 283670 h 2561350"/>
                  <a:gd name="connsiteX21" fmla="*/ 1025434 w 2102756"/>
                  <a:gd name="connsiteY21" fmla="*/ 3 h 2561350"/>
                  <a:gd name="connsiteX0" fmla="*/ 1025434 w 2076232"/>
                  <a:gd name="connsiteY0" fmla="*/ 3 h 2561350"/>
                  <a:gd name="connsiteX1" fmla="*/ 1239747 w 2076232"/>
                  <a:gd name="connsiteY1" fmla="*/ 286050 h 2561350"/>
                  <a:gd name="connsiteX2" fmla="*/ 1217611 w 2076232"/>
                  <a:gd name="connsiteY2" fmla="*/ 389002 h 2561350"/>
                  <a:gd name="connsiteX3" fmla="*/ 1968899 w 2076232"/>
                  <a:gd name="connsiteY3" fmla="*/ 369108 h 2561350"/>
                  <a:gd name="connsiteX4" fmla="*/ 1949005 w 2076232"/>
                  <a:gd name="connsiteY4" fmla="*/ 1063389 h 2561350"/>
                  <a:gd name="connsiteX5" fmla="*/ 1859687 w 2076232"/>
                  <a:gd name="connsiteY5" fmla="*/ 1037347 h 2561350"/>
                  <a:gd name="connsiteX6" fmla="*/ 1857307 w 2076232"/>
                  <a:gd name="connsiteY6" fmla="*/ 1487403 h 2561350"/>
                  <a:gd name="connsiteX7" fmla="*/ 1995425 w 2076232"/>
                  <a:gd name="connsiteY7" fmla="*/ 1456260 h 2561350"/>
                  <a:gd name="connsiteX8" fmla="*/ 1949005 w 2076232"/>
                  <a:gd name="connsiteY8" fmla="*/ 2167002 h 2561350"/>
                  <a:gd name="connsiteX9" fmla="*/ 1219874 w 2076232"/>
                  <a:gd name="connsiteY9" fmla="*/ 2167002 h 2561350"/>
                  <a:gd name="connsiteX10" fmla="*/ 1239747 w 2076232"/>
                  <a:gd name="connsiteY10" fmla="*/ 2275300 h 2561350"/>
                  <a:gd name="connsiteX11" fmla="*/ 789691 w 2076232"/>
                  <a:gd name="connsiteY11" fmla="*/ 2277680 h 2561350"/>
                  <a:gd name="connsiteX12" fmla="*/ 819624 w 2076232"/>
                  <a:gd name="connsiteY12" fmla="*/ 2167002 h 2561350"/>
                  <a:gd name="connsiteX13" fmla="*/ 153225 w 2076232"/>
                  <a:gd name="connsiteY13" fmla="*/ 2167002 h 2561350"/>
                  <a:gd name="connsiteX14" fmla="*/ 153225 w 2076232"/>
                  <a:gd name="connsiteY14" fmla="*/ 1458174 h 2561350"/>
                  <a:gd name="connsiteX15" fmla="*/ 248224 w 2076232"/>
                  <a:gd name="connsiteY15" fmla="*/ 1495354 h 2561350"/>
                  <a:gd name="connsiteX16" fmla="*/ 245844 w 2076232"/>
                  <a:gd name="connsiteY16" fmla="*/ 1045298 h 2561350"/>
                  <a:gd name="connsiteX17" fmla="*/ 153225 w 2076232"/>
                  <a:gd name="connsiteY17" fmla="*/ 1071146 h 2561350"/>
                  <a:gd name="connsiteX18" fmla="*/ 106805 w 2076232"/>
                  <a:gd name="connsiteY18" fmla="*/ 382371 h 2561350"/>
                  <a:gd name="connsiteX19" fmla="*/ 824595 w 2076232"/>
                  <a:gd name="connsiteY19" fmla="*/ 389002 h 2561350"/>
                  <a:gd name="connsiteX20" fmla="*/ 789691 w 2076232"/>
                  <a:gd name="connsiteY20" fmla="*/ 283670 h 2561350"/>
                  <a:gd name="connsiteX21" fmla="*/ 1025434 w 2076232"/>
                  <a:gd name="connsiteY21" fmla="*/ 3 h 2561350"/>
                  <a:gd name="connsiteX0" fmla="*/ 1025434 w 2077711"/>
                  <a:gd name="connsiteY0" fmla="*/ 3 h 2561350"/>
                  <a:gd name="connsiteX1" fmla="*/ 1239747 w 2077711"/>
                  <a:gd name="connsiteY1" fmla="*/ 286050 h 2561350"/>
                  <a:gd name="connsiteX2" fmla="*/ 1217611 w 2077711"/>
                  <a:gd name="connsiteY2" fmla="*/ 389002 h 2561350"/>
                  <a:gd name="connsiteX3" fmla="*/ 1968899 w 2077711"/>
                  <a:gd name="connsiteY3" fmla="*/ 369108 h 2561350"/>
                  <a:gd name="connsiteX4" fmla="*/ 1949005 w 2077711"/>
                  <a:gd name="connsiteY4" fmla="*/ 1063389 h 2561350"/>
                  <a:gd name="connsiteX5" fmla="*/ 1859687 w 2077711"/>
                  <a:gd name="connsiteY5" fmla="*/ 1037347 h 2561350"/>
                  <a:gd name="connsiteX6" fmla="*/ 1857307 w 2077711"/>
                  <a:gd name="connsiteY6" fmla="*/ 1487403 h 2561350"/>
                  <a:gd name="connsiteX7" fmla="*/ 1995425 w 2077711"/>
                  <a:gd name="connsiteY7" fmla="*/ 1456260 h 2561350"/>
                  <a:gd name="connsiteX8" fmla="*/ 1949005 w 2077711"/>
                  <a:gd name="connsiteY8" fmla="*/ 2167002 h 2561350"/>
                  <a:gd name="connsiteX9" fmla="*/ 1219874 w 2077711"/>
                  <a:gd name="connsiteY9" fmla="*/ 2167002 h 2561350"/>
                  <a:gd name="connsiteX10" fmla="*/ 1239747 w 2077711"/>
                  <a:gd name="connsiteY10" fmla="*/ 2275300 h 2561350"/>
                  <a:gd name="connsiteX11" fmla="*/ 789691 w 2077711"/>
                  <a:gd name="connsiteY11" fmla="*/ 2277680 h 2561350"/>
                  <a:gd name="connsiteX12" fmla="*/ 819624 w 2077711"/>
                  <a:gd name="connsiteY12" fmla="*/ 2167002 h 2561350"/>
                  <a:gd name="connsiteX13" fmla="*/ 153225 w 2077711"/>
                  <a:gd name="connsiteY13" fmla="*/ 2167002 h 2561350"/>
                  <a:gd name="connsiteX14" fmla="*/ 153225 w 2077711"/>
                  <a:gd name="connsiteY14" fmla="*/ 1458174 h 2561350"/>
                  <a:gd name="connsiteX15" fmla="*/ 248224 w 2077711"/>
                  <a:gd name="connsiteY15" fmla="*/ 1495354 h 2561350"/>
                  <a:gd name="connsiteX16" fmla="*/ 245844 w 2077711"/>
                  <a:gd name="connsiteY16" fmla="*/ 1045298 h 2561350"/>
                  <a:gd name="connsiteX17" fmla="*/ 153225 w 2077711"/>
                  <a:gd name="connsiteY17" fmla="*/ 1071146 h 2561350"/>
                  <a:gd name="connsiteX18" fmla="*/ 106805 w 2077711"/>
                  <a:gd name="connsiteY18" fmla="*/ 382371 h 2561350"/>
                  <a:gd name="connsiteX19" fmla="*/ 824595 w 2077711"/>
                  <a:gd name="connsiteY19" fmla="*/ 389002 h 2561350"/>
                  <a:gd name="connsiteX20" fmla="*/ 789691 w 2077711"/>
                  <a:gd name="connsiteY20" fmla="*/ 283670 h 2561350"/>
                  <a:gd name="connsiteX21" fmla="*/ 1025434 w 2077711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13436 w 2082173"/>
                  <a:gd name="connsiteY14" fmla="*/ 1511225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38495 w 2095234"/>
                  <a:gd name="connsiteY0" fmla="*/ 3 h 2561350"/>
                  <a:gd name="connsiteX1" fmla="*/ 1252808 w 2095234"/>
                  <a:gd name="connsiteY1" fmla="*/ 286050 h 2561350"/>
                  <a:gd name="connsiteX2" fmla="*/ 1230672 w 2095234"/>
                  <a:gd name="connsiteY2" fmla="*/ 389002 h 2561350"/>
                  <a:gd name="connsiteX3" fmla="*/ 1981960 w 2095234"/>
                  <a:gd name="connsiteY3" fmla="*/ 369108 h 2561350"/>
                  <a:gd name="connsiteX4" fmla="*/ 1975328 w 2095234"/>
                  <a:gd name="connsiteY4" fmla="*/ 1096546 h 2561350"/>
                  <a:gd name="connsiteX5" fmla="*/ 1872748 w 2095234"/>
                  <a:gd name="connsiteY5" fmla="*/ 1037347 h 2561350"/>
                  <a:gd name="connsiteX6" fmla="*/ 1857106 w 2095234"/>
                  <a:gd name="connsiteY6" fmla="*/ 1520560 h 2561350"/>
                  <a:gd name="connsiteX7" fmla="*/ 2008486 w 2095234"/>
                  <a:gd name="connsiteY7" fmla="*/ 1456260 h 2561350"/>
                  <a:gd name="connsiteX8" fmla="*/ 1962066 w 2095234"/>
                  <a:gd name="connsiteY8" fmla="*/ 2180265 h 2561350"/>
                  <a:gd name="connsiteX9" fmla="*/ 1232935 w 2095234"/>
                  <a:gd name="connsiteY9" fmla="*/ 2167002 h 2561350"/>
                  <a:gd name="connsiteX10" fmla="*/ 1252808 w 2095234"/>
                  <a:gd name="connsiteY10" fmla="*/ 2275300 h 2561350"/>
                  <a:gd name="connsiteX11" fmla="*/ 802752 w 2095234"/>
                  <a:gd name="connsiteY11" fmla="*/ 2277680 h 2561350"/>
                  <a:gd name="connsiteX12" fmla="*/ 832685 w 2095234"/>
                  <a:gd name="connsiteY12" fmla="*/ 2167002 h 2561350"/>
                  <a:gd name="connsiteX13" fmla="*/ 139760 w 2095234"/>
                  <a:gd name="connsiteY13" fmla="*/ 2200159 h 2561350"/>
                  <a:gd name="connsiteX14" fmla="*/ 119866 w 2095234"/>
                  <a:gd name="connsiteY14" fmla="*/ 1497962 h 2561350"/>
                  <a:gd name="connsiteX15" fmla="*/ 281179 w 2095234"/>
                  <a:gd name="connsiteY15" fmla="*/ 1561668 h 2561350"/>
                  <a:gd name="connsiteX16" fmla="*/ 258905 w 2095234"/>
                  <a:gd name="connsiteY16" fmla="*/ 1045298 h 2561350"/>
                  <a:gd name="connsiteX17" fmla="*/ 146392 w 2095234"/>
                  <a:gd name="connsiteY17" fmla="*/ 1091040 h 2561350"/>
                  <a:gd name="connsiteX18" fmla="*/ 119866 w 2095234"/>
                  <a:gd name="connsiteY18" fmla="*/ 382371 h 2561350"/>
                  <a:gd name="connsiteX19" fmla="*/ 837656 w 2095234"/>
                  <a:gd name="connsiteY19" fmla="*/ 389002 h 2561350"/>
                  <a:gd name="connsiteX20" fmla="*/ 802752 w 2095234"/>
                  <a:gd name="connsiteY20" fmla="*/ 283670 h 2561350"/>
                  <a:gd name="connsiteX21" fmla="*/ 1038495 w 2095234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01239 w 2076607"/>
                  <a:gd name="connsiteY17" fmla="*/ 382371 h 2561350"/>
                  <a:gd name="connsiteX18" fmla="*/ 819029 w 2076607"/>
                  <a:gd name="connsiteY18" fmla="*/ 389002 h 2561350"/>
                  <a:gd name="connsiteX19" fmla="*/ 784125 w 2076607"/>
                  <a:gd name="connsiteY19" fmla="*/ 283670 h 2561350"/>
                  <a:gd name="connsiteX20" fmla="*/ 1019868 w 2076607"/>
                  <a:gd name="connsiteY20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36388 w 2076607"/>
                  <a:gd name="connsiteY17" fmla="*/ 727479 h 2561350"/>
                  <a:gd name="connsiteX18" fmla="*/ 101239 w 2076607"/>
                  <a:gd name="connsiteY18" fmla="*/ 382371 h 2561350"/>
                  <a:gd name="connsiteX19" fmla="*/ 819029 w 2076607"/>
                  <a:gd name="connsiteY19" fmla="*/ 389002 h 2561350"/>
                  <a:gd name="connsiteX20" fmla="*/ 784125 w 2076607"/>
                  <a:gd name="connsiteY20" fmla="*/ 283670 h 2561350"/>
                  <a:gd name="connsiteX21" fmla="*/ 1019868 w 2076607"/>
                  <a:gd name="connsiteY21" fmla="*/ 3 h 2561350"/>
                  <a:gd name="connsiteX0" fmla="*/ 1030195 w 2086934"/>
                  <a:gd name="connsiteY0" fmla="*/ 3 h 2561350"/>
                  <a:gd name="connsiteX1" fmla="*/ 1244508 w 2086934"/>
                  <a:gd name="connsiteY1" fmla="*/ 286050 h 2561350"/>
                  <a:gd name="connsiteX2" fmla="*/ 1222372 w 2086934"/>
                  <a:gd name="connsiteY2" fmla="*/ 389002 h 2561350"/>
                  <a:gd name="connsiteX3" fmla="*/ 1973660 w 2086934"/>
                  <a:gd name="connsiteY3" fmla="*/ 369108 h 2561350"/>
                  <a:gd name="connsiteX4" fmla="*/ 1967028 w 2086934"/>
                  <a:gd name="connsiteY4" fmla="*/ 1096546 h 2561350"/>
                  <a:gd name="connsiteX5" fmla="*/ 1864448 w 2086934"/>
                  <a:gd name="connsiteY5" fmla="*/ 1037347 h 2561350"/>
                  <a:gd name="connsiteX6" fmla="*/ 1848806 w 2086934"/>
                  <a:gd name="connsiteY6" fmla="*/ 1520560 h 2561350"/>
                  <a:gd name="connsiteX7" fmla="*/ 2000186 w 2086934"/>
                  <a:gd name="connsiteY7" fmla="*/ 1456260 h 2561350"/>
                  <a:gd name="connsiteX8" fmla="*/ 1953766 w 2086934"/>
                  <a:gd name="connsiteY8" fmla="*/ 2180265 h 2561350"/>
                  <a:gd name="connsiteX9" fmla="*/ 1224635 w 2086934"/>
                  <a:gd name="connsiteY9" fmla="*/ 2167002 h 2561350"/>
                  <a:gd name="connsiteX10" fmla="*/ 1244508 w 2086934"/>
                  <a:gd name="connsiteY10" fmla="*/ 2275300 h 2561350"/>
                  <a:gd name="connsiteX11" fmla="*/ 794452 w 2086934"/>
                  <a:gd name="connsiteY11" fmla="*/ 2277680 h 2561350"/>
                  <a:gd name="connsiteX12" fmla="*/ 824385 w 2086934"/>
                  <a:gd name="connsiteY12" fmla="*/ 2167002 h 2561350"/>
                  <a:gd name="connsiteX13" fmla="*/ 131460 w 2086934"/>
                  <a:gd name="connsiteY13" fmla="*/ 2200159 h 2561350"/>
                  <a:gd name="connsiteX14" fmla="*/ 111566 w 2086934"/>
                  <a:gd name="connsiteY14" fmla="*/ 1497962 h 2561350"/>
                  <a:gd name="connsiteX15" fmla="*/ 272879 w 2086934"/>
                  <a:gd name="connsiteY15" fmla="*/ 1561668 h 2561350"/>
                  <a:gd name="connsiteX16" fmla="*/ 250605 w 2086934"/>
                  <a:gd name="connsiteY16" fmla="*/ 1045298 h 2561350"/>
                  <a:gd name="connsiteX17" fmla="*/ 9943 w 2086934"/>
                  <a:gd name="connsiteY17" fmla="*/ 1018431 h 2561350"/>
                  <a:gd name="connsiteX18" fmla="*/ 111566 w 2086934"/>
                  <a:gd name="connsiteY18" fmla="*/ 382371 h 2561350"/>
                  <a:gd name="connsiteX19" fmla="*/ 829356 w 2086934"/>
                  <a:gd name="connsiteY19" fmla="*/ 389002 h 2561350"/>
                  <a:gd name="connsiteX20" fmla="*/ 794452 w 2086934"/>
                  <a:gd name="connsiteY20" fmla="*/ 283670 h 2561350"/>
                  <a:gd name="connsiteX21" fmla="*/ 1030195 w 2086934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270566 w 2084621"/>
                  <a:gd name="connsiteY14" fmla="*/ 1561668 h 2561350"/>
                  <a:gd name="connsiteX15" fmla="*/ 248292 w 2084621"/>
                  <a:gd name="connsiteY15" fmla="*/ 1045298 h 2561350"/>
                  <a:gd name="connsiteX16" fmla="*/ 7630 w 2084621"/>
                  <a:gd name="connsiteY16" fmla="*/ 1018431 h 2561350"/>
                  <a:gd name="connsiteX17" fmla="*/ 109253 w 2084621"/>
                  <a:gd name="connsiteY17" fmla="*/ 382371 h 2561350"/>
                  <a:gd name="connsiteX18" fmla="*/ 827043 w 2084621"/>
                  <a:gd name="connsiteY18" fmla="*/ 389002 h 2561350"/>
                  <a:gd name="connsiteX19" fmla="*/ 792139 w 2084621"/>
                  <a:gd name="connsiteY19" fmla="*/ 283670 h 2561350"/>
                  <a:gd name="connsiteX20" fmla="*/ 1027882 w 2084621"/>
                  <a:gd name="connsiteY20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76730 w 2084621"/>
                  <a:gd name="connsiteY14" fmla="*/ 1866419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33820 w 2090559"/>
                  <a:gd name="connsiteY0" fmla="*/ 3 h 2561350"/>
                  <a:gd name="connsiteX1" fmla="*/ 1248133 w 2090559"/>
                  <a:gd name="connsiteY1" fmla="*/ 286050 h 2561350"/>
                  <a:gd name="connsiteX2" fmla="*/ 1225997 w 2090559"/>
                  <a:gd name="connsiteY2" fmla="*/ 389002 h 2561350"/>
                  <a:gd name="connsiteX3" fmla="*/ 1977285 w 2090559"/>
                  <a:gd name="connsiteY3" fmla="*/ 369108 h 2561350"/>
                  <a:gd name="connsiteX4" fmla="*/ 1970653 w 2090559"/>
                  <a:gd name="connsiteY4" fmla="*/ 1096546 h 2561350"/>
                  <a:gd name="connsiteX5" fmla="*/ 1868073 w 2090559"/>
                  <a:gd name="connsiteY5" fmla="*/ 1037347 h 2561350"/>
                  <a:gd name="connsiteX6" fmla="*/ 1852431 w 2090559"/>
                  <a:gd name="connsiteY6" fmla="*/ 1520560 h 2561350"/>
                  <a:gd name="connsiteX7" fmla="*/ 2003811 w 2090559"/>
                  <a:gd name="connsiteY7" fmla="*/ 1456260 h 2561350"/>
                  <a:gd name="connsiteX8" fmla="*/ 1957391 w 2090559"/>
                  <a:gd name="connsiteY8" fmla="*/ 2180265 h 2561350"/>
                  <a:gd name="connsiteX9" fmla="*/ 1228260 w 2090559"/>
                  <a:gd name="connsiteY9" fmla="*/ 2167002 h 2561350"/>
                  <a:gd name="connsiteX10" fmla="*/ 1248133 w 2090559"/>
                  <a:gd name="connsiteY10" fmla="*/ 2275300 h 2561350"/>
                  <a:gd name="connsiteX11" fmla="*/ 798077 w 2090559"/>
                  <a:gd name="connsiteY11" fmla="*/ 2277680 h 2561350"/>
                  <a:gd name="connsiteX12" fmla="*/ 828010 w 2090559"/>
                  <a:gd name="connsiteY12" fmla="*/ 2167002 h 2561350"/>
                  <a:gd name="connsiteX13" fmla="*/ 135085 w 2090559"/>
                  <a:gd name="connsiteY13" fmla="*/ 2200159 h 2561350"/>
                  <a:gd name="connsiteX14" fmla="*/ 6108 w 2090559"/>
                  <a:gd name="connsiteY14" fmla="*/ 1657531 h 2561350"/>
                  <a:gd name="connsiteX15" fmla="*/ 276504 w 2090559"/>
                  <a:gd name="connsiteY15" fmla="*/ 1561668 h 2561350"/>
                  <a:gd name="connsiteX16" fmla="*/ 254230 w 2090559"/>
                  <a:gd name="connsiteY16" fmla="*/ 1045298 h 2561350"/>
                  <a:gd name="connsiteX17" fmla="*/ 13568 w 2090559"/>
                  <a:gd name="connsiteY17" fmla="*/ 1018431 h 2561350"/>
                  <a:gd name="connsiteX18" fmla="*/ 115191 w 2090559"/>
                  <a:gd name="connsiteY18" fmla="*/ 382371 h 2561350"/>
                  <a:gd name="connsiteX19" fmla="*/ 832981 w 2090559"/>
                  <a:gd name="connsiteY19" fmla="*/ 389002 h 2561350"/>
                  <a:gd name="connsiteX20" fmla="*/ 798077 w 2090559"/>
                  <a:gd name="connsiteY20" fmla="*/ 283670 h 2561350"/>
                  <a:gd name="connsiteX21" fmla="*/ 1033820 w 2090559"/>
                  <a:gd name="connsiteY21" fmla="*/ 3 h 2561350"/>
                  <a:gd name="connsiteX0" fmla="*/ 1032856 w 2089595"/>
                  <a:gd name="connsiteY0" fmla="*/ 3 h 2561350"/>
                  <a:gd name="connsiteX1" fmla="*/ 1247169 w 2089595"/>
                  <a:gd name="connsiteY1" fmla="*/ 286050 h 2561350"/>
                  <a:gd name="connsiteX2" fmla="*/ 1225033 w 2089595"/>
                  <a:gd name="connsiteY2" fmla="*/ 389002 h 2561350"/>
                  <a:gd name="connsiteX3" fmla="*/ 1976321 w 2089595"/>
                  <a:gd name="connsiteY3" fmla="*/ 369108 h 2561350"/>
                  <a:gd name="connsiteX4" fmla="*/ 1969689 w 2089595"/>
                  <a:gd name="connsiteY4" fmla="*/ 1096546 h 2561350"/>
                  <a:gd name="connsiteX5" fmla="*/ 1867109 w 2089595"/>
                  <a:gd name="connsiteY5" fmla="*/ 1037347 h 2561350"/>
                  <a:gd name="connsiteX6" fmla="*/ 1851467 w 2089595"/>
                  <a:gd name="connsiteY6" fmla="*/ 1520560 h 2561350"/>
                  <a:gd name="connsiteX7" fmla="*/ 2002847 w 2089595"/>
                  <a:gd name="connsiteY7" fmla="*/ 1456260 h 2561350"/>
                  <a:gd name="connsiteX8" fmla="*/ 1956427 w 2089595"/>
                  <a:gd name="connsiteY8" fmla="*/ 2180265 h 2561350"/>
                  <a:gd name="connsiteX9" fmla="*/ 1227296 w 2089595"/>
                  <a:gd name="connsiteY9" fmla="*/ 2167002 h 2561350"/>
                  <a:gd name="connsiteX10" fmla="*/ 1247169 w 2089595"/>
                  <a:gd name="connsiteY10" fmla="*/ 2275300 h 2561350"/>
                  <a:gd name="connsiteX11" fmla="*/ 797113 w 2089595"/>
                  <a:gd name="connsiteY11" fmla="*/ 2277680 h 2561350"/>
                  <a:gd name="connsiteX12" fmla="*/ 827046 w 2089595"/>
                  <a:gd name="connsiteY12" fmla="*/ 2167002 h 2561350"/>
                  <a:gd name="connsiteX13" fmla="*/ 134121 w 2089595"/>
                  <a:gd name="connsiteY13" fmla="*/ 2200159 h 2561350"/>
                  <a:gd name="connsiteX14" fmla="*/ 5144 w 2089595"/>
                  <a:gd name="connsiteY14" fmla="*/ 1657531 h 2561350"/>
                  <a:gd name="connsiteX15" fmla="*/ 275540 w 2089595"/>
                  <a:gd name="connsiteY15" fmla="*/ 1561668 h 2561350"/>
                  <a:gd name="connsiteX16" fmla="*/ 253266 w 2089595"/>
                  <a:gd name="connsiteY16" fmla="*/ 1045298 h 2561350"/>
                  <a:gd name="connsiteX17" fmla="*/ 12604 w 2089595"/>
                  <a:gd name="connsiteY17" fmla="*/ 1018431 h 2561350"/>
                  <a:gd name="connsiteX18" fmla="*/ 114227 w 2089595"/>
                  <a:gd name="connsiteY18" fmla="*/ 382371 h 2561350"/>
                  <a:gd name="connsiteX19" fmla="*/ 832017 w 2089595"/>
                  <a:gd name="connsiteY19" fmla="*/ 389002 h 2561350"/>
                  <a:gd name="connsiteX20" fmla="*/ 797113 w 2089595"/>
                  <a:gd name="connsiteY20" fmla="*/ 283670 h 2561350"/>
                  <a:gd name="connsiteX21" fmla="*/ 1032856 w 2089595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863015 w 2081039"/>
                  <a:gd name="connsiteY4" fmla="*/ 1037347 h 2561350"/>
                  <a:gd name="connsiteX5" fmla="*/ 1847373 w 2081039"/>
                  <a:gd name="connsiteY5" fmla="*/ 1520560 h 2561350"/>
                  <a:gd name="connsiteX6" fmla="*/ 1998753 w 2081039"/>
                  <a:gd name="connsiteY6" fmla="*/ 1456260 h 2561350"/>
                  <a:gd name="connsiteX7" fmla="*/ 1952333 w 2081039"/>
                  <a:gd name="connsiteY7" fmla="*/ 2180265 h 2561350"/>
                  <a:gd name="connsiteX8" fmla="*/ 1223202 w 2081039"/>
                  <a:gd name="connsiteY8" fmla="*/ 2167002 h 2561350"/>
                  <a:gd name="connsiteX9" fmla="*/ 1243075 w 2081039"/>
                  <a:gd name="connsiteY9" fmla="*/ 2275300 h 2561350"/>
                  <a:gd name="connsiteX10" fmla="*/ 793019 w 2081039"/>
                  <a:gd name="connsiteY10" fmla="*/ 2277680 h 2561350"/>
                  <a:gd name="connsiteX11" fmla="*/ 822952 w 2081039"/>
                  <a:gd name="connsiteY11" fmla="*/ 2167002 h 2561350"/>
                  <a:gd name="connsiteX12" fmla="*/ 130027 w 2081039"/>
                  <a:gd name="connsiteY12" fmla="*/ 2200159 h 2561350"/>
                  <a:gd name="connsiteX13" fmla="*/ 1050 w 2081039"/>
                  <a:gd name="connsiteY13" fmla="*/ 1657531 h 2561350"/>
                  <a:gd name="connsiteX14" fmla="*/ 271446 w 2081039"/>
                  <a:gd name="connsiteY14" fmla="*/ 1561668 h 2561350"/>
                  <a:gd name="connsiteX15" fmla="*/ 249172 w 2081039"/>
                  <a:gd name="connsiteY15" fmla="*/ 1045298 h 2561350"/>
                  <a:gd name="connsiteX16" fmla="*/ 8510 w 2081039"/>
                  <a:gd name="connsiteY16" fmla="*/ 1018431 h 2561350"/>
                  <a:gd name="connsiteX17" fmla="*/ 110133 w 2081039"/>
                  <a:gd name="connsiteY17" fmla="*/ 382371 h 2561350"/>
                  <a:gd name="connsiteX18" fmla="*/ 827923 w 2081039"/>
                  <a:gd name="connsiteY18" fmla="*/ 389002 h 2561350"/>
                  <a:gd name="connsiteX19" fmla="*/ 793019 w 2081039"/>
                  <a:gd name="connsiteY19" fmla="*/ 283670 h 2561350"/>
                  <a:gd name="connsiteX20" fmla="*/ 1028762 w 2081039"/>
                  <a:gd name="connsiteY20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933270 w 2081039"/>
                  <a:gd name="connsiteY4" fmla="*/ 764780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890996 w 2072429"/>
                  <a:gd name="connsiteY7" fmla="*/ 1722186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47373 w 2072429"/>
                  <a:gd name="connsiteY5" fmla="*/ 1535481 h 2561350"/>
                  <a:gd name="connsiteX6" fmla="*/ 2065070 w 2072429"/>
                  <a:gd name="connsiteY6" fmla="*/ 1597847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997927 w 2072429"/>
                  <a:gd name="connsiteY5" fmla="*/ 118007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823242 w 2069854"/>
                  <a:gd name="connsiteY12" fmla="*/ 2167002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823242 w 2069854"/>
                  <a:gd name="connsiteY12" fmla="*/ 2167002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803256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803256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803256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772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803256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223"/>
                  <a:gd name="connsiteY0" fmla="*/ 3 h 2561350"/>
                  <a:gd name="connsiteX1" fmla="*/ 1243365 w 2069223"/>
                  <a:gd name="connsiteY1" fmla="*/ 286050 h 2561350"/>
                  <a:gd name="connsiteX2" fmla="*/ 1221229 w 2069223"/>
                  <a:gd name="connsiteY2" fmla="*/ 389002 h 2561350"/>
                  <a:gd name="connsiteX3" fmla="*/ 1960083 w 2069223"/>
                  <a:gd name="connsiteY3" fmla="*/ 361648 h 2561350"/>
                  <a:gd name="connsiteX4" fmla="*/ 2067846 w 2069223"/>
                  <a:gd name="connsiteY4" fmla="*/ 961234 h 2561350"/>
                  <a:gd name="connsiteX5" fmla="*/ 1881338 w 2069223"/>
                  <a:gd name="connsiteY5" fmla="*/ 1030865 h 2561350"/>
                  <a:gd name="connsiteX6" fmla="*/ 1847663 w 2069223"/>
                  <a:gd name="connsiteY6" fmla="*/ 1535481 h 2561350"/>
                  <a:gd name="connsiteX7" fmla="*/ 2065360 w 2069223"/>
                  <a:gd name="connsiteY7" fmla="*/ 1597847 h 2561350"/>
                  <a:gd name="connsiteX8" fmla="*/ 1945162 w 2069223"/>
                  <a:gd name="connsiteY8" fmla="*/ 2187725 h 2561350"/>
                  <a:gd name="connsiteX9" fmla="*/ 1223492 w 2069223"/>
                  <a:gd name="connsiteY9" fmla="*/ 2167002 h 2561350"/>
                  <a:gd name="connsiteX10" fmla="*/ 1243365 w 2069223"/>
                  <a:gd name="connsiteY10" fmla="*/ 2275300 h 2561350"/>
                  <a:gd name="connsiteX11" fmla="*/ 803256 w 2069223"/>
                  <a:gd name="connsiteY11" fmla="*/ 2277680 h 2561350"/>
                  <a:gd name="connsiteX12" fmla="*/ 723771 w 2069223"/>
                  <a:gd name="connsiteY12" fmla="*/ 2109806 h 2561350"/>
                  <a:gd name="connsiteX13" fmla="*/ 117884 w 2069223"/>
                  <a:gd name="connsiteY13" fmla="*/ 2215080 h 2561350"/>
                  <a:gd name="connsiteX14" fmla="*/ 1340 w 2069223"/>
                  <a:gd name="connsiteY14" fmla="*/ 1657531 h 2561350"/>
                  <a:gd name="connsiteX15" fmla="*/ 271736 w 2069223"/>
                  <a:gd name="connsiteY15" fmla="*/ 1561668 h 2561350"/>
                  <a:gd name="connsiteX16" fmla="*/ 249462 w 2069223"/>
                  <a:gd name="connsiteY16" fmla="*/ 1045298 h 2561350"/>
                  <a:gd name="connsiteX17" fmla="*/ 8800 w 2069223"/>
                  <a:gd name="connsiteY17" fmla="*/ 1018431 h 2561350"/>
                  <a:gd name="connsiteX18" fmla="*/ 110423 w 2069223"/>
                  <a:gd name="connsiteY18" fmla="*/ 382371 h 2561350"/>
                  <a:gd name="connsiteX19" fmla="*/ 828213 w 2069223"/>
                  <a:gd name="connsiteY19" fmla="*/ 389002 h 2561350"/>
                  <a:gd name="connsiteX20" fmla="*/ 793309 w 2069223"/>
                  <a:gd name="connsiteY20" fmla="*/ 283670 h 2561350"/>
                  <a:gd name="connsiteX21" fmla="*/ 1029052 w 2069223"/>
                  <a:gd name="connsiteY21" fmla="*/ 3 h 2561350"/>
                  <a:gd name="connsiteX0" fmla="*/ 1029052 w 2069223"/>
                  <a:gd name="connsiteY0" fmla="*/ 3 h 2561350"/>
                  <a:gd name="connsiteX1" fmla="*/ 1243365 w 2069223"/>
                  <a:gd name="connsiteY1" fmla="*/ 286050 h 2561350"/>
                  <a:gd name="connsiteX2" fmla="*/ 1221229 w 2069223"/>
                  <a:gd name="connsiteY2" fmla="*/ 389002 h 2561350"/>
                  <a:gd name="connsiteX3" fmla="*/ 1960083 w 2069223"/>
                  <a:gd name="connsiteY3" fmla="*/ 361648 h 2561350"/>
                  <a:gd name="connsiteX4" fmla="*/ 2067846 w 2069223"/>
                  <a:gd name="connsiteY4" fmla="*/ 961234 h 2561350"/>
                  <a:gd name="connsiteX5" fmla="*/ 1881338 w 2069223"/>
                  <a:gd name="connsiteY5" fmla="*/ 1030865 h 2561350"/>
                  <a:gd name="connsiteX6" fmla="*/ 1847663 w 2069223"/>
                  <a:gd name="connsiteY6" fmla="*/ 1535481 h 2561350"/>
                  <a:gd name="connsiteX7" fmla="*/ 2065360 w 2069223"/>
                  <a:gd name="connsiteY7" fmla="*/ 1597847 h 2561350"/>
                  <a:gd name="connsiteX8" fmla="*/ 1945162 w 2069223"/>
                  <a:gd name="connsiteY8" fmla="*/ 2187725 h 2561350"/>
                  <a:gd name="connsiteX9" fmla="*/ 1223492 w 2069223"/>
                  <a:gd name="connsiteY9" fmla="*/ 2167002 h 2561350"/>
                  <a:gd name="connsiteX10" fmla="*/ 1243365 w 2069223"/>
                  <a:gd name="connsiteY10" fmla="*/ 2275300 h 2561350"/>
                  <a:gd name="connsiteX11" fmla="*/ 803256 w 2069223"/>
                  <a:gd name="connsiteY11" fmla="*/ 2277680 h 2561350"/>
                  <a:gd name="connsiteX12" fmla="*/ 723771 w 2069223"/>
                  <a:gd name="connsiteY12" fmla="*/ 2109806 h 2561350"/>
                  <a:gd name="connsiteX13" fmla="*/ 117884 w 2069223"/>
                  <a:gd name="connsiteY13" fmla="*/ 2215080 h 2561350"/>
                  <a:gd name="connsiteX14" fmla="*/ 1340 w 2069223"/>
                  <a:gd name="connsiteY14" fmla="*/ 1657531 h 2561350"/>
                  <a:gd name="connsiteX15" fmla="*/ 271736 w 2069223"/>
                  <a:gd name="connsiteY15" fmla="*/ 1561668 h 2561350"/>
                  <a:gd name="connsiteX16" fmla="*/ 249462 w 2069223"/>
                  <a:gd name="connsiteY16" fmla="*/ 1045298 h 2561350"/>
                  <a:gd name="connsiteX17" fmla="*/ 8800 w 2069223"/>
                  <a:gd name="connsiteY17" fmla="*/ 1018431 h 2561350"/>
                  <a:gd name="connsiteX18" fmla="*/ 110423 w 2069223"/>
                  <a:gd name="connsiteY18" fmla="*/ 382371 h 2561350"/>
                  <a:gd name="connsiteX19" fmla="*/ 828213 w 2069223"/>
                  <a:gd name="connsiteY19" fmla="*/ 389002 h 2561350"/>
                  <a:gd name="connsiteX20" fmla="*/ 793309 w 2069223"/>
                  <a:gd name="connsiteY20" fmla="*/ 283670 h 2561350"/>
                  <a:gd name="connsiteX21" fmla="*/ 1029052 w 2069223"/>
                  <a:gd name="connsiteY21" fmla="*/ 3 h 2561350"/>
                  <a:gd name="connsiteX0" fmla="*/ 1029052 w 2069223"/>
                  <a:gd name="connsiteY0" fmla="*/ 3 h 2561350"/>
                  <a:gd name="connsiteX1" fmla="*/ 1243365 w 2069223"/>
                  <a:gd name="connsiteY1" fmla="*/ 286050 h 2561350"/>
                  <a:gd name="connsiteX2" fmla="*/ 1221229 w 2069223"/>
                  <a:gd name="connsiteY2" fmla="*/ 389002 h 2561350"/>
                  <a:gd name="connsiteX3" fmla="*/ 1960083 w 2069223"/>
                  <a:gd name="connsiteY3" fmla="*/ 361648 h 2561350"/>
                  <a:gd name="connsiteX4" fmla="*/ 2067846 w 2069223"/>
                  <a:gd name="connsiteY4" fmla="*/ 961234 h 2561350"/>
                  <a:gd name="connsiteX5" fmla="*/ 1881338 w 2069223"/>
                  <a:gd name="connsiteY5" fmla="*/ 1030865 h 2561350"/>
                  <a:gd name="connsiteX6" fmla="*/ 1847663 w 2069223"/>
                  <a:gd name="connsiteY6" fmla="*/ 1535481 h 2561350"/>
                  <a:gd name="connsiteX7" fmla="*/ 2065360 w 2069223"/>
                  <a:gd name="connsiteY7" fmla="*/ 1597847 h 2561350"/>
                  <a:gd name="connsiteX8" fmla="*/ 1945162 w 2069223"/>
                  <a:gd name="connsiteY8" fmla="*/ 2187725 h 2561350"/>
                  <a:gd name="connsiteX9" fmla="*/ 1223492 w 2069223"/>
                  <a:gd name="connsiteY9" fmla="*/ 2167002 h 2561350"/>
                  <a:gd name="connsiteX10" fmla="*/ 1243365 w 2069223"/>
                  <a:gd name="connsiteY10" fmla="*/ 2275300 h 2561350"/>
                  <a:gd name="connsiteX11" fmla="*/ 803256 w 2069223"/>
                  <a:gd name="connsiteY11" fmla="*/ 2277680 h 2561350"/>
                  <a:gd name="connsiteX12" fmla="*/ 723771 w 2069223"/>
                  <a:gd name="connsiteY12" fmla="*/ 2109806 h 2561350"/>
                  <a:gd name="connsiteX13" fmla="*/ 117884 w 2069223"/>
                  <a:gd name="connsiteY13" fmla="*/ 2215080 h 2561350"/>
                  <a:gd name="connsiteX14" fmla="*/ 1340 w 2069223"/>
                  <a:gd name="connsiteY14" fmla="*/ 1657531 h 2561350"/>
                  <a:gd name="connsiteX15" fmla="*/ 271736 w 2069223"/>
                  <a:gd name="connsiteY15" fmla="*/ 1561668 h 2561350"/>
                  <a:gd name="connsiteX16" fmla="*/ 249462 w 2069223"/>
                  <a:gd name="connsiteY16" fmla="*/ 1045298 h 2561350"/>
                  <a:gd name="connsiteX17" fmla="*/ 8800 w 2069223"/>
                  <a:gd name="connsiteY17" fmla="*/ 1018431 h 2561350"/>
                  <a:gd name="connsiteX18" fmla="*/ 110423 w 2069223"/>
                  <a:gd name="connsiteY18" fmla="*/ 382371 h 2561350"/>
                  <a:gd name="connsiteX19" fmla="*/ 828213 w 2069223"/>
                  <a:gd name="connsiteY19" fmla="*/ 389002 h 2561350"/>
                  <a:gd name="connsiteX20" fmla="*/ 793309 w 2069223"/>
                  <a:gd name="connsiteY20" fmla="*/ 283670 h 2561350"/>
                  <a:gd name="connsiteX21" fmla="*/ 1029052 w 2069223"/>
                  <a:gd name="connsiteY21" fmla="*/ 3 h 2561350"/>
                  <a:gd name="connsiteX0" fmla="*/ 1029052 w 2069223"/>
                  <a:gd name="connsiteY0" fmla="*/ 3 h 2561350"/>
                  <a:gd name="connsiteX1" fmla="*/ 1243365 w 2069223"/>
                  <a:gd name="connsiteY1" fmla="*/ 286050 h 2561350"/>
                  <a:gd name="connsiteX2" fmla="*/ 1221229 w 2069223"/>
                  <a:gd name="connsiteY2" fmla="*/ 389002 h 2561350"/>
                  <a:gd name="connsiteX3" fmla="*/ 1960083 w 2069223"/>
                  <a:gd name="connsiteY3" fmla="*/ 361648 h 2561350"/>
                  <a:gd name="connsiteX4" fmla="*/ 2067846 w 2069223"/>
                  <a:gd name="connsiteY4" fmla="*/ 961234 h 2561350"/>
                  <a:gd name="connsiteX5" fmla="*/ 1881338 w 2069223"/>
                  <a:gd name="connsiteY5" fmla="*/ 1030865 h 2561350"/>
                  <a:gd name="connsiteX6" fmla="*/ 1847663 w 2069223"/>
                  <a:gd name="connsiteY6" fmla="*/ 1535481 h 2561350"/>
                  <a:gd name="connsiteX7" fmla="*/ 2065360 w 2069223"/>
                  <a:gd name="connsiteY7" fmla="*/ 1597847 h 2561350"/>
                  <a:gd name="connsiteX8" fmla="*/ 1945162 w 2069223"/>
                  <a:gd name="connsiteY8" fmla="*/ 2187725 h 2561350"/>
                  <a:gd name="connsiteX9" fmla="*/ 1223492 w 2069223"/>
                  <a:gd name="connsiteY9" fmla="*/ 2167002 h 2561350"/>
                  <a:gd name="connsiteX10" fmla="*/ 1243365 w 2069223"/>
                  <a:gd name="connsiteY10" fmla="*/ 2275300 h 2561350"/>
                  <a:gd name="connsiteX11" fmla="*/ 803256 w 2069223"/>
                  <a:gd name="connsiteY11" fmla="*/ 2277680 h 2561350"/>
                  <a:gd name="connsiteX12" fmla="*/ 723771 w 2069223"/>
                  <a:gd name="connsiteY12" fmla="*/ 2109806 h 2561350"/>
                  <a:gd name="connsiteX13" fmla="*/ 117884 w 2069223"/>
                  <a:gd name="connsiteY13" fmla="*/ 2215080 h 2561350"/>
                  <a:gd name="connsiteX14" fmla="*/ 1340 w 2069223"/>
                  <a:gd name="connsiteY14" fmla="*/ 1657531 h 2561350"/>
                  <a:gd name="connsiteX15" fmla="*/ 271736 w 2069223"/>
                  <a:gd name="connsiteY15" fmla="*/ 1561668 h 2561350"/>
                  <a:gd name="connsiteX16" fmla="*/ 249462 w 2069223"/>
                  <a:gd name="connsiteY16" fmla="*/ 1045298 h 2561350"/>
                  <a:gd name="connsiteX17" fmla="*/ 8800 w 2069223"/>
                  <a:gd name="connsiteY17" fmla="*/ 1018431 h 2561350"/>
                  <a:gd name="connsiteX18" fmla="*/ 110423 w 2069223"/>
                  <a:gd name="connsiteY18" fmla="*/ 382371 h 2561350"/>
                  <a:gd name="connsiteX19" fmla="*/ 828213 w 2069223"/>
                  <a:gd name="connsiteY19" fmla="*/ 389002 h 2561350"/>
                  <a:gd name="connsiteX20" fmla="*/ 793309 w 2069223"/>
                  <a:gd name="connsiteY20" fmla="*/ 283670 h 2561350"/>
                  <a:gd name="connsiteX21" fmla="*/ 1029052 w 2069223"/>
                  <a:gd name="connsiteY21" fmla="*/ 3 h 2561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069223" h="2561350">
                    <a:moveTo>
                      <a:pt x="1029052" y="3"/>
                    </a:moveTo>
                    <a:cubicBezTo>
                      <a:pt x="1198121" y="-691"/>
                      <a:pt x="1366104" y="120921"/>
                      <a:pt x="1243365" y="286050"/>
                    </a:cubicBezTo>
                    <a:cubicBezTo>
                      <a:pt x="1227255" y="315682"/>
                      <a:pt x="1215473" y="348101"/>
                      <a:pt x="1221229" y="389002"/>
                    </a:cubicBezTo>
                    <a:cubicBezTo>
                      <a:pt x="1226297" y="528261"/>
                      <a:pt x="1696392" y="461119"/>
                      <a:pt x="1960083" y="361648"/>
                    </a:cubicBezTo>
                    <a:cubicBezTo>
                      <a:pt x="2053938" y="496394"/>
                      <a:pt x="2071127" y="822506"/>
                      <a:pt x="2067846" y="961234"/>
                    </a:cubicBezTo>
                    <a:cubicBezTo>
                      <a:pt x="2071715" y="1080232"/>
                      <a:pt x="2015018" y="1106744"/>
                      <a:pt x="1881338" y="1030865"/>
                    </a:cubicBezTo>
                    <a:cubicBezTo>
                      <a:pt x="1484062" y="845572"/>
                      <a:pt x="1585310" y="1699608"/>
                      <a:pt x="1847663" y="1535481"/>
                    </a:cubicBezTo>
                    <a:cubicBezTo>
                      <a:pt x="1929415" y="1495441"/>
                      <a:pt x="2055329" y="1373504"/>
                      <a:pt x="2065360" y="1597847"/>
                    </a:cubicBezTo>
                    <a:cubicBezTo>
                      <a:pt x="2080367" y="1677957"/>
                      <a:pt x="2053974" y="2093695"/>
                      <a:pt x="1945162" y="2187725"/>
                    </a:cubicBezTo>
                    <a:cubicBezTo>
                      <a:pt x="1805733" y="2151252"/>
                      <a:pt x="1398565" y="2030230"/>
                      <a:pt x="1223492" y="2167002"/>
                    </a:cubicBezTo>
                    <a:cubicBezTo>
                      <a:pt x="1210011" y="2193452"/>
                      <a:pt x="1212813" y="2230274"/>
                      <a:pt x="1243365" y="2275300"/>
                    </a:cubicBezTo>
                    <a:cubicBezTo>
                      <a:pt x="1483871" y="2660267"/>
                      <a:pt x="591323" y="2652331"/>
                      <a:pt x="803256" y="2277680"/>
                    </a:cubicBezTo>
                    <a:cubicBezTo>
                      <a:pt x="852179" y="2213432"/>
                      <a:pt x="836244" y="2132321"/>
                      <a:pt x="723771" y="2109806"/>
                    </a:cubicBezTo>
                    <a:cubicBezTo>
                      <a:pt x="609542" y="2086940"/>
                      <a:pt x="401355" y="2119754"/>
                      <a:pt x="117884" y="2215080"/>
                    </a:cubicBezTo>
                    <a:cubicBezTo>
                      <a:pt x="25248" y="2145089"/>
                      <a:pt x="-7310" y="1771407"/>
                      <a:pt x="1340" y="1657531"/>
                    </a:cubicBezTo>
                    <a:cubicBezTo>
                      <a:pt x="24910" y="1416831"/>
                      <a:pt x="118063" y="1502066"/>
                      <a:pt x="271736" y="1561668"/>
                    </a:cubicBezTo>
                    <a:cubicBezTo>
                      <a:pt x="483918" y="1635999"/>
                      <a:pt x="591326" y="1022800"/>
                      <a:pt x="249462" y="1045298"/>
                    </a:cubicBezTo>
                    <a:cubicBezTo>
                      <a:pt x="168753" y="1050498"/>
                      <a:pt x="31973" y="1183628"/>
                      <a:pt x="8800" y="1018431"/>
                    </a:cubicBezTo>
                    <a:cubicBezTo>
                      <a:pt x="-14373" y="907943"/>
                      <a:pt x="14056" y="478572"/>
                      <a:pt x="110423" y="382371"/>
                    </a:cubicBezTo>
                    <a:cubicBezTo>
                      <a:pt x="506629" y="514999"/>
                      <a:pt x="790102" y="488473"/>
                      <a:pt x="828213" y="389002"/>
                    </a:cubicBezTo>
                    <a:cubicBezTo>
                      <a:pt x="838534" y="365427"/>
                      <a:pt x="828962" y="333342"/>
                      <a:pt x="793309" y="283670"/>
                    </a:cubicBezTo>
                    <a:cubicBezTo>
                      <a:pt x="687343" y="96344"/>
                      <a:pt x="859983" y="698"/>
                      <a:pt x="1029052" y="3"/>
                    </a:cubicBezTo>
                    <a:close/>
                  </a:path>
                </a:pathLst>
              </a:custGeom>
              <a:gradFill flip="none" rotWithShape="1">
                <a:gsLst>
                  <a:gs pos="94000">
                    <a:schemeClr val="accent3">
                      <a:lumMod val="75000"/>
                    </a:schemeClr>
                  </a:gs>
                  <a:gs pos="0">
                    <a:schemeClr val="accent3">
                      <a:lumMod val="40000"/>
                      <a:lumOff val="6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  <a:sp3d prstMaterial="dkEdge">
                <a:bevelT w="508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9" name="Rectangle 5"/>
              <p:cNvSpPr/>
              <p:nvPr/>
            </p:nvSpPr>
            <p:spPr>
              <a:xfrm rot="5400000">
                <a:off x="6216710" y="1947991"/>
                <a:ext cx="1427811" cy="1792219"/>
              </a:xfrm>
              <a:custGeom>
                <a:avLst/>
                <a:gdLst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949187"/>
                  <a:gd name="connsiteY0" fmla="*/ 3 h 2561350"/>
                  <a:gd name="connsiteX1" fmla="*/ 1132942 w 1949187"/>
                  <a:gd name="connsiteY1" fmla="*/ 286050 h 2561350"/>
                  <a:gd name="connsiteX2" fmla="*/ 1110806 w 1949187"/>
                  <a:gd name="connsiteY2" fmla="*/ 389002 h 2561350"/>
                  <a:gd name="connsiteX3" fmla="*/ 1862094 w 1949187"/>
                  <a:gd name="connsiteY3" fmla="*/ 369108 h 2561350"/>
                  <a:gd name="connsiteX4" fmla="*/ 1842200 w 1949187"/>
                  <a:gd name="connsiteY4" fmla="*/ 1063389 h 2561350"/>
                  <a:gd name="connsiteX5" fmla="*/ 1752882 w 1949187"/>
                  <a:gd name="connsiteY5" fmla="*/ 1037347 h 2561350"/>
                  <a:gd name="connsiteX6" fmla="*/ 1750502 w 1949187"/>
                  <a:gd name="connsiteY6" fmla="*/ 1487403 h 2561350"/>
                  <a:gd name="connsiteX7" fmla="*/ 1842200 w 1949187"/>
                  <a:gd name="connsiteY7" fmla="*/ 1449629 h 2561350"/>
                  <a:gd name="connsiteX8" fmla="*/ 1842200 w 1949187"/>
                  <a:gd name="connsiteY8" fmla="*/ 2167002 h 2561350"/>
                  <a:gd name="connsiteX9" fmla="*/ 1113069 w 1949187"/>
                  <a:gd name="connsiteY9" fmla="*/ 2167002 h 2561350"/>
                  <a:gd name="connsiteX10" fmla="*/ 1132942 w 1949187"/>
                  <a:gd name="connsiteY10" fmla="*/ 2275300 h 2561350"/>
                  <a:gd name="connsiteX11" fmla="*/ 682886 w 1949187"/>
                  <a:gd name="connsiteY11" fmla="*/ 2277680 h 2561350"/>
                  <a:gd name="connsiteX12" fmla="*/ 712819 w 1949187"/>
                  <a:gd name="connsiteY12" fmla="*/ 2167002 h 2561350"/>
                  <a:gd name="connsiteX13" fmla="*/ 46420 w 1949187"/>
                  <a:gd name="connsiteY13" fmla="*/ 2167002 h 2561350"/>
                  <a:gd name="connsiteX14" fmla="*/ 46420 w 1949187"/>
                  <a:gd name="connsiteY14" fmla="*/ 1458174 h 2561350"/>
                  <a:gd name="connsiteX15" fmla="*/ 141419 w 1949187"/>
                  <a:gd name="connsiteY15" fmla="*/ 1495354 h 2561350"/>
                  <a:gd name="connsiteX16" fmla="*/ 139039 w 1949187"/>
                  <a:gd name="connsiteY16" fmla="*/ 1045298 h 2561350"/>
                  <a:gd name="connsiteX17" fmla="*/ 46420 w 1949187"/>
                  <a:gd name="connsiteY17" fmla="*/ 1071146 h 2561350"/>
                  <a:gd name="connsiteX18" fmla="*/ 0 w 1949187"/>
                  <a:gd name="connsiteY18" fmla="*/ 382371 h 2561350"/>
                  <a:gd name="connsiteX19" fmla="*/ 717790 w 1949187"/>
                  <a:gd name="connsiteY19" fmla="*/ 389002 h 2561350"/>
                  <a:gd name="connsiteX20" fmla="*/ 682886 w 1949187"/>
                  <a:gd name="connsiteY20" fmla="*/ 283670 h 2561350"/>
                  <a:gd name="connsiteX21" fmla="*/ 918629 w 1949187"/>
                  <a:gd name="connsiteY21" fmla="*/ 3 h 2561350"/>
                  <a:gd name="connsiteX0" fmla="*/ 918629 w 1966660"/>
                  <a:gd name="connsiteY0" fmla="*/ 3 h 2561350"/>
                  <a:gd name="connsiteX1" fmla="*/ 1132942 w 1966660"/>
                  <a:gd name="connsiteY1" fmla="*/ 286050 h 2561350"/>
                  <a:gd name="connsiteX2" fmla="*/ 1110806 w 1966660"/>
                  <a:gd name="connsiteY2" fmla="*/ 389002 h 2561350"/>
                  <a:gd name="connsiteX3" fmla="*/ 1862094 w 1966660"/>
                  <a:gd name="connsiteY3" fmla="*/ 369108 h 2561350"/>
                  <a:gd name="connsiteX4" fmla="*/ 1842200 w 1966660"/>
                  <a:gd name="connsiteY4" fmla="*/ 1063389 h 2561350"/>
                  <a:gd name="connsiteX5" fmla="*/ 1752882 w 1966660"/>
                  <a:gd name="connsiteY5" fmla="*/ 1037347 h 2561350"/>
                  <a:gd name="connsiteX6" fmla="*/ 1750502 w 1966660"/>
                  <a:gd name="connsiteY6" fmla="*/ 1487403 h 2561350"/>
                  <a:gd name="connsiteX7" fmla="*/ 1842200 w 1966660"/>
                  <a:gd name="connsiteY7" fmla="*/ 1449629 h 2561350"/>
                  <a:gd name="connsiteX8" fmla="*/ 1842200 w 1966660"/>
                  <a:gd name="connsiteY8" fmla="*/ 2167002 h 2561350"/>
                  <a:gd name="connsiteX9" fmla="*/ 1113069 w 1966660"/>
                  <a:gd name="connsiteY9" fmla="*/ 2167002 h 2561350"/>
                  <a:gd name="connsiteX10" fmla="*/ 1132942 w 1966660"/>
                  <a:gd name="connsiteY10" fmla="*/ 2275300 h 2561350"/>
                  <a:gd name="connsiteX11" fmla="*/ 682886 w 1966660"/>
                  <a:gd name="connsiteY11" fmla="*/ 2277680 h 2561350"/>
                  <a:gd name="connsiteX12" fmla="*/ 712819 w 1966660"/>
                  <a:gd name="connsiteY12" fmla="*/ 2167002 h 2561350"/>
                  <a:gd name="connsiteX13" fmla="*/ 46420 w 1966660"/>
                  <a:gd name="connsiteY13" fmla="*/ 2167002 h 2561350"/>
                  <a:gd name="connsiteX14" fmla="*/ 46420 w 1966660"/>
                  <a:gd name="connsiteY14" fmla="*/ 1458174 h 2561350"/>
                  <a:gd name="connsiteX15" fmla="*/ 141419 w 1966660"/>
                  <a:gd name="connsiteY15" fmla="*/ 1495354 h 2561350"/>
                  <a:gd name="connsiteX16" fmla="*/ 139039 w 1966660"/>
                  <a:gd name="connsiteY16" fmla="*/ 1045298 h 2561350"/>
                  <a:gd name="connsiteX17" fmla="*/ 46420 w 1966660"/>
                  <a:gd name="connsiteY17" fmla="*/ 1071146 h 2561350"/>
                  <a:gd name="connsiteX18" fmla="*/ 0 w 1966660"/>
                  <a:gd name="connsiteY18" fmla="*/ 382371 h 2561350"/>
                  <a:gd name="connsiteX19" fmla="*/ 717790 w 1966660"/>
                  <a:gd name="connsiteY19" fmla="*/ 389002 h 2561350"/>
                  <a:gd name="connsiteX20" fmla="*/ 682886 w 1966660"/>
                  <a:gd name="connsiteY20" fmla="*/ 283670 h 2561350"/>
                  <a:gd name="connsiteX21" fmla="*/ 918629 w 1966660"/>
                  <a:gd name="connsiteY21" fmla="*/ 3 h 2561350"/>
                  <a:gd name="connsiteX0" fmla="*/ 1023861 w 2071892"/>
                  <a:gd name="connsiteY0" fmla="*/ 3 h 2561350"/>
                  <a:gd name="connsiteX1" fmla="*/ 1238174 w 2071892"/>
                  <a:gd name="connsiteY1" fmla="*/ 286050 h 2561350"/>
                  <a:gd name="connsiteX2" fmla="*/ 1216038 w 2071892"/>
                  <a:gd name="connsiteY2" fmla="*/ 389002 h 2561350"/>
                  <a:gd name="connsiteX3" fmla="*/ 1967326 w 2071892"/>
                  <a:gd name="connsiteY3" fmla="*/ 369108 h 2561350"/>
                  <a:gd name="connsiteX4" fmla="*/ 1947432 w 2071892"/>
                  <a:gd name="connsiteY4" fmla="*/ 1063389 h 2561350"/>
                  <a:gd name="connsiteX5" fmla="*/ 1858114 w 2071892"/>
                  <a:gd name="connsiteY5" fmla="*/ 1037347 h 2561350"/>
                  <a:gd name="connsiteX6" fmla="*/ 1855734 w 2071892"/>
                  <a:gd name="connsiteY6" fmla="*/ 1487403 h 2561350"/>
                  <a:gd name="connsiteX7" fmla="*/ 1947432 w 2071892"/>
                  <a:gd name="connsiteY7" fmla="*/ 1449629 h 2561350"/>
                  <a:gd name="connsiteX8" fmla="*/ 1947432 w 2071892"/>
                  <a:gd name="connsiteY8" fmla="*/ 2167002 h 2561350"/>
                  <a:gd name="connsiteX9" fmla="*/ 1218301 w 2071892"/>
                  <a:gd name="connsiteY9" fmla="*/ 2167002 h 2561350"/>
                  <a:gd name="connsiteX10" fmla="*/ 1238174 w 2071892"/>
                  <a:gd name="connsiteY10" fmla="*/ 2275300 h 2561350"/>
                  <a:gd name="connsiteX11" fmla="*/ 788118 w 2071892"/>
                  <a:gd name="connsiteY11" fmla="*/ 2277680 h 2561350"/>
                  <a:gd name="connsiteX12" fmla="*/ 818051 w 2071892"/>
                  <a:gd name="connsiteY12" fmla="*/ 2167002 h 2561350"/>
                  <a:gd name="connsiteX13" fmla="*/ 151652 w 2071892"/>
                  <a:gd name="connsiteY13" fmla="*/ 2167002 h 2561350"/>
                  <a:gd name="connsiteX14" fmla="*/ 151652 w 2071892"/>
                  <a:gd name="connsiteY14" fmla="*/ 1458174 h 2561350"/>
                  <a:gd name="connsiteX15" fmla="*/ 246651 w 2071892"/>
                  <a:gd name="connsiteY15" fmla="*/ 1495354 h 2561350"/>
                  <a:gd name="connsiteX16" fmla="*/ 244271 w 2071892"/>
                  <a:gd name="connsiteY16" fmla="*/ 1045298 h 2561350"/>
                  <a:gd name="connsiteX17" fmla="*/ 151652 w 2071892"/>
                  <a:gd name="connsiteY17" fmla="*/ 1071146 h 2561350"/>
                  <a:gd name="connsiteX18" fmla="*/ 105232 w 2071892"/>
                  <a:gd name="connsiteY18" fmla="*/ 382371 h 2561350"/>
                  <a:gd name="connsiteX19" fmla="*/ 823022 w 2071892"/>
                  <a:gd name="connsiteY19" fmla="*/ 389002 h 2561350"/>
                  <a:gd name="connsiteX20" fmla="*/ 788118 w 2071892"/>
                  <a:gd name="connsiteY20" fmla="*/ 283670 h 2561350"/>
                  <a:gd name="connsiteX21" fmla="*/ 1023861 w 2071892"/>
                  <a:gd name="connsiteY21" fmla="*/ 3 h 2561350"/>
                  <a:gd name="connsiteX0" fmla="*/ 1039756 w 2087787"/>
                  <a:gd name="connsiteY0" fmla="*/ 3 h 2561350"/>
                  <a:gd name="connsiteX1" fmla="*/ 1254069 w 2087787"/>
                  <a:gd name="connsiteY1" fmla="*/ 286050 h 2561350"/>
                  <a:gd name="connsiteX2" fmla="*/ 1231933 w 2087787"/>
                  <a:gd name="connsiteY2" fmla="*/ 389002 h 2561350"/>
                  <a:gd name="connsiteX3" fmla="*/ 1983221 w 2087787"/>
                  <a:gd name="connsiteY3" fmla="*/ 369108 h 2561350"/>
                  <a:gd name="connsiteX4" fmla="*/ 1963327 w 2087787"/>
                  <a:gd name="connsiteY4" fmla="*/ 1063389 h 2561350"/>
                  <a:gd name="connsiteX5" fmla="*/ 1874009 w 2087787"/>
                  <a:gd name="connsiteY5" fmla="*/ 1037347 h 2561350"/>
                  <a:gd name="connsiteX6" fmla="*/ 1871629 w 2087787"/>
                  <a:gd name="connsiteY6" fmla="*/ 1487403 h 2561350"/>
                  <a:gd name="connsiteX7" fmla="*/ 1963327 w 2087787"/>
                  <a:gd name="connsiteY7" fmla="*/ 1449629 h 2561350"/>
                  <a:gd name="connsiteX8" fmla="*/ 1963327 w 2087787"/>
                  <a:gd name="connsiteY8" fmla="*/ 2167002 h 2561350"/>
                  <a:gd name="connsiteX9" fmla="*/ 1234196 w 2087787"/>
                  <a:gd name="connsiteY9" fmla="*/ 2167002 h 2561350"/>
                  <a:gd name="connsiteX10" fmla="*/ 1254069 w 2087787"/>
                  <a:gd name="connsiteY10" fmla="*/ 2275300 h 2561350"/>
                  <a:gd name="connsiteX11" fmla="*/ 804013 w 2087787"/>
                  <a:gd name="connsiteY11" fmla="*/ 2277680 h 2561350"/>
                  <a:gd name="connsiteX12" fmla="*/ 833946 w 2087787"/>
                  <a:gd name="connsiteY12" fmla="*/ 2167002 h 2561350"/>
                  <a:gd name="connsiteX13" fmla="*/ 167547 w 2087787"/>
                  <a:gd name="connsiteY13" fmla="*/ 2167002 h 2561350"/>
                  <a:gd name="connsiteX14" fmla="*/ 167547 w 2087787"/>
                  <a:gd name="connsiteY14" fmla="*/ 1458174 h 2561350"/>
                  <a:gd name="connsiteX15" fmla="*/ 262546 w 2087787"/>
                  <a:gd name="connsiteY15" fmla="*/ 1495354 h 2561350"/>
                  <a:gd name="connsiteX16" fmla="*/ 260166 w 2087787"/>
                  <a:gd name="connsiteY16" fmla="*/ 1045298 h 2561350"/>
                  <a:gd name="connsiteX17" fmla="*/ 167547 w 2087787"/>
                  <a:gd name="connsiteY17" fmla="*/ 1071146 h 2561350"/>
                  <a:gd name="connsiteX18" fmla="*/ 121127 w 2087787"/>
                  <a:gd name="connsiteY18" fmla="*/ 382371 h 2561350"/>
                  <a:gd name="connsiteX19" fmla="*/ 838917 w 2087787"/>
                  <a:gd name="connsiteY19" fmla="*/ 389002 h 2561350"/>
                  <a:gd name="connsiteX20" fmla="*/ 804013 w 2087787"/>
                  <a:gd name="connsiteY20" fmla="*/ 283670 h 2561350"/>
                  <a:gd name="connsiteX21" fmla="*/ 1039756 w 2087787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88885"/>
                  <a:gd name="connsiteY0" fmla="*/ 3 h 2561350"/>
                  <a:gd name="connsiteX1" fmla="*/ 1239747 w 2088885"/>
                  <a:gd name="connsiteY1" fmla="*/ 286050 h 2561350"/>
                  <a:gd name="connsiteX2" fmla="*/ 1217611 w 2088885"/>
                  <a:gd name="connsiteY2" fmla="*/ 389002 h 2561350"/>
                  <a:gd name="connsiteX3" fmla="*/ 1968899 w 2088885"/>
                  <a:gd name="connsiteY3" fmla="*/ 369108 h 2561350"/>
                  <a:gd name="connsiteX4" fmla="*/ 1949005 w 2088885"/>
                  <a:gd name="connsiteY4" fmla="*/ 1063389 h 2561350"/>
                  <a:gd name="connsiteX5" fmla="*/ 1859687 w 2088885"/>
                  <a:gd name="connsiteY5" fmla="*/ 1037347 h 2561350"/>
                  <a:gd name="connsiteX6" fmla="*/ 1857307 w 2088885"/>
                  <a:gd name="connsiteY6" fmla="*/ 1487403 h 2561350"/>
                  <a:gd name="connsiteX7" fmla="*/ 1949005 w 2088885"/>
                  <a:gd name="connsiteY7" fmla="*/ 1449629 h 2561350"/>
                  <a:gd name="connsiteX8" fmla="*/ 1949005 w 2088885"/>
                  <a:gd name="connsiteY8" fmla="*/ 2167002 h 2561350"/>
                  <a:gd name="connsiteX9" fmla="*/ 1219874 w 2088885"/>
                  <a:gd name="connsiteY9" fmla="*/ 2167002 h 2561350"/>
                  <a:gd name="connsiteX10" fmla="*/ 1239747 w 2088885"/>
                  <a:gd name="connsiteY10" fmla="*/ 2275300 h 2561350"/>
                  <a:gd name="connsiteX11" fmla="*/ 789691 w 2088885"/>
                  <a:gd name="connsiteY11" fmla="*/ 2277680 h 2561350"/>
                  <a:gd name="connsiteX12" fmla="*/ 819624 w 2088885"/>
                  <a:gd name="connsiteY12" fmla="*/ 2167002 h 2561350"/>
                  <a:gd name="connsiteX13" fmla="*/ 153225 w 2088885"/>
                  <a:gd name="connsiteY13" fmla="*/ 2167002 h 2561350"/>
                  <a:gd name="connsiteX14" fmla="*/ 153225 w 2088885"/>
                  <a:gd name="connsiteY14" fmla="*/ 1458174 h 2561350"/>
                  <a:gd name="connsiteX15" fmla="*/ 248224 w 2088885"/>
                  <a:gd name="connsiteY15" fmla="*/ 1495354 h 2561350"/>
                  <a:gd name="connsiteX16" fmla="*/ 245844 w 2088885"/>
                  <a:gd name="connsiteY16" fmla="*/ 1045298 h 2561350"/>
                  <a:gd name="connsiteX17" fmla="*/ 153225 w 2088885"/>
                  <a:gd name="connsiteY17" fmla="*/ 1071146 h 2561350"/>
                  <a:gd name="connsiteX18" fmla="*/ 106805 w 2088885"/>
                  <a:gd name="connsiteY18" fmla="*/ 382371 h 2561350"/>
                  <a:gd name="connsiteX19" fmla="*/ 824595 w 2088885"/>
                  <a:gd name="connsiteY19" fmla="*/ 389002 h 2561350"/>
                  <a:gd name="connsiteX20" fmla="*/ 789691 w 2088885"/>
                  <a:gd name="connsiteY20" fmla="*/ 283670 h 2561350"/>
                  <a:gd name="connsiteX21" fmla="*/ 1025434 w 208888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102756"/>
                  <a:gd name="connsiteY0" fmla="*/ 3 h 2561350"/>
                  <a:gd name="connsiteX1" fmla="*/ 1239747 w 2102756"/>
                  <a:gd name="connsiteY1" fmla="*/ 286050 h 2561350"/>
                  <a:gd name="connsiteX2" fmla="*/ 1217611 w 2102756"/>
                  <a:gd name="connsiteY2" fmla="*/ 389002 h 2561350"/>
                  <a:gd name="connsiteX3" fmla="*/ 1968899 w 2102756"/>
                  <a:gd name="connsiteY3" fmla="*/ 369108 h 2561350"/>
                  <a:gd name="connsiteX4" fmla="*/ 1949005 w 2102756"/>
                  <a:gd name="connsiteY4" fmla="*/ 1063389 h 2561350"/>
                  <a:gd name="connsiteX5" fmla="*/ 1859687 w 2102756"/>
                  <a:gd name="connsiteY5" fmla="*/ 1037347 h 2561350"/>
                  <a:gd name="connsiteX6" fmla="*/ 1857307 w 2102756"/>
                  <a:gd name="connsiteY6" fmla="*/ 1487403 h 2561350"/>
                  <a:gd name="connsiteX7" fmla="*/ 1995425 w 2102756"/>
                  <a:gd name="connsiteY7" fmla="*/ 1456260 h 2561350"/>
                  <a:gd name="connsiteX8" fmla="*/ 1949005 w 2102756"/>
                  <a:gd name="connsiteY8" fmla="*/ 2167002 h 2561350"/>
                  <a:gd name="connsiteX9" fmla="*/ 1219874 w 2102756"/>
                  <a:gd name="connsiteY9" fmla="*/ 2167002 h 2561350"/>
                  <a:gd name="connsiteX10" fmla="*/ 1239747 w 2102756"/>
                  <a:gd name="connsiteY10" fmla="*/ 2275300 h 2561350"/>
                  <a:gd name="connsiteX11" fmla="*/ 789691 w 2102756"/>
                  <a:gd name="connsiteY11" fmla="*/ 2277680 h 2561350"/>
                  <a:gd name="connsiteX12" fmla="*/ 819624 w 2102756"/>
                  <a:gd name="connsiteY12" fmla="*/ 2167002 h 2561350"/>
                  <a:gd name="connsiteX13" fmla="*/ 153225 w 2102756"/>
                  <a:gd name="connsiteY13" fmla="*/ 2167002 h 2561350"/>
                  <a:gd name="connsiteX14" fmla="*/ 153225 w 2102756"/>
                  <a:gd name="connsiteY14" fmla="*/ 1458174 h 2561350"/>
                  <a:gd name="connsiteX15" fmla="*/ 248224 w 2102756"/>
                  <a:gd name="connsiteY15" fmla="*/ 1495354 h 2561350"/>
                  <a:gd name="connsiteX16" fmla="*/ 245844 w 2102756"/>
                  <a:gd name="connsiteY16" fmla="*/ 1045298 h 2561350"/>
                  <a:gd name="connsiteX17" fmla="*/ 153225 w 2102756"/>
                  <a:gd name="connsiteY17" fmla="*/ 1071146 h 2561350"/>
                  <a:gd name="connsiteX18" fmla="*/ 106805 w 2102756"/>
                  <a:gd name="connsiteY18" fmla="*/ 382371 h 2561350"/>
                  <a:gd name="connsiteX19" fmla="*/ 824595 w 2102756"/>
                  <a:gd name="connsiteY19" fmla="*/ 389002 h 2561350"/>
                  <a:gd name="connsiteX20" fmla="*/ 789691 w 2102756"/>
                  <a:gd name="connsiteY20" fmla="*/ 283670 h 2561350"/>
                  <a:gd name="connsiteX21" fmla="*/ 1025434 w 2102756"/>
                  <a:gd name="connsiteY21" fmla="*/ 3 h 2561350"/>
                  <a:gd name="connsiteX0" fmla="*/ 1025434 w 2076232"/>
                  <a:gd name="connsiteY0" fmla="*/ 3 h 2561350"/>
                  <a:gd name="connsiteX1" fmla="*/ 1239747 w 2076232"/>
                  <a:gd name="connsiteY1" fmla="*/ 286050 h 2561350"/>
                  <a:gd name="connsiteX2" fmla="*/ 1217611 w 2076232"/>
                  <a:gd name="connsiteY2" fmla="*/ 389002 h 2561350"/>
                  <a:gd name="connsiteX3" fmla="*/ 1968899 w 2076232"/>
                  <a:gd name="connsiteY3" fmla="*/ 369108 h 2561350"/>
                  <a:gd name="connsiteX4" fmla="*/ 1949005 w 2076232"/>
                  <a:gd name="connsiteY4" fmla="*/ 1063389 h 2561350"/>
                  <a:gd name="connsiteX5" fmla="*/ 1859687 w 2076232"/>
                  <a:gd name="connsiteY5" fmla="*/ 1037347 h 2561350"/>
                  <a:gd name="connsiteX6" fmla="*/ 1857307 w 2076232"/>
                  <a:gd name="connsiteY6" fmla="*/ 1487403 h 2561350"/>
                  <a:gd name="connsiteX7" fmla="*/ 1995425 w 2076232"/>
                  <a:gd name="connsiteY7" fmla="*/ 1456260 h 2561350"/>
                  <a:gd name="connsiteX8" fmla="*/ 1949005 w 2076232"/>
                  <a:gd name="connsiteY8" fmla="*/ 2167002 h 2561350"/>
                  <a:gd name="connsiteX9" fmla="*/ 1219874 w 2076232"/>
                  <a:gd name="connsiteY9" fmla="*/ 2167002 h 2561350"/>
                  <a:gd name="connsiteX10" fmla="*/ 1239747 w 2076232"/>
                  <a:gd name="connsiteY10" fmla="*/ 2275300 h 2561350"/>
                  <a:gd name="connsiteX11" fmla="*/ 789691 w 2076232"/>
                  <a:gd name="connsiteY11" fmla="*/ 2277680 h 2561350"/>
                  <a:gd name="connsiteX12" fmla="*/ 819624 w 2076232"/>
                  <a:gd name="connsiteY12" fmla="*/ 2167002 h 2561350"/>
                  <a:gd name="connsiteX13" fmla="*/ 153225 w 2076232"/>
                  <a:gd name="connsiteY13" fmla="*/ 2167002 h 2561350"/>
                  <a:gd name="connsiteX14" fmla="*/ 153225 w 2076232"/>
                  <a:gd name="connsiteY14" fmla="*/ 1458174 h 2561350"/>
                  <a:gd name="connsiteX15" fmla="*/ 248224 w 2076232"/>
                  <a:gd name="connsiteY15" fmla="*/ 1495354 h 2561350"/>
                  <a:gd name="connsiteX16" fmla="*/ 245844 w 2076232"/>
                  <a:gd name="connsiteY16" fmla="*/ 1045298 h 2561350"/>
                  <a:gd name="connsiteX17" fmla="*/ 153225 w 2076232"/>
                  <a:gd name="connsiteY17" fmla="*/ 1071146 h 2561350"/>
                  <a:gd name="connsiteX18" fmla="*/ 106805 w 2076232"/>
                  <a:gd name="connsiteY18" fmla="*/ 382371 h 2561350"/>
                  <a:gd name="connsiteX19" fmla="*/ 824595 w 2076232"/>
                  <a:gd name="connsiteY19" fmla="*/ 389002 h 2561350"/>
                  <a:gd name="connsiteX20" fmla="*/ 789691 w 2076232"/>
                  <a:gd name="connsiteY20" fmla="*/ 283670 h 2561350"/>
                  <a:gd name="connsiteX21" fmla="*/ 1025434 w 2076232"/>
                  <a:gd name="connsiteY21" fmla="*/ 3 h 2561350"/>
                  <a:gd name="connsiteX0" fmla="*/ 1025434 w 2077711"/>
                  <a:gd name="connsiteY0" fmla="*/ 3 h 2561350"/>
                  <a:gd name="connsiteX1" fmla="*/ 1239747 w 2077711"/>
                  <a:gd name="connsiteY1" fmla="*/ 286050 h 2561350"/>
                  <a:gd name="connsiteX2" fmla="*/ 1217611 w 2077711"/>
                  <a:gd name="connsiteY2" fmla="*/ 389002 h 2561350"/>
                  <a:gd name="connsiteX3" fmla="*/ 1968899 w 2077711"/>
                  <a:gd name="connsiteY3" fmla="*/ 369108 h 2561350"/>
                  <a:gd name="connsiteX4" fmla="*/ 1949005 w 2077711"/>
                  <a:gd name="connsiteY4" fmla="*/ 1063389 h 2561350"/>
                  <a:gd name="connsiteX5" fmla="*/ 1859687 w 2077711"/>
                  <a:gd name="connsiteY5" fmla="*/ 1037347 h 2561350"/>
                  <a:gd name="connsiteX6" fmla="*/ 1857307 w 2077711"/>
                  <a:gd name="connsiteY6" fmla="*/ 1487403 h 2561350"/>
                  <a:gd name="connsiteX7" fmla="*/ 1995425 w 2077711"/>
                  <a:gd name="connsiteY7" fmla="*/ 1456260 h 2561350"/>
                  <a:gd name="connsiteX8" fmla="*/ 1949005 w 2077711"/>
                  <a:gd name="connsiteY8" fmla="*/ 2167002 h 2561350"/>
                  <a:gd name="connsiteX9" fmla="*/ 1219874 w 2077711"/>
                  <a:gd name="connsiteY9" fmla="*/ 2167002 h 2561350"/>
                  <a:gd name="connsiteX10" fmla="*/ 1239747 w 2077711"/>
                  <a:gd name="connsiteY10" fmla="*/ 2275300 h 2561350"/>
                  <a:gd name="connsiteX11" fmla="*/ 789691 w 2077711"/>
                  <a:gd name="connsiteY11" fmla="*/ 2277680 h 2561350"/>
                  <a:gd name="connsiteX12" fmla="*/ 819624 w 2077711"/>
                  <a:gd name="connsiteY12" fmla="*/ 2167002 h 2561350"/>
                  <a:gd name="connsiteX13" fmla="*/ 153225 w 2077711"/>
                  <a:gd name="connsiteY13" fmla="*/ 2167002 h 2561350"/>
                  <a:gd name="connsiteX14" fmla="*/ 153225 w 2077711"/>
                  <a:gd name="connsiteY14" fmla="*/ 1458174 h 2561350"/>
                  <a:gd name="connsiteX15" fmla="*/ 248224 w 2077711"/>
                  <a:gd name="connsiteY15" fmla="*/ 1495354 h 2561350"/>
                  <a:gd name="connsiteX16" fmla="*/ 245844 w 2077711"/>
                  <a:gd name="connsiteY16" fmla="*/ 1045298 h 2561350"/>
                  <a:gd name="connsiteX17" fmla="*/ 153225 w 2077711"/>
                  <a:gd name="connsiteY17" fmla="*/ 1071146 h 2561350"/>
                  <a:gd name="connsiteX18" fmla="*/ 106805 w 2077711"/>
                  <a:gd name="connsiteY18" fmla="*/ 382371 h 2561350"/>
                  <a:gd name="connsiteX19" fmla="*/ 824595 w 2077711"/>
                  <a:gd name="connsiteY19" fmla="*/ 389002 h 2561350"/>
                  <a:gd name="connsiteX20" fmla="*/ 789691 w 2077711"/>
                  <a:gd name="connsiteY20" fmla="*/ 283670 h 2561350"/>
                  <a:gd name="connsiteX21" fmla="*/ 1025434 w 2077711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13436 w 2082173"/>
                  <a:gd name="connsiteY14" fmla="*/ 1511225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38495 w 2095234"/>
                  <a:gd name="connsiteY0" fmla="*/ 3 h 2561350"/>
                  <a:gd name="connsiteX1" fmla="*/ 1252808 w 2095234"/>
                  <a:gd name="connsiteY1" fmla="*/ 286050 h 2561350"/>
                  <a:gd name="connsiteX2" fmla="*/ 1230672 w 2095234"/>
                  <a:gd name="connsiteY2" fmla="*/ 389002 h 2561350"/>
                  <a:gd name="connsiteX3" fmla="*/ 1981960 w 2095234"/>
                  <a:gd name="connsiteY3" fmla="*/ 369108 h 2561350"/>
                  <a:gd name="connsiteX4" fmla="*/ 1975328 w 2095234"/>
                  <a:gd name="connsiteY4" fmla="*/ 1096546 h 2561350"/>
                  <a:gd name="connsiteX5" fmla="*/ 1872748 w 2095234"/>
                  <a:gd name="connsiteY5" fmla="*/ 1037347 h 2561350"/>
                  <a:gd name="connsiteX6" fmla="*/ 1857106 w 2095234"/>
                  <a:gd name="connsiteY6" fmla="*/ 1520560 h 2561350"/>
                  <a:gd name="connsiteX7" fmla="*/ 2008486 w 2095234"/>
                  <a:gd name="connsiteY7" fmla="*/ 1456260 h 2561350"/>
                  <a:gd name="connsiteX8" fmla="*/ 1962066 w 2095234"/>
                  <a:gd name="connsiteY8" fmla="*/ 2180265 h 2561350"/>
                  <a:gd name="connsiteX9" fmla="*/ 1232935 w 2095234"/>
                  <a:gd name="connsiteY9" fmla="*/ 2167002 h 2561350"/>
                  <a:gd name="connsiteX10" fmla="*/ 1252808 w 2095234"/>
                  <a:gd name="connsiteY10" fmla="*/ 2275300 h 2561350"/>
                  <a:gd name="connsiteX11" fmla="*/ 802752 w 2095234"/>
                  <a:gd name="connsiteY11" fmla="*/ 2277680 h 2561350"/>
                  <a:gd name="connsiteX12" fmla="*/ 832685 w 2095234"/>
                  <a:gd name="connsiteY12" fmla="*/ 2167002 h 2561350"/>
                  <a:gd name="connsiteX13" fmla="*/ 139760 w 2095234"/>
                  <a:gd name="connsiteY13" fmla="*/ 2200159 h 2561350"/>
                  <a:gd name="connsiteX14" fmla="*/ 119866 w 2095234"/>
                  <a:gd name="connsiteY14" fmla="*/ 1497962 h 2561350"/>
                  <a:gd name="connsiteX15" fmla="*/ 281179 w 2095234"/>
                  <a:gd name="connsiteY15" fmla="*/ 1561668 h 2561350"/>
                  <a:gd name="connsiteX16" fmla="*/ 258905 w 2095234"/>
                  <a:gd name="connsiteY16" fmla="*/ 1045298 h 2561350"/>
                  <a:gd name="connsiteX17" fmla="*/ 146392 w 2095234"/>
                  <a:gd name="connsiteY17" fmla="*/ 1091040 h 2561350"/>
                  <a:gd name="connsiteX18" fmla="*/ 119866 w 2095234"/>
                  <a:gd name="connsiteY18" fmla="*/ 382371 h 2561350"/>
                  <a:gd name="connsiteX19" fmla="*/ 837656 w 2095234"/>
                  <a:gd name="connsiteY19" fmla="*/ 389002 h 2561350"/>
                  <a:gd name="connsiteX20" fmla="*/ 802752 w 2095234"/>
                  <a:gd name="connsiteY20" fmla="*/ 283670 h 2561350"/>
                  <a:gd name="connsiteX21" fmla="*/ 1038495 w 2095234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01239 w 2076607"/>
                  <a:gd name="connsiteY17" fmla="*/ 382371 h 2561350"/>
                  <a:gd name="connsiteX18" fmla="*/ 819029 w 2076607"/>
                  <a:gd name="connsiteY18" fmla="*/ 389002 h 2561350"/>
                  <a:gd name="connsiteX19" fmla="*/ 784125 w 2076607"/>
                  <a:gd name="connsiteY19" fmla="*/ 283670 h 2561350"/>
                  <a:gd name="connsiteX20" fmla="*/ 1019868 w 2076607"/>
                  <a:gd name="connsiteY20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36388 w 2076607"/>
                  <a:gd name="connsiteY17" fmla="*/ 727479 h 2561350"/>
                  <a:gd name="connsiteX18" fmla="*/ 101239 w 2076607"/>
                  <a:gd name="connsiteY18" fmla="*/ 382371 h 2561350"/>
                  <a:gd name="connsiteX19" fmla="*/ 819029 w 2076607"/>
                  <a:gd name="connsiteY19" fmla="*/ 389002 h 2561350"/>
                  <a:gd name="connsiteX20" fmla="*/ 784125 w 2076607"/>
                  <a:gd name="connsiteY20" fmla="*/ 283670 h 2561350"/>
                  <a:gd name="connsiteX21" fmla="*/ 1019868 w 2076607"/>
                  <a:gd name="connsiteY21" fmla="*/ 3 h 2561350"/>
                  <a:gd name="connsiteX0" fmla="*/ 1030195 w 2086934"/>
                  <a:gd name="connsiteY0" fmla="*/ 3 h 2561350"/>
                  <a:gd name="connsiteX1" fmla="*/ 1244508 w 2086934"/>
                  <a:gd name="connsiteY1" fmla="*/ 286050 h 2561350"/>
                  <a:gd name="connsiteX2" fmla="*/ 1222372 w 2086934"/>
                  <a:gd name="connsiteY2" fmla="*/ 389002 h 2561350"/>
                  <a:gd name="connsiteX3" fmla="*/ 1973660 w 2086934"/>
                  <a:gd name="connsiteY3" fmla="*/ 369108 h 2561350"/>
                  <a:gd name="connsiteX4" fmla="*/ 1967028 w 2086934"/>
                  <a:gd name="connsiteY4" fmla="*/ 1096546 h 2561350"/>
                  <a:gd name="connsiteX5" fmla="*/ 1864448 w 2086934"/>
                  <a:gd name="connsiteY5" fmla="*/ 1037347 h 2561350"/>
                  <a:gd name="connsiteX6" fmla="*/ 1848806 w 2086934"/>
                  <a:gd name="connsiteY6" fmla="*/ 1520560 h 2561350"/>
                  <a:gd name="connsiteX7" fmla="*/ 2000186 w 2086934"/>
                  <a:gd name="connsiteY7" fmla="*/ 1456260 h 2561350"/>
                  <a:gd name="connsiteX8" fmla="*/ 1953766 w 2086934"/>
                  <a:gd name="connsiteY8" fmla="*/ 2180265 h 2561350"/>
                  <a:gd name="connsiteX9" fmla="*/ 1224635 w 2086934"/>
                  <a:gd name="connsiteY9" fmla="*/ 2167002 h 2561350"/>
                  <a:gd name="connsiteX10" fmla="*/ 1244508 w 2086934"/>
                  <a:gd name="connsiteY10" fmla="*/ 2275300 h 2561350"/>
                  <a:gd name="connsiteX11" fmla="*/ 794452 w 2086934"/>
                  <a:gd name="connsiteY11" fmla="*/ 2277680 h 2561350"/>
                  <a:gd name="connsiteX12" fmla="*/ 824385 w 2086934"/>
                  <a:gd name="connsiteY12" fmla="*/ 2167002 h 2561350"/>
                  <a:gd name="connsiteX13" fmla="*/ 131460 w 2086934"/>
                  <a:gd name="connsiteY13" fmla="*/ 2200159 h 2561350"/>
                  <a:gd name="connsiteX14" fmla="*/ 111566 w 2086934"/>
                  <a:gd name="connsiteY14" fmla="*/ 1497962 h 2561350"/>
                  <a:gd name="connsiteX15" fmla="*/ 272879 w 2086934"/>
                  <a:gd name="connsiteY15" fmla="*/ 1561668 h 2561350"/>
                  <a:gd name="connsiteX16" fmla="*/ 250605 w 2086934"/>
                  <a:gd name="connsiteY16" fmla="*/ 1045298 h 2561350"/>
                  <a:gd name="connsiteX17" fmla="*/ 9943 w 2086934"/>
                  <a:gd name="connsiteY17" fmla="*/ 1018431 h 2561350"/>
                  <a:gd name="connsiteX18" fmla="*/ 111566 w 2086934"/>
                  <a:gd name="connsiteY18" fmla="*/ 382371 h 2561350"/>
                  <a:gd name="connsiteX19" fmla="*/ 829356 w 2086934"/>
                  <a:gd name="connsiteY19" fmla="*/ 389002 h 2561350"/>
                  <a:gd name="connsiteX20" fmla="*/ 794452 w 2086934"/>
                  <a:gd name="connsiteY20" fmla="*/ 283670 h 2561350"/>
                  <a:gd name="connsiteX21" fmla="*/ 1030195 w 2086934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270566 w 2084621"/>
                  <a:gd name="connsiteY14" fmla="*/ 1561668 h 2561350"/>
                  <a:gd name="connsiteX15" fmla="*/ 248292 w 2084621"/>
                  <a:gd name="connsiteY15" fmla="*/ 1045298 h 2561350"/>
                  <a:gd name="connsiteX16" fmla="*/ 7630 w 2084621"/>
                  <a:gd name="connsiteY16" fmla="*/ 1018431 h 2561350"/>
                  <a:gd name="connsiteX17" fmla="*/ 109253 w 2084621"/>
                  <a:gd name="connsiteY17" fmla="*/ 382371 h 2561350"/>
                  <a:gd name="connsiteX18" fmla="*/ 827043 w 2084621"/>
                  <a:gd name="connsiteY18" fmla="*/ 389002 h 2561350"/>
                  <a:gd name="connsiteX19" fmla="*/ 792139 w 2084621"/>
                  <a:gd name="connsiteY19" fmla="*/ 283670 h 2561350"/>
                  <a:gd name="connsiteX20" fmla="*/ 1027882 w 2084621"/>
                  <a:gd name="connsiteY20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76730 w 2084621"/>
                  <a:gd name="connsiteY14" fmla="*/ 1866419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33820 w 2090559"/>
                  <a:gd name="connsiteY0" fmla="*/ 3 h 2561350"/>
                  <a:gd name="connsiteX1" fmla="*/ 1248133 w 2090559"/>
                  <a:gd name="connsiteY1" fmla="*/ 286050 h 2561350"/>
                  <a:gd name="connsiteX2" fmla="*/ 1225997 w 2090559"/>
                  <a:gd name="connsiteY2" fmla="*/ 389002 h 2561350"/>
                  <a:gd name="connsiteX3" fmla="*/ 1977285 w 2090559"/>
                  <a:gd name="connsiteY3" fmla="*/ 369108 h 2561350"/>
                  <a:gd name="connsiteX4" fmla="*/ 1970653 w 2090559"/>
                  <a:gd name="connsiteY4" fmla="*/ 1096546 h 2561350"/>
                  <a:gd name="connsiteX5" fmla="*/ 1868073 w 2090559"/>
                  <a:gd name="connsiteY5" fmla="*/ 1037347 h 2561350"/>
                  <a:gd name="connsiteX6" fmla="*/ 1852431 w 2090559"/>
                  <a:gd name="connsiteY6" fmla="*/ 1520560 h 2561350"/>
                  <a:gd name="connsiteX7" fmla="*/ 2003811 w 2090559"/>
                  <a:gd name="connsiteY7" fmla="*/ 1456260 h 2561350"/>
                  <a:gd name="connsiteX8" fmla="*/ 1957391 w 2090559"/>
                  <a:gd name="connsiteY8" fmla="*/ 2180265 h 2561350"/>
                  <a:gd name="connsiteX9" fmla="*/ 1228260 w 2090559"/>
                  <a:gd name="connsiteY9" fmla="*/ 2167002 h 2561350"/>
                  <a:gd name="connsiteX10" fmla="*/ 1248133 w 2090559"/>
                  <a:gd name="connsiteY10" fmla="*/ 2275300 h 2561350"/>
                  <a:gd name="connsiteX11" fmla="*/ 798077 w 2090559"/>
                  <a:gd name="connsiteY11" fmla="*/ 2277680 h 2561350"/>
                  <a:gd name="connsiteX12" fmla="*/ 828010 w 2090559"/>
                  <a:gd name="connsiteY12" fmla="*/ 2167002 h 2561350"/>
                  <a:gd name="connsiteX13" fmla="*/ 135085 w 2090559"/>
                  <a:gd name="connsiteY13" fmla="*/ 2200159 h 2561350"/>
                  <a:gd name="connsiteX14" fmla="*/ 6108 w 2090559"/>
                  <a:gd name="connsiteY14" fmla="*/ 1657531 h 2561350"/>
                  <a:gd name="connsiteX15" fmla="*/ 276504 w 2090559"/>
                  <a:gd name="connsiteY15" fmla="*/ 1561668 h 2561350"/>
                  <a:gd name="connsiteX16" fmla="*/ 254230 w 2090559"/>
                  <a:gd name="connsiteY16" fmla="*/ 1045298 h 2561350"/>
                  <a:gd name="connsiteX17" fmla="*/ 13568 w 2090559"/>
                  <a:gd name="connsiteY17" fmla="*/ 1018431 h 2561350"/>
                  <a:gd name="connsiteX18" fmla="*/ 115191 w 2090559"/>
                  <a:gd name="connsiteY18" fmla="*/ 382371 h 2561350"/>
                  <a:gd name="connsiteX19" fmla="*/ 832981 w 2090559"/>
                  <a:gd name="connsiteY19" fmla="*/ 389002 h 2561350"/>
                  <a:gd name="connsiteX20" fmla="*/ 798077 w 2090559"/>
                  <a:gd name="connsiteY20" fmla="*/ 283670 h 2561350"/>
                  <a:gd name="connsiteX21" fmla="*/ 1033820 w 2090559"/>
                  <a:gd name="connsiteY21" fmla="*/ 3 h 2561350"/>
                  <a:gd name="connsiteX0" fmla="*/ 1032856 w 2089595"/>
                  <a:gd name="connsiteY0" fmla="*/ 3 h 2561350"/>
                  <a:gd name="connsiteX1" fmla="*/ 1247169 w 2089595"/>
                  <a:gd name="connsiteY1" fmla="*/ 286050 h 2561350"/>
                  <a:gd name="connsiteX2" fmla="*/ 1225033 w 2089595"/>
                  <a:gd name="connsiteY2" fmla="*/ 389002 h 2561350"/>
                  <a:gd name="connsiteX3" fmla="*/ 1976321 w 2089595"/>
                  <a:gd name="connsiteY3" fmla="*/ 369108 h 2561350"/>
                  <a:gd name="connsiteX4" fmla="*/ 1969689 w 2089595"/>
                  <a:gd name="connsiteY4" fmla="*/ 1096546 h 2561350"/>
                  <a:gd name="connsiteX5" fmla="*/ 1867109 w 2089595"/>
                  <a:gd name="connsiteY5" fmla="*/ 1037347 h 2561350"/>
                  <a:gd name="connsiteX6" fmla="*/ 1851467 w 2089595"/>
                  <a:gd name="connsiteY6" fmla="*/ 1520560 h 2561350"/>
                  <a:gd name="connsiteX7" fmla="*/ 2002847 w 2089595"/>
                  <a:gd name="connsiteY7" fmla="*/ 1456260 h 2561350"/>
                  <a:gd name="connsiteX8" fmla="*/ 1956427 w 2089595"/>
                  <a:gd name="connsiteY8" fmla="*/ 2180265 h 2561350"/>
                  <a:gd name="connsiteX9" fmla="*/ 1227296 w 2089595"/>
                  <a:gd name="connsiteY9" fmla="*/ 2167002 h 2561350"/>
                  <a:gd name="connsiteX10" fmla="*/ 1247169 w 2089595"/>
                  <a:gd name="connsiteY10" fmla="*/ 2275300 h 2561350"/>
                  <a:gd name="connsiteX11" fmla="*/ 797113 w 2089595"/>
                  <a:gd name="connsiteY11" fmla="*/ 2277680 h 2561350"/>
                  <a:gd name="connsiteX12" fmla="*/ 827046 w 2089595"/>
                  <a:gd name="connsiteY12" fmla="*/ 2167002 h 2561350"/>
                  <a:gd name="connsiteX13" fmla="*/ 134121 w 2089595"/>
                  <a:gd name="connsiteY13" fmla="*/ 2200159 h 2561350"/>
                  <a:gd name="connsiteX14" fmla="*/ 5144 w 2089595"/>
                  <a:gd name="connsiteY14" fmla="*/ 1657531 h 2561350"/>
                  <a:gd name="connsiteX15" fmla="*/ 275540 w 2089595"/>
                  <a:gd name="connsiteY15" fmla="*/ 1561668 h 2561350"/>
                  <a:gd name="connsiteX16" fmla="*/ 253266 w 2089595"/>
                  <a:gd name="connsiteY16" fmla="*/ 1045298 h 2561350"/>
                  <a:gd name="connsiteX17" fmla="*/ 12604 w 2089595"/>
                  <a:gd name="connsiteY17" fmla="*/ 1018431 h 2561350"/>
                  <a:gd name="connsiteX18" fmla="*/ 114227 w 2089595"/>
                  <a:gd name="connsiteY18" fmla="*/ 382371 h 2561350"/>
                  <a:gd name="connsiteX19" fmla="*/ 832017 w 2089595"/>
                  <a:gd name="connsiteY19" fmla="*/ 389002 h 2561350"/>
                  <a:gd name="connsiteX20" fmla="*/ 797113 w 2089595"/>
                  <a:gd name="connsiteY20" fmla="*/ 283670 h 2561350"/>
                  <a:gd name="connsiteX21" fmla="*/ 1032856 w 2089595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863015 w 2081039"/>
                  <a:gd name="connsiteY4" fmla="*/ 1037347 h 2561350"/>
                  <a:gd name="connsiteX5" fmla="*/ 1847373 w 2081039"/>
                  <a:gd name="connsiteY5" fmla="*/ 1520560 h 2561350"/>
                  <a:gd name="connsiteX6" fmla="*/ 1998753 w 2081039"/>
                  <a:gd name="connsiteY6" fmla="*/ 1456260 h 2561350"/>
                  <a:gd name="connsiteX7" fmla="*/ 1952333 w 2081039"/>
                  <a:gd name="connsiteY7" fmla="*/ 2180265 h 2561350"/>
                  <a:gd name="connsiteX8" fmla="*/ 1223202 w 2081039"/>
                  <a:gd name="connsiteY8" fmla="*/ 2167002 h 2561350"/>
                  <a:gd name="connsiteX9" fmla="*/ 1243075 w 2081039"/>
                  <a:gd name="connsiteY9" fmla="*/ 2275300 h 2561350"/>
                  <a:gd name="connsiteX10" fmla="*/ 793019 w 2081039"/>
                  <a:gd name="connsiteY10" fmla="*/ 2277680 h 2561350"/>
                  <a:gd name="connsiteX11" fmla="*/ 822952 w 2081039"/>
                  <a:gd name="connsiteY11" fmla="*/ 2167002 h 2561350"/>
                  <a:gd name="connsiteX12" fmla="*/ 130027 w 2081039"/>
                  <a:gd name="connsiteY12" fmla="*/ 2200159 h 2561350"/>
                  <a:gd name="connsiteX13" fmla="*/ 1050 w 2081039"/>
                  <a:gd name="connsiteY13" fmla="*/ 1657531 h 2561350"/>
                  <a:gd name="connsiteX14" fmla="*/ 271446 w 2081039"/>
                  <a:gd name="connsiteY14" fmla="*/ 1561668 h 2561350"/>
                  <a:gd name="connsiteX15" fmla="*/ 249172 w 2081039"/>
                  <a:gd name="connsiteY15" fmla="*/ 1045298 h 2561350"/>
                  <a:gd name="connsiteX16" fmla="*/ 8510 w 2081039"/>
                  <a:gd name="connsiteY16" fmla="*/ 1018431 h 2561350"/>
                  <a:gd name="connsiteX17" fmla="*/ 110133 w 2081039"/>
                  <a:gd name="connsiteY17" fmla="*/ 382371 h 2561350"/>
                  <a:gd name="connsiteX18" fmla="*/ 827923 w 2081039"/>
                  <a:gd name="connsiteY18" fmla="*/ 389002 h 2561350"/>
                  <a:gd name="connsiteX19" fmla="*/ 793019 w 2081039"/>
                  <a:gd name="connsiteY19" fmla="*/ 283670 h 2561350"/>
                  <a:gd name="connsiteX20" fmla="*/ 1028762 w 2081039"/>
                  <a:gd name="connsiteY20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933270 w 2081039"/>
                  <a:gd name="connsiteY4" fmla="*/ 764780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890996 w 2072429"/>
                  <a:gd name="connsiteY7" fmla="*/ 1722186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47373 w 2072429"/>
                  <a:gd name="connsiteY5" fmla="*/ 1535481 h 2561350"/>
                  <a:gd name="connsiteX6" fmla="*/ 2065070 w 2072429"/>
                  <a:gd name="connsiteY6" fmla="*/ 1597847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997927 w 2072429"/>
                  <a:gd name="connsiteY5" fmla="*/ 118007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70777 w 2069564"/>
                  <a:gd name="connsiteY16" fmla="*/ 1028015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58483 w 2069564"/>
                  <a:gd name="connsiteY15" fmla="*/ 1557347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58483 w 2069564"/>
                  <a:gd name="connsiteY15" fmla="*/ 1557347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362 w 2069164"/>
                  <a:gd name="connsiteY0" fmla="*/ 3 h 2561350"/>
                  <a:gd name="connsiteX1" fmla="*/ 1242675 w 2069164"/>
                  <a:gd name="connsiteY1" fmla="*/ 286050 h 2561350"/>
                  <a:gd name="connsiteX2" fmla="*/ 1220539 w 2069164"/>
                  <a:gd name="connsiteY2" fmla="*/ 389002 h 2561350"/>
                  <a:gd name="connsiteX3" fmla="*/ 1959393 w 2069164"/>
                  <a:gd name="connsiteY3" fmla="*/ 361648 h 2561350"/>
                  <a:gd name="connsiteX4" fmla="*/ 2067156 w 2069164"/>
                  <a:gd name="connsiteY4" fmla="*/ 961234 h 2561350"/>
                  <a:gd name="connsiteX5" fmla="*/ 1880648 w 2069164"/>
                  <a:gd name="connsiteY5" fmla="*/ 1030865 h 2561350"/>
                  <a:gd name="connsiteX6" fmla="*/ 1846973 w 2069164"/>
                  <a:gd name="connsiteY6" fmla="*/ 1535481 h 2561350"/>
                  <a:gd name="connsiteX7" fmla="*/ 2064670 w 2069164"/>
                  <a:gd name="connsiteY7" fmla="*/ 1597847 h 2561350"/>
                  <a:gd name="connsiteX8" fmla="*/ 1951933 w 2069164"/>
                  <a:gd name="connsiteY8" fmla="*/ 2180265 h 2561350"/>
                  <a:gd name="connsiteX9" fmla="*/ 1222802 w 2069164"/>
                  <a:gd name="connsiteY9" fmla="*/ 2167002 h 2561350"/>
                  <a:gd name="connsiteX10" fmla="*/ 1242675 w 2069164"/>
                  <a:gd name="connsiteY10" fmla="*/ 2275300 h 2561350"/>
                  <a:gd name="connsiteX11" fmla="*/ 792619 w 2069164"/>
                  <a:gd name="connsiteY11" fmla="*/ 2277680 h 2561350"/>
                  <a:gd name="connsiteX12" fmla="*/ 822552 w 2069164"/>
                  <a:gd name="connsiteY12" fmla="*/ 2167002 h 2561350"/>
                  <a:gd name="connsiteX13" fmla="*/ 129627 w 2069164"/>
                  <a:gd name="connsiteY13" fmla="*/ 2200159 h 2561350"/>
                  <a:gd name="connsiteX14" fmla="*/ 650 w 2069164"/>
                  <a:gd name="connsiteY14" fmla="*/ 1657531 h 2561350"/>
                  <a:gd name="connsiteX15" fmla="*/ 258083 w 2069164"/>
                  <a:gd name="connsiteY15" fmla="*/ 1557347 h 2561350"/>
                  <a:gd name="connsiteX16" fmla="*/ 270377 w 2069164"/>
                  <a:gd name="connsiteY16" fmla="*/ 1028015 h 2561350"/>
                  <a:gd name="connsiteX17" fmla="*/ 29715 w 2069164"/>
                  <a:gd name="connsiteY17" fmla="*/ 1005469 h 2561350"/>
                  <a:gd name="connsiteX18" fmla="*/ 109733 w 2069164"/>
                  <a:gd name="connsiteY18" fmla="*/ 382371 h 2561350"/>
                  <a:gd name="connsiteX19" fmla="*/ 827523 w 2069164"/>
                  <a:gd name="connsiteY19" fmla="*/ 389002 h 2561350"/>
                  <a:gd name="connsiteX20" fmla="*/ 792619 w 2069164"/>
                  <a:gd name="connsiteY20" fmla="*/ 283670 h 2561350"/>
                  <a:gd name="connsiteX21" fmla="*/ 1028362 w 206916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69727 w 2068514"/>
                  <a:gd name="connsiteY16" fmla="*/ 1028015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69727 w 2068514"/>
                  <a:gd name="connsiteY16" fmla="*/ 1028015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64020 w 2066875"/>
                  <a:gd name="connsiteY7" fmla="*/ 1597847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19452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19452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19452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952"/>
                  <a:gd name="connsiteY0" fmla="*/ 3 h 2561350"/>
                  <a:gd name="connsiteX1" fmla="*/ 1242025 w 2066952"/>
                  <a:gd name="connsiteY1" fmla="*/ 286050 h 2561350"/>
                  <a:gd name="connsiteX2" fmla="*/ 1219889 w 2066952"/>
                  <a:gd name="connsiteY2" fmla="*/ 389002 h 2561350"/>
                  <a:gd name="connsiteX3" fmla="*/ 1963063 w 2066952"/>
                  <a:gd name="connsiteY3" fmla="*/ 357327 h 2561350"/>
                  <a:gd name="connsiteX4" fmla="*/ 2066506 w 2066952"/>
                  <a:gd name="connsiteY4" fmla="*/ 961234 h 2561350"/>
                  <a:gd name="connsiteX5" fmla="*/ 1862717 w 2066952"/>
                  <a:gd name="connsiteY5" fmla="*/ 1056790 h 2561350"/>
                  <a:gd name="connsiteX6" fmla="*/ 1824721 w 2066952"/>
                  <a:gd name="connsiteY6" fmla="*/ 1531159 h 2561350"/>
                  <a:gd name="connsiteX7" fmla="*/ 2042416 w 2066952"/>
                  <a:gd name="connsiteY7" fmla="*/ 1619452 h 2561350"/>
                  <a:gd name="connsiteX8" fmla="*/ 1951283 w 2066952"/>
                  <a:gd name="connsiteY8" fmla="*/ 2180265 h 2561350"/>
                  <a:gd name="connsiteX9" fmla="*/ 1222152 w 2066952"/>
                  <a:gd name="connsiteY9" fmla="*/ 2167002 h 2561350"/>
                  <a:gd name="connsiteX10" fmla="*/ 1242025 w 2066952"/>
                  <a:gd name="connsiteY10" fmla="*/ 2275300 h 2561350"/>
                  <a:gd name="connsiteX11" fmla="*/ 791969 w 2066952"/>
                  <a:gd name="connsiteY11" fmla="*/ 2277680 h 2561350"/>
                  <a:gd name="connsiteX12" fmla="*/ 821902 w 2066952"/>
                  <a:gd name="connsiteY12" fmla="*/ 2167002 h 2561350"/>
                  <a:gd name="connsiteX13" fmla="*/ 128977 w 2066952"/>
                  <a:gd name="connsiteY13" fmla="*/ 2200159 h 2561350"/>
                  <a:gd name="connsiteX14" fmla="*/ 0 w 2066952"/>
                  <a:gd name="connsiteY14" fmla="*/ 1657531 h 2561350"/>
                  <a:gd name="connsiteX15" fmla="*/ 257433 w 2066952"/>
                  <a:gd name="connsiteY15" fmla="*/ 1557347 h 2561350"/>
                  <a:gd name="connsiteX16" fmla="*/ 239483 w 2066952"/>
                  <a:gd name="connsiteY16" fmla="*/ 1049619 h 2561350"/>
                  <a:gd name="connsiteX17" fmla="*/ 29065 w 2066952"/>
                  <a:gd name="connsiteY17" fmla="*/ 1005469 h 2561350"/>
                  <a:gd name="connsiteX18" fmla="*/ 100444 w 2066952"/>
                  <a:gd name="connsiteY18" fmla="*/ 369408 h 2561350"/>
                  <a:gd name="connsiteX19" fmla="*/ 826873 w 2066952"/>
                  <a:gd name="connsiteY19" fmla="*/ 389002 h 2561350"/>
                  <a:gd name="connsiteX20" fmla="*/ 791969 w 2066952"/>
                  <a:gd name="connsiteY20" fmla="*/ 283670 h 2561350"/>
                  <a:gd name="connsiteX21" fmla="*/ 1027712 w 2066952"/>
                  <a:gd name="connsiteY21" fmla="*/ 3 h 2561350"/>
                  <a:gd name="connsiteX0" fmla="*/ 1027712 w 2067063"/>
                  <a:gd name="connsiteY0" fmla="*/ 3 h 2561350"/>
                  <a:gd name="connsiteX1" fmla="*/ 1242025 w 2067063"/>
                  <a:gd name="connsiteY1" fmla="*/ 286050 h 2561350"/>
                  <a:gd name="connsiteX2" fmla="*/ 1219889 w 2067063"/>
                  <a:gd name="connsiteY2" fmla="*/ 389002 h 2561350"/>
                  <a:gd name="connsiteX3" fmla="*/ 1967384 w 2067063"/>
                  <a:gd name="connsiteY3" fmla="*/ 344364 h 2561350"/>
                  <a:gd name="connsiteX4" fmla="*/ 2066506 w 2067063"/>
                  <a:gd name="connsiteY4" fmla="*/ 961234 h 2561350"/>
                  <a:gd name="connsiteX5" fmla="*/ 1862717 w 2067063"/>
                  <a:gd name="connsiteY5" fmla="*/ 1056790 h 2561350"/>
                  <a:gd name="connsiteX6" fmla="*/ 1824721 w 2067063"/>
                  <a:gd name="connsiteY6" fmla="*/ 1531159 h 2561350"/>
                  <a:gd name="connsiteX7" fmla="*/ 2042416 w 2067063"/>
                  <a:gd name="connsiteY7" fmla="*/ 1619452 h 2561350"/>
                  <a:gd name="connsiteX8" fmla="*/ 1951283 w 2067063"/>
                  <a:gd name="connsiteY8" fmla="*/ 2180265 h 2561350"/>
                  <a:gd name="connsiteX9" fmla="*/ 1222152 w 2067063"/>
                  <a:gd name="connsiteY9" fmla="*/ 2167002 h 2561350"/>
                  <a:gd name="connsiteX10" fmla="*/ 1242025 w 2067063"/>
                  <a:gd name="connsiteY10" fmla="*/ 2275300 h 2561350"/>
                  <a:gd name="connsiteX11" fmla="*/ 791969 w 2067063"/>
                  <a:gd name="connsiteY11" fmla="*/ 2277680 h 2561350"/>
                  <a:gd name="connsiteX12" fmla="*/ 821902 w 2067063"/>
                  <a:gd name="connsiteY12" fmla="*/ 2167002 h 2561350"/>
                  <a:gd name="connsiteX13" fmla="*/ 128977 w 2067063"/>
                  <a:gd name="connsiteY13" fmla="*/ 2200159 h 2561350"/>
                  <a:gd name="connsiteX14" fmla="*/ 0 w 2067063"/>
                  <a:gd name="connsiteY14" fmla="*/ 1657531 h 2561350"/>
                  <a:gd name="connsiteX15" fmla="*/ 257433 w 2067063"/>
                  <a:gd name="connsiteY15" fmla="*/ 1557347 h 2561350"/>
                  <a:gd name="connsiteX16" fmla="*/ 239483 w 2067063"/>
                  <a:gd name="connsiteY16" fmla="*/ 1049619 h 2561350"/>
                  <a:gd name="connsiteX17" fmla="*/ 29065 w 2067063"/>
                  <a:gd name="connsiteY17" fmla="*/ 1005469 h 2561350"/>
                  <a:gd name="connsiteX18" fmla="*/ 100444 w 2067063"/>
                  <a:gd name="connsiteY18" fmla="*/ 369408 h 2561350"/>
                  <a:gd name="connsiteX19" fmla="*/ 826873 w 2067063"/>
                  <a:gd name="connsiteY19" fmla="*/ 389002 h 2561350"/>
                  <a:gd name="connsiteX20" fmla="*/ 791969 w 2067063"/>
                  <a:gd name="connsiteY20" fmla="*/ 283670 h 2561350"/>
                  <a:gd name="connsiteX21" fmla="*/ 1027712 w 2067063"/>
                  <a:gd name="connsiteY21" fmla="*/ 3 h 2561350"/>
                  <a:gd name="connsiteX0" fmla="*/ 1027712 w 2067063"/>
                  <a:gd name="connsiteY0" fmla="*/ 3 h 2561350"/>
                  <a:gd name="connsiteX1" fmla="*/ 1242025 w 2067063"/>
                  <a:gd name="connsiteY1" fmla="*/ 286050 h 2561350"/>
                  <a:gd name="connsiteX2" fmla="*/ 1219889 w 2067063"/>
                  <a:gd name="connsiteY2" fmla="*/ 389002 h 2561350"/>
                  <a:gd name="connsiteX3" fmla="*/ 1967384 w 2067063"/>
                  <a:gd name="connsiteY3" fmla="*/ 344364 h 2561350"/>
                  <a:gd name="connsiteX4" fmla="*/ 2066506 w 2067063"/>
                  <a:gd name="connsiteY4" fmla="*/ 961234 h 2561350"/>
                  <a:gd name="connsiteX5" fmla="*/ 1862717 w 2067063"/>
                  <a:gd name="connsiteY5" fmla="*/ 1056790 h 2561350"/>
                  <a:gd name="connsiteX6" fmla="*/ 1824721 w 2067063"/>
                  <a:gd name="connsiteY6" fmla="*/ 1531159 h 2561350"/>
                  <a:gd name="connsiteX7" fmla="*/ 2042416 w 2067063"/>
                  <a:gd name="connsiteY7" fmla="*/ 1619452 h 2561350"/>
                  <a:gd name="connsiteX8" fmla="*/ 1951283 w 2067063"/>
                  <a:gd name="connsiteY8" fmla="*/ 2180265 h 2561350"/>
                  <a:gd name="connsiteX9" fmla="*/ 1222152 w 2067063"/>
                  <a:gd name="connsiteY9" fmla="*/ 2167002 h 2561350"/>
                  <a:gd name="connsiteX10" fmla="*/ 1242025 w 2067063"/>
                  <a:gd name="connsiteY10" fmla="*/ 2275300 h 2561350"/>
                  <a:gd name="connsiteX11" fmla="*/ 791969 w 2067063"/>
                  <a:gd name="connsiteY11" fmla="*/ 2277680 h 2561350"/>
                  <a:gd name="connsiteX12" fmla="*/ 821902 w 2067063"/>
                  <a:gd name="connsiteY12" fmla="*/ 2167002 h 2561350"/>
                  <a:gd name="connsiteX13" fmla="*/ 128977 w 2067063"/>
                  <a:gd name="connsiteY13" fmla="*/ 2200159 h 2561350"/>
                  <a:gd name="connsiteX14" fmla="*/ 0 w 2067063"/>
                  <a:gd name="connsiteY14" fmla="*/ 1657531 h 2561350"/>
                  <a:gd name="connsiteX15" fmla="*/ 257433 w 2067063"/>
                  <a:gd name="connsiteY15" fmla="*/ 1557347 h 2561350"/>
                  <a:gd name="connsiteX16" fmla="*/ 239483 w 2067063"/>
                  <a:gd name="connsiteY16" fmla="*/ 1049619 h 2561350"/>
                  <a:gd name="connsiteX17" fmla="*/ 29065 w 2067063"/>
                  <a:gd name="connsiteY17" fmla="*/ 1005469 h 2561350"/>
                  <a:gd name="connsiteX18" fmla="*/ 100444 w 2067063"/>
                  <a:gd name="connsiteY18" fmla="*/ 369408 h 2561350"/>
                  <a:gd name="connsiteX19" fmla="*/ 826873 w 2067063"/>
                  <a:gd name="connsiteY19" fmla="*/ 389002 h 2561350"/>
                  <a:gd name="connsiteX20" fmla="*/ 791969 w 2067063"/>
                  <a:gd name="connsiteY20" fmla="*/ 283670 h 2561350"/>
                  <a:gd name="connsiteX21" fmla="*/ 1027712 w 2067063"/>
                  <a:gd name="connsiteY21" fmla="*/ 3 h 2561350"/>
                  <a:gd name="connsiteX0" fmla="*/ 1027712 w 2066650"/>
                  <a:gd name="connsiteY0" fmla="*/ 3 h 2561350"/>
                  <a:gd name="connsiteX1" fmla="*/ 1242025 w 2066650"/>
                  <a:gd name="connsiteY1" fmla="*/ 286050 h 2561350"/>
                  <a:gd name="connsiteX2" fmla="*/ 1219889 w 2066650"/>
                  <a:gd name="connsiteY2" fmla="*/ 389002 h 2561350"/>
                  <a:gd name="connsiteX3" fmla="*/ 1967384 w 2066650"/>
                  <a:gd name="connsiteY3" fmla="*/ 344364 h 2561350"/>
                  <a:gd name="connsiteX4" fmla="*/ 2066506 w 2066650"/>
                  <a:gd name="connsiteY4" fmla="*/ 961234 h 2561350"/>
                  <a:gd name="connsiteX5" fmla="*/ 1862717 w 2066650"/>
                  <a:gd name="connsiteY5" fmla="*/ 1056790 h 2561350"/>
                  <a:gd name="connsiteX6" fmla="*/ 1824721 w 2066650"/>
                  <a:gd name="connsiteY6" fmla="*/ 1531159 h 2561350"/>
                  <a:gd name="connsiteX7" fmla="*/ 2042416 w 2066650"/>
                  <a:gd name="connsiteY7" fmla="*/ 1619452 h 2561350"/>
                  <a:gd name="connsiteX8" fmla="*/ 1951283 w 2066650"/>
                  <a:gd name="connsiteY8" fmla="*/ 2180265 h 2561350"/>
                  <a:gd name="connsiteX9" fmla="*/ 1222152 w 2066650"/>
                  <a:gd name="connsiteY9" fmla="*/ 2167002 h 2561350"/>
                  <a:gd name="connsiteX10" fmla="*/ 1242025 w 2066650"/>
                  <a:gd name="connsiteY10" fmla="*/ 2275300 h 2561350"/>
                  <a:gd name="connsiteX11" fmla="*/ 791969 w 2066650"/>
                  <a:gd name="connsiteY11" fmla="*/ 2277680 h 2561350"/>
                  <a:gd name="connsiteX12" fmla="*/ 821902 w 2066650"/>
                  <a:gd name="connsiteY12" fmla="*/ 2167002 h 2561350"/>
                  <a:gd name="connsiteX13" fmla="*/ 128977 w 2066650"/>
                  <a:gd name="connsiteY13" fmla="*/ 2200159 h 2561350"/>
                  <a:gd name="connsiteX14" fmla="*/ 0 w 2066650"/>
                  <a:gd name="connsiteY14" fmla="*/ 1657531 h 2561350"/>
                  <a:gd name="connsiteX15" fmla="*/ 257433 w 2066650"/>
                  <a:gd name="connsiteY15" fmla="*/ 1557347 h 2561350"/>
                  <a:gd name="connsiteX16" fmla="*/ 239483 w 2066650"/>
                  <a:gd name="connsiteY16" fmla="*/ 1049619 h 2561350"/>
                  <a:gd name="connsiteX17" fmla="*/ 29065 w 2066650"/>
                  <a:gd name="connsiteY17" fmla="*/ 1005469 h 2561350"/>
                  <a:gd name="connsiteX18" fmla="*/ 100444 w 2066650"/>
                  <a:gd name="connsiteY18" fmla="*/ 369408 h 2561350"/>
                  <a:gd name="connsiteX19" fmla="*/ 826873 w 2066650"/>
                  <a:gd name="connsiteY19" fmla="*/ 389002 h 2561350"/>
                  <a:gd name="connsiteX20" fmla="*/ 791969 w 2066650"/>
                  <a:gd name="connsiteY20" fmla="*/ 283670 h 2561350"/>
                  <a:gd name="connsiteX21" fmla="*/ 1027712 w 2066650"/>
                  <a:gd name="connsiteY21" fmla="*/ 3 h 2561350"/>
                  <a:gd name="connsiteX0" fmla="*/ 1027712 w 2049409"/>
                  <a:gd name="connsiteY0" fmla="*/ 3 h 2561350"/>
                  <a:gd name="connsiteX1" fmla="*/ 1242025 w 2049409"/>
                  <a:gd name="connsiteY1" fmla="*/ 286050 h 2561350"/>
                  <a:gd name="connsiteX2" fmla="*/ 1219889 w 2049409"/>
                  <a:gd name="connsiteY2" fmla="*/ 389002 h 2561350"/>
                  <a:gd name="connsiteX3" fmla="*/ 1967384 w 2049409"/>
                  <a:gd name="connsiteY3" fmla="*/ 344364 h 2561350"/>
                  <a:gd name="connsiteX4" fmla="*/ 2049225 w 2049409"/>
                  <a:gd name="connsiteY4" fmla="*/ 926667 h 2561350"/>
                  <a:gd name="connsiteX5" fmla="*/ 1862717 w 2049409"/>
                  <a:gd name="connsiteY5" fmla="*/ 1056790 h 2561350"/>
                  <a:gd name="connsiteX6" fmla="*/ 1824721 w 2049409"/>
                  <a:gd name="connsiteY6" fmla="*/ 1531159 h 2561350"/>
                  <a:gd name="connsiteX7" fmla="*/ 2042416 w 2049409"/>
                  <a:gd name="connsiteY7" fmla="*/ 1619452 h 2561350"/>
                  <a:gd name="connsiteX8" fmla="*/ 1951283 w 2049409"/>
                  <a:gd name="connsiteY8" fmla="*/ 2180265 h 2561350"/>
                  <a:gd name="connsiteX9" fmla="*/ 1222152 w 2049409"/>
                  <a:gd name="connsiteY9" fmla="*/ 2167002 h 2561350"/>
                  <a:gd name="connsiteX10" fmla="*/ 1242025 w 2049409"/>
                  <a:gd name="connsiteY10" fmla="*/ 2275300 h 2561350"/>
                  <a:gd name="connsiteX11" fmla="*/ 791969 w 2049409"/>
                  <a:gd name="connsiteY11" fmla="*/ 2277680 h 2561350"/>
                  <a:gd name="connsiteX12" fmla="*/ 821902 w 2049409"/>
                  <a:gd name="connsiteY12" fmla="*/ 2167002 h 2561350"/>
                  <a:gd name="connsiteX13" fmla="*/ 128977 w 2049409"/>
                  <a:gd name="connsiteY13" fmla="*/ 2200159 h 2561350"/>
                  <a:gd name="connsiteX14" fmla="*/ 0 w 2049409"/>
                  <a:gd name="connsiteY14" fmla="*/ 1657531 h 2561350"/>
                  <a:gd name="connsiteX15" fmla="*/ 257433 w 2049409"/>
                  <a:gd name="connsiteY15" fmla="*/ 1557347 h 2561350"/>
                  <a:gd name="connsiteX16" fmla="*/ 239483 w 2049409"/>
                  <a:gd name="connsiteY16" fmla="*/ 1049619 h 2561350"/>
                  <a:gd name="connsiteX17" fmla="*/ 29065 w 2049409"/>
                  <a:gd name="connsiteY17" fmla="*/ 1005469 h 2561350"/>
                  <a:gd name="connsiteX18" fmla="*/ 100444 w 2049409"/>
                  <a:gd name="connsiteY18" fmla="*/ 369408 h 2561350"/>
                  <a:gd name="connsiteX19" fmla="*/ 826873 w 2049409"/>
                  <a:gd name="connsiteY19" fmla="*/ 389002 h 2561350"/>
                  <a:gd name="connsiteX20" fmla="*/ 791969 w 2049409"/>
                  <a:gd name="connsiteY20" fmla="*/ 283670 h 2561350"/>
                  <a:gd name="connsiteX21" fmla="*/ 1027712 w 2049409"/>
                  <a:gd name="connsiteY21" fmla="*/ 3 h 2561350"/>
                  <a:gd name="connsiteX0" fmla="*/ 1027712 w 2049338"/>
                  <a:gd name="connsiteY0" fmla="*/ 3 h 2561350"/>
                  <a:gd name="connsiteX1" fmla="*/ 1242025 w 2049338"/>
                  <a:gd name="connsiteY1" fmla="*/ 286050 h 2561350"/>
                  <a:gd name="connsiteX2" fmla="*/ 1219889 w 2049338"/>
                  <a:gd name="connsiteY2" fmla="*/ 389002 h 2561350"/>
                  <a:gd name="connsiteX3" fmla="*/ 1967384 w 2049338"/>
                  <a:gd name="connsiteY3" fmla="*/ 344364 h 2561350"/>
                  <a:gd name="connsiteX4" fmla="*/ 2049225 w 2049338"/>
                  <a:gd name="connsiteY4" fmla="*/ 926667 h 2561350"/>
                  <a:gd name="connsiteX5" fmla="*/ 1862717 w 2049338"/>
                  <a:gd name="connsiteY5" fmla="*/ 1056790 h 2561350"/>
                  <a:gd name="connsiteX6" fmla="*/ 1824721 w 2049338"/>
                  <a:gd name="connsiteY6" fmla="*/ 1531159 h 2561350"/>
                  <a:gd name="connsiteX7" fmla="*/ 2042416 w 2049338"/>
                  <a:gd name="connsiteY7" fmla="*/ 1619452 h 2561350"/>
                  <a:gd name="connsiteX8" fmla="*/ 1951283 w 2049338"/>
                  <a:gd name="connsiteY8" fmla="*/ 2180265 h 2561350"/>
                  <a:gd name="connsiteX9" fmla="*/ 1222152 w 2049338"/>
                  <a:gd name="connsiteY9" fmla="*/ 2167002 h 2561350"/>
                  <a:gd name="connsiteX10" fmla="*/ 1242025 w 2049338"/>
                  <a:gd name="connsiteY10" fmla="*/ 2275300 h 2561350"/>
                  <a:gd name="connsiteX11" fmla="*/ 791969 w 2049338"/>
                  <a:gd name="connsiteY11" fmla="*/ 2277680 h 2561350"/>
                  <a:gd name="connsiteX12" fmla="*/ 821902 w 2049338"/>
                  <a:gd name="connsiteY12" fmla="*/ 2167002 h 2561350"/>
                  <a:gd name="connsiteX13" fmla="*/ 128977 w 2049338"/>
                  <a:gd name="connsiteY13" fmla="*/ 2200159 h 2561350"/>
                  <a:gd name="connsiteX14" fmla="*/ 0 w 2049338"/>
                  <a:gd name="connsiteY14" fmla="*/ 1657531 h 2561350"/>
                  <a:gd name="connsiteX15" fmla="*/ 257433 w 2049338"/>
                  <a:gd name="connsiteY15" fmla="*/ 1557347 h 2561350"/>
                  <a:gd name="connsiteX16" fmla="*/ 239483 w 2049338"/>
                  <a:gd name="connsiteY16" fmla="*/ 1049619 h 2561350"/>
                  <a:gd name="connsiteX17" fmla="*/ 29065 w 2049338"/>
                  <a:gd name="connsiteY17" fmla="*/ 1005469 h 2561350"/>
                  <a:gd name="connsiteX18" fmla="*/ 100444 w 2049338"/>
                  <a:gd name="connsiteY18" fmla="*/ 369408 h 2561350"/>
                  <a:gd name="connsiteX19" fmla="*/ 826873 w 2049338"/>
                  <a:gd name="connsiteY19" fmla="*/ 389002 h 2561350"/>
                  <a:gd name="connsiteX20" fmla="*/ 791969 w 2049338"/>
                  <a:gd name="connsiteY20" fmla="*/ 283670 h 2561350"/>
                  <a:gd name="connsiteX21" fmla="*/ 1027712 w 2049338"/>
                  <a:gd name="connsiteY21" fmla="*/ 3 h 2561350"/>
                  <a:gd name="connsiteX0" fmla="*/ 1027712 w 2053522"/>
                  <a:gd name="connsiteY0" fmla="*/ 3 h 2561350"/>
                  <a:gd name="connsiteX1" fmla="*/ 1242025 w 2053522"/>
                  <a:gd name="connsiteY1" fmla="*/ 286050 h 2561350"/>
                  <a:gd name="connsiteX2" fmla="*/ 1219889 w 2053522"/>
                  <a:gd name="connsiteY2" fmla="*/ 389002 h 2561350"/>
                  <a:gd name="connsiteX3" fmla="*/ 1967384 w 2053522"/>
                  <a:gd name="connsiteY3" fmla="*/ 344364 h 2561350"/>
                  <a:gd name="connsiteX4" fmla="*/ 2049225 w 2053522"/>
                  <a:gd name="connsiteY4" fmla="*/ 926667 h 2561350"/>
                  <a:gd name="connsiteX5" fmla="*/ 1862717 w 2053522"/>
                  <a:gd name="connsiteY5" fmla="*/ 1056790 h 2561350"/>
                  <a:gd name="connsiteX6" fmla="*/ 1824721 w 2053522"/>
                  <a:gd name="connsiteY6" fmla="*/ 1531159 h 2561350"/>
                  <a:gd name="connsiteX7" fmla="*/ 2042416 w 2053522"/>
                  <a:gd name="connsiteY7" fmla="*/ 1619452 h 2561350"/>
                  <a:gd name="connsiteX8" fmla="*/ 1951283 w 2053522"/>
                  <a:gd name="connsiteY8" fmla="*/ 2180265 h 2561350"/>
                  <a:gd name="connsiteX9" fmla="*/ 1222152 w 2053522"/>
                  <a:gd name="connsiteY9" fmla="*/ 2167002 h 2561350"/>
                  <a:gd name="connsiteX10" fmla="*/ 1242025 w 2053522"/>
                  <a:gd name="connsiteY10" fmla="*/ 2275300 h 2561350"/>
                  <a:gd name="connsiteX11" fmla="*/ 791969 w 2053522"/>
                  <a:gd name="connsiteY11" fmla="*/ 2277680 h 2561350"/>
                  <a:gd name="connsiteX12" fmla="*/ 821902 w 2053522"/>
                  <a:gd name="connsiteY12" fmla="*/ 2167002 h 2561350"/>
                  <a:gd name="connsiteX13" fmla="*/ 128977 w 2053522"/>
                  <a:gd name="connsiteY13" fmla="*/ 2200159 h 2561350"/>
                  <a:gd name="connsiteX14" fmla="*/ 0 w 2053522"/>
                  <a:gd name="connsiteY14" fmla="*/ 1657531 h 2561350"/>
                  <a:gd name="connsiteX15" fmla="*/ 257433 w 2053522"/>
                  <a:gd name="connsiteY15" fmla="*/ 1557347 h 2561350"/>
                  <a:gd name="connsiteX16" fmla="*/ 239483 w 2053522"/>
                  <a:gd name="connsiteY16" fmla="*/ 1049619 h 2561350"/>
                  <a:gd name="connsiteX17" fmla="*/ 29065 w 2053522"/>
                  <a:gd name="connsiteY17" fmla="*/ 1005469 h 2561350"/>
                  <a:gd name="connsiteX18" fmla="*/ 100444 w 2053522"/>
                  <a:gd name="connsiteY18" fmla="*/ 369408 h 2561350"/>
                  <a:gd name="connsiteX19" fmla="*/ 826873 w 2053522"/>
                  <a:gd name="connsiteY19" fmla="*/ 389002 h 2561350"/>
                  <a:gd name="connsiteX20" fmla="*/ 791969 w 2053522"/>
                  <a:gd name="connsiteY20" fmla="*/ 283670 h 2561350"/>
                  <a:gd name="connsiteX21" fmla="*/ 1027712 w 2053522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6166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60129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040556" h="2561350">
                    <a:moveTo>
                      <a:pt x="1014747" y="3"/>
                    </a:moveTo>
                    <a:cubicBezTo>
                      <a:pt x="1183816" y="-691"/>
                      <a:pt x="1351799" y="120921"/>
                      <a:pt x="1229060" y="286050"/>
                    </a:cubicBezTo>
                    <a:cubicBezTo>
                      <a:pt x="1212950" y="315682"/>
                      <a:pt x="1201168" y="348101"/>
                      <a:pt x="1206924" y="389002"/>
                    </a:cubicBezTo>
                    <a:cubicBezTo>
                      <a:pt x="1211992" y="528261"/>
                      <a:pt x="1716654" y="452477"/>
                      <a:pt x="1954419" y="344364"/>
                    </a:cubicBezTo>
                    <a:cubicBezTo>
                      <a:pt x="1970498" y="474789"/>
                      <a:pt x="2061145" y="783619"/>
                      <a:pt x="2036260" y="926667"/>
                    </a:cubicBezTo>
                    <a:cubicBezTo>
                      <a:pt x="2027166" y="1024060"/>
                      <a:pt x="1970476" y="1153289"/>
                      <a:pt x="1849752" y="1060129"/>
                    </a:cubicBezTo>
                    <a:cubicBezTo>
                      <a:pt x="1475468" y="853624"/>
                      <a:pt x="1487545" y="1649324"/>
                      <a:pt x="1811756" y="1531159"/>
                    </a:cubicBezTo>
                    <a:cubicBezTo>
                      <a:pt x="1923754" y="1469515"/>
                      <a:pt x="1987209" y="1400411"/>
                      <a:pt x="2036129" y="1616113"/>
                    </a:cubicBezTo>
                    <a:cubicBezTo>
                      <a:pt x="2051136" y="1730790"/>
                      <a:pt x="1956393" y="2051666"/>
                      <a:pt x="1938318" y="2180265"/>
                    </a:cubicBezTo>
                    <a:cubicBezTo>
                      <a:pt x="1741694" y="2153739"/>
                      <a:pt x="1359392" y="2007849"/>
                      <a:pt x="1209187" y="2167002"/>
                    </a:cubicBezTo>
                    <a:cubicBezTo>
                      <a:pt x="1195706" y="2193452"/>
                      <a:pt x="1198508" y="2230274"/>
                      <a:pt x="1229060" y="2275300"/>
                    </a:cubicBezTo>
                    <a:cubicBezTo>
                      <a:pt x="1469566" y="2660267"/>
                      <a:pt x="567071" y="2652331"/>
                      <a:pt x="779004" y="2277680"/>
                    </a:cubicBezTo>
                    <a:cubicBezTo>
                      <a:pt x="817979" y="2223379"/>
                      <a:pt x="825787" y="2190096"/>
                      <a:pt x="808937" y="2167002"/>
                    </a:cubicBezTo>
                    <a:cubicBezTo>
                      <a:pt x="706169" y="2021111"/>
                      <a:pt x="364670" y="2147108"/>
                      <a:pt x="116012" y="2200159"/>
                    </a:cubicBezTo>
                    <a:cubicBezTo>
                      <a:pt x="57942" y="2073996"/>
                      <a:pt x="976" y="1794778"/>
                      <a:pt x="0" y="1657530"/>
                    </a:cubicBezTo>
                    <a:cubicBezTo>
                      <a:pt x="23569" y="1399547"/>
                      <a:pt x="142648" y="1475748"/>
                      <a:pt x="248790" y="1539671"/>
                    </a:cubicBezTo>
                    <a:cubicBezTo>
                      <a:pt x="563771" y="1555589"/>
                      <a:pt x="485163" y="925406"/>
                      <a:pt x="226518" y="1049619"/>
                    </a:cubicBezTo>
                    <a:cubicBezTo>
                      <a:pt x="150003" y="1086365"/>
                      <a:pt x="56561" y="1164379"/>
                      <a:pt x="16100" y="1005469"/>
                    </a:cubicBezTo>
                    <a:cubicBezTo>
                      <a:pt x="-32993" y="864734"/>
                      <a:pt x="47286" y="478570"/>
                      <a:pt x="87479" y="369408"/>
                    </a:cubicBezTo>
                    <a:cubicBezTo>
                      <a:pt x="483685" y="502036"/>
                      <a:pt x="775797" y="488473"/>
                      <a:pt x="813908" y="389002"/>
                    </a:cubicBezTo>
                    <a:cubicBezTo>
                      <a:pt x="824229" y="365427"/>
                      <a:pt x="814657" y="333342"/>
                      <a:pt x="779004" y="283670"/>
                    </a:cubicBezTo>
                    <a:cubicBezTo>
                      <a:pt x="673038" y="96344"/>
                      <a:pt x="845678" y="698"/>
                      <a:pt x="1014747" y="3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chemeClr val="accent3">
                      <a:lumMod val="75000"/>
                    </a:schemeClr>
                  </a:gs>
                  <a:gs pos="0">
                    <a:schemeClr val="accent3">
                      <a:lumMod val="40000"/>
                      <a:lumOff val="60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  <a:effectLst/>
              <a:sp3d prstMaterial="dkEdge">
                <a:bevelT w="508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0" name="Rectangle 5"/>
              <p:cNvSpPr/>
              <p:nvPr/>
            </p:nvSpPr>
            <p:spPr>
              <a:xfrm flipV="1">
                <a:off x="6213670" y="3226986"/>
                <a:ext cx="1448109" cy="1792218"/>
              </a:xfrm>
              <a:custGeom>
                <a:avLst/>
                <a:gdLst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949187"/>
                  <a:gd name="connsiteY0" fmla="*/ 3 h 2561350"/>
                  <a:gd name="connsiteX1" fmla="*/ 1132942 w 1949187"/>
                  <a:gd name="connsiteY1" fmla="*/ 286050 h 2561350"/>
                  <a:gd name="connsiteX2" fmla="*/ 1110806 w 1949187"/>
                  <a:gd name="connsiteY2" fmla="*/ 389002 h 2561350"/>
                  <a:gd name="connsiteX3" fmla="*/ 1862094 w 1949187"/>
                  <a:gd name="connsiteY3" fmla="*/ 369108 h 2561350"/>
                  <a:gd name="connsiteX4" fmla="*/ 1842200 w 1949187"/>
                  <a:gd name="connsiteY4" fmla="*/ 1063389 h 2561350"/>
                  <a:gd name="connsiteX5" fmla="*/ 1752882 w 1949187"/>
                  <a:gd name="connsiteY5" fmla="*/ 1037347 h 2561350"/>
                  <a:gd name="connsiteX6" fmla="*/ 1750502 w 1949187"/>
                  <a:gd name="connsiteY6" fmla="*/ 1487403 h 2561350"/>
                  <a:gd name="connsiteX7" fmla="*/ 1842200 w 1949187"/>
                  <a:gd name="connsiteY7" fmla="*/ 1449629 h 2561350"/>
                  <a:gd name="connsiteX8" fmla="*/ 1842200 w 1949187"/>
                  <a:gd name="connsiteY8" fmla="*/ 2167002 h 2561350"/>
                  <a:gd name="connsiteX9" fmla="*/ 1113069 w 1949187"/>
                  <a:gd name="connsiteY9" fmla="*/ 2167002 h 2561350"/>
                  <a:gd name="connsiteX10" fmla="*/ 1132942 w 1949187"/>
                  <a:gd name="connsiteY10" fmla="*/ 2275300 h 2561350"/>
                  <a:gd name="connsiteX11" fmla="*/ 682886 w 1949187"/>
                  <a:gd name="connsiteY11" fmla="*/ 2277680 h 2561350"/>
                  <a:gd name="connsiteX12" fmla="*/ 712819 w 1949187"/>
                  <a:gd name="connsiteY12" fmla="*/ 2167002 h 2561350"/>
                  <a:gd name="connsiteX13" fmla="*/ 46420 w 1949187"/>
                  <a:gd name="connsiteY13" fmla="*/ 2167002 h 2561350"/>
                  <a:gd name="connsiteX14" fmla="*/ 46420 w 1949187"/>
                  <a:gd name="connsiteY14" fmla="*/ 1458174 h 2561350"/>
                  <a:gd name="connsiteX15" fmla="*/ 141419 w 1949187"/>
                  <a:gd name="connsiteY15" fmla="*/ 1495354 h 2561350"/>
                  <a:gd name="connsiteX16" fmla="*/ 139039 w 1949187"/>
                  <a:gd name="connsiteY16" fmla="*/ 1045298 h 2561350"/>
                  <a:gd name="connsiteX17" fmla="*/ 46420 w 1949187"/>
                  <a:gd name="connsiteY17" fmla="*/ 1071146 h 2561350"/>
                  <a:gd name="connsiteX18" fmla="*/ 0 w 1949187"/>
                  <a:gd name="connsiteY18" fmla="*/ 382371 h 2561350"/>
                  <a:gd name="connsiteX19" fmla="*/ 717790 w 1949187"/>
                  <a:gd name="connsiteY19" fmla="*/ 389002 h 2561350"/>
                  <a:gd name="connsiteX20" fmla="*/ 682886 w 1949187"/>
                  <a:gd name="connsiteY20" fmla="*/ 283670 h 2561350"/>
                  <a:gd name="connsiteX21" fmla="*/ 918629 w 1949187"/>
                  <a:gd name="connsiteY21" fmla="*/ 3 h 2561350"/>
                  <a:gd name="connsiteX0" fmla="*/ 918629 w 1966660"/>
                  <a:gd name="connsiteY0" fmla="*/ 3 h 2561350"/>
                  <a:gd name="connsiteX1" fmla="*/ 1132942 w 1966660"/>
                  <a:gd name="connsiteY1" fmla="*/ 286050 h 2561350"/>
                  <a:gd name="connsiteX2" fmla="*/ 1110806 w 1966660"/>
                  <a:gd name="connsiteY2" fmla="*/ 389002 h 2561350"/>
                  <a:gd name="connsiteX3" fmla="*/ 1862094 w 1966660"/>
                  <a:gd name="connsiteY3" fmla="*/ 369108 h 2561350"/>
                  <a:gd name="connsiteX4" fmla="*/ 1842200 w 1966660"/>
                  <a:gd name="connsiteY4" fmla="*/ 1063389 h 2561350"/>
                  <a:gd name="connsiteX5" fmla="*/ 1752882 w 1966660"/>
                  <a:gd name="connsiteY5" fmla="*/ 1037347 h 2561350"/>
                  <a:gd name="connsiteX6" fmla="*/ 1750502 w 1966660"/>
                  <a:gd name="connsiteY6" fmla="*/ 1487403 h 2561350"/>
                  <a:gd name="connsiteX7" fmla="*/ 1842200 w 1966660"/>
                  <a:gd name="connsiteY7" fmla="*/ 1449629 h 2561350"/>
                  <a:gd name="connsiteX8" fmla="*/ 1842200 w 1966660"/>
                  <a:gd name="connsiteY8" fmla="*/ 2167002 h 2561350"/>
                  <a:gd name="connsiteX9" fmla="*/ 1113069 w 1966660"/>
                  <a:gd name="connsiteY9" fmla="*/ 2167002 h 2561350"/>
                  <a:gd name="connsiteX10" fmla="*/ 1132942 w 1966660"/>
                  <a:gd name="connsiteY10" fmla="*/ 2275300 h 2561350"/>
                  <a:gd name="connsiteX11" fmla="*/ 682886 w 1966660"/>
                  <a:gd name="connsiteY11" fmla="*/ 2277680 h 2561350"/>
                  <a:gd name="connsiteX12" fmla="*/ 712819 w 1966660"/>
                  <a:gd name="connsiteY12" fmla="*/ 2167002 h 2561350"/>
                  <a:gd name="connsiteX13" fmla="*/ 46420 w 1966660"/>
                  <a:gd name="connsiteY13" fmla="*/ 2167002 h 2561350"/>
                  <a:gd name="connsiteX14" fmla="*/ 46420 w 1966660"/>
                  <a:gd name="connsiteY14" fmla="*/ 1458174 h 2561350"/>
                  <a:gd name="connsiteX15" fmla="*/ 141419 w 1966660"/>
                  <a:gd name="connsiteY15" fmla="*/ 1495354 h 2561350"/>
                  <a:gd name="connsiteX16" fmla="*/ 139039 w 1966660"/>
                  <a:gd name="connsiteY16" fmla="*/ 1045298 h 2561350"/>
                  <a:gd name="connsiteX17" fmla="*/ 46420 w 1966660"/>
                  <a:gd name="connsiteY17" fmla="*/ 1071146 h 2561350"/>
                  <a:gd name="connsiteX18" fmla="*/ 0 w 1966660"/>
                  <a:gd name="connsiteY18" fmla="*/ 382371 h 2561350"/>
                  <a:gd name="connsiteX19" fmla="*/ 717790 w 1966660"/>
                  <a:gd name="connsiteY19" fmla="*/ 389002 h 2561350"/>
                  <a:gd name="connsiteX20" fmla="*/ 682886 w 1966660"/>
                  <a:gd name="connsiteY20" fmla="*/ 283670 h 2561350"/>
                  <a:gd name="connsiteX21" fmla="*/ 918629 w 1966660"/>
                  <a:gd name="connsiteY21" fmla="*/ 3 h 2561350"/>
                  <a:gd name="connsiteX0" fmla="*/ 1023861 w 2071892"/>
                  <a:gd name="connsiteY0" fmla="*/ 3 h 2561350"/>
                  <a:gd name="connsiteX1" fmla="*/ 1238174 w 2071892"/>
                  <a:gd name="connsiteY1" fmla="*/ 286050 h 2561350"/>
                  <a:gd name="connsiteX2" fmla="*/ 1216038 w 2071892"/>
                  <a:gd name="connsiteY2" fmla="*/ 389002 h 2561350"/>
                  <a:gd name="connsiteX3" fmla="*/ 1967326 w 2071892"/>
                  <a:gd name="connsiteY3" fmla="*/ 369108 h 2561350"/>
                  <a:gd name="connsiteX4" fmla="*/ 1947432 w 2071892"/>
                  <a:gd name="connsiteY4" fmla="*/ 1063389 h 2561350"/>
                  <a:gd name="connsiteX5" fmla="*/ 1858114 w 2071892"/>
                  <a:gd name="connsiteY5" fmla="*/ 1037347 h 2561350"/>
                  <a:gd name="connsiteX6" fmla="*/ 1855734 w 2071892"/>
                  <a:gd name="connsiteY6" fmla="*/ 1487403 h 2561350"/>
                  <a:gd name="connsiteX7" fmla="*/ 1947432 w 2071892"/>
                  <a:gd name="connsiteY7" fmla="*/ 1449629 h 2561350"/>
                  <a:gd name="connsiteX8" fmla="*/ 1947432 w 2071892"/>
                  <a:gd name="connsiteY8" fmla="*/ 2167002 h 2561350"/>
                  <a:gd name="connsiteX9" fmla="*/ 1218301 w 2071892"/>
                  <a:gd name="connsiteY9" fmla="*/ 2167002 h 2561350"/>
                  <a:gd name="connsiteX10" fmla="*/ 1238174 w 2071892"/>
                  <a:gd name="connsiteY10" fmla="*/ 2275300 h 2561350"/>
                  <a:gd name="connsiteX11" fmla="*/ 788118 w 2071892"/>
                  <a:gd name="connsiteY11" fmla="*/ 2277680 h 2561350"/>
                  <a:gd name="connsiteX12" fmla="*/ 818051 w 2071892"/>
                  <a:gd name="connsiteY12" fmla="*/ 2167002 h 2561350"/>
                  <a:gd name="connsiteX13" fmla="*/ 151652 w 2071892"/>
                  <a:gd name="connsiteY13" fmla="*/ 2167002 h 2561350"/>
                  <a:gd name="connsiteX14" fmla="*/ 151652 w 2071892"/>
                  <a:gd name="connsiteY14" fmla="*/ 1458174 h 2561350"/>
                  <a:gd name="connsiteX15" fmla="*/ 246651 w 2071892"/>
                  <a:gd name="connsiteY15" fmla="*/ 1495354 h 2561350"/>
                  <a:gd name="connsiteX16" fmla="*/ 244271 w 2071892"/>
                  <a:gd name="connsiteY16" fmla="*/ 1045298 h 2561350"/>
                  <a:gd name="connsiteX17" fmla="*/ 151652 w 2071892"/>
                  <a:gd name="connsiteY17" fmla="*/ 1071146 h 2561350"/>
                  <a:gd name="connsiteX18" fmla="*/ 105232 w 2071892"/>
                  <a:gd name="connsiteY18" fmla="*/ 382371 h 2561350"/>
                  <a:gd name="connsiteX19" fmla="*/ 823022 w 2071892"/>
                  <a:gd name="connsiteY19" fmla="*/ 389002 h 2561350"/>
                  <a:gd name="connsiteX20" fmla="*/ 788118 w 2071892"/>
                  <a:gd name="connsiteY20" fmla="*/ 283670 h 2561350"/>
                  <a:gd name="connsiteX21" fmla="*/ 1023861 w 2071892"/>
                  <a:gd name="connsiteY21" fmla="*/ 3 h 2561350"/>
                  <a:gd name="connsiteX0" fmla="*/ 1039756 w 2087787"/>
                  <a:gd name="connsiteY0" fmla="*/ 3 h 2561350"/>
                  <a:gd name="connsiteX1" fmla="*/ 1254069 w 2087787"/>
                  <a:gd name="connsiteY1" fmla="*/ 286050 h 2561350"/>
                  <a:gd name="connsiteX2" fmla="*/ 1231933 w 2087787"/>
                  <a:gd name="connsiteY2" fmla="*/ 389002 h 2561350"/>
                  <a:gd name="connsiteX3" fmla="*/ 1983221 w 2087787"/>
                  <a:gd name="connsiteY3" fmla="*/ 369108 h 2561350"/>
                  <a:gd name="connsiteX4" fmla="*/ 1963327 w 2087787"/>
                  <a:gd name="connsiteY4" fmla="*/ 1063389 h 2561350"/>
                  <a:gd name="connsiteX5" fmla="*/ 1874009 w 2087787"/>
                  <a:gd name="connsiteY5" fmla="*/ 1037347 h 2561350"/>
                  <a:gd name="connsiteX6" fmla="*/ 1871629 w 2087787"/>
                  <a:gd name="connsiteY6" fmla="*/ 1487403 h 2561350"/>
                  <a:gd name="connsiteX7" fmla="*/ 1963327 w 2087787"/>
                  <a:gd name="connsiteY7" fmla="*/ 1449629 h 2561350"/>
                  <a:gd name="connsiteX8" fmla="*/ 1963327 w 2087787"/>
                  <a:gd name="connsiteY8" fmla="*/ 2167002 h 2561350"/>
                  <a:gd name="connsiteX9" fmla="*/ 1234196 w 2087787"/>
                  <a:gd name="connsiteY9" fmla="*/ 2167002 h 2561350"/>
                  <a:gd name="connsiteX10" fmla="*/ 1254069 w 2087787"/>
                  <a:gd name="connsiteY10" fmla="*/ 2275300 h 2561350"/>
                  <a:gd name="connsiteX11" fmla="*/ 804013 w 2087787"/>
                  <a:gd name="connsiteY11" fmla="*/ 2277680 h 2561350"/>
                  <a:gd name="connsiteX12" fmla="*/ 833946 w 2087787"/>
                  <a:gd name="connsiteY12" fmla="*/ 2167002 h 2561350"/>
                  <a:gd name="connsiteX13" fmla="*/ 167547 w 2087787"/>
                  <a:gd name="connsiteY13" fmla="*/ 2167002 h 2561350"/>
                  <a:gd name="connsiteX14" fmla="*/ 167547 w 2087787"/>
                  <a:gd name="connsiteY14" fmla="*/ 1458174 h 2561350"/>
                  <a:gd name="connsiteX15" fmla="*/ 262546 w 2087787"/>
                  <a:gd name="connsiteY15" fmla="*/ 1495354 h 2561350"/>
                  <a:gd name="connsiteX16" fmla="*/ 260166 w 2087787"/>
                  <a:gd name="connsiteY16" fmla="*/ 1045298 h 2561350"/>
                  <a:gd name="connsiteX17" fmla="*/ 167547 w 2087787"/>
                  <a:gd name="connsiteY17" fmla="*/ 1071146 h 2561350"/>
                  <a:gd name="connsiteX18" fmla="*/ 121127 w 2087787"/>
                  <a:gd name="connsiteY18" fmla="*/ 382371 h 2561350"/>
                  <a:gd name="connsiteX19" fmla="*/ 838917 w 2087787"/>
                  <a:gd name="connsiteY19" fmla="*/ 389002 h 2561350"/>
                  <a:gd name="connsiteX20" fmla="*/ 804013 w 2087787"/>
                  <a:gd name="connsiteY20" fmla="*/ 283670 h 2561350"/>
                  <a:gd name="connsiteX21" fmla="*/ 1039756 w 2087787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88885"/>
                  <a:gd name="connsiteY0" fmla="*/ 3 h 2561350"/>
                  <a:gd name="connsiteX1" fmla="*/ 1239747 w 2088885"/>
                  <a:gd name="connsiteY1" fmla="*/ 286050 h 2561350"/>
                  <a:gd name="connsiteX2" fmla="*/ 1217611 w 2088885"/>
                  <a:gd name="connsiteY2" fmla="*/ 389002 h 2561350"/>
                  <a:gd name="connsiteX3" fmla="*/ 1968899 w 2088885"/>
                  <a:gd name="connsiteY3" fmla="*/ 369108 h 2561350"/>
                  <a:gd name="connsiteX4" fmla="*/ 1949005 w 2088885"/>
                  <a:gd name="connsiteY4" fmla="*/ 1063389 h 2561350"/>
                  <a:gd name="connsiteX5" fmla="*/ 1859687 w 2088885"/>
                  <a:gd name="connsiteY5" fmla="*/ 1037347 h 2561350"/>
                  <a:gd name="connsiteX6" fmla="*/ 1857307 w 2088885"/>
                  <a:gd name="connsiteY6" fmla="*/ 1487403 h 2561350"/>
                  <a:gd name="connsiteX7" fmla="*/ 1949005 w 2088885"/>
                  <a:gd name="connsiteY7" fmla="*/ 1449629 h 2561350"/>
                  <a:gd name="connsiteX8" fmla="*/ 1949005 w 2088885"/>
                  <a:gd name="connsiteY8" fmla="*/ 2167002 h 2561350"/>
                  <a:gd name="connsiteX9" fmla="*/ 1219874 w 2088885"/>
                  <a:gd name="connsiteY9" fmla="*/ 2167002 h 2561350"/>
                  <a:gd name="connsiteX10" fmla="*/ 1239747 w 2088885"/>
                  <a:gd name="connsiteY10" fmla="*/ 2275300 h 2561350"/>
                  <a:gd name="connsiteX11" fmla="*/ 789691 w 2088885"/>
                  <a:gd name="connsiteY11" fmla="*/ 2277680 h 2561350"/>
                  <a:gd name="connsiteX12" fmla="*/ 819624 w 2088885"/>
                  <a:gd name="connsiteY12" fmla="*/ 2167002 h 2561350"/>
                  <a:gd name="connsiteX13" fmla="*/ 153225 w 2088885"/>
                  <a:gd name="connsiteY13" fmla="*/ 2167002 h 2561350"/>
                  <a:gd name="connsiteX14" fmla="*/ 153225 w 2088885"/>
                  <a:gd name="connsiteY14" fmla="*/ 1458174 h 2561350"/>
                  <a:gd name="connsiteX15" fmla="*/ 248224 w 2088885"/>
                  <a:gd name="connsiteY15" fmla="*/ 1495354 h 2561350"/>
                  <a:gd name="connsiteX16" fmla="*/ 245844 w 2088885"/>
                  <a:gd name="connsiteY16" fmla="*/ 1045298 h 2561350"/>
                  <a:gd name="connsiteX17" fmla="*/ 153225 w 2088885"/>
                  <a:gd name="connsiteY17" fmla="*/ 1071146 h 2561350"/>
                  <a:gd name="connsiteX18" fmla="*/ 106805 w 2088885"/>
                  <a:gd name="connsiteY18" fmla="*/ 382371 h 2561350"/>
                  <a:gd name="connsiteX19" fmla="*/ 824595 w 2088885"/>
                  <a:gd name="connsiteY19" fmla="*/ 389002 h 2561350"/>
                  <a:gd name="connsiteX20" fmla="*/ 789691 w 2088885"/>
                  <a:gd name="connsiteY20" fmla="*/ 283670 h 2561350"/>
                  <a:gd name="connsiteX21" fmla="*/ 1025434 w 208888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102756"/>
                  <a:gd name="connsiteY0" fmla="*/ 3 h 2561350"/>
                  <a:gd name="connsiteX1" fmla="*/ 1239747 w 2102756"/>
                  <a:gd name="connsiteY1" fmla="*/ 286050 h 2561350"/>
                  <a:gd name="connsiteX2" fmla="*/ 1217611 w 2102756"/>
                  <a:gd name="connsiteY2" fmla="*/ 389002 h 2561350"/>
                  <a:gd name="connsiteX3" fmla="*/ 1968899 w 2102756"/>
                  <a:gd name="connsiteY3" fmla="*/ 369108 h 2561350"/>
                  <a:gd name="connsiteX4" fmla="*/ 1949005 w 2102756"/>
                  <a:gd name="connsiteY4" fmla="*/ 1063389 h 2561350"/>
                  <a:gd name="connsiteX5" fmla="*/ 1859687 w 2102756"/>
                  <a:gd name="connsiteY5" fmla="*/ 1037347 h 2561350"/>
                  <a:gd name="connsiteX6" fmla="*/ 1857307 w 2102756"/>
                  <a:gd name="connsiteY6" fmla="*/ 1487403 h 2561350"/>
                  <a:gd name="connsiteX7" fmla="*/ 1995425 w 2102756"/>
                  <a:gd name="connsiteY7" fmla="*/ 1456260 h 2561350"/>
                  <a:gd name="connsiteX8" fmla="*/ 1949005 w 2102756"/>
                  <a:gd name="connsiteY8" fmla="*/ 2167002 h 2561350"/>
                  <a:gd name="connsiteX9" fmla="*/ 1219874 w 2102756"/>
                  <a:gd name="connsiteY9" fmla="*/ 2167002 h 2561350"/>
                  <a:gd name="connsiteX10" fmla="*/ 1239747 w 2102756"/>
                  <a:gd name="connsiteY10" fmla="*/ 2275300 h 2561350"/>
                  <a:gd name="connsiteX11" fmla="*/ 789691 w 2102756"/>
                  <a:gd name="connsiteY11" fmla="*/ 2277680 h 2561350"/>
                  <a:gd name="connsiteX12" fmla="*/ 819624 w 2102756"/>
                  <a:gd name="connsiteY12" fmla="*/ 2167002 h 2561350"/>
                  <a:gd name="connsiteX13" fmla="*/ 153225 w 2102756"/>
                  <a:gd name="connsiteY13" fmla="*/ 2167002 h 2561350"/>
                  <a:gd name="connsiteX14" fmla="*/ 153225 w 2102756"/>
                  <a:gd name="connsiteY14" fmla="*/ 1458174 h 2561350"/>
                  <a:gd name="connsiteX15" fmla="*/ 248224 w 2102756"/>
                  <a:gd name="connsiteY15" fmla="*/ 1495354 h 2561350"/>
                  <a:gd name="connsiteX16" fmla="*/ 245844 w 2102756"/>
                  <a:gd name="connsiteY16" fmla="*/ 1045298 h 2561350"/>
                  <a:gd name="connsiteX17" fmla="*/ 153225 w 2102756"/>
                  <a:gd name="connsiteY17" fmla="*/ 1071146 h 2561350"/>
                  <a:gd name="connsiteX18" fmla="*/ 106805 w 2102756"/>
                  <a:gd name="connsiteY18" fmla="*/ 382371 h 2561350"/>
                  <a:gd name="connsiteX19" fmla="*/ 824595 w 2102756"/>
                  <a:gd name="connsiteY19" fmla="*/ 389002 h 2561350"/>
                  <a:gd name="connsiteX20" fmla="*/ 789691 w 2102756"/>
                  <a:gd name="connsiteY20" fmla="*/ 283670 h 2561350"/>
                  <a:gd name="connsiteX21" fmla="*/ 1025434 w 2102756"/>
                  <a:gd name="connsiteY21" fmla="*/ 3 h 2561350"/>
                  <a:gd name="connsiteX0" fmla="*/ 1025434 w 2076232"/>
                  <a:gd name="connsiteY0" fmla="*/ 3 h 2561350"/>
                  <a:gd name="connsiteX1" fmla="*/ 1239747 w 2076232"/>
                  <a:gd name="connsiteY1" fmla="*/ 286050 h 2561350"/>
                  <a:gd name="connsiteX2" fmla="*/ 1217611 w 2076232"/>
                  <a:gd name="connsiteY2" fmla="*/ 389002 h 2561350"/>
                  <a:gd name="connsiteX3" fmla="*/ 1968899 w 2076232"/>
                  <a:gd name="connsiteY3" fmla="*/ 369108 h 2561350"/>
                  <a:gd name="connsiteX4" fmla="*/ 1949005 w 2076232"/>
                  <a:gd name="connsiteY4" fmla="*/ 1063389 h 2561350"/>
                  <a:gd name="connsiteX5" fmla="*/ 1859687 w 2076232"/>
                  <a:gd name="connsiteY5" fmla="*/ 1037347 h 2561350"/>
                  <a:gd name="connsiteX6" fmla="*/ 1857307 w 2076232"/>
                  <a:gd name="connsiteY6" fmla="*/ 1487403 h 2561350"/>
                  <a:gd name="connsiteX7" fmla="*/ 1995425 w 2076232"/>
                  <a:gd name="connsiteY7" fmla="*/ 1456260 h 2561350"/>
                  <a:gd name="connsiteX8" fmla="*/ 1949005 w 2076232"/>
                  <a:gd name="connsiteY8" fmla="*/ 2167002 h 2561350"/>
                  <a:gd name="connsiteX9" fmla="*/ 1219874 w 2076232"/>
                  <a:gd name="connsiteY9" fmla="*/ 2167002 h 2561350"/>
                  <a:gd name="connsiteX10" fmla="*/ 1239747 w 2076232"/>
                  <a:gd name="connsiteY10" fmla="*/ 2275300 h 2561350"/>
                  <a:gd name="connsiteX11" fmla="*/ 789691 w 2076232"/>
                  <a:gd name="connsiteY11" fmla="*/ 2277680 h 2561350"/>
                  <a:gd name="connsiteX12" fmla="*/ 819624 w 2076232"/>
                  <a:gd name="connsiteY12" fmla="*/ 2167002 h 2561350"/>
                  <a:gd name="connsiteX13" fmla="*/ 153225 w 2076232"/>
                  <a:gd name="connsiteY13" fmla="*/ 2167002 h 2561350"/>
                  <a:gd name="connsiteX14" fmla="*/ 153225 w 2076232"/>
                  <a:gd name="connsiteY14" fmla="*/ 1458174 h 2561350"/>
                  <a:gd name="connsiteX15" fmla="*/ 248224 w 2076232"/>
                  <a:gd name="connsiteY15" fmla="*/ 1495354 h 2561350"/>
                  <a:gd name="connsiteX16" fmla="*/ 245844 w 2076232"/>
                  <a:gd name="connsiteY16" fmla="*/ 1045298 h 2561350"/>
                  <a:gd name="connsiteX17" fmla="*/ 153225 w 2076232"/>
                  <a:gd name="connsiteY17" fmla="*/ 1071146 h 2561350"/>
                  <a:gd name="connsiteX18" fmla="*/ 106805 w 2076232"/>
                  <a:gd name="connsiteY18" fmla="*/ 382371 h 2561350"/>
                  <a:gd name="connsiteX19" fmla="*/ 824595 w 2076232"/>
                  <a:gd name="connsiteY19" fmla="*/ 389002 h 2561350"/>
                  <a:gd name="connsiteX20" fmla="*/ 789691 w 2076232"/>
                  <a:gd name="connsiteY20" fmla="*/ 283670 h 2561350"/>
                  <a:gd name="connsiteX21" fmla="*/ 1025434 w 2076232"/>
                  <a:gd name="connsiteY21" fmla="*/ 3 h 2561350"/>
                  <a:gd name="connsiteX0" fmla="*/ 1025434 w 2077711"/>
                  <a:gd name="connsiteY0" fmla="*/ 3 h 2561350"/>
                  <a:gd name="connsiteX1" fmla="*/ 1239747 w 2077711"/>
                  <a:gd name="connsiteY1" fmla="*/ 286050 h 2561350"/>
                  <a:gd name="connsiteX2" fmla="*/ 1217611 w 2077711"/>
                  <a:gd name="connsiteY2" fmla="*/ 389002 h 2561350"/>
                  <a:gd name="connsiteX3" fmla="*/ 1968899 w 2077711"/>
                  <a:gd name="connsiteY3" fmla="*/ 369108 h 2561350"/>
                  <a:gd name="connsiteX4" fmla="*/ 1949005 w 2077711"/>
                  <a:gd name="connsiteY4" fmla="*/ 1063389 h 2561350"/>
                  <a:gd name="connsiteX5" fmla="*/ 1859687 w 2077711"/>
                  <a:gd name="connsiteY5" fmla="*/ 1037347 h 2561350"/>
                  <a:gd name="connsiteX6" fmla="*/ 1857307 w 2077711"/>
                  <a:gd name="connsiteY6" fmla="*/ 1487403 h 2561350"/>
                  <a:gd name="connsiteX7" fmla="*/ 1995425 w 2077711"/>
                  <a:gd name="connsiteY7" fmla="*/ 1456260 h 2561350"/>
                  <a:gd name="connsiteX8" fmla="*/ 1949005 w 2077711"/>
                  <a:gd name="connsiteY8" fmla="*/ 2167002 h 2561350"/>
                  <a:gd name="connsiteX9" fmla="*/ 1219874 w 2077711"/>
                  <a:gd name="connsiteY9" fmla="*/ 2167002 h 2561350"/>
                  <a:gd name="connsiteX10" fmla="*/ 1239747 w 2077711"/>
                  <a:gd name="connsiteY10" fmla="*/ 2275300 h 2561350"/>
                  <a:gd name="connsiteX11" fmla="*/ 789691 w 2077711"/>
                  <a:gd name="connsiteY11" fmla="*/ 2277680 h 2561350"/>
                  <a:gd name="connsiteX12" fmla="*/ 819624 w 2077711"/>
                  <a:gd name="connsiteY12" fmla="*/ 2167002 h 2561350"/>
                  <a:gd name="connsiteX13" fmla="*/ 153225 w 2077711"/>
                  <a:gd name="connsiteY13" fmla="*/ 2167002 h 2561350"/>
                  <a:gd name="connsiteX14" fmla="*/ 153225 w 2077711"/>
                  <a:gd name="connsiteY14" fmla="*/ 1458174 h 2561350"/>
                  <a:gd name="connsiteX15" fmla="*/ 248224 w 2077711"/>
                  <a:gd name="connsiteY15" fmla="*/ 1495354 h 2561350"/>
                  <a:gd name="connsiteX16" fmla="*/ 245844 w 2077711"/>
                  <a:gd name="connsiteY16" fmla="*/ 1045298 h 2561350"/>
                  <a:gd name="connsiteX17" fmla="*/ 153225 w 2077711"/>
                  <a:gd name="connsiteY17" fmla="*/ 1071146 h 2561350"/>
                  <a:gd name="connsiteX18" fmla="*/ 106805 w 2077711"/>
                  <a:gd name="connsiteY18" fmla="*/ 382371 h 2561350"/>
                  <a:gd name="connsiteX19" fmla="*/ 824595 w 2077711"/>
                  <a:gd name="connsiteY19" fmla="*/ 389002 h 2561350"/>
                  <a:gd name="connsiteX20" fmla="*/ 789691 w 2077711"/>
                  <a:gd name="connsiteY20" fmla="*/ 283670 h 2561350"/>
                  <a:gd name="connsiteX21" fmla="*/ 1025434 w 2077711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13436 w 2082173"/>
                  <a:gd name="connsiteY14" fmla="*/ 1511225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38495 w 2095234"/>
                  <a:gd name="connsiteY0" fmla="*/ 3 h 2561350"/>
                  <a:gd name="connsiteX1" fmla="*/ 1252808 w 2095234"/>
                  <a:gd name="connsiteY1" fmla="*/ 286050 h 2561350"/>
                  <a:gd name="connsiteX2" fmla="*/ 1230672 w 2095234"/>
                  <a:gd name="connsiteY2" fmla="*/ 389002 h 2561350"/>
                  <a:gd name="connsiteX3" fmla="*/ 1981960 w 2095234"/>
                  <a:gd name="connsiteY3" fmla="*/ 369108 h 2561350"/>
                  <a:gd name="connsiteX4" fmla="*/ 1975328 w 2095234"/>
                  <a:gd name="connsiteY4" fmla="*/ 1096546 h 2561350"/>
                  <a:gd name="connsiteX5" fmla="*/ 1872748 w 2095234"/>
                  <a:gd name="connsiteY5" fmla="*/ 1037347 h 2561350"/>
                  <a:gd name="connsiteX6" fmla="*/ 1857106 w 2095234"/>
                  <a:gd name="connsiteY6" fmla="*/ 1520560 h 2561350"/>
                  <a:gd name="connsiteX7" fmla="*/ 2008486 w 2095234"/>
                  <a:gd name="connsiteY7" fmla="*/ 1456260 h 2561350"/>
                  <a:gd name="connsiteX8" fmla="*/ 1962066 w 2095234"/>
                  <a:gd name="connsiteY8" fmla="*/ 2180265 h 2561350"/>
                  <a:gd name="connsiteX9" fmla="*/ 1232935 w 2095234"/>
                  <a:gd name="connsiteY9" fmla="*/ 2167002 h 2561350"/>
                  <a:gd name="connsiteX10" fmla="*/ 1252808 w 2095234"/>
                  <a:gd name="connsiteY10" fmla="*/ 2275300 h 2561350"/>
                  <a:gd name="connsiteX11" fmla="*/ 802752 w 2095234"/>
                  <a:gd name="connsiteY11" fmla="*/ 2277680 h 2561350"/>
                  <a:gd name="connsiteX12" fmla="*/ 832685 w 2095234"/>
                  <a:gd name="connsiteY12" fmla="*/ 2167002 h 2561350"/>
                  <a:gd name="connsiteX13" fmla="*/ 139760 w 2095234"/>
                  <a:gd name="connsiteY13" fmla="*/ 2200159 h 2561350"/>
                  <a:gd name="connsiteX14" fmla="*/ 119866 w 2095234"/>
                  <a:gd name="connsiteY14" fmla="*/ 1497962 h 2561350"/>
                  <a:gd name="connsiteX15" fmla="*/ 281179 w 2095234"/>
                  <a:gd name="connsiteY15" fmla="*/ 1561668 h 2561350"/>
                  <a:gd name="connsiteX16" fmla="*/ 258905 w 2095234"/>
                  <a:gd name="connsiteY16" fmla="*/ 1045298 h 2561350"/>
                  <a:gd name="connsiteX17" fmla="*/ 146392 w 2095234"/>
                  <a:gd name="connsiteY17" fmla="*/ 1091040 h 2561350"/>
                  <a:gd name="connsiteX18" fmla="*/ 119866 w 2095234"/>
                  <a:gd name="connsiteY18" fmla="*/ 382371 h 2561350"/>
                  <a:gd name="connsiteX19" fmla="*/ 837656 w 2095234"/>
                  <a:gd name="connsiteY19" fmla="*/ 389002 h 2561350"/>
                  <a:gd name="connsiteX20" fmla="*/ 802752 w 2095234"/>
                  <a:gd name="connsiteY20" fmla="*/ 283670 h 2561350"/>
                  <a:gd name="connsiteX21" fmla="*/ 1038495 w 2095234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01239 w 2076607"/>
                  <a:gd name="connsiteY17" fmla="*/ 382371 h 2561350"/>
                  <a:gd name="connsiteX18" fmla="*/ 819029 w 2076607"/>
                  <a:gd name="connsiteY18" fmla="*/ 389002 h 2561350"/>
                  <a:gd name="connsiteX19" fmla="*/ 784125 w 2076607"/>
                  <a:gd name="connsiteY19" fmla="*/ 283670 h 2561350"/>
                  <a:gd name="connsiteX20" fmla="*/ 1019868 w 2076607"/>
                  <a:gd name="connsiteY20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36388 w 2076607"/>
                  <a:gd name="connsiteY17" fmla="*/ 727479 h 2561350"/>
                  <a:gd name="connsiteX18" fmla="*/ 101239 w 2076607"/>
                  <a:gd name="connsiteY18" fmla="*/ 382371 h 2561350"/>
                  <a:gd name="connsiteX19" fmla="*/ 819029 w 2076607"/>
                  <a:gd name="connsiteY19" fmla="*/ 389002 h 2561350"/>
                  <a:gd name="connsiteX20" fmla="*/ 784125 w 2076607"/>
                  <a:gd name="connsiteY20" fmla="*/ 283670 h 2561350"/>
                  <a:gd name="connsiteX21" fmla="*/ 1019868 w 2076607"/>
                  <a:gd name="connsiteY21" fmla="*/ 3 h 2561350"/>
                  <a:gd name="connsiteX0" fmla="*/ 1030195 w 2086934"/>
                  <a:gd name="connsiteY0" fmla="*/ 3 h 2561350"/>
                  <a:gd name="connsiteX1" fmla="*/ 1244508 w 2086934"/>
                  <a:gd name="connsiteY1" fmla="*/ 286050 h 2561350"/>
                  <a:gd name="connsiteX2" fmla="*/ 1222372 w 2086934"/>
                  <a:gd name="connsiteY2" fmla="*/ 389002 h 2561350"/>
                  <a:gd name="connsiteX3" fmla="*/ 1973660 w 2086934"/>
                  <a:gd name="connsiteY3" fmla="*/ 369108 h 2561350"/>
                  <a:gd name="connsiteX4" fmla="*/ 1967028 w 2086934"/>
                  <a:gd name="connsiteY4" fmla="*/ 1096546 h 2561350"/>
                  <a:gd name="connsiteX5" fmla="*/ 1864448 w 2086934"/>
                  <a:gd name="connsiteY5" fmla="*/ 1037347 h 2561350"/>
                  <a:gd name="connsiteX6" fmla="*/ 1848806 w 2086934"/>
                  <a:gd name="connsiteY6" fmla="*/ 1520560 h 2561350"/>
                  <a:gd name="connsiteX7" fmla="*/ 2000186 w 2086934"/>
                  <a:gd name="connsiteY7" fmla="*/ 1456260 h 2561350"/>
                  <a:gd name="connsiteX8" fmla="*/ 1953766 w 2086934"/>
                  <a:gd name="connsiteY8" fmla="*/ 2180265 h 2561350"/>
                  <a:gd name="connsiteX9" fmla="*/ 1224635 w 2086934"/>
                  <a:gd name="connsiteY9" fmla="*/ 2167002 h 2561350"/>
                  <a:gd name="connsiteX10" fmla="*/ 1244508 w 2086934"/>
                  <a:gd name="connsiteY10" fmla="*/ 2275300 h 2561350"/>
                  <a:gd name="connsiteX11" fmla="*/ 794452 w 2086934"/>
                  <a:gd name="connsiteY11" fmla="*/ 2277680 h 2561350"/>
                  <a:gd name="connsiteX12" fmla="*/ 824385 w 2086934"/>
                  <a:gd name="connsiteY12" fmla="*/ 2167002 h 2561350"/>
                  <a:gd name="connsiteX13" fmla="*/ 131460 w 2086934"/>
                  <a:gd name="connsiteY13" fmla="*/ 2200159 h 2561350"/>
                  <a:gd name="connsiteX14" fmla="*/ 111566 w 2086934"/>
                  <a:gd name="connsiteY14" fmla="*/ 1497962 h 2561350"/>
                  <a:gd name="connsiteX15" fmla="*/ 272879 w 2086934"/>
                  <a:gd name="connsiteY15" fmla="*/ 1561668 h 2561350"/>
                  <a:gd name="connsiteX16" fmla="*/ 250605 w 2086934"/>
                  <a:gd name="connsiteY16" fmla="*/ 1045298 h 2561350"/>
                  <a:gd name="connsiteX17" fmla="*/ 9943 w 2086934"/>
                  <a:gd name="connsiteY17" fmla="*/ 1018431 h 2561350"/>
                  <a:gd name="connsiteX18" fmla="*/ 111566 w 2086934"/>
                  <a:gd name="connsiteY18" fmla="*/ 382371 h 2561350"/>
                  <a:gd name="connsiteX19" fmla="*/ 829356 w 2086934"/>
                  <a:gd name="connsiteY19" fmla="*/ 389002 h 2561350"/>
                  <a:gd name="connsiteX20" fmla="*/ 794452 w 2086934"/>
                  <a:gd name="connsiteY20" fmla="*/ 283670 h 2561350"/>
                  <a:gd name="connsiteX21" fmla="*/ 1030195 w 2086934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270566 w 2084621"/>
                  <a:gd name="connsiteY14" fmla="*/ 1561668 h 2561350"/>
                  <a:gd name="connsiteX15" fmla="*/ 248292 w 2084621"/>
                  <a:gd name="connsiteY15" fmla="*/ 1045298 h 2561350"/>
                  <a:gd name="connsiteX16" fmla="*/ 7630 w 2084621"/>
                  <a:gd name="connsiteY16" fmla="*/ 1018431 h 2561350"/>
                  <a:gd name="connsiteX17" fmla="*/ 109253 w 2084621"/>
                  <a:gd name="connsiteY17" fmla="*/ 382371 h 2561350"/>
                  <a:gd name="connsiteX18" fmla="*/ 827043 w 2084621"/>
                  <a:gd name="connsiteY18" fmla="*/ 389002 h 2561350"/>
                  <a:gd name="connsiteX19" fmla="*/ 792139 w 2084621"/>
                  <a:gd name="connsiteY19" fmla="*/ 283670 h 2561350"/>
                  <a:gd name="connsiteX20" fmla="*/ 1027882 w 2084621"/>
                  <a:gd name="connsiteY20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76730 w 2084621"/>
                  <a:gd name="connsiteY14" fmla="*/ 1866419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33820 w 2090559"/>
                  <a:gd name="connsiteY0" fmla="*/ 3 h 2561350"/>
                  <a:gd name="connsiteX1" fmla="*/ 1248133 w 2090559"/>
                  <a:gd name="connsiteY1" fmla="*/ 286050 h 2561350"/>
                  <a:gd name="connsiteX2" fmla="*/ 1225997 w 2090559"/>
                  <a:gd name="connsiteY2" fmla="*/ 389002 h 2561350"/>
                  <a:gd name="connsiteX3" fmla="*/ 1977285 w 2090559"/>
                  <a:gd name="connsiteY3" fmla="*/ 369108 h 2561350"/>
                  <a:gd name="connsiteX4" fmla="*/ 1970653 w 2090559"/>
                  <a:gd name="connsiteY4" fmla="*/ 1096546 h 2561350"/>
                  <a:gd name="connsiteX5" fmla="*/ 1868073 w 2090559"/>
                  <a:gd name="connsiteY5" fmla="*/ 1037347 h 2561350"/>
                  <a:gd name="connsiteX6" fmla="*/ 1852431 w 2090559"/>
                  <a:gd name="connsiteY6" fmla="*/ 1520560 h 2561350"/>
                  <a:gd name="connsiteX7" fmla="*/ 2003811 w 2090559"/>
                  <a:gd name="connsiteY7" fmla="*/ 1456260 h 2561350"/>
                  <a:gd name="connsiteX8" fmla="*/ 1957391 w 2090559"/>
                  <a:gd name="connsiteY8" fmla="*/ 2180265 h 2561350"/>
                  <a:gd name="connsiteX9" fmla="*/ 1228260 w 2090559"/>
                  <a:gd name="connsiteY9" fmla="*/ 2167002 h 2561350"/>
                  <a:gd name="connsiteX10" fmla="*/ 1248133 w 2090559"/>
                  <a:gd name="connsiteY10" fmla="*/ 2275300 h 2561350"/>
                  <a:gd name="connsiteX11" fmla="*/ 798077 w 2090559"/>
                  <a:gd name="connsiteY11" fmla="*/ 2277680 h 2561350"/>
                  <a:gd name="connsiteX12" fmla="*/ 828010 w 2090559"/>
                  <a:gd name="connsiteY12" fmla="*/ 2167002 h 2561350"/>
                  <a:gd name="connsiteX13" fmla="*/ 135085 w 2090559"/>
                  <a:gd name="connsiteY13" fmla="*/ 2200159 h 2561350"/>
                  <a:gd name="connsiteX14" fmla="*/ 6108 w 2090559"/>
                  <a:gd name="connsiteY14" fmla="*/ 1657531 h 2561350"/>
                  <a:gd name="connsiteX15" fmla="*/ 276504 w 2090559"/>
                  <a:gd name="connsiteY15" fmla="*/ 1561668 h 2561350"/>
                  <a:gd name="connsiteX16" fmla="*/ 254230 w 2090559"/>
                  <a:gd name="connsiteY16" fmla="*/ 1045298 h 2561350"/>
                  <a:gd name="connsiteX17" fmla="*/ 13568 w 2090559"/>
                  <a:gd name="connsiteY17" fmla="*/ 1018431 h 2561350"/>
                  <a:gd name="connsiteX18" fmla="*/ 115191 w 2090559"/>
                  <a:gd name="connsiteY18" fmla="*/ 382371 h 2561350"/>
                  <a:gd name="connsiteX19" fmla="*/ 832981 w 2090559"/>
                  <a:gd name="connsiteY19" fmla="*/ 389002 h 2561350"/>
                  <a:gd name="connsiteX20" fmla="*/ 798077 w 2090559"/>
                  <a:gd name="connsiteY20" fmla="*/ 283670 h 2561350"/>
                  <a:gd name="connsiteX21" fmla="*/ 1033820 w 2090559"/>
                  <a:gd name="connsiteY21" fmla="*/ 3 h 2561350"/>
                  <a:gd name="connsiteX0" fmla="*/ 1032856 w 2089595"/>
                  <a:gd name="connsiteY0" fmla="*/ 3 h 2561350"/>
                  <a:gd name="connsiteX1" fmla="*/ 1247169 w 2089595"/>
                  <a:gd name="connsiteY1" fmla="*/ 286050 h 2561350"/>
                  <a:gd name="connsiteX2" fmla="*/ 1225033 w 2089595"/>
                  <a:gd name="connsiteY2" fmla="*/ 389002 h 2561350"/>
                  <a:gd name="connsiteX3" fmla="*/ 1976321 w 2089595"/>
                  <a:gd name="connsiteY3" fmla="*/ 369108 h 2561350"/>
                  <a:gd name="connsiteX4" fmla="*/ 1969689 w 2089595"/>
                  <a:gd name="connsiteY4" fmla="*/ 1096546 h 2561350"/>
                  <a:gd name="connsiteX5" fmla="*/ 1867109 w 2089595"/>
                  <a:gd name="connsiteY5" fmla="*/ 1037347 h 2561350"/>
                  <a:gd name="connsiteX6" fmla="*/ 1851467 w 2089595"/>
                  <a:gd name="connsiteY6" fmla="*/ 1520560 h 2561350"/>
                  <a:gd name="connsiteX7" fmla="*/ 2002847 w 2089595"/>
                  <a:gd name="connsiteY7" fmla="*/ 1456260 h 2561350"/>
                  <a:gd name="connsiteX8" fmla="*/ 1956427 w 2089595"/>
                  <a:gd name="connsiteY8" fmla="*/ 2180265 h 2561350"/>
                  <a:gd name="connsiteX9" fmla="*/ 1227296 w 2089595"/>
                  <a:gd name="connsiteY9" fmla="*/ 2167002 h 2561350"/>
                  <a:gd name="connsiteX10" fmla="*/ 1247169 w 2089595"/>
                  <a:gd name="connsiteY10" fmla="*/ 2275300 h 2561350"/>
                  <a:gd name="connsiteX11" fmla="*/ 797113 w 2089595"/>
                  <a:gd name="connsiteY11" fmla="*/ 2277680 h 2561350"/>
                  <a:gd name="connsiteX12" fmla="*/ 827046 w 2089595"/>
                  <a:gd name="connsiteY12" fmla="*/ 2167002 h 2561350"/>
                  <a:gd name="connsiteX13" fmla="*/ 134121 w 2089595"/>
                  <a:gd name="connsiteY13" fmla="*/ 2200159 h 2561350"/>
                  <a:gd name="connsiteX14" fmla="*/ 5144 w 2089595"/>
                  <a:gd name="connsiteY14" fmla="*/ 1657531 h 2561350"/>
                  <a:gd name="connsiteX15" fmla="*/ 275540 w 2089595"/>
                  <a:gd name="connsiteY15" fmla="*/ 1561668 h 2561350"/>
                  <a:gd name="connsiteX16" fmla="*/ 253266 w 2089595"/>
                  <a:gd name="connsiteY16" fmla="*/ 1045298 h 2561350"/>
                  <a:gd name="connsiteX17" fmla="*/ 12604 w 2089595"/>
                  <a:gd name="connsiteY17" fmla="*/ 1018431 h 2561350"/>
                  <a:gd name="connsiteX18" fmla="*/ 114227 w 2089595"/>
                  <a:gd name="connsiteY18" fmla="*/ 382371 h 2561350"/>
                  <a:gd name="connsiteX19" fmla="*/ 832017 w 2089595"/>
                  <a:gd name="connsiteY19" fmla="*/ 389002 h 2561350"/>
                  <a:gd name="connsiteX20" fmla="*/ 797113 w 2089595"/>
                  <a:gd name="connsiteY20" fmla="*/ 283670 h 2561350"/>
                  <a:gd name="connsiteX21" fmla="*/ 1032856 w 2089595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863015 w 2081039"/>
                  <a:gd name="connsiteY4" fmla="*/ 1037347 h 2561350"/>
                  <a:gd name="connsiteX5" fmla="*/ 1847373 w 2081039"/>
                  <a:gd name="connsiteY5" fmla="*/ 1520560 h 2561350"/>
                  <a:gd name="connsiteX6" fmla="*/ 1998753 w 2081039"/>
                  <a:gd name="connsiteY6" fmla="*/ 1456260 h 2561350"/>
                  <a:gd name="connsiteX7" fmla="*/ 1952333 w 2081039"/>
                  <a:gd name="connsiteY7" fmla="*/ 2180265 h 2561350"/>
                  <a:gd name="connsiteX8" fmla="*/ 1223202 w 2081039"/>
                  <a:gd name="connsiteY8" fmla="*/ 2167002 h 2561350"/>
                  <a:gd name="connsiteX9" fmla="*/ 1243075 w 2081039"/>
                  <a:gd name="connsiteY9" fmla="*/ 2275300 h 2561350"/>
                  <a:gd name="connsiteX10" fmla="*/ 793019 w 2081039"/>
                  <a:gd name="connsiteY10" fmla="*/ 2277680 h 2561350"/>
                  <a:gd name="connsiteX11" fmla="*/ 822952 w 2081039"/>
                  <a:gd name="connsiteY11" fmla="*/ 2167002 h 2561350"/>
                  <a:gd name="connsiteX12" fmla="*/ 130027 w 2081039"/>
                  <a:gd name="connsiteY12" fmla="*/ 2200159 h 2561350"/>
                  <a:gd name="connsiteX13" fmla="*/ 1050 w 2081039"/>
                  <a:gd name="connsiteY13" fmla="*/ 1657531 h 2561350"/>
                  <a:gd name="connsiteX14" fmla="*/ 271446 w 2081039"/>
                  <a:gd name="connsiteY14" fmla="*/ 1561668 h 2561350"/>
                  <a:gd name="connsiteX15" fmla="*/ 249172 w 2081039"/>
                  <a:gd name="connsiteY15" fmla="*/ 1045298 h 2561350"/>
                  <a:gd name="connsiteX16" fmla="*/ 8510 w 2081039"/>
                  <a:gd name="connsiteY16" fmla="*/ 1018431 h 2561350"/>
                  <a:gd name="connsiteX17" fmla="*/ 110133 w 2081039"/>
                  <a:gd name="connsiteY17" fmla="*/ 382371 h 2561350"/>
                  <a:gd name="connsiteX18" fmla="*/ 827923 w 2081039"/>
                  <a:gd name="connsiteY18" fmla="*/ 389002 h 2561350"/>
                  <a:gd name="connsiteX19" fmla="*/ 793019 w 2081039"/>
                  <a:gd name="connsiteY19" fmla="*/ 283670 h 2561350"/>
                  <a:gd name="connsiteX20" fmla="*/ 1028762 w 2081039"/>
                  <a:gd name="connsiteY20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933270 w 2081039"/>
                  <a:gd name="connsiteY4" fmla="*/ 764780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890996 w 2072429"/>
                  <a:gd name="connsiteY7" fmla="*/ 1722186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47373 w 2072429"/>
                  <a:gd name="connsiteY5" fmla="*/ 1535481 h 2561350"/>
                  <a:gd name="connsiteX6" fmla="*/ 2065070 w 2072429"/>
                  <a:gd name="connsiteY6" fmla="*/ 1597847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997927 w 2072429"/>
                  <a:gd name="connsiteY5" fmla="*/ 118007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069564" h="2561350">
                    <a:moveTo>
                      <a:pt x="1028762" y="3"/>
                    </a:moveTo>
                    <a:cubicBezTo>
                      <a:pt x="1197831" y="-691"/>
                      <a:pt x="1365814" y="120921"/>
                      <a:pt x="1243075" y="286050"/>
                    </a:cubicBezTo>
                    <a:cubicBezTo>
                      <a:pt x="1226965" y="315682"/>
                      <a:pt x="1215183" y="348101"/>
                      <a:pt x="1220939" y="389002"/>
                    </a:cubicBezTo>
                    <a:cubicBezTo>
                      <a:pt x="1226007" y="528261"/>
                      <a:pt x="1696102" y="461119"/>
                      <a:pt x="1959793" y="361648"/>
                    </a:cubicBezTo>
                    <a:cubicBezTo>
                      <a:pt x="2053648" y="496394"/>
                      <a:pt x="2070837" y="822506"/>
                      <a:pt x="2067556" y="961234"/>
                    </a:cubicBezTo>
                    <a:cubicBezTo>
                      <a:pt x="2071425" y="1080232"/>
                      <a:pt x="2014728" y="1106744"/>
                      <a:pt x="1881048" y="1030865"/>
                    </a:cubicBezTo>
                    <a:cubicBezTo>
                      <a:pt x="1483772" y="845572"/>
                      <a:pt x="1585020" y="1699608"/>
                      <a:pt x="1847373" y="1535481"/>
                    </a:cubicBezTo>
                    <a:cubicBezTo>
                      <a:pt x="1929125" y="1495441"/>
                      <a:pt x="2055039" y="1373504"/>
                      <a:pt x="2065070" y="1597847"/>
                    </a:cubicBezTo>
                    <a:cubicBezTo>
                      <a:pt x="2080077" y="1677957"/>
                      <a:pt x="2061145" y="2086235"/>
                      <a:pt x="1952333" y="2180265"/>
                    </a:cubicBezTo>
                    <a:cubicBezTo>
                      <a:pt x="1755709" y="2153739"/>
                      <a:pt x="1373407" y="2007849"/>
                      <a:pt x="1223202" y="2167002"/>
                    </a:cubicBezTo>
                    <a:cubicBezTo>
                      <a:pt x="1209721" y="2193452"/>
                      <a:pt x="1212523" y="2230274"/>
                      <a:pt x="1243075" y="2275300"/>
                    </a:cubicBezTo>
                    <a:cubicBezTo>
                      <a:pt x="1483581" y="2660267"/>
                      <a:pt x="581086" y="2652331"/>
                      <a:pt x="793019" y="2277680"/>
                    </a:cubicBezTo>
                    <a:cubicBezTo>
                      <a:pt x="831994" y="2223379"/>
                      <a:pt x="839802" y="2190096"/>
                      <a:pt x="822952" y="2167002"/>
                    </a:cubicBezTo>
                    <a:cubicBezTo>
                      <a:pt x="720184" y="2021111"/>
                      <a:pt x="378685" y="2147108"/>
                      <a:pt x="130027" y="2200159"/>
                    </a:cubicBezTo>
                    <a:cubicBezTo>
                      <a:pt x="37391" y="2130168"/>
                      <a:pt x="-7600" y="1771407"/>
                      <a:pt x="1050" y="1657531"/>
                    </a:cubicBezTo>
                    <a:cubicBezTo>
                      <a:pt x="24620" y="1416831"/>
                      <a:pt x="117773" y="1502066"/>
                      <a:pt x="271446" y="1561668"/>
                    </a:cubicBezTo>
                    <a:cubicBezTo>
                      <a:pt x="483628" y="1635999"/>
                      <a:pt x="591036" y="1022800"/>
                      <a:pt x="249172" y="1045298"/>
                    </a:cubicBezTo>
                    <a:cubicBezTo>
                      <a:pt x="168463" y="1050498"/>
                      <a:pt x="31683" y="1183628"/>
                      <a:pt x="8510" y="1018431"/>
                    </a:cubicBezTo>
                    <a:cubicBezTo>
                      <a:pt x="-14663" y="907943"/>
                      <a:pt x="13766" y="478572"/>
                      <a:pt x="110133" y="382371"/>
                    </a:cubicBezTo>
                    <a:cubicBezTo>
                      <a:pt x="506339" y="514999"/>
                      <a:pt x="789812" y="488473"/>
                      <a:pt x="827923" y="389002"/>
                    </a:cubicBezTo>
                    <a:cubicBezTo>
                      <a:pt x="838244" y="365427"/>
                      <a:pt x="828672" y="333342"/>
                      <a:pt x="793019" y="283670"/>
                    </a:cubicBezTo>
                    <a:cubicBezTo>
                      <a:pt x="687053" y="96344"/>
                      <a:pt x="859693" y="698"/>
                      <a:pt x="1028762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2">
                      <a:lumMod val="75000"/>
                    </a:schemeClr>
                  </a:gs>
                  <a:gs pos="100000">
                    <a:schemeClr val="tx2"/>
                  </a:gs>
                </a:gsLst>
                <a:lin ang="5400000" scaled="1"/>
                <a:tileRect/>
              </a:gradFill>
              <a:ln>
                <a:noFill/>
              </a:ln>
              <a:effectLst/>
              <a:sp3d prstMaterial="dkEdge">
                <a:bevelT w="508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1" name="Rectangle 5"/>
              <p:cNvSpPr/>
              <p:nvPr/>
            </p:nvSpPr>
            <p:spPr>
              <a:xfrm rot="5400000">
                <a:off x="6225169" y="4496805"/>
                <a:ext cx="1427811" cy="1792219"/>
              </a:xfrm>
              <a:custGeom>
                <a:avLst/>
                <a:gdLst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949187"/>
                  <a:gd name="connsiteY0" fmla="*/ 3 h 2561350"/>
                  <a:gd name="connsiteX1" fmla="*/ 1132942 w 1949187"/>
                  <a:gd name="connsiteY1" fmla="*/ 286050 h 2561350"/>
                  <a:gd name="connsiteX2" fmla="*/ 1110806 w 1949187"/>
                  <a:gd name="connsiteY2" fmla="*/ 389002 h 2561350"/>
                  <a:gd name="connsiteX3" fmla="*/ 1862094 w 1949187"/>
                  <a:gd name="connsiteY3" fmla="*/ 369108 h 2561350"/>
                  <a:gd name="connsiteX4" fmla="*/ 1842200 w 1949187"/>
                  <a:gd name="connsiteY4" fmla="*/ 1063389 h 2561350"/>
                  <a:gd name="connsiteX5" fmla="*/ 1752882 w 1949187"/>
                  <a:gd name="connsiteY5" fmla="*/ 1037347 h 2561350"/>
                  <a:gd name="connsiteX6" fmla="*/ 1750502 w 1949187"/>
                  <a:gd name="connsiteY6" fmla="*/ 1487403 h 2561350"/>
                  <a:gd name="connsiteX7" fmla="*/ 1842200 w 1949187"/>
                  <a:gd name="connsiteY7" fmla="*/ 1449629 h 2561350"/>
                  <a:gd name="connsiteX8" fmla="*/ 1842200 w 1949187"/>
                  <a:gd name="connsiteY8" fmla="*/ 2167002 h 2561350"/>
                  <a:gd name="connsiteX9" fmla="*/ 1113069 w 1949187"/>
                  <a:gd name="connsiteY9" fmla="*/ 2167002 h 2561350"/>
                  <a:gd name="connsiteX10" fmla="*/ 1132942 w 1949187"/>
                  <a:gd name="connsiteY10" fmla="*/ 2275300 h 2561350"/>
                  <a:gd name="connsiteX11" fmla="*/ 682886 w 1949187"/>
                  <a:gd name="connsiteY11" fmla="*/ 2277680 h 2561350"/>
                  <a:gd name="connsiteX12" fmla="*/ 712819 w 1949187"/>
                  <a:gd name="connsiteY12" fmla="*/ 2167002 h 2561350"/>
                  <a:gd name="connsiteX13" fmla="*/ 46420 w 1949187"/>
                  <a:gd name="connsiteY13" fmla="*/ 2167002 h 2561350"/>
                  <a:gd name="connsiteX14" fmla="*/ 46420 w 1949187"/>
                  <a:gd name="connsiteY14" fmla="*/ 1458174 h 2561350"/>
                  <a:gd name="connsiteX15" fmla="*/ 141419 w 1949187"/>
                  <a:gd name="connsiteY15" fmla="*/ 1495354 h 2561350"/>
                  <a:gd name="connsiteX16" fmla="*/ 139039 w 1949187"/>
                  <a:gd name="connsiteY16" fmla="*/ 1045298 h 2561350"/>
                  <a:gd name="connsiteX17" fmla="*/ 46420 w 1949187"/>
                  <a:gd name="connsiteY17" fmla="*/ 1071146 h 2561350"/>
                  <a:gd name="connsiteX18" fmla="*/ 0 w 1949187"/>
                  <a:gd name="connsiteY18" fmla="*/ 382371 h 2561350"/>
                  <a:gd name="connsiteX19" fmla="*/ 717790 w 1949187"/>
                  <a:gd name="connsiteY19" fmla="*/ 389002 h 2561350"/>
                  <a:gd name="connsiteX20" fmla="*/ 682886 w 1949187"/>
                  <a:gd name="connsiteY20" fmla="*/ 283670 h 2561350"/>
                  <a:gd name="connsiteX21" fmla="*/ 918629 w 1949187"/>
                  <a:gd name="connsiteY21" fmla="*/ 3 h 2561350"/>
                  <a:gd name="connsiteX0" fmla="*/ 918629 w 1966660"/>
                  <a:gd name="connsiteY0" fmla="*/ 3 h 2561350"/>
                  <a:gd name="connsiteX1" fmla="*/ 1132942 w 1966660"/>
                  <a:gd name="connsiteY1" fmla="*/ 286050 h 2561350"/>
                  <a:gd name="connsiteX2" fmla="*/ 1110806 w 1966660"/>
                  <a:gd name="connsiteY2" fmla="*/ 389002 h 2561350"/>
                  <a:gd name="connsiteX3" fmla="*/ 1862094 w 1966660"/>
                  <a:gd name="connsiteY3" fmla="*/ 369108 h 2561350"/>
                  <a:gd name="connsiteX4" fmla="*/ 1842200 w 1966660"/>
                  <a:gd name="connsiteY4" fmla="*/ 1063389 h 2561350"/>
                  <a:gd name="connsiteX5" fmla="*/ 1752882 w 1966660"/>
                  <a:gd name="connsiteY5" fmla="*/ 1037347 h 2561350"/>
                  <a:gd name="connsiteX6" fmla="*/ 1750502 w 1966660"/>
                  <a:gd name="connsiteY6" fmla="*/ 1487403 h 2561350"/>
                  <a:gd name="connsiteX7" fmla="*/ 1842200 w 1966660"/>
                  <a:gd name="connsiteY7" fmla="*/ 1449629 h 2561350"/>
                  <a:gd name="connsiteX8" fmla="*/ 1842200 w 1966660"/>
                  <a:gd name="connsiteY8" fmla="*/ 2167002 h 2561350"/>
                  <a:gd name="connsiteX9" fmla="*/ 1113069 w 1966660"/>
                  <a:gd name="connsiteY9" fmla="*/ 2167002 h 2561350"/>
                  <a:gd name="connsiteX10" fmla="*/ 1132942 w 1966660"/>
                  <a:gd name="connsiteY10" fmla="*/ 2275300 h 2561350"/>
                  <a:gd name="connsiteX11" fmla="*/ 682886 w 1966660"/>
                  <a:gd name="connsiteY11" fmla="*/ 2277680 h 2561350"/>
                  <a:gd name="connsiteX12" fmla="*/ 712819 w 1966660"/>
                  <a:gd name="connsiteY12" fmla="*/ 2167002 h 2561350"/>
                  <a:gd name="connsiteX13" fmla="*/ 46420 w 1966660"/>
                  <a:gd name="connsiteY13" fmla="*/ 2167002 h 2561350"/>
                  <a:gd name="connsiteX14" fmla="*/ 46420 w 1966660"/>
                  <a:gd name="connsiteY14" fmla="*/ 1458174 h 2561350"/>
                  <a:gd name="connsiteX15" fmla="*/ 141419 w 1966660"/>
                  <a:gd name="connsiteY15" fmla="*/ 1495354 h 2561350"/>
                  <a:gd name="connsiteX16" fmla="*/ 139039 w 1966660"/>
                  <a:gd name="connsiteY16" fmla="*/ 1045298 h 2561350"/>
                  <a:gd name="connsiteX17" fmla="*/ 46420 w 1966660"/>
                  <a:gd name="connsiteY17" fmla="*/ 1071146 h 2561350"/>
                  <a:gd name="connsiteX18" fmla="*/ 0 w 1966660"/>
                  <a:gd name="connsiteY18" fmla="*/ 382371 h 2561350"/>
                  <a:gd name="connsiteX19" fmla="*/ 717790 w 1966660"/>
                  <a:gd name="connsiteY19" fmla="*/ 389002 h 2561350"/>
                  <a:gd name="connsiteX20" fmla="*/ 682886 w 1966660"/>
                  <a:gd name="connsiteY20" fmla="*/ 283670 h 2561350"/>
                  <a:gd name="connsiteX21" fmla="*/ 918629 w 1966660"/>
                  <a:gd name="connsiteY21" fmla="*/ 3 h 2561350"/>
                  <a:gd name="connsiteX0" fmla="*/ 1023861 w 2071892"/>
                  <a:gd name="connsiteY0" fmla="*/ 3 h 2561350"/>
                  <a:gd name="connsiteX1" fmla="*/ 1238174 w 2071892"/>
                  <a:gd name="connsiteY1" fmla="*/ 286050 h 2561350"/>
                  <a:gd name="connsiteX2" fmla="*/ 1216038 w 2071892"/>
                  <a:gd name="connsiteY2" fmla="*/ 389002 h 2561350"/>
                  <a:gd name="connsiteX3" fmla="*/ 1967326 w 2071892"/>
                  <a:gd name="connsiteY3" fmla="*/ 369108 h 2561350"/>
                  <a:gd name="connsiteX4" fmla="*/ 1947432 w 2071892"/>
                  <a:gd name="connsiteY4" fmla="*/ 1063389 h 2561350"/>
                  <a:gd name="connsiteX5" fmla="*/ 1858114 w 2071892"/>
                  <a:gd name="connsiteY5" fmla="*/ 1037347 h 2561350"/>
                  <a:gd name="connsiteX6" fmla="*/ 1855734 w 2071892"/>
                  <a:gd name="connsiteY6" fmla="*/ 1487403 h 2561350"/>
                  <a:gd name="connsiteX7" fmla="*/ 1947432 w 2071892"/>
                  <a:gd name="connsiteY7" fmla="*/ 1449629 h 2561350"/>
                  <a:gd name="connsiteX8" fmla="*/ 1947432 w 2071892"/>
                  <a:gd name="connsiteY8" fmla="*/ 2167002 h 2561350"/>
                  <a:gd name="connsiteX9" fmla="*/ 1218301 w 2071892"/>
                  <a:gd name="connsiteY9" fmla="*/ 2167002 h 2561350"/>
                  <a:gd name="connsiteX10" fmla="*/ 1238174 w 2071892"/>
                  <a:gd name="connsiteY10" fmla="*/ 2275300 h 2561350"/>
                  <a:gd name="connsiteX11" fmla="*/ 788118 w 2071892"/>
                  <a:gd name="connsiteY11" fmla="*/ 2277680 h 2561350"/>
                  <a:gd name="connsiteX12" fmla="*/ 818051 w 2071892"/>
                  <a:gd name="connsiteY12" fmla="*/ 2167002 h 2561350"/>
                  <a:gd name="connsiteX13" fmla="*/ 151652 w 2071892"/>
                  <a:gd name="connsiteY13" fmla="*/ 2167002 h 2561350"/>
                  <a:gd name="connsiteX14" fmla="*/ 151652 w 2071892"/>
                  <a:gd name="connsiteY14" fmla="*/ 1458174 h 2561350"/>
                  <a:gd name="connsiteX15" fmla="*/ 246651 w 2071892"/>
                  <a:gd name="connsiteY15" fmla="*/ 1495354 h 2561350"/>
                  <a:gd name="connsiteX16" fmla="*/ 244271 w 2071892"/>
                  <a:gd name="connsiteY16" fmla="*/ 1045298 h 2561350"/>
                  <a:gd name="connsiteX17" fmla="*/ 151652 w 2071892"/>
                  <a:gd name="connsiteY17" fmla="*/ 1071146 h 2561350"/>
                  <a:gd name="connsiteX18" fmla="*/ 105232 w 2071892"/>
                  <a:gd name="connsiteY18" fmla="*/ 382371 h 2561350"/>
                  <a:gd name="connsiteX19" fmla="*/ 823022 w 2071892"/>
                  <a:gd name="connsiteY19" fmla="*/ 389002 h 2561350"/>
                  <a:gd name="connsiteX20" fmla="*/ 788118 w 2071892"/>
                  <a:gd name="connsiteY20" fmla="*/ 283670 h 2561350"/>
                  <a:gd name="connsiteX21" fmla="*/ 1023861 w 2071892"/>
                  <a:gd name="connsiteY21" fmla="*/ 3 h 2561350"/>
                  <a:gd name="connsiteX0" fmla="*/ 1039756 w 2087787"/>
                  <a:gd name="connsiteY0" fmla="*/ 3 h 2561350"/>
                  <a:gd name="connsiteX1" fmla="*/ 1254069 w 2087787"/>
                  <a:gd name="connsiteY1" fmla="*/ 286050 h 2561350"/>
                  <a:gd name="connsiteX2" fmla="*/ 1231933 w 2087787"/>
                  <a:gd name="connsiteY2" fmla="*/ 389002 h 2561350"/>
                  <a:gd name="connsiteX3" fmla="*/ 1983221 w 2087787"/>
                  <a:gd name="connsiteY3" fmla="*/ 369108 h 2561350"/>
                  <a:gd name="connsiteX4" fmla="*/ 1963327 w 2087787"/>
                  <a:gd name="connsiteY4" fmla="*/ 1063389 h 2561350"/>
                  <a:gd name="connsiteX5" fmla="*/ 1874009 w 2087787"/>
                  <a:gd name="connsiteY5" fmla="*/ 1037347 h 2561350"/>
                  <a:gd name="connsiteX6" fmla="*/ 1871629 w 2087787"/>
                  <a:gd name="connsiteY6" fmla="*/ 1487403 h 2561350"/>
                  <a:gd name="connsiteX7" fmla="*/ 1963327 w 2087787"/>
                  <a:gd name="connsiteY7" fmla="*/ 1449629 h 2561350"/>
                  <a:gd name="connsiteX8" fmla="*/ 1963327 w 2087787"/>
                  <a:gd name="connsiteY8" fmla="*/ 2167002 h 2561350"/>
                  <a:gd name="connsiteX9" fmla="*/ 1234196 w 2087787"/>
                  <a:gd name="connsiteY9" fmla="*/ 2167002 h 2561350"/>
                  <a:gd name="connsiteX10" fmla="*/ 1254069 w 2087787"/>
                  <a:gd name="connsiteY10" fmla="*/ 2275300 h 2561350"/>
                  <a:gd name="connsiteX11" fmla="*/ 804013 w 2087787"/>
                  <a:gd name="connsiteY11" fmla="*/ 2277680 h 2561350"/>
                  <a:gd name="connsiteX12" fmla="*/ 833946 w 2087787"/>
                  <a:gd name="connsiteY12" fmla="*/ 2167002 h 2561350"/>
                  <a:gd name="connsiteX13" fmla="*/ 167547 w 2087787"/>
                  <a:gd name="connsiteY13" fmla="*/ 2167002 h 2561350"/>
                  <a:gd name="connsiteX14" fmla="*/ 167547 w 2087787"/>
                  <a:gd name="connsiteY14" fmla="*/ 1458174 h 2561350"/>
                  <a:gd name="connsiteX15" fmla="*/ 262546 w 2087787"/>
                  <a:gd name="connsiteY15" fmla="*/ 1495354 h 2561350"/>
                  <a:gd name="connsiteX16" fmla="*/ 260166 w 2087787"/>
                  <a:gd name="connsiteY16" fmla="*/ 1045298 h 2561350"/>
                  <a:gd name="connsiteX17" fmla="*/ 167547 w 2087787"/>
                  <a:gd name="connsiteY17" fmla="*/ 1071146 h 2561350"/>
                  <a:gd name="connsiteX18" fmla="*/ 121127 w 2087787"/>
                  <a:gd name="connsiteY18" fmla="*/ 382371 h 2561350"/>
                  <a:gd name="connsiteX19" fmla="*/ 838917 w 2087787"/>
                  <a:gd name="connsiteY19" fmla="*/ 389002 h 2561350"/>
                  <a:gd name="connsiteX20" fmla="*/ 804013 w 2087787"/>
                  <a:gd name="connsiteY20" fmla="*/ 283670 h 2561350"/>
                  <a:gd name="connsiteX21" fmla="*/ 1039756 w 2087787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88885"/>
                  <a:gd name="connsiteY0" fmla="*/ 3 h 2561350"/>
                  <a:gd name="connsiteX1" fmla="*/ 1239747 w 2088885"/>
                  <a:gd name="connsiteY1" fmla="*/ 286050 h 2561350"/>
                  <a:gd name="connsiteX2" fmla="*/ 1217611 w 2088885"/>
                  <a:gd name="connsiteY2" fmla="*/ 389002 h 2561350"/>
                  <a:gd name="connsiteX3" fmla="*/ 1968899 w 2088885"/>
                  <a:gd name="connsiteY3" fmla="*/ 369108 h 2561350"/>
                  <a:gd name="connsiteX4" fmla="*/ 1949005 w 2088885"/>
                  <a:gd name="connsiteY4" fmla="*/ 1063389 h 2561350"/>
                  <a:gd name="connsiteX5" fmla="*/ 1859687 w 2088885"/>
                  <a:gd name="connsiteY5" fmla="*/ 1037347 h 2561350"/>
                  <a:gd name="connsiteX6" fmla="*/ 1857307 w 2088885"/>
                  <a:gd name="connsiteY6" fmla="*/ 1487403 h 2561350"/>
                  <a:gd name="connsiteX7" fmla="*/ 1949005 w 2088885"/>
                  <a:gd name="connsiteY7" fmla="*/ 1449629 h 2561350"/>
                  <a:gd name="connsiteX8" fmla="*/ 1949005 w 2088885"/>
                  <a:gd name="connsiteY8" fmla="*/ 2167002 h 2561350"/>
                  <a:gd name="connsiteX9" fmla="*/ 1219874 w 2088885"/>
                  <a:gd name="connsiteY9" fmla="*/ 2167002 h 2561350"/>
                  <a:gd name="connsiteX10" fmla="*/ 1239747 w 2088885"/>
                  <a:gd name="connsiteY10" fmla="*/ 2275300 h 2561350"/>
                  <a:gd name="connsiteX11" fmla="*/ 789691 w 2088885"/>
                  <a:gd name="connsiteY11" fmla="*/ 2277680 h 2561350"/>
                  <a:gd name="connsiteX12" fmla="*/ 819624 w 2088885"/>
                  <a:gd name="connsiteY12" fmla="*/ 2167002 h 2561350"/>
                  <a:gd name="connsiteX13" fmla="*/ 153225 w 2088885"/>
                  <a:gd name="connsiteY13" fmla="*/ 2167002 h 2561350"/>
                  <a:gd name="connsiteX14" fmla="*/ 153225 w 2088885"/>
                  <a:gd name="connsiteY14" fmla="*/ 1458174 h 2561350"/>
                  <a:gd name="connsiteX15" fmla="*/ 248224 w 2088885"/>
                  <a:gd name="connsiteY15" fmla="*/ 1495354 h 2561350"/>
                  <a:gd name="connsiteX16" fmla="*/ 245844 w 2088885"/>
                  <a:gd name="connsiteY16" fmla="*/ 1045298 h 2561350"/>
                  <a:gd name="connsiteX17" fmla="*/ 153225 w 2088885"/>
                  <a:gd name="connsiteY17" fmla="*/ 1071146 h 2561350"/>
                  <a:gd name="connsiteX18" fmla="*/ 106805 w 2088885"/>
                  <a:gd name="connsiteY18" fmla="*/ 382371 h 2561350"/>
                  <a:gd name="connsiteX19" fmla="*/ 824595 w 2088885"/>
                  <a:gd name="connsiteY19" fmla="*/ 389002 h 2561350"/>
                  <a:gd name="connsiteX20" fmla="*/ 789691 w 2088885"/>
                  <a:gd name="connsiteY20" fmla="*/ 283670 h 2561350"/>
                  <a:gd name="connsiteX21" fmla="*/ 1025434 w 208888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102756"/>
                  <a:gd name="connsiteY0" fmla="*/ 3 h 2561350"/>
                  <a:gd name="connsiteX1" fmla="*/ 1239747 w 2102756"/>
                  <a:gd name="connsiteY1" fmla="*/ 286050 h 2561350"/>
                  <a:gd name="connsiteX2" fmla="*/ 1217611 w 2102756"/>
                  <a:gd name="connsiteY2" fmla="*/ 389002 h 2561350"/>
                  <a:gd name="connsiteX3" fmla="*/ 1968899 w 2102756"/>
                  <a:gd name="connsiteY3" fmla="*/ 369108 h 2561350"/>
                  <a:gd name="connsiteX4" fmla="*/ 1949005 w 2102756"/>
                  <a:gd name="connsiteY4" fmla="*/ 1063389 h 2561350"/>
                  <a:gd name="connsiteX5" fmla="*/ 1859687 w 2102756"/>
                  <a:gd name="connsiteY5" fmla="*/ 1037347 h 2561350"/>
                  <a:gd name="connsiteX6" fmla="*/ 1857307 w 2102756"/>
                  <a:gd name="connsiteY6" fmla="*/ 1487403 h 2561350"/>
                  <a:gd name="connsiteX7" fmla="*/ 1995425 w 2102756"/>
                  <a:gd name="connsiteY7" fmla="*/ 1456260 h 2561350"/>
                  <a:gd name="connsiteX8" fmla="*/ 1949005 w 2102756"/>
                  <a:gd name="connsiteY8" fmla="*/ 2167002 h 2561350"/>
                  <a:gd name="connsiteX9" fmla="*/ 1219874 w 2102756"/>
                  <a:gd name="connsiteY9" fmla="*/ 2167002 h 2561350"/>
                  <a:gd name="connsiteX10" fmla="*/ 1239747 w 2102756"/>
                  <a:gd name="connsiteY10" fmla="*/ 2275300 h 2561350"/>
                  <a:gd name="connsiteX11" fmla="*/ 789691 w 2102756"/>
                  <a:gd name="connsiteY11" fmla="*/ 2277680 h 2561350"/>
                  <a:gd name="connsiteX12" fmla="*/ 819624 w 2102756"/>
                  <a:gd name="connsiteY12" fmla="*/ 2167002 h 2561350"/>
                  <a:gd name="connsiteX13" fmla="*/ 153225 w 2102756"/>
                  <a:gd name="connsiteY13" fmla="*/ 2167002 h 2561350"/>
                  <a:gd name="connsiteX14" fmla="*/ 153225 w 2102756"/>
                  <a:gd name="connsiteY14" fmla="*/ 1458174 h 2561350"/>
                  <a:gd name="connsiteX15" fmla="*/ 248224 w 2102756"/>
                  <a:gd name="connsiteY15" fmla="*/ 1495354 h 2561350"/>
                  <a:gd name="connsiteX16" fmla="*/ 245844 w 2102756"/>
                  <a:gd name="connsiteY16" fmla="*/ 1045298 h 2561350"/>
                  <a:gd name="connsiteX17" fmla="*/ 153225 w 2102756"/>
                  <a:gd name="connsiteY17" fmla="*/ 1071146 h 2561350"/>
                  <a:gd name="connsiteX18" fmla="*/ 106805 w 2102756"/>
                  <a:gd name="connsiteY18" fmla="*/ 382371 h 2561350"/>
                  <a:gd name="connsiteX19" fmla="*/ 824595 w 2102756"/>
                  <a:gd name="connsiteY19" fmla="*/ 389002 h 2561350"/>
                  <a:gd name="connsiteX20" fmla="*/ 789691 w 2102756"/>
                  <a:gd name="connsiteY20" fmla="*/ 283670 h 2561350"/>
                  <a:gd name="connsiteX21" fmla="*/ 1025434 w 2102756"/>
                  <a:gd name="connsiteY21" fmla="*/ 3 h 2561350"/>
                  <a:gd name="connsiteX0" fmla="*/ 1025434 w 2076232"/>
                  <a:gd name="connsiteY0" fmla="*/ 3 h 2561350"/>
                  <a:gd name="connsiteX1" fmla="*/ 1239747 w 2076232"/>
                  <a:gd name="connsiteY1" fmla="*/ 286050 h 2561350"/>
                  <a:gd name="connsiteX2" fmla="*/ 1217611 w 2076232"/>
                  <a:gd name="connsiteY2" fmla="*/ 389002 h 2561350"/>
                  <a:gd name="connsiteX3" fmla="*/ 1968899 w 2076232"/>
                  <a:gd name="connsiteY3" fmla="*/ 369108 h 2561350"/>
                  <a:gd name="connsiteX4" fmla="*/ 1949005 w 2076232"/>
                  <a:gd name="connsiteY4" fmla="*/ 1063389 h 2561350"/>
                  <a:gd name="connsiteX5" fmla="*/ 1859687 w 2076232"/>
                  <a:gd name="connsiteY5" fmla="*/ 1037347 h 2561350"/>
                  <a:gd name="connsiteX6" fmla="*/ 1857307 w 2076232"/>
                  <a:gd name="connsiteY6" fmla="*/ 1487403 h 2561350"/>
                  <a:gd name="connsiteX7" fmla="*/ 1995425 w 2076232"/>
                  <a:gd name="connsiteY7" fmla="*/ 1456260 h 2561350"/>
                  <a:gd name="connsiteX8" fmla="*/ 1949005 w 2076232"/>
                  <a:gd name="connsiteY8" fmla="*/ 2167002 h 2561350"/>
                  <a:gd name="connsiteX9" fmla="*/ 1219874 w 2076232"/>
                  <a:gd name="connsiteY9" fmla="*/ 2167002 h 2561350"/>
                  <a:gd name="connsiteX10" fmla="*/ 1239747 w 2076232"/>
                  <a:gd name="connsiteY10" fmla="*/ 2275300 h 2561350"/>
                  <a:gd name="connsiteX11" fmla="*/ 789691 w 2076232"/>
                  <a:gd name="connsiteY11" fmla="*/ 2277680 h 2561350"/>
                  <a:gd name="connsiteX12" fmla="*/ 819624 w 2076232"/>
                  <a:gd name="connsiteY12" fmla="*/ 2167002 h 2561350"/>
                  <a:gd name="connsiteX13" fmla="*/ 153225 w 2076232"/>
                  <a:gd name="connsiteY13" fmla="*/ 2167002 h 2561350"/>
                  <a:gd name="connsiteX14" fmla="*/ 153225 w 2076232"/>
                  <a:gd name="connsiteY14" fmla="*/ 1458174 h 2561350"/>
                  <a:gd name="connsiteX15" fmla="*/ 248224 w 2076232"/>
                  <a:gd name="connsiteY15" fmla="*/ 1495354 h 2561350"/>
                  <a:gd name="connsiteX16" fmla="*/ 245844 w 2076232"/>
                  <a:gd name="connsiteY16" fmla="*/ 1045298 h 2561350"/>
                  <a:gd name="connsiteX17" fmla="*/ 153225 w 2076232"/>
                  <a:gd name="connsiteY17" fmla="*/ 1071146 h 2561350"/>
                  <a:gd name="connsiteX18" fmla="*/ 106805 w 2076232"/>
                  <a:gd name="connsiteY18" fmla="*/ 382371 h 2561350"/>
                  <a:gd name="connsiteX19" fmla="*/ 824595 w 2076232"/>
                  <a:gd name="connsiteY19" fmla="*/ 389002 h 2561350"/>
                  <a:gd name="connsiteX20" fmla="*/ 789691 w 2076232"/>
                  <a:gd name="connsiteY20" fmla="*/ 283670 h 2561350"/>
                  <a:gd name="connsiteX21" fmla="*/ 1025434 w 2076232"/>
                  <a:gd name="connsiteY21" fmla="*/ 3 h 2561350"/>
                  <a:gd name="connsiteX0" fmla="*/ 1025434 w 2077711"/>
                  <a:gd name="connsiteY0" fmla="*/ 3 h 2561350"/>
                  <a:gd name="connsiteX1" fmla="*/ 1239747 w 2077711"/>
                  <a:gd name="connsiteY1" fmla="*/ 286050 h 2561350"/>
                  <a:gd name="connsiteX2" fmla="*/ 1217611 w 2077711"/>
                  <a:gd name="connsiteY2" fmla="*/ 389002 h 2561350"/>
                  <a:gd name="connsiteX3" fmla="*/ 1968899 w 2077711"/>
                  <a:gd name="connsiteY3" fmla="*/ 369108 h 2561350"/>
                  <a:gd name="connsiteX4" fmla="*/ 1949005 w 2077711"/>
                  <a:gd name="connsiteY4" fmla="*/ 1063389 h 2561350"/>
                  <a:gd name="connsiteX5" fmla="*/ 1859687 w 2077711"/>
                  <a:gd name="connsiteY5" fmla="*/ 1037347 h 2561350"/>
                  <a:gd name="connsiteX6" fmla="*/ 1857307 w 2077711"/>
                  <a:gd name="connsiteY6" fmla="*/ 1487403 h 2561350"/>
                  <a:gd name="connsiteX7" fmla="*/ 1995425 w 2077711"/>
                  <a:gd name="connsiteY7" fmla="*/ 1456260 h 2561350"/>
                  <a:gd name="connsiteX8" fmla="*/ 1949005 w 2077711"/>
                  <a:gd name="connsiteY8" fmla="*/ 2167002 h 2561350"/>
                  <a:gd name="connsiteX9" fmla="*/ 1219874 w 2077711"/>
                  <a:gd name="connsiteY9" fmla="*/ 2167002 h 2561350"/>
                  <a:gd name="connsiteX10" fmla="*/ 1239747 w 2077711"/>
                  <a:gd name="connsiteY10" fmla="*/ 2275300 h 2561350"/>
                  <a:gd name="connsiteX11" fmla="*/ 789691 w 2077711"/>
                  <a:gd name="connsiteY11" fmla="*/ 2277680 h 2561350"/>
                  <a:gd name="connsiteX12" fmla="*/ 819624 w 2077711"/>
                  <a:gd name="connsiteY12" fmla="*/ 2167002 h 2561350"/>
                  <a:gd name="connsiteX13" fmla="*/ 153225 w 2077711"/>
                  <a:gd name="connsiteY13" fmla="*/ 2167002 h 2561350"/>
                  <a:gd name="connsiteX14" fmla="*/ 153225 w 2077711"/>
                  <a:gd name="connsiteY14" fmla="*/ 1458174 h 2561350"/>
                  <a:gd name="connsiteX15" fmla="*/ 248224 w 2077711"/>
                  <a:gd name="connsiteY15" fmla="*/ 1495354 h 2561350"/>
                  <a:gd name="connsiteX16" fmla="*/ 245844 w 2077711"/>
                  <a:gd name="connsiteY16" fmla="*/ 1045298 h 2561350"/>
                  <a:gd name="connsiteX17" fmla="*/ 153225 w 2077711"/>
                  <a:gd name="connsiteY17" fmla="*/ 1071146 h 2561350"/>
                  <a:gd name="connsiteX18" fmla="*/ 106805 w 2077711"/>
                  <a:gd name="connsiteY18" fmla="*/ 382371 h 2561350"/>
                  <a:gd name="connsiteX19" fmla="*/ 824595 w 2077711"/>
                  <a:gd name="connsiteY19" fmla="*/ 389002 h 2561350"/>
                  <a:gd name="connsiteX20" fmla="*/ 789691 w 2077711"/>
                  <a:gd name="connsiteY20" fmla="*/ 283670 h 2561350"/>
                  <a:gd name="connsiteX21" fmla="*/ 1025434 w 2077711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13436 w 2082173"/>
                  <a:gd name="connsiteY14" fmla="*/ 1511225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38495 w 2095234"/>
                  <a:gd name="connsiteY0" fmla="*/ 3 h 2561350"/>
                  <a:gd name="connsiteX1" fmla="*/ 1252808 w 2095234"/>
                  <a:gd name="connsiteY1" fmla="*/ 286050 h 2561350"/>
                  <a:gd name="connsiteX2" fmla="*/ 1230672 w 2095234"/>
                  <a:gd name="connsiteY2" fmla="*/ 389002 h 2561350"/>
                  <a:gd name="connsiteX3" fmla="*/ 1981960 w 2095234"/>
                  <a:gd name="connsiteY3" fmla="*/ 369108 h 2561350"/>
                  <a:gd name="connsiteX4" fmla="*/ 1975328 w 2095234"/>
                  <a:gd name="connsiteY4" fmla="*/ 1096546 h 2561350"/>
                  <a:gd name="connsiteX5" fmla="*/ 1872748 w 2095234"/>
                  <a:gd name="connsiteY5" fmla="*/ 1037347 h 2561350"/>
                  <a:gd name="connsiteX6" fmla="*/ 1857106 w 2095234"/>
                  <a:gd name="connsiteY6" fmla="*/ 1520560 h 2561350"/>
                  <a:gd name="connsiteX7" fmla="*/ 2008486 w 2095234"/>
                  <a:gd name="connsiteY7" fmla="*/ 1456260 h 2561350"/>
                  <a:gd name="connsiteX8" fmla="*/ 1962066 w 2095234"/>
                  <a:gd name="connsiteY8" fmla="*/ 2180265 h 2561350"/>
                  <a:gd name="connsiteX9" fmla="*/ 1232935 w 2095234"/>
                  <a:gd name="connsiteY9" fmla="*/ 2167002 h 2561350"/>
                  <a:gd name="connsiteX10" fmla="*/ 1252808 w 2095234"/>
                  <a:gd name="connsiteY10" fmla="*/ 2275300 h 2561350"/>
                  <a:gd name="connsiteX11" fmla="*/ 802752 w 2095234"/>
                  <a:gd name="connsiteY11" fmla="*/ 2277680 h 2561350"/>
                  <a:gd name="connsiteX12" fmla="*/ 832685 w 2095234"/>
                  <a:gd name="connsiteY12" fmla="*/ 2167002 h 2561350"/>
                  <a:gd name="connsiteX13" fmla="*/ 139760 w 2095234"/>
                  <a:gd name="connsiteY13" fmla="*/ 2200159 h 2561350"/>
                  <a:gd name="connsiteX14" fmla="*/ 119866 w 2095234"/>
                  <a:gd name="connsiteY14" fmla="*/ 1497962 h 2561350"/>
                  <a:gd name="connsiteX15" fmla="*/ 281179 w 2095234"/>
                  <a:gd name="connsiteY15" fmla="*/ 1561668 h 2561350"/>
                  <a:gd name="connsiteX16" fmla="*/ 258905 w 2095234"/>
                  <a:gd name="connsiteY16" fmla="*/ 1045298 h 2561350"/>
                  <a:gd name="connsiteX17" fmla="*/ 146392 w 2095234"/>
                  <a:gd name="connsiteY17" fmla="*/ 1091040 h 2561350"/>
                  <a:gd name="connsiteX18" fmla="*/ 119866 w 2095234"/>
                  <a:gd name="connsiteY18" fmla="*/ 382371 h 2561350"/>
                  <a:gd name="connsiteX19" fmla="*/ 837656 w 2095234"/>
                  <a:gd name="connsiteY19" fmla="*/ 389002 h 2561350"/>
                  <a:gd name="connsiteX20" fmla="*/ 802752 w 2095234"/>
                  <a:gd name="connsiteY20" fmla="*/ 283670 h 2561350"/>
                  <a:gd name="connsiteX21" fmla="*/ 1038495 w 2095234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01239 w 2076607"/>
                  <a:gd name="connsiteY17" fmla="*/ 382371 h 2561350"/>
                  <a:gd name="connsiteX18" fmla="*/ 819029 w 2076607"/>
                  <a:gd name="connsiteY18" fmla="*/ 389002 h 2561350"/>
                  <a:gd name="connsiteX19" fmla="*/ 784125 w 2076607"/>
                  <a:gd name="connsiteY19" fmla="*/ 283670 h 2561350"/>
                  <a:gd name="connsiteX20" fmla="*/ 1019868 w 2076607"/>
                  <a:gd name="connsiteY20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36388 w 2076607"/>
                  <a:gd name="connsiteY17" fmla="*/ 727479 h 2561350"/>
                  <a:gd name="connsiteX18" fmla="*/ 101239 w 2076607"/>
                  <a:gd name="connsiteY18" fmla="*/ 382371 h 2561350"/>
                  <a:gd name="connsiteX19" fmla="*/ 819029 w 2076607"/>
                  <a:gd name="connsiteY19" fmla="*/ 389002 h 2561350"/>
                  <a:gd name="connsiteX20" fmla="*/ 784125 w 2076607"/>
                  <a:gd name="connsiteY20" fmla="*/ 283670 h 2561350"/>
                  <a:gd name="connsiteX21" fmla="*/ 1019868 w 2076607"/>
                  <a:gd name="connsiteY21" fmla="*/ 3 h 2561350"/>
                  <a:gd name="connsiteX0" fmla="*/ 1030195 w 2086934"/>
                  <a:gd name="connsiteY0" fmla="*/ 3 h 2561350"/>
                  <a:gd name="connsiteX1" fmla="*/ 1244508 w 2086934"/>
                  <a:gd name="connsiteY1" fmla="*/ 286050 h 2561350"/>
                  <a:gd name="connsiteX2" fmla="*/ 1222372 w 2086934"/>
                  <a:gd name="connsiteY2" fmla="*/ 389002 h 2561350"/>
                  <a:gd name="connsiteX3" fmla="*/ 1973660 w 2086934"/>
                  <a:gd name="connsiteY3" fmla="*/ 369108 h 2561350"/>
                  <a:gd name="connsiteX4" fmla="*/ 1967028 w 2086934"/>
                  <a:gd name="connsiteY4" fmla="*/ 1096546 h 2561350"/>
                  <a:gd name="connsiteX5" fmla="*/ 1864448 w 2086934"/>
                  <a:gd name="connsiteY5" fmla="*/ 1037347 h 2561350"/>
                  <a:gd name="connsiteX6" fmla="*/ 1848806 w 2086934"/>
                  <a:gd name="connsiteY6" fmla="*/ 1520560 h 2561350"/>
                  <a:gd name="connsiteX7" fmla="*/ 2000186 w 2086934"/>
                  <a:gd name="connsiteY7" fmla="*/ 1456260 h 2561350"/>
                  <a:gd name="connsiteX8" fmla="*/ 1953766 w 2086934"/>
                  <a:gd name="connsiteY8" fmla="*/ 2180265 h 2561350"/>
                  <a:gd name="connsiteX9" fmla="*/ 1224635 w 2086934"/>
                  <a:gd name="connsiteY9" fmla="*/ 2167002 h 2561350"/>
                  <a:gd name="connsiteX10" fmla="*/ 1244508 w 2086934"/>
                  <a:gd name="connsiteY10" fmla="*/ 2275300 h 2561350"/>
                  <a:gd name="connsiteX11" fmla="*/ 794452 w 2086934"/>
                  <a:gd name="connsiteY11" fmla="*/ 2277680 h 2561350"/>
                  <a:gd name="connsiteX12" fmla="*/ 824385 w 2086934"/>
                  <a:gd name="connsiteY12" fmla="*/ 2167002 h 2561350"/>
                  <a:gd name="connsiteX13" fmla="*/ 131460 w 2086934"/>
                  <a:gd name="connsiteY13" fmla="*/ 2200159 h 2561350"/>
                  <a:gd name="connsiteX14" fmla="*/ 111566 w 2086934"/>
                  <a:gd name="connsiteY14" fmla="*/ 1497962 h 2561350"/>
                  <a:gd name="connsiteX15" fmla="*/ 272879 w 2086934"/>
                  <a:gd name="connsiteY15" fmla="*/ 1561668 h 2561350"/>
                  <a:gd name="connsiteX16" fmla="*/ 250605 w 2086934"/>
                  <a:gd name="connsiteY16" fmla="*/ 1045298 h 2561350"/>
                  <a:gd name="connsiteX17" fmla="*/ 9943 w 2086934"/>
                  <a:gd name="connsiteY17" fmla="*/ 1018431 h 2561350"/>
                  <a:gd name="connsiteX18" fmla="*/ 111566 w 2086934"/>
                  <a:gd name="connsiteY18" fmla="*/ 382371 h 2561350"/>
                  <a:gd name="connsiteX19" fmla="*/ 829356 w 2086934"/>
                  <a:gd name="connsiteY19" fmla="*/ 389002 h 2561350"/>
                  <a:gd name="connsiteX20" fmla="*/ 794452 w 2086934"/>
                  <a:gd name="connsiteY20" fmla="*/ 283670 h 2561350"/>
                  <a:gd name="connsiteX21" fmla="*/ 1030195 w 2086934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270566 w 2084621"/>
                  <a:gd name="connsiteY14" fmla="*/ 1561668 h 2561350"/>
                  <a:gd name="connsiteX15" fmla="*/ 248292 w 2084621"/>
                  <a:gd name="connsiteY15" fmla="*/ 1045298 h 2561350"/>
                  <a:gd name="connsiteX16" fmla="*/ 7630 w 2084621"/>
                  <a:gd name="connsiteY16" fmla="*/ 1018431 h 2561350"/>
                  <a:gd name="connsiteX17" fmla="*/ 109253 w 2084621"/>
                  <a:gd name="connsiteY17" fmla="*/ 382371 h 2561350"/>
                  <a:gd name="connsiteX18" fmla="*/ 827043 w 2084621"/>
                  <a:gd name="connsiteY18" fmla="*/ 389002 h 2561350"/>
                  <a:gd name="connsiteX19" fmla="*/ 792139 w 2084621"/>
                  <a:gd name="connsiteY19" fmla="*/ 283670 h 2561350"/>
                  <a:gd name="connsiteX20" fmla="*/ 1027882 w 2084621"/>
                  <a:gd name="connsiteY20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76730 w 2084621"/>
                  <a:gd name="connsiteY14" fmla="*/ 1866419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33820 w 2090559"/>
                  <a:gd name="connsiteY0" fmla="*/ 3 h 2561350"/>
                  <a:gd name="connsiteX1" fmla="*/ 1248133 w 2090559"/>
                  <a:gd name="connsiteY1" fmla="*/ 286050 h 2561350"/>
                  <a:gd name="connsiteX2" fmla="*/ 1225997 w 2090559"/>
                  <a:gd name="connsiteY2" fmla="*/ 389002 h 2561350"/>
                  <a:gd name="connsiteX3" fmla="*/ 1977285 w 2090559"/>
                  <a:gd name="connsiteY3" fmla="*/ 369108 h 2561350"/>
                  <a:gd name="connsiteX4" fmla="*/ 1970653 w 2090559"/>
                  <a:gd name="connsiteY4" fmla="*/ 1096546 h 2561350"/>
                  <a:gd name="connsiteX5" fmla="*/ 1868073 w 2090559"/>
                  <a:gd name="connsiteY5" fmla="*/ 1037347 h 2561350"/>
                  <a:gd name="connsiteX6" fmla="*/ 1852431 w 2090559"/>
                  <a:gd name="connsiteY6" fmla="*/ 1520560 h 2561350"/>
                  <a:gd name="connsiteX7" fmla="*/ 2003811 w 2090559"/>
                  <a:gd name="connsiteY7" fmla="*/ 1456260 h 2561350"/>
                  <a:gd name="connsiteX8" fmla="*/ 1957391 w 2090559"/>
                  <a:gd name="connsiteY8" fmla="*/ 2180265 h 2561350"/>
                  <a:gd name="connsiteX9" fmla="*/ 1228260 w 2090559"/>
                  <a:gd name="connsiteY9" fmla="*/ 2167002 h 2561350"/>
                  <a:gd name="connsiteX10" fmla="*/ 1248133 w 2090559"/>
                  <a:gd name="connsiteY10" fmla="*/ 2275300 h 2561350"/>
                  <a:gd name="connsiteX11" fmla="*/ 798077 w 2090559"/>
                  <a:gd name="connsiteY11" fmla="*/ 2277680 h 2561350"/>
                  <a:gd name="connsiteX12" fmla="*/ 828010 w 2090559"/>
                  <a:gd name="connsiteY12" fmla="*/ 2167002 h 2561350"/>
                  <a:gd name="connsiteX13" fmla="*/ 135085 w 2090559"/>
                  <a:gd name="connsiteY13" fmla="*/ 2200159 h 2561350"/>
                  <a:gd name="connsiteX14" fmla="*/ 6108 w 2090559"/>
                  <a:gd name="connsiteY14" fmla="*/ 1657531 h 2561350"/>
                  <a:gd name="connsiteX15" fmla="*/ 276504 w 2090559"/>
                  <a:gd name="connsiteY15" fmla="*/ 1561668 h 2561350"/>
                  <a:gd name="connsiteX16" fmla="*/ 254230 w 2090559"/>
                  <a:gd name="connsiteY16" fmla="*/ 1045298 h 2561350"/>
                  <a:gd name="connsiteX17" fmla="*/ 13568 w 2090559"/>
                  <a:gd name="connsiteY17" fmla="*/ 1018431 h 2561350"/>
                  <a:gd name="connsiteX18" fmla="*/ 115191 w 2090559"/>
                  <a:gd name="connsiteY18" fmla="*/ 382371 h 2561350"/>
                  <a:gd name="connsiteX19" fmla="*/ 832981 w 2090559"/>
                  <a:gd name="connsiteY19" fmla="*/ 389002 h 2561350"/>
                  <a:gd name="connsiteX20" fmla="*/ 798077 w 2090559"/>
                  <a:gd name="connsiteY20" fmla="*/ 283670 h 2561350"/>
                  <a:gd name="connsiteX21" fmla="*/ 1033820 w 2090559"/>
                  <a:gd name="connsiteY21" fmla="*/ 3 h 2561350"/>
                  <a:gd name="connsiteX0" fmla="*/ 1032856 w 2089595"/>
                  <a:gd name="connsiteY0" fmla="*/ 3 h 2561350"/>
                  <a:gd name="connsiteX1" fmla="*/ 1247169 w 2089595"/>
                  <a:gd name="connsiteY1" fmla="*/ 286050 h 2561350"/>
                  <a:gd name="connsiteX2" fmla="*/ 1225033 w 2089595"/>
                  <a:gd name="connsiteY2" fmla="*/ 389002 h 2561350"/>
                  <a:gd name="connsiteX3" fmla="*/ 1976321 w 2089595"/>
                  <a:gd name="connsiteY3" fmla="*/ 369108 h 2561350"/>
                  <a:gd name="connsiteX4" fmla="*/ 1969689 w 2089595"/>
                  <a:gd name="connsiteY4" fmla="*/ 1096546 h 2561350"/>
                  <a:gd name="connsiteX5" fmla="*/ 1867109 w 2089595"/>
                  <a:gd name="connsiteY5" fmla="*/ 1037347 h 2561350"/>
                  <a:gd name="connsiteX6" fmla="*/ 1851467 w 2089595"/>
                  <a:gd name="connsiteY6" fmla="*/ 1520560 h 2561350"/>
                  <a:gd name="connsiteX7" fmla="*/ 2002847 w 2089595"/>
                  <a:gd name="connsiteY7" fmla="*/ 1456260 h 2561350"/>
                  <a:gd name="connsiteX8" fmla="*/ 1956427 w 2089595"/>
                  <a:gd name="connsiteY8" fmla="*/ 2180265 h 2561350"/>
                  <a:gd name="connsiteX9" fmla="*/ 1227296 w 2089595"/>
                  <a:gd name="connsiteY9" fmla="*/ 2167002 h 2561350"/>
                  <a:gd name="connsiteX10" fmla="*/ 1247169 w 2089595"/>
                  <a:gd name="connsiteY10" fmla="*/ 2275300 h 2561350"/>
                  <a:gd name="connsiteX11" fmla="*/ 797113 w 2089595"/>
                  <a:gd name="connsiteY11" fmla="*/ 2277680 h 2561350"/>
                  <a:gd name="connsiteX12" fmla="*/ 827046 w 2089595"/>
                  <a:gd name="connsiteY12" fmla="*/ 2167002 h 2561350"/>
                  <a:gd name="connsiteX13" fmla="*/ 134121 w 2089595"/>
                  <a:gd name="connsiteY13" fmla="*/ 2200159 h 2561350"/>
                  <a:gd name="connsiteX14" fmla="*/ 5144 w 2089595"/>
                  <a:gd name="connsiteY14" fmla="*/ 1657531 h 2561350"/>
                  <a:gd name="connsiteX15" fmla="*/ 275540 w 2089595"/>
                  <a:gd name="connsiteY15" fmla="*/ 1561668 h 2561350"/>
                  <a:gd name="connsiteX16" fmla="*/ 253266 w 2089595"/>
                  <a:gd name="connsiteY16" fmla="*/ 1045298 h 2561350"/>
                  <a:gd name="connsiteX17" fmla="*/ 12604 w 2089595"/>
                  <a:gd name="connsiteY17" fmla="*/ 1018431 h 2561350"/>
                  <a:gd name="connsiteX18" fmla="*/ 114227 w 2089595"/>
                  <a:gd name="connsiteY18" fmla="*/ 382371 h 2561350"/>
                  <a:gd name="connsiteX19" fmla="*/ 832017 w 2089595"/>
                  <a:gd name="connsiteY19" fmla="*/ 389002 h 2561350"/>
                  <a:gd name="connsiteX20" fmla="*/ 797113 w 2089595"/>
                  <a:gd name="connsiteY20" fmla="*/ 283670 h 2561350"/>
                  <a:gd name="connsiteX21" fmla="*/ 1032856 w 2089595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863015 w 2081039"/>
                  <a:gd name="connsiteY4" fmla="*/ 1037347 h 2561350"/>
                  <a:gd name="connsiteX5" fmla="*/ 1847373 w 2081039"/>
                  <a:gd name="connsiteY5" fmla="*/ 1520560 h 2561350"/>
                  <a:gd name="connsiteX6" fmla="*/ 1998753 w 2081039"/>
                  <a:gd name="connsiteY6" fmla="*/ 1456260 h 2561350"/>
                  <a:gd name="connsiteX7" fmla="*/ 1952333 w 2081039"/>
                  <a:gd name="connsiteY7" fmla="*/ 2180265 h 2561350"/>
                  <a:gd name="connsiteX8" fmla="*/ 1223202 w 2081039"/>
                  <a:gd name="connsiteY8" fmla="*/ 2167002 h 2561350"/>
                  <a:gd name="connsiteX9" fmla="*/ 1243075 w 2081039"/>
                  <a:gd name="connsiteY9" fmla="*/ 2275300 h 2561350"/>
                  <a:gd name="connsiteX10" fmla="*/ 793019 w 2081039"/>
                  <a:gd name="connsiteY10" fmla="*/ 2277680 h 2561350"/>
                  <a:gd name="connsiteX11" fmla="*/ 822952 w 2081039"/>
                  <a:gd name="connsiteY11" fmla="*/ 2167002 h 2561350"/>
                  <a:gd name="connsiteX12" fmla="*/ 130027 w 2081039"/>
                  <a:gd name="connsiteY12" fmla="*/ 2200159 h 2561350"/>
                  <a:gd name="connsiteX13" fmla="*/ 1050 w 2081039"/>
                  <a:gd name="connsiteY13" fmla="*/ 1657531 h 2561350"/>
                  <a:gd name="connsiteX14" fmla="*/ 271446 w 2081039"/>
                  <a:gd name="connsiteY14" fmla="*/ 1561668 h 2561350"/>
                  <a:gd name="connsiteX15" fmla="*/ 249172 w 2081039"/>
                  <a:gd name="connsiteY15" fmla="*/ 1045298 h 2561350"/>
                  <a:gd name="connsiteX16" fmla="*/ 8510 w 2081039"/>
                  <a:gd name="connsiteY16" fmla="*/ 1018431 h 2561350"/>
                  <a:gd name="connsiteX17" fmla="*/ 110133 w 2081039"/>
                  <a:gd name="connsiteY17" fmla="*/ 382371 h 2561350"/>
                  <a:gd name="connsiteX18" fmla="*/ 827923 w 2081039"/>
                  <a:gd name="connsiteY18" fmla="*/ 389002 h 2561350"/>
                  <a:gd name="connsiteX19" fmla="*/ 793019 w 2081039"/>
                  <a:gd name="connsiteY19" fmla="*/ 283670 h 2561350"/>
                  <a:gd name="connsiteX20" fmla="*/ 1028762 w 2081039"/>
                  <a:gd name="connsiteY20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933270 w 2081039"/>
                  <a:gd name="connsiteY4" fmla="*/ 764780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890996 w 2072429"/>
                  <a:gd name="connsiteY7" fmla="*/ 1722186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47373 w 2072429"/>
                  <a:gd name="connsiteY5" fmla="*/ 1535481 h 2561350"/>
                  <a:gd name="connsiteX6" fmla="*/ 2065070 w 2072429"/>
                  <a:gd name="connsiteY6" fmla="*/ 1597847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997927 w 2072429"/>
                  <a:gd name="connsiteY5" fmla="*/ 118007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70777 w 2069564"/>
                  <a:gd name="connsiteY16" fmla="*/ 1028015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58483 w 2069564"/>
                  <a:gd name="connsiteY15" fmla="*/ 1557347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58483 w 2069564"/>
                  <a:gd name="connsiteY15" fmla="*/ 1557347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362 w 2069164"/>
                  <a:gd name="connsiteY0" fmla="*/ 3 h 2561350"/>
                  <a:gd name="connsiteX1" fmla="*/ 1242675 w 2069164"/>
                  <a:gd name="connsiteY1" fmla="*/ 286050 h 2561350"/>
                  <a:gd name="connsiteX2" fmla="*/ 1220539 w 2069164"/>
                  <a:gd name="connsiteY2" fmla="*/ 389002 h 2561350"/>
                  <a:gd name="connsiteX3" fmla="*/ 1959393 w 2069164"/>
                  <a:gd name="connsiteY3" fmla="*/ 361648 h 2561350"/>
                  <a:gd name="connsiteX4" fmla="*/ 2067156 w 2069164"/>
                  <a:gd name="connsiteY4" fmla="*/ 961234 h 2561350"/>
                  <a:gd name="connsiteX5" fmla="*/ 1880648 w 2069164"/>
                  <a:gd name="connsiteY5" fmla="*/ 1030865 h 2561350"/>
                  <a:gd name="connsiteX6" fmla="*/ 1846973 w 2069164"/>
                  <a:gd name="connsiteY6" fmla="*/ 1535481 h 2561350"/>
                  <a:gd name="connsiteX7" fmla="*/ 2064670 w 2069164"/>
                  <a:gd name="connsiteY7" fmla="*/ 1597847 h 2561350"/>
                  <a:gd name="connsiteX8" fmla="*/ 1951933 w 2069164"/>
                  <a:gd name="connsiteY8" fmla="*/ 2180265 h 2561350"/>
                  <a:gd name="connsiteX9" fmla="*/ 1222802 w 2069164"/>
                  <a:gd name="connsiteY9" fmla="*/ 2167002 h 2561350"/>
                  <a:gd name="connsiteX10" fmla="*/ 1242675 w 2069164"/>
                  <a:gd name="connsiteY10" fmla="*/ 2275300 h 2561350"/>
                  <a:gd name="connsiteX11" fmla="*/ 792619 w 2069164"/>
                  <a:gd name="connsiteY11" fmla="*/ 2277680 h 2561350"/>
                  <a:gd name="connsiteX12" fmla="*/ 822552 w 2069164"/>
                  <a:gd name="connsiteY12" fmla="*/ 2167002 h 2561350"/>
                  <a:gd name="connsiteX13" fmla="*/ 129627 w 2069164"/>
                  <a:gd name="connsiteY13" fmla="*/ 2200159 h 2561350"/>
                  <a:gd name="connsiteX14" fmla="*/ 650 w 2069164"/>
                  <a:gd name="connsiteY14" fmla="*/ 1657531 h 2561350"/>
                  <a:gd name="connsiteX15" fmla="*/ 258083 w 2069164"/>
                  <a:gd name="connsiteY15" fmla="*/ 1557347 h 2561350"/>
                  <a:gd name="connsiteX16" fmla="*/ 270377 w 2069164"/>
                  <a:gd name="connsiteY16" fmla="*/ 1028015 h 2561350"/>
                  <a:gd name="connsiteX17" fmla="*/ 29715 w 2069164"/>
                  <a:gd name="connsiteY17" fmla="*/ 1005469 h 2561350"/>
                  <a:gd name="connsiteX18" fmla="*/ 109733 w 2069164"/>
                  <a:gd name="connsiteY18" fmla="*/ 382371 h 2561350"/>
                  <a:gd name="connsiteX19" fmla="*/ 827523 w 2069164"/>
                  <a:gd name="connsiteY19" fmla="*/ 389002 h 2561350"/>
                  <a:gd name="connsiteX20" fmla="*/ 792619 w 2069164"/>
                  <a:gd name="connsiteY20" fmla="*/ 283670 h 2561350"/>
                  <a:gd name="connsiteX21" fmla="*/ 1028362 w 206916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69727 w 2068514"/>
                  <a:gd name="connsiteY16" fmla="*/ 1028015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69727 w 2068514"/>
                  <a:gd name="connsiteY16" fmla="*/ 1028015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64020 w 2066875"/>
                  <a:gd name="connsiteY7" fmla="*/ 1597847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19452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19452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19452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952"/>
                  <a:gd name="connsiteY0" fmla="*/ 3 h 2561350"/>
                  <a:gd name="connsiteX1" fmla="*/ 1242025 w 2066952"/>
                  <a:gd name="connsiteY1" fmla="*/ 286050 h 2561350"/>
                  <a:gd name="connsiteX2" fmla="*/ 1219889 w 2066952"/>
                  <a:gd name="connsiteY2" fmla="*/ 389002 h 2561350"/>
                  <a:gd name="connsiteX3" fmla="*/ 1963063 w 2066952"/>
                  <a:gd name="connsiteY3" fmla="*/ 357327 h 2561350"/>
                  <a:gd name="connsiteX4" fmla="*/ 2066506 w 2066952"/>
                  <a:gd name="connsiteY4" fmla="*/ 961234 h 2561350"/>
                  <a:gd name="connsiteX5" fmla="*/ 1862717 w 2066952"/>
                  <a:gd name="connsiteY5" fmla="*/ 1056790 h 2561350"/>
                  <a:gd name="connsiteX6" fmla="*/ 1824721 w 2066952"/>
                  <a:gd name="connsiteY6" fmla="*/ 1531159 h 2561350"/>
                  <a:gd name="connsiteX7" fmla="*/ 2042416 w 2066952"/>
                  <a:gd name="connsiteY7" fmla="*/ 1619452 h 2561350"/>
                  <a:gd name="connsiteX8" fmla="*/ 1951283 w 2066952"/>
                  <a:gd name="connsiteY8" fmla="*/ 2180265 h 2561350"/>
                  <a:gd name="connsiteX9" fmla="*/ 1222152 w 2066952"/>
                  <a:gd name="connsiteY9" fmla="*/ 2167002 h 2561350"/>
                  <a:gd name="connsiteX10" fmla="*/ 1242025 w 2066952"/>
                  <a:gd name="connsiteY10" fmla="*/ 2275300 h 2561350"/>
                  <a:gd name="connsiteX11" fmla="*/ 791969 w 2066952"/>
                  <a:gd name="connsiteY11" fmla="*/ 2277680 h 2561350"/>
                  <a:gd name="connsiteX12" fmla="*/ 821902 w 2066952"/>
                  <a:gd name="connsiteY12" fmla="*/ 2167002 h 2561350"/>
                  <a:gd name="connsiteX13" fmla="*/ 128977 w 2066952"/>
                  <a:gd name="connsiteY13" fmla="*/ 2200159 h 2561350"/>
                  <a:gd name="connsiteX14" fmla="*/ 0 w 2066952"/>
                  <a:gd name="connsiteY14" fmla="*/ 1657531 h 2561350"/>
                  <a:gd name="connsiteX15" fmla="*/ 257433 w 2066952"/>
                  <a:gd name="connsiteY15" fmla="*/ 1557347 h 2561350"/>
                  <a:gd name="connsiteX16" fmla="*/ 239483 w 2066952"/>
                  <a:gd name="connsiteY16" fmla="*/ 1049619 h 2561350"/>
                  <a:gd name="connsiteX17" fmla="*/ 29065 w 2066952"/>
                  <a:gd name="connsiteY17" fmla="*/ 1005469 h 2561350"/>
                  <a:gd name="connsiteX18" fmla="*/ 100444 w 2066952"/>
                  <a:gd name="connsiteY18" fmla="*/ 369408 h 2561350"/>
                  <a:gd name="connsiteX19" fmla="*/ 826873 w 2066952"/>
                  <a:gd name="connsiteY19" fmla="*/ 389002 h 2561350"/>
                  <a:gd name="connsiteX20" fmla="*/ 791969 w 2066952"/>
                  <a:gd name="connsiteY20" fmla="*/ 283670 h 2561350"/>
                  <a:gd name="connsiteX21" fmla="*/ 1027712 w 2066952"/>
                  <a:gd name="connsiteY21" fmla="*/ 3 h 2561350"/>
                  <a:gd name="connsiteX0" fmla="*/ 1027712 w 2067063"/>
                  <a:gd name="connsiteY0" fmla="*/ 3 h 2561350"/>
                  <a:gd name="connsiteX1" fmla="*/ 1242025 w 2067063"/>
                  <a:gd name="connsiteY1" fmla="*/ 286050 h 2561350"/>
                  <a:gd name="connsiteX2" fmla="*/ 1219889 w 2067063"/>
                  <a:gd name="connsiteY2" fmla="*/ 389002 h 2561350"/>
                  <a:gd name="connsiteX3" fmla="*/ 1967384 w 2067063"/>
                  <a:gd name="connsiteY3" fmla="*/ 344364 h 2561350"/>
                  <a:gd name="connsiteX4" fmla="*/ 2066506 w 2067063"/>
                  <a:gd name="connsiteY4" fmla="*/ 961234 h 2561350"/>
                  <a:gd name="connsiteX5" fmla="*/ 1862717 w 2067063"/>
                  <a:gd name="connsiteY5" fmla="*/ 1056790 h 2561350"/>
                  <a:gd name="connsiteX6" fmla="*/ 1824721 w 2067063"/>
                  <a:gd name="connsiteY6" fmla="*/ 1531159 h 2561350"/>
                  <a:gd name="connsiteX7" fmla="*/ 2042416 w 2067063"/>
                  <a:gd name="connsiteY7" fmla="*/ 1619452 h 2561350"/>
                  <a:gd name="connsiteX8" fmla="*/ 1951283 w 2067063"/>
                  <a:gd name="connsiteY8" fmla="*/ 2180265 h 2561350"/>
                  <a:gd name="connsiteX9" fmla="*/ 1222152 w 2067063"/>
                  <a:gd name="connsiteY9" fmla="*/ 2167002 h 2561350"/>
                  <a:gd name="connsiteX10" fmla="*/ 1242025 w 2067063"/>
                  <a:gd name="connsiteY10" fmla="*/ 2275300 h 2561350"/>
                  <a:gd name="connsiteX11" fmla="*/ 791969 w 2067063"/>
                  <a:gd name="connsiteY11" fmla="*/ 2277680 h 2561350"/>
                  <a:gd name="connsiteX12" fmla="*/ 821902 w 2067063"/>
                  <a:gd name="connsiteY12" fmla="*/ 2167002 h 2561350"/>
                  <a:gd name="connsiteX13" fmla="*/ 128977 w 2067063"/>
                  <a:gd name="connsiteY13" fmla="*/ 2200159 h 2561350"/>
                  <a:gd name="connsiteX14" fmla="*/ 0 w 2067063"/>
                  <a:gd name="connsiteY14" fmla="*/ 1657531 h 2561350"/>
                  <a:gd name="connsiteX15" fmla="*/ 257433 w 2067063"/>
                  <a:gd name="connsiteY15" fmla="*/ 1557347 h 2561350"/>
                  <a:gd name="connsiteX16" fmla="*/ 239483 w 2067063"/>
                  <a:gd name="connsiteY16" fmla="*/ 1049619 h 2561350"/>
                  <a:gd name="connsiteX17" fmla="*/ 29065 w 2067063"/>
                  <a:gd name="connsiteY17" fmla="*/ 1005469 h 2561350"/>
                  <a:gd name="connsiteX18" fmla="*/ 100444 w 2067063"/>
                  <a:gd name="connsiteY18" fmla="*/ 369408 h 2561350"/>
                  <a:gd name="connsiteX19" fmla="*/ 826873 w 2067063"/>
                  <a:gd name="connsiteY19" fmla="*/ 389002 h 2561350"/>
                  <a:gd name="connsiteX20" fmla="*/ 791969 w 2067063"/>
                  <a:gd name="connsiteY20" fmla="*/ 283670 h 2561350"/>
                  <a:gd name="connsiteX21" fmla="*/ 1027712 w 2067063"/>
                  <a:gd name="connsiteY21" fmla="*/ 3 h 2561350"/>
                  <a:gd name="connsiteX0" fmla="*/ 1027712 w 2067063"/>
                  <a:gd name="connsiteY0" fmla="*/ 3 h 2561350"/>
                  <a:gd name="connsiteX1" fmla="*/ 1242025 w 2067063"/>
                  <a:gd name="connsiteY1" fmla="*/ 286050 h 2561350"/>
                  <a:gd name="connsiteX2" fmla="*/ 1219889 w 2067063"/>
                  <a:gd name="connsiteY2" fmla="*/ 389002 h 2561350"/>
                  <a:gd name="connsiteX3" fmla="*/ 1967384 w 2067063"/>
                  <a:gd name="connsiteY3" fmla="*/ 344364 h 2561350"/>
                  <a:gd name="connsiteX4" fmla="*/ 2066506 w 2067063"/>
                  <a:gd name="connsiteY4" fmla="*/ 961234 h 2561350"/>
                  <a:gd name="connsiteX5" fmla="*/ 1862717 w 2067063"/>
                  <a:gd name="connsiteY5" fmla="*/ 1056790 h 2561350"/>
                  <a:gd name="connsiteX6" fmla="*/ 1824721 w 2067063"/>
                  <a:gd name="connsiteY6" fmla="*/ 1531159 h 2561350"/>
                  <a:gd name="connsiteX7" fmla="*/ 2042416 w 2067063"/>
                  <a:gd name="connsiteY7" fmla="*/ 1619452 h 2561350"/>
                  <a:gd name="connsiteX8" fmla="*/ 1951283 w 2067063"/>
                  <a:gd name="connsiteY8" fmla="*/ 2180265 h 2561350"/>
                  <a:gd name="connsiteX9" fmla="*/ 1222152 w 2067063"/>
                  <a:gd name="connsiteY9" fmla="*/ 2167002 h 2561350"/>
                  <a:gd name="connsiteX10" fmla="*/ 1242025 w 2067063"/>
                  <a:gd name="connsiteY10" fmla="*/ 2275300 h 2561350"/>
                  <a:gd name="connsiteX11" fmla="*/ 791969 w 2067063"/>
                  <a:gd name="connsiteY11" fmla="*/ 2277680 h 2561350"/>
                  <a:gd name="connsiteX12" fmla="*/ 821902 w 2067063"/>
                  <a:gd name="connsiteY12" fmla="*/ 2167002 h 2561350"/>
                  <a:gd name="connsiteX13" fmla="*/ 128977 w 2067063"/>
                  <a:gd name="connsiteY13" fmla="*/ 2200159 h 2561350"/>
                  <a:gd name="connsiteX14" fmla="*/ 0 w 2067063"/>
                  <a:gd name="connsiteY14" fmla="*/ 1657531 h 2561350"/>
                  <a:gd name="connsiteX15" fmla="*/ 257433 w 2067063"/>
                  <a:gd name="connsiteY15" fmla="*/ 1557347 h 2561350"/>
                  <a:gd name="connsiteX16" fmla="*/ 239483 w 2067063"/>
                  <a:gd name="connsiteY16" fmla="*/ 1049619 h 2561350"/>
                  <a:gd name="connsiteX17" fmla="*/ 29065 w 2067063"/>
                  <a:gd name="connsiteY17" fmla="*/ 1005469 h 2561350"/>
                  <a:gd name="connsiteX18" fmla="*/ 100444 w 2067063"/>
                  <a:gd name="connsiteY18" fmla="*/ 369408 h 2561350"/>
                  <a:gd name="connsiteX19" fmla="*/ 826873 w 2067063"/>
                  <a:gd name="connsiteY19" fmla="*/ 389002 h 2561350"/>
                  <a:gd name="connsiteX20" fmla="*/ 791969 w 2067063"/>
                  <a:gd name="connsiteY20" fmla="*/ 283670 h 2561350"/>
                  <a:gd name="connsiteX21" fmla="*/ 1027712 w 2067063"/>
                  <a:gd name="connsiteY21" fmla="*/ 3 h 2561350"/>
                  <a:gd name="connsiteX0" fmla="*/ 1027712 w 2066650"/>
                  <a:gd name="connsiteY0" fmla="*/ 3 h 2561350"/>
                  <a:gd name="connsiteX1" fmla="*/ 1242025 w 2066650"/>
                  <a:gd name="connsiteY1" fmla="*/ 286050 h 2561350"/>
                  <a:gd name="connsiteX2" fmla="*/ 1219889 w 2066650"/>
                  <a:gd name="connsiteY2" fmla="*/ 389002 h 2561350"/>
                  <a:gd name="connsiteX3" fmla="*/ 1967384 w 2066650"/>
                  <a:gd name="connsiteY3" fmla="*/ 344364 h 2561350"/>
                  <a:gd name="connsiteX4" fmla="*/ 2066506 w 2066650"/>
                  <a:gd name="connsiteY4" fmla="*/ 961234 h 2561350"/>
                  <a:gd name="connsiteX5" fmla="*/ 1862717 w 2066650"/>
                  <a:gd name="connsiteY5" fmla="*/ 1056790 h 2561350"/>
                  <a:gd name="connsiteX6" fmla="*/ 1824721 w 2066650"/>
                  <a:gd name="connsiteY6" fmla="*/ 1531159 h 2561350"/>
                  <a:gd name="connsiteX7" fmla="*/ 2042416 w 2066650"/>
                  <a:gd name="connsiteY7" fmla="*/ 1619452 h 2561350"/>
                  <a:gd name="connsiteX8" fmla="*/ 1951283 w 2066650"/>
                  <a:gd name="connsiteY8" fmla="*/ 2180265 h 2561350"/>
                  <a:gd name="connsiteX9" fmla="*/ 1222152 w 2066650"/>
                  <a:gd name="connsiteY9" fmla="*/ 2167002 h 2561350"/>
                  <a:gd name="connsiteX10" fmla="*/ 1242025 w 2066650"/>
                  <a:gd name="connsiteY10" fmla="*/ 2275300 h 2561350"/>
                  <a:gd name="connsiteX11" fmla="*/ 791969 w 2066650"/>
                  <a:gd name="connsiteY11" fmla="*/ 2277680 h 2561350"/>
                  <a:gd name="connsiteX12" fmla="*/ 821902 w 2066650"/>
                  <a:gd name="connsiteY12" fmla="*/ 2167002 h 2561350"/>
                  <a:gd name="connsiteX13" fmla="*/ 128977 w 2066650"/>
                  <a:gd name="connsiteY13" fmla="*/ 2200159 h 2561350"/>
                  <a:gd name="connsiteX14" fmla="*/ 0 w 2066650"/>
                  <a:gd name="connsiteY14" fmla="*/ 1657531 h 2561350"/>
                  <a:gd name="connsiteX15" fmla="*/ 257433 w 2066650"/>
                  <a:gd name="connsiteY15" fmla="*/ 1557347 h 2561350"/>
                  <a:gd name="connsiteX16" fmla="*/ 239483 w 2066650"/>
                  <a:gd name="connsiteY16" fmla="*/ 1049619 h 2561350"/>
                  <a:gd name="connsiteX17" fmla="*/ 29065 w 2066650"/>
                  <a:gd name="connsiteY17" fmla="*/ 1005469 h 2561350"/>
                  <a:gd name="connsiteX18" fmla="*/ 100444 w 2066650"/>
                  <a:gd name="connsiteY18" fmla="*/ 369408 h 2561350"/>
                  <a:gd name="connsiteX19" fmla="*/ 826873 w 2066650"/>
                  <a:gd name="connsiteY19" fmla="*/ 389002 h 2561350"/>
                  <a:gd name="connsiteX20" fmla="*/ 791969 w 2066650"/>
                  <a:gd name="connsiteY20" fmla="*/ 283670 h 2561350"/>
                  <a:gd name="connsiteX21" fmla="*/ 1027712 w 2066650"/>
                  <a:gd name="connsiteY21" fmla="*/ 3 h 2561350"/>
                  <a:gd name="connsiteX0" fmla="*/ 1027712 w 2049409"/>
                  <a:gd name="connsiteY0" fmla="*/ 3 h 2561350"/>
                  <a:gd name="connsiteX1" fmla="*/ 1242025 w 2049409"/>
                  <a:gd name="connsiteY1" fmla="*/ 286050 h 2561350"/>
                  <a:gd name="connsiteX2" fmla="*/ 1219889 w 2049409"/>
                  <a:gd name="connsiteY2" fmla="*/ 389002 h 2561350"/>
                  <a:gd name="connsiteX3" fmla="*/ 1967384 w 2049409"/>
                  <a:gd name="connsiteY3" fmla="*/ 344364 h 2561350"/>
                  <a:gd name="connsiteX4" fmla="*/ 2049225 w 2049409"/>
                  <a:gd name="connsiteY4" fmla="*/ 926667 h 2561350"/>
                  <a:gd name="connsiteX5" fmla="*/ 1862717 w 2049409"/>
                  <a:gd name="connsiteY5" fmla="*/ 1056790 h 2561350"/>
                  <a:gd name="connsiteX6" fmla="*/ 1824721 w 2049409"/>
                  <a:gd name="connsiteY6" fmla="*/ 1531159 h 2561350"/>
                  <a:gd name="connsiteX7" fmla="*/ 2042416 w 2049409"/>
                  <a:gd name="connsiteY7" fmla="*/ 1619452 h 2561350"/>
                  <a:gd name="connsiteX8" fmla="*/ 1951283 w 2049409"/>
                  <a:gd name="connsiteY8" fmla="*/ 2180265 h 2561350"/>
                  <a:gd name="connsiteX9" fmla="*/ 1222152 w 2049409"/>
                  <a:gd name="connsiteY9" fmla="*/ 2167002 h 2561350"/>
                  <a:gd name="connsiteX10" fmla="*/ 1242025 w 2049409"/>
                  <a:gd name="connsiteY10" fmla="*/ 2275300 h 2561350"/>
                  <a:gd name="connsiteX11" fmla="*/ 791969 w 2049409"/>
                  <a:gd name="connsiteY11" fmla="*/ 2277680 h 2561350"/>
                  <a:gd name="connsiteX12" fmla="*/ 821902 w 2049409"/>
                  <a:gd name="connsiteY12" fmla="*/ 2167002 h 2561350"/>
                  <a:gd name="connsiteX13" fmla="*/ 128977 w 2049409"/>
                  <a:gd name="connsiteY13" fmla="*/ 2200159 h 2561350"/>
                  <a:gd name="connsiteX14" fmla="*/ 0 w 2049409"/>
                  <a:gd name="connsiteY14" fmla="*/ 1657531 h 2561350"/>
                  <a:gd name="connsiteX15" fmla="*/ 257433 w 2049409"/>
                  <a:gd name="connsiteY15" fmla="*/ 1557347 h 2561350"/>
                  <a:gd name="connsiteX16" fmla="*/ 239483 w 2049409"/>
                  <a:gd name="connsiteY16" fmla="*/ 1049619 h 2561350"/>
                  <a:gd name="connsiteX17" fmla="*/ 29065 w 2049409"/>
                  <a:gd name="connsiteY17" fmla="*/ 1005469 h 2561350"/>
                  <a:gd name="connsiteX18" fmla="*/ 100444 w 2049409"/>
                  <a:gd name="connsiteY18" fmla="*/ 369408 h 2561350"/>
                  <a:gd name="connsiteX19" fmla="*/ 826873 w 2049409"/>
                  <a:gd name="connsiteY19" fmla="*/ 389002 h 2561350"/>
                  <a:gd name="connsiteX20" fmla="*/ 791969 w 2049409"/>
                  <a:gd name="connsiteY20" fmla="*/ 283670 h 2561350"/>
                  <a:gd name="connsiteX21" fmla="*/ 1027712 w 2049409"/>
                  <a:gd name="connsiteY21" fmla="*/ 3 h 2561350"/>
                  <a:gd name="connsiteX0" fmla="*/ 1027712 w 2049338"/>
                  <a:gd name="connsiteY0" fmla="*/ 3 h 2561350"/>
                  <a:gd name="connsiteX1" fmla="*/ 1242025 w 2049338"/>
                  <a:gd name="connsiteY1" fmla="*/ 286050 h 2561350"/>
                  <a:gd name="connsiteX2" fmla="*/ 1219889 w 2049338"/>
                  <a:gd name="connsiteY2" fmla="*/ 389002 h 2561350"/>
                  <a:gd name="connsiteX3" fmla="*/ 1967384 w 2049338"/>
                  <a:gd name="connsiteY3" fmla="*/ 344364 h 2561350"/>
                  <a:gd name="connsiteX4" fmla="*/ 2049225 w 2049338"/>
                  <a:gd name="connsiteY4" fmla="*/ 926667 h 2561350"/>
                  <a:gd name="connsiteX5" fmla="*/ 1862717 w 2049338"/>
                  <a:gd name="connsiteY5" fmla="*/ 1056790 h 2561350"/>
                  <a:gd name="connsiteX6" fmla="*/ 1824721 w 2049338"/>
                  <a:gd name="connsiteY6" fmla="*/ 1531159 h 2561350"/>
                  <a:gd name="connsiteX7" fmla="*/ 2042416 w 2049338"/>
                  <a:gd name="connsiteY7" fmla="*/ 1619452 h 2561350"/>
                  <a:gd name="connsiteX8" fmla="*/ 1951283 w 2049338"/>
                  <a:gd name="connsiteY8" fmla="*/ 2180265 h 2561350"/>
                  <a:gd name="connsiteX9" fmla="*/ 1222152 w 2049338"/>
                  <a:gd name="connsiteY9" fmla="*/ 2167002 h 2561350"/>
                  <a:gd name="connsiteX10" fmla="*/ 1242025 w 2049338"/>
                  <a:gd name="connsiteY10" fmla="*/ 2275300 h 2561350"/>
                  <a:gd name="connsiteX11" fmla="*/ 791969 w 2049338"/>
                  <a:gd name="connsiteY11" fmla="*/ 2277680 h 2561350"/>
                  <a:gd name="connsiteX12" fmla="*/ 821902 w 2049338"/>
                  <a:gd name="connsiteY12" fmla="*/ 2167002 h 2561350"/>
                  <a:gd name="connsiteX13" fmla="*/ 128977 w 2049338"/>
                  <a:gd name="connsiteY13" fmla="*/ 2200159 h 2561350"/>
                  <a:gd name="connsiteX14" fmla="*/ 0 w 2049338"/>
                  <a:gd name="connsiteY14" fmla="*/ 1657531 h 2561350"/>
                  <a:gd name="connsiteX15" fmla="*/ 257433 w 2049338"/>
                  <a:gd name="connsiteY15" fmla="*/ 1557347 h 2561350"/>
                  <a:gd name="connsiteX16" fmla="*/ 239483 w 2049338"/>
                  <a:gd name="connsiteY16" fmla="*/ 1049619 h 2561350"/>
                  <a:gd name="connsiteX17" fmla="*/ 29065 w 2049338"/>
                  <a:gd name="connsiteY17" fmla="*/ 1005469 h 2561350"/>
                  <a:gd name="connsiteX18" fmla="*/ 100444 w 2049338"/>
                  <a:gd name="connsiteY18" fmla="*/ 369408 h 2561350"/>
                  <a:gd name="connsiteX19" fmla="*/ 826873 w 2049338"/>
                  <a:gd name="connsiteY19" fmla="*/ 389002 h 2561350"/>
                  <a:gd name="connsiteX20" fmla="*/ 791969 w 2049338"/>
                  <a:gd name="connsiteY20" fmla="*/ 283670 h 2561350"/>
                  <a:gd name="connsiteX21" fmla="*/ 1027712 w 2049338"/>
                  <a:gd name="connsiteY21" fmla="*/ 3 h 2561350"/>
                  <a:gd name="connsiteX0" fmla="*/ 1027712 w 2053522"/>
                  <a:gd name="connsiteY0" fmla="*/ 3 h 2561350"/>
                  <a:gd name="connsiteX1" fmla="*/ 1242025 w 2053522"/>
                  <a:gd name="connsiteY1" fmla="*/ 286050 h 2561350"/>
                  <a:gd name="connsiteX2" fmla="*/ 1219889 w 2053522"/>
                  <a:gd name="connsiteY2" fmla="*/ 389002 h 2561350"/>
                  <a:gd name="connsiteX3" fmla="*/ 1967384 w 2053522"/>
                  <a:gd name="connsiteY3" fmla="*/ 344364 h 2561350"/>
                  <a:gd name="connsiteX4" fmla="*/ 2049225 w 2053522"/>
                  <a:gd name="connsiteY4" fmla="*/ 926667 h 2561350"/>
                  <a:gd name="connsiteX5" fmla="*/ 1862717 w 2053522"/>
                  <a:gd name="connsiteY5" fmla="*/ 1056790 h 2561350"/>
                  <a:gd name="connsiteX6" fmla="*/ 1824721 w 2053522"/>
                  <a:gd name="connsiteY6" fmla="*/ 1531159 h 2561350"/>
                  <a:gd name="connsiteX7" fmla="*/ 2042416 w 2053522"/>
                  <a:gd name="connsiteY7" fmla="*/ 1619452 h 2561350"/>
                  <a:gd name="connsiteX8" fmla="*/ 1951283 w 2053522"/>
                  <a:gd name="connsiteY8" fmla="*/ 2180265 h 2561350"/>
                  <a:gd name="connsiteX9" fmla="*/ 1222152 w 2053522"/>
                  <a:gd name="connsiteY9" fmla="*/ 2167002 h 2561350"/>
                  <a:gd name="connsiteX10" fmla="*/ 1242025 w 2053522"/>
                  <a:gd name="connsiteY10" fmla="*/ 2275300 h 2561350"/>
                  <a:gd name="connsiteX11" fmla="*/ 791969 w 2053522"/>
                  <a:gd name="connsiteY11" fmla="*/ 2277680 h 2561350"/>
                  <a:gd name="connsiteX12" fmla="*/ 821902 w 2053522"/>
                  <a:gd name="connsiteY12" fmla="*/ 2167002 h 2561350"/>
                  <a:gd name="connsiteX13" fmla="*/ 128977 w 2053522"/>
                  <a:gd name="connsiteY13" fmla="*/ 2200159 h 2561350"/>
                  <a:gd name="connsiteX14" fmla="*/ 0 w 2053522"/>
                  <a:gd name="connsiteY14" fmla="*/ 1657531 h 2561350"/>
                  <a:gd name="connsiteX15" fmla="*/ 257433 w 2053522"/>
                  <a:gd name="connsiteY15" fmla="*/ 1557347 h 2561350"/>
                  <a:gd name="connsiteX16" fmla="*/ 239483 w 2053522"/>
                  <a:gd name="connsiteY16" fmla="*/ 1049619 h 2561350"/>
                  <a:gd name="connsiteX17" fmla="*/ 29065 w 2053522"/>
                  <a:gd name="connsiteY17" fmla="*/ 1005469 h 2561350"/>
                  <a:gd name="connsiteX18" fmla="*/ 100444 w 2053522"/>
                  <a:gd name="connsiteY18" fmla="*/ 369408 h 2561350"/>
                  <a:gd name="connsiteX19" fmla="*/ 826873 w 2053522"/>
                  <a:gd name="connsiteY19" fmla="*/ 389002 h 2561350"/>
                  <a:gd name="connsiteX20" fmla="*/ 791969 w 2053522"/>
                  <a:gd name="connsiteY20" fmla="*/ 283670 h 2561350"/>
                  <a:gd name="connsiteX21" fmla="*/ 1027712 w 2053522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6166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60129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040556" h="2561350">
                    <a:moveTo>
                      <a:pt x="1014747" y="3"/>
                    </a:moveTo>
                    <a:cubicBezTo>
                      <a:pt x="1183816" y="-691"/>
                      <a:pt x="1351799" y="120921"/>
                      <a:pt x="1229060" y="286050"/>
                    </a:cubicBezTo>
                    <a:cubicBezTo>
                      <a:pt x="1212950" y="315682"/>
                      <a:pt x="1201168" y="348101"/>
                      <a:pt x="1206924" y="389002"/>
                    </a:cubicBezTo>
                    <a:cubicBezTo>
                      <a:pt x="1211992" y="528261"/>
                      <a:pt x="1716654" y="452477"/>
                      <a:pt x="1954419" y="344364"/>
                    </a:cubicBezTo>
                    <a:cubicBezTo>
                      <a:pt x="1970498" y="474789"/>
                      <a:pt x="2061145" y="783619"/>
                      <a:pt x="2036260" y="926667"/>
                    </a:cubicBezTo>
                    <a:cubicBezTo>
                      <a:pt x="2027166" y="1024060"/>
                      <a:pt x="1970476" y="1153289"/>
                      <a:pt x="1849752" y="1060129"/>
                    </a:cubicBezTo>
                    <a:cubicBezTo>
                      <a:pt x="1475468" y="853624"/>
                      <a:pt x="1487545" y="1649324"/>
                      <a:pt x="1811756" y="1531159"/>
                    </a:cubicBezTo>
                    <a:cubicBezTo>
                      <a:pt x="1923754" y="1469515"/>
                      <a:pt x="1987209" y="1400411"/>
                      <a:pt x="2036129" y="1616113"/>
                    </a:cubicBezTo>
                    <a:cubicBezTo>
                      <a:pt x="2051136" y="1730790"/>
                      <a:pt x="1956393" y="2051666"/>
                      <a:pt x="1938318" y="2180265"/>
                    </a:cubicBezTo>
                    <a:cubicBezTo>
                      <a:pt x="1741694" y="2153739"/>
                      <a:pt x="1359392" y="2007849"/>
                      <a:pt x="1209187" y="2167002"/>
                    </a:cubicBezTo>
                    <a:cubicBezTo>
                      <a:pt x="1195706" y="2193452"/>
                      <a:pt x="1198508" y="2230274"/>
                      <a:pt x="1229060" y="2275300"/>
                    </a:cubicBezTo>
                    <a:cubicBezTo>
                      <a:pt x="1469566" y="2660267"/>
                      <a:pt x="567071" y="2652331"/>
                      <a:pt x="779004" y="2277680"/>
                    </a:cubicBezTo>
                    <a:cubicBezTo>
                      <a:pt x="817979" y="2223379"/>
                      <a:pt x="825787" y="2190096"/>
                      <a:pt x="808937" y="2167002"/>
                    </a:cubicBezTo>
                    <a:cubicBezTo>
                      <a:pt x="706169" y="2021111"/>
                      <a:pt x="364670" y="2147108"/>
                      <a:pt x="116012" y="2200159"/>
                    </a:cubicBezTo>
                    <a:cubicBezTo>
                      <a:pt x="57942" y="2073996"/>
                      <a:pt x="976" y="1794778"/>
                      <a:pt x="0" y="1657530"/>
                    </a:cubicBezTo>
                    <a:cubicBezTo>
                      <a:pt x="23569" y="1399547"/>
                      <a:pt x="142648" y="1475748"/>
                      <a:pt x="248790" y="1539671"/>
                    </a:cubicBezTo>
                    <a:cubicBezTo>
                      <a:pt x="563771" y="1555589"/>
                      <a:pt x="485163" y="925406"/>
                      <a:pt x="226518" y="1049619"/>
                    </a:cubicBezTo>
                    <a:cubicBezTo>
                      <a:pt x="150003" y="1086365"/>
                      <a:pt x="56561" y="1164379"/>
                      <a:pt x="16100" y="1005469"/>
                    </a:cubicBezTo>
                    <a:cubicBezTo>
                      <a:pt x="-32993" y="864734"/>
                      <a:pt x="47286" y="478570"/>
                      <a:pt x="87479" y="369408"/>
                    </a:cubicBezTo>
                    <a:cubicBezTo>
                      <a:pt x="483685" y="502036"/>
                      <a:pt x="775797" y="488473"/>
                      <a:pt x="813908" y="389002"/>
                    </a:cubicBezTo>
                    <a:cubicBezTo>
                      <a:pt x="824229" y="365427"/>
                      <a:pt x="814657" y="333342"/>
                      <a:pt x="779004" y="283670"/>
                    </a:cubicBezTo>
                    <a:cubicBezTo>
                      <a:pt x="673038" y="96344"/>
                      <a:pt x="845678" y="698"/>
                      <a:pt x="1014747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40000"/>
                      <a:lumOff val="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  <a:effectLst/>
              <a:sp3d prstMaterial="dkEdge">
                <a:bevelT w="508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2" name="Rectangle 5"/>
              <p:cNvSpPr/>
              <p:nvPr/>
            </p:nvSpPr>
            <p:spPr>
              <a:xfrm flipV="1">
                <a:off x="6213670" y="5773350"/>
                <a:ext cx="1448109" cy="1792218"/>
              </a:xfrm>
              <a:custGeom>
                <a:avLst/>
                <a:gdLst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949187"/>
                  <a:gd name="connsiteY0" fmla="*/ 3 h 2561350"/>
                  <a:gd name="connsiteX1" fmla="*/ 1132942 w 1949187"/>
                  <a:gd name="connsiteY1" fmla="*/ 286050 h 2561350"/>
                  <a:gd name="connsiteX2" fmla="*/ 1110806 w 1949187"/>
                  <a:gd name="connsiteY2" fmla="*/ 389002 h 2561350"/>
                  <a:gd name="connsiteX3" fmla="*/ 1862094 w 1949187"/>
                  <a:gd name="connsiteY3" fmla="*/ 369108 h 2561350"/>
                  <a:gd name="connsiteX4" fmla="*/ 1842200 w 1949187"/>
                  <a:gd name="connsiteY4" fmla="*/ 1063389 h 2561350"/>
                  <a:gd name="connsiteX5" fmla="*/ 1752882 w 1949187"/>
                  <a:gd name="connsiteY5" fmla="*/ 1037347 h 2561350"/>
                  <a:gd name="connsiteX6" fmla="*/ 1750502 w 1949187"/>
                  <a:gd name="connsiteY6" fmla="*/ 1487403 h 2561350"/>
                  <a:gd name="connsiteX7" fmla="*/ 1842200 w 1949187"/>
                  <a:gd name="connsiteY7" fmla="*/ 1449629 h 2561350"/>
                  <a:gd name="connsiteX8" fmla="*/ 1842200 w 1949187"/>
                  <a:gd name="connsiteY8" fmla="*/ 2167002 h 2561350"/>
                  <a:gd name="connsiteX9" fmla="*/ 1113069 w 1949187"/>
                  <a:gd name="connsiteY9" fmla="*/ 2167002 h 2561350"/>
                  <a:gd name="connsiteX10" fmla="*/ 1132942 w 1949187"/>
                  <a:gd name="connsiteY10" fmla="*/ 2275300 h 2561350"/>
                  <a:gd name="connsiteX11" fmla="*/ 682886 w 1949187"/>
                  <a:gd name="connsiteY11" fmla="*/ 2277680 h 2561350"/>
                  <a:gd name="connsiteX12" fmla="*/ 712819 w 1949187"/>
                  <a:gd name="connsiteY12" fmla="*/ 2167002 h 2561350"/>
                  <a:gd name="connsiteX13" fmla="*/ 46420 w 1949187"/>
                  <a:gd name="connsiteY13" fmla="*/ 2167002 h 2561350"/>
                  <a:gd name="connsiteX14" fmla="*/ 46420 w 1949187"/>
                  <a:gd name="connsiteY14" fmla="*/ 1458174 h 2561350"/>
                  <a:gd name="connsiteX15" fmla="*/ 141419 w 1949187"/>
                  <a:gd name="connsiteY15" fmla="*/ 1495354 h 2561350"/>
                  <a:gd name="connsiteX16" fmla="*/ 139039 w 1949187"/>
                  <a:gd name="connsiteY16" fmla="*/ 1045298 h 2561350"/>
                  <a:gd name="connsiteX17" fmla="*/ 46420 w 1949187"/>
                  <a:gd name="connsiteY17" fmla="*/ 1071146 h 2561350"/>
                  <a:gd name="connsiteX18" fmla="*/ 0 w 1949187"/>
                  <a:gd name="connsiteY18" fmla="*/ 382371 h 2561350"/>
                  <a:gd name="connsiteX19" fmla="*/ 717790 w 1949187"/>
                  <a:gd name="connsiteY19" fmla="*/ 389002 h 2561350"/>
                  <a:gd name="connsiteX20" fmla="*/ 682886 w 1949187"/>
                  <a:gd name="connsiteY20" fmla="*/ 283670 h 2561350"/>
                  <a:gd name="connsiteX21" fmla="*/ 918629 w 1949187"/>
                  <a:gd name="connsiteY21" fmla="*/ 3 h 2561350"/>
                  <a:gd name="connsiteX0" fmla="*/ 918629 w 1966660"/>
                  <a:gd name="connsiteY0" fmla="*/ 3 h 2561350"/>
                  <a:gd name="connsiteX1" fmla="*/ 1132942 w 1966660"/>
                  <a:gd name="connsiteY1" fmla="*/ 286050 h 2561350"/>
                  <a:gd name="connsiteX2" fmla="*/ 1110806 w 1966660"/>
                  <a:gd name="connsiteY2" fmla="*/ 389002 h 2561350"/>
                  <a:gd name="connsiteX3" fmla="*/ 1862094 w 1966660"/>
                  <a:gd name="connsiteY3" fmla="*/ 369108 h 2561350"/>
                  <a:gd name="connsiteX4" fmla="*/ 1842200 w 1966660"/>
                  <a:gd name="connsiteY4" fmla="*/ 1063389 h 2561350"/>
                  <a:gd name="connsiteX5" fmla="*/ 1752882 w 1966660"/>
                  <a:gd name="connsiteY5" fmla="*/ 1037347 h 2561350"/>
                  <a:gd name="connsiteX6" fmla="*/ 1750502 w 1966660"/>
                  <a:gd name="connsiteY6" fmla="*/ 1487403 h 2561350"/>
                  <a:gd name="connsiteX7" fmla="*/ 1842200 w 1966660"/>
                  <a:gd name="connsiteY7" fmla="*/ 1449629 h 2561350"/>
                  <a:gd name="connsiteX8" fmla="*/ 1842200 w 1966660"/>
                  <a:gd name="connsiteY8" fmla="*/ 2167002 h 2561350"/>
                  <a:gd name="connsiteX9" fmla="*/ 1113069 w 1966660"/>
                  <a:gd name="connsiteY9" fmla="*/ 2167002 h 2561350"/>
                  <a:gd name="connsiteX10" fmla="*/ 1132942 w 1966660"/>
                  <a:gd name="connsiteY10" fmla="*/ 2275300 h 2561350"/>
                  <a:gd name="connsiteX11" fmla="*/ 682886 w 1966660"/>
                  <a:gd name="connsiteY11" fmla="*/ 2277680 h 2561350"/>
                  <a:gd name="connsiteX12" fmla="*/ 712819 w 1966660"/>
                  <a:gd name="connsiteY12" fmla="*/ 2167002 h 2561350"/>
                  <a:gd name="connsiteX13" fmla="*/ 46420 w 1966660"/>
                  <a:gd name="connsiteY13" fmla="*/ 2167002 h 2561350"/>
                  <a:gd name="connsiteX14" fmla="*/ 46420 w 1966660"/>
                  <a:gd name="connsiteY14" fmla="*/ 1458174 h 2561350"/>
                  <a:gd name="connsiteX15" fmla="*/ 141419 w 1966660"/>
                  <a:gd name="connsiteY15" fmla="*/ 1495354 h 2561350"/>
                  <a:gd name="connsiteX16" fmla="*/ 139039 w 1966660"/>
                  <a:gd name="connsiteY16" fmla="*/ 1045298 h 2561350"/>
                  <a:gd name="connsiteX17" fmla="*/ 46420 w 1966660"/>
                  <a:gd name="connsiteY17" fmla="*/ 1071146 h 2561350"/>
                  <a:gd name="connsiteX18" fmla="*/ 0 w 1966660"/>
                  <a:gd name="connsiteY18" fmla="*/ 382371 h 2561350"/>
                  <a:gd name="connsiteX19" fmla="*/ 717790 w 1966660"/>
                  <a:gd name="connsiteY19" fmla="*/ 389002 h 2561350"/>
                  <a:gd name="connsiteX20" fmla="*/ 682886 w 1966660"/>
                  <a:gd name="connsiteY20" fmla="*/ 283670 h 2561350"/>
                  <a:gd name="connsiteX21" fmla="*/ 918629 w 1966660"/>
                  <a:gd name="connsiteY21" fmla="*/ 3 h 2561350"/>
                  <a:gd name="connsiteX0" fmla="*/ 1023861 w 2071892"/>
                  <a:gd name="connsiteY0" fmla="*/ 3 h 2561350"/>
                  <a:gd name="connsiteX1" fmla="*/ 1238174 w 2071892"/>
                  <a:gd name="connsiteY1" fmla="*/ 286050 h 2561350"/>
                  <a:gd name="connsiteX2" fmla="*/ 1216038 w 2071892"/>
                  <a:gd name="connsiteY2" fmla="*/ 389002 h 2561350"/>
                  <a:gd name="connsiteX3" fmla="*/ 1967326 w 2071892"/>
                  <a:gd name="connsiteY3" fmla="*/ 369108 h 2561350"/>
                  <a:gd name="connsiteX4" fmla="*/ 1947432 w 2071892"/>
                  <a:gd name="connsiteY4" fmla="*/ 1063389 h 2561350"/>
                  <a:gd name="connsiteX5" fmla="*/ 1858114 w 2071892"/>
                  <a:gd name="connsiteY5" fmla="*/ 1037347 h 2561350"/>
                  <a:gd name="connsiteX6" fmla="*/ 1855734 w 2071892"/>
                  <a:gd name="connsiteY6" fmla="*/ 1487403 h 2561350"/>
                  <a:gd name="connsiteX7" fmla="*/ 1947432 w 2071892"/>
                  <a:gd name="connsiteY7" fmla="*/ 1449629 h 2561350"/>
                  <a:gd name="connsiteX8" fmla="*/ 1947432 w 2071892"/>
                  <a:gd name="connsiteY8" fmla="*/ 2167002 h 2561350"/>
                  <a:gd name="connsiteX9" fmla="*/ 1218301 w 2071892"/>
                  <a:gd name="connsiteY9" fmla="*/ 2167002 h 2561350"/>
                  <a:gd name="connsiteX10" fmla="*/ 1238174 w 2071892"/>
                  <a:gd name="connsiteY10" fmla="*/ 2275300 h 2561350"/>
                  <a:gd name="connsiteX11" fmla="*/ 788118 w 2071892"/>
                  <a:gd name="connsiteY11" fmla="*/ 2277680 h 2561350"/>
                  <a:gd name="connsiteX12" fmla="*/ 818051 w 2071892"/>
                  <a:gd name="connsiteY12" fmla="*/ 2167002 h 2561350"/>
                  <a:gd name="connsiteX13" fmla="*/ 151652 w 2071892"/>
                  <a:gd name="connsiteY13" fmla="*/ 2167002 h 2561350"/>
                  <a:gd name="connsiteX14" fmla="*/ 151652 w 2071892"/>
                  <a:gd name="connsiteY14" fmla="*/ 1458174 h 2561350"/>
                  <a:gd name="connsiteX15" fmla="*/ 246651 w 2071892"/>
                  <a:gd name="connsiteY15" fmla="*/ 1495354 h 2561350"/>
                  <a:gd name="connsiteX16" fmla="*/ 244271 w 2071892"/>
                  <a:gd name="connsiteY16" fmla="*/ 1045298 h 2561350"/>
                  <a:gd name="connsiteX17" fmla="*/ 151652 w 2071892"/>
                  <a:gd name="connsiteY17" fmla="*/ 1071146 h 2561350"/>
                  <a:gd name="connsiteX18" fmla="*/ 105232 w 2071892"/>
                  <a:gd name="connsiteY18" fmla="*/ 382371 h 2561350"/>
                  <a:gd name="connsiteX19" fmla="*/ 823022 w 2071892"/>
                  <a:gd name="connsiteY19" fmla="*/ 389002 h 2561350"/>
                  <a:gd name="connsiteX20" fmla="*/ 788118 w 2071892"/>
                  <a:gd name="connsiteY20" fmla="*/ 283670 h 2561350"/>
                  <a:gd name="connsiteX21" fmla="*/ 1023861 w 2071892"/>
                  <a:gd name="connsiteY21" fmla="*/ 3 h 2561350"/>
                  <a:gd name="connsiteX0" fmla="*/ 1039756 w 2087787"/>
                  <a:gd name="connsiteY0" fmla="*/ 3 h 2561350"/>
                  <a:gd name="connsiteX1" fmla="*/ 1254069 w 2087787"/>
                  <a:gd name="connsiteY1" fmla="*/ 286050 h 2561350"/>
                  <a:gd name="connsiteX2" fmla="*/ 1231933 w 2087787"/>
                  <a:gd name="connsiteY2" fmla="*/ 389002 h 2561350"/>
                  <a:gd name="connsiteX3" fmla="*/ 1983221 w 2087787"/>
                  <a:gd name="connsiteY3" fmla="*/ 369108 h 2561350"/>
                  <a:gd name="connsiteX4" fmla="*/ 1963327 w 2087787"/>
                  <a:gd name="connsiteY4" fmla="*/ 1063389 h 2561350"/>
                  <a:gd name="connsiteX5" fmla="*/ 1874009 w 2087787"/>
                  <a:gd name="connsiteY5" fmla="*/ 1037347 h 2561350"/>
                  <a:gd name="connsiteX6" fmla="*/ 1871629 w 2087787"/>
                  <a:gd name="connsiteY6" fmla="*/ 1487403 h 2561350"/>
                  <a:gd name="connsiteX7" fmla="*/ 1963327 w 2087787"/>
                  <a:gd name="connsiteY7" fmla="*/ 1449629 h 2561350"/>
                  <a:gd name="connsiteX8" fmla="*/ 1963327 w 2087787"/>
                  <a:gd name="connsiteY8" fmla="*/ 2167002 h 2561350"/>
                  <a:gd name="connsiteX9" fmla="*/ 1234196 w 2087787"/>
                  <a:gd name="connsiteY9" fmla="*/ 2167002 h 2561350"/>
                  <a:gd name="connsiteX10" fmla="*/ 1254069 w 2087787"/>
                  <a:gd name="connsiteY10" fmla="*/ 2275300 h 2561350"/>
                  <a:gd name="connsiteX11" fmla="*/ 804013 w 2087787"/>
                  <a:gd name="connsiteY11" fmla="*/ 2277680 h 2561350"/>
                  <a:gd name="connsiteX12" fmla="*/ 833946 w 2087787"/>
                  <a:gd name="connsiteY12" fmla="*/ 2167002 h 2561350"/>
                  <a:gd name="connsiteX13" fmla="*/ 167547 w 2087787"/>
                  <a:gd name="connsiteY13" fmla="*/ 2167002 h 2561350"/>
                  <a:gd name="connsiteX14" fmla="*/ 167547 w 2087787"/>
                  <a:gd name="connsiteY14" fmla="*/ 1458174 h 2561350"/>
                  <a:gd name="connsiteX15" fmla="*/ 262546 w 2087787"/>
                  <a:gd name="connsiteY15" fmla="*/ 1495354 h 2561350"/>
                  <a:gd name="connsiteX16" fmla="*/ 260166 w 2087787"/>
                  <a:gd name="connsiteY16" fmla="*/ 1045298 h 2561350"/>
                  <a:gd name="connsiteX17" fmla="*/ 167547 w 2087787"/>
                  <a:gd name="connsiteY17" fmla="*/ 1071146 h 2561350"/>
                  <a:gd name="connsiteX18" fmla="*/ 121127 w 2087787"/>
                  <a:gd name="connsiteY18" fmla="*/ 382371 h 2561350"/>
                  <a:gd name="connsiteX19" fmla="*/ 838917 w 2087787"/>
                  <a:gd name="connsiteY19" fmla="*/ 389002 h 2561350"/>
                  <a:gd name="connsiteX20" fmla="*/ 804013 w 2087787"/>
                  <a:gd name="connsiteY20" fmla="*/ 283670 h 2561350"/>
                  <a:gd name="connsiteX21" fmla="*/ 1039756 w 2087787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88885"/>
                  <a:gd name="connsiteY0" fmla="*/ 3 h 2561350"/>
                  <a:gd name="connsiteX1" fmla="*/ 1239747 w 2088885"/>
                  <a:gd name="connsiteY1" fmla="*/ 286050 h 2561350"/>
                  <a:gd name="connsiteX2" fmla="*/ 1217611 w 2088885"/>
                  <a:gd name="connsiteY2" fmla="*/ 389002 h 2561350"/>
                  <a:gd name="connsiteX3" fmla="*/ 1968899 w 2088885"/>
                  <a:gd name="connsiteY3" fmla="*/ 369108 h 2561350"/>
                  <a:gd name="connsiteX4" fmla="*/ 1949005 w 2088885"/>
                  <a:gd name="connsiteY4" fmla="*/ 1063389 h 2561350"/>
                  <a:gd name="connsiteX5" fmla="*/ 1859687 w 2088885"/>
                  <a:gd name="connsiteY5" fmla="*/ 1037347 h 2561350"/>
                  <a:gd name="connsiteX6" fmla="*/ 1857307 w 2088885"/>
                  <a:gd name="connsiteY6" fmla="*/ 1487403 h 2561350"/>
                  <a:gd name="connsiteX7" fmla="*/ 1949005 w 2088885"/>
                  <a:gd name="connsiteY7" fmla="*/ 1449629 h 2561350"/>
                  <a:gd name="connsiteX8" fmla="*/ 1949005 w 2088885"/>
                  <a:gd name="connsiteY8" fmla="*/ 2167002 h 2561350"/>
                  <a:gd name="connsiteX9" fmla="*/ 1219874 w 2088885"/>
                  <a:gd name="connsiteY9" fmla="*/ 2167002 h 2561350"/>
                  <a:gd name="connsiteX10" fmla="*/ 1239747 w 2088885"/>
                  <a:gd name="connsiteY10" fmla="*/ 2275300 h 2561350"/>
                  <a:gd name="connsiteX11" fmla="*/ 789691 w 2088885"/>
                  <a:gd name="connsiteY11" fmla="*/ 2277680 h 2561350"/>
                  <a:gd name="connsiteX12" fmla="*/ 819624 w 2088885"/>
                  <a:gd name="connsiteY12" fmla="*/ 2167002 h 2561350"/>
                  <a:gd name="connsiteX13" fmla="*/ 153225 w 2088885"/>
                  <a:gd name="connsiteY13" fmla="*/ 2167002 h 2561350"/>
                  <a:gd name="connsiteX14" fmla="*/ 153225 w 2088885"/>
                  <a:gd name="connsiteY14" fmla="*/ 1458174 h 2561350"/>
                  <a:gd name="connsiteX15" fmla="*/ 248224 w 2088885"/>
                  <a:gd name="connsiteY15" fmla="*/ 1495354 h 2561350"/>
                  <a:gd name="connsiteX16" fmla="*/ 245844 w 2088885"/>
                  <a:gd name="connsiteY16" fmla="*/ 1045298 h 2561350"/>
                  <a:gd name="connsiteX17" fmla="*/ 153225 w 2088885"/>
                  <a:gd name="connsiteY17" fmla="*/ 1071146 h 2561350"/>
                  <a:gd name="connsiteX18" fmla="*/ 106805 w 2088885"/>
                  <a:gd name="connsiteY18" fmla="*/ 382371 h 2561350"/>
                  <a:gd name="connsiteX19" fmla="*/ 824595 w 2088885"/>
                  <a:gd name="connsiteY19" fmla="*/ 389002 h 2561350"/>
                  <a:gd name="connsiteX20" fmla="*/ 789691 w 2088885"/>
                  <a:gd name="connsiteY20" fmla="*/ 283670 h 2561350"/>
                  <a:gd name="connsiteX21" fmla="*/ 1025434 w 208888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102756"/>
                  <a:gd name="connsiteY0" fmla="*/ 3 h 2561350"/>
                  <a:gd name="connsiteX1" fmla="*/ 1239747 w 2102756"/>
                  <a:gd name="connsiteY1" fmla="*/ 286050 h 2561350"/>
                  <a:gd name="connsiteX2" fmla="*/ 1217611 w 2102756"/>
                  <a:gd name="connsiteY2" fmla="*/ 389002 h 2561350"/>
                  <a:gd name="connsiteX3" fmla="*/ 1968899 w 2102756"/>
                  <a:gd name="connsiteY3" fmla="*/ 369108 h 2561350"/>
                  <a:gd name="connsiteX4" fmla="*/ 1949005 w 2102756"/>
                  <a:gd name="connsiteY4" fmla="*/ 1063389 h 2561350"/>
                  <a:gd name="connsiteX5" fmla="*/ 1859687 w 2102756"/>
                  <a:gd name="connsiteY5" fmla="*/ 1037347 h 2561350"/>
                  <a:gd name="connsiteX6" fmla="*/ 1857307 w 2102756"/>
                  <a:gd name="connsiteY6" fmla="*/ 1487403 h 2561350"/>
                  <a:gd name="connsiteX7" fmla="*/ 1995425 w 2102756"/>
                  <a:gd name="connsiteY7" fmla="*/ 1456260 h 2561350"/>
                  <a:gd name="connsiteX8" fmla="*/ 1949005 w 2102756"/>
                  <a:gd name="connsiteY8" fmla="*/ 2167002 h 2561350"/>
                  <a:gd name="connsiteX9" fmla="*/ 1219874 w 2102756"/>
                  <a:gd name="connsiteY9" fmla="*/ 2167002 h 2561350"/>
                  <a:gd name="connsiteX10" fmla="*/ 1239747 w 2102756"/>
                  <a:gd name="connsiteY10" fmla="*/ 2275300 h 2561350"/>
                  <a:gd name="connsiteX11" fmla="*/ 789691 w 2102756"/>
                  <a:gd name="connsiteY11" fmla="*/ 2277680 h 2561350"/>
                  <a:gd name="connsiteX12" fmla="*/ 819624 w 2102756"/>
                  <a:gd name="connsiteY12" fmla="*/ 2167002 h 2561350"/>
                  <a:gd name="connsiteX13" fmla="*/ 153225 w 2102756"/>
                  <a:gd name="connsiteY13" fmla="*/ 2167002 h 2561350"/>
                  <a:gd name="connsiteX14" fmla="*/ 153225 w 2102756"/>
                  <a:gd name="connsiteY14" fmla="*/ 1458174 h 2561350"/>
                  <a:gd name="connsiteX15" fmla="*/ 248224 w 2102756"/>
                  <a:gd name="connsiteY15" fmla="*/ 1495354 h 2561350"/>
                  <a:gd name="connsiteX16" fmla="*/ 245844 w 2102756"/>
                  <a:gd name="connsiteY16" fmla="*/ 1045298 h 2561350"/>
                  <a:gd name="connsiteX17" fmla="*/ 153225 w 2102756"/>
                  <a:gd name="connsiteY17" fmla="*/ 1071146 h 2561350"/>
                  <a:gd name="connsiteX18" fmla="*/ 106805 w 2102756"/>
                  <a:gd name="connsiteY18" fmla="*/ 382371 h 2561350"/>
                  <a:gd name="connsiteX19" fmla="*/ 824595 w 2102756"/>
                  <a:gd name="connsiteY19" fmla="*/ 389002 h 2561350"/>
                  <a:gd name="connsiteX20" fmla="*/ 789691 w 2102756"/>
                  <a:gd name="connsiteY20" fmla="*/ 283670 h 2561350"/>
                  <a:gd name="connsiteX21" fmla="*/ 1025434 w 2102756"/>
                  <a:gd name="connsiteY21" fmla="*/ 3 h 2561350"/>
                  <a:gd name="connsiteX0" fmla="*/ 1025434 w 2076232"/>
                  <a:gd name="connsiteY0" fmla="*/ 3 h 2561350"/>
                  <a:gd name="connsiteX1" fmla="*/ 1239747 w 2076232"/>
                  <a:gd name="connsiteY1" fmla="*/ 286050 h 2561350"/>
                  <a:gd name="connsiteX2" fmla="*/ 1217611 w 2076232"/>
                  <a:gd name="connsiteY2" fmla="*/ 389002 h 2561350"/>
                  <a:gd name="connsiteX3" fmla="*/ 1968899 w 2076232"/>
                  <a:gd name="connsiteY3" fmla="*/ 369108 h 2561350"/>
                  <a:gd name="connsiteX4" fmla="*/ 1949005 w 2076232"/>
                  <a:gd name="connsiteY4" fmla="*/ 1063389 h 2561350"/>
                  <a:gd name="connsiteX5" fmla="*/ 1859687 w 2076232"/>
                  <a:gd name="connsiteY5" fmla="*/ 1037347 h 2561350"/>
                  <a:gd name="connsiteX6" fmla="*/ 1857307 w 2076232"/>
                  <a:gd name="connsiteY6" fmla="*/ 1487403 h 2561350"/>
                  <a:gd name="connsiteX7" fmla="*/ 1995425 w 2076232"/>
                  <a:gd name="connsiteY7" fmla="*/ 1456260 h 2561350"/>
                  <a:gd name="connsiteX8" fmla="*/ 1949005 w 2076232"/>
                  <a:gd name="connsiteY8" fmla="*/ 2167002 h 2561350"/>
                  <a:gd name="connsiteX9" fmla="*/ 1219874 w 2076232"/>
                  <a:gd name="connsiteY9" fmla="*/ 2167002 h 2561350"/>
                  <a:gd name="connsiteX10" fmla="*/ 1239747 w 2076232"/>
                  <a:gd name="connsiteY10" fmla="*/ 2275300 h 2561350"/>
                  <a:gd name="connsiteX11" fmla="*/ 789691 w 2076232"/>
                  <a:gd name="connsiteY11" fmla="*/ 2277680 h 2561350"/>
                  <a:gd name="connsiteX12" fmla="*/ 819624 w 2076232"/>
                  <a:gd name="connsiteY12" fmla="*/ 2167002 h 2561350"/>
                  <a:gd name="connsiteX13" fmla="*/ 153225 w 2076232"/>
                  <a:gd name="connsiteY13" fmla="*/ 2167002 h 2561350"/>
                  <a:gd name="connsiteX14" fmla="*/ 153225 w 2076232"/>
                  <a:gd name="connsiteY14" fmla="*/ 1458174 h 2561350"/>
                  <a:gd name="connsiteX15" fmla="*/ 248224 w 2076232"/>
                  <a:gd name="connsiteY15" fmla="*/ 1495354 h 2561350"/>
                  <a:gd name="connsiteX16" fmla="*/ 245844 w 2076232"/>
                  <a:gd name="connsiteY16" fmla="*/ 1045298 h 2561350"/>
                  <a:gd name="connsiteX17" fmla="*/ 153225 w 2076232"/>
                  <a:gd name="connsiteY17" fmla="*/ 1071146 h 2561350"/>
                  <a:gd name="connsiteX18" fmla="*/ 106805 w 2076232"/>
                  <a:gd name="connsiteY18" fmla="*/ 382371 h 2561350"/>
                  <a:gd name="connsiteX19" fmla="*/ 824595 w 2076232"/>
                  <a:gd name="connsiteY19" fmla="*/ 389002 h 2561350"/>
                  <a:gd name="connsiteX20" fmla="*/ 789691 w 2076232"/>
                  <a:gd name="connsiteY20" fmla="*/ 283670 h 2561350"/>
                  <a:gd name="connsiteX21" fmla="*/ 1025434 w 2076232"/>
                  <a:gd name="connsiteY21" fmla="*/ 3 h 2561350"/>
                  <a:gd name="connsiteX0" fmla="*/ 1025434 w 2077711"/>
                  <a:gd name="connsiteY0" fmla="*/ 3 h 2561350"/>
                  <a:gd name="connsiteX1" fmla="*/ 1239747 w 2077711"/>
                  <a:gd name="connsiteY1" fmla="*/ 286050 h 2561350"/>
                  <a:gd name="connsiteX2" fmla="*/ 1217611 w 2077711"/>
                  <a:gd name="connsiteY2" fmla="*/ 389002 h 2561350"/>
                  <a:gd name="connsiteX3" fmla="*/ 1968899 w 2077711"/>
                  <a:gd name="connsiteY3" fmla="*/ 369108 h 2561350"/>
                  <a:gd name="connsiteX4" fmla="*/ 1949005 w 2077711"/>
                  <a:gd name="connsiteY4" fmla="*/ 1063389 h 2561350"/>
                  <a:gd name="connsiteX5" fmla="*/ 1859687 w 2077711"/>
                  <a:gd name="connsiteY5" fmla="*/ 1037347 h 2561350"/>
                  <a:gd name="connsiteX6" fmla="*/ 1857307 w 2077711"/>
                  <a:gd name="connsiteY6" fmla="*/ 1487403 h 2561350"/>
                  <a:gd name="connsiteX7" fmla="*/ 1995425 w 2077711"/>
                  <a:gd name="connsiteY7" fmla="*/ 1456260 h 2561350"/>
                  <a:gd name="connsiteX8" fmla="*/ 1949005 w 2077711"/>
                  <a:gd name="connsiteY8" fmla="*/ 2167002 h 2561350"/>
                  <a:gd name="connsiteX9" fmla="*/ 1219874 w 2077711"/>
                  <a:gd name="connsiteY9" fmla="*/ 2167002 h 2561350"/>
                  <a:gd name="connsiteX10" fmla="*/ 1239747 w 2077711"/>
                  <a:gd name="connsiteY10" fmla="*/ 2275300 h 2561350"/>
                  <a:gd name="connsiteX11" fmla="*/ 789691 w 2077711"/>
                  <a:gd name="connsiteY11" fmla="*/ 2277680 h 2561350"/>
                  <a:gd name="connsiteX12" fmla="*/ 819624 w 2077711"/>
                  <a:gd name="connsiteY12" fmla="*/ 2167002 h 2561350"/>
                  <a:gd name="connsiteX13" fmla="*/ 153225 w 2077711"/>
                  <a:gd name="connsiteY13" fmla="*/ 2167002 h 2561350"/>
                  <a:gd name="connsiteX14" fmla="*/ 153225 w 2077711"/>
                  <a:gd name="connsiteY14" fmla="*/ 1458174 h 2561350"/>
                  <a:gd name="connsiteX15" fmla="*/ 248224 w 2077711"/>
                  <a:gd name="connsiteY15" fmla="*/ 1495354 h 2561350"/>
                  <a:gd name="connsiteX16" fmla="*/ 245844 w 2077711"/>
                  <a:gd name="connsiteY16" fmla="*/ 1045298 h 2561350"/>
                  <a:gd name="connsiteX17" fmla="*/ 153225 w 2077711"/>
                  <a:gd name="connsiteY17" fmla="*/ 1071146 h 2561350"/>
                  <a:gd name="connsiteX18" fmla="*/ 106805 w 2077711"/>
                  <a:gd name="connsiteY18" fmla="*/ 382371 h 2561350"/>
                  <a:gd name="connsiteX19" fmla="*/ 824595 w 2077711"/>
                  <a:gd name="connsiteY19" fmla="*/ 389002 h 2561350"/>
                  <a:gd name="connsiteX20" fmla="*/ 789691 w 2077711"/>
                  <a:gd name="connsiteY20" fmla="*/ 283670 h 2561350"/>
                  <a:gd name="connsiteX21" fmla="*/ 1025434 w 2077711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13436 w 2082173"/>
                  <a:gd name="connsiteY14" fmla="*/ 1511225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38495 w 2095234"/>
                  <a:gd name="connsiteY0" fmla="*/ 3 h 2561350"/>
                  <a:gd name="connsiteX1" fmla="*/ 1252808 w 2095234"/>
                  <a:gd name="connsiteY1" fmla="*/ 286050 h 2561350"/>
                  <a:gd name="connsiteX2" fmla="*/ 1230672 w 2095234"/>
                  <a:gd name="connsiteY2" fmla="*/ 389002 h 2561350"/>
                  <a:gd name="connsiteX3" fmla="*/ 1981960 w 2095234"/>
                  <a:gd name="connsiteY3" fmla="*/ 369108 h 2561350"/>
                  <a:gd name="connsiteX4" fmla="*/ 1975328 w 2095234"/>
                  <a:gd name="connsiteY4" fmla="*/ 1096546 h 2561350"/>
                  <a:gd name="connsiteX5" fmla="*/ 1872748 w 2095234"/>
                  <a:gd name="connsiteY5" fmla="*/ 1037347 h 2561350"/>
                  <a:gd name="connsiteX6" fmla="*/ 1857106 w 2095234"/>
                  <a:gd name="connsiteY6" fmla="*/ 1520560 h 2561350"/>
                  <a:gd name="connsiteX7" fmla="*/ 2008486 w 2095234"/>
                  <a:gd name="connsiteY7" fmla="*/ 1456260 h 2561350"/>
                  <a:gd name="connsiteX8" fmla="*/ 1962066 w 2095234"/>
                  <a:gd name="connsiteY8" fmla="*/ 2180265 h 2561350"/>
                  <a:gd name="connsiteX9" fmla="*/ 1232935 w 2095234"/>
                  <a:gd name="connsiteY9" fmla="*/ 2167002 h 2561350"/>
                  <a:gd name="connsiteX10" fmla="*/ 1252808 w 2095234"/>
                  <a:gd name="connsiteY10" fmla="*/ 2275300 h 2561350"/>
                  <a:gd name="connsiteX11" fmla="*/ 802752 w 2095234"/>
                  <a:gd name="connsiteY11" fmla="*/ 2277680 h 2561350"/>
                  <a:gd name="connsiteX12" fmla="*/ 832685 w 2095234"/>
                  <a:gd name="connsiteY12" fmla="*/ 2167002 h 2561350"/>
                  <a:gd name="connsiteX13" fmla="*/ 139760 w 2095234"/>
                  <a:gd name="connsiteY13" fmla="*/ 2200159 h 2561350"/>
                  <a:gd name="connsiteX14" fmla="*/ 119866 w 2095234"/>
                  <a:gd name="connsiteY14" fmla="*/ 1497962 h 2561350"/>
                  <a:gd name="connsiteX15" fmla="*/ 281179 w 2095234"/>
                  <a:gd name="connsiteY15" fmla="*/ 1561668 h 2561350"/>
                  <a:gd name="connsiteX16" fmla="*/ 258905 w 2095234"/>
                  <a:gd name="connsiteY16" fmla="*/ 1045298 h 2561350"/>
                  <a:gd name="connsiteX17" fmla="*/ 146392 w 2095234"/>
                  <a:gd name="connsiteY17" fmla="*/ 1091040 h 2561350"/>
                  <a:gd name="connsiteX18" fmla="*/ 119866 w 2095234"/>
                  <a:gd name="connsiteY18" fmla="*/ 382371 h 2561350"/>
                  <a:gd name="connsiteX19" fmla="*/ 837656 w 2095234"/>
                  <a:gd name="connsiteY19" fmla="*/ 389002 h 2561350"/>
                  <a:gd name="connsiteX20" fmla="*/ 802752 w 2095234"/>
                  <a:gd name="connsiteY20" fmla="*/ 283670 h 2561350"/>
                  <a:gd name="connsiteX21" fmla="*/ 1038495 w 2095234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01239 w 2076607"/>
                  <a:gd name="connsiteY17" fmla="*/ 382371 h 2561350"/>
                  <a:gd name="connsiteX18" fmla="*/ 819029 w 2076607"/>
                  <a:gd name="connsiteY18" fmla="*/ 389002 h 2561350"/>
                  <a:gd name="connsiteX19" fmla="*/ 784125 w 2076607"/>
                  <a:gd name="connsiteY19" fmla="*/ 283670 h 2561350"/>
                  <a:gd name="connsiteX20" fmla="*/ 1019868 w 2076607"/>
                  <a:gd name="connsiteY20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36388 w 2076607"/>
                  <a:gd name="connsiteY17" fmla="*/ 727479 h 2561350"/>
                  <a:gd name="connsiteX18" fmla="*/ 101239 w 2076607"/>
                  <a:gd name="connsiteY18" fmla="*/ 382371 h 2561350"/>
                  <a:gd name="connsiteX19" fmla="*/ 819029 w 2076607"/>
                  <a:gd name="connsiteY19" fmla="*/ 389002 h 2561350"/>
                  <a:gd name="connsiteX20" fmla="*/ 784125 w 2076607"/>
                  <a:gd name="connsiteY20" fmla="*/ 283670 h 2561350"/>
                  <a:gd name="connsiteX21" fmla="*/ 1019868 w 2076607"/>
                  <a:gd name="connsiteY21" fmla="*/ 3 h 2561350"/>
                  <a:gd name="connsiteX0" fmla="*/ 1030195 w 2086934"/>
                  <a:gd name="connsiteY0" fmla="*/ 3 h 2561350"/>
                  <a:gd name="connsiteX1" fmla="*/ 1244508 w 2086934"/>
                  <a:gd name="connsiteY1" fmla="*/ 286050 h 2561350"/>
                  <a:gd name="connsiteX2" fmla="*/ 1222372 w 2086934"/>
                  <a:gd name="connsiteY2" fmla="*/ 389002 h 2561350"/>
                  <a:gd name="connsiteX3" fmla="*/ 1973660 w 2086934"/>
                  <a:gd name="connsiteY3" fmla="*/ 369108 h 2561350"/>
                  <a:gd name="connsiteX4" fmla="*/ 1967028 w 2086934"/>
                  <a:gd name="connsiteY4" fmla="*/ 1096546 h 2561350"/>
                  <a:gd name="connsiteX5" fmla="*/ 1864448 w 2086934"/>
                  <a:gd name="connsiteY5" fmla="*/ 1037347 h 2561350"/>
                  <a:gd name="connsiteX6" fmla="*/ 1848806 w 2086934"/>
                  <a:gd name="connsiteY6" fmla="*/ 1520560 h 2561350"/>
                  <a:gd name="connsiteX7" fmla="*/ 2000186 w 2086934"/>
                  <a:gd name="connsiteY7" fmla="*/ 1456260 h 2561350"/>
                  <a:gd name="connsiteX8" fmla="*/ 1953766 w 2086934"/>
                  <a:gd name="connsiteY8" fmla="*/ 2180265 h 2561350"/>
                  <a:gd name="connsiteX9" fmla="*/ 1224635 w 2086934"/>
                  <a:gd name="connsiteY9" fmla="*/ 2167002 h 2561350"/>
                  <a:gd name="connsiteX10" fmla="*/ 1244508 w 2086934"/>
                  <a:gd name="connsiteY10" fmla="*/ 2275300 h 2561350"/>
                  <a:gd name="connsiteX11" fmla="*/ 794452 w 2086934"/>
                  <a:gd name="connsiteY11" fmla="*/ 2277680 h 2561350"/>
                  <a:gd name="connsiteX12" fmla="*/ 824385 w 2086934"/>
                  <a:gd name="connsiteY12" fmla="*/ 2167002 h 2561350"/>
                  <a:gd name="connsiteX13" fmla="*/ 131460 w 2086934"/>
                  <a:gd name="connsiteY13" fmla="*/ 2200159 h 2561350"/>
                  <a:gd name="connsiteX14" fmla="*/ 111566 w 2086934"/>
                  <a:gd name="connsiteY14" fmla="*/ 1497962 h 2561350"/>
                  <a:gd name="connsiteX15" fmla="*/ 272879 w 2086934"/>
                  <a:gd name="connsiteY15" fmla="*/ 1561668 h 2561350"/>
                  <a:gd name="connsiteX16" fmla="*/ 250605 w 2086934"/>
                  <a:gd name="connsiteY16" fmla="*/ 1045298 h 2561350"/>
                  <a:gd name="connsiteX17" fmla="*/ 9943 w 2086934"/>
                  <a:gd name="connsiteY17" fmla="*/ 1018431 h 2561350"/>
                  <a:gd name="connsiteX18" fmla="*/ 111566 w 2086934"/>
                  <a:gd name="connsiteY18" fmla="*/ 382371 h 2561350"/>
                  <a:gd name="connsiteX19" fmla="*/ 829356 w 2086934"/>
                  <a:gd name="connsiteY19" fmla="*/ 389002 h 2561350"/>
                  <a:gd name="connsiteX20" fmla="*/ 794452 w 2086934"/>
                  <a:gd name="connsiteY20" fmla="*/ 283670 h 2561350"/>
                  <a:gd name="connsiteX21" fmla="*/ 1030195 w 2086934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270566 w 2084621"/>
                  <a:gd name="connsiteY14" fmla="*/ 1561668 h 2561350"/>
                  <a:gd name="connsiteX15" fmla="*/ 248292 w 2084621"/>
                  <a:gd name="connsiteY15" fmla="*/ 1045298 h 2561350"/>
                  <a:gd name="connsiteX16" fmla="*/ 7630 w 2084621"/>
                  <a:gd name="connsiteY16" fmla="*/ 1018431 h 2561350"/>
                  <a:gd name="connsiteX17" fmla="*/ 109253 w 2084621"/>
                  <a:gd name="connsiteY17" fmla="*/ 382371 h 2561350"/>
                  <a:gd name="connsiteX18" fmla="*/ 827043 w 2084621"/>
                  <a:gd name="connsiteY18" fmla="*/ 389002 h 2561350"/>
                  <a:gd name="connsiteX19" fmla="*/ 792139 w 2084621"/>
                  <a:gd name="connsiteY19" fmla="*/ 283670 h 2561350"/>
                  <a:gd name="connsiteX20" fmla="*/ 1027882 w 2084621"/>
                  <a:gd name="connsiteY20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76730 w 2084621"/>
                  <a:gd name="connsiteY14" fmla="*/ 1866419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33820 w 2090559"/>
                  <a:gd name="connsiteY0" fmla="*/ 3 h 2561350"/>
                  <a:gd name="connsiteX1" fmla="*/ 1248133 w 2090559"/>
                  <a:gd name="connsiteY1" fmla="*/ 286050 h 2561350"/>
                  <a:gd name="connsiteX2" fmla="*/ 1225997 w 2090559"/>
                  <a:gd name="connsiteY2" fmla="*/ 389002 h 2561350"/>
                  <a:gd name="connsiteX3" fmla="*/ 1977285 w 2090559"/>
                  <a:gd name="connsiteY3" fmla="*/ 369108 h 2561350"/>
                  <a:gd name="connsiteX4" fmla="*/ 1970653 w 2090559"/>
                  <a:gd name="connsiteY4" fmla="*/ 1096546 h 2561350"/>
                  <a:gd name="connsiteX5" fmla="*/ 1868073 w 2090559"/>
                  <a:gd name="connsiteY5" fmla="*/ 1037347 h 2561350"/>
                  <a:gd name="connsiteX6" fmla="*/ 1852431 w 2090559"/>
                  <a:gd name="connsiteY6" fmla="*/ 1520560 h 2561350"/>
                  <a:gd name="connsiteX7" fmla="*/ 2003811 w 2090559"/>
                  <a:gd name="connsiteY7" fmla="*/ 1456260 h 2561350"/>
                  <a:gd name="connsiteX8" fmla="*/ 1957391 w 2090559"/>
                  <a:gd name="connsiteY8" fmla="*/ 2180265 h 2561350"/>
                  <a:gd name="connsiteX9" fmla="*/ 1228260 w 2090559"/>
                  <a:gd name="connsiteY9" fmla="*/ 2167002 h 2561350"/>
                  <a:gd name="connsiteX10" fmla="*/ 1248133 w 2090559"/>
                  <a:gd name="connsiteY10" fmla="*/ 2275300 h 2561350"/>
                  <a:gd name="connsiteX11" fmla="*/ 798077 w 2090559"/>
                  <a:gd name="connsiteY11" fmla="*/ 2277680 h 2561350"/>
                  <a:gd name="connsiteX12" fmla="*/ 828010 w 2090559"/>
                  <a:gd name="connsiteY12" fmla="*/ 2167002 h 2561350"/>
                  <a:gd name="connsiteX13" fmla="*/ 135085 w 2090559"/>
                  <a:gd name="connsiteY13" fmla="*/ 2200159 h 2561350"/>
                  <a:gd name="connsiteX14" fmla="*/ 6108 w 2090559"/>
                  <a:gd name="connsiteY14" fmla="*/ 1657531 h 2561350"/>
                  <a:gd name="connsiteX15" fmla="*/ 276504 w 2090559"/>
                  <a:gd name="connsiteY15" fmla="*/ 1561668 h 2561350"/>
                  <a:gd name="connsiteX16" fmla="*/ 254230 w 2090559"/>
                  <a:gd name="connsiteY16" fmla="*/ 1045298 h 2561350"/>
                  <a:gd name="connsiteX17" fmla="*/ 13568 w 2090559"/>
                  <a:gd name="connsiteY17" fmla="*/ 1018431 h 2561350"/>
                  <a:gd name="connsiteX18" fmla="*/ 115191 w 2090559"/>
                  <a:gd name="connsiteY18" fmla="*/ 382371 h 2561350"/>
                  <a:gd name="connsiteX19" fmla="*/ 832981 w 2090559"/>
                  <a:gd name="connsiteY19" fmla="*/ 389002 h 2561350"/>
                  <a:gd name="connsiteX20" fmla="*/ 798077 w 2090559"/>
                  <a:gd name="connsiteY20" fmla="*/ 283670 h 2561350"/>
                  <a:gd name="connsiteX21" fmla="*/ 1033820 w 2090559"/>
                  <a:gd name="connsiteY21" fmla="*/ 3 h 2561350"/>
                  <a:gd name="connsiteX0" fmla="*/ 1032856 w 2089595"/>
                  <a:gd name="connsiteY0" fmla="*/ 3 h 2561350"/>
                  <a:gd name="connsiteX1" fmla="*/ 1247169 w 2089595"/>
                  <a:gd name="connsiteY1" fmla="*/ 286050 h 2561350"/>
                  <a:gd name="connsiteX2" fmla="*/ 1225033 w 2089595"/>
                  <a:gd name="connsiteY2" fmla="*/ 389002 h 2561350"/>
                  <a:gd name="connsiteX3" fmla="*/ 1976321 w 2089595"/>
                  <a:gd name="connsiteY3" fmla="*/ 369108 h 2561350"/>
                  <a:gd name="connsiteX4" fmla="*/ 1969689 w 2089595"/>
                  <a:gd name="connsiteY4" fmla="*/ 1096546 h 2561350"/>
                  <a:gd name="connsiteX5" fmla="*/ 1867109 w 2089595"/>
                  <a:gd name="connsiteY5" fmla="*/ 1037347 h 2561350"/>
                  <a:gd name="connsiteX6" fmla="*/ 1851467 w 2089595"/>
                  <a:gd name="connsiteY6" fmla="*/ 1520560 h 2561350"/>
                  <a:gd name="connsiteX7" fmla="*/ 2002847 w 2089595"/>
                  <a:gd name="connsiteY7" fmla="*/ 1456260 h 2561350"/>
                  <a:gd name="connsiteX8" fmla="*/ 1956427 w 2089595"/>
                  <a:gd name="connsiteY8" fmla="*/ 2180265 h 2561350"/>
                  <a:gd name="connsiteX9" fmla="*/ 1227296 w 2089595"/>
                  <a:gd name="connsiteY9" fmla="*/ 2167002 h 2561350"/>
                  <a:gd name="connsiteX10" fmla="*/ 1247169 w 2089595"/>
                  <a:gd name="connsiteY10" fmla="*/ 2275300 h 2561350"/>
                  <a:gd name="connsiteX11" fmla="*/ 797113 w 2089595"/>
                  <a:gd name="connsiteY11" fmla="*/ 2277680 h 2561350"/>
                  <a:gd name="connsiteX12" fmla="*/ 827046 w 2089595"/>
                  <a:gd name="connsiteY12" fmla="*/ 2167002 h 2561350"/>
                  <a:gd name="connsiteX13" fmla="*/ 134121 w 2089595"/>
                  <a:gd name="connsiteY13" fmla="*/ 2200159 h 2561350"/>
                  <a:gd name="connsiteX14" fmla="*/ 5144 w 2089595"/>
                  <a:gd name="connsiteY14" fmla="*/ 1657531 h 2561350"/>
                  <a:gd name="connsiteX15" fmla="*/ 275540 w 2089595"/>
                  <a:gd name="connsiteY15" fmla="*/ 1561668 h 2561350"/>
                  <a:gd name="connsiteX16" fmla="*/ 253266 w 2089595"/>
                  <a:gd name="connsiteY16" fmla="*/ 1045298 h 2561350"/>
                  <a:gd name="connsiteX17" fmla="*/ 12604 w 2089595"/>
                  <a:gd name="connsiteY17" fmla="*/ 1018431 h 2561350"/>
                  <a:gd name="connsiteX18" fmla="*/ 114227 w 2089595"/>
                  <a:gd name="connsiteY18" fmla="*/ 382371 h 2561350"/>
                  <a:gd name="connsiteX19" fmla="*/ 832017 w 2089595"/>
                  <a:gd name="connsiteY19" fmla="*/ 389002 h 2561350"/>
                  <a:gd name="connsiteX20" fmla="*/ 797113 w 2089595"/>
                  <a:gd name="connsiteY20" fmla="*/ 283670 h 2561350"/>
                  <a:gd name="connsiteX21" fmla="*/ 1032856 w 2089595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863015 w 2081039"/>
                  <a:gd name="connsiteY4" fmla="*/ 1037347 h 2561350"/>
                  <a:gd name="connsiteX5" fmla="*/ 1847373 w 2081039"/>
                  <a:gd name="connsiteY5" fmla="*/ 1520560 h 2561350"/>
                  <a:gd name="connsiteX6" fmla="*/ 1998753 w 2081039"/>
                  <a:gd name="connsiteY6" fmla="*/ 1456260 h 2561350"/>
                  <a:gd name="connsiteX7" fmla="*/ 1952333 w 2081039"/>
                  <a:gd name="connsiteY7" fmla="*/ 2180265 h 2561350"/>
                  <a:gd name="connsiteX8" fmla="*/ 1223202 w 2081039"/>
                  <a:gd name="connsiteY8" fmla="*/ 2167002 h 2561350"/>
                  <a:gd name="connsiteX9" fmla="*/ 1243075 w 2081039"/>
                  <a:gd name="connsiteY9" fmla="*/ 2275300 h 2561350"/>
                  <a:gd name="connsiteX10" fmla="*/ 793019 w 2081039"/>
                  <a:gd name="connsiteY10" fmla="*/ 2277680 h 2561350"/>
                  <a:gd name="connsiteX11" fmla="*/ 822952 w 2081039"/>
                  <a:gd name="connsiteY11" fmla="*/ 2167002 h 2561350"/>
                  <a:gd name="connsiteX12" fmla="*/ 130027 w 2081039"/>
                  <a:gd name="connsiteY12" fmla="*/ 2200159 h 2561350"/>
                  <a:gd name="connsiteX13" fmla="*/ 1050 w 2081039"/>
                  <a:gd name="connsiteY13" fmla="*/ 1657531 h 2561350"/>
                  <a:gd name="connsiteX14" fmla="*/ 271446 w 2081039"/>
                  <a:gd name="connsiteY14" fmla="*/ 1561668 h 2561350"/>
                  <a:gd name="connsiteX15" fmla="*/ 249172 w 2081039"/>
                  <a:gd name="connsiteY15" fmla="*/ 1045298 h 2561350"/>
                  <a:gd name="connsiteX16" fmla="*/ 8510 w 2081039"/>
                  <a:gd name="connsiteY16" fmla="*/ 1018431 h 2561350"/>
                  <a:gd name="connsiteX17" fmla="*/ 110133 w 2081039"/>
                  <a:gd name="connsiteY17" fmla="*/ 382371 h 2561350"/>
                  <a:gd name="connsiteX18" fmla="*/ 827923 w 2081039"/>
                  <a:gd name="connsiteY18" fmla="*/ 389002 h 2561350"/>
                  <a:gd name="connsiteX19" fmla="*/ 793019 w 2081039"/>
                  <a:gd name="connsiteY19" fmla="*/ 283670 h 2561350"/>
                  <a:gd name="connsiteX20" fmla="*/ 1028762 w 2081039"/>
                  <a:gd name="connsiteY20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933270 w 2081039"/>
                  <a:gd name="connsiteY4" fmla="*/ 764780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890996 w 2072429"/>
                  <a:gd name="connsiteY7" fmla="*/ 1722186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47373 w 2072429"/>
                  <a:gd name="connsiteY5" fmla="*/ 1535481 h 2561350"/>
                  <a:gd name="connsiteX6" fmla="*/ 2065070 w 2072429"/>
                  <a:gd name="connsiteY6" fmla="*/ 1597847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997927 w 2072429"/>
                  <a:gd name="connsiteY5" fmla="*/ 118007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069564" h="2561350">
                    <a:moveTo>
                      <a:pt x="1028762" y="3"/>
                    </a:moveTo>
                    <a:cubicBezTo>
                      <a:pt x="1197831" y="-691"/>
                      <a:pt x="1365814" y="120921"/>
                      <a:pt x="1243075" y="286050"/>
                    </a:cubicBezTo>
                    <a:cubicBezTo>
                      <a:pt x="1226965" y="315682"/>
                      <a:pt x="1215183" y="348101"/>
                      <a:pt x="1220939" y="389002"/>
                    </a:cubicBezTo>
                    <a:cubicBezTo>
                      <a:pt x="1226007" y="528261"/>
                      <a:pt x="1696102" y="461119"/>
                      <a:pt x="1959793" y="361648"/>
                    </a:cubicBezTo>
                    <a:cubicBezTo>
                      <a:pt x="2053648" y="496394"/>
                      <a:pt x="2070837" y="822506"/>
                      <a:pt x="2067556" y="961234"/>
                    </a:cubicBezTo>
                    <a:cubicBezTo>
                      <a:pt x="2071425" y="1080232"/>
                      <a:pt x="2014728" y="1106744"/>
                      <a:pt x="1881048" y="1030865"/>
                    </a:cubicBezTo>
                    <a:cubicBezTo>
                      <a:pt x="1483772" y="845572"/>
                      <a:pt x="1585020" y="1699608"/>
                      <a:pt x="1847373" y="1535481"/>
                    </a:cubicBezTo>
                    <a:cubicBezTo>
                      <a:pt x="1929125" y="1495441"/>
                      <a:pt x="2055039" y="1373504"/>
                      <a:pt x="2065070" y="1597847"/>
                    </a:cubicBezTo>
                    <a:cubicBezTo>
                      <a:pt x="2080077" y="1677957"/>
                      <a:pt x="2061145" y="2086235"/>
                      <a:pt x="1952333" y="2180265"/>
                    </a:cubicBezTo>
                    <a:cubicBezTo>
                      <a:pt x="1755709" y="2153739"/>
                      <a:pt x="1373407" y="2007849"/>
                      <a:pt x="1223202" y="2167002"/>
                    </a:cubicBezTo>
                    <a:cubicBezTo>
                      <a:pt x="1209721" y="2193452"/>
                      <a:pt x="1212523" y="2230274"/>
                      <a:pt x="1243075" y="2275300"/>
                    </a:cubicBezTo>
                    <a:cubicBezTo>
                      <a:pt x="1483581" y="2660267"/>
                      <a:pt x="581086" y="2652331"/>
                      <a:pt x="793019" y="2277680"/>
                    </a:cubicBezTo>
                    <a:cubicBezTo>
                      <a:pt x="831994" y="2223379"/>
                      <a:pt x="839802" y="2190096"/>
                      <a:pt x="822952" y="2167002"/>
                    </a:cubicBezTo>
                    <a:cubicBezTo>
                      <a:pt x="720184" y="2021111"/>
                      <a:pt x="378685" y="2147108"/>
                      <a:pt x="130027" y="2200159"/>
                    </a:cubicBezTo>
                    <a:cubicBezTo>
                      <a:pt x="37391" y="2130168"/>
                      <a:pt x="-7600" y="1771407"/>
                      <a:pt x="1050" y="1657531"/>
                    </a:cubicBezTo>
                    <a:cubicBezTo>
                      <a:pt x="24620" y="1416831"/>
                      <a:pt x="117773" y="1502066"/>
                      <a:pt x="271446" y="1561668"/>
                    </a:cubicBezTo>
                    <a:cubicBezTo>
                      <a:pt x="483628" y="1635999"/>
                      <a:pt x="591036" y="1022800"/>
                      <a:pt x="249172" y="1045298"/>
                    </a:cubicBezTo>
                    <a:cubicBezTo>
                      <a:pt x="168463" y="1050498"/>
                      <a:pt x="31683" y="1183628"/>
                      <a:pt x="8510" y="1018431"/>
                    </a:cubicBezTo>
                    <a:cubicBezTo>
                      <a:pt x="-14663" y="907943"/>
                      <a:pt x="13766" y="478572"/>
                      <a:pt x="110133" y="382371"/>
                    </a:cubicBezTo>
                    <a:cubicBezTo>
                      <a:pt x="506339" y="514999"/>
                      <a:pt x="789812" y="488473"/>
                      <a:pt x="827923" y="389002"/>
                    </a:cubicBezTo>
                    <a:cubicBezTo>
                      <a:pt x="838244" y="365427"/>
                      <a:pt x="828672" y="333342"/>
                      <a:pt x="793019" y="283670"/>
                    </a:cubicBezTo>
                    <a:cubicBezTo>
                      <a:pt x="687053" y="96344"/>
                      <a:pt x="859693" y="698"/>
                      <a:pt x="1028762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40000"/>
                      <a:lumOff val="6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  <a:sp3d prstMaterial="dkEdge">
                <a:bevelT w="508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7128311" y="1097274"/>
              <a:ext cx="367037" cy="5126301"/>
              <a:chOff x="4388482" y="1097274"/>
              <a:chExt cx="367037" cy="5126301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4388482" y="1097274"/>
                <a:ext cx="36703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388482" y="2232656"/>
                <a:ext cx="36703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4388482" y="3368038"/>
                <a:ext cx="36703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/>
                    <a:ea typeface="+mn-ea"/>
                    <a:cs typeface="+mn-cs"/>
                  </a:rPr>
                  <a:t>3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4388482" y="4503420"/>
                <a:ext cx="36703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/>
                    <a:ea typeface="+mn-ea"/>
                    <a:cs typeface="+mn-cs"/>
                  </a:rPr>
                  <a:t>4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388482" y="5638800"/>
                <a:ext cx="36703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/>
                    <a:ea typeface="+mn-ea"/>
                    <a:cs typeface="+mn-cs"/>
                  </a:rPr>
                  <a:t>5</a:t>
                </a:r>
              </a:p>
            </p:txBody>
          </p:sp>
        </p:grpSp>
      </p:grpSp>
      <p:grpSp>
        <p:nvGrpSpPr>
          <p:cNvPr id="66" name="Group 65"/>
          <p:cNvGrpSpPr/>
          <p:nvPr/>
        </p:nvGrpSpPr>
        <p:grpSpPr>
          <a:xfrm>
            <a:off x="695833" y="1063474"/>
            <a:ext cx="5908655" cy="761963"/>
            <a:chOff x="205963" y="1259422"/>
            <a:chExt cx="5908655" cy="761963"/>
          </a:xfrm>
        </p:grpSpPr>
        <p:sp>
          <p:nvSpPr>
            <p:cNvPr id="68" name="Rounded Rectangle 67"/>
            <p:cNvSpPr/>
            <p:nvPr/>
          </p:nvSpPr>
          <p:spPr>
            <a:xfrm>
              <a:off x="344039" y="1259422"/>
              <a:ext cx="5770579" cy="761963"/>
            </a:xfrm>
            <a:prstGeom prst="roundRect">
              <a:avLst>
                <a:gd name="adj" fmla="val 40104"/>
              </a:avLst>
            </a:prstGeom>
            <a:noFill/>
            <a:ln>
              <a:gradFill flip="none" rotWithShape="1">
                <a:gsLst>
                  <a:gs pos="0">
                    <a:schemeClr val="accent3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205963" y="1460468"/>
              <a:ext cx="377228" cy="373493"/>
            </a:xfrm>
            <a:prstGeom prst="ellipse">
              <a:avLst/>
            </a:prstGeom>
            <a:gradFill flip="none" rotWithShape="1">
              <a:gsLst>
                <a:gs pos="75000">
                  <a:schemeClr val="accent3"/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95833" y="2195089"/>
            <a:ext cx="5908655" cy="761963"/>
            <a:chOff x="205963" y="1259422"/>
            <a:chExt cx="5908655" cy="761963"/>
          </a:xfrm>
        </p:grpSpPr>
        <p:sp>
          <p:nvSpPr>
            <p:cNvPr id="74" name="Rounded Rectangle 73"/>
            <p:cNvSpPr/>
            <p:nvPr/>
          </p:nvSpPr>
          <p:spPr>
            <a:xfrm>
              <a:off x="344039" y="1259422"/>
              <a:ext cx="5770579" cy="761963"/>
            </a:xfrm>
            <a:prstGeom prst="roundRect">
              <a:avLst>
                <a:gd name="adj" fmla="val 40104"/>
              </a:avLst>
            </a:prstGeom>
            <a:noFill/>
            <a:ln>
              <a:gradFill flip="none" rotWithShape="1">
                <a:gsLst>
                  <a:gs pos="0">
                    <a:schemeClr val="accent3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205963" y="1460468"/>
              <a:ext cx="377228" cy="373493"/>
            </a:xfrm>
            <a:prstGeom prst="ellipse">
              <a:avLst/>
            </a:prstGeom>
            <a:gradFill flip="none" rotWithShape="1">
              <a:gsLst>
                <a:gs pos="75000">
                  <a:schemeClr val="accent3"/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95833" y="3323341"/>
            <a:ext cx="5908655" cy="761963"/>
            <a:chOff x="205963" y="1259422"/>
            <a:chExt cx="5908655" cy="761963"/>
          </a:xfrm>
        </p:grpSpPr>
        <p:sp>
          <p:nvSpPr>
            <p:cNvPr id="80" name="Rounded Rectangle 79"/>
            <p:cNvSpPr/>
            <p:nvPr/>
          </p:nvSpPr>
          <p:spPr>
            <a:xfrm>
              <a:off x="344039" y="1259422"/>
              <a:ext cx="5770579" cy="761963"/>
            </a:xfrm>
            <a:prstGeom prst="roundRect">
              <a:avLst>
                <a:gd name="adj" fmla="val 40104"/>
              </a:avLst>
            </a:prstGeom>
            <a:noFill/>
            <a:ln>
              <a:gradFill flip="none" rotWithShape="1">
                <a:gsLst>
                  <a:gs pos="0">
                    <a:schemeClr val="tx2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205963" y="1460468"/>
              <a:ext cx="377228" cy="373493"/>
            </a:xfrm>
            <a:prstGeom prst="ellipse">
              <a:avLst/>
            </a:prstGeom>
            <a:gradFill flip="none" rotWithShape="1">
              <a:gsLst>
                <a:gs pos="75000">
                  <a:schemeClr val="tx2"/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695833" y="4462428"/>
            <a:ext cx="5908655" cy="761963"/>
            <a:chOff x="205963" y="1259422"/>
            <a:chExt cx="5908655" cy="761963"/>
          </a:xfrm>
        </p:grpSpPr>
        <p:sp>
          <p:nvSpPr>
            <p:cNvPr id="86" name="Rounded Rectangle 85"/>
            <p:cNvSpPr/>
            <p:nvPr/>
          </p:nvSpPr>
          <p:spPr>
            <a:xfrm>
              <a:off x="344039" y="1259422"/>
              <a:ext cx="5770579" cy="761963"/>
            </a:xfrm>
            <a:prstGeom prst="roundRect">
              <a:avLst>
                <a:gd name="adj" fmla="val 40104"/>
              </a:avLst>
            </a:prstGeom>
            <a:noFill/>
            <a:ln>
              <a:gradFill flip="none" rotWithShape="1">
                <a:gsLst>
                  <a:gs pos="0">
                    <a:schemeClr val="accent3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205963" y="1460468"/>
              <a:ext cx="377228" cy="373493"/>
            </a:xfrm>
            <a:prstGeom prst="ellipse">
              <a:avLst/>
            </a:prstGeom>
            <a:gradFill flip="none" rotWithShape="1">
              <a:gsLst>
                <a:gs pos="75000">
                  <a:schemeClr val="accent3"/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95833" y="5592133"/>
            <a:ext cx="5908655" cy="761963"/>
            <a:chOff x="205963" y="1259422"/>
            <a:chExt cx="5908655" cy="761963"/>
          </a:xfrm>
        </p:grpSpPr>
        <p:sp>
          <p:nvSpPr>
            <p:cNvPr id="92" name="Rounded Rectangle 91"/>
            <p:cNvSpPr/>
            <p:nvPr/>
          </p:nvSpPr>
          <p:spPr>
            <a:xfrm>
              <a:off x="344039" y="1259422"/>
              <a:ext cx="5770579" cy="761963"/>
            </a:xfrm>
            <a:prstGeom prst="roundRect">
              <a:avLst>
                <a:gd name="adj" fmla="val 40104"/>
              </a:avLst>
            </a:prstGeom>
            <a:noFill/>
            <a:ln>
              <a:gradFill flip="none" rotWithShape="1">
                <a:gsLst>
                  <a:gs pos="0">
                    <a:schemeClr val="accent3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205963" y="1460468"/>
              <a:ext cx="377228" cy="373493"/>
            </a:xfrm>
            <a:prstGeom prst="ellipse">
              <a:avLst/>
            </a:prstGeom>
            <a:gradFill flip="none" rotWithShape="1">
              <a:gsLst>
                <a:gs pos="75000">
                  <a:schemeClr val="accent3"/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762000" y="1143000"/>
            <a:ext cx="5156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prstClr val="black"/>
                </a:solidFill>
                <a:cs typeface="Arial" pitchFamily="34" charset="0"/>
              </a:rPr>
              <a:t>Types of Diabetes &amp; Treatment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71068" y="2264735"/>
            <a:ext cx="3596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88394" y="3439180"/>
            <a:ext cx="5355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i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Sources of stressors for them</a:t>
            </a:r>
            <a:endParaRPr lang="en-US" sz="2800" b="1" i="1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-152400" y="4571531"/>
            <a:ext cx="47441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dirty="0">
                <a:solidFill>
                  <a:prstClr val="black"/>
                </a:solidFill>
                <a:cs typeface="Arial" pitchFamily="34" charset="0"/>
              </a:rPr>
              <a:t>Types of coping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91116" y="5725180"/>
            <a:ext cx="3266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dirty="0">
                <a:solidFill>
                  <a:prstClr val="black"/>
                </a:solidFill>
                <a:cs typeface="Arial" pitchFamily="34" charset="0"/>
              </a:rPr>
              <a:t>How to help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990600" y="2342346"/>
            <a:ext cx="531090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500" b="1" dirty="0">
                <a:solidFill>
                  <a:prstClr val="black"/>
                </a:solidFill>
                <a:cs typeface="Arial" pitchFamily="34" charset="0"/>
              </a:rPr>
              <a:t>Difficulties among adolescent with DM 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6670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2304606" y="749072"/>
            <a:ext cx="4507606" cy="5432884"/>
            <a:chOff x="1997890" y="1302139"/>
            <a:chExt cx="5148219" cy="4828033"/>
          </a:xfrm>
          <a:effectLst/>
        </p:grpSpPr>
        <p:sp>
          <p:nvSpPr>
            <p:cNvPr id="89" name="Freeform 88"/>
            <p:cNvSpPr/>
            <p:nvPr/>
          </p:nvSpPr>
          <p:spPr>
            <a:xfrm>
              <a:off x="2072864" y="3751463"/>
              <a:ext cx="1146340" cy="604829"/>
            </a:xfrm>
            <a:custGeom>
              <a:avLst/>
              <a:gdLst>
                <a:gd name="connsiteX0" fmla="*/ 0 w 1146340"/>
                <a:gd name="connsiteY0" fmla="*/ 0 h 604829"/>
                <a:gd name="connsiteX1" fmla="*/ 372878 w 1146340"/>
                <a:gd name="connsiteY1" fmla="*/ 0 h 604829"/>
                <a:gd name="connsiteX2" fmla="*/ 327057 w 1146340"/>
                <a:gd name="connsiteY2" fmla="*/ 39896 h 604829"/>
                <a:gd name="connsiteX3" fmla="*/ 294243 w 1146340"/>
                <a:gd name="connsiteY3" fmla="*/ 111580 h 604829"/>
                <a:gd name="connsiteX4" fmla="*/ 568683 w 1146340"/>
                <a:gd name="connsiteY4" fmla="*/ 278843 h 604829"/>
                <a:gd name="connsiteX5" fmla="*/ 843123 w 1146340"/>
                <a:gd name="connsiteY5" fmla="*/ 111580 h 604829"/>
                <a:gd name="connsiteX6" fmla="*/ 814784 w 1146340"/>
                <a:gd name="connsiteY6" fmla="*/ 45371 h 604829"/>
                <a:gd name="connsiteX7" fmla="*/ 771047 w 1146340"/>
                <a:gd name="connsiteY7" fmla="*/ 0 h 604829"/>
                <a:gd name="connsiteX8" fmla="*/ 1146340 w 1146340"/>
                <a:gd name="connsiteY8" fmla="*/ 0 h 604829"/>
                <a:gd name="connsiteX9" fmla="*/ 1146340 w 1146340"/>
                <a:gd name="connsiteY9" fmla="*/ 59451 h 604829"/>
                <a:gd name="connsiteX10" fmla="*/ 1131486 w 1146340"/>
                <a:gd name="connsiteY10" fmla="*/ 43425 h 604829"/>
                <a:gd name="connsiteX11" fmla="*/ 1059801 w 1146340"/>
                <a:gd name="connsiteY11" fmla="*/ 10611 h 604829"/>
                <a:gd name="connsiteX12" fmla="*/ 892538 w 1146340"/>
                <a:gd name="connsiteY12" fmla="*/ 285051 h 604829"/>
                <a:gd name="connsiteX13" fmla="*/ 1059801 w 1146340"/>
                <a:gd name="connsiteY13" fmla="*/ 559491 h 604829"/>
                <a:gd name="connsiteX14" fmla="*/ 1126010 w 1146340"/>
                <a:gd name="connsiteY14" fmla="*/ 531152 h 604829"/>
                <a:gd name="connsiteX15" fmla="*/ 1146340 w 1146340"/>
                <a:gd name="connsiteY15" fmla="*/ 511554 h 604829"/>
                <a:gd name="connsiteX16" fmla="*/ 1146340 w 1146340"/>
                <a:gd name="connsiteY16" fmla="*/ 576452 h 604829"/>
                <a:gd name="connsiteX17" fmla="*/ 1072889 w 1146340"/>
                <a:gd name="connsiteY17" fmla="*/ 596316 h 604829"/>
                <a:gd name="connsiteX18" fmla="*/ 451700 w 1146340"/>
                <a:gd name="connsiteY18" fmla="*/ 331743 h 604829"/>
                <a:gd name="connsiteX19" fmla="*/ 4233 w 1146340"/>
                <a:gd name="connsiteY19" fmla="*/ 8664 h 604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46340" h="604829">
                  <a:moveTo>
                    <a:pt x="0" y="0"/>
                  </a:moveTo>
                  <a:lnTo>
                    <a:pt x="372878" y="0"/>
                  </a:lnTo>
                  <a:lnTo>
                    <a:pt x="327057" y="39896"/>
                  </a:lnTo>
                  <a:cubicBezTo>
                    <a:pt x="307667" y="60804"/>
                    <a:pt x="294243" y="83703"/>
                    <a:pt x="294243" y="111580"/>
                  </a:cubicBezTo>
                  <a:cubicBezTo>
                    <a:pt x="294243" y="203176"/>
                    <a:pt x="413565" y="278843"/>
                    <a:pt x="568683" y="278843"/>
                  </a:cubicBezTo>
                  <a:cubicBezTo>
                    <a:pt x="717835" y="278843"/>
                    <a:pt x="843123" y="203176"/>
                    <a:pt x="843123" y="111580"/>
                  </a:cubicBezTo>
                  <a:cubicBezTo>
                    <a:pt x="843123" y="85694"/>
                    <a:pt x="831191" y="64786"/>
                    <a:pt x="814784" y="45371"/>
                  </a:cubicBezTo>
                  <a:lnTo>
                    <a:pt x="771047" y="0"/>
                  </a:lnTo>
                  <a:lnTo>
                    <a:pt x="1146340" y="0"/>
                  </a:lnTo>
                  <a:lnTo>
                    <a:pt x="1146340" y="59451"/>
                  </a:lnTo>
                  <a:lnTo>
                    <a:pt x="1131486" y="43425"/>
                  </a:lnTo>
                  <a:cubicBezTo>
                    <a:pt x="1110578" y="24035"/>
                    <a:pt x="1087679" y="10611"/>
                    <a:pt x="1059801" y="10611"/>
                  </a:cubicBezTo>
                  <a:cubicBezTo>
                    <a:pt x="968205" y="10611"/>
                    <a:pt x="892538" y="129933"/>
                    <a:pt x="892538" y="285051"/>
                  </a:cubicBezTo>
                  <a:cubicBezTo>
                    <a:pt x="892538" y="434203"/>
                    <a:pt x="968205" y="559491"/>
                    <a:pt x="1059801" y="559491"/>
                  </a:cubicBezTo>
                  <a:cubicBezTo>
                    <a:pt x="1085687" y="559491"/>
                    <a:pt x="1106595" y="547559"/>
                    <a:pt x="1126010" y="531152"/>
                  </a:cubicBezTo>
                  <a:lnTo>
                    <a:pt x="1146340" y="511554"/>
                  </a:lnTo>
                  <a:lnTo>
                    <a:pt x="1146340" y="576452"/>
                  </a:lnTo>
                  <a:lnTo>
                    <a:pt x="1072889" y="596316"/>
                  </a:lnTo>
                  <a:cubicBezTo>
                    <a:pt x="791730" y="641877"/>
                    <a:pt x="470082" y="497509"/>
                    <a:pt x="451700" y="331743"/>
                  </a:cubicBezTo>
                  <a:cubicBezTo>
                    <a:pt x="223263" y="263029"/>
                    <a:pt x="82178" y="144526"/>
                    <a:pt x="4233" y="8664"/>
                  </a:cubicBezTo>
                  <a:close/>
                </a:path>
              </a:pathLst>
            </a:custGeom>
            <a:solidFill>
              <a:srgbClr val="7FA5A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2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Freeform 89"/>
            <p:cNvSpPr/>
            <p:nvPr/>
          </p:nvSpPr>
          <p:spPr>
            <a:xfrm>
              <a:off x="4647281" y="3963899"/>
              <a:ext cx="1070945" cy="2139395"/>
            </a:xfrm>
            <a:custGeom>
              <a:avLst/>
              <a:gdLst>
                <a:gd name="connsiteX0" fmla="*/ 1863 w 1070945"/>
                <a:gd name="connsiteY0" fmla="*/ 0 h 2139395"/>
                <a:gd name="connsiteX1" fmla="*/ 409366 w 1070945"/>
                <a:gd name="connsiteY1" fmla="*/ 952 h 2139395"/>
                <a:gd name="connsiteX2" fmla="*/ 395485 w 1070945"/>
                <a:gd name="connsiteY2" fmla="*/ 12331 h 2139395"/>
                <a:gd name="connsiteX3" fmla="*/ 330044 w 1070945"/>
                <a:gd name="connsiteY3" fmla="*/ 114257 h 2139395"/>
                <a:gd name="connsiteX4" fmla="*/ 604484 w 1070945"/>
                <a:gd name="connsiteY4" fmla="*/ 281520 h 2139395"/>
                <a:gd name="connsiteX5" fmla="*/ 878924 w 1070945"/>
                <a:gd name="connsiteY5" fmla="*/ 114257 h 2139395"/>
                <a:gd name="connsiteX6" fmla="*/ 850585 w 1070945"/>
                <a:gd name="connsiteY6" fmla="*/ 48048 h 2139395"/>
                <a:gd name="connsiteX7" fmla="*/ 806079 w 1070945"/>
                <a:gd name="connsiteY7" fmla="*/ 1879 h 2139395"/>
                <a:gd name="connsiteX8" fmla="*/ 1070945 w 1070945"/>
                <a:gd name="connsiteY8" fmla="*/ 2498 h 2139395"/>
                <a:gd name="connsiteX9" fmla="*/ 1070945 w 1070945"/>
                <a:gd name="connsiteY9" fmla="*/ 2139395 h 2139395"/>
                <a:gd name="connsiteX10" fmla="*/ 1055561 w 1070945"/>
                <a:gd name="connsiteY10" fmla="*/ 2124215 h 2139395"/>
                <a:gd name="connsiteX11" fmla="*/ 683747 w 1070945"/>
                <a:gd name="connsiteY11" fmla="*/ 1534773 h 2139395"/>
                <a:gd name="connsiteX12" fmla="*/ 683608 w 1070945"/>
                <a:gd name="connsiteY12" fmla="*/ 1533095 h 2139395"/>
                <a:gd name="connsiteX13" fmla="*/ 582447 w 1070945"/>
                <a:gd name="connsiteY13" fmla="*/ 1508160 h 2139395"/>
                <a:gd name="connsiteX14" fmla="*/ 257384 w 1070945"/>
                <a:gd name="connsiteY14" fmla="*/ 1007851 h 2139395"/>
                <a:gd name="connsiteX15" fmla="*/ 297262 w 1070945"/>
                <a:gd name="connsiteY15" fmla="*/ 895040 h 2139395"/>
                <a:gd name="connsiteX16" fmla="*/ 182851 w 1070945"/>
                <a:gd name="connsiteY16" fmla="*/ 981552 h 2139395"/>
                <a:gd name="connsiteX17" fmla="*/ 59638 w 1070945"/>
                <a:gd name="connsiteY17" fmla="*/ 1032560 h 2139395"/>
                <a:gd name="connsiteX18" fmla="*/ 1862 w 1070945"/>
                <a:gd name="connsiteY18" fmla="*/ 1037762 h 2139395"/>
                <a:gd name="connsiteX19" fmla="*/ 0 w 1070945"/>
                <a:gd name="connsiteY19" fmla="*/ 371987 h 2139395"/>
                <a:gd name="connsiteX20" fmla="*/ 1863 w 1070945"/>
                <a:gd name="connsiteY20" fmla="*/ 0 h 2139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070945" h="2139395">
                  <a:moveTo>
                    <a:pt x="1863" y="0"/>
                  </a:moveTo>
                  <a:lnTo>
                    <a:pt x="409366" y="952"/>
                  </a:lnTo>
                  <a:lnTo>
                    <a:pt x="395485" y="12331"/>
                  </a:lnTo>
                  <a:cubicBezTo>
                    <a:pt x="360248" y="41826"/>
                    <a:pt x="330044" y="72441"/>
                    <a:pt x="330044" y="114257"/>
                  </a:cubicBezTo>
                  <a:cubicBezTo>
                    <a:pt x="330044" y="205853"/>
                    <a:pt x="449366" y="281520"/>
                    <a:pt x="604484" y="281520"/>
                  </a:cubicBezTo>
                  <a:cubicBezTo>
                    <a:pt x="753636" y="281520"/>
                    <a:pt x="878924" y="205853"/>
                    <a:pt x="878924" y="114257"/>
                  </a:cubicBezTo>
                  <a:cubicBezTo>
                    <a:pt x="878924" y="88371"/>
                    <a:pt x="866992" y="67463"/>
                    <a:pt x="850585" y="48048"/>
                  </a:cubicBezTo>
                  <a:lnTo>
                    <a:pt x="806079" y="1879"/>
                  </a:lnTo>
                  <a:lnTo>
                    <a:pt x="1070945" y="2498"/>
                  </a:lnTo>
                  <a:lnTo>
                    <a:pt x="1070945" y="2139395"/>
                  </a:lnTo>
                  <a:lnTo>
                    <a:pt x="1055561" y="2124215"/>
                  </a:lnTo>
                  <a:cubicBezTo>
                    <a:pt x="968661" y="2004326"/>
                    <a:pt x="733402" y="1621292"/>
                    <a:pt x="683747" y="1534773"/>
                  </a:cubicBezTo>
                  <a:cubicBezTo>
                    <a:pt x="683701" y="1534214"/>
                    <a:pt x="683655" y="1533654"/>
                    <a:pt x="683608" y="1533095"/>
                  </a:cubicBezTo>
                  <a:lnTo>
                    <a:pt x="582447" y="1508160"/>
                  </a:lnTo>
                  <a:cubicBezTo>
                    <a:pt x="388629" y="1440763"/>
                    <a:pt x="193806" y="1280839"/>
                    <a:pt x="257384" y="1007851"/>
                  </a:cubicBezTo>
                  <a:lnTo>
                    <a:pt x="297262" y="895040"/>
                  </a:lnTo>
                  <a:lnTo>
                    <a:pt x="182851" y="981552"/>
                  </a:lnTo>
                  <a:cubicBezTo>
                    <a:pt x="144520" y="1002787"/>
                    <a:pt x="103080" y="1019844"/>
                    <a:pt x="59638" y="1032560"/>
                  </a:cubicBezTo>
                  <a:lnTo>
                    <a:pt x="1862" y="1037762"/>
                  </a:lnTo>
                  <a:cubicBezTo>
                    <a:pt x="409" y="814172"/>
                    <a:pt x="1454" y="595577"/>
                    <a:pt x="0" y="371987"/>
                  </a:cubicBezTo>
                  <a:cubicBezTo>
                    <a:pt x="1454" y="248824"/>
                    <a:pt x="409" y="123163"/>
                    <a:pt x="1863" y="0"/>
                  </a:cubicBezTo>
                  <a:close/>
                </a:path>
              </a:pathLst>
            </a:custGeom>
            <a:solidFill>
              <a:srgbClr val="59B1A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2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Freeform 90"/>
            <p:cNvSpPr/>
            <p:nvPr/>
          </p:nvSpPr>
          <p:spPr>
            <a:xfrm>
              <a:off x="3286273" y="1302139"/>
              <a:ext cx="2364887" cy="1225098"/>
            </a:xfrm>
            <a:custGeom>
              <a:avLst/>
              <a:gdLst>
                <a:gd name="connsiteX0" fmla="*/ 1697354 w 2364887"/>
                <a:gd name="connsiteY0" fmla="*/ 833 h 1225098"/>
                <a:gd name="connsiteX1" fmla="*/ 2153512 w 2364887"/>
                <a:gd name="connsiteY1" fmla="*/ 257394 h 1225098"/>
                <a:gd name="connsiteX2" fmla="*/ 2360934 w 2364887"/>
                <a:gd name="connsiteY2" fmla="*/ 199748 h 1225098"/>
                <a:gd name="connsiteX3" fmla="*/ 2361578 w 2364887"/>
                <a:gd name="connsiteY3" fmla="*/ 199738 h 1225098"/>
                <a:gd name="connsiteX4" fmla="*/ 2362511 w 2364887"/>
                <a:gd name="connsiteY4" fmla="*/ 487762 h 1225098"/>
                <a:gd name="connsiteX5" fmla="*/ 2353157 w 2364887"/>
                <a:gd name="connsiteY5" fmla="*/ 477671 h 1225098"/>
                <a:gd name="connsiteX6" fmla="*/ 2281473 w 2364887"/>
                <a:gd name="connsiteY6" fmla="*/ 444857 h 1225098"/>
                <a:gd name="connsiteX7" fmla="*/ 2114209 w 2364887"/>
                <a:gd name="connsiteY7" fmla="*/ 719297 h 1225098"/>
                <a:gd name="connsiteX8" fmla="*/ 2281473 w 2364887"/>
                <a:gd name="connsiteY8" fmla="*/ 993737 h 1225098"/>
                <a:gd name="connsiteX9" fmla="*/ 2347681 w 2364887"/>
                <a:gd name="connsiteY9" fmla="*/ 965398 h 1225098"/>
                <a:gd name="connsiteX10" fmla="*/ 2364006 w 2364887"/>
                <a:gd name="connsiteY10" fmla="*/ 949661 h 1225098"/>
                <a:gd name="connsiteX11" fmla="*/ 2364887 w 2364887"/>
                <a:gd name="connsiteY11" fmla="*/ 1221789 h 1225098"/>
                <a:gd name="connsiteX12" fmla="*/ 3309 w 2364887"/>
                <a:gd name="connsiteY12" fmla="*/ 1225098 h 1225098"/>
                <a:gd name="connsiteX13" fmla="*/ 2616 w 2364887"/>
                <a:gd name="connsiteY13" fmla="*/ 1027898 h 1225098"/>
                <a:gd name="connsiteX14" fmla="*/ 25700 w 2364887"/>
                <a:gd name="connsiteY14" fmla="*/ 1052802 h 1225098"/>
                <a:gd name="connsiteX15" fmla="*/ 97384 w 2364887"/>
                <a:gd name="connsiteY15" fmla="*/ 1085615 h 1225098"/>
                <a:gd name="connsiteX16" fmla="*/ 264647 w 2364887"/>
                <a:gd name="connsiteY16" fmla="*/ 811175 h 1225098"/>
                <a:gd name="connsiteX17" fmla="*/ 97384 w 2364887"/>
                <a:gd name="connsiteY17" fmla="*/ 536735 h 1225098"/>
                <a:gd name="connsiteX18" fmla="*/ 31175 w 2364887"/>
                <a:gd name="connsiteY18" fmla="*/ 565074 h 1225098"/>
                <a:gd name="connsiteX19" fmla="*/ 1093 w 2364887"/>
                <a:gd name="connsiteY19" fmla="*/ 594073 h 1225098"/>
                <a:gd name="connsiteX20" fmla="*/ 0 w 2364887"/>
                <a:gd name="connsiteY20" fmla="*/ 282827 h 1225098"/>
                <a:gd name="connsiteX21" fmla="*/ 47812 w 2364887"/>
                <a:gd name="connsiteY21" fmla="*/ 260247 h 1225098"/>
                <a:gd name="connsiteX22" fmla="*/ 588662 w 2364887"/>
                <a:gd name="connsiteY22" fmla="*/ 265436 h 1225098"/>
                <a:gd name="connsiteX23" fmla="*/ 1300977 w 2364887"/>
                <a:gd name="connsiteY23" fmla="*/ 136162 h 1225098"/>
                <a:gd name="connsiteX24" fmla="*/ 1354915 w 2364887"/>
                <a:gd name="connsiteY24" fmla="*/ 200665 h 1225098"/>
                <a:gd name="connsiteX25" fmla="*/ 1342356 w 2364887"/>
                <a:gd name="connsiteY25" fmla="*/ 177593 h 1225098"/>
                <a:gd name="connsiteX26" fmla="*/ 1697354 w 2364887"/>
                <a:gd name="connsiteY26" fmla="*/ 833 h 1225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364887" h="1225098">
                  <a:moveTo>
                    <a:pt x="1697354" y="833"/>
                  </a:moveTo>
                  <a:cubicBezTo>
                    <a:pt x="1903477" y="-10955"/>
                    <a:pt x="2098594" y="103763"/>
                    <a:pt x="2153512" y="257394"/>
                  </a:cubicBezTo>
                  <a:cubicBezTo>
                    <a:pt x="2222088" y="223187"/>
                    <a:pt x="2292174" y="205007"/>
                    <a:pt x="2360934" y="199748"/>
                  </a:cubicBezTo>
                  <a:lnTo>
                    <a:pt x="2361578" y="199738"/>
                  </a:lnTo>
                  <a:lnTo>
                    <a:pt x="2362511" y="487762"/>
                  </a:lnTo>
                  <a:lnTo>
                    <a:pt x="2353157" y="477671"/>
                  </a:lnTo>
                  <a:cubicBezTo>
                    <a:pt x="2332249" y="458281"/>
                    <a:pt x="2309350" y="444857"/>
                    <a:pt x="2281473" y="444857"/>
                  </a:cubicBezTo>
                  <a:cubicBezTo>
                    <a:pt x="2189876" y="444857"/>
                    <a:pt x="2114209" y="564179"/>
                    <a:pt x="2114209" y="719297"/>
                  </a:cubicBezTo>
                  <a:cubicBezTo>
                    <a:pt x="2114209" y="868449"/>
                    <a:pt x="2189876" y="993737"/>
                    <a:pt x="2281473" y="993737"/>
                  </a:cubicBezTo>
                  <a:cubicBezTo>
                    <a:pt x="2307359" y="993737"/>
                    <a:pt x="2328266" y="981805"/>
                    <a:pt x="2347681" y="965398"/>
                  </a:cubicBezTo>
                  <a:lnTo>
                    <a:pt x="2364006" y="949661"/>
                  </a:lnTo>
                  <a:lnTo>
                    <a:pt x="2364887" y="1221789"/>
                  </a:lnTo>
                  <a:lnTo>
                    <a:pt x="3309" y="1225098"/>
                  </a:lnTo>
                  <a:lnTo>
                    <a:pt x="2616" y="1027898"/>
                  </a:lnTo>
                  <a:lnTo>
                    <a:pt x="25700" y="1052802"/>
                  </a:lnTo>
                  <a:cubicBezTo>
                    <a:pt x="46608" y="1072191"/>
                    <a:pt x="69507" y="1085615"/>
                    <a:pt x="97384" y="1085615"/>
                  </a:cubicBezTo>
                  <a:cubicBezTo>
                    <a:pt x="188980" y="1085615"/>
                    <a:pt x="264647" y="966293"/>
                    <a:pt x="264647" y="811175"/>
                  </a:cubicBezTo>
                  <a:cubicBezTo>
                    <a:pt x="264647" y="662023"/>
                    <a:pt x="188980" y="536735"/>
                    <a:pt x="97384" y="536735"/>
                  </a:cubicBezTo>
                  <a:cubicBezTo>
                    <a:pt x="71498" y="536735"/>
                    <a:pt x="50590" y="548667"/>
                    <a:pt x="31175" y="565074"/>
                  </a:cubicBezTo>
                  <a:lnTo>
                    <a:pt x="1093" y="594073"/>
                  </a:lnTo>
                  <a:lnTo>
                    <a:pt x="0" y="282827"/>
                  </a:lnTo>
                  <a:lnTo>
                    <a:pt x="47812" y="260247"/>
                  </a:lnTo>
                  <a:cubicBezTo>
                    <a:pt x="263260" y="166034"/>
                    <a:pt x="508015" y="201380"/>
                    <a:pt x="588662" y="265436"/>
                  </a:cubicBezTo>
                  <a:cubicBezTo>
                    <a:pt x="881241" y="-14079"/>
                    <a:pt x="1133310" y="-7092"/>
                    <a:pt x="1300977" y="136162"/>
                  </a:cubicBezTo>
                  <a:lnTo>
                    <a:pt x="1354915" y="200665"/>
                  </a:lnTo>
                  <a:lnTo>
                    <a:pt x="1342356" y="177593"/>
                  </a:lnTo>
                  <a:cubicBezTo>
                    <a:pt x="1446046" y="60520"/>
                    <a:pt x="1573679" y="7905"/>
                    <a:pt x="1697354" y="833"/>
                  </a:cubicBezTo>
                  <a:close/>
                </a:path>
              </a:pathLst>
            </a:custGeom>
            <a:solidFill>
              <a:srgbClr val="A0AA9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2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Freeform 91"/>
            <p:cNvSpPr/>
            <p:nvPr/>
          </p:nvSpPr>
          <p:spPr>
            <a:xfrm rot="16200000">
              <a:off x="5100560" y="2148691"/>
              <a:ext cx="1596630" cy="2494469"/>
            </a:xfrm>
            <a:custGeom>
              <a:avLst/>
              <a:gdLst>
                <a:gd name="connsiteX0" fmla="*/ 1596630 w 1596630"/>
                <a:gd name="connsiteY0" fmla="*/ 0 h 2494469"/>
                <a:gd name="connsiteX1" fmla="*/ 1596630 w 1596630"/>
                <a:gd name="connsiteY1" fmla="*/ 1330533 h 2494469"/>
                <a:gd name="connsiteX2" fmla="*/ 1592647 w 1596630"/>
                <a:gd name="connsiteY2" fmla="*/ 1325958 h 2494469"/>
                <a:gd name="connsiteX3" fmla="*/ 1520963 w 1596630"/>
                <a:gd name="connsiteY3" fmla="*/ 1293145 h 2494469"/>
                <a:gd name="connsiteX4" fmla="*/ 1353700 w 1596630"/>
                <a:gd name="connsiteY4" fmla="*/ 1567585 h 2494469"/>
                <a:gd name="connsiteX5" fmla="*/ 1520963 w 1596630"/>
                <a:gd name="connsiteY5" fmla="*/ 1842025 h 2494469"/>
                <a:gd name="connsiteX6" fmla="*/ 1587171 w 1596630"/>
                <a:gd name="connsiteY6" fmla="*/ 1813686 h 2494469"/>
                <a:gd name="connsiteX7" fmla="*/ 1596630 w 1596630"/>
                <a:gd name="connsiteY7" fmla="*/ 1804568 h 2494469"/>
                <a:gd name="connsiteX8" fmla="*/ 1596630 w 1596630"/>
                <a:gd name="connsiteY8" fmla="*/ 2227707 h 2494469"/>
                <a:gd name="connsiteX9" fmla="*/ 1521243 w 1596630"/>
                <a:gd name="connsiteY9" fmla="*/ 2217825 h 2494469"/>
                <a:gd name="connsiteX10" fmla="*/ 1498931 w 1596630"/>
                <a:gd name="connsiteY10" fmla="*/ 2207395 h 2494469"/>
                <a:gd name="connsiteX11" fmla="*/ 1503950 w 1596630"/>
                <a:gd name="connsiteY11" fmla="*/ 2213622 h 2494469"/>
                <a:gd name="connsiteX12" fmla="*/ 367838 w 1596630"/>
                <a:gd name="connsiteY12" fmla="*/ 2482937 h 2494469"/>
                <a:gd name="connsiteX13" fmla="*/ 298220 w 1596630"/>
                <a:gd name="connsiteY13" fmla="*/ 2472510 h 2494469"/>
                <a:gd name="connsiteX14" fmla="*/ 298222 w 1596630"/>
                <a:gd name="connsiteY14" fmla="*/ 2103314 h 2494469"/>
                <a:gd name="connsiteX15" fmla="*/ 304462 w 1596630"/>
                <a:gd name="connsiteY15" fmla="*/ 2110481 h 2494469"/>
                <a:gd name="connsiteX16" fmla="*/ 376146 w 1596630"/>
                <a:gd name="connsiteY16" fmla="*/ 2143295 h 2494469"/>
                <a:gd name="connsiteX17" fmla="*/ 543410 w 1596630"/>
                <a:gd name="connsiteY17" fmla="*/ 1868855 h 2494469"/>
                <a:gd name="connsiteX18" fmla="*/ 376146 w 1596630"/>
                <a:gd name="connsiteY18" fmla="*/ 1594415 h 2494469"/>
                <a:gd name="connsiteX19" fmla="*/ 309938 w 1596630"/>
                <a:gd name="connsiteY19" fmla="*/ 1622754 h 2494469"/>
                <a:gd name="connsiteX20" fmla="*/ 298222 w 1596630"/>
                <a:gd name="connsiteY20" fmla="*/ 1634048 h 2494469"/>
                <a:gd name="connsiteX21" fmla="*/ 298221 w 1596630"/>
                <a:gd name="connsiteY21" fmla="*/ 717375 h 2494469"/>
                <a:gd name="connsiteX22" fmla="*/ 282912 w 1596630"/>
                <a:gd name="connsiteY22" fmla="*/ 717855 h 2494469"/>
                <a:gd name="connsiteX23" fmla="*/ 229473 w 1596630"/>
                <a:gd name="connsiteY23" fmla="*/ 750819 h 2494469"/>
                <a:gd name="connsiteX24" fmla="*/ 132026 w 1596630"/>
                <a:gd name="connsiteY24" fmla="*/ 816748 h 2494469"/>
                <a:gd name="connsiteX25" fmla="*/ 0 w 1596630"/>
                <a:gd name="connsiteY25" fmla="*/ 600125 h 2494469"/>
                <a:gd name="connsiteX26" fmla="*/ 132026 w 1596630"/>
                <a:gd name="connsiteY26" fmla="*/ 383502 h 2494469"/>
                <a:gd name="connsiteX27" fmla="*/ 235760 w 1596630"/>
                <a:gd name="connsiteY27" fmla="*/ 463558 h 2494469"/>
                <a:gd name="connsiteX28" fmla="*/ 286055 w 1596630"/>
                <a:gd name="connsiteY28" fmla="*/ 491813 h 2494469"/>
                <a:gd name="connsiteX29" fmla="*/ 298221 w 1596630"/>
                <a:gd name="connsiteY29" fmla="*/ 490889 h 2494469"/>
                <a:gd name="connsiteX30" fmla="*/ 298220 w 1596630"/>
                <a:gd name="connsiteY30" fmla="*/ 0 h 2494469"/>
                <a:gd name="connsiteX31" fmla="*/ 826089 w 1596630"/>
                <a:gd name="connsiteY31" fmla="*/ 0 h 2494469"/>
                <a:gd name="connsiteX32" fmla="*/ 818593 w 1596630"/>
                <a:gd name="connsiteY32" fmla="*/ 6144 h 2494469"/>
                <a:gd name="connsiteX33" fmla="*/ 753153 w 1596630"/>
                <a:gd name="connsiteY33" fmla="*/ 108070 h 2494469"/>
                <a:gd name="connsiteX34" fmla="*/ 1027593 w 1596630"/>
                <a:gd name="connsiteY34" fmla="*/ 275334 h 2494469"/>
                <a:gd name="connsiteX35" fmla="*/ 1302033 w 1596630"/>
                <a:gd name="connsiteY35" fmla="*/ 108070 h 2494469"/>
                <a:gd name="connsiteX36" fmla="*/ 1273694 w 1596630"/>
                <a:gd name="connsiteY36" fmla="*/ 41862 h 2494469"/>
                <a:gd name="connsiteX37" fmla="*/ 1233339 w 1596630"/>
                <a:gd name="connsiteY37" fmla="*/ 0 h 2494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596630" h="2494469">
                  <a:moveTo>
                    <a:pt x="1596630" y="0"/>
                  </a:moveTo>
                  <a:lnTo>
                    <a:pt x="1596630" y="1330533"/>
                  </a:lnTo>
                  <a:lnTo>
                    <a:pt x="1592647" y="1325958"/>
                  </a:lnTo>
                  <a:cubicBezTo>
                    <a:pt x="1571739" y="1306569"/>
                    <a:pt x="1548840" y="1293145"/>
                    <a:pt x="1520963" y="1293145"/>
                  </a:cubicBezTo>
                  <a:cubicBezTo>
                    <a:pt x="1429366" y="1293145"/>
                    <a:pt x="1353700" y="1412467"/>
                    <a:pt x="1353700" y="1567585"/>
                  </a:cubicBezTo>
                  <a:cubicBezTo>
                    <a:pt x="1353700" y="1716737"/>
                    <a:pt x="1429366" y="1842025"/>
                    <a:pt x="1520963" y="1842025"/>
                  </a:cubicBezTo>
                  <a:cubicBezTo>
                    <a:pt x="1546849" y="1842025"/>
                    <a:pt x="1567757" y="1830093"/>
                    <a:pt x="1587171" y="1813686"/>
                  </a:cubicBezTo>
                  <a:lnTo>
                    <a:pt x="1596630" y="1804568"/>
                  </a:lnTo>
                  <a:lnTo>
                    <a:pt x="1596630" y="2227707"/>
                  </a:lnTo>
                  <a:lnTo>
                    <a:pt x="1521243" y="2217825"/>
                  </a:lnTo>
                  <a:lnTo>
                    <a:pt x="1498931" y="2207395"/>
                  </a:lnTo>
                  <a:lnTo>
                    <a:pt x="1503950" y="2213622"/>
                  </a:lnTo>
                  <a:cubicBezTo>
                    <a:pt x="1399132" y="2406425"/>
                    <a:pt x="872712" y="2534705"/>
                    <a:pt x="367838" y="2482937"/>
                  </a:cubicBezTo>
                  <a:lnTo>
                    <a:pt x="298220" y="2472510"/>
                  </a:lnTo>
                  <a:lnTo>
                    <a:pt x="298222" y="2103314"/>
                  </a:lnTo>
                  <a:lnTo>
                    <a:pt x="304462" y="2110481"/>
                  </a:lnTo>
                  <a:cubicBezTo>
                    <a:pt x="325370" y="2129871"/>
                    <a:pt x="348269" y="2143295"/>
                    <a:pt x="376146" y="2143295"/>
                  </a:cubicBezTo>
                  <a:cubicBezTo>
                    <a:pt x="467743" y="2143295"/>
                    <a:pt x="543410" y="2023973"/>
                    <a:pt x="543410" y="1868855"/>
                  </a:cubicBezTo>
                  <a:cubicBezTo>
                    <a:pt x="543410" y="1719703"/>
                    <a:pt x="467743" y="1594415"/>
                    <a:pt x="376146" y="1594415"/>
                  </a:cubicBezTo>
                  <a:cubicBezTo>
                    <a:pt x="350260" y="1594415"/>
                    <a:pt x="329352" y="1606347"/>
                    <a:pt x="309938" y="1622754"/>
                  </a:cubicBezTo>
                  <a:lnTo>
                    <a:pt x="298222" y="1634048"/>
                  </a:lnTo>
                  <a:lnTo>
                    <a:pt x="298221" y="717375"/>
                  </a:lnTo>
                  <a:lnTo>
                    <a:pt x="282912" y="717855"/>
                  </a:lnTo>
                  <a:cubicBezTo>
                    <a:pt x="267194" y="722564"/>
                    <a:pt x="245190" y="736691"/>
                    <a:pt x="229473" y="750819"/>
                  </a:cubicBezTo>
                  <a:cubicBezTo>
                    <a:pt x="198038" y="779074"/>
                    <a:pt x="172891" y="816748"/>
                    <a:pt x="132026" y="816748"/>
                  </a:cubicBezTo>
                  <a:cubicBezTo>
                    <a:pt x="59726" y="816748"/>
                    <a:pt x="0" y="717855"/>
                    <a:pt x="0" y="600125"/>
                  </a:cubicBezTo>
                  <a:cubicBezTo>
                    <a:pt x="0" y="477686"/>
                    <a:pt x="59726" y="383502"/>
                    <a:pt x="132026" y="383502"/>
                  </a:cubicBezTo>
                  <a:cubicBezTo>
                    <a:pt x="176034" y="383502"/>
                    <a:pt x="204325" y="425885"/>
                    <a:pt x="235760" y="463558"/>
                  </a:cubicBezTo>
                  <a:cubicBezTo>
                    <a:pt x="248334" y="472976"/>
                    <a:pt x="267194" y="487104"/>
                    <a:pt x="286055" y="491813"/>
                  </a:cubicBezTo>
                  <a:lnTo>
                    <a:pt x="298221" y="490889"/>
                  </a:lnTo>
                  <a:lnTo>
                    <a:pt x="298220" y="0"/>
                  </a:lnTo>
                  <a:lnTo>
                    <a:pt x="826089" y="0"/>
                  </a:lnTo>
                  <a:lnTo>
                    <a:pt x="818593" y="6144"/>
                  </a:lnTo>
                  <a:cubicBezTo>
                    <a:pt x="783356" y="35640"/>
                    <a:pt x="753153" y="66255"/>
                    <a:pt x="753153" y="108070"/>
                  </a:cubicBezTo>
                  <a:cubicBezTo>
                    <a:pt x="753153" y="199667"/>
                    <a:pt x="872474" y="275334"/>
                    <a:pt x="1027593" y="275334"/>
                  </a:cubicBezTo>
                  <a:cubicBezTo>
                    <a:pt x="1176745" y="275334"/>
                    <a:pt x="1302033" y="199667"/>
                    <a:pt x="1302033" y="108070"/>
                  </a:cubicBezTo>
                  <a:cubicBezTo>
                    <a:pt x="1302033" y="82185"/>
                    <a:pt x="1290100" y="61277"/>
                    <a:pt x="1273694" y="41862"/>
                  </a:cubicBezTo>
                  <a:lnTo>
                    <a:pt x="1233339" y="0"/>
                  </a:lnTo>
                  <a:close/>
                </a:path>
              </a:pathLst>
            </a:custGeom>
            <a:solidFill>
              <a:srgbClr val="E8B58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2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Freeform 92"/>
            <p:cNvSpPr/>
            <p:nvPr/>
          </p:nvSpPr>
          <p:spPr>
            <a:xfrm rot="5400000">
              <a:off x="1573760" y="2053145"/>
              <a:ext cx="2350111" cy="1501852"/>
            </a:xfrm>
            <a:custGeom>
              <a:avLst/>
              <a:gdLst>
                <a:gd name="connsiteX0" fmla="*/ 0 w 2350111"/>
                <a:gd name="connsiteY0" fmla="*/ 280539 h 1501852"/>
                <a:gd name="connsiteX1" fmla="*/ 365418 w 2350111"/>
                <a:gd name="connsiteY1" fmla="*/ 280539 h 1501852"/>
                <a:gd name="connsiteX2" fmla="*/ 353618 w 2350111"/>
                <a:gd name="connsiteY2" fmla="*/ 256192 h 1501852"/>
                <a:gd name="connsiteX3" fmla="*/ 333604 w 2350111"/>
                <a:gd name="connsiteY3" fmla="*/ 229472 h 1501852"/>
                <a:gd name="connsiteX4" fmla="*/ 267675 w 2350111"/>
                <a:gd name="connsiteY4" fmla="*/ 132025 h 1501852"/>
                <a:gd name="connsiteX5" fmla="*/ 484298 w 2350111"/>
                <a:gd name="connsiteY5" fmla="*/ 0 h 1501852"/>
                <a:gd name="connsiteX6" fmla="*/ 700921 w 2350111"/>
                <a:gd name="connsiteY6" fmla="*/ 132025 h 1501852"/>
                <a:gd name="connsiteX7" fmla="*/ 620865 w 2350111"/>
                <a:gd name="connsiteY7" fmla="*/ 235759 h 1501852"/>
                <a:gd name="connsiteX8" fmla="*/ 604971 w 2350111"/>
                <a:gd name="connsiteY8" fmla="*/ 258549 h 1501852"/>
                <a:gd name="connsiteX9" fmla="*/ 595089 w 2350111"/>
                <a:gd name="connsiteY9" fmla="*/ 280539 h 1501852"/>
                <a:gd name="connsiteX10" fmla="*/ 2052071 w 2350111"/>
                <a:gd name="connsiteY10" fmla="*/ 280539 h 1501852"/>
                <a:gd name="connsiteX11" fmla="*/ 2052071 w 2350111"/>
                <a:gd name="connsiteY11" fmla="*/ 742890 h 1501852"/>
                <a:gd name="connsiteX12" fmla="*/ 2067200 w 2350111"/>
                <a:gd name="connsiteY12" fmla="*/ 740464 h 1501852"/>
                <a:gd name="connsiteX13" fmla="*/ 2120639 w 2350111"/>
                <a:gd name="connsiteY13" fmla="*/ 707500 h 1501852"/>
                <a:gd name="connsiteX14" fmla="*/ 2218086 w 2350111"/>
                <a:gd name="connsiteY14" fmla="*/ 641571 h 1501852"/>
                <a:gd name="connsiteX15" fmla="*/ 2350111 w 2350111"/>
                <a:gd name="connsiteY15" fmla="*/ 858194 h 1501852"/>
                <a:gd name="connsiteX16" fmla="*/ 2218086 w 2350111"/>
                <a:gd name="connsiteY16" fmla="*/ 1074817 h 1501852"/>
                <a:gd name="connsiteX17" fmla="*/ 2114352 w 2350111"/>
                <a:gd name="connsiteY17" fmla="*/ 994761 h 1501852"/>
                <a:gd name="connsiteX18" fmla="*/ 2064056 w 2350111"/>
                <a:gd name="connsiteY18" fmla="*/ 966506 h 1501852"/>
                <a:gd name="connsiteX19" fmla="*/ 2052071 w 2350111"/>
                <a:gd name="connsiteY19" fmla="*/ 965507 h 1501852"/>
                <a:gd name="connsiteX20" fmla="*/ 2052071 w 2350111"/>
                <a:gd name="connsiteY20" fmla="*/ 1459772 h 1501852"/>
                <a:gd name="connsiteX21" fmla="*/ 1990660 w 2350111"/>
                <a:gd name="connsiteY21" fmla="*/ 1480442 h 1501852"/>
                <a:gd name="connsiteX22" fmla="*/ 1457253 w 2350111"/>
                <a:gd name="connsiteY22" fmla="*/ 1398294 h 1501852"/>
                <a:gd name="connsiteX23" fmla="*/ 786417 w 2350111"/>
                <a:gd name="connsiteY23" fmla="*/ 1020189 h 1501852"/>
                <a:gd name="connsiteX24" fmla="*/ 264657 w 2350111"/>
                <a:gd name="connsiteY24" fmla="*/ 480041 h 1501852"/>
                <a:gd name="connsiteX25" fmla="*/ 6250 w 2350111"/>
                <a:gd name="connsiteY25" fmla="*/ 289867 h 1501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350111" h="1501852">
                  <a:moveTo>
                    <a:pt x="0" y="280539"/>
                  </a:moveTo>
                  <a:lnTo>
                    <a:pt x="365418" y="280539"/>
                  </a:lnTo>
                  <a:lnTo>
                    <a:pt x="353618" y="256192"/>
                  </a:lnTo>
                  <a:cubicBezTo>
                    <a:pt x="347731" y="246761"/>
                    <a:pt x="340668" y="237331"/>
                    <a:pt x="333604" y="229472"/>
                  </a:cubicBezTo>
                  <a:cubicBezTo>
                    <a:pt x="305349" y="198038"/>
                    <a:pt x="267675" y="172890"/>
                    <a:pt x="267675" y="132025"/>
                  </a:cubicBezTo>
                  <a:cubicBezTo>
                    <a:pt x="267675" y="59726"/>
                    <a:pt x="366568" y="0"/>
                    <a:pt x="484298" y="0"/>
                  </a:cubicBezTo>
                  <a:cubicBezTo>
                    <a:pt x="606737" y="0"/>
                    <a:pt x="700921" y="59726"/>
                    <a:pt x="700921" y="132025"/>
                  </a:cubicBezTo>
                  <a:cubicBezTo>
                    <a:pt x="700921" y="176034"/>
                    <a:pt x="658538" y="204325"/>
                    <a:pt x="620865" y="235759"/>
                  </a:cubicBezTo>
                  <a:cubicBezTo>
                    <a:pt x="616156" y="242046"/>
                    <a:pt x="610269" y="249905"/>
                    <a:pt x="604971" y="258549"/>
                  </a:cubicBezTo>
                  <a:lnTo>
                    <a:pt x="595089" y="280539"/>
                  </a:lnTo>
                  <a:lnTo>
                    <a:pt x="2052071" y="280539"/>
                  </a:lnTo>
                  <a:lnTo>
                    <a:pt x="2052071" y="742890"/>
                  </a:lnTo>
                  <a:lnTo>
                    <a:pt x="2067200" y="740464"/>
                  </a:lnTo>
                  <a:cubicBezTo>
                    <a:pt x="2082917" y="735755"/>
                    <a:pt x="2104921" y="721627"/>
                    <a:pt x="2120639" y="707500"/>
                  </a:cubicBezTo>
                  <a:cubicBezTo>
                    <a:pt x="2152073" y="679245"/>
                    <a:pt x="2177221" y="641571"/>
                    <a:pt x="2218086" y="641571"/>
                  </a:cubicBezTo>
                  <a:cubicBezTo>
                    <a:pt x="2290385" y="641571"/>
                    <a:pt x="2350111" y="740464"/>
                    <a:pt x="2350111" y="858194"/>
                  </a:cubicBezTo>
                  <a:cubicBezTo>
                    <a:pt x="2350111" y="980633"/>
                    <a:pt x="2290385" y="1074817"/>
                    <a:pt x="2218086" y="1074817"/>
                  </a:cubicBezTo>
                  <a:cubicBezTo>
                    <a:pt x="2174077" y="1074817"/>
                    <a:pt x="2145786" y="1032434"/>
                    <a:pt x="2114352" y="994761"/>
                  </a:cubicBezTo>
                  <a:cubicBezTo>
                    <a:pt x="2101778" y="985342"/>
                    <a:pt x="2082917" y="971215"/>
                    <a:pt x="2064056" y="966506"/>
                  </a:cubicBezTo>
                  <a:lnTo>
                    <a:pt x="2052071" y="965507"/>
                  </a:lnTo>
                  <a:lnTo>
                    <a:pt x="2052071" y="1459772"/>
                  </a:lnTo>
                  <a:lnTo>
                    <a:pt x="1990660" y="1480442"/>
                  </a:lnTo>
                  <a:cubicBezTo>
                    <a:pt x="1798883" y="1531831"/>
                    <a:pt x="1595459" y="1485318"/>
                    <a:pt x="1457253" y="1398294"/>
                  </a:cubicBezTo>
                  <a:cubicBezTo>
                    <a:pt x="1110443" y="1538337"/>
                    <a:pt x="777100" y="1281263"/>
                    <a:pt x="786417" y="1020189"/>
                  </a:cubicBezTo>
                  <a:cubicBezTo>
                    <a:pt x="457211" y="1077204"/>
                    <a:pt x="197363" y="760460"/>
                    <a:pt x="264657" y="480041"/>
                  </a:cubicBezTo>
                  <a:cubicBezTo>
                    <a:pt x="150262" y="435780"/>
                    <a:pt x="66278" y="368263"/>
                    <a:pt x="6250" y="289867"/>
                  </a:cubicBezTo>
                  <a:close/>
                </a:path>
              </a:pathLst>
            </a:custGeom>
            <a:solidFill>
              <a:srgbClr val="999A94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Freeform 93"/>
            <p:cNvSpPr/>
            <p:nvPr/>
          </p:nvSpPr>
          <p:spPr>
            <a:xfrm>
              <a:off x="5451660" y="1501107"/>
              <a:ext cx="1427532" cy="1288255"/>
            </a:xfrm>
            <a:custGeom>
              <a:avLst/>
              <a:gdLst>
                <a:gd name="connsiteX0" fmla="*/ 266565 w 1427532"/>
                <a:gd name="connsiteY0" fmla="*/ 0 h 1288255"/>
                <a:gd name="connsiteX1" fmla="*/ 330456 w 1427532"/>
                <a:gd name="connsiteY1" fmla="*/ 6569 h 1288255"/>
                <a:gd name="connsiteX2" fmla="*/ 784055 w 1427532"/>
                <a:gd name="connsiteY2" fmla="*/ 407664 h 1288255"/>
                <a:gd name="connsiteX3" fmla="*/ 1423215 w 1427532"/>
                <a:gd name="connsiteY3" fmla="*/ 957870 h 1288255"/>
                <a:gd name="connsiteX4" fmla="*/ 1427532 w 1427532"/>
                <a:gd name="connsiteY4" fmla="*/ 1026128 h 1288255"/>
                <a:gd name="connsiteX5" fmla="*/ 895368 w 1427532"/>
                <a:gd name="connsiteY5" fmla="*/ 1026128 h 1288255"/>
                <a:gd name="connsiteX6" fmla="*/ 898244 w 1427532"/>
                <a:gd name="connsiteY6" fmla="*/ 1032063 h 1288255"/>
                <a:gd name="connsiteX7" fmla="*/ 918259 w 1427532"/>
                <a:gd name="connsiteY7" fmla="*/ 1058783 h 1288255"/>
                <a:gd name="connsiteX8" fmla="*/ 984187 w 1427532"/>
                <a:gd name="connsiteY8" fmla="*/ 1156230 h 1288255"/>
                <a:gd name="connsiteX9" fmla="*/ 767564 w 1427532"/>
                <a:gd name="connsiteY9" fmla="*/ 1288255 h 1288255"/>
                <a:gd name="connsiteX10" fmla="*/ 550941 w 1427532"/>
                <a:gd name="connsiteY10" fmla="*/ 1156230 h 1288255"/>
                <a:gd name="connsiteX11" fmla="*/ 630998 w 1427532"/>
                <a:gd name="connsiteY11" fmla="*/ 1052496 h 1288255"/>
                <a:gd name="connsiteX12" fmla="*/ 646891 w 1427532"/>
                <a:gd name="connsiteY12" fmla="*/ 1029706 h 1288255"/>
                <a:gd name="connsiteX13" fmla="*/ 648499 w 1427532"/>
                <a:gd name="connsiteY13" fmla="*/ 1026128 h 1288255"/>
                <a:gd name="connsiteX14" fmla="*/ 266565 w 1427532"/>
                <a:gd name="connsiteY14" fmla="*/ 1026128 h 1288255"/>
                <a:gd name="connsiteX15" fmla="*/ 266565 w 1427532"/>
                <a:gd name="connsiteY15" fmla="*/ 645982 h 1288255"/>
                <a:gd name="connsiteX16" fmla="*/ 256192 w 1427532"/>
                <a:gd name="connsiteY16" fmla="*/ 651009 h 1288255"/>
                <a:gd name="connsiteX17" fmla="*/ 229472 w 1427532"/>
                <a:gd name="connsiteY17" fmla="*/ 671023 h 1288255"/>
                <a:gd name="connsiteX18" fmla="*/ 132025 w 1427532"/>
                <a:gd name="connsiteY18" fmla="*/ 736952 h 1288255"/>
                <a:gd name="connsiteX19" fmla="*/ 0 w 1427532"/>
                <a:gd name="connsiteY19" fmla="*/ 520329 h 1288255"/>
                <a:gd name="connsiteX20" fmla="*/ 132025 w 1427532"/>
                <a:gd name="connsiteY20" fmla="*/ 303706 h 1288255"/>
                <a:gd name="connsiteX21" fmla="*/ 235759 w 1427532"/>
                <a:gd name="connsiteY21" fmla="*/ 383762 h 1288255"/>
                <a:gd name="connsiteX22" fmla="*/ 258549 w 1427532"/>
                <a:gd name="connsiteY22" fmla="*/ 399656 h 1288255"/>
                <a:gd name="connsiteX23" fmla="*/ 266565 w 1427532"/>
                <a:gd name="connsiteY23" fmla="*/ 403258 h 1288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427532" h="1288255">
                  <a:moveTo>
                    <a:pt x="266565" y="0"/>
                  </a:moveTo>
                  <a:lnTo>
                    <a:pt x="330456" y="6569"/>
                  </a:lnTo>
                  <a:cubicBezTo>
                    <a:pt x="571472" y="45399"/>
                    <a:pt x="769251" y="230122"/>
                    <a:pt x="784055" y="407664"/>
                  </a:cubicBezTo>
                  <a:cubicBezTo>
                    <a:pt x="1210052" y="411494"/>
                    <a:pt x="1386285" y="712352"/>
                    <a:pt x="1423215" y="957870"/>
                  </a:cubicBezTo>
                  <a:lnTo>
                    <a:pt x="1427532" y="1026128"/>
                  </a:lnTo>
                  <a:lnTo>
                    <a:pt x="895368" y="1026128"/>
                  </a:lnTo>
                  <a:lnTo>
                    <a:pt x="898244" y="1032063"/>
                  </a:lnTo>
                  <a:cubicBezTo>
                    <a:pt x="904131" y="1041494"/>
                    <a:pt x="911195" y="1050924"/>
                    <a:pt x="918259" y="1058783"/>
                  </a:cubicBezTo>
                  <a:cubicBezTo>
                    <a:pt x="946514" y="1090217"/>
                    <a:pt x="984187" y="1115365"/>
                    <a:pt x="984187" y="1156230"/>
                  </a:cubicBezTo>
                  <a:cubicBezTo>
                    <a:pt x="984187" y="1228529"/>
                    <a:pt x="885294" y="1288255"/>
                    <a:pt x="767564" y="1288255"/>
                  </a:cubicBezTo>
                  <a:cubicBezTo>
                    <a:pt x="645125" y="1288255"/>
                    <a:pt x="550941" y="1228529"/>
                    <a:pt x="550941" y="1156230"/>
                  </a:cubicBezTo>
                  <a:cubicBezTo>
                    <a:pt x="550941" y="1112221"/>
                    <a:pt x="593324" y="1083930"/>
                    <a:pt x="630998" y="1052496"/>
                  </a:cubicBezTo>
                  <a:cubicBezTo>
                    <a:pt x="635707" y="1046209"/>
                    <a:pt x="641593" y="1038350"/>
                    <a:pt x="646891" y="1029706"/>
                  </a:cubicBezTo>
                  <a:lnTo>
                    <a:pt x="648499" y="1026128"/>
                  </a:lnTo>
                  <a:lnTo>
                    <a:pt x="266565" y="1026128"/>
                  </a:lnTo>
                  <a:lnTo>
                    <a:pt x="266565" y="645982"/>
                  </a:lnTo>
                  <a:lnTo>
                    <a:pt x="256192" y="651009"/>
                  </a:lnTo>
                  <a:cubicBezTo>
                    <a:pt x="246761" y="656896"/>
                    <a:pt x="237331" y="663960"/>
                    <a:pt x="229472" y="671023"/>
                  </a:cubicBezTo>
                  <a:cubicBezTo>
                    <a:pt x="198038" y="699279"/>
                    <a:pt x="172890" y="736952"/>
                    <a:pt x="132025" y="736952"/>
                  </a:cubicBezTo>
                  <a:cubicBezTo>
                    <a:pt x="59725" y="736952"/>
                    <a:pt x="0" y="638059"/>
                    <a:pt x="0" y="520329"/>
                  </a:cubicBezTo>
                  <a:cubicBezTo>
                    <a:pt x="0" y="397890"/>
                    <a:pt x="59725" y="303706"/>
                    <a:pt x="132025" y="303706"/>
                  </a:cubicBezTo>
                  <a:cubicBezTo>
                    <a:pt x="176033" y="303706"/>
                    <a:pt x="204325" y="346089"/>
                    <a:pt x="235759" y="383762"/>
                  </a:cubicBezTo>
                  <a:cubicBezTo>
                    <a:pt x="242046" y="388472"/>
                    <a:pt x="249905" y="394358"/>
                    <a:pt x="258549" y="399656"/>
                  </a:cubicBezTo>
                  <a:lnTo>
                    <a:pt x="266565" y="403258"/>
                  </a:lnTo>
                  <a:close/>
                </a:path>
              </a:pathLst>
            </a:custGeom>
            <a:solidFill>
              <a:srgbClr val="B6A79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2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Freeform 94"/>
            <p:cNvSpPr/>
            <p:nvPr/>
          </p:nvSpPr>
          <p:spPr>
            <a:xfrm rot="10800000">
              <a:off x="3016581" y="2597611"/>
              <a:ext cx="1859214" cy="2426255"/>
            </a:xfrm>
            <a:custGeom>
              <a:avLst/>
              <a:gdLst>
                <a:gd name="connsiteX0" fmla="*/ 1589522 w 1859214"/>
                <a:gd name="connsiteY0" fmla="*/ 2426255 h 2426255"/>
                <a:gd name="connsiteX1" fmla="*/ 297837 w 1859214"/>
                <a:gd name="connsiteY1" fmla="*/ 2426255 h 2426255"/>
                <a:gd name="connsiteX2" fmla="*/ 297837 w 1859214"/>
                <a:gd name="connsiteY2" fmla="*/ 1974480 h 2426255"/>
                <a:gd name="connsiteX3" fmla="*/ 282911 w 1859214"/>
                <a:gd name="connsiteY3" fmla="*/ 1974948 h 2426255"/>
                <a:gd name="connsiteX4" fmla="*/ 229472 w 1859214"/>
                <a:gd name="connsiteY4" fmla="*/ 2007912 h 2426255"/>
                <a:gd name="connsiteX5" fmla="*/ 132025 w 1859214"/>
                <a:gd name="connsiteY5" fmla="*/ 2073841 h 2426255"/>
                <a:gd name="connsiteX6" fmla="*/ 0 w 1859214"/>
                <a:gd name="connsiteY6" fmla="*/ 1857218 h 2426255"/>
                <a:gd name="connsiteX7" fmla="*/ 132025 w 1859214"/>
                <a:gd name="connsiteY7" fmla="*/ 1640595 h 2426255"/>
                <a:gd name="connsiteX8" fmla="*/ 235759 w 1859214"/>
                <a:gd name="connsiteY8" fmla="*/ 1720651 h 2426255"/>
                <a:gd name="connsiteX9" fmla="*/ 286055 w 1859214"/>
                <a:gd name="connsiteY9" fmla="*/ 1748907 h 2426255"/>
                <a:gd name="connsiteX10" fmla="*/ 297837 w 1859214"/>
                <a:gd name="connsiteY10" fmla="*/ 1748011 h 2426255"/>
                <a:gd name="connsiteX11" fmla="*/ 297837 w 1859214"/>
                <a:gd name="connsiteY11" fmla="*/ 4230 h 2426255"/>
                <a:gd name="connsiteX12" fmla="*/ 307410 w 1859214"/>
                <a:gd name="connsiteY12" fmla="*/ 2464 h 2426255"/>
                <a:gd name="connsiteX13" fmla="*/ 999666 w 1859214"/>
                <a:gd name="connsiteY13" fmla="*/ 456168 h 2426255"/>
                <a:gd name="connsiteX14" fmla="*/ 1087486 w 1859214"/>
                <a:gd name="connsiteY14" fmla="*/ 661413 h 2426255"/>
                <a:gd name="connsiteX15" fmla="*/ 1088407 w 1859214"/>
                <a:gd name="connsiteY15" fmla="*/ 666980 h 2426255"/>
                <a:gd name="connsiteX16" fmla="*/ 1172864 w 1859214"/>
                <a:gd name="connsiteY16" fmla="*/ 646520 h 2426255"/>
                <a:gd name="connsiteX17" fmla="*/ 1500752 w 1859214"/>
                <a:gd name="connsiteY17" fmla="*/ 670049 h 2426255"/>
                <a:gd name="connsiteX18" fmla="*/ 1589522 w 1859214"/>
                <a:gd name="connsiteY18" fmla="*/ 698992 h 2426255"/>
                <a:gd name="connsiteX19" fmla="*/ 1589522 w 1859214"/>
                <a:gd name="connsiteY19" fmla="*/ 863215 h 2426255"/>
                <a:gd name="connsiteX20" fmla="*/ 1603022 w 1859214"/>
                <a:gd name="connsiteY20" fmla="*/ 856672 h 2426255"/>
                <a:gd name="connsiteX21" fmla="*/ 1629742 w 1859214"/>
                <a:gd name="connsiteY21" fmla="*/ 836658 h 2426255"/>
                <a:gd name="connsiteX22" fmla="*/ 1727189 w 1859214"/>
                <a:gd name="connsiteY22" fmla="*/ 770729 h 2426255"/>
                <a:gd name="connsiteX23" fmla="*/ 1859214 w 1859214"/>
                <a:gd name="connsiteY23" fmla="*/ 987352 h 2426255"/>
                <a:gd name="connsiteX24" fmla="*/ 1727189 w 1859214"/>
                <a:gd name="connsiteY24" fmla="*/ 1203975 h 2426255"/>
                <a:gd name="connsiteX25" fmla="*/ 1623455 w 1859214"/>
                <a:gd name="connsiteY25" fmla="*/ 1123919 h 2426255"/>
                <a:gd name="connsiteX26" fmla="*/ 1600665 w 1859214"/>
                <a:gd name="connsiteY26" fmla="*/ 1108025 h 2426255"/>
                <a:gd name="connsiteX27" fmla="*/ 1589522 w 1859214"/>
                <a:gd name="connsiteY27" fmla="*/ 1103018 h 2426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859214" h="2426255">
                  <a:moveTo>
                    <a:pt x="1589522" y="2426255"/>
                  </a:moveTo>
                  <a:lnTo>
                    <a:pt x="297837" y="2426255"/>
                  </a:lnTo>
                  <a:lnTo>
                    <a:pt x="297837" y="1974480"/>
                  </a:lnTo>
                  <a:lnTo>
                    <a:pt x="282911" y="1974948"/>
                  </a:lnTo>
                  <a:cubicBezTo>
                    <a:pt x="267194" y="1979657"/>
                    <a:pt x="245190" y="1993785"/>
                    <a:pt x="229472" y="2007912"/>
                  </a:cubicBezTo>
                  <a:cubicBezTo>
                    <a:pt x="198038" y="2036168"/>
                    <a:pt x="172890" y="2073841"/>
                    <a:pt x="132025" y="2073841"/>
                  </a:cubicBezTo>
                  <a:cubicBezTo>
                    <a:pt x="59725" y="2073841"/>
                    <a:pt x="0" y="1974948"/>
                    <a:pt x="0" y="1857218"/>
                  </a:cubicBezTo>
                  <a:cubicBezTo>
                    <a:pt x="0" y="1734779"/>
                    <a:pt x="59725" y="1640595"/>
                    <a:pt x="132025" y="1640595"/>
                  </a:cubicBezTo>
                  <a:cubicBezTo>
                    <a:pt x="176033" y="1640595"/>
                    <a:pt x="204325" y="1682978"/>
                    <a:pt x="235759" y="1720651"/>
                  </a:cubicBezTo>
                  <a:cubicBezTo>
                    <a:pt x="248333" y="1730070"/>
                    <a:pt x="267194" y="1744197"/>
                    <a:pt x="286055" y="1748907"/>
                  </a:cubicBezTo>
                  <a:lnTo>
                    <a:pt x="297837" y="1748011"/>
                  </a:lnTo>
                  <a:lnTo>
                    <a:pt x="297837" y="4230"/>
                  </a:lnTo>
                  <a:lnTo>
                    <a:pt x="307410" y="2464"/>
                  </a:lnTo>
                  <a:cubicBezTo>
                    <a:pt x="585456" y="-20698"/>
                    <a:pt x="895788" y="118519"/>
                    <a:pt x="999666" y="456168"/>
                  </a:cubicBezTo>
                  <a:cubicBezTo>
                    <a:pt x="1033613" y="510260"/>
                    <a:pt x="1066764" y="582242"/>
                    <a:pt x="1087486" y="661413"/>
                  </a:cubicBezTo>
                  <a:lnTo>
                    <a:pt x="1088407" y="666980"/>
                  </a:lnTo>
                  <a:lnTo>
                    <a:pt x="1172864" y="646520"/>
                  </a:lnTo>
                  <a:cubicBezTo>
                    <a:pt x="1276668" y="634124"/>
                    <a:pt x="1386548" y="640360"/>
                    <a:pt x="1500752" y="670049"/>
                  </a:cubicBezTo>
                  <a:lnTo>
                    <a:pt x="1589522" y="698992"/>
                  </a:lnTo>
                  <a:lnTo>
                    <a:pt x="1589522" y="863215"/>
                  </a:lnTo>
                  <a:lnTo>
                    <a:pt x="1603022" y="856672"/>
                  </a:lnTo>
                  <a:cubicBezTo>
                    <a:pt x="1612453" y="850785"/>
                    <a:pt x="1621883" y="843722"/>
                    <a:pt x="1629742" y="836658"/>
                  </a:cubicBezTo>
                  <a:cubicBezTo>
                    <a:pt x="1661176" y="808403"/>
                    <a:pt x="1686324" y="770729"/>
                    <a:pt x="1727189" y="770729"/>
                  </a:cubicBezTo>
                  <a:cubicBezTo>
                    <a:pt x="1799488" y="770729"/>
                    <a:pt x="1859214" y="869622"/>
                    <a:pt x="1859214" y="987352"/>
                  </a:cubicBezTo>
                  <a:cubicBezTo>
                    <a:pt x="1859214" y="1109791"/>
                    <a:pt x="1799488" y="1203975"/>
                    <a:pt x="1727189" y="1203975"/>
                  </a:cubicBezTo>
                  <a:cubicBezTo>
                    <a:pt x="1683180" y="1203975"/>
                    <a:pt x="1654889" y="1161592"/>
                    <a:pt x="1623455" y="1123919"/>
                  </a:cubicBezTo>
                  <a:cubicBezTo>
                    <a:pt x="1617168" y="1119210"/>
                    <a:pt x="1609309" y="1113323"/>
                    <a:pt x="1600665" y="1108025"/>
                  </a:cubicBezTo>
                  <a:lnTo>
                    <a:pt x="1589522" y="1103018"/>
                  </a:lnTo>
                  <a:close/>
                </a:path>
              </a:pathLst>
            </a:custGeom>
            <a:solidFill>
              <a:srgbClr val="6799A3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Freeform 95"/>
            <p:cNvSpPr/>
            <p:nvPr/>
          </p:nvSpPr>
          <p:spPr>
            <a:xfrm rot="16200000">
              <a:off x="5237023" y="4253586"/>
              <a:ext cx="2428162" cy="1325009"/>
            </a:xfrm>
            <a:custGeom>
              <a:avLst/>
              <a:gdLst>
                <a:gd name="connsiteX0" fmla="*/ 2428162 w 2428162"/>
                <a:gd name="connsiteY0" fmla="*/ 731896 h 1325009"/>
                <a:gd name="connsiteX1" fmla="*/ 2296136 w 2428162"/>
                <a:gd name="connsiteY1" fmla="*/ 948519 h 1325009"/>
                <a:gd name="connsiteX2" fmla="*/ 2192402 w 2428162"/>
                <a:gd name="connsiteY2" fmla="*/ 868462 h 1325009"/>
                <a:gd name="connsiteX3" fmla="*/ 2169612 w 2428162"/>
                <a:gd name="connsiteY3" fmla="*/ 852569 h 1325009"/>
                <a:gd name="connsiteX4" fmla="*/ 2163774 w 2428162"/>
                <a:gd name="connsiteY4" fmla="*/ 849945 h 1325009"/>
                <a:gd name="connsiteX5" fmla="*/ 2163774 w 2428162"/>
                <a:gd name="connsiteY5" fmla="*/ 1325009 h 1325009"/>
                <a:gd name="connsiteX6" fmla="*/ 2116315 w 2428162"/>
                <a:gd name="connsiteY6" fmla="*/ 1317900 h 1325009"/>
                <a:gd name="connsiteX7" fmla="*/ 1296931 w 2428162"/>
                <a:gd name="connsiteY7" fmla="*/ 535001 h 1325009"/>
                <a:gd name="connsiteX8" fmla="*/ 1294779 w 2428162"/>
                <a:gd name="connsiteY8" fmla="*/ 523480 h 1325009"/>
                <a:gd name="connsiteX9" fmla="*/ 1252495 w 2428162"/>
                <a:gd name="connsiteY9" fmla="*/ 527395 h 1325009"/>
                <a:gd name="connsiteX10" fmla="*/ 782315 w 2428162"/>
                <a:gd name="connsiteY10" fmla="*/ 245601 h 1325009"/>
                <a:gd name="connsiteX11" fmla="*/ 750523 w 2428162"/>
                <a:gd name="connsiteY11" fmla="*/ 200752 h 1325009"/>
                <a:gd name="connsiteX12" fmla="*/ 724856 w 2428162"/>
                <a:gd name="connsiteY12" fmla="*/ 200934 h 1325009"/>
                <a:gd name="connsiteX13" fmla="*/ 110636 w 2428162"/>
                <a:gd name="connsiteY13" fmla="*/ 200092 h 1325009"/>
                <a:gd name="connsiteX14" fmla="*/ 0 w 2428162"/>
                <a:gd name="connsiteY14" fmla="*/ 28214 h 1325009"/>
                <a:gd name="connsiteX15" fmla="*/ 1668 w 2428162"/>
                <a:gd name="connsiteY15" fmla="*/ 0 h 1325009"/>
                <a:gd name="connsiteX16" fmla="*/ 2163774 w 2428162"/>
                <a:gd name="connsiteY16" fmla="*/ 0 h 1325009"/>
                <a:gd name="connsiteX17" fmla="*/ 2163774 w 2428162"/>
                <a:gd name="connsiteY17" fmla="*/ 605188 h 1325009"/>
                <a:gd name="connsiteX18" fmla="*/ 2171970 w 2428162"/>
                <a:gd name="connsiteY18" fmla="*/ 601216 h 1325009"/>
                <a:gd name="connsiteX19" fmla="*/ 2198689 w 2428162"/>
                <a:gd name="connsiteY19" fmla="*/ 581201 h 1325009"/>
                <a:gd name="connsiteX20" fmla="*/ 2296136 w 2428162"/>
                <a:gd name="connsiteY20" fmla="*/ 515273 h 1325009"/>
                <a:gd name="connsiteX21" fmla="*/ 2428162 w 2428162"/>
                <a:gd name="connsiteY21" fmla="*/ 731896 h 1325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428162" h="1325009">
                  <a:moveTo>
                    <a:pt x="2428162" y="731896"/>
                  </a:moveTo>
                  <a:cubicBezTo>
                    <a:pt x="2428162" y="854335"/>
                    <a:pt x="2368436" y="948519"/>
                    <a:pt x="2296136" y="948519"/>
                  </a:cubicBezTo>
                  <a:cubicBezTo>
                    <a:pt x="2252128" y="948519"/>
                    <a:pt x="2223837" y="906136"/>
                    <a:pt x="2192402" y="868462"/>
                  </a:cubicBezTo>
                  <a:cubicBezTo>
                    <a:pt x="2186115" y="863753"/>
                    <a:pt x="2178257" y="857867"/>
                    <a:pt x="2169612" y="852569"/>
                  </a:cubicBezTo>
                  <a:lnTo>
                    <a:pt x="2163774" y="849945"/>
                  </a:lnTo>
                  <a:lnTo>
                    <a:pt x="2163774" y="1325009"/>
                  </a:lnTo>
                  <a:lnTo>
                    <a:pt x="2116315" y="1317900"/>
                  </a:lnTo>
                  <a:cubicBezTo>
                    <a:pt x="1685321" y="1231639"/>
                    <a:pt x="1313235" y="996470"/>
                    <a:pt x="1296931" y="535001"/>
                  </a:cubicBezTo>
                  <a:lnTo>
                    <a:pt x="1294779" y="523480"/>
                  </a:lnTo>
                  <a:lnTo>
                    <a:pt x="1252495" y="527395"/>
                  </a:lnTo>
                  <a:cubicBezTo>
                    <a:pt x="1111075" y="521895"/>
                    <a:pt x="915342" y="412963"/>
                    <a:pt x="782315" y="245601"/>
                  </a:cubicBezTo>
                  <a:lnTo>
                    <a:pt x="750523" y="200752"/>
                  </a:lnTo>
                  <a:lnTo>
                    <a:pt x="724856" y="200934"/>
                  </a:lnTo>
                  <a:lnTo>
                    <a:pt x="110636" y="200092"/>
                  </a:lnTo>
                  <a:cubicBezTo>
                    <a:pt x="47940" y="208520"/>
                    <a:pt x="3665" y="112506"/>
                    <a:pt x="0" y="28214"/>
                  </a:cubicBezTo>
                  <a:lnTo>
                    <a:pt x="1668" y="0"/>
                  </a:lnTo>
                  <a:lnTo>
                    <a:pt x="2163774" y="0"/>
                  </a:lnTo>
                  <a:lnTo>
                    <a:pt x="2163774" y="605188"/>
                  </a:lnTo>
                  <a:lnTo>
                    <a:pt x="2171970" y="601216"/>
                  </a:lnTo>
                  <a:cubicBezTo>
                    <a:pt x="2181400" y="595329"/>
                    <a:pt x="2190830" y="588265"/>
                    <a:pt x="2198689" y="581201"/>
                  </a:cubicBezTo>
                  <a:cubicBezTo>
                    <a:pt x="2230124" y="552946"/>
                    <a:pt x="2255271" y="515273"/>
                    <a:pt x="2296136" y="515273"/>
                  </a:cubicBezTo>
                  <a:cubicBezTo>
                    <a:pt x="2368436" y="515273"/>
                    <a:pt x="2428162" y="614166"/>
                    <a:pt x="2428162" y="731896"/>
                  </a:cubicBezTo>
                  <a:close/>
                </a:path>
              </a:pathLst>
            </a:custGeom>
            <a:solidFill>
              <a:srgbClr val="CE858B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5" name="Group 234"/>
          <p:cNvGrpSpPr/>
          <p:nvPr/>
        </p:nvGrpSpPr>
        <p:grpSpPr>
          <a:xfrm>
            <a:off x="3112771" y="228600"/>
            <a:ext cx="809945" cy="1040942"/>
            <a:chOff x="2936590" y="495299"/>
            <a:chExt cx="914400" cy="914400"/>
          </a:xfrm>
        </p:grpSpPr>
        <p:grpSp>
          <p:nvGrpSpPr>
            <p:cNvPr id="115" name="Group 114"/>
            <p:cNvGrpSpPr/>
            <p:nvPr/>
          </p:nvGrpSpPr>
          <p:grpSpPr>
            <a:xfrm>
              <a:off x="2936590" y="495299"/>
              <a:ext cx="914400" cy="914400"/>
              <a:chOff x="7318648" y="683036"/>
              <a:chExt cx="914400" cy="914400"/>
            </a:xfrm>
          </p:grpSpPr>
          <p:sp>
            <p:nvSpPr>
              <p:cNvPr id="116" name="Teardrop 115"/>
              <p:cNvSpPr/>
              <p:nvPr/>
            </p:nvSpPr>
            <p:spPr>
              <a:xfrm rot="8106955">
                <a:off x="7318648" y="683036"/>
                <a:ext cx="914400" cy="914400"/>
              </a:xfrm>
              <a:prstGeom prst="teardrop">
                <a:avLst>
                  <a:gd name="adj" fmla="val 124960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7449096" y="813484"/>
                <a:ext cx="653504" cy="653504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28" name="TextBox 227"/>
            <p:cNvSpPr txBox="1"/>
            <p:nvPr/>
          </p:nvSpPr>
          <p:spPr>
            <a:xfrm>
              <a:off x="3069940" y="752443"/>
              <a:ext cx="647700" cy="405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77787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</a:t>
              </a:r>
            </a:p>
          </p:txBody>
        </p:sp>
      </p:grpSp>
      <p:grpSp>
        <p:nvGrpSpPr>
          <p:cNvPr id="234" name="Group 233"/>
          <p:cNvGrpSpPr/>
          <p:nvPr/>
        </p:nvGrpSpPr>
        <p:grpSpPr>
          <a:xfrm>
            <a:off x="4304562" y="1398222"/>
            <a:ext cx="809945" cy="1040942"/>
            <a:chOff x="4282082" y="1522736"/>
            <a:chExt cx="914400" cy="914400"/>
          </a:xfrm>
        </p:grpSpPr>
        <p:grpSp>
          <p:nvGrpSpPr>
            <p:cNvPr id="118" name="Group 117"/>
            <p:cNvGrpSpPr/>
            <p:nvPr/>
          </p:nvGrpSpPr>
          <p:grpSpPr>
            <a:xfrm>
              <a:off x="4282082" y="1522736"/>
              <a:ext cx="914400" cy="914400"/>
              <a:chOff x="7318648" y="683036"/>
              <a:chExt cx="914400" cy="914400"/>
            </a:xfrm>
          </p:grpSpPr>
          <p:sp>
            <p:nvSpPr>
              <p:cNvPr id="119" name="Teardrop 118"/>
              <p:cNvSpPr/>
              <p:nvPr/>
            </p:nvSpPr>
            <p:spPr>
              <a:xfrm rot="8106955">
                <a:off x="7318648" y="683036"/>
                <a:ext cx="914400" cy="914400"/>
              </a:xfrm>
              <a:prstGeom prst="teardrop">
                <a:avLst>
                  <a:gd name="adj" fmla="val 124960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7449096" y="813484"/>
                <a:ext cx="653504" cy="653504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29" name="TextBox 228"/>
            <p:cNvSpPr txBox="1"/>
            <p:nvPr/>
          </p:nvSpPr>
          <p:spPr>
            <a:xfrm>
              <a:off x="4415432" y="1779880"/>
              <a:ext cx="647700" cy="405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58889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02</a:t>
              </a: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5602258" y="788643"/>
            <a:ext cx="809945" cy="1040942"/>
            <a:chOff x="5747136" y="987260"/>
            <a:chExt cx="914400" cy="914400"/>
          </a:xfrm>
        </p:grpSpPr>
        <p:grpSp>
          <p:nvGrpSpPr>
            <p:cNvPr id="112" name="Group 111"/>
            <p:cNvGrpSpPr/>
            <p:nvPr/>
          </p:nvGrpSpPr>
          <p:grpSpPr>
            <a:xfrm>
              <a:off x="5747136" y="987260"/>
              <a:ext cx="914400" cy="914400"/>
              <a:chOff x="7318648" y="683036"/>
              <a:chExt cx="914400" cy="914400"/>
            </a:xfrm>
          </p:grpSpPr>
          <p:sp>
            <p:nvSpPr>
              <p:cNvPr id="113" name="Teardrop 112"/>
              <p:cNvSpPr/>
              <p:nvPr/>
            </p:nvSpPr>
            <p:spPr>
              <a:xfrm rot="8106955">
                <a:off x="7318648" y="683036"/>
                <a:ext cx="914400" cy="914400"/>
              </a:xfrm>
              <a:prstGeom prst="teardrop">
                <a:avLst>
                  <a:gd name="adj" fmla="val 124960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7449096" y="813484"/>
                <a:ext cx="653504" cy="653504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30" name="TextBox 229"/>
            <p:cNvSpPr txBox="1"/>
            <p:nvPr/>
          </p:nvSpPr>
          <p:spPr>
            <a:xfrm>
              <a:off x="5880486" y="1244404"/>
              <a:ext cx="647700" cy="405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9B86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03</a:t>
              </a:r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5451729" y="3120917"/>
            <a:ext cx="809945" cy="1040942"/>
            <a:chOff x="5577194" y="3036011"/>
            <a:chExt cx="914400" cy="914400"/>
          </a:xfrm>
        </p:grpSpPr>
        <p:grpSp>
          <p:nvGrpSpPr>
            <p:cNvPr id="106" name="Group 105"/>
            <p:cNvGrpSpPr/>
            <p:nvPr/>
          </p:nvGrpSpPr>
          <p:grpSpPr>
            <a:xfrm>
              <a:off x="5577194" y="3036011"/>
              <a:ext cx="914400" cy="914400"/>
              <a:chOff x="7318648" y="683036"/>
              <a:chExt cx="914400" cy="914400"/>
            </a:xfrm>
          </p:grpSpPr>
          <p:sp>
            <p:nvSpPr>
              <p:cNvPr id="107" name="Teardrop 106"/>
              <p:cNvSpPr/>
              <p:nvPr/>
            </p:nvSpPr>
            <p:spPr>
              <a:xfrm rot="8106955">
                <a:off x="7318648" y="683036"/>
                <a:ext cx="914400" cy="914400"/>
              </a:xfrm>
              <a:prstGeom prst="teardrop">
                <a:avLst>
                  <a:gd name="adj" fmla="val 124960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7449096" y="813484"/>
                <a:ext cx="653504" cy="653504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31" name="TextBox 230"/>
            <p:cNvSpPr txBox="1"/>
            <p:nvPr/>
          </p:nvSpPr>
          <p:spPr>
            <a:xfrm>
              <a:off x="5710544" y="3293155"/>
              <a:ext cx="647700" cy="405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C3696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04</a:t>
              </a:r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2644964" y="2495477"/>
            <a:ext cx="809945" cy="1040942"/>
            <a:chOff x="2408453" y="2486603"/>
            <a:chExt cx="914400" cy="914400"/>
          </a:xfrm>
        </p:grpSpPr>
        <p:grpSp>
          <p:nvGrpSpPr>
            <p:cNvPr id="121" name="Group 120"/>
            <p:cNvGrpSpPr/>
            <p:nvPr/>
          </p:nvGrpSpPr>
          <p:grpSpPr>
            <a:xfrm>
              <a:off x="2408453" y="2486603"/>
              <a:ext cx="914400" cy="914400"/>
              <a:chOff x="7318648" y="683036"/>
              <a:chExt cx="914400" cy="914400"/>
            </a:xfrm>
          </p:grpSpPr>
          <p:sp>
            <p:nvSpPr>
              <p:cNvPr id="122" name="Teardrop 121"/>
              <p:cNvSpPr/>
              <p:nvPr/>
            </p:nvSpPr>
            <p:spPr>
              <a:xfrm rot="8106955">
                <a:off x="7318648" y="683036"/>
                <a:ext cx="914400" cy="914400"/>
              </a:xfrm>
              <a:prstGeom prst="teardrop">
                <a:avLst>
                  <a:gd name="adj" fmla="val 124960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7449096" y="813484"/>
                <a:ext cx="653504" cy="653504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32" name="TextBox 231"/>
            <p:cNvSpPr txBox="1"/>
            <p:nvPr/>
          </p:nvSpPr>
          <p:spPr>
            <a:xfrm>
              <a:off x="2541803" y="2743747"/>
              <a:ext cx="647700" cy="405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6A969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05</a:t>
              </a:r>
            </a:p>
          </p:txBody>
        </p:sp>
      </p:grpSp>
      <p:sp>
        <p:nvSpPr>
          <p:cNvPr id="240" name="Rectangle 239"/>
          <p:cNvSpPr/>
          <p:nvPr/>
        </p:nvSpPr>
        <p:spPr>
          <a:xfrm>
            <a:off x="15475" y="716419"/>
            <a:ext cx="2480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>
                <a:solidFill>
                  <a:srgbClr val="7778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Psychological stress</a:t>
            </a:r>
          </a:p>
        </p:txBody>
      </p:sp>
      <p:sp>
        <p:nvSpPr>
          <p:cNvPr id="244" name="Rectangle 243"/>
          <p:cNvSpPr/>
          <p:nvPr/>
        </p:nvSpPr>
        <p:spPr>
          <a:xfrm>
            <a:off x="862744" y="4060950"/>
            <a:ext cx="1774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>
                <a:solidFill>
                  <a:srgbClr val="6A96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Asymptomatic</a:t>
            </a:r>
          </a:p>
        </p:txBody>
      </p:sp>
      <p:sp>
        <p:nvSpPr>
          <p:cNvPr id="241" name="Rectangle 240"/>
          <p:cNvSpPr/>
          <p:nvPr/>
        </p:nvSpPr>
        <p:spPr>
          <a:xfrm>
            <a:off x="3181749" y="5514082"/>
            <a:ext cx="18517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5888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Pressure to eat</a:t>
            </a:r>
          </a:p>
        </p:txBody>
      </p:sp>
      <p:sp>
        <p:nvSpPr>
          <p:cNvPr id="242" name="Rectangle 241"/>
          <p:cNvSpPr/>
          <p:nvPr/>
        </p:nvSpPr>
        <p:spPr>
          <a:xfrm>
            <a:off x="6648359" y="716419"/>
            <a:ext cx="20384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9B86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Difficult to alter lifestyle behaviors</a:t>
            </a:r>
          </a:p>
        </p:txBody>
      </p:sp>
      <p:sp>
        <p:nvSpPr>
          <p:cNvPr id="243" name="Rectangle 242"/>
          <p:cNvSpPr/>
          <p:nvPr/>
        </p:nvSpPr>
        <p:spPr>
          <a:xfrm>
            <a:off x="6621199" y="4036106"/>
            <a:ext cx="19894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369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Medical information seen as advisory</a:t>
            </a:r>
          </a:p>
        </p:txBody>
      </p:sp>
    </p:spTree>
    <p:extLst>
      <p:ext uri="{BB962C8B-B14F-4D97-AF65-F5344CB8AC3E}">
        <p14:creationId xmlns:p14="http://schemas.microsoft.com/office/powerpoint/2010/main" val="237144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" grpId="0"/>
      <p:bldP spid="244" grpId="0"/>
      <p:bldP spid="241" grpId="0"/>
      <p:bldP spid="242" grpId="0"/>
      <p:bldP spid="2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323529" y="-891480"/>
          <a:ext cx="8640960" cy="7749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62263" y="2970213"/>
            <a:ext cx="3563937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</a:t>
            </a:r>
            <a:b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Stages</a:t>
            </a:r>
          </a:p>
        </p:txBody>
      </p:sp>
    </p:spTree>
    <p:extLst>
      <p:ext uri="{BB962C8B-B14F-4D97-AF65-F5344CB8AC3E}">
        <p14:creationId xmlns:p14="http://schemas.microsoft.com/office/powerpoint/2010/main" val="367809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7682D49-770B-4DDF-882D-6ED9BA70A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E7682D49-770B-4DDF-882D-6ED9BA70A5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07E240F-EBB8-46B1-B6F5-DEA823F5C1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207E240F-EBB8-46B1-B6F5-DEA823F5C1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5B18129-307C-4555-B107-8021019114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2">
                                            <p:graphicEl>
                                              <a:dgm id="{55B18129-307C-4555-B107-8021019114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D89E116-22CE-40EF-BF5D-C8101DA0DB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">
                                            <p:graphicEl>
                                              <a:dgm id="{8D89E116-22CE-40EF-BF5D-C8101DA0DB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D093F7-60ED-430E-B9E4-F0678F4A39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2">
                                            <p:graphicEl>
                                              <a:dgm id="{57D093F7-60ED-430E-B9E4-F0678F4A39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A753571-B96C-44ED-9FED-5C8FE2587B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2">
                                            <p:graphicEl>
                                              <a:dgm id="{1A753571-B96C-44ED-9FED-5C8FE2587B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30" y="696433"/>
            <a:ext cx="9141503" cy="6180090"/>
          </a:xfrm>
          <a:prstGeom prst="rect">
            <a:avLst/>
          </a:prstGeom>
          <a:gradFill flip="none" rotWithShape="1">
            <a:gsLst>
              <a:gs pos="100000">
                <a:srgbClr val="EFF8FF"/>
              </a:gs>
              <a:gs pos="43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6509948" y="600905"/>
            <a:ext cx="1603762" cy="6150070"/>
            <a:chOff x="6509948" y="600905"/>
            <a:chExt cx="1603762" cy="6150070"/>
          </a:xfrm>
          <a:effectLst>
            <a:outerShdw blurRad="63500" sx="101000" sy="101000" algn="ctr" rotWithShape="0">
              <a:prstClr val="black">
                <a:alpha val="25000"/>
              </a:prstClr>
            </a:outerShdw>
          </a:effectLst>
        </p:grpSpPr>
        <p:grpSp>
          <p:nvGrpSpPr>
            <p:cNvPr id="51" name="Group 50"/>
            <p:cNvGrpSpPr/>
            <p:nvPr/>
          </p:nvGrpSpPr>
          <p:grpSpPr>
            <a:xfrm>
              <a:off x="6509948" y="600905"/>
              <a:ext cx="1603762" cy="6150070"/>
              <a:chOff x="6034506" y="660368"/>
              <a:chExt cx="1800678" cy="6905200"/>
            </a:xfrm>
            <a:scene3d>
              <a:camera prst="orthographicFront"/>
              <a:lightRig rig="threePt" dir="t"/>
            </a:scene3d>
          </p:grpSpPr>
          <p:sp>
            <p:nvSpPr>
              <p:cNvPr id="58" name="Rectangle 5"/>
              <p:cNvSpPr/>
              <p:nvPr/>
            </p:nvSpPr>
            <p:spPr>
              <a:xfrm>
                <a:off x="6206359" y="660368"/>
                <a:ext cx="1447870" cy="1792218"/>
              </a:xfrm>
              <a:custGeom>
                <a:avLst/>
                <a:gdLst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949187"/>
                  <a:gd name="connsiteY0" fmla="*/ 3 h 2561350"/>
                  <a:gd name="connsiteX1" fmla="*/ 1132942 w 1949187"/>
                  <a:gd name="connsiteY1" fmla="*/ 286050 h 2561350"/>
                  <a:gd name="connsiteX2" fmla="*/ 1110806 w 1949187"/>
                  <a:gd name="connsiteY2" fmla="*/ 389002 h 2561350"/>
                  <a:gd name="connsiteX3" fmla="*/ 1862094 w 1949187"/>
                  <a:gd name="connsiteY3" fmla="*/ 369108 h 2561350"/>
                  <a:gd name="connsiteX4" fmla="*/ 1842200 w 1949187"/>
                  <a:gd name="connsiteY4" fmla="*/ 1063389 h 2561350"/>
                  <a:gd name="connsiteX5" fmla="*/ 1752882 w 1949187"/>
                  <a:gd name="connsiteY5" fmla="*/ 1037347 h 2561350"/>
                  <a:gd name="connsiteX6" fmla="*/ 1750502 w 1949187"/>
                  <a:gd name="connsiteY6" fmla="*/ 1487403 h 2561350"/>
                  <a:gd name="connsiteX7" fmla="*/ 1842200 w 1949187"/>
                  <a:gd name="connsiteY7" fmla="*/ 1449629 h 2561350"/>
                  <a:gd name="connsiteX8" fmla="*/ 1842200 w 1949187"/>
                  <a:gd name="connsiteY8" fmla="*/ 2167002 h 2561350"/>
                  <a:gd name="connsiteX9" fmla="*/ 1113069 w 1949187"/>
                  <a:gd name="connsiteY9" fmla="*/ 2167002 h 2561350"/>
                  <a:gd name="connsiteX10" fmla="*/ 1132942 w 1949187"/>
                  <a:gd name="connsiteY10" fmla="*/ 2275300 h 2561350"/>
                  <a:gd name="connsiteX11" fmla="*/ 682886 w 1949187"/>
                  <a:gd name="connsiteY11" fmla="*/ 2277680 h 2561350"/>
                  <a:gd name="connsiteX12" fmla="*/ 712819 w 1949187"/>
                  <a:gd name="connsiteY12" fmla="*/ 2167002 h 2561350"/>
                  <a:gd name="connsiteX13" fmla="*/ 46420 w 1949187"/>
                  <a:gd name="connsiteY13" fmla="*/ 2167002 h 2561350"/>
                  <a:gd name="connsiteX14" fmla="*/ 46420 w 1949187"/>
                  <a:gd name="connsiteY14" fmla="*/ 1458174 h 2561350"/>
                  <a:gd name="connsiteX15" fmla="*/ 141419 w 1949187"/>
                  <a:gd name="connsiteY15" fmla="*/ 1495354 h 2561350"/>
                  <a:gd name="connsiteX16" fmla="*/ 139039 w 1949187"/>
                  <a:gd name="connsiteY16" fmla="*/ 1045298 h 2561350"/>
                  <a:gd name="connsiteX17" fmla="*/ 46420 w 1949187"/>
                  <a:gd name="connsiteY17" fmla="*/ 1071146 h 2561350"/>
                  <a:gd name="connsiteX18" fmla="*/ 0 w 1949187"/>
                  <a:gd name="connsiteY18" fmla="*/ 382371 h 2561350"/>
                  <a:gd name="connsiteX19" fmla="*/ 717790 w 1949187"/>
                  <a:gd name="connsiteY19" fmla="*/ 389002 h 2561350"/>
                  <a:gd name="connsiteX20" fmla="*/ 682886 w 1949187"/>
                  <a:gd name="connsiteY20" fmla="*/ 283670 h 2561350"/>
                  <a:gd name="connsiteX21" fmla="*/ 918629 w 1949187"/>
                  <a:gd name="connsiteY21" fmla="*/ 3 h 2561350"/>
                  <a:gd name="connsiteX0" fmla="*/ 918629 w 1966660"/>
                  <a:gd name="connsiteY0" fmla="*/ 3 h 2561350"/>
                  <a:gd name="connsiteX1" fmla="*/ 1132942 w 1966660"/>
                  <a:gd name="connsiteY1" fmla="*/ 286050 h 2561350"/>
                  <a:gd name="connsiteX2" fmla="*/ 1110806 w 1966660"/>
                  <a:gd name="connsiteY2" fmla="*/ 389002 h 2561350"/>
                  <a:gd name="connsiteX3" fmla="*/ 1862094 w 1966660"/>
                  <a:gd name="connsiteY3" fmla="*/ 369108 h 2561350"/>
                  <a:gd name="connsiteX4" fmla="*/ 1842200 w 1966660"/>
                  <a:gd name="connsiteY4" fmla="*/ 1063389 h 2561350"/>
                  <a:gd name="connsiteX5" fmla="*/ 1752882 w 1966660"/>
                  <a:gd name="connsiteY5" fmla="*/ 1037347 h 2561350"/>
                  <a:gd name="connsiteX6" fmla="*/ 1750502 w 1966660"/>
                  <a:gd name="connsiteY6" fmla="*/ 1487403 h 2561350"/>
                  <a:gd name="connsiteX7" fmla="*/ 1842200 w 1966660"/>
                  <a:gd name="connsiteY7" fmla="*/ 1449629 h 2561350"/>
                  <a:gd name="connsiteX8" fmla="*/ 1842200 w 1966660"/>
                  <a:gd name="connsiteY8" fmla="*/ 2167002 h 2561350"/>
                  <a:gd name="connsiteX9" fmla="*/ 1113069 w 1966660"/>
                  <a:gd name="connsiteY9" fmla="*/ 2167002 h 2561350"/>
                  <a:gd name="connsiteX10" fmla="*/ 1132942 w 1966660"/>
                  <a:gd name="connsiteY10" fmla="*/ 2275300 h 2561350"/>
                  <a:gd name="connsiteX11" fmla="*/ 682886 w 1966660"/>
                  <a:gd name="connsiteY11" fmla="*/ 2277680 h 2561350"/>
                  <a:gd name="connsiteX12" fmla="*/ 712819 w 1966660"/>
                  <a:gd name="connsiteY12" fmla="*/ 2167002 h 2561350"/>
                  <a:gd name="connsiteX13" fmla="*/ 46420 w 1966660"/>
                  <a:gd name="connsiteY13" fmla="*/ 2167002 h 2561350"/>
                  <a:gd name="connsiteX14" fmla="*/ 46420 w 1966660"/>
                  <a:gd name="connsiteY14" fmla="*/ 1458174 h 2561350"/>
                  <a:gd name="connsiteX15" fmla="*/ 141419 w 1966660"/>
                  <a:gd name="connsiteY15" fmla="*/ 1495354 h 2561350"/>
                  <a:gd name="connsiteX16" fmla="*/ 139039 w 1966660"/>
                  <a:gd name="connsiteY16" fmla="*/ 1045298 h 2561350"/>
                  <a:gd name="connsiteX17" fmla="*/ 46420 w 1966660"/>
                  <a:gd name="connsiteY17" fmla="*/ 1071146 h 2561350"/>
                  <a:gd name="connsiteX18" fmla="*/ 0 w 1966660"/>
                  <a:gd name="connsiteY18" fmla="*/ 382371 h 2561350"/>
                  <a:gd name="connsiteX19" fmla="*/ 717790 w 1966660"/>
                  <a:gd name="connsiteY19" fmla="*/ 389002 h 2561350"/>
                  <a:gd name="connsiteX20" fmla="*/ 682886 w 1966660"/>
                  <a:gd name="connsiteY20" fmla="*/ 283670 h 2561350"/>
                  <a:gd name="connsiteX21" fmla="*/ 918629 w 1966660"/>
                  <a:gd name="connsiteY21" fmla="*/ 3 h 2561350"/>
                  <a:gd name="connsiteX0" fmla="*/ 1023861 w 2071892"/>
                  <a:gd name="connsiteY0" fmla="*/ 3 h 2561350"/>
                  <a:gd name="connsiteX1" fmla="*/ 1238174 w 2071892"/>
                  <a:gd name="connsiteY1" fmla="*/ 286050 h 2561350"/>
                  <a:gd name="connsiteX2" fmla="*/ 1216038 w 2071892"/>
                  <a:gd name="connsiteY2" fmla="*/ 389002 h 2561350"/>
                  <a:gd name="connsiteX3" fmla="*/ 1967326 w 2071892"/>
                  <a:gd name="connsiteY3" fmla="*/ 369108 h 2561350"/>
                  <a:gd name="connsiteX4" fmla="*/ 1947432 w 2071892"/>
                  <a:gd name="connsiteY4" fmla="*/ 1063389 h 2561350"/>
                  <a:gd name="connsiteX5" fmla="*/ 1858114 w 2071892"/>
                  <a:gd name="connsiteY5" fmla="*/ 1037347 h 2561350"/>
                  <a:gd name="connsiteX6" fmla="*/ 1855734 w 2071892"/>
                  <a:gd name="connsiteY6" fmla="*/ 1487403 h 2561350"/>
                  <a:gd name="connsiteX7" fmla="*/ 1947432 w 2071892"/>
                  <a:gd name="connsiteY7" fmla="*/ 1449629 h 2561350"/>
                  <a:gd name="connsiteX8" fmla="*/ 1947432 w 2071892"/>
                  <a:gd name="connsiteY8" fmla="*/ 2167002 h 2561350"/>
                  <a:gd name="connsiteX9" fmla="*/ 1218301 w 2071892"/>
                  <a:gd name="connsiteY9" fmla="*/ 2167002 h 2561350"/>
                  <a:gd name="connsiteX10" fmla="*/ 1238174 w 2071892"/>
                  <a:gd name="connsiteY10" fmla="*/ 2275300 h 2561350"/>
                  <a:gd name="connsiteX11" fmla="*/ 788118 w 2071892"/>
                  <a:gd name="connsiteY11" fmla="*/ 2277680 h 2561350"/>
                  <a:gd name="connsiteX12" fmla="*/ 818051 w 2071892"/>
                  <a:gd name="connsiteY12" fmla="*/ 2167002 h 2561350"/>
                  <a:gd name="connsiteX13" fmla="*/ 151652 w 2071892"/>
                  <a:gd name="connsiteY13" fmla="*/ 2167002 h 2561350"/>
                  <a:gd name="connsiteX14" fmla="*/ 151652 w 2071892"/>
                  <a:gd name="connsiteY14" fmla="*/ 1458174 h 2561350"/>
                  <a:gd name="connsiteX15" fmla="*/ 246651 w 2071892"/>
                  <a:gd name="connsiteY15" fmla="*/ 1495354 h 2561350"/>
                  <a:gd name="connsiteX16" fmla="*/ 244271 w 2071892"/>
                  <a:gd name="connsiteY16" fmla="*/ 1045298 h 2561350"/>
                  <a:gd name="connsiteX17" fmla="*/ 151652 w 2071892"/>
                  <a:gd name="connsiteY17" fmla="*/ 1071146 h 2561350"/>
                  <a:gd name="connsiteX18" fmla="*/ 105232 w 2071892"/>
                  <a:gd name="connsiteY18" fmla="*/ 382371 h 2561350"/>
                  <a:gd name="connsiteX19" fmla="*/ 823022 w 2071892"/>
                  <a:gd name="connsiteY19" fmla="*/ 389002 h 2561350"/>
                  <a:gd name="connsiteX20" fmla="*/ 788118 w 2071892"/>
                  <a:gd name="connsiteY20" fmla="*/ 283670 h 2561350"/>
                  <a:gd name="connsiteX21" fmla="*/ 1023861 w 2071892"/>
                  <a:gd name="connsiteY21" fmla="*/ 3 h 2561350"/>
                  <a:gd name="connsiteX0" fmla="*/ 1039756 w 2087787"/>
                  <a:gd name="connsiteY0" fmla="*/ 3 h 2561350"/>
                  <a:gd name="connsiteX1" fmla="*/ 1254069 w 2087787"/>
                  <a:gd name="connsiteY1" fmla="*/ 286050 h 2561350"/>
                  <a:gd name="connsiteX2" fmla="*/ 1231933 w 2087787"/>
                  <a:gd name="connsiteY2" fmla="*/ 389002 h 2561350"/>
                  <a:gd name="connsiteX3" fmla="*/ 1983221 w 2087787"/>
                  <a:gd name="connsiteY3" fmla="*/ 369108 h 2561350"/>
                  <a:gd name="connsiteX4" fmla="*/ 1963327 w 2087787"/>
                  <a:gd name="connsiteY4" fmla="*/ 1063389 h 2561350"/>
                  <a:gd name="connsiteX5" fmla="*/ 1874009 w 2087787"/>
                  <a:gd name="connsiteY5" fmla="*/ 1037347 h 2561350"/>
                  <a:gd name="connsiteX6" fmla="*/ 1871629 w 2087787"/>
                  <a:gd name="connsiteY6" fmla="*/ 1487403 h 2561350"/>
                  <a:gd name="connsiteX7" fmla="*/ 1963327 w 2087787"/>
                  <a:gd name="connsiteY7" fmla="*/ 1449629 h 2561350"/>
                  <a:gd name="connsiteX8" fmla="*/ 1963327 w 2087787"/>
                  <a:gd name="connsiteY8" fmla="*/ 2167002 h 2561350"/>
                  <a:gd name="connsiteX9" fmla="*/ 1234196 w 2087787"/>
                  <a:gd name="connsiteY9" fmla="*/ 2167002 h 2561350"/>
                  <a:gd name="connsiteX10" fmla="*/ 1254069 w 2087787"/>
                  <a:gd name="connsiteY10" fmla="*/ 2275300 h 2561350"/>
                  <a:gd name="connsiteX11" fmla="*/ 804013 w 2087787"/>
                  <a:gd name="connsiteY11" fmla="*/ 2277680 h 2561350"/>
                  <a:gd name="connsiteX12" fmla="*/ 833946 w 2087787"/>
                  <a:gd name="connsiteY12" fmla="*/ 2167002 h 2561350"/>
                  <a:gd name="connsiteX13" fmla="*/ 167547 w 2087787"/>
                  <a:gd name="connsiteY13" fmla="*/ 2167002 h 2561350"/>
                  <a:gd name="connsiteX14" fmla="*/ 167547 w 2087787"/>
                  <a:gd name="connsiteY14" fmla="*/ 1458174 h 2561350"/>
                  <a:gd name="connsiteX15" fmla="*/ 262546 w 2087787"/>
                  <a:gd name="connsiteY15" fmla="*/ 1495354 h 2561350"/>
                  <a:gd name="connsiteX16" fmla="*/ 260166 w 2087787"/>
                  <a:gd name="connsiteY16" fmla="*/ 1045298 h 2561350"/>
                  <a:gd name="connsiteX17" fmla="*/ 167547 w 2087787"/>
                  <a:gd name="connsiteY17" fmla="*/ 1071146 h 2561350"/>
                  <a:gd name="connsiteX18" fmla="*/ 121127 w 2087787"/>
                  <a:gd name="connsiteY18" fmla="*/ 382371 h 2561350"/>
                  <a:gd name="connsiteX19" fmla="*/ 838917 w 2087787"/>
                  <a:gd name="connsiteY19" fmla="*/ 389002 h 2561350"/>
                  <a:gd name="connsiteX20" fmla="*/ 804013 w 2087787"/>
                  <a:gd name="connsiteY20" fmla="*/ 283670 h 2561350"/>
                  <a:gd name="connsiteX21" fmla="*/ 1039756 w 2087787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88885"/>
                  <a:gd name="connsiteY0" fmla="*/ 3 h 2561350"/>
                  <a:gd name="connsiteX1" fmla="*/ 1239747 w 2088885"/>
                  <a:gd name="connsiteY1" fmla="*/ 286050 h 2561350"/>
                  <a:gd name="connsiteX2" fmla="*/ 1217611 w 2088885"/>
                  <a:gd name="connsiteY2" fmla="*/ 389002 h 2561350"/>
                  <a:gd name="connsiteX3" fmla="*/ 1968899 w 2088885"/>
                  <a:gd name="connsiteY3" fmla="*/ 369108 h 2561350"/>
                  <a:gd name="connsiteX4" fmla="*/ 1949005 w 2088885"/>
                  <a:gd name="connsiteY4" fmla="*/ 1063389 h 2561350"/>
                  <a:gd name="connsiteX5" fmla="*/ 1859687 w 2088885"/>
                  <a:gd name="connsiteY5" fmla="*/ 1037347 h 2561350"/>
                  <a:gd name="connsiteX6" fmla="*/ 1857307 w 2088885"/>
                  <a:gd name="connsiteY6" fmla="*/ 1487403 h 2561350"/>
                  <a:gd name="connsiteX7" fmla="*/ 1949005 w 2088885"/>
                  <a:gd name="connsiteY7" fmla="*/ 1449629 h 2561350"/>
                  <a:gd name="connsiteX8" fmla="*/ 1949005 w 2088885"/>
                  <a:gd name="connsiteY8" fmla="*/ 2167002 h 2561350"/>
                  <a:gd name="connsiteX9" fmla="*/ 1219874 w 2088885"/>
                  <a:gd name="connsiteY9" fmla="*/ 2167002 h 2561350"/>
                  <a:gd name="connsiteX10" fmla="*/ 1239747 w 2088885"/>
                  <a:gd name="connsiteY10" fmla="*/ 2275300 h 2561350"/>
                  <a:gd name="connsiteX11" fmla="*/ 789691 w 2088885"/>
                  <a:gd name="connsiteY11" fmla="*/ 2277680 h 2561350"/>
                  <a:gd name="connsiteX12" fmla="*/ 819624 w 2088885"/>
                  <a:gd name="connsiteY12" fmla="*/ 2167002 h 2561350"/>
                  <a:gd name="connsiteX13" fmla="*/ 153225 w 2088885"/>
                  <a:gd name="connsiteY13" fmla="*/ 2167002 h 2561350"/>
                  <a:gd name="connsiteX14" fmla="*/ 153225 w 2088885"/>
                  <a:gd name="connsiteY14" fmla="*/ 1458174 h 2561350"/>
                  <a:gd name="connsiteX15" fmla="*/ 248224 w 2088885"/>
                  <a:gd name="connsiteY15" fmla="*/ 1495354 h 2561350"/>
                  <a:gd name="connsiteX16" fmla="*/ 245844 w 2088885"/>
                  <a:gd name="connsiteY16" fmla="*/ 1045298 h 2561350"/>
                  <a:gd name="connsiteX17" fmla="*/ 153225 w 2088885"/>
                  <a:gd name="connsiteY17" fmla="*/ 1071146 h 2561350"/>
                  <a:gd name="connsiteX18" fmla="*/ 106805 w 2088885"/>
                  <a:gd name="connsiteY18" fmla="*/ 382371 h 2561350"/>
                  <a:gd name="connsiteX19" fmla="*/ 824595 w 2088885"/>
                  <a:gd name="connsiteY19" fmla="*/ 389002 h 2561350"/>
                  <a:gd name="connsiteX20" fmla="*/ 789691 w 2088885"/>
                  <a:gd name="connsiteY20" fmla="*/ 283670 h 2561350"/>
                  <a:gd name="connsiteX21" fmla="*/ 1025434 w 208888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102756"/>
                  <a:gd name="connsiteY0" fmla="*/ 3 h 2561350"/>
                  <a:gd name="connsiteX1" fmla="*/ 1239747 w 2102756"/>
                  <a:gd name="connsiteY1" fmla="*/ 286050 h 2561350"/>
                  <a:gd name="connsiteX2" fmla="*/ 1217611 w 2102756"/>
                  <a:gd name="connsiteY2" fmla="*/ 389002 h 2561350"/>
                  <a:gd name="connsiteX3" fmla="*/ 1968899 w 2102756"/>
                  <a:gd name="connsiteY3" fmla="*/ 369108 h 2561350"/>
                  <a:gd name="connsiteX4" fmla="*/ 1949005 w 2102756"/>
                  <a:gd name="connsiteY4" fmla="*/ 1063389 h 2561350"/>
                  <a:gd name="connsiteX5" fmla="*/ 1859687 w 2102756"/>
                  <a:gd name="connsiteY5" fmla="*/ 1037347 h 2561350"/>
                  <a:gd name="connsiteX6" fmla="*/ 1857307 w 2102756"/>
                  <a:gd name="connsiteY6" fmla="*/ 1487403 h 2561350"/>
                  <a:gd name="connsiteX7" fmla="*/ 1995425 w 2102756"/>
                  <a:gd name="connsiteY7" fmla="*/ 1456260 h 2561350"/>
                  <a:gd name="connsiteX8" fmla="*/ 1949005 w 2102756"/>
                  <a:gd name="connsiteY8" fmla="*/ 2167002 h 2561350"/>
                  <a:gd name="connsiteX9" fmla="*/ 1219874 w 2102756"/>
                  <a:gd name="connsiteY9" fmla="*/ 2167002 h 2561350"/>
                  <a:gd name="connsiteX10" fmla="*/ 1239747 w 2102756"/>
                  <a:gd name="connsiteY10" fmla="*/ 2275300 h 2561350"/>
                  <a:gd name="connsiteX11" fmla="*/ 789691 w 2102756"/>
                  <a:gd name="connsiteY11" fmla="*/ 2277680 h 2561350"/>
                  <a:gd name="connsiteX12" fmla="*/ 819624 w 2102756"/>
                  <a:gd name="connsiteY12" fmla="*/ 2167002 h 2561350"/>
                  <a:gd name="connsiteX13" fmla="*/ 153225 w 2102756"/>
                  <a:gd name="connsiteY13" fmla="*/ 2167002 h 2561350"/>
                  <a:gd name="connsiteX14" fmla="*/ 153225 w 2102756"/>
                  <a:gd name="connsiteY14" fmla="*/ 1458174 h 2561350"/>
                  <a:gd name="connsiteX15" fmla="*/ 248224 w 2102756"/>
                  <a:gd name="connsiteY15" fmla="*/ 1495354 h 2561350"/>
                  <a:gd name="connsiteX16" fmla="*/ 245844 w 2102756"/>
                  <a:gd name="connsiteY16" fmla="*/ 1045298 h 2561350"/>
                  <a:gd name="connsiteX17" fmla="*/ 153225 w 2102756"/>
                  <a:gd name="connsiteY17" fmla="*/ 1071146 h 2561350"/>
                  <a:gd name="connsiteX18" fmla="*/ 106805 w 2102756"/>
                  <a:gd name="connsiteY18" fmla="*/ 382371 h 2561350"/>
                  <a:gd name="connsiteX19" fmla="*/ 824595 w 2102756"/>
                  <a:gd name="connsiteY19" fmla="*/ 389002 h 2561350"/>
                  <a:gd name="connsiteX20" fmla="*/ 789691 w 2102756"/>
                  <a:gd name="connsiteY20" fmla="*/ 283670 h 2561350"/>
                  <a:gd name="connsiteX21" fmla="*/ 1025434 w 2102756"/>
                  <a:gd name="connsiteY21" fmla="*/ 3 h 2561350"/>
                  <a:gd name="connsiteX0" fmla="*/ 1025434 w 2076232"/>
                  <a:gd name="connsiteY0" fmla="*/ 3 h 2561350"/>
                  <a:gd name="connsiteX1" fmla="*/ 1239747 w 2076232"/>
                  <a:gd name="connsiteY1" fmla="*/ 286050 h 2561350"/>
                  <a:gd name="connsiteX2" fmla="*/ 1217611 w 2076232"/>
                  <a:gd name="connsiteY2" fmla="*/ 389002 h 2561350"/>
                  <a:gd name="connsiteX3" fmla="*/ 1968899 w 2076232"/>
                  <a:gd name="connsiteY3" fmla="*/ 369108 h 2561350"/>
                  <a:gd name="connsiteX4" fmla="*/ 1949005 w 2076232"/>
                  <a:gd name="connsiteY4" fmla="*/ 1063389 h 2561350"/>
                  <a:gd name="connsiteX5" fmla="*/ 1859687 w 2076232"/>
                  <a:gd name="connsiteY5" fmla="*/ 1037347 h 2561350"/>
                  <a:gd name="connsiteX6" fmla="*/ 1857307 w 2076232"/>
                  <a:gd name="connsiteY6" fmla="*/ 1487403 h 2561350"/>
                  <a:gd name="connsiteX7" fmla="*/ 1995425 w 2076232"/>
                  <a:gd name="connsiteY7" fmla="*/ 1456260 h 2561350"/>
                  <a:gd name="connsiteX8" fmla="*/ 1949005 w 2076232"/>
                  <a:gd name="connsiteY8" fmla="*/ 2167002 h 2561350"/>
                  <a:gd name="connsiteX9" fmla="*/ 1219874 w 2076232"/>
                  <a:gd name="connsiteY9" fmla="*/ 2167002 h 2561350"/>
                  <a:gd name="connsiteX10" fmla="*/ 1239747 w 2076232"/>
                  <a:gd name="connsiteY10" fmla="*/ 2275300 h 2561350"/>
                  <a:gd name="connsiteX11" fmla="*/ 789691 w 2076232"/>
                  <a:gd name="connsiteY11" fmla="*/ 2277680 h 2561350"/>
                  <a:gd name="connsiteX12" fmla="*/ 819624 w 2076232"/>
                  <a:gd name="connsiteY12" fmla="*/ 2167002 h 2561350"/>
                  <a:gd name="connsiteX13" fmla="*/ 153225 w 2076232"/>
                  <a:gd name="connsiteY13" fmla="*/ 2167002 h 2561350"/>
                  <a:gd name="connsiteX14" fmla="*/ 153225 w 2076232"/>
                  <a:gd name="connsiteY14" fmla="*/ 1458174 h 2561350"/>
                  <a:gd name="connsiteX15" fmla="*/ 248224 w 2076232"/>
                  <a:gd name="connsiteY15" fmla="*/ 1495354 h 2561350"/>
                  <a:gd name="connsiteX16" fmla="*/ 245844 w 2076232"/>
                  <a:gd name="connsiteY16" fmla="*/ 1045298 h 2561350"/>
                  <a:gd name="connsiteX17" fmla="*/ 153225 w 2076232"/>
                  <a:gd name="connsiteY17" fmla="*/ 1071146 h 2561350"/>
                  <a:gd name="connsiteX18" fmla="*/ 106805 w 2076232"/>
                  <a:gd name="connsiteY18" fmla="*/ 382371 h 2561350"/>
                  <a:gd name="connsiteX19" fmla="*/ 824595 w 2076232"/>
                  <a:gd name="connsiteY19" fmla="*/ 389002 h 2561350"/>
                  <a:gd name="connsiteX20" fmla="*/ 789691 w 2076232"/>
                  <a:gd name="connsiteY20" fmla="*/ 283670 h 2561350"/>
                  <a:gd name="connsiteX21" fmla="*/ 1025434 w 2076232"/>
                  <a:gd name="connsiteY21" fmla="*/ 3 h 2561350"/>
                  <a:gd name="connsiteX0" fmla="*/ 1025434 w 2077711"/>
                  <a:gd name="connsiteY0" fmla="*/ 3 h 2561350"/>
                  <a:gd name="connsiteX1" fmla="*/ 1239747 w 2077711"/>
                  <a:gd name="connsiteY1" fmla="*/ 286050 h 2561350"/>
                  <a:gd name="connsiteX2" fmla="*/ 1217611 w 2077711"/>
                  <a:gd name="connsiteY2" fmla="*/ 389002 h 2561350"/>
                  <a:gd name="connsiteX3" fmla="*/ 1968899 w 2077711"/>
                  <a:gd name="connsiteY3" fmla="*/ 369108 h 2561350"/>
                  <a:gd name="connsiteX4" fmla="*/ 1949005 w 2077711"/>
                  <a:gd name="connsiteY4" fmla="*/ 1063389 h 2561350"/>
                  <a:gd name="connsiteX5" fmla="*/ 1859687 w 2077711"/>
                  <a:gd name="connsiteY5" fmla="*/ 1037347 h 2561350"/>
                  <a:gd name="connsiteX6" fmla="*/ 1857307 w 2077711"/>
                  <a:gd name="connsiteY6" fmla="*/ 1487403 h 2561350"/>
                  <a:gd name="connsiteX7" fmla="*/ 1995425 w 2077711"/>
                  <a:gd name="connsiteY7" fmla="*/ 1456260 h 2561350"/>
                  <a:gd name="connsiteX8" fmla="*/ 1949005 w 2077711"/>
                  <a:gd name="connsiteY8" fmla="*/ 2167002 h 2561350"/>
                  <a:gd name="connsiteX9" fmla="*/ 1219874 w 2077711"/>
                  <a:gd name="connsiteY9" fmla="*/ 2167002 h 2561350"/>
                  <a:gd name="connsiteX10" fmla="*/ 1239747 w 2077711"/>
                  <a:gd name="connsiteY10" fmla="*/ 2275300 h 2561350"/>
                  <a:gd name="connsiteX11" fmla="*/ 789691 w 2077711"/>
                  <a:gd name="connsiteY11" fmla="*/ 2277680 h 2561350"/>
                  <a:gd name="connsiteX12" fmla="*/ 819624 w 2077711"/>
                  <a:gd name="connsiteY12" fmla="*/ 2167002 h 2561350"/>
                  <a:gd name="connsiteX13" fmla="*/ 153225 w 2077711"/>
                  <a:gd name="connsiteY13" fmla="*/ 2167002 h 2561350"/>
                  <a:gd name="connsiteX14" fmla="*/ 153225 w 2077711"/>
                  <a:gd name="connsiteY14" fmla="*/ 1458174 h 2561350"/>
                  <a:gd name="connsiteX15" fmla="*/ 248224 w 2077711"/>
                  <a:gd name="connsiteY15" fmla="*/ 1495354 h 2561350"/>
                  <a:gd name="connsiteX16" fmla="*/ 245844 w 2077711"/>
                  <a:gd name="connsiteY16" fmla="*/ 1045298 h 2561350"/>
                  <a:gd name="connsiteX17" fmla="*/ 153225 w 2077711"/>
                  <a:gd name="connsiteY17" fmla="*/ 1071146 h 2561350"/>
                  <a:gd name="connsiteX18" fmla="*/ 106805 w 2077711"/>
                  <a:gd name="connsiteY18" fmla="*/ 382371 h 2561350"/>
                  <a:gd name="connsiteX19" fmla="*/ 824595 w 2077711"/>
                  <a:gd name="connsiteY19" fmla="*/ 389002 h 2561350"/>
                  <a:gd name="connsiteX20" fmla="*/ 789691 w 2077711"/>
                  <a:gd name="connsiteY20" fmla="*/ 283670 h 2561350"/>
                  <a:gd name="connsiteX21" fmla="*/ 1025434 w 2077711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13436 w 2082173"/>
                  <a:gd name="connsiteY14" fmla="*/ 1511225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38495 w 2095234"/>
                  <a:gd name="connsiteY0" fmla="*/ 3 h 2561350"/>
                  <a:gd name="connsiteX1" fmla="*/ 1252808 w 2095234"/>
                  <a:gd name="connsiteY1" fmla="*/ 286050 h 2561350"/>
                  <a:gd name="connsiteX2" fmla="*/ 1230672 w 2095234"/>
                  <a:gd name="connsiteY2" fmla="*/ 389002 h 2561350"/>
                  <a:gd name="connsiteX3" fmla="*/ 1981960 w 2095234"/>
                  <a:gd name="connsiteY3" fmla="*/ 369108 h 2561350"/>
                  <a:gd name="connsiteX4" fmla="*/ 1975328 w 2095234"/>
                  <a:gd name="connsiteY4" fmla="*/ 1096546 h 2561350"/>
                  <a:gd name="connsiteX5" fmla="*/ 1872748 w 2095234"/>
                  <a:gd name="connsiteY5" fmla="*/ 1037347 h 2561350"/>
                  <a:gd name="connsiteX6" fmla="*/ 1857106 w 2095234"/>
                  <a:gd name="connsiteY6" fmla="*/ 1520560 h 2561350"/>
                  <a:gd name="connsiteX7" fmla="*/ 2008486 w 2095234"/>
                  <a:gd name="connsiteY7" fmla="*/ 1456260 h 2561350"/>
                  <a:gd name="connsiteX8" fmla="*/ 1962066 w 2095234"/>
                  <a:gd name="connsiteY8" fmla="*/ 2180265 h 2561350"/>
                  <a:gd name="connsiteX9" fmla="*/ 1232935 w 2095234"/>
                  <a:gd name="connsiteY9" fmla="*/ 2167002 h 2561350"/>
                  <a:gd name="connsiteX10" fmla="*/ 1252808 w 2095234"/>
                  <a:gd name="connsiteY10" fmla="*/ 2275300 h 2561350"/>
                  <a:gd name="connsiteX11" fmla="*/ 802752 w 2095234"/>
                  <a:gd name="connsiteY11" fmla="*/ 2277680 h 2561350"/>
                  <a:gd name="connsiteX12" fmla="*/ 832685 w 2095234"/>
                  <a:gd name="connsiteY12" fmla="*/ 2167002 h 2561350"/>
                  <a:gd name="connsiteX13" fmla="*/ 139760 w 2095234"/>
                  <a:gd name="connsiteY13" fmla="*/ 2200159 h 2561350"/>
                  <a:gd name="connsiteX14" fmla="*/ 119866 w 2095234"/>
                  <a:gd name="connsiteY14" fmla="*/ 1497962 h 2561350"/>
                  <a:gd name="connsiteX15" fmla="*/ 281179 w 2095234"/>
                  <a:gd name="connsiteY15" fmla="*/ 1561668 h 2561350"/>
                  <a:gd name="connsiteX16" fmla="*/ 258905 w 2095234"/>
                  <a:gd name="connsiteY16" fmla="*/ 1045298 h 2561350"/>
                  <a:gd name="connsiteX17" fmla="*/ 146392 w 2095234"/>
                  <a:gd name="connsiteY17" fmla="*/ 1091040 h 2561350"/>
                  <a:gd name="connsiteX18" fmla="*/ 119866 w 2095234"/>
                  <a:gd name="connsiteY18" fmla="*/ 382371 h 2561350"/>
                  <a:gd name="connsiteX19" fmla="*/ 837656 w 2095234"/>
                  <a:gd name="connsiteY19" fmla="*/ 389002 h 2561350"/>
                  <a:gd name="connsiteX20" fmla="*/ 802752 w 2095234"/>
                  <a:gd name="connsiteY20" fmla="*/ 283670 h 2561350"/>
                  <a:gd name="connsiteX21" fmla="*/ 1038495 w 2095234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01239 w 2076607"/>
                  <a:gd name="connsiteY17" fmla="*/ 382371 h 2561350"/>
                  <a:gd name="connsiteX18" fmla="*/ 819029 w 2076607"/>
                  <a:gd name="connsiteY18" fmla="*/ 389002 h 2561350"/>
                  <a:gd name="connsiteX19" fmla="*/ 784125 w 2076607"/>
                  <a:gd name="connsiteY19" fmla="*/ 283670 h 2561350"/>
                  <a:gd name="connsiteX20" fmla="*/ 1019868 w 2076607"/>
                  <a:gd name="connsiteY20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36388 w 2076607"/>
                  <a:gd name="connsiteY17" fmla="*/ 727479 h 2561350"/>
                  <a:gd name="connsiteX18" fmla="*/ 101239 w 2076607"/>
                  <a:gd name="connsiteY18" fmla="*/ 382371 h 2561350"/>
                  <a:gd name="connsiteX19" fmla="*/ 819029 w 2076607"/>
                  <a:gd name="connsiteY19" fmla="*/ 389002 h 2561350"/>
                  <a:gd name="connsiteX20" fmla="*/ 784125 w 2076607"/>
                  <a:gd name="connsiteY20" fmla="*/ 283670 h 2561350"/>
                  <a:gd name="connsiteX21" fmla="*/ 1019868 w 2076607"/>
                  <a:gd name="connsiteY21" fmla="*/ 3 h 2561350"/>
                  <a:gd name="connsiteX0" fmla="*/ 1030195 w 2086934"/>
                  <a:gd name="connsiteY0" fmla="*/ 3 h 2561350"/>
                  <a:gd name="connsiteX1" fmla="*/ 1244508 w 2086934"/>
                  <a:gd name="connsiteY1" fmla="*/ 286050 h 2561350"/>
                  <a:gd name="connsiteX2" fmla="*/ 1222372 w 2086934"/>
                  <a:gd name="connsiteY2" fmla="*/ 389002 h 2561350"/>
                  <a:gd name="connsiteX3" fmla="*/ 1973660 w 2086934"/>
                  <a:gd name="connsiteY3" fmla="*/ 369108 h 2561350"/>
                  <a:gd name="connsiteX4" fmla="*/ 1967028 w 2086934"/>
                  <a:gd name="connsiteY4" fmla="*/ 1096546 h 2561350"/>
                  <a:gd name="connsiteX5" fmla="*/ 1864448 w 2086934"/>
                  <a:gd name="connsiteY5" fmla="*/ 1037347 h 2561350"/>
                  <a:gd name="connsiteX6" fmla="*/ 1848806 w 2086934"/>
                  <a:gd name="connsiteY6" fmla="*/ 1520560 h 2561350"/>
                  <a:gd name="connsiteX7" fmla="*/ 2000186 w 2086934"/>
                  <a:gd name="connsiteY7" fmla="*/ 1456260 h 2561350"/>
                  <a:gd name="connsiteX8" fmla="*/ 1953766 w 2086934"/>
                  <a:gd name="connsiteY8" fmla="*/ 2180265 h 2561350"/>
                  <a:gd name="connsiteX9" fmla="*/ 1224635 w 2086934"/>
                  <a:gd name="connsiteY9" fmla="*/ 2167002 h 2561350"/>
                  <a:gd name="connsiteX10" fmla="*/ 1244508 w 2086934"/>
                  <a:gd name="connsiteY10" fmla="*/ 2275300 h 2561350"/>
                  <a:gd name="connsiteX11" fmla="*/ 794452 w 2086934"/>
                  <a:gd name="connsiteY11" fmla="*/ 2277680 h 2561350"/>
                  <a:gd name="connsiteX12" fmla="*/ 824385 w 2086934"/>
                  <a:gd name="connsiteY12" fmla="*/ 2167002 h 2561350"/>
                  <a:gd name="connsiteX13" fmla="*/ 131460 w 2086934"/>
                  <a:gd name="connsiteY13" fmla="*/ 2200159 h 2561350"/>
                  <a:gd name="connsiteX14" fmla="*/ 111566 w 2086934"/>
                  <a:gd name="connsiteY14" fmla="*/ 1497962 h 2561350"/>
                  <a:gd name="connsiteX15" fmla="*/ 272879 w 2086934"/>
                  <a:gd name="connsiteY15" fmla="*/ 1561668 h 2561350"/>
                  <a:gd name="connsiteX16" fmla="*/ 250605 w 2086934"/>
                  <a:gd name="connsiteY16" fmla="*/ 1045298 h 2561350"/>
                  <a:gd name="connsiteX17" fmla="*/ 9943 w 2086934"/>
                  <a:gd name="connsiteY17" fmla="*/ 1018431 h 2561350"/>
                  <a:gd name="connsiteX18" fmla="*/ 111566 w 2086934"/>
                  <a:gd name="connsiteY18" fmla="*/ 382371 h 2561350"/>
                  <a:gd name="connsiteX19" fmla="*/ 829356 w 2086934"/>
                  <a:gd name="connsiteY19" fmla="*/ 389002 h 2561350"/>
                  <a:gd name="connsiteX20" fmla="*/ 794452 w 2086934"/>
                  <a:gd name="connsiteY20" fmla="*/ 283670 h 2561350"/>
                  <a:gd name="connsiteX21" fmla="*/ 1030195 w 2086934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270566 w 2084621"/>
                  <a:gd name="connsiteY14" fmla="*/ 1561668 h 2561350"/>
                  <a:gd name="connsiteX15" fmla="*/ 248292 w 2084621"/>
                  <a:gd name="connsiteY15" fmla="*/ 1045298 h 2561350"/>
                  <a:gd name="connsiteX16" fmla="*/ 7630 w 2084621"/>
                  <a:gd name="connsiteY16" fmla="*/ 1018431 h 2561350"/>
                  <a:gd name="connsiteX17" fmla="*/ 109253 w 2084621"/>
                  <a:gd name="connsiteY17" fmla="*/ 382371 h 2561350"/>
                  <a:gd name="connsiteX18" fmla="*/ 827043 w 2084621"/>
                  <a:gd name="connsiteY18" fmla="*/ 389002 h 2561350"/>
                  <a:gd name="connsiteX19" fmla="*/ 792139 w 2084621"/>
                  <a:gd name="connsiteY19" fmla="*/ 283670 h 2561350"/>
                  <a:gd name="connsiteX20" fmla="*/ 1027882 w 2084621"/>
                  <a:gd name="connsiteY20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76730 w 2084621"/>
                  <a:gd name="connsiteY14" fmla="*/ 1866419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33820 w 2090559"/>
                  <a:gd name="connsiteY0" fmla="*/ 3 h 2561350"/>
                  <a:gd name="connsiteX1" fmla="*/ 1248133 w 2090559"/>
                  <a:gd name="connsiteY1" fmla="*/ 286050 h 2561350"/>
                  <a:gd name="connsiteX2" fmla="*/ 1225997 w 2090559"/>
                  <a:gd name="connsiteY2" fmla="*/ 389002 h 2561350"/>
                  <a:gd name="connsiteX3" fmla="*/ 1977285 w 2090559"/>
                  <a:gd name="connsiteY3" fmla="*/ 369108 h 2561350"/>
                  <a:gd name="connsiteX4" fmla="*/ 1970653 w 2090559"/>
                  <a:gd name="connsiteY4" fmla="*/ 1096546 h 2561350"/>
                  <a:gd name="connsiteX5" fmla="*/ 1868073 w 2090559"/>
                  <a:gd name="connsiteY5" fmla="*/ 1037347 h 2561350"/>
                  <a:gd name="connsiteX6" fmla="*/ 1852431 w 2090559"/>
                  <a:gd name="connsiteY6" fmla="*/ 1520560 h 2561350"/>
                  <a:gd name="connsiteX7" fmla="*/ 2003811 w 2090559"/>
                  <a:gd name="connsiteY7" fmla="*/ 1456260 h 2561350"/>
                  <a:gd name="connsiteX8" fmla="*/ 1957391 w 2090559"/>
                  <a:gd name="connsiteY8" fmla="*/ 2180265 h 2561350"/>
                  <a:gd name="connsiteX9" fmla="*/ 1228260 w 2090559"/>
                  <a:gd name="connsiteY9" fmla="*/ 2167002 h 2561350"/>
                  <a:gd name="connsiteX10" fmla="*/ 1248133 w 2090559"/>
                  <a:gd name="connsiteY10" fmla="*/ 2275300 h 2561350"/>
                  <a:gd name="connsiteX11" fmla="*/ 798077 w 2090559"/>
                  <a:gd name="connsiteY11" fmla="*/ 2277680 h 2561350"/>
                  <a:gd name="connsiteX12" fmla="*/ 828010 w 2090559"/>
                  <a:gd name="connsiteY12" fmla="*/ 2167002 h 2561350"/>
                  <a:gd name="connsiteX13" fmla="*/ 135085 w 2090559"/>
                  <a:gd name="connsiteY13" fmla="*/ 2200159 h 2561350"/>
                  <a:gd name="connsiteX14" fmla="*/ 6108 w 2090559"/>
                  <a:gd name="connsiteY14" fmla="*/ 1657531 h 2561350"/>
                  <a:gd name="connsiteX15" fmla="*/ 276504 w 2090559"/>
                  <a:gd name="connsiteY15" fmla="*/ 1561668 h 2561350"/>
                  <a:gd name="connsiteX16" fmla="*/ 254230 w 2090559"/>
                  <a:gd name="connsiteY16" fmla="*/ 1045298 h 2561350"/>
                  <a:gd name="connsiteX17" fmla="*/ 13568 w 2090559"/>
                  <a:gd name="connsiteY17" fmla="*/ 1018431 h 2561350"/>
                  <a:gd name="connsiteX18" fmla="*/ 115191 w 2090559"/>
                  <a:gd name="connsiteY18" fmla="*/ 382371 h 2561350"/>
                  <a:gd name="connsiteX19" fmla="*/ 832981 w 2090559"/>
                  <a:gd name="connsiteY19" fmla="*/ 389002 h 2561350"/>
                  <a:gd name="connsiteX20" fmla="*/ 798077 w 2090559"/>
                  <a:gd name="connsiteY20" fmla="*/ 283670 h 2561350"/>
                  <a:gd name="connsiteX21" fmla="*/ 1033820 w 2090559"/>
                  <a:gd name="connsiteY21" fmla="*/ 3 h 2561350"/>
                  <a:gd name="connsiteX0" fmla="*/ 1032856 w 2089595"/>
                  <a:gd name="connsiteY0" fmla="*/ 3 h 2561350"/>
                  <a:gd name="connsiteX1" fmla="*/ 1247169 w 2089595"/>
                  <a:gd name="connsiteY1" fmla="*/ 286050 h 2561350"/>
                  <a:gd name="connsiteX2" fmla="*/ 1225033 w 2089595"/>
                  <a:gd name="connsiteY2" fmla="*/ 389002 h 2561350"/>
                  <a:gd name="connsiteX3" fmla="*/ 1976321 w 2089595"/>
                  <a:gd name="connsiteY3" fmla="*/ 369108 h 2561350"/>
                  <a:gd name="connsiteX4" fmla="*/ 1969689 w 2089595"/>
                  <a:gd name="connsiteY4" fmla="*/ 1096546 h 2561350"/>
                  <a:gd name="connsiteX5" fmla="*/ 1867109 w 2089595"/>
                  <a:gd name="connsiteY5" fmla="*/ 1037347 h 2561350"/>
                  <a:gd name="connsiteX6" fmla="*/ 1851467 w 2089595"/>
                  <a:gd name="connsiteY6" fmla="*/ 1520560 h 2561350"/>
                  <a:gd name="connsiteX7" fmla="*/ 2002847 w 2089595"/>
                  <a:gd name="connsiteY7" fmla="*/ 1456260 h 2561350"/>
                  <a:gd name="connsiteX8" fmla="*/ 1956427 w 2089595"/>
                  <a:gd name="connsiteY8" fmla="*/ 2180265 h 2561350"/>
                  <a:gd name="connsiteX9" fmla="*/ 1227296 w 2089595"/>
                  <a:gd name="connsiteY9" fmla="*/ 2167002 h 2561350"/>
                  <a:gd name="connsiteX10" fmla="*/ 1247169 w 2089595"/>
                  <a:gd name="connsiteY10" fmla="*/ 2275300 h 2561350"/>
                  <a:gd name="connsiteX11" fmla="*/ 797113 w 2089595"/>
                  <a:gd name="connsiteY11" fmla="*/ 2277680 h 2561350"/>
                  <a:gd name="connsiteX12" fmla="*/ 827046 w 2089595"/>
                  <a:gd name="connsiteY12" fmla="*/ 2167002 h 2561350"/>
                  <a:gd name="connsiteX13" fmla="*/ 134121 w 2089595"/>
                  <a:gd name="connsiteY13" fmla="*/ 2200159 h 2561350"/>
                  <a:gd name="connsiteX14" fmla="*/ 5144 w 2089595"/>
                  <a:gd name="connsiteY14" fmla="*/ 1657531 h 2561350"/>
                  <a:gd name="connsiteX15" fmla="*/ 275540 w 2089595"/>
                  <a:gd name="connsiteY15" fmla="*/ 1561668 h 2561350"/>
                  <a:gd name="connsiteX16" fmla="*/ 253266 w 2089595"/>
                  <a:gd name="connsiteY16" fmla="*/ 1045298 h 2561350"/>
                  <a:gd name="connsiteX17" fmla="*/ 12604 w 2089595"/>
                  <a:gd name="connsiteY17" fmla="*/ 1018431 h 2561350"/>
                  <a:gd name="connsiteX18" fmla="*/ 114227 w 2089595"/>
                  <a:gd name="connsiteY18" fmla="*/ 382371 h 2561350"/>
                  <a:gd name="connsiteX19" fmla="*/ 832017 w 2089595"/>
                  <a:gd name="connsiteY19" fmla="*/ 389002 h 2561350"/>
                  <a:gd name="connsiteX20" fmla="*/ 797113 w 2089595"/>
                  <a:gd name="connsiteY20" fmla="*/ 283670 h 2561350"/>
                  <a:gd name="connsiteX21" fmla="*/ 1032856 w 2089595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863015 w 2081039"/>
                  <a:gd name="connsiteY4" fmla="*/ 1037347 h 2561350"/>
                  <a:gd name="connsiteX5" fmla="*/ 1847373 w 2081039"/>
                  <a:gd name="connsiteY5" fmla="*/ 1520560 h 2561350"/>
                  <a:gd name="connsiteX6" fmla="*/ 1998753 w 2081039"/>
                  <a:gd name="connsiteY6" fmla="*/ 1456260 h 2561350"/>
                  <a:gd name="connsiteX7" fmla="*/ 1952333 w 2081039"/>
                  <a:gd name="connsiteY7" fmla="*/ 2180265 h 2561350"/>
                  <a:gd name="connsiteX8" fmla="*/ 1223202 w 2081039"/>
                  <a:gd name="connsiteY8" fmla="*/ 2167002 h 2561350"/>
                  <a:gd name="connsiteX9" fmla="*/ 1243075 w 2081039"/>
                  <a:gd name="connsiteY9" fmla="*/ 2275300 h 2561350"/>
                  <a:gd name="connsiteX10" fmla="*/ 793019 w 2081039"/>
                  <a:gd name="connsiteY10" fmla="*/ 2277680 h 2561350"/>
                  <a:gd name="connsiteX11" fmla="*/ 822952 w 2081039"/>
                  <a:gd name="connsiteY11" fmla="*/ 2167002 h 2561350"/>
                  <a:gd name="connsiteX12" fmla="*/ 130027 w 2081039"/>
                  <a:gd name="connsiteY12" fmla="*/ 2200159 h 2561350"/>
                  <a:gd name="connsiteX13" fmla="*/ 1050 w 2081039"/>
                  <a:gd name="connsiteY13" fmla="*/ 1657531 h 2561350"/>
                  <a:gd name="connsiteX14" fmla="*/ 271446 w 2081039"/>
                  <a:gd name="connsiteY14" fmla="*/ 1561668 h 2561350"/>
                  <a:gd name="connsiteX15" fmla="*/ 249172 w 2081039"/>
                  <a:gd name="connsiteY15" fmla="*/ 1045298 h 2561350"/>
                  <a:gd name="connsiteX16" fmla="*/ 8510 w 2081039"/>
                  <a:gd name="connsiteY16" fmla="*/ 1018431 h 2561350"/>
                  <a:gd name="connsiteX17" fmla="*/ 110133 w 2081039"/>
                  <a:gd name="connsiteY17" fmla="*/ 382371 h 2561350"/>
                  <a:gd name="connsiteX18" fmla="*/ 827923 w 2081039"/>
                  <a:gd name="connsiteY18" fmla="*/ 389002 h 2561350"/>
                  <a:gd name="connsiteX19" fmla="*/ 793019 w 2081039"/>
                  <a:gd name="connsiteY19" fmla="*/ 283670 h 2561350"/>
                  <a:gd name="connsiteX20" fmla="*/ 1028762 w 2081039"/>
                  <a:gd name="connsiteY20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933270 w 2081039"/>
                  <a:gd name="connsiteY4" fmla="*/ 764780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890996 w 2072429"/>
                  <a:gd name="connsiteY7" fmla="*/ 1722186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47373 w 2072429"/>
                  <a:gd name="connsiteY5" fmla="*/ 1535481 h 2561350"/>
                  <a:gd name="connsiteX6" fmla="*/ 2065070 w 2072429"/>
                  <a:gd name="connsiteY6" fmla="*/ 1597847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997927 w 2072429"/>
                  <a:gd name="connsiteY5" fmla="*/ 118007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823242 w 2069854"/>
                  <a:gd name="connsiteY12" fmla="*/ 2167002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823242 w 2069854"/>
                  <a:gd name="connsiteY12" fmla="*/ 2167002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803256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803256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803256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772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803256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223"/>
                  <a:gd name="connsiteY0" fmla="*/ 3 h 2561350"/>
                  <a:gd name="connsiteX1" fmla="*/ 1243365 w 2069223"/>
                  <a:gd name="connsiteY1" fmla="*/ 286050 h 2561350"/>
                  <a:gd name="connsiteX2" fmla="*/ 1221229 w 2069223"/>
                  <a:gd name="connsiteY2" fmla="*/ 389002 h 2561350"/>
                  <a:gd name="connsiteX3" fmla="*/ 1960083 w 2069223"/>
                  <a:gd name="connsiteY3" fmla="*/ 361648 h 2561350"/>
                  <a:gd name="connsiteX4" fmla="*/ 2067846 w 2069223"/>
                  <a:gd name="connsiteY4" fmla="*/ 961234 h 2561350"/>
                  <a:gd name="connsiteX5" fmla="*/ 1881338 w 2069223"/>
                  <a:gd name="connsiteY5" fmla="*/ 1030865 h 2561350"/>
                  <a:gd name="connsiteX6" fmla="*/ 1847663 w 2069223"/>
                  <a:gd name="connsiteY6" fmla="*/ 1535481 h 2561350"/>
                  <a:gd name="connsiteX7" fmla="*/ 2065360 w 2069223"/>
                  <a:gd name="connsiteY7" fmla="*/ 1597847 h 2561350"/>
                  <a:gd name="connsiteX8" fmla="*/ 1945162 w 2069223"/>
                  <a:gd name="connsiteY8" fmla="*/ 2187725 h 2561350"/>
                  <a:gd name="connsiteX9" fmla="*/ 1223492 w 2069223"/>
                  <a:gd name="connsiteY9" fmla="*/ 2167002 h 2561350"/>
                  <a:gd name="connsiteX10" fmla="*/ 1243365 w 2069223"/>
                  <a:gd name="connsiteY10" fmla="*/ 2275300 h 2561350"/>
                  <a:gd name="connsiteX11" fmla="*/ 803256 w 2069223"/>
                  <a:gd name="connsiteY11" fmla="*/ 2277680 h 2561350"/>
                  <a:gd name="connsiteX12" fmla="*/ 723771 w 2069223"/>
                  <a:gd name="connsiteY12" fmla="*/ 2109806 h 2561350"/>
                  <a:gd name="connsiteX13" fmla="*/ 117884 w 2069223"/>
                  <a:gd name="connsiteY13" fmla="*/ 2215080 h 2561350"/>
                  <a:gd name="connsiteX14" fmla="*/ 1340 w 2069223"/>
                  <a:gd name="connsiteY14" fmla="*/ 1657531 h 2561350"/>
                  <a:gd name="connsiteX15" fmla="*/ 271736 w 2069223"/>
                  <a:gd name="connsiteY15" fmla="*/ 1561668 h 2561350"/>
                  <a:gd name="connsiteX16" fmla="*/ 249462 w 2069223"/>
                  <a:gd name="connsiteY16" fmla="*/ 1045298 h 2561350"/>
                  <a:gd name="connsiteX17" fmla="*/ 8800 w 2069223"/>
                  <a:gd name="connsiteY17" fmla="*/ 1018431 h 2561350"/>
                  <a:gd name="connsiteX18" fmla="*/ 110423 w 2069223"/>
                  <a:gd name="connsiteY18" fmla="*/ 382371 h 2561350"/>
                  <a:gd name="connsiteX19" fmla="*/ 828213 w 2069223"/>
                  <a:gd name="connsiteY19" fmla="*/ 389002 h 2561350"/>
                  <a:gd name="connsiteX20" fmla="*/ 793309 w 2069223"/>
                  <a:gd name="connsiteY20" fmla="*/ 283670 h 2561350"/>
                  <a:gd name="connsiteX21" fmla="*/ 1029052 w 2069223"/>
                  <a:gd name="connsiteY21" fmla="*/ 3 h 2561350"/>
                  <a:gd name="connsiteX0" fmla="*/ 1029052 w 2069223"/>
                  <a:gd name="connsiteY0" fmla="*/ 3 h 2561350"/>
                  <a:gd name="connsiteX1" fmla="*/ 1243365 w 2069223"/>
                  <a:gd name="connsiteY1" fmla="*/ 286050 h 2561350"/>
                  <a:gd name="connsiteX2" fmla="*/ 1221229 w 2069223"/>
                  <a:gd name="connsiteY2" fmla="*/ 389002 h 2561350"/>
                  <a:gd name="connsiteX3" fmla="*/ 1960083 w 2069223"/>
                  <a:gd name="connsiteY3" fmla="*/ 361648 h 2561350"/>
                  <a:gd name="connsiteX4" fmla="*/ 2067846 w 2069223"/>
                  <a:gd name="connsiteY4" fmla="*/ 961234 h 2561350"/>
                  <a:gd name="connsiteX5" fmla="*/ 1881338 w 2069223"/>
                  <a:gd name="connsiteY5" fmla="*/ 1030865 h 2561350"/>
                  <a:gd name="connsiteX6" fmla="*/ 1847663 w 2069223"/>
                  <a:gd name="connsiteY6" fmla="*/ 1535481 h 2561350"/>
                  <a:gd name="connsiteX7" fmla="*/ 2065360 w 2069223"/>
                  <a:gd name="connsiteY7" fmla="*/ 1597847 h 2561350"/>
                  <a:gd name="connsiteX8" fmla="*/ 1945162 w 2069223"/>
                  <a:gd name="connsiteY8" fmla="*/ 2187725 h 2561350"/>
                  <a:gd name="connsiteX9" fmla="*/ 1223492 w 2069223"/>
                  <a:gd name="connsiteY9" fmla="*/ 2167002 h 2561350"/>
                  <a:gd name="connsiteX10" fmla="*/ 1243365 w 2069223"/>
                  <a:gd name="connsiteY10" fmla="*/ 2275300 h 2561350"/>
                  <a:gd name="connsiteX11" fmla="*/ 803256 w 2069223"/>
                  <a:gd name="connsiteY11" fmla="*/ 2277680 h 2561350"/>
                  <a:gd name="connsiteX12" fmla="*/ 723771 w 2069223"/>
                  <a:gd name="connsiteY12" fmla="*/ 2109806 h 2561350"/>
                  <a:gd name="connsiteX13" fmla="*/ 117884 w 2069223"/>
                  <a:gd name="connsiteY13" fmla="*/ 2215080 h 2561350"/>
                  <a:gd name="connsiteX14" fmla="*/ 1340 w 2069223"/>
                  <a:gd name="connsiteY14" fmla="*/ 1657531 h 2561350"/>
                  <a:gd name="connsiteX15" fmla="*/ 271736 w 2069223"/>
                  <a:gd name="connsiteY15" fmla="*/ 1561668 h 2561350"/>
                  <a:gd name="connsiteX16" fmla="*/ 249462 w 2069223"/>
                  <a:gd name="connsiteY16" fmla="*/ 1045298 h 2561350"/>
                  <a:gd name="connsiteX17" fmla="*/ 8800 w 2069223"/>
                  <a:gd name="connsiteY17" fmla="*/ 1018431 h 2561350"/>
                  <a:gd name="connsiteX18" fmla="*/ 110423 w 2069223"/>
                  <a:gd name="connsiteY18" fmla="*/ 382371 h 2561350"/>
                  <a:gd name="connsiteX19" fmla="*/ 828213 w 2069223"/>
                  <a:gd name="connsiteY19" fmla="*/ 389002 h 2561350"/>
                  <a:gd name="connsiteX20" fmla="*/ 793309 w 2069223"/>
                  <a:gd name="connsiteY20" fmla="*/ 283670 h 2561350"/>
                  <a:gd name="connsiteX21" fmla="*/ 1029052 w 2069223"/>
                  <a:gd name="connsiteY21" fmla="*/ 3 h 2561350"/>
                  <a:gd name="connsiteX0" fmla="*/ 1029052 w 2069223"/>
                  <a:gd name="connsiteY0" fmla="*/ 3 h 2561350"/>
                  <a:gd name="connsiteX1" fmla="*/ 1243365 w 2069223"/>
                  <a:gd name="connsiteY1" fmla="*/ 286050 h 2561350"/>
                  <a:gd name="connsiteX2" fmla="*/ 1221229 w 2069223"/>
                  <a:gd name="connsiteY2" fmla="*/ 389002 h 2561350"/>
                  <a:gd name="connsiteX3" fmla="*/ 1960083 w 2069223"/>
                  <a:gd name="connsiteY3" fmla="*/ 361648 h 2561350"/>
                  <a:gd name="connsiteX4" fmla="*/ 2067846 w 2069223"/>
                  <a:gd name="connsiteY4" fmla="*/ 961234 h 2561350"/>
                  <a:gd name="connsiteX5" fmla="*/ 1881338 w 2069223"/>
                  <a:gd name="connsiteY5" fmla="*/ 1030865 h 2561350"/>
                  <a:gd name="connsiteX6" fmla="*/ 1847663 w 2069223"/>
                  <a:gd name="connsiteY6" fmla="*/ 1535481 h 2561350"/>
                  <a:gd name="connsiteX7" fmla="*/ 2065360 w 2069223"/>
                  <a:gd name="connsiteY7" fmla="*/ 1597847 h 2561350"/>
                  <a:gd name="connsiteX8" fmla="*/ 1945162 w 2069223"/>
                  <a:gd name="connsiteY8" fmla="*/ 2187725 h 2561350"/>
                  <a:gd name="connsiteX9" fmla="*/ 1223492 w 2069223"/>
                  <a:gd name="connsiteY9" fmla="*/ 2167002 h 2561350"/>
                  <a:gd name="connsiteX10" fmla="*/ 1243365 w 2069223"/>
                  <a:gd name="connsiteY10" fmla="*/ 2275300 h 2561350"/>
                  <a:gd name="connsiteX11" fmla="*/ 803256 w 2069223"/>
                  <a:gd name="connsiteY11" fmla="*/ 2277680 h 2561350"/>
                  <a:gd name="connsiteX12" fmla="*/ 723771 w 2069223"/>
                  <a:gd name="connsiteY12" fmla="*/ 2109806 h 2561350"/>
                  <a:gd name="connsiteX13" fmla="*/ 117884 w 2069223"/>
                  <a:gd name="connsiteY13" fmla="*/ 2215080 h 2561350"/>
                  <a:gd name="connsiteX14" fmla="*/ 1340 w 2069223"/>
                  <a:gd name="connsiteY14" fmla="*/ 1657531 h 2561350"/>
                  <a:gd name="connsiteX15" fmla="*/ 271736 w 2069223"/>
                  <a:gd name="connsiteY15" fmla="*/ 1561668 h 2561350"/>
                  <a:gd name="connsiteX16" fmla="*/ 249462 w 2069223"/>
                  <a:gd name="connsiteY16" fmla="*/ 1045298 h 2561350"/>
                  <a:gd name="connsiteX17" fmla="*/ 8800 w 2069223"/>
                  <a:gd name="connsiteY17" fmla="*/ 1018431 h 2561350"/>
                  <a:gd name="connsiteX18" fmla="*/ 110423 w 2069223"/>
                  <a:gd name="connsiteY18" fmla="*/ 382371 h 2561350"/>
                  <a:gd name="connsiteX19" fmla="*/ 828213 w 2069223"/>
                  <a:gd name="connsiteY19" fmla="*/ 389002 h 2561350"/>
                  <a:gd name="connsiteX20" fmla="*/ 793309 w 2069223"/>
                  <a:gd name="connsiteY20" fmla="*/ 283670 h 2561350"/>
                  <a:gd name="connsiteX21" fmla="*/ 1029052 w 2069223"/>
                  <a:gd name="connsiteY21" fmla="*/ 3 h 2561350"/>
                  <a:gd name="connsiteX0" fmla="*/ 1029052 w 2069223"/>
                  <a:gd name="connsiteY0" fmla="*/ 3 h 2561350"/>
                  <a:gd name="connsiteX1" fmla="*/ 1243365 w 2069223"/>
                  <a:gd name="connsiteY1" fmla="*/ 286050 h 2561350"/>
                  <a:gd name="connsiteX2" fmla="*/ 1221229 w 2069223"/>
                  <a:gd name="connsiteY2" fmla="*/ 389002 h 2561350"/>
                  <a:gd name="connsiteX3" fmla="*/ 1960083 w 2069223"/>
                  <a:gd name="connsiteY3" fmla="*/ 361648 h 2561350"/>
                  <a:gd name="connsiteX4" fmla="*/ 2067846 w 2069223"/>
                  <a:gd name="connsiteY4" fmla="*/ 961234 h 2561350"/>
                  <a:gd name="connsiteX5" fmla="*/ 1881338 w 2069223"/>
                  <a:gd name="connsiteY5" fmla="*/ 1030865 h 2561350"/>
                  <a:gd name="connsiteX6" fmla="*/ 1847663 w 2069223"/>
                  <a:gd name="connsiteY6" fmla="*/ 1535481 h 2561350"/>
                  <a:gd name="connsiteX7" fmla="*/ 2065360 w 2069223"/>
                  <a:gd name="connsiteY7" fmla="*/ 1597847 h 2561350"/>
                  <a:gd name="connsiteX8" fmla="*/ 1945162 w 2069223"/>
                  <a:gd name="connsiteY8" fmla="*/ 2187725 h 2561350"/>
                  <a:gd name="connsiteX9" fmla="*/ 1223492 w 2069223"/>
                  <a:gd name="connsiteY9" fmla="*/ 2167002 h 2561350"/>
                  <a:gd name="connsiteX10" fmla="*/ 1243365 w 2069223"/>
                  <a:gd name="connsiteY10" fmla="*/ 2275300 h 2561350"/>
                  <a:gd name="connsiteX11" fmla="*/ 803256 w 2069223"/>
                  <a:gd name="connsiteY11" fmla="*/ 2277680 h 2561350"/>
                  <a:gd name="connsiteX12" fmla="*/ 723771 w 2069223"/>
                  <a:gd name="connsiteY12" fmla="*/ 2109806 h 2561350"/>
                  <a:gd name="connsiteX13" fmla="*/ 117884 w 2069223"/>
                  <a:gd name="connsiteY13" fmla="*/ 2215080 h 2561350"/>
                  <a:gd name="connsiteX14" fmla="*/ 1340 w 2069223"/>
                  <a:gd name="connsiteY14" fmla="*/ 1657531 h 2561350"/>
                  <a:gd name="connsiteX15" fmla="*/ 271736 w 2069223"/>
                  <a:gd name="connsiteY15" fmla="*/ 1561668 h 2561350"/>
                  <a:gd name="connsiteX16" fmla="*/ 249462 w 2069223"/>
                  <a:gd name="connsiteY16" fmla="*/ 1045298 h 2561350"/>
                  <a:gd name="connsiteX17" fmla="*/ 8800 w 2069223"/>
                  <a:gd name="connsiteY17" fmla="*/ 1018431 h 2561350"/>
                  <a:gd name="connsiteX18" fmla="*/ 110423 w 2069223"/>
                  <a:gd name="connsiteY18" fmla="*/ 382371 h 2561350"/>
                  <a:gd name="connsiteX19" fmla="*/ 828213 w 2069223"/>
                  <a:gd name="connsiteY19" fmla="*/ 389002 h 2561350"/>
                  <a:gd name="connsiteX20" fmla="*/ 793309 w 2069223"/>
                  <a:gd name="connsiteY20" fmla="*/ 283670 h 2561350"/>
                  <a:gd name="connsiteX21" fmla="*/ 1029052 w 2069223"/>
                  <a:gd name="connsiteY21" fmla="*/ 3 h 2561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069223" h="2561350">
                    <a:moveTo>
                      <a:pt x="1029052" y="3"/>
                    </a:moveTo>
                    <a:cubicBezTo>
                      <a:pt x="1198121" y="-691"/>
                      <a:pt x="1366104" y="120921"/>
                      <a:pt x="1243365" y="286050"/>
                    </a:cubicBezTo>
                    <a:cubicBezTo>
                      <a:pt x="1227255" y="315682"/>
                      <a:pt x="1215473" y="348101"/>
                      <a:pt x="1221229" y="389002"/>
                    </a:cubicBezTo>
                    <a:cubicBezTo>
                      <a:pt x="1226297" y="528261"/>
                      <a:pt x="1696392" y="461119"/>
                      <a:pt x="1960083" y="361648"/>
                    </a:cubicBezTo>
                    <a:cubicBezTo>
                      <a:pt x="2053938" y="496394"/>
                      <a:pt x="2071127" y="822506"/>
                      <a:pt x="2067846" y="961234"/>
                    </a:cubicBezTo>
                    <a:cubicBezTo>
                      <a:pt x="2071715" y="1080232"/>
                      <a:pt x="2015018" y="1106744"/>
                      <a:pt x="1881338" y="1030865"/>
                    </a:cubicBezTo>
                    <a:cubicBezTo>
                      <a:pt x="1484062" y="845572"/>
                      <a:pt x="1585310" y="1699608"/>
                      <a:pt x="1847663" y="1535481"/>
                    </a:cubicBezTo>
                    <a:cubicBezTo>
                      <a:pt x="1929415" y="1495441"/>
                      <a:pt x="2055329" y="1373504"/>
                      <a:pt x="2065360" y="1597847"/>
                    </a:cubicBezTo>
                    <a:cubicBezTo>
                      <a:pt x="2080367" y="1677957"/>
                      <a:pt x="2053974" y="2093695"/>
                      <a:pt x="1945162" y="2187725"/>
                    </a:cubicBezTo>
                    <a:cubicBezTo>
                      <a:pt x="1805733" y="2151252"/>
                      <a:pt x="1398565" y="2030230"/>
                      <a:pt x="1223492" y="2167002"/>
                    </a:cubicBezTo>
                    <a:cubicBezTo>
                      <a:pt x="1210011" y="2193452"/>
                      <a:pt x="1212813" y="2230274"/>
                      <a:pt x="1243365" y="2275300"/>
                    </a:cubicBezTo>
                    <a:cubicBezTo>
                      <a:pt x="1483871" y="2660267"/>
                      <a:pt x="591323" y="2652331"/>
                      <a:pt x="803256" y="2277680"/>
                    </a:cubicBezTo>
                    <a:cubicBezTo>
                      <a:pt x="852179" y="2213432"/>
                      <a:pt x="836244" y="2132321"/>
                      <a:pt x="723771" y="2109806"/>
                    </a:cubicBezTo>
                    <a:cubicBezTo>
                      <a:pt x="609542" y="2086940"/>
                      <a:pt x="401355" y="2119754"/>
                      <a:pt x="117884" y="2215080"/>
                    </a:cubicBezTo>
                    <a:cubicBezTo>
                      <a:pt x="25248" y="2145089"/>
                      <a:pt x="-7310" y="1771407"/>
                      <a:pt x="1340" y="1657531"/>
                    </a:cubicBezTo>
                    <a:cubicBezTo>
                      <a:pt x="24910" y="1416831"/>
                      <a:pt x="118063" y="1502066"/>
                      <a:pt x="271736" y="1561668"/>
                    </a:cubicBezTo>
                    <a:cubicBezTo>
                      <a:pt x="483918" y="1635999"/>
                      <a:pt x="591326" y="1022800"/>
                      <a:pt x="249462" y="1045298"/>
                    </a:cubicBezTo>
                    <a:cubicBezTo>
                      <a:pt x="168753" y="1050498"/>
                      <a:pt x="31973" y="1183628"/>
                      <a:pt x="8800" y="1018431"/>
                    </a:cubicBezTo>
                    <a:cubicBezTo>
                      <a:pt x="-14373" y="907943"/>
                      <a:pt x="14056" y="478572"/>
                      <a:pt x="110423" y="382371"/>
                    </a:cubicBezTo>
                    <a:cubicBezTo>
                      <a:pt x="506629" y="514999"/>
                      <a:pt x="790102" y="488473"/>
                      <a:pt x="828213" y="389002"/>
                    </a:cubicBezTo>
                    <a:cubicBezTo>
                      <a:pt x="838534" y="365427"/>
                      <a:pt x="828962" y="333342"/>
                      <a:pt x="793309" y="283670"/>
                    </a:cubicBezTo>
                    <a:cubicBezTo>
                      <a:pt x="687343" y="96344"/>
                      <a:pt x="859983" y="698"/>
                      <a:pt x="1029052" y="3"/>
                    </a:cubicBezTo>
                    <a:close/>
                  </a:path>
                </a:pathLst>
              </a:custGeom>
              <a:gradFill flip="none" rotWithShape="1">
                <a:gsLst>
                  <a:gs pos="94000">
                    <a:schemeClr val="accent3">
                      <a:lumMod val="75000"/>
                    </a:schemeClr>
                  </a:gs>
                  <a:gs pos="0">
                    <a:schemeClr val="accent3">
                      <a:lumMod val="40000"/>
                      <a:lumOff val="6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  <a:sp3d prstMaterial="dkEdge">
                <a:bevelT w="508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9" name="Rectangle 5"/>
              <p:cNvSpPr/>
              <p:nvPr/>
            </p:nvSpPr>
            <p:spPr>
              <a:xfrm rot="5400000">
                <a:off x="6216710" y="1947991"/>
                <a:ext cx="1427811" cy="1792219"/>
              </a:xfrm>
              <a:custGeom>
                <a:avLst/>
                <a:gdLst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949187"/>
                  <a:gd name="connsiteY0" fmla="*/ 3 h 2561350"/>
                  <a:gd name="connsiteX1" fmla="*/ 1132942 w 1949187"/>
                  <a:gd name="connsiteY1" fmla="*/ 286050 h 2561350"/>
                  <a:gd name="connsiteX2" fmla="*/ 1110806 w 1949187"/>
                  <a:gd name="connsiteY2" fmla="*/ 389002 h 2561350"/>
                  <a:gd name="connsiteX3" fmla="*/ 1862094 w 1949187"/>
                  <a:gd name="connsiteY3" fmla="*/ 369108 h 2561350"/>
                  <a:gd name="connsiteX4" fmla="*/ 1842200 w 1949187"/>
                  <a:gd name="connsiteY4" fmla="*/ 1063389 h 2561350"/>
                  <a:gd name="connsiteX5" fmla="*/ 1752882 w 1949187"/>
                  <a:gd name="connsiteY5" fmla="*/ 1037347 h 2561350"/>
                  <a:gd name="connsiteX6" fmla="*/ 1750502 w 1949187"/>
                  <a:gd name="connsiteY6" fmla="*/ 1487403 h 2561350"/>
                  <a:gd name="connsiteX7" fmla="*/ 1842200 w 1949187"/>
                  <a:gd name="connsiteY7" fmla="*/ 1449629 h 2561350"/>
                  <a:gd name="connsiteX8" fmla="*/ 1842200 w 1949187"/>
                  <a:gd name="connsiteY8" fmla="*/ 2167002 h 2561350"/>
                  <a:gd name="connsiteX9" fmla="*/ 1113069 w 1949187"/>
                  <a:gd name="connsiteY9" fmla="*/ 2167002 h 2561350"/>
                  <a:gd name="connsiteX10" fmla="*/ 1132942 w 1949187"/>
                  <a:gd name="connsiteY10" fmla="*/ 2275300 h 2561350"/>
                  <a:gd name="connsiteX11" fmla="*/ 682886 w 1949187"/>
                  <a:gd name="connsiteY11" fmla="*/ 2277680 h 2561350"/>
                  <a:gd name="connsiteX12" fmla="*/ 712819 w 1949187"/>
                  <a:gd name="connsiteY12" fmla="*/ 2167002 h 2561350"/>
                  <a:gd name="connsiteX13" fmla="*/ 46420 w 1949187"/>
                  <a:gd name="connsiteY13" fmla="*/ 2167002 h 2561350"/>
                  <a:gd name="connsiteX14" fmla="*/ 46420 w 1949187"/>
                  <a:gd name="connsiteY14" fmla="*/ 1458174 h 2561350"/>
                  <a:gd name="connsiteX15" fmla="*/ 141419 w 1949187"/>
                  <a:gd name="connsiteY15" fmla="*/ 1495354 h 2561350"/>
                  <a:gd name="connsiteX16" fmla="*/ 139039 w 1949187"/>
                  <a:gd name="connsiteY16" fmla="*/ 1045298 h 2561350"/>
                  <a:gd name="connsiteX17" fmla="*/ 46420 w 1949187"/>
                  <a:gd name="connsiteY17" fmla="*/ 1071146 h 2561350"/>
                  <a:gd name="connsiteX18" fmla="*/ 0 w 1949187"/>
                  <a:gd name="connsiteY18" fmla="*/ 382371 h 2561350"/>
                  <a:gd name="connsiteX19" fmla="*/ 717790 w 1949187"/>
                  <a:gd name="connsiteY19" fmla="*/ 389002 h 2561350"/>
                  <a:gd name="connsiteX20" fmla="*/ 682886 w 1949187"/>
                  <a:gd name="connsiteY20" fmla="*/ 283670 h 2561350"/>
                  <a:gd name="connsiteX21" fmla="*/ 918629 w 1949187"/>
                  <a:gd name="connsiteY21" fmla="*/ 3 h 2561350"/>
                  <a:gd name="connsiteX0" fmla="*/ 918629 w 1966660"/>
                  <a:gd name="connsiteY0" fmla="*/ 3 h 2561350"/>
                  <a:gd name="connsiteX1" fmla="*/ 1132942 w 1966660"/>
                  <a:gd name="connsiteY1" fmla="*/ 286050 h 2561350"/>
                  <a:gd name="connsiteX2" fmla="*/ 1110806 w 1966660"/>
                  <a:gd name="connsiteY2" fmla="*/ 389002 h 2561350"/>
                  <a:gd name="connsiteX3" fmla="*/ 1862094 w 1966660"/>
                  <a:gd name="connsiteY3" fmla="*/ 369108 h 2561350"/>
                  <a:gd name="connsiteX4" fmla="*/ 1842200 w 1966660"/>
                  <a:gd name="connsiteY4" fmla="*/ 1063389 h 2561350"/>
                  <a:gd name="connsiteX5" fmla="*/ 1752882 w 1966660"/>
                  <a:gd name="connsiteY5" fmla="*/ 1037347 h 2561350"/>
                  <a:gd name="connsiteX6" fmla="*/ 1750502 w 1966660"/>
                  <a:gd name="connsiteY6" fmla="*/ 1487403 h 2561350"/>
                  <a:gd name="connsiteX7" fmla="*/ 1842200 w 1966660"/>
                  <a:gd name="connsiteY7" fmla="*/ 1449629 h 2561350"/>
                  <a:gd name="connsiteX8" fmla="*/ 1842200 w 1966660"/>
                  <a:gd name="connsiteY8" fmla="*/ 2167002 h 2561350"/>
                  <a:gd name="connsiteX9" fmla="*/ 1113069 w 1966660"/>
                  <a:gd name="connsiteY9" fmla="*/ 2167002 h 2561350"/>
                  <a:gd name="connsiteX10" fmla="*/ 1132942 w 1966660"/>
                  <a:gd name="connsiteY10" fmla="*/ 2275300 h 2561350"/>
                  <a:gd name="connsiteX11" fmla="*/ 682886 w 1966660"/>
                  <a:gd name="connsiteY11" fmla="*/ 2277680 h 2561350"/>
                  <a:gd name="connsiteX12" fmla="*/ 712819 w 1966660"/>
                  <a:gd name="connsiteY12" fmla="*/ 2167002 h 2561350"/>
                  <a:gd name="connsiteX13" fmla="*/ 46420 w 1966660"/>
                  <a:gd name="connsiteY13" fmla="*/ 2167002 h 2561350"/>
                  <a:gd name="connsiteX14" fmla="*/ 46420 w 1966660"/>
                  <a:gd name="connsiteY14" fmla="*/ 1458174 h 2561350"/>
                  <a:gd name="connsiteX15" fmla="*/ 141419 w 1966660"/>
                  <a:gd name="connsiteY15" fmla="*/ 1495354 h 2561350"/>
                  <a:gd name="connsiteX16" fmla="*/ 139039 w 1966660"/>
                  <a:gd name="connsiteY16" fmla="*/ 1045298 h 2561350"/>
                  <a:gd name="connsiteX17" fmla="*/ 46420 w 1966660"/>
                  <a:gd name="connsiteY17" fmla="*/ 1071146 h 2561350"/>
                  <a:gd name="connsiteX18" fmla="*/ 0 w 1966660"/>
                  <a:gd name="connsiteY18" fmla="*/ 382371 h 2561350"/>
                  <a:gd name="connsiteX19" fmla="*/ 717790 w 1966660"/>
                  <a:gd name="connsiteY19" fmla="*/ 389002 h 2561350"/>
                  <a:gd name="connsiteX20" fmla="*/ 682886 w 1966660"/>
                  <a:gd name="connsiteY20" fmla="*/ 283670 h 2561350"/>
                  <a:gd name="connsiteX21" fmla="*/ 918629 w 1966660"/>
                  <a:gd name="connsiteY21" fmla="*/ 3 h 2561350"/>
                  <a:gd name="connsiteX0" fmla="*/ 1023861 w 2071892"/>
                  <a:gd name="connsiteY0" fmla="*/ 3 h 2561350"/>
                  <a:gd name="connsiteX1" fmla="*/ 1238174 w 2071892"/>
                  <a:gd name="connsiteY1" fmla="*/ 286050 h 2561350"/>
                  <a:gd name="connsiteX2" fmla="*/ 1216038 w 2071892"/>
                  <a:gd name="connsiteY2" fmla="*/ 389002 h 2561350"/>
                  <a:gd name="connsiteX3" fmla="*/ 1967326 w 2071892"/>
                  <a:gd name="connsiteY3" fmla="*/ 369108 h 2561350"/>
                  <a:gd name="connsiteX4" fmla="*/ 1947432 w 2071892"/>
                  <a:gd name="connsiteY4" fmla="*/ 1063389 h 2561350"/>
                  <a:gd name="connsiteX5" fmla="*/ 1858114 w 2071892"/>
                  <a:gd name="connsiteY5" fmla="*/ 1037347 h 2561350"/>
                  <a:gd name="connsiteX6" fmla="*/ 1855734 w 2071892"/>
                  <a:gd name="connsiteY6" fmla="*/ 1487403 h 2561350"/>
                  <a:gd name="connsiteX7" fmla="*/ 1947432 w 2071892"/>
                  <a:gd name="connsiteY7" fmla="*/ 1449629 h 2561350"/>
                  <a:gd name="connsiteX8" fmla="*/ 1947432 w 2071892"/>
                  <a:gd name="connsiteY8" fmla="*/ 2167002 h 2561350"/>
                  <a:gd name="connsiteX9" fmla="*/ 1218301 w 2071892"/>
                  <a:gd name="connsiteY9" fmla="*/ 2167002 h 2561350"/>
                  <a:gd name="connsiteX10" fmla="*/ 1238174 w 2071892"/>
                  <a:gd name="connsiteY10" fmla="*/ 2275300 h 2561350"/>
                  <a:gd name="connsiteX11" fmla="*/ 788118 w 2071892"/>
                  <a:gd name="connsiteY11" fmla="*/ 2277680 h 2561350"/>
                  <a:gd name="connsiteX12" fmla="*/ 818051 w 2071892"/>
                  <a:gd name="connsiteY12" fmla="*/ 2167002 h 2561350"/>
                  <a:gd name="connsiteX13" fmla="*/ 151652 w 2071892"/>
                  <a:gd name="connsiteY13" fmla="*/ 2167002 h 2561350"/>
                  <a:gd name="connsiteX14" fmla="*/ 151652 w 2071892"/>
                  <a:gd name="connsiteY14" fmla="*/ 1458174 h 2561350"/>
                  <a:gd name="connsiteX15" fmla="*/ 246651 w 2071892"/>
                  <a:gd name="connsiteY15" fmla="*/ 1495354 h 2561350"/>
                  <a:gd name="connsiteX16" fmla="*/ 244271 w 2071892"/>
                  <a:gd name="connsiteY16" fmla="*/ 1045298 h 2561350"/>
                  <a:gd name="connsiteX17" fmla="*/ 151652 w 2071892"/>
                  <a:gd name="connsiteY17" fmla="*/ 1071146 h 2561350"/>
                  <a:gd name="connsiteX18" fmla="*/ 105232 w 2071892"/>
                  <a:gd name="connsiteY18" fmla="*/ 382371 h 2561350"/>
                  <a:gd name="connsiteX19" fmla="*/ 823022 w 2071892"/>
                  <a:gd name="connsiteY19" fmla="*/ 389002 h 2561350"/>
                  <a:gd name="connsiteX20" fmla="*/ 788118 w 2071892"/>
                  <a:gd name="connsiteY20" fmla="*/ 283670 h 2561350"/>
                  <a:gd name="connsiteX21" fmla="*/ 1023861 w 2071892"/>
                  <a:gd name="connsiteY21" fmla="*/ 3 h 2561350"/>
                  <a:gd name="connsiteX0" fmla="*/ 1039756 w 2087787"/>
                  <a:gd name="connsiteY0" fmla="*/ 3 h 2561350"/>
                  <a:gd name="connsiteX1" fmla="*/ 1254069 w 2087787"/>
                  <a:gd name="connsiteY1" fmla="*/ 286050 h 2561350"/>
                  <a:gd name="connsiteX2" fmla="*/ 1231933 w 2087787"/>
                  <a:gd name="connsiteY2" fmla="*/ 389002 h 2561350"/>
                  <a:gd name="connsiteX3" fmla="*/ 1983221 w 2087787"/>
                  <a:gd name="connsiteY3" fmla="*/ 369108 h 2561350"/>
                  <a:gd name="connsiteX4" fmla="*/ 1963327 w 2087787"/>
                  <a:gd name="connsiteY4" fmla="*/ 1063389 h 2561350"/>
                  <a:gd name="connsiteX5" fmla="*/ 1874009 w 2087787"/>
                  <a:gd name="connsiteY5" fmla="*/ 1037347 h 2561350"/>
                  <a:gd name="connsiteX6" fmla="*/ 1871629 w 2087787"/>
                  <a:gd name="connsiteY6" fmla="*/ 1487403 h 2561350"/>
                  <a:gd name="connsiteX7" fmla="*/ 1963327 w 2087787"/>
                  <a:gd name="connsiteY7" fmla="*/ 1449629 h 2561350"/>
                  <a:gd name="connsiteX8" fmla="*/ 1963327 w 2087787"/>
                  <a:gd name="connsiteY8" fmla="*/ 2167002 h 2561350"/>
                  <a:gd name="connsiteX9" fmla="*/ 1234196 w 2087787"/>
                  <a:gd name="connsiteY9" fmla="*/ 2167002 h 2561350"/>
                  <a:gd name="connsiteX10" fmla="*/ 1254069 w 2087787"/>
                  <a:gd name="connsiteY10" fmla="*/ 2275300 h 2561350"/>
                  <a:gd name="connsiteX11" fmla="*/ 804013 w 2087787"/>
                  <a:gd name="connsiteY11" fmla="*/ 2277680 h 2561350"/>
                  <a:gd name="connsiteX12" fmla="*/ 833946 w 2087787"/>
                  <a:gd name="connsiteY12" fmla="*/ 2167002 h 2561350"/>
                  <a:gd name="connsiteX13" fmla="*/ 167547 w 2087787"/>
                  <a:gd name="connsiteY13" fmla="*/ 2167002 h 2561350"/>
                  <a:gd name="connsiteX14" fmla="*/ 167547 w 2087787"/>
                  <a:gd name="connsiteY14" fmla="*/ 1458174 h 2561350"/>
                  <a:gd name="connsiteX15" fmla="*/ 262546 w 2087787"/>
                  <a:gd name="connsiteY15" fmla="*/ 1495354 h 2561350"/>
                  <a:gd name="connsiteX16" fmla="*/ 260166 w 2087787"/>
                  <a:gd name="connsiteY16" fmla="*/ 1045298 h 2561350"/>
                  <a:gd name="connsiteX17" fmla="*/ 167547 w 2087787"/>
                  <a:gd name="connsiteY17" fmla="*/ 1071146 h 2561350"/>
                  <a:gd name="connsiteX18" fmla="*/ 121127 w 2087787"/>
                  <a:gd name="connsiteY18" fmla="*/ 382371 h 2561350"/>
                  <a:gd name="connsiteX19" fmla="*/ 838917 w 2087787"/>
                  <a:gd name="connsiteY19" fmla="*/ 389002 h 2561350"/>
                  <a:gd name="connsiteX20" fmla="*/ 804013 w 2087787"/>
                  <a:gd name="connsiteY20" fmla="*/ 283670 h 2561350"/>
                  <a:gd name="connsiteX21" fmla="*/ 1039756 w 2087787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88885"/>
                  <a:gd name="connsiteY0" fmla="*/ 3 h 2561350"/>
                  <a:gd name="connsiteX1" fmla="*/ 1239747 w 2088885"/>
                  <a:gd name="connsiteY1" fmla="*/ 286050 h 2561350"/>
                  <a:gd name="connsiteX2" fmla="*/ 1217611 w 2088885"/>
                  <a:gd name="connsiteY2" fmla="*/ 389002 h 2561350"/>
                  <a:gd name="connsiteX3" fmla="*/ 1968899 w 2088885"/>
                  <a:gd name="connsiteY3" fmla="*/ 369108 h 2561350"/>
                  <a:gd name="connsiteX4" fmla="*/ 1949005 w 2088885"/>
                  <a:gd name="connsiteY4" fmla="*/ 1063389 h 2561350"/>
                  <a:gd name="connsiteX5" fmla="*/ 1859687 w 2088885"/>
                  <a:gd name="connsiteY5" fmla="*/ 1037347 h 2561350"/>
                  <a:gd name="connsiteX6" fmla="*/ 1857307 w 2088885"/>
                  <a:gd name="connsiteY6" fmla="*/ 1487403 h 2561350"/>
                  <a:gd name="connsiteX7" fmla="*/ 1949005 w 2088885"/>
                  <a:gd name="connsiteY7" fmla="*/ 1449629 h 2561350"/>
                  <a:gd name="connsiteX8" fmla="*/ 1949005 w 2088885"/>
                  <a:gd name="connsiteY8" fmla="*/ 2167002 h 2561350"/>
                  <a:gd name="connsiteX9" fmla="*/ 1219874 w 2088885"/>
                  <a:gd name="connsiteY9" fmla="*/ 2167002 h 2561350"/>
                  <a:gd name="connsiteX10" fmla="*/ 1239747 w 2088885"/>
                  <a:gd name="connsiteY10" fmla="*/ 2275300 h 2561350"/>
                  <a:gd name="connsiteX11" fmla="*/ 789691 w 2088885"/>
                  <a:gd name="connsiteY11" fmla="*/ 2277680 h 2561350"/>
                  <a:gd name="connsiteX12" fmla="*/ 819624 w 2088885"/>
                  <a:gd name="connsiteY12" fmla="*/ 2167002 h 2561350"/>
                  <a:gd name="connsiteX13" fmla="*/ 153225 w 2088885"/>
                  <a:gd name="connsiteY13" fmla="*/ 2167002 h 2561350"/>
                  <a:gd name="connsiteX14" fmla="*/ 153225 w 2088885"/>
                  <a:gd name="connsiteY14" fmla="*/ 1458174 h 2561350"/>
                  <a:gd name="connsiteX15" fmla="*/ 248224 w 2088885"/>
                  <a:gd name="connsiteY15" fmla="*/ 1495354 h 2561350"/>
                  <a:gd name="connsiteX16" fmla="*/ 245844 w 2088885"/>
                  <a:gd name="connsiteY16" fmla="*/ 1045298 h 2561350"/>
                  <a:gd name="connsiteX17" fmla="*/ 153225 w 2088885"/>
                  <a:gd name="connsiteY17" fmla="*/ 1071146 h 2561350"/>
                  <a:gd name="connsiteX18" fmla="*/ 106805 w 2088885"/>
                  <a:gd name="connsiteY18" fmla="*/ 382371 h 2561350"/>
                  <a:gd name="connsiteX19" fmla="*/ 824595 w 2088885"/>
                  <a:gd name="connsiteY19" fmla="*/ 389002 h 2561350"/>
                  <a:gd name="connsiteX20" fmla="*/ 789691 w 2088885"/>
                  <a:gd name="connsiteY20" fmla="*/ 283670 h 2561350"/>
                  <a:gd name="connsiteX21" fmla="*/ 1025434 w 208888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102756"/>
                  <a:gd name="connsiteY0" fmla="*/ 3 h 2561350"/>
                  <a:gd name="connsiteX1" fmla="*/ 1239747 w 2102756"/>
                  <a:gd name="connsiteY1" fmla="*/ 286050 h 2561350"/>
                  <a:gd name="connsiteX2" fmla="*/ 1217611 w 2102756"/>
                  <a:gd name="connsiteY2" fmla="*/ 389002 h 2561350"/>
                  <a:gd name="connsiteX3" fmla="*/ 1968899 w 2102756"/>
                  <a:gd name="connsiteY3" fmla="*/ 369108 h 2561350"/>
                  <a:gd name="connsiteX4" fmla="*/ 1949005 w 2102756"/>
                  <a:gd name="connsiteY4" fmla="*/ 1063389 h 2561350"/>
                  <a:gd name="connsiteX5" fmla="*/ 1859687 w 2102756"/>
                  <a:gd name="connsiteY5" fmla="*/ 1037347 h 2561350"/>
                  <a:gd name="connsiteX6" fmla="*/ 1857307 w 2102756"/>
                  <a:gd name="connsiteY6" fmla="*/ 1487403 h 2561350"/>
                  <a:gd name="connsiteX7" fmla="*/ 1995425 w 2102756"/>
                  <a:gd name="connsiteY7" fmla="*/ 1456260 h 2561350"/>
                  <a:gd name="connsiteX8" fmla="*/ 1949005 w 2102756"/>
                  <a:gd name="connsiteY8" fmla="*/ 2167002 h 2561350"/>
                  <a:gd name="connsiteX9" fmla="*/ 1219874 w 2102756"/>
                  <a:gd name="connsiteY9" fmla="*/ 2167002 h 2561350"/>
                  <a:gd name="connsiteX10" fmla="*/ 1239747 w 2102756"/>
                  <a:gd name="connsiteY10" fmla="*/ 2275300 h 2561350"/>
                  <a:gd name="connsiteX11" fmla="*/ 789691 w 2102756"/>
                  <a:gd name="connsiteY11" fmla="*/ 2277680 h 2561350"/>
                  <a:gd name="connsiteX12" fmla="*/ 819624 w 2102756"/>
                  <a:gd name="connsiteY12" fmla="*/ 2167002 h 2561350"/>
                  <a:gd name="connsiteX13" fmla="*/ 153225 w 2102756"/>
                  <a:gd name="connsiteY13" fmla="*/ 2167002 h 2561350"/>
                  <a:gd name="connsiteX14" fmla="*/ 153225 w 2102756"/>
                  <a:gd name="connsiteY14" fmla="*/ 1458174 h 2561350"/>
                  <a:gd name="connsiteX15" fmla="*/ 248224 w 2102756"/>
                  <a:gd name="connsiteY15" fmla="*/ 1495354 h 2561350"/>
                  <a:gd name="connsiteX16" fmla="*/ 245844 w 2102756"/>
                  <a:gd name="connsiteY16" fmla="*/ 1045298 h 2561350"/>
                  <a:gd name="connsiteX17" fmla="*/ 153225 w 2102756"/>
                  <a:gd name="connsiteY17" fmla="*/ 1071146 h 2561350"/>
                  <a:gd name="connsiteX18" fmla="*/ 106805 w 2102756"/>
                  <a:gd name="connsiteY18" fmla="*/ 382371 h 2561350"/>
                  <a:gd name="connsiteX19" fmla="*/ 824595 w 2102756"/>
                  <a:gd name="connsiteY19" fmla="*/ 389002 h 2561350"/>
                  <a:gd name="connsiteX20" fmla="*/ 789691 w 2102756"/>
                  <a:gd name="connsiteY20" fmla="*/ 283670 h 2561350"/>
                  <a:gd name="connsiteX21" fmla="*/ 1025434 w 2102756"/>
                  <a:gd name="connsiteY21" fmla="*/ 3 h 2561350"/>
                  <a:gd name="connsiteX0" fmla="*/ 1025434 w 2076232"/>
                  <a:gd name="connsiteY0" fmla="*/ 3 h 2561350"/>
                  <a:gd name="connsiteX1" fmla="*/ 1239747 w 2076232"/>
                  <a:gd name="connsiteY1" fmla="*/ 286050 h 2561350"/>
                  <a:gd name="connsiteX2" fmla="*/ 1217611 w 2076232"/>
                  <a:gd name="connsiteY2" fmla="*/ 389002 h 2561350"/>
                  <a:gd name="connsiteX3" fmla="*/ 1968899 w 2076232"/>
                  <a:gd name="connsiteY3" fmla="*/ 369108 h 2561350"/>
                  <a:gd name="connsiteX4" fmla="*/ 1949005 w 2076232"/>
                  <a:gd name="connsiteY4" fmla="*/ 1063389 h 2561350"/>
                  <a:gd name="connsiteX5" fmla="*/ 1859687 w 2076232"/>
                  <a:gd name="connsiteY5" fmla="*/ 1037347 h 2561350"/>
                  <a:gd name="connsiteX6" fmla="*/ 1857307 w 2076232"/>
                  <a:gd name="connsiteY6" fmla="*/ 1487403 h 2561350"/>
                  <a:gd name="connsiteX7" fmla="*/ 1995425 w 2076232"/>
                  <a:gd name="connsiteY7" fmla="*/ 1456260 h 2561350"/>
                  <a:gd name="connsiteX8" fmla="*/ 1949005 w 2076232"/>
                  <a:gd name="connsiteY8" fmla="*/ 2167002 h 2561350"/>
                  <a:gd name="connsiteX9" fmla="*/ 1219874 w 2076232"/>
                  <a:gd name="connsiteY9" fmla="*/ 2167002 h 2561350"/>
                  <a:gd name="connsiteX10" fmla="*/ 1239747 w 2076232"/>
                  <a:gd name="connsiteY10" fmla="*/ 2275300 h 2561350"/>
                  <a:gd name="connsiteX11" fmla="*/ 789691 w 2076232"/>
                  <a:gd name="connsiteY11" fmla="*/ 2277680 h 2561350"/>
                  <a:gd name="connsiteX12" fmla="*/ 819624 w 2076232"/>
                  <a:gd name="connsiteY12" fmla="*/ 2167002 h 2561350"/>
                  <a:gd name="connsiteX13" fmla="*/ 153225 w 2076232"/>
                  <a:gd name="connsiteY13" fmla="*/ 2167002 h 2561350"/>
                  <a:gd name="connsiteX14" fmla="*/ 153225 w 2076232"/>
                  <a:gd name="connsiteY14" fmla="*/ 1458174 h 2561350"/>
                  <a:gd name="connsiteX15" fmla="*/ 248224 w 2076232"/>
                  <a:gd name="connsiteY15" fmla="*/ 1495354 h 2561350"/>
                  <a:gd name="connsiteX16" fmla="*/ 245844 w 2076232"/>
                  <a:gd name="connsiteY16" fmla="*/ 1045298 h 2561350"/>
                  <a:gd name="connsiteX17" fmla="*/ 153225 w 2076232"/>
                  <a:gd name="connsiteY17" fmla="*/ 1071146 h 2561350"/>
                  <a:gd name="connsiteX18" fmla="*/ 106805 w 2076232"/>
                  <a:gd name="connsiteY18" fmla="*/ 382371 h 2561350"/>
                  <a:gd name="connsiteX19" fmla="*/ 824595 w 2076232"/>
                  <a:gd name="connsiteY19" fmla="*/ 389002 h 2561350"/>
                  <a:gd name="connsiteX20" fmla="*/ 789691 w 2076232"/>
                  <a:gd name="connsiteY20" fmla="*/ 283670 h 2561350"/>
                  <a:gd name="connsiteX21" fmla="*/ 1025434 w 2076232"/>
                  <a:gd name="connsiteY21" fmla="*/ 3 h 2561350"/>
                  <a:gd name="connsiteX0" fmla="*/ 1025434 w 2077711"/>
                  <a:gd name="connsiteY0" fmla="*/ 3 h 2561350"/>
                  <a:gd name="connsiteX1" fmla="*/ 1239747 w 2077711"/>
                  <a:gd name="connsiteY1" fmla="*/ 286050 h 2561350"/>
                  <a:gd name="connsiteX2" fmla="*/ 1217611 w 2077711"/>
                  <a:gd name="connsiteY2" fmla="*/ 389002 h 2561350"/>
                  <a:gd name="connsiteX3" fmla="*/ 1968899 w 2077711"/>
                  <a:gd name="connsiteY3" fmla="*/ 369108 h 2561350"/>
                  <a:gd name="connsiteX4" fmla="*/ 1949005 w 2077711"/>
                  <a:gd name="connsiteY4" fmla="*/ 1063389 h 2561350"/>
                  <a:gd name="connsiteX5" fmla="*/ 1859687 w 2077711"/>
                  <a:gd name="connsiteY5" fmla="*/ 1037347 h 2561350"/>
                  <a:gd name="connsiteX6" fmla="*/ 1857307 w 2077711"/>
                  <a:gd name="connsiteY6" fmla="*/ 1487403 h 2561350"/>
                  <a:gd name="connsiteX7" fmla="*/ 1995425 w 2077711"/>
                  <a:gd name="connsiteY7" fmla="*/ 1456260 h 2561350"/>
                  <a:gd name="connsiteX8" fmla="*/ 1949005 w 2077711"/>
                  <a:gd name="connsiteY8" fmla="*/ 2167002 h 2561350"/>
                  <a:gd name="connsiteX9" fmla="*/ 1219874 w 2077711"/>
                  <a:gd name="connsiteY9" fmla="*/ 2167002 h 2561350"/>
                  <a:gd name="connsiteX10" fmla="*/ 1239747 w 2077711"/>
                  <a:gd name="connsiteY10" fmla="*/ 2275300 h 2561350"/>
                  <a:gd name="connsiteX11" fmla="*/ 789691 w 2077711"/>
                  <a:gd name="connsiteY11" fmla="*/ 2277680 h 2561350"/>
                  <a:gd name="connsiteX12" fmla="*/ 819624 w 2077711"/>
                  <a:gd name="connsiteY12" fmla="*/ 2167002 h 2561350"/>
                  <a:gd name="connsiteX13" fmla="*/ 153225 w 2077711"/>
                  <a:gd name="connsiteY13" fmla="*/ 2167002 h 2561350"/>
                  <a:gd name="connsiteX14" fmla="*/ 153225 w 2077711"/>
                  <a:gd name="connsiteY14" fmla="*/ 1458174 h 2561350"/>
                  <a:gd name="connsiteX15" fmla="*/ 248224 w 2077711"/>
                  <a:gd name="connsiteY15" fmla="*/ 1495354 h 2561350"/>
                  <a:gd name="connsiteX16" fmla="*/ 245844 w 2077711"/>
                  <a:gd name="connsiteY16" fmla="*/ 1045298 h 2561350"/>
                  <a:gd name="connsiteX17" fmla="*/ 153225 w 2077711"/>
                  <a:gd name="connsiteY17" fmla="*/ 1071146 h 2561350"/>
                  <a:gd name="connsiteX18" fmla="*/ 106805 w 2077711"/>
                  <a:gd name="connsiteY18" fmla="*/ 382371 h 2561350"/>
                  <a:gd name="connsiteX19" fmla="*/ 824595 w 2077711"/>
                  <a:gd name="connsiteY19" fmla="*/ 389002 h 2561350"/>
                  <a:gd name="connsiteX20" fmla="*/ 789691 w 2077711"/>
                  <a:gd name="connsiteY20" fmla="*/ 283670 h 2561350"/>
                  <a:gd name="connsiteX21" fmla="*/ 1025434 w 2077711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13436 w 2082173"/>
                  <a:gd name="connsiteY14" fmla="*/ 1511225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38495 w 2095234"/>
                  <a:gd name="connsiteY0" fmla="*/ 3 h 2561350"/>
                  <a:gd name="connsiteX1" fmla="*/ 1252808 w 2095234"/>
                  <a:gd name="connsiteY1" fmla="*/ 286050 h 2561350"/>
                  <a:gd name="connsiteX2" fmla="*/ 1230672 w 2095234"/>
                  <a:gd name="connsiteY2" fmla="*/ 389002 h 2561350"/>
                  <a:gd name="connsiteX3" fmla="*/ 1981960 w 2095234"/>
                  <a:gd name="connsiteY3" fmla="*/ 369108 h 2561350"/>
                  <a:gd name="connsiteX4" fmla="*/ 1975328 w 2095234"/>
                  <a:gd name="connsiteY4" fmla="*/ 1096546 h 2561350"/>
                  <a:gd name="connsiteX5" fmla="*/ 1872748 w 2095234"/>
                  <a:gd name="connsiteY5" fmla="*/ 1037347 h 2561350"/>
                  <a:gd name="connsiteX6" fmla="*/ 1857106 w 2095234"/>
                  <a:gd name="connsiteY6" fmla="*/ 1520560 h 2561350"/>
                  <a:gd name="connsiteX7" fmla="*/ 2008486 w 2095234"/>
                  <a:gd name="connsiteY7" fmla="*/ 1456260 h 2561350"/>
                  <a:gd name="connsiteX8" fmla="*/ 1962066 w 2095234"/>
                  <a:gd name="connsiteY8" fmla="*/ 2180265 h 2561350"/>
                  <a:gd name="connsiteX9" fmla="*/ 1232935 w 2095234"/>
                  <a:gd name="connsiteY9" fmla="*/ 2167002 h 2561350"/>
                  <a:gd name="connsiteX10" fmla="*/ 1252808 w 2095234"/>
                  <a:gd name="connsiteY10" fmla="*/ 2275300 h 2561350"/>
                  <a:gd name="connsiteX11" fmla="*/ 802752 w 2095234"/>
                  <a:gd name="connsiteY11" fmla="*/ 2277680 h 2561350"/>
                  <a:gd name="connsiteX12" fmla="*/ 832685 w 2095234"/>
                  <a:gd name="connsiteY12" fmla="*/ 2167002 h 2561350"/>
                  <a:gd name="connsiteX13" fmla="*/ 139760 w 2095234"/>
                  <a:gd name="connsiteY13" fmla="*/ 2200159 h 2561350"/>
                  <a:gd name="connsiteX14" fmla="*/ 119866 w 2095234"/>
                  <a:gd name="connsiteY14" fmla="*/ 1497962 h 2561350"/>
                  <a:gd name="connsiteX15" fmla="*/ 281179 w 2095234"/>
                  <a:gd name="connsiteY15" fmla="*/ 1561668 h 2561350"/>
                  <a:gd name="connsiteX16" fmla="*/ 258905 w 2095234"/>
                  <a:gd name="connsiteY16" fmla="*/ 1045298 h 2561350"/>
                  <a:gd name="connsiteX17" fmla="*/ 146392 w 2095234"/>
                  <a:gd name="connsiteY17" fmla="*/ 1091040 h 2561350"/>
                  <a:gd name="connsiteX18" fmla="*/ 119866 w 2095234"/>
                  <a:gd name="connsiteY18" fmla="*/ 382371 h 2561350"/>
                  <a:gd name="connsiteX19" fmla="*/ 837656 w 2095234"/>
                  <a:gd name="connsiteY19" fmla="*/ 389002 h 2561350"/>
                  <a:gd name="connsiteX20" fmla="*/ 802752 w 2095234"/>
                  <a:gd name="connsiteY20" fmla="*/ 283670 h 2561350"/>
                  <a:gd name="connsiteX21" fmla="*/ 1038495 w 2095234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01239 w 2076607"/>
                  <a:gd name="connsiteY17" fmla="*/ 382371 h 2561350"/>
                  <a:gd name="connsiteX18" fmla="*/ 819029 w 2076607"/>
                  <a:gd name="connsiteY18" fmla="*/ 389002 h 2561350"/>
                  <a:gd name="connsiteX19" fmla="*/ 784125 w 2076607"/>
                  <a:gd name="connsiteY19" fmla="*/ 283670 h 2561350"/>
                  <a:gd name="connsiteX20" fmla="*/ 1019868 w 2076607"/>
                  <a:gd name="connsiteY20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36388 w 2076607"/>
                  <a:gd name="connsiteY17" fmla="*/ 727479 h 2561350"/>
                  <a:gd name="connsiteX18" fmla="*/ 101239 w 2076607"/>
                  <a:gd name="connsiteY18" fmla="*/ 382371 h 2561350"/>
                  <a:gd name="connsiteX19" fmla="*/ 819029 w 2076607"/>
                  <a:gd name="connsiteY19" fmla="*/ 389002 h 2561350"/>
                  <a:gd name="connsiteX20" fmla="*/ 784125 w 2076607"/>
                  <a:gd name="connsiteY20" fmla="*/ 283670 h 2561350"/>
                  <a:gd name="connsiteX21" fmla="*/ 1019868 w 2076607"/>
                  <a:gd name="connsiteY21" fmla="*/ 3 h 2561350"/>
                  <a:gd name="connsiteX0" fmla="*/ 1030195 w 2086934"/>
                  <a:gd name="connsiteY0" fmla="*/ 3 h 2561350"/>
                  <a:gd name="connsiteX1" fmla="*/ 1244508 w 2086934"/>
                  <a:gd name="connsiteY1" fmla="*/ 286050 h 2561350"/>
                  <a:gd name="connsiteX2" fmla="*/ 1222372 w 2086934"/>
                  <a:gd name="connsiteY2" fmla="*/ 389002 h 2561350"/>
                  <a:gd name="connsiteX3" fmla="*/ 1973660 w 2086934"/>
                  <a:gd name="connsiteY3" fmla="*/ 369108 h 2561350"/>
                  <a:gd name="connsiteX4" fmla="*/ 1967028 w 2086934"/>
                  <a:gd name="connsiteY4" fmla="*/ 1096546 h 2561350"/>
                  <a:gd name="connsiteX5" fmla="*/ 1864448 w 2086934"/>
                  <a:gd name="connsiteY5" fmla="*/ 1037347 h 2561350"/>
                  <a:gd name="connsiteX6" fmla="*/ 1848806 w 2086934"/>
                  <a:gd name="connsiteY6" fmla="*/ 1520560 h 2561350"/>
                  <a:gd name="connsiteX7" fmla="*/ 2000186 w 2086934"/>
                  <a:gd name="connsiteY7" fmla="*/ 1456260 h 2561350"/>
                  <a:gd name="connsiteX8" fmla="*/ 1953766 w 2086934"/>
                  <a:gd name="connsiteY8" fmla="*/ 2180265 h 2561350"/>
                  <a:gd name="connsiteX9" fmla="*/ 1224635 w 2086934"/>
                  <a:gd name="connsiteY9" fmla="*/ 2167002 h 2561350"/>
                  <a:gd name="connsiteX10" fmla="*/ 1244508 w 2086934"/>
                  <a:gd name="connsiteY10" fmla="*/ 2275300 h 2561350"/>
                  <a:gd name="connsiteX11" fmla="*/ 794452 w 2086934"/>
                  <a:gd name="connsiteY11" fmla="*/ 2277680 h 2561350"/>
                  <a:gd name="connsiteX12" fmla="*/ 824385 w 2086934"/>
                  <a:gd name="connsiteY12" fmla="*/ 2167002 h 2561350"/>
                  <a:gd name="connsiteX13" fmla="*/ 131460 w 2086934"/>
                  <a:gd name="connsiteY13" fmla="*/ 2200159 h 2561350"/>
                  <a:gd name="connsiteX14" fmla="*/ 111566 w 2086934"/>
                  <a:gd name="connsiteY14" fmla="*/ 1497962 h 2561350"/>
                  <a:gd name="connsiteX15" fmla="*/ 272879 w 2086934"/>
                  <a:gd name="connsiteY15" fmla="*/ 1561668 h 2561350"/>
                  <a:gd name="connsiteX16" fmla="*/ 250605 w 2086934"/>
                  <a:gd name="connsiteY16" fmla="*/ 1045298 h 2561350"/>
                  <a:gd name="connsiteX17" fmla="*/ 9943 w 2086934"/>
                  <a:gd name="connsiteY17" fmla="*/ 1018431 h 2561350"/>
                  <a:gd name="connsiteX18" fmla="*/ 111566 w 2086934"/>
                  <a:gd name="connsiteY18" fmla="*/ 382371 h 2561350"/>
                  <a:gd name="connsiteX19" fmla="*/ 829356 w 2086934"/>
                  <a:gd name="connsiteY19" fmla="*/ 389002 h 2561350"/>
                  <a:gd name="connsiteX20" fmla="*/ 794452 w 2086934"/>
                  <a:gd name="connsiteY20" fmla="*/ 283670 h 2561350"/>
                  <a:gd name="connsiteX21" fmla="*/ 1030195 w 2086934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270566 w 2084621"/>
                  <a:gd name="connsiteY14" fmla="*/ 1561668 h 2561350"/>
                  <a:gd name="connsiteX15" fmla="*/ 248292 w 2084621"/>
                  <a:gd name="connsiteY15" fmla="*/ 1045298 h 2561350"/>
                  <a:gd name="connsiteX16" fmla="*/ 7630 w 2084621"/>
                  <a:gd name="connsiteY16" fmla="*/ 1018431 h 2561350"/>
                  <a:gd name="connsiteX17" fmla="*/ 109253 w 2084621"/>
                  <a:gd name="connsiteY17" fmla="*/ 382371 h 2561350"/>
                  <a:gd name="connsiteX18" fmla="*/ 827043 w 2084621"/>
                  <a:gd name="connsiteY18" fmla="*/ 389002 h 2561350"/>
                  <a:gd name="connsiteX19" fmla="*/ 792139 w 2084621"/>
                  <a:gd name="connsiteY19" fmla="*/ 283670 h 2561350"/>
                  <a:gd name="connsiteX20" fmla="*/ 1027882 w 2084621"/>
                  <a:gd name="connsiteY20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76730 w 2084621"/>
                  <a:gd name="connsiteY14" fmla="*/ 1866419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33820 w 2090559"/>
                  <a:gd name="connsiteY0" fmla="*/ 3 h 2561350"/>
                  <a:gd name="connsiteX1" fmla="*/ 1248133 w 2090559"/>
                  <a:gd name="connsiteY1" fmla="*/ 286050 h 2561350"/>
                  <a:gd name="connsiteX2" fmla="*/ 1225997 w 2090559"/>
                  <a:gd name="connsiteY2" fmla="*/ 389002 h 2561350"/>
                  <a:gd name="connsiteX3" fmla="*/ 1977285 w 2090559"/>
                  <a:gd name="connsiteY3" fmla="*/ 369108 h 2561350"/>
                  <a:gd name="connsiteX4" fmla="*/ 1970653 w 2090559"/>
                  <a:gd name="connsiteY4" fmla="*/ 1096546 h 2561350"/>
                  <a:gd name="connsiteX5" fmla="*/ 1868073 w 2090559"/>
                  <a:gd name="connsiteY5" fmla="*/ 1037347 h 2561350"/>
                  <a:gd name="connsiteX6" fmla="*/ 1852431 w 2090559"/>
                  <a:gd name="connsiteY6" fmla="*/ 1520560 h 2561350"/>
                  <a:gd name="connsiteX7" fmla="*/ 2003811 w 2090559"/>
                  <a:gd name="connsiteY7" fmla="*/ 1456260 h 2561350"/>
                  <a:gd name="connsiteX8" fmla="*/ 1957391 w 2090559"/>
                  <a:gd name="connsiteY8" fmla="*/ 2180265 h 2561350"/>
                  <a:gd name="connsiteX9" fmla="*/ 1228260 w 2090559"/>
                  <a:gd name="connsiteY9" fmla="*/ 2167002 h 2561350"/>
                  <a:gd name="connsiteX10" fmla="*/ 1248133 w 2090559"/>
                  <a:gd name="connsiteY10" fmla="*/ 2275300 h 2561350"/>
                  <a:gd name="connsiteX11" fmla="*/ 798077 w 2090559"/>
                  <a:gd name="connsiteY11" fmla="*/ 2277680 h 2561350"/>
                  <a:gd name="connsiteX12" fmla="*/ 828010 w 2090559"/>
                  <a:gd name="connsiteY12" fmla="*/ 2167002 h 2561350"/>
                  <a:gd name="connsiteX13" fmla="*/ 135085 w 2090559"/>
                  <a:gd name="connsiteY13" fmla="*/ 2200159 h 2561350"/>
                  <a:gd name="connsiteX14" fmla="*/ 6108 w 2090559"/>
                  <a:gd name="connsiteY14" fmla="*/ 1657531 h 2561350"/>
                  <a:gd name="connsiteX15" fmla="*/ 276504 w 2090559"/>
                  <a:gd name="connsiteY15" fmla="*/ 1561668 h 2561350"/>
                  <a:gd name="connsiteX16" fmla="*/ 254230 w 2090559"/>
                  <a:gd name="connsiteY16" fmla="*/ 1045298 h 2561350"/>
                  <a:gd name="connsiteX17" fmla="*/ 13568 w 2090559"/>
                  <a:gd name="connsiteY17" fmla="*/ 1018431 h 2561350"/>
                  <a:gd name="connsiteX18" fmla="*/ 115191 w 2090559"/>
                  <a:gd name="connsiteY18" fmla="*/ 382371 h 2561350"/>
                  <a:gd name="connsiteX19" fmla="*/ 832981 w 2090559"/>
                  <a:gd name="connsiteY19" fmla="*/ 389002 h 2561350"/>
                  <a:gd name="connsiteX20" fmla="*/ 798077 w 2090559"/>
                  <a:gd name="connsiteY20" fmla="*/ 283670 h 2561350"/>
                  <a:gd name="connsiteX21" fmla="*/ 1033820 w 2090559"/>
                  <a:gd name="connsiteY21" fmla="*/ 3 h 2561350"/>
                  <a:gd name="connsiteX0" fmla="*/ 1032856 w 2089595"/>
                  <a:gd name="connsiteY0" fmla="*/ 3 h 2561350"/>
                  <a:gd name="connsiteX1" fmla="*/ 1247169 w 2089595"/>
                  <a:gd name="connsiteY1" fmla="*/ 286050 h 2561350"/>
                  <a:gd name="connsiteX2" fmla="*/ 1225033 w 2089595"/>
                  <a:gd name="connsiteY2" fmla="*/ 389002 h 2561350"/>
                  <a:gd name="connsiteX3" fmla="*/ 1976321 w 2089595"/>
                  <a:gd name="connsiteY3" fmla="*/ 369108 h 2561350"/>
                  <a:gd name="connsiteX4" fmla="*/ 1969689 w 2089595"/>
                  <a:gd name="connsiteY4" fmla="*/ 1096546 h 2561350"/>
                  <a:gd name="connsiteX5" fmla="*/ 1867109 w 2089595"/>
                  <a:gd name="connsiteY5" fmla="*/ 1037347 h 2561350"/>
                  <a:gd name="connsiteX6" fmla="*/ 1851467 w 2089595"/>
                  <a:gd name="connsiteY6" fmla="*/ 1520560 h 2561350"/>
                  <a:gd name="connsiteX7" fmla="*/ 2002847 w 2089595"/>
                  <a:gd name="connsiteY7" fmla="*/ 1456260 h 2561350"/>
                  <a:gd name="connsiteX8" fmla="*/ 1956427 w 2089595"/>
                  <a:gd name="connsiteY8" fmla="*/ 2180265 h 2561350"/>
                  <a:gd name="connsiteX9" fmla="*/ 1227296 w 2089595"/>
                  <a:gd name="connsiteY9" fmla="*/ 2167002 h 2561350"/>
                  <a:gd name="connsiteX10" fmla="*/ 1247169 w 2089595"/>
                  <a:gd name="connsiteY10" fmla="*/ 2275300 h 2561350"/>
                  <a:gd name="connsiteX11" fmla="*/ 797113 w 2089595"/>
                  <a:gd name="connsiteY11" fmla="*/ 2277680 h 2561350"/>
                  <a:gd name="connsiteX12" fmla="*/ 827046 w 2089595"/>
                  <a:gd name="connsiteY12" fmla="*/ 2167002 h 2561350"/>
                  <a:gd name="connsiteX13" fmla="*/ 134121 w 2089595"/>
                  <a:gd name="connsiteY13" fmla="*/ 2200159 h 2561350"/>
                  <a:gd name="connsiteX14" fmla="*/ 5144 w 2089595"/>
                  <a:gd name="connsiteY14" fmla="*/ 1657531 h 2561350"/>
                  <a:gd name="connsiteX15" fmla="*/ 275540 w 2089595"/>
                  <a:gd name="connsiteY15" fmla="*/ 1561668 h 2561350"/>
                  <a:gd name="connsiteX16" fmla="*/ 253266 w 2089595"/>
                  <a:gd name="connsiteY16" fmla="*/ 1045298 h 2561350"/>
                  <a:gd name="connsiteX17" fmla="*/ 12604 w 2089595"/>
                  <a:gd name="connsiteY17" fmla="*/ 1018431 h 2561350"/>
                  <a:gd name="connsiteX18" fmla="*/ 114227 w 2089595"/>
                  <a:gd name="connsiteY18" fmla="*/ 382371 h 2561350"/>
                  <a:gd name="connsiteX19" fmla="*/ 832017 w 2089595"/>
                  <a:gd name="connsiteY19" fmla="*/ 389002 h 2561350"/>
                  <a:gd name="connsiteX20" fmla="*/ 797113 w 2089595"/>
                  <a:gd name="connsiteY20" fmla="*/ 283670 h 2561350"/>
                  <a:gd name="connsiteX21" fmla="*/ 1032856 w 2089595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863015 w 2081039"/>
                  <a:gd name="connsiteY4" fmla="*/ 1037347 h 2561350"/>
                  <a:gd name="connsiteX5" fmla="*/ 1847373 w 2081039"/>
                  <a:gd name="connsiteY5" fmla="*/ 1520560 h 2561350"/>
                  <a:gd name="connsiteX6" fmla="*/ 1998753 w 2081039"/>
                  <a:gd name="connsiteY6" fmla="*/ 1456260 h 2561350"/>
                  <a:gd name="connsiteX7" fmla="*/ 1952333 w 2081039"/>
                  <a:gd name="connsiteY7" fmla="*/ 2180265 h 2561350"/>
                  <a:gd name="connsiteX8" fmla="*/ 1223202 w 2081039"/>
                  <a:gd name="connsiteY8" fmla="*/ 2167002 h 2561350"/>
                  <a:gd name="connsiteX9" fmla="*/ 1243075 w 2081039"/>
                  <a:gd name="connsiteY9" fmla="*/ 2275300 h 2561350"/>
                  <a:gd name="connsiteX10" fmla="*/ 793019 w 2081039"/>
                  <a:gd name="connsiteY10" fmla="*/ 2277680 h 2561350"/>
                  <a:gd name="connsiteX11" fmla="*/ 822952 w 2081039"/>
                  <a:gd name="connsiteY11" fmla="*/ 2167002 h 2561350"/>
                  <a:gd name="connsiteX12" fmla="*/ 130027 w 2081039"/>
                  <a:gd name="connsiteY12" fmla="*/ 2200159 h 2561350"/>
                  <a:gd name="connsiteX13" fmla="*/ 1050 w 2081039"/>
                  <a:gd name="connsiteY13" fmla="*/ 1657531 h 2561350"/>
                  <a:gd name="connsiteX14" fmla="*/ 271446 w 2081039"/>
                  <a:gd name="connsiteY14" fmla="*/ 1561668 h 2561350"/>
                  <a:gd name="connsiteX15" fmla="*/ 249172 w 2081039"/>
                  <a:gd name="connsiteY15" fmla="*/ 1045298 h 2561350"/>
                  <a:gd name="connsiteX16" fmla="*/ 8510 w 2081039"/>
                  <a:gd name="connsiteY16" fmla="*/ 1018431 h 2561350"/>
                  <a:gd name="connsiteX17" fmla="*/ 110133 w 2081039"/>
                  <a:gd name="connsiteY17" fmla="*/ 382371 h 2561350"/>
                  <a:gd name="connsiteX18" fmla="*/ 827923 w 2081039"/>
                  <a:gd name="connsiteY18" fmla="*/ 389002 h 2561350"/>
                  <a:gd name="connsiteX19" fmla="*/ 793019 w 2081039"/>
                  <a:gd name="connsiteY19" fmla="*/ 283670 h 2561350"/>
                  <a:gd name="connsiteX20" fmla="*/ 1028762 w 2081039"/>
                  <a:gd name="connsiteY20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933270 w 2081039"/>
                  <a:gd name="connsiteY4" fmla="*/ 764780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890996 w 2072429"/>
                  <a:gd name="connsiteY7" fmla="*/ 1722186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47373 w 2072429"/>
                  <a:gd name="connsiteY5" fmla="*/ 1535481 h 2561350"/>
                  <a:gd name="connsiteX6" fmla="*/ 2065070 w 2072429"/>
                  <a:gd name="connsiteY6" fmla="*/ 1597847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997927 w 2072429"/>
                  <a:gd name="connsiteY5" fmla="*/ 118007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70777 w 2069564"/>
                  <a:gd name="connsiteY16" fmla="*/ 1028015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58483 w 2069564"/>
                  <a:gd name="connsiteY15" fmla="*/ 1557347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58483 w 2069564"/>
                  <a:gd name="connsiteY15" fmla="*/ 1557347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362 w 2069164"/>
                  <a:gd name="connsiteY0" fmla="*/ 3 h 2561350"/>
                  <a:gd name="connsiteX1" fmla="*/ 1242675 w 2069164"/>
                  <a:gd name="connsiteY1" fmla="*/ 286050 h 2561350"/>
                  <a:gd name="connsiteX2" fmla="*/ 1220539 w 2069164"/>
                  <a:gd name="connsiteY2" fmla="*/ 389002 h 2561350"/>
                  <a:gd name="connsiteX3" fmla="*/ 1959393 w 2069164"/>
                  <a:gd name="connsiteY3" fmla="*/ 361648 h 2561350"/>
                  <a:gd name="connsiteX4" fmla="*/ 2067156 w 2069164"/>
                  <a:gd name="connsiteY4" fmla="*/ 961234 h 2561350"/>
                  <a:gd name="connsiteX5" fmla="*/ 1880648 w 2069164"/>
                  <a:gd name="connsiteY5" fmla="*/ 1030865 h 2561350"/>
                  <a:gd name="connsiteX6" fmla="*/ 1846973 w 2069164"/>
                  <a:gd name="connsiteY6" fmla="*/ 1535481 h 2561350"/>
                  <a:gd name="connsiteX7" fmla="*/ 2064670 w 2069164"/>
                  <a:gd name="connsiteY7" fmla="*/ 1597847 h 2561350"/>
                  <a:gd name="connsiteX8" fmla="*/ 1951933 w 2069164"/>
                  <a:gd name="connsiteY8" fmla="*/ 2180265 h 2561350"/>
                  <a:gd name="connsiteX9" fmla="*/ 1222802 w 2069164"/>
                  <a:gd name="connsiteY9" fmla="*/ 2167002 h 2561350"/>
                  <a:gd name="connsiteX10" fmla="*/ 1242675 w 2069164"/>
                  <a:gd name="connsiteY10" fmla="*/ 2275300 h 2561350"/>
                  <a:gd name="connsiteX11" fmla="*/ 792619 w 2069164"/>
                  <a:gd name="connsiteY11" fmla="*/ 2277680 h 2561350"/>
                  <a:gd name="connsiteX12" fmla="*/ 822552 w 2069164"/>
                  <a:gd name="connsiteY12" fmla="*/ 2167002 h 2561350"/>
                  <a:gd name="connsiteX13" fmla="*/ 129627 w 2069164"/>
                  <a:gd name="connsiteY13" fmla="*/ 2200159 h 2561350"/>
                  <a:gd name="connsiteX14" fmla="*/ 650 w 2069164"/>
                  <a:gd name="connsiteY14" fmla="*/ 1657531 h 2561350"/>
                  <a:gd name="connsiteX15" fmla="*/ 258083 w 2069164"/>
                  <a:gd name="connsiteY15" fmla="*/ 1557347 h 2561350"/>
                  <a:gd name="connsiteX16" fmla="*/ 270377 w 2069164"/>
                  <a:gd name="connsiteY16" fmla="*/ 1028015 h 2561350"/>
                  <a:gd name="connsiteX17" fmla="*/ 29715 w 2069164"/>
                  <a:gd name="connsiteY17" fmla="*/ 1005469 h 2561350"/>
                  <a:gd name="connsiteX18" fmla="*/ 109733 w 2069164"/>
                  <a:gd name="connsiteY18" fmla="*/ 382371 h 2561350"/>
                  <a:gd name="connsiteX19" fmla="*/ 827523 w 2069164"/>
                  <a:gd name="connsiteY19" fmla="*/ 389002 h 2561350"/>
                  <a:gd name="connsiteX20" fmla="*/ 792619 w 2069164"/>
                  <a:gd name="connsiteY20" fmla="*/ 283670 h 2561350"/>
                  <a:gd name="connsiteX21" fmla="*/ 1028362 w 206916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69727 w 2068514"/>
                  <a:gd name="connsiteY16" fmla="*/ 1028015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69727 w 2068514"/>
                  <a:gd name="connsiteY16" fmla="*/ 1028015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64020 w 2066875"/>
                  <a:gd name="connsiteY7" fmla="*/ 1597847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19452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19452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19452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952"/>
                  <a:gd name="connsiteY0" fmla="*/ 3 h 2561350"/>
                  <a:gd name="connsiteX1" fmla="*/ 1242025 w 2066952"/>
                  <a:gd name="connsiteY1" fmla="*/ 286050 h 2561350"/>
                  <a:gd name="connsiteX2" fmla="*/ 1219889 w 2066952"/>
                  <a:gd name="connsiteY2" fmla="*/ 389002 h 2561350"/>
                  <a:gd name="connsiteX3" fmla="*/ 1963063 w 2066952"/>
                  <a:gd name="connsiteY3" fmla="*/ 357327 h 2561350"/>
                  <a:gd name="connsiteX4" fmla="*/ 2066506 w 2066952"/>
                  <a:gd name="connsiteY4" fmla="*/ 961234 h 2561350"/>
                  <a:gd name="connsiteX5" fmla="*/ 1862717 w 2066952"/>
                  <a:gd name="connsiteY5" fmla="*/ 1056790 h 2561350"/>
                  <a:gd name="connsiteX6" fmla="*/ 1824721 w 2066952"/>
                  <a:gd name="connsiteY6" fmla="*/ 1531159 h 2561350"/>
                  <a:gd name="connsiteX7" fmla="*/ 2042416 w 2066952"/>
                  <a:gd name="connsiteY7" fmla="*/ 1619452 h 2561350"/>
                  <a:gd name="connsiteX8" fmla="*/ 1951283 w 2066952"/>
                  <a:gd name="connsiteY8" fmla="*/ 2180265 h 2561350"/>
                  <a:gd name="connsiteX9" fmla="*/ 1222152 w 2066952"/>
                  <a:gd name="connsiteY9" fmla="*/ 2167002 h 2561350"/>
                  <a:gd name="connsiteX10" fmla="*/ 1242025 w 2066952"/>
                  <a:gd name="connsiteY10" fmla="*/ 2275300 h 2561350"/>
                  <a:gd name="connsiteX11" fmla="*/ 791969 w 2066952"/>
                  <a:gd name="connsiteY11" fmla="*/ 2277680 h 2561350"/>
                  <a:gd name="connsiteX12" fmla="*/ 821902 w 2066952"/>
                  <a:gd name="connsiteY12" fmla="*/ 2167002 h 2561350"/>
                  <a:gd name="connsiteX13" fmla="*/ 128977 w 2066952"/>
                  <a:gd name="connsiteY13" fmla="*/ 2200159 h 2561350"/>
                  <a:gd name="connsiteX14" fmla="*/ 0 w 2066952"/>
                  <a:gd name="connsiteY14" fmla="*/ 1657531 h 2561350"/>
                  <a:gd name="connsiteX15" fmla="*/ 257433 w 2066952"/>
                  <a:gd name="connsiteY15" fmla="*/ 1557347 h 2561350"/>
                  <a:gd name="connsiteX16" fmla="*/ 239483 w 2066952"/>
                  <a:gd name="connsiteY16" fmla="*/ 1049619 h 2561350"/>
                  <a:gd name="connsiteX17" fmla="*/ 29065 w 2066952"/>
                  <a:gd name="connsiteY17" fmla="*/ 1005469 h 2561350"/>
                  <a:gd name="connsiteX18" fmla="*/ 100444 w 2066952"/>
                  <a:gd name="connsiteY18" fmla="*/ 369408 h 2561350"/>
                  <a:gd name="connsiteX19" fmla="*/ 826873 w 2066952"/>
                  <a:gd name="connsiteY19" fmla="*/ 389002 h 2561350"/>
                  <a:gd name="connsiteX20" fmla="*/ 791969 w 2066952"/>
                  <a:gd name="connsiteY20" fmla="*/ 283670 h 2561350"/>
                  <a:gd name="connsiteX21" fmla="*/ 1027712 w 2066952"/>
                  <a:gd name="connsiteY21" fmla="*/ 3 h 2561350"/>
                  <a:gd name="connsiteX0" fmla="*/ 1027712 w 2067063"/>
                  <a:gd name="connsiteY0" fmla="*/ 3 h 2561350"/>
                  <a:gd name="connsiteX1" fmla="*/ 1242025 w 2067063"/>
                  <a:gd name="connsiteY1" fmla="*/ 286050 h 2561350"/>
                  <a:gd name="connsiteX2" fmla="*/ 1219889 w 2067063"/>
                  <a:gd name="connsiteY2" fmla="*/ 389002 h 2561350"/>
                  <a:gd name="connsiteX3" fmla="*/ 1967384 w 2067063"/>
                  <a:gd name="connsiteY3" fmla="*/ 344364 h 2561350"/>
                  <a:gd name="connsiteX4" fmla="*/ 2066506 w 2067063"/>
                  <a:gd name="connsiteY4" fmla="*/ 961234 h 2561350"/>
                  <a:gd name="connsiteX5" fmla="*/ 1862717 w 2067063"/>
                  <a:gd name="connsiteY5" fmla="*/ 1056790 h 2561350"/>
                  <a:gd name="connsiteX6" fmla="*/ 1824721 w 2067063"/>
                  <a:gd name="connsiteY6" fmla="*/ 1531159 h 2561350"/>
                  <a:gd name="connsiteX7" fmla="*/ 2042416 w 2067063"/>
                  <a:gd name="connsiteY7" fmla="*/ 1619452 h 2561350"/>
                  <a:gd name="connsiteX8" fmla="*/ 1951283 w 2067063"/>
                  <a:gd name="connsiteY8" fmla="*/ 2180265 h 2561350"/>
                  <a:gd name="connsiteX9" fmla="*/ 1222152 w 2067063"/>
                  <a:gd name="connsiteY9" fmla="*/ 2167002 h 2561350"/>
                  <a:gd name="connsiteX10" fmla="*/ 1242025 w 2067063"/>
                  <a:gd name="connsiteY10" fmla="*/ 2275300 h 2561350"/>
                  <a:gd name="connsiteX11" fmla="*/ 791969 w 2067063"/>
                  <a:gd name="connsiteY11" fmla="*/ 2277680 h 2561350"/>
                  <a:gd name="connsiteX12" fmla="*/ 821902 w 2067063"/>
                  <a:gd name="connsiteY12" fmla="*/ 2167002 h 2561350"/>
                  <a:gd name="connsiteX13" fmla="*/ 128977 w 2067063"/>
                  <a:gd name="connsiteY13" fmla="*/ 2200159 h 2561350"/>
                  <a:gd name="connsiteX14" fmla="*/ 0 w 2067063"/>
                  <a:gd name="connsiteY14" fmla="*/ 1657531 h 2561350"/>
                  <a:gd name="connsiteX15" fmla="*/ 257433 w 2067063"/>
                  <a:gd name="connsiteY15" fmla="*/ 1557347 h 2561350"/>
                  <a:gd name="connsiteX16" fmla="*/ 239483 w 2067063"/>
                  <a:gd name="connsiteY16" fmla="*/ 1049619 h 2561350"/>
                  <a:gd name="connsiteX17" fmla="*/ 29065 w 2067063"/>
                  <a:gd name="connsiteY17" fmla="*/ 1005469 h 2561350"/>
                  <a:gd name="connsiteX18" fmla="*/ 100444 w 2067063"/>
                  <a:gd name="connsiteY18" fmla="*/ 369408 h 2561350"/>
                  <a:gd name="connsiteX19" fmla="*/ 826873 w 2067063"/>
                  <a:gd name="connsiteY19" fmla="*/ 389002 h 2561350"/>
                  <a:gd name="connsiteX20" fmla="*/ 791969 w 2067063"/>
                  <a:gd name="connsiteY20" fmla="*/ 283670 h 2561350"/>
                  <a:gd name="connsiteX21" fmla="*/ 1027712 w 2067063"/>
                  <a:gd name="connsiteY21" fmla="*/ 3 h 2561350"/>
                  <a:gd name="connsiteX0" fmla="*/ 1027712 w 2067063"/>
                  <a:gd name="connsiteY0" fmla="*/ 3 h 2561350"/>
                  <a:gd name="connsiteX1" fmla="*/ 1242025 w 2067063"/>
                  <a:gd name="connsiteY1" fmla="*/ 286050 h 2561350"/>
                  <a:gd name="connsiteX2" fmla="*/ 1219889 w 2067063"/>
                  <a:gd name="connsiteY2" fmla="*/ 389002 h 2561350"/>
                  <a:gd name="connsiteX3" fmla="*/ 1967384 w 2067063"/>
                  <a:gd name="connsiteY3" fmla="*/ 344364 h 2561350"/>
                  <a:gd name="connsiteX4" fmla="*/ 2066506 w 2067063"/>
                  <a:gd name="connsiteY4" fmla="*/ 961234 h 2561350"/>
                  <a:gd name="connsiteX5" fmla="*/ 1862717 w 2067063"/>
                  <a:gd name="connsiteY5" fmla="*/ 1056790 h 2561350"/>
                  <a:gd name="connsiteX6" fmla="*/ 1824721 w 2067063"/>
                  <a:gd name="connsiteY6" fmla="*/ 1531159 h 2561350"/>
                  <a:gd name="connsiteX7" fmla="*/ 2042416 w 2067063"/>
                  <a:gd name="connsiteY7" fmla="*/ 1619452 h 2561350"/>
                  <a:gd name="connsiteX8" fmla="*/ 1951283 w 2067063"/>
                  <a:gd name="connsiteY8" fmla="*/ 2180265 h 2561350"/>
                  <a:gd name="connsiteX9" fmla="*/ 1222152 w 2067063"/>
                  <a:gd name="connsiteY9" fmla="*/ 2167002 h 2561350"/>
                  <a:gd name="connsiteX10" fmla="*/ 1242025 w 2067063"/>
                  <a:gd name="connsiteY10" fmla="*/ 2275300 h 2561350"/>
                  <a:gd name="connsiteX11" fmla="*/ 791969 w 2067063"/>
                  <a:gd name="connsiteY11" fmla="*/ 2277680 h 2561350"/>
                  <a:gd name="connsiteX12" fmla="*/ 821902 w 2067063"/>
                  <a:gd name="connsiteY12" fmla="*/ 2167002 h 2561350"/>
                  <a:gd name="connsiteX13" fmla="*/ 128977 w 2067063"/>
                  <a:gd name="connsiteY13" fmla="*/ 2200159 h 2561350"/>
                  <a:gd name="connsiteX14" fmla="*/ 0 w 2067063"/>
                  <a:gd name="connsiteY14" fmla="*/ 1657531 h 2561350"/>
                  <a:gd name="connsiteX15" fmla="*/ 257433 w 2067063"/>
                  <a:gd name="connsiteY15" fmla="*/ 1557347 h 2561350"/>
                  <a:gd name="connsiteX16" fmla="*/ 239483 w 2067063"/>
                  <a:gd name="connsiteY16" fmla="*/ 1049619 h 2561350"/>
                  <a:gd name="connsiteX17" fmla="*/ 29065 w 2067063"/>
                  <a:gd name="connsiteY17" fmla="*/ 1005469 h 2561350"/>
                  <a:gd name="connsiteX18" fmla="*/ 100444 w 2067063"/>
                  <a:gd name="connsiteY18" fmla="*/ 369408 h 2561350"/>
                  <a:gd name="connsiteX19" fmla="*/ 826873 w 2067063"/>
                  <a:gd name="connsiteY19" fmla="*/ 389002 h 2561350"/>
                  <a:gd name="connsiteX20" fmla="*/ 791969 w 2067063"/>
                  <a:gd name="connsiteY20" fmla="*/ 283670 h 2561350"/>
                  <a:gd name="connsiteX21" fmla="*/ 1027712 w 2067063"/>
                  <a:gd name="connsiteY21" fmla="*/ 3 h 2561350"/>
                  <a:gd name="connsiteX0" fmla="*/ 1027712 w 2066650"/>
                  <a:gd name="connsiteY0" fmla="*/ 3 h 2561350"/>
                  <a:gd name="connsiteX1" fmla="*/ 1242025 w 2066650"/>
                  <a:gd name="connsiteY1" fmla="*/ 286050 h 2561350"/>
                  <a:gd name="connsiteX2" fmla="*/ 1219889 w 2066650"/>
                  <a:gd name="connsiteY2" fmla="*/ 389002 h 2561350"/>
                  <a:gd name="connsiteX3" fmla="*/ 1967384 w 2066650"/>
                  <a:gd name="connsiteY3" fmla="*/ 344364 h 2561350"/>
                  <a:gd name="connsiteX4" fmla="*/ 2066506 w 2066650"/>
                  <a:gd name="connsiteY4" fmla="*/ 961234 h 2561350"/>
                  <a:gd name="connsiteX5" fmla="*/ 1862717 w 2066650"/>
                  <a:gd name="connsiteY5" fmla="*/ 1056790 h 2561350"/>
                  <a:gd name="connsiteX6" fmla="*/ 1824721 w 2066650"/>
                  <a:gd name="connsiteY6" fmla="*/ 1531159 h 2561350"/>
                  <a:gd name="connsiteX7" fmla="*/ 2042416 w 2066650"/>
                  <a:gd name="connsiteY7" fmla="*/ 1619452 h 2561350"/>
                  <a:gd name="connsiteX8" fmla="*/ 1951283 w 2066650"/>
                  <a:gd name="connsiteY8" fmla="*/ 2180265 h 2561350"/>
                  <a:gd name="connsiteX9" fmla="*/ 1222152 w 2066650"/>
                  <a:gd name="connsiteY9" fmla="*/ 2167002 h 2561350"/>
                  <a:gd name="connsiteX10" fmla="*/ 1242025 w 2066650"/>
                  <a:gd name="connsiteY10" fmla="*/ 2275300 h 2561350"/>
                  <a:gd name="connsiteX11" fmla="*/ 791969 w 2066650"/>
                  <a:gd name="connsiteY11" fmla="*/ 2277680 h 2561350"/>
                  <a:gd name="connsiteX12" fmla="*/ 821902 w 2066650"/>
                  <a:gd name="connsiteY12" fmla="*/ 2167002 h 2561350"/>
                  <a:gd name="connsiteX13" fmla="*/ 128977 w 2066650"/>
                  <a:gd name="connsiteY13" fmla="*/ 2200159 h 2561350"/>
                  <a:gd name="connsiteX14" fmla="*/ 0 w 2066650"/>
                  <a:gd name="connsiteY14" fmla="*/ 1657531 h 2561350"/>
                  <a:gd name="connsiteX15" fmla="*/ 257433 w 2066650"/>
                  <a:gd name="connsiteY15" fmla="*/ 1557347 h 2561350"/>
                  <a:gd name="connsiteX16" fmla="*/ 239483 w 2066650"/>
                  <a:gd name="connsiteY16" fmla="*/ 1049619 h 2561350"/>
                  <a:gd name="connsiteX17" fmla="*/ 29065 w 2066650"/>
                  <a:gd name="connsiteY17" fmla="*/ 1005469 h 2561350"/>
                  <a:gd name="connsiteX18" fmla="*/ 100444 w 2066650"/>
                  <a:gd name="connsiteY18" fmla="*/ 369408 h 2561350"/>
                  <a:gd name="connsiteX19" fmla="*/ 826873 w 2066650"/>
                  <a:gd name="connsiteY19" fmla="*/ 389002 h 2561350"/>
                  <a:gd name="connsiteX20" fmla="*/ 791969 w 2066650"/>
                  <a:gd name="connsiteY20" fmla="*/ 283670 h 2561350"/>
                  <a:gd name="connsiteX21" fmla="*/ 1027712 w 2066650"/>
                  <a:gd name="connsiteY21" fmla="*/ 3 h 2561350"/>
                  <a:gd name="connsiteX0" fmla="*/ 1027712 w 2049409"/>
                  <a:gd name="connsiteY0" fmla="*/ 3 h 2561350"/>
                  <a:gd name="connsiteX1" fmla="*/ 1242025 w 2049409"/>
                  <a:gd name="connsiteY1" fmla="*/ 286050 h 2561350"/>
                  <a:gd name="connsiteX2" fmla="*/ 1219889 w 2049409"/>
                  <a:gd name="connsiteY2" fmla="*/ 389002 h 2561350"/>
                  <a:gd name="connsiteX3" fmla="*/ 1967384 w 2049409"/>
                  <a:gd name="connsiteY3" fmla="*/ 344364 h 2561350"/>
                  <a:gd name="connsiteX4" fmla="*/ 2049225 w 2049409"/>
                  <a:gd name="connsiteY4" fmla="*/ 926667 h 2561350"/>
                  <a:gd name="connsiteX5" fmla="*/ 1862717 w 2049409"/>
                  <a:gd name="connsiteY5" fmla="*/ 1056790 h 2561350"/>
                  <a:gd name="connsiteX6" fmla="*/ 1824721 w 2049409"/>
                  <a:gd name="connsiteY6" fmla="*/ 1531159 h 2561350"/>
                  <a:gd name="connsiteX7" fmla="*/ 2042416 w 2049409"/>
                  <a:gd name="connsiteY7" fmla="*/ 1619452 h 2561350"/>
                  <a:gd name="connsiteX8" fmla="*/ 1951283 w 2049409"/>
                  <a:gd name="connsiteY8" fmla="*/ 2180265 h 2561350"/>
                  <a:gd name="connsiteX9" fmla="*/ 1222152 w 2049409"/>
                  <a:gd name="connsiteY9" fmla="*/ 2167002 h 2561350"/>
                  <a:gd name="connsiteX10" fmla="*/ 1242025 w 2049409"/>
                  <a:gd name="connsiteY10" fmla="*/ 2275300 h 2561350"/>
                  <a:gd name="connsiteX11" fmla="*/ 791969 w 2049409"/>
                  <a:gd name="connsiteY11" fmla="*/ 2277680 h 2561350"/>
                  <a:gd name="connsiteX12" fmla="*/ 821902 w 2049409"/>
                  <a:gd name="connsiteY12" fmla="*/ 2167002 h 2561350"/>
                  <a:gd name="connsiteX13" fmla="*/ 128977 w 2049409"/>
                  <a:gd name="connsiteY13" fmla="*/ 2200159 h 2561350"/>
                  <a:gd name="connsiteX14" fmla="*/ 0 w 2049409"/>
                  <a:gd name="connsiteY14" fmla="*/ 1657531 h 2561350"/>
                  <a:gd name="connsiteX15" fmla="*/ 257433 w 2049409"/>
                  <a:gd name="connsiteY15" fmla="*/ 1557347 h 2561350"/>
                  <a:gd name="connsiteX16" fmla="*/ 239483 w 2049409"/>
                  <a:gd name="connsiteY16" fmla="*/ 1049619 h 2561350"/>
                  <a:gd name="connsiteX17" fmla="*/ 29065 w 2049409"/>
                  <a:gd name="connsiteY17" fmla="*/ 1005469 h 2561350"/>
                  <a:gd name="connsiteX18" fmla="*/ 100444 w 2049409"/>
                  <a:gd name="connsiteY18" fmla="*/ 369408 h 2561350"/>
                  <a:gd name="connsiteX19" fmla="*/ 826873 w 2049409"/>
                  <a:gd name="connsiteY19" fmla="*/ 389002 h 2561350"/>
                  <a:gd name="connsiteX20" fmla="*/ 791969 w 2049409"/>
                  <a:gd name="connsiteY20" fmla="*/ 283670 h 2561350"/>
                  <a:gd name="connsiteX21" fmla="*/ 1027712 w 2049409"/>
                  <a:gd name="connsiteY21" fmla="*/ 3 h 2561350"/>
                  <a:gd name="connsiteX0" fmla="*/ 1027712 w 2049338"/>
                  <a:gd name="connsiteY0" fmla="*/ 3 h 2561350"/>
                  <a:gd name="connsiteX1" fmla="*/ 1242025 w 2049338"/>
                  <a:gd name="connsiteY1" fmla="*/ 286050 h 2561350"/>
                  <a:gd name="connsiteX2" fmla="*/ 1219889 w 2049338"/>
                  <a:gd name="connsiteY2" fmla="*/ 389002 h 2561350"/>
                  <a:gd name="connsiteX3" fmla="*/ 1967384 w 2049338"/>
                  <a:gd name="connsiteY3" fmla="*/ 344364 h 2561350"/>
                  <a:gd name="connsiteX4" fmla="*/ 2049225 w 2049338"/>
                  <a:gd name="connsiteY4" fmla="*/ 926667 h 2561350"/>
                  <a:gd name="connsiteX5" fmla="*/ 1862717 w 2049338"/>
                  <a:gd name="connsiteY5" fmla="*/ 1056790 h 2561350"/>
                  <a:gd name="connsiteX6" fmla="*/ 1824721 w 2049338"/>
                  <a:gd name="connsiteY6" fmla="*/ 1531159 h 2561350"/>
                  <a:gd name="connsiteX7" fmla="*/ 2042416 w 2049338"/>
                  <a:gd name="connsiteY7" fmla="*/ 1619452 h 2561350"/>
                  <a:gd name="connsiteX8" fmla="*/ 1951283 w 2049338"/>
                  <a:gd name="connsiteY8" fmla="*/ 2180265 h 2561350"/>
                  <a:gd name="connsiteX9" fmla="*/ 1222152 w 2049338"/>
                  <a:gd name="connsiteY9" fmla="*/ 2167002 h 2561350"/>
                  <a:gd name="connsiteX10" fmla="*/ 1242025 w 2049338"/>
                  <a:gd name="connsiteY10" fmla="*/ 2275300 h 2561350"/>
                  <a:gd name="connsiteX11" fmla="*/ 791969 w 2049338"/>
                  <a:gd name="connsiteY11" fmla="*/ 2277680 h 2561350"/>
                  <a:gd name="connsiteX12" fmla="*/ 821902 w 2049338"/>
                  <a:gd name="connsiteY12" fmla="*/ 2167002 h 2561350"/>
                  <a:gd name="connsiteX13" fmla="*/ 128977 w 2049338"/>
                  <a:gd name="connsiteY13" fmla="*/ 2200159 h 2561350"/>
                  <a:gd name="connsiteX14" fmla="*/ 0 w 2049338"/>
                  <a:gd name="connsiteY14" fmla="*/ 1657531 h 2561350"/>
                  <a:gd name="connsiteX15" fmla="*/ 257433 w 2049338"/>
                  <a:gd name="connsiteY15" fmla="*/ 1557347 h 2561350"/>
                  <a:gd name="connsiteX16" fmla="*/ 239483 w 2049338"/>
                  <a:gd name="connsiteY16" fmla="*/ 1049619 h 2561350"/>
                  <a:gd name="connsiteX17" fmla="*/ 29065 w 2049338"/>
                  <a:gd name="connsiteY17" fmla="*/ 1005469 h 2561350"/>
                  <a:gd name="connsiteX18" fmla="*/ 100444 w 2049338"/>
                  <a:gd name="connsiteY18" fmla="*/ 369408 h 2561350"/>
                  <a:gd name="connsiteX19" fmla="*/ 826873 w 2049338"/>
                  <a:gd name="connsiteY19" fmla="*/ 389002 h 2561350"/>
                  <a:gd name="connsiteX20" fmla="*/ 791969 w 2049338"/>
                  <a:gd name="connsiteY20" fmla="*/ 283670 h 2561350"/>
                  <a:gd name="connsiteX21" fmla="*/ 1027712 w 2049338"/>
                  <a:gd name="connsiteY21" fmla="*/ 3 h 2561350"/>
                  <a:gd name="connsiteX0" fmla="*/ 1027712 w 2053522"/>
                  <a:gd name="connsiteY0" fmla="*/ 3 h 2561350"/>
                  <a:gd name="connsiteX1" fmla="*/ 1242025 w 2053522"/>
                  <a:gd name="connsiteY1" fmla="*/ 286050 h 2561350"/>
                  <a:gd name="connsiteX2" fmla="*/ 1219889 w 2053522"/>
                  <a:gd name="connsiteY2" fmla="*/ 389002 h 2561350"/>
                  <a:gd name="connsiteX3" fmla="*/ 1967384 w 2053522"/>
                  <a:gd name="connsiteY3" fmla="*/ 344364 h 2561350"/>
                  <a:gd name="connsiteX4" fmla="*/ 2049225 w 2053522"/>
                  <a:gd name="connsiteY4" fmla="*/ 926667 h 2561350"/>
                  <a:gd name="connsiteX5" fmla="*/ 1862717 w 2053522"/>
                  <a:gd name="connsiteY5" fmla="*/ 1056790 h 2561350"/>
                  <a:gd name="connsiteX6" fmla="*/ 1824721 w 2053522"/>
                  <a:gd name="connsiteY6" fmla="*/ 1531159 h 2561350"/>
                  <a:gd name="connsiteX7" fmla="*/ 2042416 w 2053522"/>
                  <a:gd name="connsiteY7" fmla="*/ 1619452 h 2561350"/>
                  <a:gd name="connsiteX8" fmla="*/ 1951283 w 2053522"/>
                  <a:gd name="connsiteY8" fmla="*/ 2180265 h 2561350"/>
                  <a:gd name="connsiteX9" fmla="*/ 1222152 w 2053522"/>
                  <a:gd name="connsiteY9" fmla="*/ 2167002 h 2561350"/>
                  <a:gd name="connsiteX10" fmla="*/ 1242025 w 2053522"/>
                  <a:gd name="connsiteY10" fmla="*/ 2275300 h 2561350"/>
                  <a:gd name="connsiteX11" fmla="*/ 791969 w 2053522"/>
                  <a:gd name="connsiteY11" fmla="*/ 2277680 h 2561350"/>
                  <a:gd name="connsiteX12" fmla="*/ 821902 w 2053522"/>
                  <a:gd name="connsiteY12" fmla="*/ 2167002 h 2561350"/>
                  <a:gd name="connsiteX13" fmla="*/ 128977 w 2053522"/>
                  <a:gd name="connsiteY13" fmla="*/ 2200159 h 2561350"/>
                  <a:gd name="connsiteX14" fmla="*/ 0 w 2053522"/>
                  <a:gd name="connsiteY14" fmla="*/ 1657531 h 2561350"/>
                  <a:gd name="connsiteX15" fmla="*/ 257433 w 2053522"/>
                  <a:gd name="connsiteY15" fmla="*/ 1557347 h 2561350"/>
                  <a:gd name="connsiteX16" fmla="*/ 239483 w 2053522"/>
                  <a:gd name="connsiteY16" fmla="*/ 1049619 h 2561350"/>
                  <a:gd name="connsiteX17" fmla="*/ 29065 w 2053522"/>
                  <a:gd name="connsiteY17" fmla="*/ 1005469 h 2561350"/>
                  <a:gd name="connsiteX18" fmla="*/ 100444 w 2053522"/>
                  <a:gd name="connsiteY18" fmla="*/ 369408 h 2561350"/>
                  <a:gd name="connsiteX19" fmla="*/ 826873 w 2053522"/>
                  <a:gd name="connsiteY19" fmla="*/ 389002 h 2561350"/>
                  <a:gd name="connsiteX20" fmla="*/ 791969 w 2053522"/>
                  <a:gd name="connsiteY20" fmla="*/ 283670 h 2561350"/>
                  <a:gd name="connsiteX21" fmla="*/ 1027712 w 2053522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6166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60129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040556" h="2561350">
                    <a:moveTo>
                      <a:pt x="1014747" y="3"/>
                    </a:moveTo>
                    <a:cubicBezTo>
                      <a:pt x="1183816" y="-691"/>
                      <a:pt x="1351799" y="120921"/>
                      <a:pt x="1229060" y="286050"/>
                    </a:cubicBezTo>
                    <a:cubicBezTo>
                      <a:pt x="1212950" y="315682"/>
                      <a:pt x="1201168" y="348101"/>
                      <a:pt x="1206924" y="389002"/>
                    </a:cubicBezTo>
                    <a:cubicBezTo>
                      <a:pt x="1211992" y="528261"/>
                      <a:pt x="1716654" y="452477"/>
                      <a:pt x="1954419" y="344364"/>
                    </a:cubicBezTo>
                    <a:cubicBezTo>
                      <a:pt x="1970498" y="474789"/>
                      <a:pt x="2061145" y="783619"/>
                      <a:pt x="2036260" y="926667"/>
                    </a:cubicBezTo>
                    <a:cubicBezTo>
                      <a:pt x="2027166" y="1024060"/>
                      <a:pt x="1970476" y="1153289"/>
                      <a:pt x="1849752" y="1060129"/>
                    </a:cubicBezTo>
                    <a:cubicBezTo>
                      <a:pt x="1475468" y="853624"/>
                      <a:pt x="1487545" y="1649324"/>
                      <a:pt x="1811756" y="1531159"/>
                    </a:cubicBezTo>
                    <a:cubicBezTo>
                      <a:pt x="1923754" y="1469515"/>
                      <a:pt x="1987209" y="1400411"/>
                      <a:pt x="2036129" y="1616113"/>
                    </a:cubicBezTo>
                    <a:cubicBezTo>
                      <a:pt x="2051136" y="1730790"/>
                      <a:pt x="1956393" y="2051666"/>
                      <a:pt x="1938318" y="2180265"/>
                    </a:cubicBezTo>
                    <a:cubicBezTo>
                      <a:pt x="1741694" y="2153739"/>
                      <a:pt x="1359392" y="2007849"/>
                      <a:pt x="1209187" y="2167002"/>
                    </a:cubicBezTo>
                    <a:cubicBezTo>
                      <a:pt x="1195706" y="2193452"/>
                      <a:pt x="1198508" y="2230274"/>
                      <a:pt x="1229060" y="2275300"/>
                    </a:cubicBezTo>
                    <a:cubicBezTo>
                      <a:pt x="1469566" y="2660267"/>
                      <a:pt x="567071" y="2652331"/>
                      <a:pt x="779004" y="2277680"/>
                    </a:cubicBezTo>
                    <a:cubicBezTo>
                      <a:pt x="817979" y="2223379"/>
                      <a:pt x="825787" y="2190096"/>
                      <a:pt x="808937" y="2167002"/>
                    </a:cubicBezTo>
                    <a:cubicBezTo>
                      <a:pt x="706169" y="2021111"/>
                      <a:pt x="364670" y="2147108"/>
                      <a:pt x="116012" y="2200159"/>
                    </a:cubicBezTo>
                    <a:cubicBezTo>
                      <a:pt x="57942" y="2073996"/>
                      <a:pt x="976" y="1794778"/>
                      <a:pt x="0" y="1657530"/>
                    </a:cubicBezTo>
                    <a:cubicBezTo>
                      <a:pt x="23569" y="1399547"/>
                      <a:pt x="142648" y="1475748"/>
                      <a:pt x="248790" y="1539671"/>
                    </a:cubicBezTo>
                    <a:cubicBezTo>
                      <a:pt x="563771" y="1555589"/>
                      <a:pt x="485163" y="925406"/>
                      <a:pt x="226518" y="1049619"/>
                    </a:cubicBezTo>
                    <a:cubicBezTo>
                      <a:pt x="150003" y="1086365"/>
                      <a:pt x="56561" y="1164379"/>
                      <a:pt x="16100" y="1005469"/>
                    </a:cubicBezTo>
                    <a:cubicBezTo>
                      <a:pt x="-32993" y="864734"/>
                      <a:pt x="47286" y="478570"/>
                      <a:pt x="87479" y="369408"/>
                    </a:cubicBezTo>
                    <a:cubicBezTo>
                      <a:pt x="483685" y="502036"/>
                      <a:pt x="775797" y="488473"/>
                      <a:pt x="813908" y="389002"/>
                    </a:cubicBezTo>
                    <a:cubicBezTo>
                      <a:pt x="824229" y="365427"/>
                      <a:pt x="814657" y="333342"/>
                      <a:pt x="779004" y="283670"/>
                    </a:cubicBezTo>
                    <a:cubicBezTo>
                      <a:pt x="673038" y="96344"/>
                      <a:pt x="845678" y="698"/>
                      <a:pt x="1014747" y="3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chemeClr val="accent3">
                      <a:lumMod val="75000"/>
                    </a:schemeClr>
                  </a:gs>
                  <a:gs pos="0">
                    <a:schemeClr val="accent3">
                      <a:lumMod val="40000"/>
                      <a:lumOff val="60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  <a:effectLst/>
              <a:sp3d prstMaterial="dkEdge">
                <a:bevelT w="508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0" name="Rectangle 5"/>
              <p:cNvSpPr/>
              <p:nvPr/>
            </p:nvSpPr>
            <p:spPr>
              <a:xfrm flipV="1">
                <a:off x="6213670" y="3226986"/>
                <a:ext cx="1448109" cy="1792218"/>
              </a:xfrm>
              <a:custGeom>
                <a:avLst/>
                <a:gdLst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949187"/>
                  <a:gd name="connsiteY0" fmla="*/ 3 h 2561350"/>
                  <a:gd name="connsiteX1" fmla="*/ 1132942 w 1949187"/>
                  <a:gd name="connsiteY1" fmla="*/ 286050 h 2561350"/>
                  <a:gd name="connsiteX2" fmla="*/ 1110806 w 1949187"/>
                  <a:gd name="connsiteY2" fmla="*/ 389002 h 2561350"/>
                  <a:gd name="connsiteX3" fmla="*/ 1862094 w 1949187"/>
                  <a:gd name="connsiteY3" fmla="*/ 369108 h 2561350"/>
                  <a:gd name="connsiteX4" fmla="*/ 1842200 w 1949187"/>
                  <a:gd name="connsiteY4" fmla="*/ 1063389 h 2561350"/>
                  <a:gd name="connsiteX5" fmla="*/ 1752882 w 1949187"/>
                  <a:gd name="connsiteY5" fmla="*/ 1037347 h 2561350"/>
                  <a:gd name="connsiteX6" fmla="*/ 1750502 w 1949187"/>
                  <a:gd name="connsiteY6" fmla="*/ 1487403 h 2561350"/>
                  <a:gd name="connsiteX7" fmla="*/ 1842200 w 1949187"/>
                  <a:gd name="connsiteY7" fmla="*/ 1449629 h 2561350"/>
                  <a:gd name="connsiteX8" fmla="*/ 1842200 w 1949187"/>
                  <a:gd name="connsiteY8" fmla="*/ 2167002 h 2561350"/>
                  <a:gd name="connsiteX9" fmla="*/ 1113069 w 1949187"/>
                  <a:gd name="connsiteY9" fmla="*/ 2167002 h 2561350"/>
                  <a:gd name="connsiteX10" fmla="*/ 1132942 w 1949187"/>
                  <a:gd name="connsiteY10" fmla="*/ 2275300 h 2561350"/>
                  <a:gd name="connsiteX11" fmla="*/ 682886 w 1949187"/>
                  <a:gd name="connsiteY11" fmla="*/ 2277680 h 2561350"/>
                  <a:gd name="connsiteX12" fmla="*/ 712819 w 1949187"/>
                  <a:gd name="connsiteY12" fmla="*/ 2167002 h 2561350"/>
                  <a:gd name="connsiteX13" fmla="*/ 46420 w 1949187"/>
                  <a:gd name="connsiteY13" fmla="*/ 2167002 h 2561350"/>
                  <a:gd name="connsiteX14" fmla="*/ 46420 w 1949187"/>
                  <a:gd name="connsiteY14" fmla="*/ 1458174 h 2561350"/>
                  <a:gd name="connsiteX15" fmla="*/ 141419 w 1949187"/>
                  <a:gd name="connsiteY15" fmla="*/ 1495354 h 2561350"/>
                  <a:gd name="connsiteX16" fmla="*/ 139039 w 1949187"/>
                  <a:gd name="connsiteY16" fmla="*/ 1045298 h 2561350"/>
                  <a:gd name="connsiteX17" fmla="*/ 46420 w 1949187"/>
                  <a:gd name="connsiteY17" fmla="*/ 1071146 h 2561350"/>
                  <a:gd name="connsiteX18" fmla="*/ 0 w 1949187"/>
                  <a:gd name="connsiteY18" fmla="*/ 382371 h 2561350"/>
                  <a:gd name="connsiteX19" fmla="*/ 717790 w 1949187"/>
                  <a:gd name="connsiteY19" fmla="*/ 389002 h 2561350"/>
                  <a:gd name="connsiteX20" fmla="*/ 682886 w 1949187"/>
                  <a:gd name="connsiteY20" fmla="*/ 283670 h 2561350"/>
                  <a:gd name="connsiteX21" fmla="*/ 918629 w 1949187"/>
                  <a:gd name="connsiteY21" fmla="*/ 3 h 2561350"/>
                  <a:gd name="connsiteX0" fmla="*/ 918629 w 1966660"/>
                  <a:gd name="connsiteY0" fmla="*/ 3 h 2561350"/>
                  <a:gd name="connsiteX1" fmla="*/ 1132942 w 1966660"/>
                  <a:gd name="connsiteY1" fmla="*/ 286050 h 2561350"/>
                  <a:gd name="connsiteX2" fmla="*/ 1110806 w 1966660"/>
                  <a:gd name="connsiteY2" fmla="*/ 389002 h 2561350"/>
                  <a:gd name="connsiteX3" fmla="*/ 1862094 w 1966660"/>
                  <a:gd name="connsiteY3" fmla="*/ 369108 h 2561350"/>
                  <a:gd name="connsiteX4" fmla="*/ 1842200 w 1966660"/>
                  <a:gd name="connsiteY4" fmla="*/ 1063389 h 2561350"/>
                  <a:gd name="connsiteX5" fmla="*/ 1752882 w 1966660"/>
                  <a:gd name="connsiteY5" fmla="*/ 1037347 h 2561350"/>
                  <a:gd name="connsiteX6" fmla="*/ 1750502 w 1966660"/>
                  <a:gd name="connsiteY6" fmla="*/ 1487403 h 2561350"/>
                  <a:gd name="connsiteX7" fmla="*/ 1842200 w 1966660"/>
                  <a:gd name="connsiteY7" fmla="*/ 1449629 h 2561350"/>
                  <a:gd name="connsiteX8" fmla="*/ 1842200 w 1966660"/>
                  <a:gd name="connsiteY8" fmla="*/ 2167002 h 2561350"/>
                  <a:gd name="connsiteX9" fmla="*/ 1113069 w 1966660"/>
                  <a:gd name="connsiteY9" fmla="*/ 2167002 h 2561350"/>
                  <a:gd name="connsiteX10" fmla="*/ 1132942 w 1966660"/>
                  <a:gd name="connsiteY10" fmla="*/ 2275300 h 2561350"/>
                  <a:gd name="connsiteX11" fmla="*/ 682886 w 1966660"/>
                  <a:gd name="connsiteY11" fmla="*/ 2277680 h 2561350"/>
                  <a:gd name="connsiteX12" fmla="*/ 712819 w 1966660"/>
                  <a:gd name="connsiteY12" fmla="*/ 2167002 h 2561350"/>
                  <a:gd name="connsiteX13" fmla="*/ 46420 w 1966660"/>
                  <a:gd name="connsiteY13" fmla="*/ 2167002 h 2561350"/>
                  <a:gd name="connsiteX14" fmla="*/ 46420 w 1966660"/>
                  <a:gd name="connsiteY14" fmla="*/ 1458174 h 2561350"/>
                  <a:gd name="connsiteX15" fmla="*/ 141419 w 1966660"/>
                  <a:gd name="connsiteY15" fmla="*/ 1495354 h 2561350"/>
                  <a:gd name="connsiteX16" fmla="*/ 139039 w 1966660"/>
                  <a:gd name="connsiteY16" fmla="*/ 1045298 h 2561350"/>
                  <a:gd name="connsiteX17" fmla="*/ 46420 w 1966660"/>
                  <a:gd name="connsiteY17" fmla="*/ 1071146 h 2561350"/>
                  <a:gd name="connsiteX18" fmla="*/ 0 w 1966660"/>
                  <a:gd name="connsiteY18" fmla="*/ 382371 h 2561350"/>
                  <a:gd name="connsiteX19" fmla="*/ 717790 w 1966660"/>
                  <a:gd name="connsiteY19" fmla="*/ 389002 h 2561350"/>
                  <a:gd name="connsiteX20" fmla="*/ 682886 w 1966660"/>
                  <a:gd name="connsiteY20" fmla="*/ 283670 h 2561350"/>
                  <a:gd name="connsiteX21" fmla="*/ 918629 w 1966660"/>
                  <a:gd name="connsiteY21" fmla="*/ 3 h 2561350"/>
                  <a:gd name="connsiteX0" fmla="*/ 1023861 w 2071892"/>
                  <a:gd name="connsiteY0" fmla="*/ 3 h 2561350"/>
                  <a:gd name="connsiteX1" fmla="*/ 1238174 w 2071892"/>
                  <a:gd name="connsiteY1" fmla="*/ 286050 h 2561350"/>
                  <a:gd name="connsiteX2" fmla="*/ 1216038 w 2071892"/>
                  <a:gd name="connsiteY2" fmla="*/ 389002 h 2561350"/>
                  <a:gd name="connsiteX3" fmla="*/ 1967326 w 2071892"/>
                  <a:gd name="connsiteY3" fmla="*/ 369108 h 2561350"/>
                  <a:gd name="connsiteX4" fmla="*/ 1947432 w 2071892"/>
                  <a:gd name="connsiteY4" fmla="*/ 1063389 h 2561350"/>
                  <a:gd name="connsiteX5" fmla="*/ 1858114 w 2071892"/>
                  <a:gd name="connsiteY5" fmla="*/ 1037347 h 2561350"/>
                  <a:gd name="connsiteX6" fmla="*/ 1855734 w 2071892"/>
                  <a:gd name="connsiteY6" fmla="*/ 1487403 h 2561350"/>
                  <a:gd name="connsiteX7" fmla="*/ 1947432 w 2071892"/>
                  <a:gd name="connsiteY7" fmla="*/ 1449629 h 2561350"/>
                  <a:gd name="connsiteX8" fmla="*/ 1947432 w 2071892"/>
                  <a:gd name="connsiteY8" fmla="*/ 2167002 h 2561350"/>
                  <a:gd name="connsiteX9" fmla="*/ 1218301 w 2071892"/>
                  <a:gd name="connsiteY9" fmla="*/ 2167002 h 2561350"/>
                  <a:gd name="connsiteX10" fmla="*/ 1238174 w 2071892"/>
                  <a:gd name="connsiteY10" fmla="*/ 2275300 h 2561350"/>
                  <a:gd name="connsiteX11" fmla="*/ 788118 w 2071892"/>
                  <a:gd name="connsiteY11" fmla="*/ 2277680 h 2561350"/>
                  <a:gd name="connsiteX12" fmla="*/ 818051 w 2071892"/>
                  <a:gd name="connsiteY12" fmla="*/ 2167002 h 2561350"/>
                  <a:gd name="connsiteX13" fmla="*/ 151652 w 2071892"/>
                  <a:gd name="connsiteY13" fmla="*/ 2167002 h 2561350"/>
                  <a:gd name="connsiteX14" fmla="*/ 151652 w 2071892"/>
                  <a:gd name="connsiteY14" fmla="*/ 1458174 h 2561350"/>
                  <a:gd name="connsiteX15" fmla="*/ 246651 w 2071892"/>
                  <a:gd name="connsiteY15" fmla="*/ 1495354 h 2561350"/>
                  <a:gd name="connsiteX16" fmla="*/ 244271 w 2071892"/>
                  <a:gd name="connsiteY16" fmla="*/ 1045298 h 2561350"/>
                  <a:gd name="connsiteX17" fmla="*/ 151652 w 2071892"/>
                  <a:gd name="connsiteY17" fmla="*/ 1071146 h 2561350"/>
                  <a:gd name="connsiteX18" fmla="*/ 105232 w 2071892"/>
                  <a:gd name="connsiteY18" fmla="*/ 382371 h 2561350"/>
                  <a:gd name="connsiteX19" fmla="*/ 823022 w 2071892"/>
                  <a:gd name="connsiteY19" fmla="*/ 389002 h 2561350"/>
                  <a:gd name="connsiteX20" fmla="*/ 788118 w 2071892"/>
                  <a:gd name="connsiteY20" fmla="*/ 283670 h 2561350"/>
                  <a:gd name="connsiteX21" fmla="*/ 1023861 w 2071892"/>
                  <a:gd name="connsiteY21" fmla="*/ 3 h 2561350"/>
                  <a:gd name="connsiteX0" fmla="*/ 1039756 w 2087787"/>
                  <a:gd name="connsiteY0" fmla="*/ 3 h 2561350"/>
                  <a:gd name="connsiteX1" fmla="*/ 1254069 w 2087787"/>
                  <a:gd name="connsiteY1" fmla="*/ 286050 h 2561350"/>
                  <a:gd name="connsiteX2" fmla="*/ 1231933 w 2087787"/>
                  <a:gd name="connsiteY2" fmla="*/ 389002 h 2561350"/>
                  <a:gd name="connsiteX3" fmla="*/ 1983221 w 2087787"/>
                  <a:gd name="connsiteY3" fmla="*/ 369108 h 2561350"/>
                  <a:gd name="connsiteX4" fmla="*/ 1963327 w 2087787"/>
                  <a:gd name="connsiteY4" fmla="*/ 1063389 h 2561350"/>
                  <a:gd name="connsiteX5" fmla="*/ 1874009 w 2087787"/>
                  <a:gd name="connsiteY5" fmla="*/ 1037347 h 2561350"/>
                  <a:gd name="connsiteX6" fmla="*/ 1871629 w 2087787"/>
                  <a:gd name="connsiteY6" fmla="*/ 1487403 h 2561350"/>
                  <a:gd name="connsiteX7" fmla="*/ 1963327 w 2087787"/>
                  <a:gd name="connsiteY7" fmla="*/ 1449629 h 2561350"/>
                  <a:gd name="connsiteX8" fmla="*/ 1963327 w 2087787"/>
                  <a:gd name="connsiteY8" fmla="*/ 2167002 h 2561350"/>
                  <a:gd name="connsiteX9" fmla="*/ 1234196 w 2087787"/>
                  <a:gd name="connsiteY9" fmla="*/ 2167002 h 2561350"/>
                  <a:gd name="connsiteX10" fmla="*/ 1254069 w 2087787"/>
                  <a:gd name="connsiteY10" fmla="*/ 2275300 h 2561350"/>
                  <a:gd name="connsiteX11" fmla="*/ 804013 w 2087787"/>
                  <a:gd name="connsiteY11" fmla="*/ 2277680 h 2561350"/>
                  <a:gd name="connsiteX12" fmla="*/ 833946 w 2087787"/>
                  <a:gd name="connsiteY12" fmla="*/ 2167002 h 2561350"/>
                  <a:gd name="connsiteX13" fmla="*/ 167547 w 2087787"/>
                  <a:gd name="connsiteY13" fmla="*/ 2167002 h 2561350"/>
                  <a:gd name="connsiteX14" fmla="*/ 167547 w 2087787"/>
                  <a:gd name="connsiteY14" fmla="*/ 1458174 h 2561350"/>
                  <a:gd name="connsiteX15" fmla="*/ 262546 w 2087787"/>
                  <a:gd name="connsiteY15" fmla="*/ 1495354 h 2561350"/>
                  <a:gd name="connsiteX16" fmla="*/ 260166 w 2087787"/>
                  <a:gd name="connsiteY16" fmla="*/ 1045298 h 2561350"/>
                  <a:gd name="connsiteX17" fmla="*/ 167547 w 2087787"/>
                  <a:gd name="connsiteY17" fmla="*/ 1071146 h 2561350"/>
                  <a:gd name="connsiteX18" fmla="*/ 121127 w 2087787"/>
                  <a:gd name="connsiteY18" fmla="*/ 382371 h 2561350"/>
                  <a:gd name="connsiteX19" fmla="*/ 838917 w 2087787"/>
                  <a:gd name="connsiteY19" fmla="*/ 389002 h 2561350"/>
                  <a:gd name="connsiteX20" fmla="*/ 804013 w 2087787"/>
                  <a:gd name="connsiteY20" fmla="*/ 283670 h 2561350"/>
                  <a:gd name="connsiteX21" fmla="*/ 1039756 w 2087787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88885"/>
                  <a:gd name="connsiteY0" fmla="*/ 3 h 2561350"/>
                  <a:gd name="connsiteX1" fmla="*/ 1239747 w 2088885"/>
                  <a:gd name="connsiteY1" fmla="*/ 286050 h 2561350"/>
                  <a:gd name="connsiteX2" fmla="*/ 1217611 w 2088885"/>
                  <a:gd name="connsiteY2" fmla="*/ 389002 h 2561350"/>
                  <a:gd name="connsiteX3" fmla="*/ 1968899 w 2088885"/>
                  <a:gd name="connsiteY3" fmla="*/ 369108 h 2561350"/>
                  <a:gd name="connsiteX4" fmla="*/ 1949005 w 2088885"/>
                  <a:gd name="connsiteY4" fmla="*/ 1063389 h 2561350"/>
                  <a:gd name="connsiteX5" fmla="*/ 1859687 w 2088885"/>
                  <a:gd name="connsiteY5" fmla="*/ 1037347 h 2561350"/>
                  <a:gd name="connsiteX6" fmla="*/ 1857307 w 2088885"/>
                  <a:gd name="connsiteY6" fmla="*/ 1487403 h 2561350"/>
                  <a:gd name="connsiteX7" fmla="*/ 1949005 w 2088885"/>
                  <a:gd name="connsiteY7" fmla="*/ 1449629 h 2561350"/>
                  <a:gd name="connsiteX8" fmla="*/ 1949005 w 2088885"/>
                  <a:gd name="connsiteY8" fmla="*/ 2167002 h 2561350"/>
                  <a:gd name="connsiteX9" fmla="*/ 1219874 w 2088885"/>
                  <a:gd name="connsiteY9" fmla="*/ 2167002 h 2561350"/>
                  <a:gd name="connsiteX10" fmla="*/ 1239747 w 2088885"/>
                  <a:gd name="connsiteY10" fmla="*/ 2275300 h 2561350"/>
                  <a:gd name="connsiteX11" fmla="*/ 789691 w 2088885"/>
                  <a:gd name="connsiteY11" fmla="*/ 2277680 h 2561350"/>
                  <a:gd name="connsiteX12" fmla="*/ 819624 w 2088885"/>
                  <a:gd name="connsiteY12" fmla="*/ 2167002 h 2561350"/>
                  <a:gd name="connsiteX13" fmla="*/ 153225 w 2088885"/>
                  <a:gd name="connsiteY13" fmla="*/ 2167002 h 2561350"/>
                  <a:gd name="connsiteX14" fmla="*/ 153225 w 2088885"/>
                  <a:gd name="connsiteY14" fmla="*/ 1458174 h 2561350"/>
                  <a:gd name="connsiteX15" fmla="*/ 248224 w 2088885"/>
                  <a:gd name="connsiteY15" fmla="*/ 1495354 h 2561350"/>
                  <a:gd name="connsiteX16" fmla="*/ 245844 w 2088885"/>
                  <a:gd name="connsiteY16" fmla="*/ 1045298 h 2561350"/>
                  <a:gd name="connsiteX17" fmla="*/ 153225 w 2088885"/>
                  <a:gd name="connsiteY17" fmla="*/ 1071146 h 2561350"/>
                  <a:gd name="connsiteX18" fmla="*/ 106805 w 2088885"/>
                  <a:gd name="connsiteY18" fmla="*/ 382371 h 2561350"/>
                  <a:gd name="connsiteX19" fmla="*/ 824595 w 2088885"/>
                  <a:gd name="connsiteY19" fmla="*/ 389002 h 2561350"/>
                  <a:gd name="connsiteX20" fmla="*/ 789691 w 2088885"/>
                  <a:gd name="connsiteY20" fmla="*/ 283670 h 2561350"/>
                  <a:gd name="connsiteX21" fmla="*/ 1025434 w 208888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102756"/>
                  <a:gd name="connsiteY0" fmla="*/ 3 h 2561350"/>
                  <a:gd name="connsiteX1" fmla="*/ 1239747 w 2102756"/>
                  <a:gd name="connsiteY1" fmla="*/ 286050 h 2561350"/>
                  <a:gd name="connsiteX2" fmla="*/ 1217611 w 2102756"/>
                  <a:gd name="connsiteY2" fmla="*/ 389002 h 2561350"/>
                  <a:gd name="connsiteX3" fmla="*/ 1968899 w 2102756"/>
                  <a:gd name="connsiteY3" fmla="*/ 369108 h 2561350"/>
                  <a:gd name="connsiteX4" fmla="*/ 1949005 w 2102756"/>
                  <a:gd name="connsiteY4" fmla="*/ 1063389 h 2561350"/>
                  <a:gd name="connsiteX5" fmla="*/ 1859687 w 2102756"/>
                  <a:gd name="connsiteY5" fmla="*/ 1037347 h 2561350"/>
                  <a:gd name="connsiteX6" fmla="*/ 1857307 w 2102756"/>
                  <a:gd name="connsiteY6" fmla="*/ 1487403 h 2561350"/>
                  <a:gd name="connsiteX7" fmla="*/ 1995425 w 2102756"/>
                  <a:gd name="connsiteY7" fmla="*/ 1456260 h 2561350"/>
                  <a:gd name="connsiteX8" fmla="*/ 1949005 w 2102756"/>
                  <a:gd name="connsiteY8" fmla="*/ 2167002 h 2561350"/>
                  <a:gd name="connsiteX9" fmla="*/ 1219874 w 2102756"/>
                  <a:gd name="connsiteY9" fmla="*/ 2167002 h 2561350"/>
                  <a:gd name="connsiteX10" fmla="*/ 1239747 w 2102756"/>
                  <a:gd name="connsiteY10" fmla="*/ 2275300 h 2561350"/>
                  <a:gd name="connsiteX11" fmla="*/ 789691 w 2102756"/>
                  <a:gd name="connsiteY11" fmla="*/ 2277680 h 2561350"/>
                  <a:gd name="connsiteX12" fmla="*/ 819624 w 2102756"/>
                  <a:gd name="connsiteY12" fmla="*/ 2167002 h 2561350"/>
                  <a:gd name="connsiteX13" fmla="*/ 153225 w 2102756"/>
                  <a:gd name="connsiteY13" fmla="*/ 2167002 h 2561350"/>
                  <a:gd name="connsiteX14" fmla="*/ 153225 w 2102756"/>
                  <a:gd name="connsiteY14" fmla="*/ 1458174 h 2561350"/>
                  <a:gd name="connsiteX15" fmla="*/ 248224 w 2102756"/>
                  <a:gd name="connsiteY15" fmla="*/ 1495354 h 2561350"/>
                  <a:gd name="connsiteX16" fmla="*/ 245844 w 2102756"/>
                  <a:gd name="connsiteY16" fmla="*/ 1045298 h 2561350"/>
                  <a:gd name="connsiteX17" fmla="*/ 153225 w 2102756"/>
                  <a:gd name="connsiteY17" fmla="*/ 1071146 h 2561350"/>
                  <a:gd name="connsiteX18" fmla="*/ 106805 w 2102756"/>
                  <a:gd name="connsiteY18" fmla="*/ 382371 h 2561350"/>
                  <a:gd name="connsiteX19" fmla="*/ 824595 w 2102756"/>
                  <a:gd name="connsiteY19" fmla="*/ 389002 h 2561350"/>
                  <a:gd name="connsiteX20" fmla="*/ 789691 w 2102756"/>
                  <a:gd name="connsiteY20" fmla="*/ 283670 h 2561350"/>
                  <a:gd name="connsiteX21" fmla="*/ 1025434 w 2102756"/>
                  <a:gd name="connsiteY21" fmla="*/ 3 h 2561350"/>
                  <a:gd name="connsiteX0" fmla="*/ 1025434 w 2076232"/>
                  <a:gd name="connsiteY0" fmla="*/ 3 h 2561350"/>
                  <a:gd name="connsiteX1" fmla="*/ 1239747 w 2076232"/>
                  <a:gd name="connsiteY1" fmla="*/ 286050 h 2561350"/>
                  <a:gd name="connsiteX2" fmla="*/ 1217611 w 2076232"/>
                  <a:gd name="connsiteY2" fmla="*/ 389002 h 2561350"/>
                  <a:gd name="connsiteX3" fmla="*/ 1968899 w 2076232"/>
                  <a:gd name="connsiteY3" fmla="*/ 369108 h 2561350"/>
                  <a:gd name="connsiteX4" fmla="*/ 1949005 w 2076232"/>
                  <a:gd name="connsiteY4" fmla="*/ 1063389 h 2561350"/>
                  <a:gd name="connsiteX5" fmla="*/ 1859687 w 2076232"/>
                  <a:gd name="connsiteY5" fmla="*/ 1037347 h 2561350"/>
                  <a:gd name="connsiteX6" fmla="*/ 1857307 w 2076232"/>
                  <a:gd name="connsiteY6" fmla="*/ 1487403 h 2561350"/>
                  <a:gd name="connsiteX7" fmla="*/ 1995425 w 2076232"/>
                  <a:gd name="connsiteY7" fmla="*/ 1456260 h 2561350"/>
                  <a:gd name="connsiteX8" fmla="*/ 1949005 w 2076232"/>
                  <a:gd name="connsiteY8" fmla="*/ 2167002 h 2561350"/>
                  <a:gd name="connsiteX9" fmla="*/ 1219874 w 2076232"/>
                  <a:gd name="connsiteY9" fmla="*/ 2167002 h 2561350"/>
                  <a:gd name="connsiteX10" fmla="*/ 1239747 w 2076232"/>
                  <a:gd name="connsiteY10" fmla="*/ 2275300 h 2561350"/>
                  <a:gd name="connsiteX11" fmla="*/ 789691 w 2076232"/>
                  <a:gd name="connsiteY11" fmla="*/ 2277680 h 2561350"/>
                  <a:gd name="connsiteX12" fmla="*/ 819624 w 2076232"/>
                  <a:gd name="connsiteY12" fmla="*/ 2167002 h 2561350"/>
                  <a:gd name="connsiteX13" fmla="*/ 153225 w 2076232"/>
                  <a:gd name="connsiteY13" fmla="*/ 2167002 h 2561350"/>
                  <a:gd name="connsiteX14" fmla="*/ 153225 w 2076232"/>
                  <a:gd name="connsiteY14" fmla="*/ 1458174 h 2561350"/>
                  <a:gd name="connsiteX15" fmla="*/ 248224 w 2076232"/>
                  <a:gd name="connsiteY15" fmla="*/ 1495354 h 2561350"/>
                  <a:gd name="connsiteX16" fmla="*/ 245844 w 2076232"/>
                  <a:gd name="connsiteY16" fmla="*/ 1045298 h 2561350"/>
                  <a:gd name="connsiteX17" fmla="*/ 153225 w 2076232"/>
                  <a:gd name="connsiteY17" fmla="*/ 1071146 h 2561350"/>
                  <a:gd name="connsiteX18" fmla="*/ 106805 w 2076232"/>
                  <a:gd name="connsiteY18" fmla="*/ 382371 h 2561350"/>
                  <a:gd name="connsiteX19" fmla="*/ 824595 w 2076232"/>
                  <a:gd name="connsiteY19" fmla="*/ 389002 h 2561350"/>
                  <a:gd name="connsiteX20" fmla="*/ 789691 w 2076232"/>
                  <a:gd name="connsiteY20" fmla="*/ 283670 h 2561350"/>
                  <a:gd name="connsiteX21" fmla="*/ 1025434 w 2076232"/>
                  <a:gd name="connsiteY21" fmla="*/ 3 h 2561350"/>
                  <a:gd name="connsiteX0" fmla="*/ 1025434 w 2077711"/>
                  <a:gd name="connsiteY0" fmla="*/ 3 h 2561350"/>
                  <a:gd name="connsiteX1" fmla="*/ 1239747 w 2077711"/>
                  <a:gd name="connsiteY1" fmla="*/ 286050 h 2561350"/>
                  <a:gd name="connsiteX2" fmla="*/ 1217611 w 2077711"/>
                  <a:gd name="connsiteY2" fmla="*/ 389002 h 2561350"/>
                  <a:gd name="connsiteX3" fmla="*/ 1968899 w 2077711"/>
                  <a:gd name="connsiteY3" fmla="*/ 369108 h 2561350"/>
                  <a:gd name="connsiteX4" fmla="*/ 1949005 w 2077711"/>
                  <a:gd name="connsiteY4" fmla="*/ 1063389 h 2561350"/>
                  <a:gd name="connsiteX5" fmla="*/ 1859687 w 2077711"/>
                  <a:gd name="connsiteY5" fmla="*/ 1037347 h 2561350"/>
                  <a:gd name="connsiteX6" fmla="*/ 1857307 w 2077711"/>
                  <a:gd name="connsiteY6" fmla="*/ 1487403 h 2561350"/>
                  <a:gd name="connsiteX7" fmla="*/ 1995425 w 2077711"/>
                  <a:gd name="connsiteY7" fmla="*/ 1456260 h 2561350"/>
                  <a:gd name="connsiteX8" fmla="*/ 1949005 w 2077711"/>
                  <a:gd name="connsiteY8" fmla="*/ 2167002 h 2561350"/>
                  <a:gd name="connsiteX9" fmla="*/ 1219874 w 2077711"/>
                  <a:gd name="connsiteY9" fmla="*/ 2167002 h 2561350"/>
                  <a:gd name="connsiteX10" fmla="*/ 1239747 w 2077711"/>
                  <a:gd name="connsiteY10" fmla="*/ 2275300 h 2561350"/>
                  <a:gd name="connsiteX11" fmla="*/ 789691 w 2077711"/>
                  <a:gd name="connsiteY11" fmla="*/ 2277680 h 2561350"/>
                  <a:gd name="connsiteX12" fmla="*/ 819624 w 2077711"/>
                  <a:gd name="connsiteY12" fmla="*/ 2167002 h 2561350"/>
                  <a:gd name="connsiteX13" fmla="*/ 153225 w 2077711"/>
                  <a:gd name="connsiteY13" fmla="*/ 2167002 h 2561350"/>
                  <a:gd name="connsiteX14" fmla="*/ 153225 w 2077711"/>
                  <a:gd name="connsiteY14" fmla="*/ 1458174 h 2561350"/>
                  <a:gd name="connsiteX15" fmla="*/ 248224 w 2077711"/>
                  <a:gd name="connsiteY15" fmla="*/ 1495354 h 2561350"/>
                  <a:gd name="connsiteX16" fmla="*/ 245844 w 2077711"/>
                  <a:gd name="connsiteY16" fmla="*/ 1045298 h 2561350"/>
                  <a:gd name="connsiteX17" fmla="*/ 153225 w 2077711"/>
                  <a:gd name="connsiteY17" fmla="*/ 1071146 h 2561350"/>
                  <a:gd name="connsiteX18" fmla="*/ 106805 w 2077711"/>
                  <a:gd name="connsiteY18" fmla="*/ 382371 h 2561350"/>
                  <a:gd name="connsiteX19" fmla="*/ 824595 w 2077711"/>
                  <a:gd name="connsiteY19" fmla="*/ 389002 h 2561350"/>
                  <a:gd name="connsiteX20" fmla="*/ 789691 w 2077711"/>
                  <a:gd name="connsiteY20" fmla="*/ 283670 h 2561350"/>
                  <a:gd name="connsiteX21" fmla="*/ 1025434 w 2077711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13436 w 2082173"/>
                  <a:gd name="connsiteY14" fmla="*/ 1511225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38495 w 2095234"/>
                  <a:gd name="connsiteY0" fmla="*/ 3 h 2561350"/>
                  <a:gd name="connsiteX1" fmla="*/ 1252808 w 2095234"/>
                  <a:gd name="connsiteY1" fmla="*/ 286050 h 2561350"/>
                  <a:gd name="connsiteX2" fmla="*/ 1230672 w 2095234"/>
                  <a:gd name="connsiteY2" fmla="*/ 389002 h 2561350"/>
                  <a:gd name="connsiteX3" fmla="*/ 1981960 w 2095234"/>
                  <a:gd name="connsiteY3" fmla="*/ 369108 h 2561350"/>
                  <a:gd name="connsiteX4" fmla="*/ 1975328 w 2095234"/>
                  <a:gd name="connsiteY4" fmla="*/ 1096546 h 2561350"/>
                  <a:gd name="connsiteX5" fmla="*/ 1872748 w 2095234"/>
                  <a:gd name="connsiteY5" fmla="*/ 1037347 h 2561350"/>
                  <a:gd name="connsiteX6" fmla="*/ 1857106 w 2095234"/>
                  <a:gd name="connsiteY6" fmla="*/ 1520560 h 2561350"/>
                  <a:gd name="connsiteX7" fmla="*/ 2008486 w 2095234"/>
                  <a:gd name="connsiteY7" fmla="*/ 1456260 h 2561350"/>
                  <a:gd name="connsiteX8" fmla="*/ 1962066 w 2095234"/>
                  <a:gd name="connsiteY8" fmla="*/ 2180265 h 2561350"/>
                  <a:gd name="connsiteX9" fmla="*/ 1232935 w 2095234"/>
                  <a:gd name="connsiteY9" fmla="*/ 2167002 h 2561350"/>
                  <a:gd name="connsiteX10" fmla="*/ 1252808 w 2095234"/>
                  <a:gd name="connsiteY10" fmla="*/ 2275300 h 2561350"/>
                  <a:gd name="connsiteX11" fmla="*/ 802752 w 2095234"/>
                  <a:gd name="connsiteY11" fmla="*/ 2277680 h 2561350"/>
                  <a:gd name="connsiteX12" fmla="*/ 832685 w 2095234"/>
                  <a:gd name="connsiteY12" fmla="*/ 2167002 h 2561350"/>
                  <a:gd name="connsiteX13" fmla="*/ 139760 w 2095234"/>
                  <a:gd name="connsiteY13" fmla="*/ 2200159 h 2561350"/>
                  <a:gd name="connsiteX14" fmla="*/ 119866 w 2095234"/>
                  <a:gd name="connsiteY14" fmla="*/ 1497962 h 2561350"/>
                  <a:gd name="connsiteX15" fmla="*/ 281179 w 2095234"/>
                  <a:gd name="connsiteY15" fmla="*/ 1561668 h 2561350"/>
                  <a:gd name="connsiteX16" fmla="*/ 258905 w 2095234"/>
                  <a:gd name="connsiteY16" fmla="*/ 1045298 h 2561350"/>
                  <a:gd name="connsiteX17" fmla="*/ 146392 w 2095234"/>
                  <a:gd name="connsiteY17" fmla="*/ 1091040 h 2561350"/>
                  <a:gd name="connsiteX18" fmla="*/ 119866 w 2095234"/>
                  <a:gd name="connsiteY18" fmla="*/ 382371 h 2561350"/>
                  <a:gd name="connsiteX19" fmla="*/ 837656 w 2095234"/>
                  <a:gd name="connsiteY19" fmla="*/ 389002 h 2561350"/>
                  <a:gd name="connsiteX20" fmla="*/ 802752 w 2095234"/>
                  <a:gd name="connsiteY20" fmla="*/ 283670 h 2561350"/>
                  <a:gd name="connsiteX21" fmla="*/ 1038495 w 2095234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01239 w 2076607"/>
                  <a:gd name="connsiteY17" fmla="*/ 382371 h 2561350"/>
                  <a:gd name="connsiteX18" fmla="*/ 819029 w 2076607"/>
                  <a:gd name="connsiteY18" fmla="*/ 389002 h 2561350"/>
                  <a:gd name="connsiteX19" fmla="*/ 784125 w 2076607"/>
                  <a:gd name="connsiteY19" fmla="*/ 283670 h 2561350"/>
                  <a:gd name="connsiteX20" fmla="*/ 1019868 w 2076607"/>
                  <a:gd name="connsiteY20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36388 w 2076607"/>
                  <a:gd name="connsiteY17" fmla="*/ 727479 h 2561350"/>
                  <a:gd name="connsiteX18" fmla="*/ 101239 w 2076607"/>
                  <a:gd name="connsiteY18" fmla="*/ 382371 h 2561350"/>
                  <a:gd name="connsiteX19" fmla="*/ 819029 w 2076607"/>
                  <a:gd name="connsiteY19" fmla="*/ 389002 h 2561350"/>
                  <a:gd name="connsiteX20" fmla="*/ 784125 w 2076607"/>
                  <a:gd name="connsiteY20" fmla="*/ 283670 h 2561350"/>
                  <a:gd name="connsiteX21" fmla="*/ 1019868 w 2076607"/>
                  <a:gd name="connsiteY21" fmla="*/ 3 h 2561350"/>
                  <a:gd name="connsiteX0" fmla="*/ 1030195 w 2086934"/>
                  <a:gd name="connsiteY0" fmla="*/ 3 h 2561350"/>
                  <a:gd name="connsiteX1" fmla="*/ 1244508 w 2086934"/>
                  <a:gd name="connsiteY1" fmla="*/ 286050 h 2561350"/>
                  <a:gd name="connsiteX2" fmla="*/ 1222372 w 2086934"/>
                  <a:gd name="connsiteY2" fmla="*/ 389002 h 2561350"/>
                  <a:gd name="connsiteX3" fmla="*/ 1973660 w 2086934"/>
                  <a:gd name="connsiteY3" fmla="*/ 369108 h 2561350"/>
                  <a:gd name="connsiteX4" fmla="*/ 1967028 w 2086934"/>
                  <a:gd name="connsiteY4" fmla="*/ 1096546 h 2561350"/>
                  <a:gd name="connsiteX5" fmla="*/ 1864448 w 2086934"/>
                  <a:gd name="connsiteY5" fmla="*/ 1037347 h 2561350"/>
                  <a:gd name="connsiteX6" fmla="*/ 1848806 w 2086934"/>
                  <a:gd name="connsiteY6" fmla="*/ 1520560 h 2561350"/>
                  <a:gd name="connsiteX7" fmla="*/ 2000186 w 2086934"/>
                  <a:gd name="connsiteY7" fmla="*/ 1456260 h 2561350"/>
                  <a:gd name="connsiteX8" fmla="*/ 1953766 w 2086934"/>
                  <a:gd name="connsiteY8" fmla="*/ 2180265 h 2561350"/>
                  <a:gd name="connsiteX9" fmla="*/ 1224635 w 2086934"/>
                  <a:gd name="connsiteY9" fmla="*/ 2167002 h 2561350"/>
                  <a:gd name="connsiteX10" fmla="*/ 1244508 w 2086934"/>
                  <a:gd name="connsiteY10" fmla="*/ 2275300 h 2561350"/>
                  <a:gd name="connsiteX11" fmla="*/ 794452 w 2086934"/>
                  <a:gd name="connsiteY11" fmla="*/ 2277680 h 2561350"/>
                  <a:gd name="connsiteX12" fmla="*/ 824385 w 2086934"/>
                  <a:gd name="connsiteY12" fmla="*/ 2167002 h 2561350"/>
                  <a:gd name="connsiteX13" fmla="*/ 131460 w 2086934"/>
                  <a:gd name="connsiteY13" fmla="*/ 2200159 h 2561350"/>
                  <a:gd name="connsiteX14" fmla="*/ 111566 w 2086934"/>
                  <a:gd name="connsiteY14" fmla="*/ 1497962 h 2561350"/>
                  <a:gd name="connsiteX15" fmla="*/ 272879 w 2086934"/>
                  <a:gd name="connsiteY15" fmla="*/ 1561668 h 2561350"/>
                  <a:gd name="connsiteX16" fmla="*/ 250605 w 2086934"/>
                  <a:gd name="connsiteY16" fmla="*/ 1045298 h 2561350"/>
                  <a:gd name="connsiteX17" fmla="*/ 9943 w 2086934"/>
                  <a:gd name="connsiteY17" fmla="*/ 1018431 h 2561350"/>
                  <a:gd name="connsiteX18" fmla="*/ 111566 w 2086934"/>
                  <a:gd name="connsiteY18" fmla="*/ 382371 h 2561350"/>
                  <a:gd name="connsiteX19" fmla="*/ 829356 w 2086934"/>
                  <a:gd name="connsiteY19" fmla="*/ 389002 h 2561350"/>
                  <a:gd name="connsiteX20" fmla="*/ 794452 w 2086934"/>
                  <a:gd name="connsiteY20" fmla="*/ 283670 h 2561350"/>
                  <a:gd name="connsiteX21" fmla="*/ 1030195 w 2086934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270566 w 2084621"/>
                  <a:gd name="connsiteY14" fmla="*/ 1561668 h 2561350"/>
                  <a:gd name="connsiteX15" fmla="*/ 248292 w 2084621"/>
                  <a:gd name="connsiteY15" fmla="*/ 1045298 h 2561350"/>
                  <a:gd name="connsiteX16" fmla="*/ 7630 w 2084621"/>
                  <a:gd name="connsiteY16" fmla="*/ 1018431 h 2561350"/>
                  <a:gd name="connsiteX17" fmla="*/ 109253 w 2084621"/>
                  <a:gd name="connsiteY17" fmla="*/ 382371 h 2561350"/>
                  <a:gd name="connsiteX18" fmla="*/ 827043 w 2084621"/>
                  <a:gd name="connsiteY18" fmla="*/ 389002 h 2561350"/>
                  <a:gd name="connsiteX19" fmla="*/ 792139 w 2084621"/>
                  <a:gd name="connsiteY19" fmla="*/ 283670 h 2561350"/>
                  <a:gd name="connsiteX20" fmla="*/ 1027882 w 2084621"/>
                  <a:gd name="connsiteY20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76730 w 2084621"/>
                  <a:gd name="connsiteY14" fmla="*/ 1866419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33820 w 2090559"/>
                  <a:gd name="connsiteY0" fmla="*/ 3 h 2561350"/>
                  <a:gd name="connsiteX1" fmla="*/ 1248133 w 2090559"/>
                  <a:gd name="connsiteY1" fmla="*/ 286050 h 2561350"/>
                  <a:gd name="connsiteX2" fmla="*/ 1225997 w 2090559"/>
                  <a:gd name="connsiteY2" fmla="*/ 389002 h 2561350"/>
                  <a:gd name="connsiteX3" fmla="*/ 1977285 w 2090559"/>
                  <a:gd name="connsiteY3" fmla="*/ 369108 h 2561350"/>
                  <a:gd name="connsiteX4" fmla="*/ 1970653 w 2090559"/>
                  <a:gd name="connsiteY4" fmla="*/ 1096546 h 2561350"/>
                  <a:gd name="connsiteX5" fmla="*/ 1868073 w 2090559"/>
                  <a:gd name="connsiteY5" fmla="*/ 1037347 h 2561350"/>
                  <a:gd name="connsiteX6" fmla="*/ 1852431 w 2090559"/>
                  <a:gd name="connsiteY6" fmla="*/ 1520560 h 2561350"/>
                  <a:gd name="connsiteX7" fmla="*/ 2003811 w 2090559"/>
                  <a:gd name="connsiteY7" fmla="*/ 1456260 h 2561350"/>
                  <a:gd name="connsiteX8" fmla="*/ 1957391 w 2090559"/>
                  <a:gd name="connsiteY8" fmla="*/ 2180265 h 2561350"/>
                  <a:gd name="connsiteX9" fmla="*/ 1228260 w 2090559"/>
                  <a:gd name="connsiteY9" fmla="*/ 2167002 h 2561350"/>
                  <a:gd name="connsiteX10" fmla="*/ 1248133 w 2090559"/>
                  <a:gd name="connsiteY10" fmla="*/ 2275300 h 2561350"/>
                  <a:gd name="connsiteX11" fmla="*/ 798077 w 2090559"/>
                  <a:gd name="connsiteY11" fmla="*/ 2277680 h 2561350"/>
                  <a:gd name="connsiteX12" fmla="*/ 828010 w 2090559"/>
                  <a:gd name="connsiteY12" fmla="*/ 2167002 h 2561350"/>
                  <a:gd name="connsiteX13" fmla="*/ 135085 w 2090559"/>
                  <a:gd name="connsiteY13" fmla="*/ 2200159 h 2561350"/>
                  <a:gd name="connsiteX14" fmla="*/ 6108 w 2090559"/>
                  <a:gd name="connsiteY14" fmla="*/ 1657531 h 2561350"/>
                  <a:gd name="connsiteX15" fmla="*/ 276504 w 2090559"/>
                  <a:gd name="connsiteY15" fmla="*/ 1561668 h 2561350"/>
                  <a:gd name="connsiteX16" fmla="*/ 254230 w 2090559"/>
                  <a:gd name="connsiteY16" fmla="*/ 1045298 h 2561350"/>
                  <a:gd name="connsiteX17" fmla="*/ 13568 w 2090559"/>
                  <a:gd name="connsiteY17" fmla="*/ 1018431 h 2561350"/>
                  <a:gd name="connsiteX18" fmla="*/ 115191 w 2090559"/>
                  <a:gd name="connsiteY18" fmla="*/ 382371 h 2561350"/>
                  <a:gd name="connsiteX19" fmla="*/ 832981 w 2090559"/>
                  <a:gd name="connsiteY19" fmla="*/ 389002 h 2561350"/>
                  <a:gd name="connsiteX20" fmla="*/ 798077 w 2090559"/>
                  <a:gd name="connsiteY20" fmla="*/ 283670 h 2561350"/>
                  <a:gd name="connsiteX21" fmla="*/ 1033820 w 2090559"/>
                  <a:gd name="connsiteY21" fmla="*/ 3 h 2561350"/>
                  <a:gd name="connsiteX0" fmla="*/ 1032856 w 2089595"/>
                  <a:gd name="connsiteY0" fmla="*/ 3 h 2561350"/>
                  <a:gd name="connsiteX1" fmla="*/ 1247169 w 2089595"/>
                  <a:gd name="connsiteY1" fmla="*/ 286050 h 2561350"/>
                  <a:gd name="connsiteX2" fmla="*/ 1225033 w 2089595"/>
                  <a:gd name="connsiteY2" fmla="*/ 389002 h 2561350"/>
                  <a:gd name="connsiteX3" fmla="*/ 1976321 w 2089595"/>
                  <a:gd name="connsiteY3" fmla="*/ 369108 h 2561350"/>
                  <a:gd name="connsiteX4" fmla="*/ 1969689 w 2089595"/>
                  <a:gd name="connsiteY4" fmla="*/ 1096546 h 2561350"/>
                  <a:gd name="connsiteX5" fmla="*/ 1867109 w 2089595"/>
                  <a:gd name="connsiteY5" fmla="*/ 1037347 h 2561350"/>
                  <a:gd name="connsiteX6" fmla="*/ 1851467 w 2089595"/>
                  <a:gd name="connsiteY6" fmla="*/ 1520560 h 2561350"/>
                  <a:gd name="connsiteX7" fmla="*/ 2002847 w 2089595"/>
                  <a:gd name="connsiteY7" fmla="*/ 1456260 h 2561350"/>
                  <a:gd name="connsiteX8" fmla="*/ 1956427 w 2089595"/>
                  <a:gd name="connsiteY8" fmla="*/ 2180265 h 2561350"/>
                  <a:gd name="connsiteX9" fmla="*/ 1227296 w 2089595"/>
                  <a:gd name="connsiteY9" fmla="*/ 2167002 h 2561350"/>
                  <a:gd name="connsiteX10" fmla="*/ 1247169 w 2089595"/>
                  <a:gd name="connsiteY10" fmla="*/ 2275300 h 2561350"/>
                  <a:gd name="connsiteX11" fmla="*/ 797113 w 2089595"/>
                  <a:gd name="connsiteY11" fmla="*/ 2277680 h 2561350"/>
                  <a:gd name="connsiteX12" fmla="*/ 827046 w 2089595"/>
                  <a:gd name="connsiteY12" fmla="*/ 2167002 h 2561350"/>
                  <a:gd name="connsiteX13" fmla="*/ 134121 w 2089595"/>
                  <a:gd name="connsiteY13" fmla="*/ 2200159 h 2561350"/>
                  <a:gd name="connsiteX14" fmla="*/ 5144 w 2089595"/>
                  <a:gd name="connsiteY14" fmla="*/ 1657531 h 2561350"/>
                  <a:gd name="connsiteX15" fmla="*/ 275540 w 2089595"/>
                  <a:gd name="connsiteY15" fmla="*/ 1561668 h 2561350"/>
                  <a:gd name="connsiteX16" fmla="*/ 253266 w 2089595"/>
                  <a:gd name="connsiteY16" fmla="*/ 1045298 h 2561350"/>
                  <a:gd name="connsiteX17" fmla="*/ 12604 w 2089595"/>
                  <a:gd name="connsiteY17" fmla="*/ 1018431 h 2561350"/>
                  <a:gd name="connsiteX18" fmla="*/ 114227 w 2089595"/>
                  <a:gd name="connsiteY18" fmla="*/ 382371 h 2561350"/>
                  <a:gd name="connsiteX19" fmla="*/ 832017 w 2089595"/>
                  <a:gd name="connsiteY19" fmla="*/ 389002 h 2561350"/>
                  <a:gd name="connsiteX20" fmla="*/ 797113 w 2089595"/>
                  <a:gd name="connsiteY20" fmla="*/ 283670 h 2561350"/>
                  <a:gd name="connsiteX21" fmla="*/ 1032856 w 2089595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863015 w 2081039"/>
                  <a:gd name="connsiteY4" fmla="*/ 1037347 h 2561350"/>
                  <a:gd name="connsiteX5" fmla="*/ 1847373 w 2081039"/>
                  <a:gd name="connsiteY5" fmla="*/ 1520560 h 2561350"/>
                  <a:gd name="connsiteX6" fmla="*/ 1998753 w 2081039"/>
                  <a:gd name="connsiteY6" fmla="*/ 1456260 h 2561350"/>
                  <a:gd name="connsiteX7" fmla="*/ 1952333 w 2081039"/>
                  <a:gd name="connsiteY7" fmla="*/ 2180265 h 2561350"/>
                  <a:gd name="connsiteX8" fmla="*/ 1223202 w 2081039"/>
                  <a:gd name="connsiteY8" fmla="*/ 2167002 h 2561350"/>
                  <a:gd name="connsiteX9" fmla="*/ 1243075 w 2081039"/>
                  <a:gd name="connsiteY9" fmla="*/ 2275300 h 2561350"/>
                  <a:gd name="connsiteX10" fmla="*/ 793019 w 2081039"/>
                  <a:gd name="connsiteY10" fmla="*/ 2277680 h 2561350"/>
                  <a:gd name="connsiteX11" fmla="*/ 822952 w 2081039"/>
                  <a:gd name="connsiteY11" fmla="*/ 2167002 h 2561350"/>
                  <a:gd name="connsiteX12" fmla="*/ 130027 w 2081039"/>
                  <a:gd name="connsiteY12" fmla="*/ 2200159 h 2561350"/>
                  <a:gd name="connsiteX13" fmla="*/ 1050 w 2081039"/>
                  <a:gd name="connsiteY13" fmla="*/ 1657531 h 2561350"/>
                  <a:gd name="connsiteX14" fmla="*/ 271446 w 2081039"/>
                  <a:gd name="connsiteY14" fmla="*/ 1561668 h 2561350"/>
                  <a:gd name="connsiteX15" fmla="*/ 249172 w 2081039"/>
                  <a:gd name="connsiteY15" fmla="*/ 1045298 h 2561350"/>
                  <a:gd name="connsiteX16" fmla="*/ 8510 w 2081039"/>
                  <a:gd name="connsiteY16" fmla="*/ 1018431 h 2561350"/>
                  <a:gd name="connsiteX17" fmla="*/ 110133 w 2081039"/>
                  <a:gd name="connsiteY17" fmla="*/ 382371 h 2561350"/>
                  <a:gd name="connsiteX18" fmla="*/ 827923 w 2081039"/>
                  <a:gd name="connsiteY18" fmla="*/ 389002 h 2561350"/>
                  <a:gd name="connsiteX19" fmla="*/ 793019 w 2081039"/>
                  <a:gd name="connsiteY19" fmla="*/ 283670 h 2561350"/>
                  <a:gd name="connsiteX20" fmla="*/ 1028762 w 2081039"/>
                  <a:gd name="connsiteY20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933270 w 2081039"/>
                  <a:gd name="connsiteY4" fmla="*/ 764780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890996 w 2072429"/>
                  <a:gd name="connsiteY7" fmla="*/ 1722186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47373 w 2072429"/>
                  <a:gd name="connsiteY5" fmla="*/ 1535481 h 2561350"/>
                  <a:gd name="connsiteX6" fmla="*/ 2065070 w 2072429"/>
                  <a:gd name="connsiteY6" fmla="*/ 1597847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997927 w 2072429"/>
                  <a:gd name="connsiteY5" fmla="*/ 118007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069564" h="2561350">
                    <a:moveTo>
                      <a:pt x="1028762" y="3"/>
                    </a:moveTo>
                    <a:cubicBezTo>
                      <a:pt x="1197831" y="-691"/>
                      <a:pt x="1365814" y="120921"/>
                      <a:pt x="1243075" y="286050"/>
                    </a:cubicBezTo>
                    <a:cubicBezTo>
                      <a:pt x="1226965" y="315682"/>
                      <a:pt x="1215183" y="348101"/>
                      <a:pt x="1220939" y="389002"/>
                    </a:cubicBezTo>
                    <a:cubicBezTo>
                      <a:pt x="1226007" y="528261"/>
                      <a:pt x="1696102" y="461119"/>
                      <a:pt x="1959793" y="361648"/>
                    </a:cubicBezTo>
                    <a:cubicBezTo>
                      <a:pt x="2053648" y="496394"/>
                      <a:pt x="2070837" y="822506"/>
                      <a:pt x="2067556" y="961234"/>
                    </a:cubicBezTo>
                    <a:cubicBezTo>
                      <a:pt x="2071425" y="1080232"/>
                      <a:pt x="2014728" y="1106744"/>
                      <a:pt x="1881048" y="1030865"/>
                    </a:cubicBezTo>
                    <a:cubicBezTo>
                      <a:pt x="1483772" y="845572"/>
                      <a:pt x="1585020" y="1699608"/>
                      <a:pt x="1847373" y="1535481"/>
                    </a:cubicBezTo>
                    <a:cubicBezTo>
                      <a:pt x="1929125" y="1495441"/>
                      <a:pt x="2055039" y="1373504"/>
                      <a:pt x="2065070" y="1597847"/>
                    </a:cubicBezTo>
                    <a:cubicBezTo>
                      <a:pt x="2080077" y="1677957"/>
                      <a:pt x="2061145" y="2086235"/>
                      <a:pt x="1952333" y="2180265"/>
                    </a:cubicBezTo>
                    <a:cubicBezTo>
                      <a:pt x="1755709" y="2153739"/>
                      <a:pt x="1373407" y="2007849"/>
                      <a:pt x="1223202" y="2167002"/>
                    </a:cubicBezTo>
                    <a:cubicBezTo>
                      <a:pt x="1209721" y="2193452"/>
                      <a:pt x="1212523" y="2230274"/>
                      <a:pt x="1243075" y="2275300"/>
                    </a:cubicBezTo>
                    <a:cubicBezTo>
                      <a:pt x="1483581" y="2660267"/>
                      <a:pt x="581086" y="2652331"/>
                      <a:pt x="793019" y="2277680"/>
                    </a:cubicBezTo>
                    <a:cubicBezTo>
                      <a:pt x="831994" y="2223379"/>
                      <a:pt x="839802" y="2190096"/>
                      <a:pt x="822952" y="2167002"/>
                    </a:cubicBezTo>
                    <a:cubicBezTo>
                      <a:pt x="720184" y="2021111"/>
                      <a:pt x="378685" y="2147108"/>
                      <a:pt x="130027" y="2200159"/>
                    </a:cubicBezTo>
                    <a:cubicBezTo>
                      <a:pt x="37391" y="2130168"/>
                      <a:pt x="-7600" y="1771407"/>
                      <a:pt x="1050" y="1657531"/>
                    </a:cubicBezTo>
                    <a:cubicBezTo>
                      <a:pt x="24620" y="1416831"/>
                      <a:pt x="117773" y="1502066"/>
                      <a:pt x="271446" y="1561668"/>
                    </a:cubicBezTo>
                    <a:cubicBezTo>
                      <a:pt x="483628" y="1635999"/>
                      <a:pt x="591036" y="1022800"/>
                      <a:pt x="249172" y="1045298"/>
                    </a:cubicBezTo>
                    <a:cubicBezTo>
                      <a:pt x="168463" y="1050498"/>
                      <a:pt x="31683" y="1183628"/>
                      <a:pt x="8510" y="1018431"/>
                    </a:cubicBezTo>
                    <a:cubicBezTo>
                      <a:pt x="-14663" y="907943"/>
                      <a:pt x="13766" y="478572"/>
                      <a:pt x="110133" y="382371"/>
                    </a:cubicBezTo>
                    <a:cubicBezTo>
                      <a:pt x="506339" y="514999"/>
                      <a:pt x="789812" y="488473"/>
                      <a:pt x="827923" y="389002"/>
                    </a:cubicBezTo>
                    <a:cubicBezTo>
                      <a:pt x="838244" y="365427"/>
                      <a:pt x="828672" y="333342"/>
                      <a:pt x="793019" y="283670"/>
                    </a:cubicBezTo>
                    <a:cubicBezTo>
                      <a:pt x="687053" y="96344"/>
                      <a:pt x="859693" y="698"/>
                      <a:pt x="1028762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40000"/>
                      <a:lumOff val="6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  <a:sp3d prstMaterial="dkEdge">
                <a:bevelT w="508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1" name="Rectangle 5"/>
              <p:cNvSpPr/>
              <p:nvPr/>
            </p:nvSpPr>
            <p:spPr>
              <a:xfrm rot="5400000">
                <a:off x="6225169" y="4496805"/>
                <a:ext cx="1427811" cy="1792219"/>
              </a:xfrm>
              <a:custGeom>
                <a:avLst/>
                <a:gdLst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949187"/>
                  <a:gd name="connsiteY0" fmla="*/ 3 h 2561350"/>
                  <a:gd name="connsiteX1" fmla="*/ 1132942 w 1949187"/>
                  <a:gd name="connsiteY1" fmla="*/ 286050 h 2561350"/>
                  <a:gd name="connsiteX2" fmla="*/ 1110806 w 1949187"/>
                  <a:gd name="connsiteY2" fmla="*/ 389002 h 2561350"/>
                  <a:gd name="connsiteX3" fmla="*/ 1862094 w 1949187"/>
                  <a:gd name="connsiteY3" fmla="*/ 369108 h 2561350"/>
                  <a:gd name="connsiteX4" fmla="*/ 1842200 w 1949187"/>
                  <a:gd name="connsiteY4" fmla="*/ 1063389 h 2561350"/>
                  <a:gd name="connsiteX5" fmla="*/ 1752882 w 1949187"/>
                  <a:gd name="connsiteY5" fmla="*/ 1037347 h 2561350"/>
                  <a:gd name="connsiteX6" fmla="*/ 1750502 w 1949187"/>
                  <a:gd name="connsiteY6" fmla="*/ 1487403 h 2561350"/>
                  <a:gd name="connsiteX7" fmla="*/ 1842200 w 1949187"/>
                  <a:gd name="connsiteY7" fmla="*/ 1449629 h 2561350"/>
                  <a:gd name="connsiteX8" fmla="*/ 1842200 w 1949187"/>
                  <a:gd name="connsiteY8" fmla="*/ 2167002 h 2561350"/>
                  <a:gd name="connsiteX9" fmla="*/ 1113069 w 1949187"/>
                  <a:gd name="connsiteY9" fmla="*/ 2167002 h 2561350"/>
                  <a:gd name="connsiteX10" fmla="*/ 1132942 w 1949187"/>
                  <a:gd name="connsiteY10" fmla="*/ 2275300 h 2561350"/>
                  <a:gd name="connsiteX11" fmla="*/ 682886 w 1949187"/>
                  <a:gd name="connsiteY11" fmla="*/ 2277680 h 2561350"/>
                  <a:gd name="connsiteX12" fmla="*/ 712819 w 1949187"/>
                  <a:gd name="connsiteY12" fmla="*/ 2167002 h 2561350"/>
                  <a:gd name="connsiteX13" fmla="*/ 46420 w 1949187"/>
                  <a:gd name="connsiteY13" fmla="*/ 2167002 h 2561350"/>
                  <a:gd name="connsiteX14" fmla="*/ 46420 w 1949187"/>
                  <a:gd name="connsiteY14" fmla="*/ 1458174 h 2561350"/>
                  <a:gd name="connsiteX15" fmla="*/ 141419 w 1949187"/>
                  <a:gd name="connsiteY15" fmla="*/ 1495354 h 2561350"/>
                  <a:gd name="connsiteX16" fmla="*/ 139039 w 1949187"/>
                  <a:gd name="connsiteY16" fmla="*/ 1045298 h 2561350"/>
                  <a:gd name="connsiteX17" fmla="*/ 46420 w 1949187"/>
                  <a:gd name="connsiteY17" fmla="*/ 1071146 h 2561350"/>
                  <a:gd name="connsiteX18" fmla="*/ 0 w 1949187"/>
                  <a:gd name="connsiteY18" fmla="*/ 382371 h 2561350"/>
                  <a:gd name="connsiteX19" fmla="*/ 717790 w 1949187"/>
                  <a:gd name="connsiteY19" fmla="*/ 389002 h 2561350"/>
                  <a:gd name="connsiteX20" fmla="*/ 682886 w 1949187"/>
                  <a:gd name="connsiteY20" fmla="*/ 283670 h 2561350"/>
                  <a:gd name="connsiteX21" fmla="*/ 918629 w 1949187"/>
                  <a:gd name="connsiteY21" fmla="*/ 3 h 2561350"/>
                  <a:gd name="connsiteX0" fmla="*/ 918629 w 1966660"/>
                  <a:gd name="connsiteY0" fmla="*/ 3 h 2561350"/>
                  <a:gd name="connsiteX1" fmla="*/ 1132942 w 1966660"/>
                  <a:gd name="connsiteY1" fmla="*/ 286050 h 2561350"/>
                  <a:gd name="connsiteX2" fmla="*/ 1110806 w 1966660"/>
                  <a:gd name="connsiteY2" fmla="*/ 389002 h 2561350"/>
                  <a:gd name="connsiteX3" fmla="*/ 1862094 w 1966660"/>
                  <a:gd name="connsiteY3" fmla="*/ 369108 h 2561350"/>
                  <a:gd name="connsiteX4" fmla="*/ 1842200 w 1966660"/>
                  <a:gd name="connsiteY4" fmla="*/ 1063389 h 2561350"/>
                  <a:gd name="connsiteX5" fmla="*/ 1752882 w 1966660"/>
                  <a:gd name="connsiteY5" fmla="*/ 1037347 h 2561350"/>
                  <a:gd name="connsiteX6" fmla="*/ 1750502 w 1966660"/>
                  <a:gd name="connsiteY6" fmla="*/ 1487403 h 2561350"/>
                  <a:gd name="connsiteX7" fmla="*/ 1842200 w 1966660"/>
                  <a:gd name="connsiteY7" fmla="*/ 1449629 h 2561350"/>
                  <a:gd name="connsiteX8" fmla="*/ 1842200 w 1966660"/>
                  <a:gd name="connsiteY8" fmla="*/ 2167002 h 2561350"/>
                  <a:gd name="connsiteX9" fmla="*/ 1113069 w 1966660"/>
                  <a:gd name="connsiteY9" fmla="*/ 2167002 h 2561350"/>
                  <a:gd name="connsiteX10" fmla="*/ 1132942 w 1966660"/>
                  <a:gd name="connsiteY10" fmla="*/ 2275300 h 2561350"/>
                  <a:gd name="connsiteX11" fmla="*/ 682886 w 1966660"/>
                  <a:gd name="connsiteY11" fmla="*/ 2277680 h 2561350"/>
                  <a:gd name="connsiteX12" fmla="*/ 712819 w 1966660"/>
                  <a:gd name="connsiteY12" fmla="*/ 2167002 h 2561350"/>
                  <a:gd name="connsiteX13" fmla="*/ 46420 w 1966660"/>
                  <a:gd name="connsiteY13" fmla="*/ 2167002 h 2561350"/>
                  <a:gd name="connsiteX14" fmla="*/ 46420 w 1966660"/>
                  <a:gd name="connsiteY14" fmla="*/ 1458174 h 2561350"/>
                  <a:gd name="connsiteX15" fmla="*/ 141419 w 1966660"/>
                  <a:gd name="connsiteY15" fmla="*/ 1495354 h 2561350"/>
                  <a:gd name="connsiteX16" fmla="*/ 139039 w 1966660"/>
                  <a:gd name="connsiteY16" fmla="*/ 1045298 h 2561350"/>
                  <a:gd name="connsiteX17" fmla="*/ 46420 w 1966660"/>
                  <a:gd name="connsiteY17" fmla="*/ 1071146 h 2561350"/>
                  <a:gd name="connsiteX18" fmla="*/ 0 w 1966660"/>
                  <a:gd name="connsiteY18" fmla="*/ 382371 h 2561350"/>
                  <a:gd name="connsiteX19" fmla="*/ 717790 w 1966660"/>
                  <a:gd name="connsiteY19" fmla="*/ 389002 h 2561350"/>
                  <a:gd name="connsiteX20" fmla="*/ 682886 w 1966660"/>
                  <a:gd name="connsiteY20" fmla="*/ 283670 h 2561350"/>
                  <a:gd name="connsiteX21" fmla="*/ 918629 w 1966660"/>
                  <a:gd name="connsiteY21" fmla="*/ 3 h 2561350"/>
                  <a:gd name="connsiteX0" fmla="*/ 1023861 w 2071892"/>
                  <a:gd name="connsiteY0" fmla="*/ 3 h 2561350"/>
                  <a:gd name="connsiteX1" fmla="*/ 1238174 w 2071892"/>
                  <a:gd name="connsiteY1" fmla="*/ 286050 h 2561350"/>
                  <a:gd name="connsiteX2" fmla="*/ 1216038 w 2071892"/>
                  <a:gd name="connsiteY2" fmla="*/ 389002 h 2561350"/>
                  <a:gd name="connsiteX3" fmla="*/ 1967326 w 2071892"/>
                  <a:gd name="connsiteY3" fmla="*/ 369108 h 2561350"/>
                  <a:gd name="connsiteX4" fmla="*/ 1947432 w 2071892"/>
                  <a:gd name="connsiteY4" fmla="*/ 1063389 h 2561350"/>
                  <a:gd name="connsiteX5" fmla="*/ 1858114 w 2071892"/>
                  <a:gd name="connsiteY5" fmla="*/ 1037347 h 2561350"/>
                  <a:gd name="connsiteX6" fmla="*/ 1855734 w 2071892"/>
                  <a:gd name="connsiteY6" fmla="*/ 1487403 h 2561350"/>
                  <a:gd name="connsiteX7" fmla="*/ 1947432 w 2071892"/>
                  <a:gd name="connsiteY7" fmla="*/ 1449629 h 2561350"/>
                  <a:gd name="connsiteX8" fmla="*/ 1947432 w 2071892"/>
                  <a:gd name="connsiteY8" fmla="*/ 2167002 h 2561350"/>
                  <a:gd name="connsiteX9" fmla="*/ 1218301 w 2071892"/>
                  <a:gd name="connsiteY9" fmla="*/ 2167002 h 2561350"/>
                  <a:gd name="connsiteX10" fmla="*/ 1238174 w 2071892"/>
                  <a:gd name="connsiteY10" fmla="*/ 2275300 h 2561350"/>
                  <a:gd name="connsiteX11" fmla="*/ 788118 w 2071892"/>
                  <a:gd name="connsiteY11" fmla="*/ 2277680 h 2561350"/>
                  <a:gd name="connsiteX12" fmla="*/ 818051 w 2071892"/>
                  <a:gd name="connsiteY12" fmla="*/ 2167002 h 2561350"/>
                  <a:gd name="connsiteX13" fmla="*/ 151652 w 2071892"/>
                  <a:gd name="connsiteY13" fmla="*/ 2167002 h 2561350"/>
                  <a:gd name="connsiteX14" fmla="*/ 151652 w 2071892"/>
                  <a:gd name="connsiteY14" fmla="*/ 1458174 h 2561350"/>
                  <a:gd name="connsiteX15" fmla="*/ 246651 w 2071892"/>
                  <a:gd name="connsiteY15" fmla="*/ 1495354 h 2561350"/>
                  <a:gd name="connsiteX16" fmla="*/ 244271 w 2071892"/>
                  <a:gd name="connsiteY16" fmla="*/ 1045298 h 2561350"/>
                  <a:gd name="connsiteX17" fmla="*/ 151652 w 2071892"/>
                  <a:gd name="connsiteY17" fmla="*/ 1071146 h 2561350"/>
                  <a:gd name="connsiteX18" fmla="*/ 105232 w 2071892"/>
                  <a:gd name="connsiteY18" fmla="*/ 382371 h 2561350"/>
                  <a:gd name="connsiteX19" fmla="*/ 823022 w 2071892"/>
                  <a:gd name="connsiteY19" fmla="*/ 389002 h 2561350"/>
                  <a:gd name="connsiteX20" fmla="*/ 788118 w 2071892"/>
                  <a:gd name="connsiteY20" fmla="*/ 283670 h 2561350"/>
                  <a:gd name="connsiteX21" fmla="*/ 1023861 w 2071892"/>
                  <a:gd name="connsiteY21" fmla="*/ 3 h 2561350"/>
                  <a:gd name="connsiteX0" fmla="*/ 1039756 w 2087787"/>
                  <a:gd name="connsiteY0" fmla="*/ 3 h 2561350"/>
                  <a:gd name="connsiteX1" fmla="*/ 1254069 w 2087787"/>
                  <a:gd name="connsiteY1" fmla="*/ 286050 h 2561350"/>
                  <a:gd name="connsiteX2" fmla="*/ 1231933 w 2087787"/>
                  <a:gd name="connsiteY2" fmla="*/ 389002 h 2561350"/>
                  <a:gd name="connsiteX3" fmla="*/ 1983221 w 2087787"/>
                  <a:gd name="connsiteY3" fmla="*/ 369108 h 2561350"/>
                  <a:gd name="connsiteX4" fmla="*/ 1963327 w 2087787"/>
                  <a:gd name="connsiteY4" fmla="*/ 1063389 h 2561350"/>
                  <a:gd name="connsiteX5" fmla="*/ 1874009 w 2087787"/>
                  <a:gd name="connsiteY5" fmla="*/ 1037347 h 2561350"/>
                  <a:gd name="connsiteX6" fmla="*/ 1871629 w 2087787"/>
                  <a:gd name="connsiteY6" fmla="*/ 1487403 h 2561350"/>
                  <a:gd name="connsiteX7" fmla="*/ 1963327 w 2087787"/>
                  <a:gd name="connsiteY7" fmla="*/ 1449629 h 2561350"/>
                  <a:gd name="connsiteX8" fmla="*/ 1963327 w 2087787"/>
                  <a:gd name="connsiteY8" fmla="*/ 2167002 h 2561350"/>
                  <a:gd name="connsiteX9" fmla="*/ 1234196 w 2087787"/>
                  <a:gd name="connsiteY9" fmla="*/ 2167002 h 2561350"/>
                  <a:gd name="connsiteX10" fmla="*/ 1254069 w 2087787"/>
                  <a:gd name="connsiteY10" fmla="*/ 2275300 h 2561350"/>
                  <a:gd name="connsiteX11" fmla="*/ 804013 w 2087787"/>
                  <a:gd name="connsiteY11" fmla="*/ 2277680 h 2561350"/>
                  <a:gd name="connsiteX12" fmla="*/ 833946 w 2087787"/>
                  <a:gd name="connsiteY12" fmla="*/ 2167002 h 2561350"/>
                  <a:gd name="connsiteX13" fmla="*/ 167547 w 2087787"/>
                  <a:gd name="connsiteY13" fmla="*/ 2167002 h 2561350"/>
                  <a:gd name="connsiteX14" fmla="*/ 167547 w 2087787"/>
                  <a:gd name="connsiteY14" fmla="*/ 1458174 h 2561350"/>
                  <a:gd name="connsiteX15" fmla="*/ 262546 w 2087787"/>
                  <a:gd name="connsiteY15" fmla="*/ 1495354 h 2561350"/>
                  <a:gd name="connsiteX16" fmla="*/ 260166 w 2087787"/>
                  <a:gd name="connsiteY16" fmla="*/ 1045298 h 2561350"/>
                  <a:gd name="connsiteX17" fmla="*/ 167547 w 2087787"/>
                  <a:gd name="connsiteY17" fmla="*/ 1071146 h 2561350"/>
                  <a:gd name="connsiteX18" fmla="*/ 121127 w 2087787"/>
                  <a:gd name="connsiteY18" fmla="*/ 382371 h 2561350"/>
                  <a:gd name="connsiteX19" fmla="*/ 838917 w 2087787"/>
                  <a:gd name="connsiteY19" fmla="*/ 389002 h 2561350"/>
                  <a:gd name="connsiteX20" fmla="*/ 804013 w 2087787"/>
                  <a:gd name="connsiteY20" fmla="*/ 283670 h 2561350"/>
                  <a:gd name="connsiteX21" fmla="*/ 1039756 w 2087787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88885"/>
                  <a:gd name="connsiteY0" fmla="*/ 3 h 2561350"/>
                  <a:gd name="connsiteX1" fmla="*/ 1239747 w 2088885"/>
                  <a:gd name="connsiteY1" fmla="*/ 286050 h 2561350"/>
                  <a:gd name="connsiteX2" fmla="*/ 1217611 w 2088885"/>
                  <a:gd name="connsiteY2" fmla="*/ 389002 h 2561350"/>
                  <a:gd name="connsiteX3" fmla="*/ 1968899 w 2088885"/>
                  <a:gd name="connsiteY3" fmla="*/ 369108 h 2561350"/>
                  <a:gd name="connsiteX4" fmla="*/ 1949005 w 2088885"/>
                  <a:gd name="connsiteY4" fmla="*/ 1063389 h 2561350"/>
                  <a:gd name="connsiteX5" fmla="*/ 1859687 w 2088885"/>
                  <a:gd name="connsiteY5" fmla="*/ 1037347 h 2561350"/>
                  <a:gd name="connsiteX6" fmla="*/ 1857307 w 2088885"/>
                  <a:gd name="connsiteY6" fmla="*/ 1487403 h 2561350"/>
                  <a:gd name="connsiteX7" fmla="*/ 1949005 w 2088885"/>
                  <a:gd name="connsiteY7" fmla="*/ 1449629 h 2561350"/>
                  <a:gd name="connsiteX8" fmla="*/ 1949005 w 2088885"/>
                  <a:gd name="connsiteY8" fmla="*/ 2167002 h 2561350"/>
                  <a:gd name="connsiteX9" fmla="*/ 1219874 w 2088885"/>
                  <a:gd name="connsiteY9" fmla="*/ 2167002 h 2561350"/>
                  <a:gd name="connsiteX10" fmla="*/ 1239747 w 2088885"/>
                  <a:gd name="connsiteY10" fmla="*/ 2275300 h 2561350"/>
                  <a:gd name="connsiteX11" fmla="*/ 789691 w 2088885"/>
                  <a:gd name="connsiteY11" fmla="*/ 2277680 h 2561350"/>
                  <a:gd name="connsiteX12" fmla="*/ 819624 w 2088885"/>
                  <a:gd name="connsiteY12" fmla="*/ 2167002 h 2561350"/>
                  <a:gd name="connsiteX13" fmla="*/ 153225 w 2088885"/>
                  <a:gd name="connsiteY13" fmla="*/ 2167002 h 2561350"/>
                  <a:gd name="connsiteX14" fmla="*/ 153225 w 2088885"/>
                  <a:gd name="connsiteY14" fmla="*/ 1458174 h 2561350"/>
                  <a:gd name="connsiteX15" fmla="*/ 248224 w 2088885"/>
                  <a:gd name="connsiteY15" fmla="*/ 1495354 h 2561350"/>
                  <a:gd name="connsiteX16" fmla="*/ 245844 w 2088885"/>
                  <a:gd name="connsiteY16" fmla="*/ 1045298 h 2561350"/>
                  <a:gd name="connsiteX17" fmla="*/ 153225 w 2088885"/>
                  <a:gd name="connsiteY17" fmla="*/ 1071146 h 2561350"/>
                  <a:gd name="connsiteX18" fmla="*/ 106805 w 2088885"/>
                  <a:gd name="connsiteY18" fmla="*/ 382371 h 2561350"/>
                  <a:gd name="connsiteX19" fmla="*/ 824595 w 2088885"/>
                  <a:gd name="connsiteY19" fmla="*/ 389002 h 2561350"/>
                  <a:gd name="connsiteX20" fmla="*/ 789691 w 2088885"/>
                  <a:gd name="connsiteY20" fmla="*/ 283670 h 2561350"/>
                  <a:gd name="connsiteX21" fmla="*/ 1025434 w 208888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102756"/>
                  <a:gd name="connsiteY0" fmla="*/ 3 h 2561350"/>
                  <a:gd name="connsiteX1" fmla="*/ 1239747 w 2102756"/>
                  <a:gd name="connsiteY1" fmla="*/ 286050 h 2561350"/>
                  <a:gd name="connsiteX2" fmla="*/ 1217611 w 2102756"/>
                  <a:gd name="connsiteY2" fmla="*/ 389002 h 2561350"/>
                  <a:gd name="connsiteX3" fmla="*/ 1968899 w 2102756"/>
                  <a:gd name="connsiteY3" fmla="*/ 369108 h 2561350"/>
                  <a:gd name="connsiteX4" fmla="*/ 1949005 w 2102756"/>
                  <a:gd name="connsiteY4" fmla="*/ 1063389 h 2561350"/>
                  <a:gd name="connsiteX5" fmla="*/ 1859687 w 2102756"/>
                  <a:gd name="connsiteY5" fmla="*/ 1037347 h 2561350"/>
                  <a:gd name="connsiteX6" fmla="*/ 1857307 w 2102756"/>
                  <a:gd name="connsiteY6" fmla="*/ 1487403 h 2561350"/>
                  <a:gd name="connsiteX7" fmla="*/ 1995425 w 2102756"/>
                  <a:gd name="connsiteY7" fmla="*/ 1456260 h 2561350"/>
                  <a:gd name="connsiteX8" fmla="*/ 1949005 w 2102756"/>
                  <a:gd name="connsiteY8" fmla="*/ 2167002 h 2561350"/>
                  <a:gd name="connsiteX9" fmla="*/ 1219874 w 2102756"/>
                  <a:gd name="connsiteY9" fmla="*/ 2167002 h 2561350"/>
                  <a:gd name="connsiteX10" fmla="*/ 1239747 w 2102756"/>
                  <a:gd name="connsiteY10" fmla="*/ 2275300 h 2561350"/>
                  <a:gd name="connsiteX11" fmla="*/ 789691 w 2102756"/>
                  <a:gd name="connsiteY11" fmla="*/ 2277680 h 2561350"/>
                  <a:gd name="connsiteX12" fmla="*/ 819624 w 2102756"/>
                  <a:gd name="connsiteY12" fmla="*/ 2167002 h 2561350"/>
                  <a:gd name="connsiteX13" fmla="*/ 153225 w 2102756"/>
                  <a:gd name="connsiteY13" fmla="*/ 2167002 h 2561350"/>
                  <a:gd name="connsiteX14" fmla="*/ 153225 w 2102756"/>
                  <a:gd name="connsiteY14" fmla="*/ 1458174 h 2561350"/>
                  <a:gd name="connsiteX15" fmla="*/ 248224 w 2102756"/>
                  <a:gd name="connsiteY15" fmla="*/ 1495354 h 2561350"/>
                  <a:gd name="connsiteX16" fmla="*/ 245844 w 2102756"/>
                  <a:gd name="connsiteY16" fmla="*/ 1045298 h 2561350"/>
                  <a:gd name="connsiteX17" fmla="*/ 153225 w 2102756"/>
                  <a:gd name="connsiteY17" fmla="*/ 1071146 h 2561350"/>
                  <a:gd name="connsiteX18" fmla="*/ 106805 w 2102756"/>
                  <a:gd name="connsiteY18" fmla="*/ 382371 h 2561350"/>
                  <a:gd name="connsiteX19" fmla="*/ 824595 w 2102756"/>
                  <a:gd name="connsiteY19" fmla="*/ 389002 h 2561350"/>
                  <a:gd name="connsiteX20" fmla="*/ 789691 w 2102756"/>
                  <a:gd name="connsiteY20" fmla="*/ 283670 h 2561350"/>
                  <a:gd name="connsiteX21" fmla="*/ 1025434 w 2102756"/>
                  <a:gd name="connsiteY21" fmla="*/ 3 h 2561350"/>
                  <a:gd name="connsiteX0" fmla="*/ 1025434 w 2076232"/>
                  <a:gd name="connsiteY0" fmla="*/ 3 h 2561350"/>
                  <a:gd name="connsiteX1" fmla="*/ 1239747 w 2076232"/>
                  <a:gd name="connsiteY1" fmla="*/ 286050 h 2561350"/>
                  <a:gd name="connsiteX2" fmla="*/ 1217611 w 2076232"/>
                  <a:gd name="connsiteY2" fmla="*/ 389002 h 2561350"/>
                  <a:gd name="connsiteX3" fmla="*/ 1968899 w 2076232"/>
                  <a:gd name="connsiteY3" fmla="*/ 369108 h 2561350"/>
                  <a:gd name="connsiteX4" fmla="*/ 1949005 w 2076232"/>
                  <a:gd name="connsiteY4" fmla="*/ 1063389 h 2561350"/>
                  <a:gd name="connsiteX5" fmla="*/ 1859687 w 2076232"/>
                  <a:gd name="connsiteY5" fmla="*/ 1037347 h 2561350"/>
                  <a:gd name="connsiteX6" fmla="*/ 1857307 w 2076232"/>
                  <a:gd name="connsiteY6" fmla="*/ 1487403 h 2561350"/>
                  <a:gd name="connsiteX7" fmla="*/ 1995425 w 2076232"/>
                  <a:gd name="connsiteY7" fmla="*/ 1456260 h 2561350"/>
                  <a:gd name="connsiteX8" fmla="*/ 1949005 w 2076232"/>
                  <a:gd name="connsiteY8" fmla="*/ 2167002 h 2561350"/>
                  <a:gd name="connsiteX9" fmla="*/ 1219874 w 2076232"/>
                  <a:gd name="connsiteY9" fmla="*/ 2167002 h 2561350"/>
                  <a:gd name="connsiteX10" fmla="*/ 1239747 w 2076232"/>
                  <a:gd name="connsiteY10" fmla="*/ 2275300 h 2561350"/>
                  <a:gd name="connsiteX11" fmla="*/ 789691 w 2076232"/>
                  <a:gd name="connsiteY11" fmla="*/ 2277680 h 2561350"/>
                  <a:gd name="connsiteX12" fmla="*/ 819624 w 2076232"/>
                  <a:gd name="connsiteY12" fmla="*/ 2167002 h 2561350"/>
                  <a:gd name="connsiteX13" fmla="*/ 153225 w 2076232"/>
                  <a:gd name="connsiteY13" fmla="*/ 2167002 h 2561350"/>
                  <a:gd name="connsiteX14" fmla="*/ 153225 w 2076232"/>
                  <a:gd name="connsiteY14" fmla="*/ 1458174 h 2561350"/>
                  <a:gd name="connsiteX15" fmla="*/ 248224 w 2076232"/>
                  <a:gd name="connsiteY15" fmla="*/ 1495354 h 2561350"/>
                  <a:gd name="connsiteX16" fmla="*/ 245844 w 2076232"/>
                  <a:gd name="connsiteY16" fmla="*/ 1045298 h 2561350"/>
                  <a:gd name="connsiteX17" fmla="*/ 153225 w 2076232"/>
                  <a:gd name="connsiteY17" fmla="*/ 1071146 h 2561350"/>
                  <a:gd name="connsiteX18" fmla="*/ 106805 w 2076232"/>
                  <a:gd name="connsiteY18" fmla="*/ 382371 h 2561350"/>
                  <a:gd name="connsiteX19" fmla="*/ 824595 w 2076232"/>
                  <a:gd name="connsiteY19" fmla="*/ 389002 h 2561350"/>
                  <a:gd name="connsiteX20" fmla="*/ 789691 w 2076232"/>
                  <a:gd name="connsiteY20" fmla="*/ 283670 h 2561350"/>
                  <a:gd name="connsiteX21" fmla="*/ 1025434 w 2076232"/>
                  <a:gd name="connsiteY21" fmla="*/ 3 h 2561350"/>
                  <a:gd name="connsiteX0" fmla="*/ 1025434 w 2077711"/>
                  <a:gd name="connsiteY0" fmla="*/ 3 h 2561350"/>
                  <a:gd name="connsiteX1" fmla="*/ 1239747 w 2077711"/>
                  <a:gd name="connsiteY1" fmla="*/ 286050 h 2561350"/>
                  <a:gd name="connsiteX2" fmla="*/ 1217611 w 2077711"/>
                  <a:gd name="connsiteY2" fmla="*/ 389002 h 2561350"/>
                  <a:gd name="connsiteX3" fmla="*/ 1968899 w 2077711"/>
                  <a:gd name="connsiteY3" fmla="*/ 369108 h 2561350"/>
                  <a:gd name="connsiteX4" fmla="*/ 1949005 w 2077711"/>
                  <a:gd name="connsiteY4" fmla="*/ 1063389 h 2561350"/>
                  <a:gd name="connsiteX5" fmla="*/ 1859687 w 2077711"/>
                  <a:gd name="connsiteY5" fmla="*/ 1037347 h 2561350"/>
                  <a:gd name="connsiteX6" fmla="*/ 1857307 w 2077711"/>
                  <a:gd name="connsiteY6" fmla="*/ 1487403 h 2561350"/>
                  <a:gd name="connsiteX7" fmla="*/ 1995425 w 2077711"/>
                  <a:gd name="connsiteY7" fmla="*/ 1456260 h 2561350"/>
                  <a:gd name="connsiteX8" fmla="*/ 1949005 w 2077711"/>
                  <a:gd name="connsiteY8" fmla="*/ 2167002 h 2561350"/>
                  <a:gd name="connsiteX9" fmla="*/ 1219874 w 2077711"/>
                  <a:gd name="connsiteY9" fmla="*/ 2167002 h 2561350"/>
                  <a:gd name="connsiteX10" fmla="*/ 1239747 w 2077711"/>
                  <a:gd name="connsiteY10" fmla="*/ 2275300 h 2561350"/>
                  <a:gd name="connsiteX11" fmla="*/ 789691 w 2077711"/>
                  <a:gd name="connsiteY11" fmla="*/ 2277680 h 2561350"/>
                  <a:gd name="connsiteX12" fmla="*/ 819624 w 2077711"/>
                  <a:gd name="connsiteY12" fmla="*/ 2167002 h 2561350"/>
                  <a:gd name="connsiteX13" fmla="*/ 153225 w 2077711"/>
                  <a:gd name="connsiteY13" fmla="*/ 2167002 h 2561350"/>
                  <a:gd name="connsiteX14" fmla="*/ 153225 w 2077711"/>
                  <a:gd name="connsiteY14" fmla="*/ 1458174 h 2561350"/>
                  <a:gd name="connsiteX15" fmla="*/ 248224 w 2077711"/>
                  <a:gd name="connsiteY15" fmla="*/ 1495354 h 2561350"/>
                  <a:gd name="connsiteX16" fmla="*/ 245844 w 2077711"/>
                  <a:gd name="connsiteY16" fmla="*/ 1045298 h 2561350"/>
                  <a:gd name="connsiteX17" fmla="*/ 153225 w 2077711"/>
                  <a:gd name="connsiteY17" fmla="*/ 1071146 h 2561350"/>
                  <a:gd name="connsiteX18" fmla="*/ 106805 w 2077711"/>
                  <a:gd name="connsiteY18" fmla="*/ 382371 h 2561350"/>
                  <a:gd name="connsiteX19" fmla="*/ 824595 w 2077711"/>
                  <a:gd name="connsiteY19" fmla="*/ 389002 h 2561350"/>
                  <a:gd name="connsiteX20" fmla="*/ 789691 w 2077711"/>
                  <a:gd name="connsiteY20" fmla="*/ 283670 h 2561350"/>
                  <a:gd name="connsiteX21" fmla="*/ 1025434 w 2077711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13436 w 2082173"/>
                  <a:gd name="connsiteY14" fmla="*/ 1511225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38495 w 2095234"/>
                  <a:gd name="connsiteY0" fmla="*/ 3 h 2561350"/>
                  <a:gd name="connsiteX1" fmla="*/ 1252808 w 2095234"/>
                  <a:gd name="connsiteY1" fmla="*/ 286050 h 2561350"/>
                  <a:gd name="connsiteX2" fmla="*/ 1230672 w 2095234"/>
                  <a:gd name="connsiteY2" fmla="*/ 389002 h 2561350"/>
                  <a:gd name="connsiteX3" fmla="*/ 1981960 w 2095234"/>
                  <a:gd name="connsiteY3" fmla="*/ 369108 h 2561350"/>
                  <a:gd name="connsiteX4" fmla="*/ 1975328 w 2095234"/>
                  <a:gd name="connsiteY4" fmla="*/ 1096546 h 2561350"/>
                  <a:gd name="connsiteX5" fmla="*/ 1872748 w 2095234"/>
                  <a:gd name="connsiteY5" fmla="*/ 1037347 h 2561350"/>
                  <a:gd name="connsiteX6" fmla="*/ 1857106 w 2095234"/>
                  <a:gd name="connsiteY6" fmla="*/ 1520560 h 2561350"/>
                  <a:gd name="connsiteX7" fmla="*/ 2008486 w 2095234"/>
                  <a:gd name="connsiteY7" fmla="*/ 1456260 h 2561350"/>
                  <a:gd name="connsiteX8" fmla="*/ 1962066 w 2095234"/>
                  <a:gd name="connsiteY8" fmla="*/ 2180265 h 2561350"/>
                  <a:gd name="connsiteX9" fmla="*/ 1232935 w 2095234"/>
                  <a:gd name="connsiteY9" fmla="*/ 2167002 h 2561350"/>
                  <a:gd name="connsiteX10" fmla="*/ 1252808 w 2095234"/>
                  <a:gd name="connsiteY10" fmla="*/ 2275300 h 2561350"/>
                  <a:gd name="connsiteX11" fmla="*/ 802752 w 2095234"/>
                  <a:gd name="connsiteY11" fmla="*/ 2277680 h 2561350"/>
                  <a:gd name="connsiteX12" fmla="*/ 832685 w 2095234"/>
                  <a:gd name="connsiteY12" fmla="*/ 2167002 h 2561350"/>
                  <a:gd name="connsiteX13" fmla="*/ 139760 w 2095234"/>
                  <a:gd name="connsiteY13" fmla="*/ 2200159 h 2561350"/>
                  <a:gd name="connsiteX14" fmla="*/ 119866 w 2095234"/>
                  <a:gd name="connsiteY14" fmla="*/ 1497962 h 2561350"/>
                  <a:gd name="connsiteX15" fmla="*/ 281179 w 2095234"/>
                  <a:gd name="connsiteY15" fmla="*/ 1561668 h 2561350"/>
                  <a:gd name="connsiteX16" fmla="*/ 258905 w 2095234"/>
                  <a:gd name="connsiteY16" fmla="*/ 1045298 h 2561350"/>
                  <a:gd name="connsiteX17" fmla="*/ 146392 w 2095234"/>
                  <a:gd name="connsiteY17" fmla="*/ 1091040 h 2561350"/>
                  <a:gd name="connsiteX18" fmla="*/ 119866 w 2095234"/>
                  <a:gd name="connsiteY18" fmla="*/ 382371 h 2561350"/>
                  <a:gd name="connsiteX19" fmla="*/ 837656 w 2095234"/>
                  <a:gd name="connsiteY19" fmla="*/ 389002 h 2561350"/>
                  <a:gd name="connsiteX20" fmla="*/ 802752 w 2095234"/>
                  <a:gd name="connsiteY20" fmla="*/ 283670 h 2561350"/>
                  <a:gd name="connsiteX21" fmla="*/ 1038495 w 2095234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01239 w 2076607"/>
                  <a:gd name="connsiteY17" fmla="*/ 382371 h 2561350"/>
                  <a:gd name="connsiteX18" fmla="*/ 819029 w 2076607"/>
                  <a:gd name="connsiteY18" fmla="*/ 389002 h 2561350"/>
                  <a:gd name="connsiteX19" fmla="*/ 784125 w 2076607"/>
                  <a:gd name="connsiteY19" fmla="*/ 283670 h 2561350"/>
                  <a:gd name="connsiteX20" fmla="*/ 1019868 w 2076607"/>
                  <a:gd name="connsiteY20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36388 w 2076607"/>
                  <a:gd name="connsiteY17" fmla="*/ 727479 h 2561350"/>
                  <a:gd name="connsiteX18" fmla="*/ 101239 w 2076607"/>
                  <a:gd name="connsiteY18" fmla="*/ 382371 h 2561350"/>
                  <a:gd name="connsiteX19" fmla="*/ 819029 w 2076607"/>
                  <a:gd name="connsiteY19" fmla="*/ 389002 h 2561350"/>
                  <a:gd name="connsiteX20" fmla="*/ 784125 w 2076607"/>
                  <a:gd name="connsiteY20" fmla="*/ 283670 h 2561350"/>
                  <a:gd name="connsiteX21" fmla="*/ 1019868 w 2076607"/>
                  <a:gd name="connsiteY21" fmla="*/ 3 h 2561350"/>
                  <a:gd name="connsiteX0" fmla="*/ 1030195 w 2086934"/>
                  <a:gd name="connsiteY0" fmla="*/ 3 h 2561350"/>
                  <a:gd name="connsiteX1" fmla="*/ 1244508 w 2086934"/>
                  <a:gd name="connsiteY1" fmla="*/ 286050 h 2561350"/>
                  <a:gd name="connsiteX2" fmla="*/ 1222372 w 2086934"/>
                  <a:gd name="connsiteY2" fmla="*/ 389002 h 2561350"/>
                  <a:gd name="connsiteX3" fmla="*/ 1973660 w 2086934"/>
                  <a:gd name="connsiteY3" fmla="*/ 369108 h 2561350"/>
                  <a:gd name="connsiteX4" fmla="*/ 1967028 w 2086934"/>
                  <a:gd name="connsiteY4" fmla="*/ 1096546 h 2561350"/>
                  <a:gd name="connsiteX5" fmla="*/ 1864448 w 2086934"/>
                  <a:gd name="connsiteY5" fmla="*/ 1037347 h 2561350"/>
                  <a:gd name="connsiteX6" fmla="*/ 1848806 w 2086934"/>
                  <a:gd name="connsiteY6" fmla="*/ 1520560 h 2561350"/>
                  <a:gd name="connsiteX7" fmla="*/ 2000186 w 2086934"/>
                  <a:gd name="connsiteY7" fmla="*/ 1456260 h 2561350"/>
                  <a:gd name="connsiteX8" fmla="*/ 1953766 w 2086934"/>
                  <a:gd name="connsiteY8" fmla="*/ 2180265 h 2561350"/>
                  <a:gd name="connsiteX9" fmla="*/ 1224635 w 2086934"/>
                  <a:gd name="connsiteY9" fmla="*/ 2167002 h 2561350"/>
                  <a:gd name="connsiteX10" fmla="*/ 1244508 w 2086934"/>
                  <a:gd name="connsiteY10" fmla="*/ 2275300 h 2561350"/>
                  <a:gd name="connsiteX11" fmla="*/ 794452 w 2086934"/>
                  <a:gd name="connsiteY11" fmla="*/ 2277680 h 2561350"/>
                  <a:gd name="connsiteX12" fmla="*/ 824385 w 2086934"/>
                  <a:gd name="connsiteY12" fmla="*/ 2167002 h 2561350"/>
                  <a:gd name="connsiteX13" fmla="*/ 131460 w 2086934"/>
                  <a:gd name="connsiteY13" fmla="*/ 2200159 h 2561350"/>
                  <a:gd name="connsiteX14" fmla="*/ 111566 w 2086934"/>
                  <a:gd name="connsiteY14" fmla="*/ 1497962 h 2561350"/>
                  <a:gd name="connsiteX15" fmla="*/ 272879 w 2086934"/>
                  <a:gd name="connsiteY15" fmla="*/ 1561668 h 2561350"/>
                  <a:gd name="connsiteX16" fmla="*/ 250605 w 2086934"/>
                  <a:gd name="connsiteY16" fmla="*/ 1045298 h 2561350"/>
                  <a:gd name="connsiteX17" fmla="*/ 9943 w 2086934"/>
                  <a:gd name="connsiteY17" fmla="*/ 1018431 h 2561350"/>
                  <a:gd name="connsiteX18" fmla="*/ 111566 w 2086934"/>
                  <a:gd name="connsiteY18" fmla="*/ 382371 h 2561350"/>
                  <a:gd name="connsiteX19" fmla="*/ 829356 w 2086934"/>
                  <a:gd name="connsiteY19" fmla="*/ 389002 h 2561350"/>
                  <a:gd name="connsiteX20" fmla="*/ 794452 w 2086934"/>
                  <a:gd name="connsiteY20" fmla="*/ 283670 h 2561350"/>
                  <a:gd name="connsiteX21" fmla="*/ 1030195 w 2086934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270566 w 2084621"/>
                  <a:gd name="connsiteY14" fmla="*/ 1561668 h 2561350"/>
                  <a:gd name="connsiteX15" fmla="*/ 248292 w 2084621"/>
                  <a:gd name="connsiteY15" fmla="*/ 1045298 h 2561350"/>
                  <a:gd name="connsiteX16" fmla="*/ 7630 w 2084621"/>
                  <a:gd name="connsiteY16" fmla="*/ 1018431 h 2561350"/>
                  <a:gd name="connsiteX17" fmla="*/ 109253 w 2084621"/>
                  <a:gd name="connsiteY17" fmla="*/ 382371 h 2561350"/>
                  <a:gd name="connsiteX18" fmla="*/ 827043 w 2084621"/>
                  <a:gd name="connsiteY18" fmla="*/ 389002 h 2561350"/>
                  <a:gd name="connsiteX19" fmla="*/ 792139 w 2084621"/>
                  <a:gd name="connsiteY19" fmla="*/ 283670 h 2561350"/>
                  <a:gd name="connsiteX20" fmla="*/ 1027882 w 2084621"/>
                  <a:gd name="connsiteY20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76730 w 2084621"/>
                  <a:gd name="connsiteY14" fmla="*/ 1866419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33820 w 2090559"/>
                  <a:gd name="connsiteY0" fmla="*/ 3 h 2561350"/>
                  <a:gd name="connsiteX1" fmla="*/ 1248133 w 2090559"/>
                  <a:gd name="connsiteY1" fmla="*/ 286050 h 2561350"/>
                  <a:gd name="connsiteX2" fmla="*/ 1225997 w 2090559"/>
                  <a:gd name="connsiteY2" fmla="*/ 389002 h 2561350"/>
                  <a:gd name="connsiteX3" fmla="*/ 1977285 w 2090559"/>
                  <a:gd name="connsiteY3" fmla="*/ 369108 h 2561350"/>
                  <a:gd name="connsiteX4" fmla="*/ 1970653 w 2090559"/>
                  <a:gd name="connsiteY4" fmla="*/ 1096546 h 2561350"/>
                  <a:gd name="connsiteX5" fmla="*/ 1868073 w 2090559"/>
                  <a:gd name="connsiteY5" fmla="*/ 1037347 h 2561350"/>
                  <a:gd name="connsiteX6" fmla="*/ 1852431 w 2090559"/>
                  <a:gd name="connsiteY6" fmla="*/ 1520560 h 2561350"/>
                  <a:gd name="connsiteX7" fmla="*/ 2003811 w 2090559"/>
                  <a:gd name="connsiteY7" fmla="*/ 1456260 h 2561350"/>
                  <a:gd name="connsiteX8" fmla="*/ 1957391 w 2090559"/>
                  <a:gd name="connsiteY8" fmla="*/ 2180265 h 2561350"/>
                  <a:gd name="connsiteX9" fmla="*/ 1228260 w 2090559"/>
                  <a:gd name="connsiteY9" fmla="*/ 2167002 h 2561350"/>
                  <a:gd name="connsiteX10" fmla="*/ 1248133 w 2090559"/>
                  <a:gd name="connsiteY10" fmla="*/ 2275300 h 2561350"/>
                  <a:gd name="connsiteX11" fmla="*/ 798077 w 2090559"/>
                  <a:gd name="connsiteY11" fmla="*/ 2277680 h 2561350"/>
                  <a:gd name="connsiteX12" fmla="*/ 828010 w 2090559"/>
                  <a:gd name="connsiteY12" fmla="*/ 2167002 h 2561350"/>
                  <a:gd name="connsiteX13" fmla="*/ 135085 w 2090559"/>
                  <a:gd name="connsiteY13" fmla="*/ 2200159 h 2561350"/>
                  <a:gd name="connsiteX14" fmla="*/ 6108 w 2090559"/>
                  <a:gd name="connsiteY14" fmla="*/ 1657531 h 2561350"/>
                  <a:gd name="connsiteX15" fmla="*/ 276504 w 2090559"/>
                  <a:gd name="connsiteY15" fmla="*/ 1561668 h 2561350"/>
                  <a:gd name="connsiteX16" fmla="*/ 254230 w 2090559"/>
                  <a:gd name="connsiteY16" fmla="*/ 1045298 h 2561350"/>
                  <a:gd name="connsiteX17" fmla="*/ 13568 w 2090559"/>
                  <a:gd name="connsiteY17" fmla="*/ 1018431 h 2561350"/>
                  <a:gd name="connsiteX18" fmla="*/ 115191 w 2090559"/>
                  <a:gd name="connsiteY18" fmla="*/ 382371 h 2561350"/>
                  <a:gd name="connsiteX19" fmla="*/ 832981 w 2090559"/>
                  <a:gd name="connsiteY19" fmla="*/ 389002 h 2561350"/>
                  <a:gd name="connsiteX20" fmla="*/ 798077 w 2090559"/>
                  <a:gd name="connsiteY20" fmla="*/ 283670 h 2561350"/>
                  <a:gd name="connsiteX21" fmla="*/ 1033820 w 2090559"/>
                  <a:gd name="connsiteY21" fmla="*/ 3 h 2561350"/>
                  <a:gd name="connsiteX0" fmla="*/ 1032856 w 2089595"/>
                  <a:gd name="connsiteY0" fmla="*/ 3 h 2561350"/>
                  <a:gd name="connsiteX1" fmla="*/ 1247169 w 2089595"/>
                  <a:gd name="connsiteY1" fmla="*/ 286050 h 2561350"/>
                  <a:gd name="connsiteX2" fmla="*/ 1225033 w 2089595"/>
                  <a:gd name="connsiteY2" fmla="*/ 389002 h 2561350"/>
                  <a:gd name="connsiteX3" fmla="*/ 1976321 w 2089595"/>
                  <a:gd name="connsiteY3" fmla="*/ 369108 h 2561350"/>
                  <a:gd name="connsiteX4" fmla="*/ 1969689 w 2089595"/>
                  <a:gd name="connsiteY4" fmla="*/ 1096546 h 2561350"/>
                  <a:gd name="connsiteX5" fmla="*/ 1867109 w 2089595"/>
                  <a:gd name="connsiteY5" fmla="*/ 1037347 h 2561350"/>
                  <a:gd name="connsiteX6" fmla="*/ 1851467 w 2089595"/>
                  <a:gd name="connsiteY6" fmla="*/ 1520560 h 2561350"/>
                  <a:gd name="connsiteX7" fmla="*/ 2002847 w 2089595"/>
                  <a:gd name="connsiteY7" fmla="*/ 1456260 h 2561350"/>
                  <a:gd name="connsiteX8" fmla="*/ 1956427 w 2089595"/>
                  <a:gd name="connsiteY8" fmla="*/ 2180265 h 2561350"/>
                  <a:gd name="connsiteX9" fmla="*/ 1227296 w 2089595"/>
                  <a:gd name="connsiteY9" fmla="*/ 2167002 h 2561350"/>
                  <a:gd name="connsiteX10" fmla="*/ 1247169 w 2089595"/>
                  <a:gd name="connsiteY10" fmla="*/ 2275300 h 2561350"/>
                  <a:gd name="connsiteX11" fmla="*/ 797113 w 2089595"/>
                  <a:gd name="connsiteY11" fmla="*/ 2277680 h 2561350"/>
                  <a:gd name="connsiteX12" fmla="*/ 827046 w 2089595"/>
                  <a:gd name="connsiteY12" fmla="*/ 2167002 h 2561350"/>
                  <a:gd name="connsiteX13" fmla="*/ 134121 w 2089595"/>
                  <a:gd name="connsiteY13" fmla="*/ 2200159 h 2561350"/>
                  <a:gd name="connsiteX14" fmla="*/ 5144 w 2089595"/>
                  <a:gd name="connsiteY14" fmla="*/ 1657531 h 2561350"/>
                  <a:gd name="connsiteX15" fmla="*/ 275540 w 2089595"/>
                  <a:gd name="connsiteY15" fmla="*/ 1561668 h 2561350"/>
                  <a:gd name="connsiteX16" fmla="*/ 253266 w 2089595"/>
                  <a:gd name="connsiteY16" fmla="*/ 1045298 h 2561350"/>
                  <a:gd name="connsiteX17" fmla="*/ 12604 w 2089595"/>
                  <a:gd name="connsiteY17" fmla="*/ 1018431 h 2561350"/>
                  <a:gd name="connsiteX18" fmla="*/ 114227 w 2089595"/>
                  <a:gd name="connsiteY18" fmla="*/ 382371 h 2561350"/>
                  <a:gd name="connsiteX19" fmla="*/ 832017 w 2089595"/>
                  <a:gd name="connsiteY19" fmla="*/ 389002 h 2561350"/>
                  <a:gd name="connsiteX20" fmla="*/ 797113 w 2089595"/>
                  <a:gd name="connsiteY20" fmla="*/ 283670 h 2561350"/>
                  <a:gd name="connsiteX21" fmla="*/ 1032856 w 2089595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863015 w 2081039"/>
                  <a:gd name="connsiteY4" fmla="*/ 1037347 h 2561350"/>
                  <a:gd name="connsiteX5" fmla="*/ 1847373 w 2081039"/>
                  <a:gd name="connsiteY5" fmla="*/ 1520560 h 2561350"/>
                  <a:gd name="connsiteX6" fmla="*/ 1998753 w 2081039"/>
                  <a:gd name="connsiteY6" fmla="*/ 1456260 h 2561350"/>
                  <a:gd name="connsiteX7" fmla="*/ 1952333 w 2081039"/>
                  <a:gd name="connsiteY7" fmla="*/ 2180265 h 2561350"/>
                  <a:gd name="connsiteX8" fmla="*/ 1223202 w 2081039"/>
                  <a:gd name="connsiteY8" fmla="*/ 2167002 h 2561350"/>
                  <a:gd name="connsiteX9" fmla="*/ 1243075 w 2081039"/>
                  <a:gd name="connsiteY9" fmla="*/ 2275300 h 2561350"/>
                  <a:gd name="connsiteX10" fmla="*/ 793019 w 2081039"/>
                  <a:gd name="connsiteY10" fmla="*/ 2277680 h 2561350"/>
                  <a:gd name="connsiteX11" fmla="*/ 822952 w 2081039"/>
                  <a:gd name="connsiteY11" fmla="*/ 2167002 h 2561350"/>
                  <a:gd name="connsiteX12" fmla="*/ 130027 w 2081039"/>
                  <a:gd name="connsiteY12" fmla="*/ 2200159 h 2561350"/>
                  <a:gd name="connsiteX13" fmla="*/ 1050 w 2081039"/>
                  <a:gd name="connsiteY13" fmla="*/ 1657531 h 2561350"/>
                  <a:gd name="connsiteX14" fmla="*/ 271446 w 2081039"/>
                  <a:gd name="connsiteY14" fmla="*/ 1561668 h 2561350"/>
                  <a:gd name="connsiteX15" fmla="*/ 249172 w 2081039"/>
                  <a:gd name="connsiteY15" fmla="*/ 1045298 h 2561350"/>
                  <a:gd name="connsiteX16" fmla="*/ 8510 w 2081039"/>
                  <a:gd name="connsiteY16" fmla="*/ 1018431 h 2561350"/>
                  <a:gd name="connsiteX17" fmla="*/ 110133 w 2081039"/>
                  <a:gd name="connsiteY17" fmla="*/ 382371 h 2561350"/>
                  <a:gd name="connsiteX18" fmla="*/ 827923 w 2081039"/>
                  <a:gd name="connsiteY18" fmla="*/ 389002 h 2561350"/>
                  <a:gd name="connsiteX19" fmla="*/ 793019 w 2081039"/>
                  <a:gd name="connsiteY19" fmla="*/ 283670 h 2561350"/>
                  <a:gd name="connsiteX20" fmla="*/ 1028762 w 2081039"/>
                  <a:gd name="connsiteY20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933270 w 2081039"/>
                  <a:gd name="connsiteY4" fmla="*/ 764780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890996 w 2072429"/>
                  <a:gd name="connsiteY7" fmla="*/ 1722186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47373 w 2072429"/>
                  <a:gd name="connsiteY5" fmla="*/ 1535481 h 2561350"/>
                  <a:gd name="connsiteX6" fmla="*/ 2065070 w 2072429"/>
                  <a:gd name="connsiteY6" fmla="*/ 1597847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997927 w 2072429"/>
                  <a:gd name="connsiteY5" fmla="*/ 118007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70777 w 2069564"/>
                  <a:gd name="connsiteY16" fmla="*/ 1028015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58483 w 2069564"/>
                  <a:gd name="connsiteY15" fmla="*/ 1557347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58483 w 2069564"/>
                  <a:gd name="connsiteY15" fmla="*/ 1557347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362 w 2069164"/>
                  <a:gd name="connsiteY0" fmla="*/ 3 h 2561350"/>
                  <a:gd name="connsiteX1" fmla="*/ 1242675 w 2069164"/>
                  <a:gd name="connsiteY1" fmla="*/ 286050 h 2561350"/>
                  <a:gd name="connsiteX2" fmla="*/ 1220539 w 2069164"/>
                  <a:gd name="connsiteY2" fmla="*/ 389002 h 2561350"/>
                  <a:gd name="connsiteX3" fmla="*/ 1959393 w 2069164"/>
                  <a:gd name="connsiteY3" fmla="*/ 361648 h 2561350"/>
                  <a:gd name="connsiteX4" fmla="*/ 2067156 w 2069164"/>
                  <a:gd name="connsiteY4" fmla="*/ 961234 h 2561350"/>
                  <a:gd name="connsiteX5" fmla="*/ 1880648 w 2069164"/>
                  <a:gd name="connsiteY5" fmla="*/ 1030865 h 2561350"/>
                  <a:gd name="connsiteX6" fmla="*/ 1846973 w 2069164"/>
                  <a:gd name="connsiteY6" fmla="*/ 1535481 h 2561350"/>
                  <a:gd name="connsiteX7" fmla="*/ 2064670 w 2069164"/>
                  <a:gd name="connsiteY7" fmla="*/ 1597847 h 2561350"/>
                  <a:gd name="connsiteX8" fmla="*/ 1951933 w 2069164"/>
                  <a:gd name="connsiteY8" fmla="*/ 2180265 h 2561350"/>
                  <a:gd name="connsiteX9" fmla="*/ 1222802 w 2069164"/>
                  <a:gd name="connsiteY9" fmla="*/ 2167002 h 2561350"/>
                  <a:gd name="connsiteX10" fmla="*/ 1242675 w 2069164"/>
                  <a:gd name="connsiteY10" fmla="*/ 2275300 h 2561350"/>
                  <a:gd name="connsiteX11" fmla="*/ 792619 w 2069164"/>
                  <a:gd name="connsiteY11" fmla="*/ 2277680 h 2561350"/>
                  <a:gd name="connsiteX12" fmla="*/ 822552 w 2069164"/>
                  <a:gd name="connsiteY12" fmla="*/ 2167002 h 2561350"/>
                  <a:gd name="connsiteX13" fmla="*/ 129627 w 2069164"/>
                  <a:gd name="connsiteY13" fmla="*/ 2200159 h 2561350"/>
                  <a:gd name="connsiteX14" fmla="*/ 650 w 2069164"/>
                  <a:gd name="connsiteY14" fmla="*/ 1657531 h 2561350"/>
                  <a:gd name="connsiteX15" fmla="*/ 258083 w 2069164"/>
                  <a:gd name="connsiteY15" fmla="*/ 1557347 h 2561350"/>
                  <a:gd name="connsiteX16" fmla="*/ 270377 w 2069164"/>
                  <a:gd name="connsiteY16" fmla="*/ 1028015 h 2561350"/>
                  <a:gd name="connsiteX17" fmla="*/ 29715 w 2069164"/>
                  <a:gd name="connsiteY17" fmla="*/ 1005469 h 2561350"/>
                  <a:gd name="connsiteX18" fmla="*/ 109733 w 2069164"/>
                  <a:gd name="connsiteY18" fmla="*/ 382371 h 2561350"/>
                  <a:gd name="connsiteX19" fmla="*/ 827523 w 2069164"/>
                  <a:gd name="connsiteY19" fmla="*/ 389002 h 2561350"/>
                  <a:gd name="connsiteX20" fmla="*/ 792619 w 2069164"/>
                  <a:gd name="connsiteY20" fmla="*/ 283670 h 2561350"/>
                  <a:gd name="connsiteX21" fmla="*/ 1028362 w 206916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69727 w 2068514"/>
                  <a:gd name="connsiteY16" fmla="*/ 1028015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69727 w 2068514"/>
                  <a:gd name="connsiteY16" fmla="*/ 1028015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64020 w 2066875"/>
                  <a:gd name="connsiteY7" fmla="*/ 1597847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19452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19452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19452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952"/>
                  <a:gd name="connsiteY0" fmla="*/ 3 h 2561350"/>
                  <a:gd name="connsiteX1" fmla="*/ 1242025 w 2066952"/>
                  <a:gd name="connsiteY1" fmla="*/ 286050 h 2561350"/>
                  <a:gd name="connsiteX2" fmla="*/ 1219889 w 2066952"/>
                  <a:gd name="connsiteY2" fmla="*/ 389002 h 2561350"/>
                  <a:gd name="connsiteX3" fmla="*/ 1963063 w 2066952"/>
                  <a:gd name="connsiteY3" fmla="*/ 357327 h 2561350"/>
                  <a:gd name="connsiteX4" fmla="*/ 2066506 w 2066952"/>
                  <a:gd name="connsiteY4" fmla="*/ 961234 h 2561350"/>
                  <a:gd name="connsiteX5" fmla="*/ 1862717 w 2066952"/>
                  <a:gd name="connsiteY5" fmla="*/ 1056790 h 2561350"/>
                  <a:gd name="connsiteX6" fmla="*/ 1824721 w 2066952"/>
                  <a:gd name="connsiteY6" fmla="*/ 1531159 h 2561350"/>
                  <a:gd name="connsiteX7" fmla="*/ 2042416 w 2066952"/>
                  <a:gd name="connsiteY7" fmla="*/ 1619452 h 2561350"/>
                  <a:gd name="connsiteX8" fmla="*/ 1951283 w 2066952"/>
                  <a:gd name="connsiteY8" fmla="*/ 2180265 h 2561350"/>
                  <a:gd name="connsiteX9" fmla="*/ 1222152 w 2066952"/>
                  <a:gd name="connsiteY9" fmla="*/ 2167002 h 2561350"/>
                  <a:gd name="connsiteX10" fmla="*/ 1242025 w 2066952"/>
                  <a:gd name="connsiteY10" fmla="*/ 2275300 h 2561350"/>
                  <a:gd name="connsiteX11" fmla="*/ 791969 w 2066952"/>
                  <a:gd name="connsiteY11" fmla="*/ 2277680 h 2561350"/>
                  <a:gd name="connsiteX12" fmla="*/ 821902 w 2066952"/>
                  <a:gd name="connsiteY12" fmla="*/ 2167002 h 2561350"/>
                  <a:gd name="connsiteX13" fmla="*/ 128977 w 2066952"/>
                  <a:gd name="connsiteY13" fmla="*/ 2200159 h 2561350"/>
                  <a:gd name="connsiteX14" fmla="*/ 0 w 2066952"/>
                  <a:gd name="connsiteY14" fmla="*/ 1657531 h 2561350"/>
                  <a:gd name="connsiteX15" fmla="*/ 257433 w 2066952"/>
                  <a:gd name="connsiteY15" fmla="*/ 1557347 h 2561350"/>
                  <a:gd name="connsiteX16" fmla="*/ 239483 w 2066952"/>
                  <a:gd name="connsiteY16" fmla="*/ 1049619 h 2561350"/>
                  <a:gd name="connsiteX17" fmla="*/ 29065 w 2066952"/>
                  <a:gd name="connsiteY17" fmla="*/ 1005469 h 2561350"/>
                  <a:gd name="connsiteX18" fmla="*/ 100444 w 2066952"/>
                  <a:gd name="connsiteY18" fmla="*/ 369408 h 2561350"/>
                  <a:gd name="connsiteX19" fmla="*/ 826873 w 2066952"/>
                  <a:gd name="connsiteY19" fmla="*/ 389002 h 2561350"/>
                  <a:gd name="connsiteX20" fmla="*/ 791969 w 2066952"/>
                  <a:gd name="connsiteY20" fmla="*/ 283670 h 2561350"/>
                  <a:gd name="connsiteX21" fmla="*/ 1027712 w 2066952"/>
                  <a:gd name="connsiteY21" fmla="*/ 3 h 2561350"/>
                  <a:gd name="connsiteX0" fmla="*/ 1027712 w 2067063"/>
                  <a:gd name="connsiteY0" fmla="*/ 3 h 2561350"/>
                  <a:gd name="connsiteX1" fmla="*/ 1242025 w 2067063"/>
                  <a:gd name="connsiteY1" fmla="*/ 286050 h 2561350"/>
                  <a:gd name="connsiteX2" fmla="*/ 1219889 w 2067063"/>
                  <a:gd name="connsiteY2" fmla="*/ 389002 h 2561350"/>
                  <a:gd name="connsiteX3" fmla="*/ 1967384 w 2067063"/>
                  <a:gd name="connsiteY3" fmla="*/ 344364 h 2561350"/>
                  <a:gd name="connsiteX4" fmla="*/ 2066506 w 2067063"/>
                  <a:gd name="connsiteY4" fmla="*/ 961234 h 2561350"/>
                  <a:gd name="connsiteX5" fmla="*/ 1862717 w 2067063"/>
                  <a:gd name="connsiteY5" fmla="*/ 1056790 h 2561350"/>
                  <a:gd name="connsiteX6" fmla="*/ 1824721 w 2067063"/>
                  <a:gd name="connsiteY6" fmla="*/ 1531159 h 2561350"/>
                  <a:gd name="connsiteX7" fmla="*/ 2042416 w 2067063"/>
                  <a:gd name="connsiteY7" fmla="*/ 1619452 h 2561350"/>
                  <a:gd name="connsiteX8" fmla="*/ 1951283 w 2067063"/>
                  <a:gd name="connsiteY8" fmla="*/ 2180265 h 2561350"/>
                  <a:gd name="connsiteX9" fmla="*/ 1222152 w 2067063"/>
                  <a:gd name="connsiteY9" fmla="*/ 2167002 h 2561350"/>
                  <a:gd name="connsiteX10" fmla="*/ 1242025 w 2067063"/>
                  <a:gd name="connsiteY10" fmla="*/ 2275300 h 2561350"/>
                  <a:gd name="connsiteX11" fmla="*/ 791969 w 2067063"/>
                  <a:gd name="connsiteY11" fmla="*/ 2277680 h 2561350"/>
                  <a:gd name="connsiteX12" fmla="*/ 821902 w 2067063"/>
                  <a:gd name="connsiteY12" fmla="*/ 2167002 h 2561350"/>
                  <a:gd name="connsiteX13" fmla="*/ 128977 w 2067063"/>
                  <a:gd name="connsiteY13" fmla="*/ 2200159 h 2561350"/>
                  <a:gd name="connsiteX14" fmla="*/ 0 w 2067063"/>
                  <a:gd name="connsiteY14" fmla="*/ 1657531 h 2561350"/>
                  <a:gd name="connsiteX15" fmla="*/ 257433 w 2067063"/>
                  <a:gd name="connsiteY15" fmla="*/ 1557347 h 2561350"/>
                  <a:gd name="connsiteX16" fmla="*/ 239483 w 2067063"/>
                  <a:gd name="connsiteY16" fmla="*/ 1049619 h 2561350"/>
                  <a:gd name="connsiteX17" fmla="*/ 29065 w 2067063"/>
                  <a:gd name="connsiteY17" fmla="*/ 1005469 h 2561350"/>
                  <a:gd name="connsiteX18" fmla="*/ 100444 w 2067063"/>
                  <a:gd name="connsiteY18" fmla="*/ 369408 h 2561350"/>
                  <a:gd name="connsiteX19" fmla="*/ 826873 w 2067063"/>
                  <a:gd name="connsiteY19" fmla="*/ 389002 h 2561350"/>
                  <a:gd name="connsiteX20" fmla="*/ 791969 w 2067063"/>
                  <a:gd name="connsiteY20" fmla="*/ 283670 h 2561350"/>
                  <a:gd name="connsiteX21" fmla="*/ 1027712 w 2067063"/>
                  <a:gd name="connsiteY21" fmla="*/ 3 h 2561350"/>
                  <a:gd name="connsiteX0" fmla="*/ 1027712 w 2067063"/>
                  <a:gd name="connsiteY0" fmla="*/ 3 h 2561350"/>
                  <a:gd name="connsiteX1" fmla="*/ 1242025 w 2067063"/>
                  <a:gd name="connsiteY1" fmla="*/ 286050 h 2561350"/>
                  <a:gd name="connsiteX2" fmla="*/ 1219889 w 2067063"/>
                  <a:gd name="connsiteY2" fmla="*/ 389002 h 2561350"/>
                  <a:gd name="connsiteX3" fmla="*/ 1967384 w 2067063"/>
                  <a:gd name="connsiteY3" fmla="*/ 344364 h 2561350"/>
                  <a:gd name="connsiteX4" fmla="*/ 2066506 w 2067063"/>
                  <a:gd name="connsiteY4" fmla="*/ 961234 h 2561350"/>
                  <a:gd name="connsiteX5" fmla="*/ 1862717 w 2067063"/>
                  <a:gd name="connsiteY5" fmla="*/ 1056790 h 2561350"/>
                  <a:gd name="connsiteX6" fmla="*/ 1824721 w 2067063"/>
                  <a:gd name="connsiteY6" fmla="*/ 1531159 h 2561350"/>
                  <a:gd name="connsiteX7" fmla="*/ 2042416 w 2067063"/>
                  <a:gd name="connsiteY7" fmla="*/ 1619452 h 2561350"/>
                  <a:gd name="connsiteX8" fmla="*/ 1951283 w 2067063"/>
                  <a:gd name="connsiteY8" fmla="*/ 2180265 h 2561350"/>
                  <a:gd name="connsiteX9" fmla="*/ 1222152 w 2067063"/>
                  <a:gd name="connsiteY9" fmla="*/ 2167002 h 2561350"/>
                  <a:gd name="connsiteX10" fmla="*/ 1242025 w 2067063"/>
                  <a:gd name="connsiteY10" fmla="*/ 2275300 h 2561350"/>
                  <a:gd name="connsiteX11" fmla="*/ 791969 w 2067063"/>
                  <a:gd name="connsiteY11" fmla="*/ 2277680 h 2561350"/>
                  <a:gd name="connsiteX12" fmla="*/ 821902 w 2067063"/>
                  <a:gd name="connsiteY12" fmla="*/ 2167002 h 2561350"/>
                  <a:gd name="connsiteX13" fmla="*/ 128977 w 2067063"/>
                  <a:gd name="connsiteY13" fmla="*/ 2200159 h 2561350"/>
                  <a:gd name="connsiteX14" fmla="*/ 0 w 2067063"/>
                  <a:gd name="connsiteY14" fmla="*/ 1657531 h 2561350"/>
                  <a:gd name="connsiteX15" fmla="*/ 257433 w 2067063"/>
                  <a:gd name="connsiteY15" fmla="*/ 1557347 h 2561350"/>
                  <a:gd name="connsiteX16" fmla="*/ 239483 w 2067063"/>
                  <a:gd name="connsiteY16" fmla="*/ 1049619 h 2561350"/>
                  <a:gd name="connsiteX17" fmla="*/ 29065 w 2067063"/>
                  <a:gd name="connsiteY17" fmla="*/ 1005469 h 2561350"/>
                  <a:gd name="connsiteX18" fmla="*/ 100444 w 2067063"/>
                  <a:gd name="connsiteY18" fmla="*/ 369408 h 2561350"/>
                  <a:gd name="connsiteX19" fmla="*/ 826873 w 2067063"/>
                  <a:gd name="connsiteY19" fmla="*/ 389002 h 2561350"/>
                  <a:gd name="connsiteX20" fmla="*/ 791969 w 2067063"/>
                  <a:gd name="connsiteY20" fmla="*/ 283670 h 2561350"/>
                  <a:gd name="connsiteX21" fmla="*/ 1027712 w 2067063"/>
                  <a:gd name="connsiteY21" fmla="*/ 3 h 2561350"/>
                  <a:gd name="connsiteX0" fmla="*/ 1027712 w 2066650"/>
                  <a:gd name="connsiteY0" fmla="*/ 3 h 2561350"/>
                  <a:gd name="connsiteX1" fmla="*/ 1242025 w 2066650"/>
                  <a:gd name="connsiteY1" fmla="*/ 286050 h 2561350"/>
                  <a:gd name="connsiteX2" fmla="*/ 1219889 w 2066650"/>
                  <a:gd name="connsiteY2" fmla="*/ 389002 h 2561350"/>
                  <a:gd name="connsiteX3" fmla="*/ 1967384 w 2066650"/>
                  <a:gd name="connsiteY3" fmla="*/ 344364 h 2561350"/>
                  <a:gd name="connsiteX4" fmla="*/ 2066506 w 2066650"/>
                  <a:gd name="connsiteY4" fmla="*/ 961234 h 2561350"/>
                  <a:gd name="connsiteX5" fmla="*/ 1862717 w 2066650"/>
                  <a:gd name="connsiteY5" fmla="*/ 1056790 h 2561350"/>
                  <a:gd name="connsiteX6" fmla="*/ 1824721 w 2066650"/>
                  <a:gd name="connsiteY6" fmla="*/ 1531159 h 2561350"/>
                  <a:gd name="connsiteX7" fmla="*/ 2042416 w 2066650"/>
                  <a:gd name="connsiteY7" fmla="*/ 1619452 h 2561350"/>
                  <a:gd name="connsiteX8" fmla="*/ 1951283 w 2066650"/>
                  <a:gd name="connsiteY8" fmla="*/ 2180265 h 2561350"/>
                  <a:gd name="connsiteX9" fmla="*/ 1222152 w 2066650"/>
                  <a:gd name="connsiteY9" fmla="*/ 2167002 h 2561350"/>
                  <a:gd name="connsiteX10" fmla="*/ 1242025 w 2066650"/>
                  <a:gd name="connsiteY10" fmla="*/ 2275300 h 2561350"/>
                  <a:gd name="connsiteX11" fmla="*/ 791969 w 2066650"/>
                  <a:gd name="connsiteY11" fmla="*/ 2277680 h 2561350"/>
                  <a:gd name="connsiteX12" fmla="*/ 821902 w 2066650"/>
                  <a:gd name="connsiteY12" fmla="*/ 2167002 h 2561350"/>
                  <a:gd name="connsiteX13" fmla="*/ 128977 w 2066650"/>
                  <a:gd name="connsiteY13" fmla="*/ 2200159 h 2561350"/>
                  <a:gd name="connsiteX14" fmla="*/ 0 w 2066650"/>
                  <a:gd name="connsiteY14" fmla="*/ 1657531 h 2561350"/>
                  <a:gd name="connsiteX15" fmla="*/ 257433 w 2066650"/>
                  <a:gd name="connsiteY15" fmla="*/ 1557347 h 2561350"/>
                  <a:gd name="connsiteX16" fmla="*/ 239483 w 2066650"/>
                  <a:gd name="connsiteY16" fmla="*/ 1049619 h 2561350"/>
                  <a:gd name="connsiteX17" fmla="*/ 29065 w 2066650"/>
                  <a:gd name="connsiteY17" fmla="*/ 1005469 h 2561350"/>
                  <a:gd name="connsiteX18" fmla="*/ 100444 w 2066650"/>
                  <a:gd name="connsiteY18" fmla="*/ 369408 h 2561350"/>
                  <a:gd name="connsiteX19" fmla="*/ 826873 w 2066650"/>
                  <a:gd name="connsiteY19" fmla="*/ 389002 h 2561350"/>
                  <a:gd name="connsiteX20" fmla="*/ 791969 w 2066650"/>
                  <a:gd name="connsiteY20" fmla="*/ 283670 h 2561350"/>
                  <a:gd name="connsiteX21" fmla="*/ 1027712 w 2066650"/>
                  <a:gd name="connsiteY21" fmla="*/ 3 h 2561350"/>
                  <a:gd name="connsiteX0" fmla="*/ 1027712 w 2049409"/>
                  <a:gd name="connsiteY0" fmla="*/ 3 h 2561350"/>
                  <a:gd name="connsiteX1" fmla="*/ 1242025 w 2049409"/>
                  <a:gd name="connsiteY1" fmla="*/ 286050 h 2561350"/>
                  <a:gd name="connsiteX2" fmla="*/ 1219889 w 2049409"/>
                  <a:gd name="connsiteY2" fmla="*/ 389002 h 2561350"/>
                  <a:gd name="connsiteX3" fmla="*/ 1967384 w 2049409"/>
                  <a:gd name="connsiteY3" fmla="*/ 344364 h 2561350"/>
                  <a:gd name="connsiteX4" fmla="*/ 2049225 w 2049409"/>
                  <a:gd name="connsiteY4" fmla="*/ 926667 h 2561350"/>
                  <a:gd name="connsiteX5" fmla="*/ 1862717 w 2049409"/>
                  <a:gd name="connsiteY5" fmla="*/ 1056790 h 2561350"/>
                  <a:gd name="connsiteX6" fmla="*/ 1824721 w 2049409"/>
                  <a:gd name="connsiteY6" fmla="*/ 1531159 h 2561350"/>
                  <a:gd name="connsiteX7" fmla="*/ 2042416 w 2049409"/>
                  <a:gd name="connsiteY7" fmla="*/ 1619452 h 2561350"/>
                  <a:gd name="connsiteX8" fmla="*/ 1951283 w 2049409"/>
                  <a:gd name="connsiteY8" fmla="*/ 2180265 h 2561350"/>
                  <a:gd name="connsiteX9" fmla="*/ 1222152 w 2049409"/>
                  <a:gd name="connsiteY9" fmla="*/ 2167002 h 2561350"/>
                  <a:gd name="connsiteX10" fmla="*/ 1242025 w 2049409"/>
                  <a:gd name="connsiteY10" fmla="*/ 2275300 h 2561350"/>
                  <a:gd name="connsiteX11" fmla="*/ 791969 w 2049409"/>
                  <a:gd name="connsiteY11" fmla="*/ 2277680 h 2561350"/>
                  <a:gd name="connsiteX12" fmla="*/ 821902 w 2049409"/>
                  <a:gd name="connsiteY12" fmla="*/ 2167002 h 2561350"/>
                  <a:gd name="connsiteX13" fmla="*/ 128977 w 2049409"/>
                  <a:gd name="connsiteY13" fmla="*/ 2200159 h 2561350"/>
                  <a:gd name="connsiteX14" fmla="*/ 0 w 2049409"/>
                  <a:gd name="connsiteY14" fmla="*/ 1657531 h 2561350"/>
                  <a:gd name="connsiteX15" fmla="*/ 257433 w 2049409"/>
                  <a:gd name="connsiteY15" fmla="*/ 1557347 h 2561350"/>
                  <a:gd name="connsiteX16" fmla="*/ 239483 w 2049409"/>
                  <a:gd name="connsiteY16" fmla="*/ 1049619 h 2561350"/>
                  <a:gd name="connsiteX17" fmla="*/ 29065 w 2049409"/>
                  <a:gd name="connsiteY17" fmla="*/ 1005469 h 2561350"/>
                  <a:gd name="connsiteX18" fmla="*/ 100444 w 2049409"/>
                  <a:gd name="connsiteY18" fmla="*/ 369408 h 2561350"/>
                  <a:gd name="connsiteX19" fmla="*/ 826873 w 2049409"/>
                  <a:gd name="connsiteY19" fmla="*/ 389002 h 2561350"/>
                  <a:gd name="connsiteX20" fmla="*/ 791969 w 2049409"/>
                  <a:gd name="connsiteY20" fmla="*/ 283670 h 2561350"/>
                  <a:gd name="connsiteX21" fmla="*/ 1027712 w 2049409"/>
                  <a:gd name="connsiteY21" fmla="*/ 3 h 2561350"/>
                  <a:gd name="connsiteX0" fmla="*/ 1027712 w 2049338"/>
                  <a:gd name="connsiteY0" fmla="*/ 3 h 2561350"/>
                  <a:gd name="connsiteX1" fmla="*/ 1242025 w 2049338"/>
                  <a:gd name="connsiteY1" fmla="*/ 286050 h 2561350"/>
                  <a:gd name="connsiteX2" fmla="*/ 1219889 w 2049338"/>
                  <a:gd name="connsiteY2" fmla="*/ 389002 h 2561350"/>
                  <a:gd name="connsiteX3" fmla="*/ 1967384 w 2049338"/>
                  <a:gd name="connsiteY3" fmla="*/ 344364 h 2561350"/>
                  <a:gd name="connsiteX4" fmla="*/ 2049225 w 2049338"/>
                  <a:gd name="connsiteY4" fmla="*/ 926667 h 2561350"/>
                  <a:gd name="connsiteX5" fmla="*/ 1862717 w 2049338"/>
                  <a:gd name="connsiteY5" fmla="*/ 1056790 h 2561350"/>
                  <a:gd name="connsiteX6" fmla="*/ 1824721 w 2049338"/>
                  <a:gd name="connsiteY6" fmla="*/ 1531159 h 2561350"/>
                  <a:gd name="connsiteX7" fmla="*/ 2042416 w 2049338"/>
                  <a:gd name="connsiteY7" fmla="*/ 1619452 h 2561350"/>
                  <a:gd name="connsiteX8" fmla="*/ 1951283 w 2049338"/>
                  <a:gd name="connsiteY8" fmla="*/ 2180265 h 2561350"/>
                  <a:gd name="connsiteX9" fmla="*/ 1222152 w 2049338"/>
                  <a:gd name="connsiteY9" fmla="*/ 2167002 h 2561350"/>
                  <a:gd name="connsiteX10" fmla="*/ 1242025 w 2049338"/>
                  <a:gd name="connsiteY10" fmla="*/ 2275300 h 2561350"/>
                  <a:gd name="connsiteX11" fmla="*/ 791969 w 2049338"/>
                  <a:gd name="connsiteY11" fmla="*/ 2277680 h 2561350"/>
                  <a:gd name="connsiteX12" fmla="*/ 821902 w 2049338"/>
                  <a:gd name="connsiteY12" fmla="*/ 2167002 h 2561350"/>
                  <a:gd name="connsiteX13" fmla="*/ 128977 w 2049338"/>
                  <a:gd name="connsiteY13" fmla="*/ 2200159 h 2561350"/>
                  <a:gd name="connsiteX14" fmla="*/ 0 w 2049338"/>
                  <a:gd name="connsiteY14" fmla="*/ 1657531 h 2561350"/>
                  <a:gd name="connsiteX15" fmla="*/ 257433 w 2049338"/>
                  <a:gd name="connsiteY15" fmla="*/ 1557347 h 2561350"/>
                  <a:gd name="connsiteX16" fmla="*/ 239483 w 2049338"/>
                  <a:gd name="connsiteY16" fmla="*/ 1049619 h 2561350"/>
                  <a:gd name="connsiteX17" fmla="*/ 29065 w 2049338"/>
                  <a:gd name="connsiteY17" fmla="*/ 1005469 h 2561350"/>
                  <a:gd name="connsiteX18" fmla="*/ 100444 w 2049338"/>
                  <a:gd name="connsiteY18" fmla="*/ 369408 h 2561350"/>
                  <a:gd name="connsiteX19" fmla="*/ 826873 w 2049338"/>
                  <a:gd name="connsiteY19" fmla="*/ 389002 h 2561350"/>
                  <a:gd name="connsiteX20" fmla="*/ 791969 w 2049338"/>
                  <a:gd name="connsiteY20" fmla="*/ 283670 h 2561350"/>
                  <a:gd name="connsiteX21" fmla="*/ 1027712 w 2049338"/>
                  <a:gd name="connsiteY21" fmla="*/ 3 h 2561350"/>
                  <a:gd name="connsiteX0" fmla="*/ 1027712 w 2053522"/>
                  <a:gd name="connsiteY0" fmla="*/ 3 h 2561350"/>
                  <a:gd name="connsiteX1" fmla="*/ 1242025 w 2053522"/>
                  <a:gd name="connsiteY1" fmla="*/ 286050 h 2561350"/>
                  <a:gd name="connsiteX2" fmla="*/ 1219889 w 2053522"/>
                  <a:gd name="connsiteY2" fmla="*/ 389002 h 2561350"/>
                  <a:gd name="connsiteX3" fmla="*/ 1967384 w 2053522"/>
                  <a:gd name="connsiteY3" fmla="*/ 344364 h 2561350"/>
                  <a:gd name="connsiteX4" fmla="*/ 2049225 w 2053522"/>
                  <a:gd name="connsiteY4" fmla="*/ 926667 h 2561350"/>
                  <a:gd name="connsiteX5" fmla="*/ 1862717 w 2053522"/>
                  <a:gd name="connsiteY5" fmla="*/ 1056790 h 2561350"/>
                  <a:gd name="connsiteX6" fmla="*/ 1824721 w 2053522"/>
                  <a:gd name="connsiteY6" fmla="*/ 1531159 h 2561350"/>
                  <a:gd name="connsiteX7" fmla="*/ 2042416 w 2053522"/>
                  <a:gd name="connsiteY7" fmla="*/ 1619452 h 2561350"/>
                  <a:gd name="connsiteX8" fmla="*/ 1951283 w 2053522"/>
                  <a:gd name="connsiteY8" fmla="*/ 2180265 h 2561350"/>
                  <a:gd name="connsiteX9" fmla="*/ 1222152 w 2053522"/>
                  <a:gd name="connsiteY9" fmla="*/ 2167002 h 2561350"/>
                  <a:gd name="connsiteX10" fmla="*/ 1242025 w 2053522"/>
                  <a:gd name="connsiteY10" fmla="*/ 2275300 h 2561350"/>
                  <a:gd name="connsiteX11" fmla="*/ 791969 w 2053522"/>
                  <a:gd name="connsiteY11" fmla="*/ 2277680 h 2561350"/>
                  <a:gd name="connsiteX12" fmla="*/ 821902 w 2053522"/>
                  <a:gd name="connsiteY12" fmla="*/ 2167002 h 2561350"/>
                  <a:gd name="connsiteX13" fmla="*/ 128977 w 2053522"/>
                  <a:gd name="connsiteY13" fmla="*/ 2200159 h 2561350"/>
                  <a:gd name="connsiteX14" fmla="*/ 0 w 2053522"/>
                  <a:gd name="connsiteY14" fmla="*/ 1657531 h 2561350"/>
                  <a:gd name="connsiteX15" fmla="*/ 257433 w 2053522"/>
                  <a:gd name="connsiteY15" fmla="*/ 1557347 h 2561350"/>
                  <a:gd name="connsiteX16" fmla="*/ 239483 w 2053522"/>
                  <a:gd name="connsiteY16" fmla="*/ 1049619 h 2561350"/>
                  <a:gd name="connsiteX17" fmla="*/ 29065 w 2053522"/>
                  <a:gd name="connsiteY17" fmla="*/ 1005469 h 2561350"/>
                  <a:gd name="connsiteX18" fmla="*/ 100444 w 2053522"/>
                  <a:gd name="connsiteY18" fmla="*/ 369408 h 2561350"/>
                  <a:gd name="connsiteX19" fmla="*/ 826873 w 2053522"/>
                  <a:gd name="connsiteY19" fmla="*/ 389002 h 2561350"/>
                  <a:gd name="connsiteX20" fmla="*/ 791969 w 2053522"/>
                  <a:gd name="connsiteY20" fmla="*/ 283670 h 2561350"/>
                  <a:gd name="connsiteX21" fmla="*/ 1027712 w 2053522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6166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60129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040556" h="2561350">
                    <a:moveTo>
                      <a:pt x="1014747" y="3"/>
                    </a:moveTo>
                    <a:cubicBezTo>
                      <a:pt x="1183816" y="-691"/>
                      <a:pt x="1351799" y="120921"/>
                      <a:pt x="1229060" y="286050"/>
                    </a:cubicBezTo>
                    <a:cubicBezTo>
                      <a:pt x="1212950" y="315682"/>
                      <a:pt x="1201168" y="348101"/>
                      <a:pt x="1206924" y="389002"/>
                    </a:cubicBezTo>
                    <a:cubicBezTo>
                      <a:pt x="1211992" y="528261"/>
                      <a:pt x="1716654" y="452477"/>
                      <a:pt x="1954419" y="344364"/>
                    </a:cubicBezTo>
                    <a:cubicBezTo>
                      <a:pt x="1970498" y="474789"/>
                      <a:pt x="2061145" y="783619"/>
                      <a:pt x="2036260" y="926667"/>
                    </a:cubicBezTo>
                    <a:cubicBezTo>
                      <a:pt x="2027166" y="1024060"/>
                      <a:pt x="1970476" y="1153289"/>
                      <a:pt x="1849752" y="1060129"/>
                    </a:cubicBezTo>
                    <a:cubicBezTo>
                      <a:pt x="1475468" y="853624"/>
                      <a:pt x="1487545" y="1649324"/>
                      <a:pt x="1811756" y="1531159"/>
                    </a:cubicBezTo>
                    <a:cubicBezTo>
                      <a:pt x="1923754" y="1469515"/>
                      <a:pt x="1987209" y="1400411"/>
                      <a:pt x="2036129" y="1616113"/>
                    </a:cubicBezTo>
                    <a:cubicBezTo>
                      <a:pt x="2051136" y="1730790"/>
                      <a:pt x="1956393" y="2051666"/>
                      <a:pt x="1938318" y="2180265"/>
                    </a:cubicBezTo>
                    <a:cubicBezTo>
                      <a:pt x="1741694" y="2153739"/>
                      <a:pt x="1359392" y="2007849"/>
                      <a:pt x="1209187" y="2167002"/>
                    </a:cubicBezTo>
                    <a:cubicBezTo>
                      <a:pt x="1195706" y="2193452"/>
                      <a:pt x="1198508" y="2230274"/>
                      <a:pt x="1229060" y="2275300"/>
                    </a:cubicBezTo>
                    <a:cubicBezTo>
                      <a:pt x="1469566" y="2660267"/>
                      <a:pt x="567071" y="2652331"/>
                      <a:pt x="779004" y="2277680"/>
                    </a:cubicBezTo>
                    <a:cubicBezTo>
                      <a:pt x="817979" y="2223379"/>
                      <a:pt x="825787" y="2190096"/>
                      <a:pt x="808937" y="2167002"/>
                    </a:cubicBezTo>
                    <a:cubicBezTo>
                      <a:pt x="706169" y="2021111"/>
                      <a:pt x="364670" y="2147108"/>
                      <a:pt x="116012" y="2200159"/>
                    </a:cubicBezTo>
                    <a:cubicBezTo>
                      <a:pt x="57942" y="2073996"/>
                      <a:pt x="976" y="1794778"/>
                      <a:pt x="0" y="1657530"/>
                    </a:cubicBezTo>
                    <a:cubicBezTo>
                      <a:pt x="23569" y="1399547"/>
                      <a:pt x="142648" y="1475748"/>
                      <a:pt x="248790" y="1539671"/>
                    </a:cubicBezTo>
                    <a:cubicBezTo>
                      <a:pt x="563771" y="1555589"/>
                      <a:pt x="485163" y="925406"/>
                      <a:pt x="226518" y="1049619"/>
                    </a:cubicBezTo>
                    <a:cubicBezTo>
                      <a:pt x="150003" y="1086365"/>
                      <a:pt x="56561" y="1164379"/>
                      <a:pt x="16100" y="1005469"/>
                    </a:cubicBezTo>
                    <a:cubicBezTo>
                      <a:pt x="-32993" y="864734"/>
                      <a:pt x="47286" y="478570"/>
                      <a:pt x="87479" y="369408"/>
                    </a:cubicBezTo>
                    <a:cubicBezTo>
                      <a:pt x="483685" y="502036"/>
                      <a:pt x="775797" y="488473"/>
                      <a:pt x="813908" y="389002"/>
                    </a:cubicBezTo>
                    <a:cubicBezTo>
                      <a:pt x="824229" y="365427"/>
                      <a:pt x="814657" y="333342"/>
                      <a:pt x="779004" y="283670"/>
                    </a:cubicBezTo>
                    <a:cubicBezTo>
                      <a:pt x="673038" y="96344"/>
                      <a:pt x="845678" y="698"/>
                      <a:pt x="1014747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>
                      <a:lumMod val="50000"/>
                    </a:schemeClr>
                  </a:gs>
                  <a:gs pos="100000">
                    <a:schemeClr val="accent4"/>
                  </a:gs>
                </a:gsLst>
                <a:lin ang="10800000" scaled="1"/>
                <a:tileRect/>
              </a:gradFill>
              <a:ln>
                <a:noFill/>
              </a:ln>
              <a:effectLst/>
              <a:sp3d prstMaterial="dkEdge">
                <a:bevelT w="508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2" name="Rectangle 5"/>
              <p:cNvSpPr/>
              <p:nvPr/>
            </p:nvSpPr>
            <p:spPr>
              <a:xfrm flipV="1">
                <a:off x="6213670" y="5773350"/>
                <a:ext cx="1448109" cy="1792218"/>
              </a:xfrm>
              <a:custGeom>
                <a:avLst/>
                <a:gdLst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949187"/>
                  <a:gd name="connsiteY0" fmla="*/ 3 h 2561350"/>
                  <a:gd name="connsiteX1" fmla="*/ 1132942 w 1949187"/>
                  <a:gd name="connsiteY1" fmla="*/ 286050 h 2561350"/>
                  <a:gd name="connsiteX2" fmla="*/ 1110806 w 1949187"/>
                  <a:gd name="connsiteY2" fmla="*/ 389002 h 2561350"/>
                  <a:gd name="connsiteX3" fmla="*/ 1862094 w 1949187"/>
                  <a:gd name="connsiteY3" fmla="*/ 369108 h 2561350"/>
                  <a:gd name="connsiteX4" fmla="*/ 1842200 w 1949187"/>
                  <a:gd name="connsiteY4" fmla="*/ 1063389 h 2561350"/>
                  <a:gd name="connsiteX5" fmla="*/ 1752882 w 1949187"/>
                  <a:gd name="connsiteY5" fmla="*/ 1037347 h 2561350"/>
                  <a:gd name="connsiteX6" fmla="*/ 1750502 w 1949187"/>
                  <a:gd name="connsiteY6" fmla="*/ 1487403 h 2561350"/>
                  <a:gd name="connsiteX7" fmla="*/ 1842200 w 1949187"/>
                  <a:gd name="connsiteY7" fmla="*/ 1449629 h 2561350"/>
                  <a:gd name="connsiteX8" fmla="*/ 1842200 w 1949187"/>
                  <a:gd name="connsiteY8" fmla="*/ 2167002 h 2561350"/>
                  <a:gd name="connsiteX9" fmla="*/ 1113069 w 1949187"/>
                  <a:gd name="connsiteY9" fmla="*/ 2167002 h 2561350"/>
                  <a:gd name="connsiteX10" fmla="*/ 1132942 w 1949187"/>
                  <a:gd name="connsiteY10" fmla="*/ 2275300 h 2561350"/>
                  <a:gd name="connsiteX11" fmla="*/ 682886 w 1949187"/>
                  <a:gd name="connsiteY11" fmla="*/ 2277680 h 2561350"/>
                  <a:gd name="connsiteX12" fmla="*/ 712819 w 1949187"/>
                  <a:gd name="connsiteY12" fmla="*/ 2167002 h 2561350"/>
                  <a:gd name="connsiteX13" fmla="*/ 46420 w 1949187"/>
                  <a:gd name="connsiteY13" fmla="*/ 2167002 h 2561350"/>
                  <a:gd name="connsiteX14" fmla="*/ 46420 w 1949187"/>
                  <a:gd name="connsiteY14" fmla="*/ 1458174 h 2561350"/>
                  <a:gd name="connsiteX15" fmla="*/ 141419 w 1949187"/>
                  <a:gd name="connsiteY15" fmla="*/ 1495354 h 2561350"/>
                  <a:gd name="connsiteX16" fmla="*/ 139039 w 1949187"/>
                  <a:gd name="connsiteY16" fmla="*/ 1045298 h 2561350"/>
                  <a:gd name="connsiteX17" fmla="*/ 46420 w 1949187"/>
                  <a:gd name="connsiteY17" fmla="*/ 1071146 h 2561350"/>
                  <a:gd name="connsiteX18" fmla="*/ 0 w 1949187"/>
                  <a:gd name="connsiteY18" fmla="*/ 382371 h 2561350"/>
                  <a:gd name="connsiteX19" fmla="*/ 717790 w 1949187"/>
                  <a:gd name="connsiteY19" fmla="*/ 389002 h 2561350"/>
                  <a:gd name="connsiteX20" fmla="*/ 682886 w 1949187"/>
                  <a:gd name="connsiteY20" fmla="*/ 283670 h 2561350"/>
                  <a:gd name="connsiteX21" fmla="*/ 918629 w 1949187"/>
                  <a:gd name="connsiteY21" fmla="*/ 3 h 2561350"/>
                  <a:gd name="connsiteX0" fmla="*/ 918629 w 1966660"/>
                  <a:gd name="connsiteY0" fmla="*/ 3 h 2561350"/>
                  <a:gd name="connsiteX1" fmla="*/ 1132942 w 1966660"/>
                  <a:gd name="connsiteY1" fmla="*/ 286050 h 2561350"/>
                  <a:gd name="connsiteX2" fmla="*/ 1110806 w 1966660"/>
                  <a:gd name="connsiteY2" fmla="*/ 389002 h 2561350"/>
                  <a:gd name="connsiteX3" fmla="*/ 1862094 w 1966660"/>
                  <a:gd name="connsiteY3" fmla="*/ 369108 h 2561350"/>
                  <a:gd name="connsiteX4" fmla="*/ 1842200 w 1966660"/>
                  <a:gd name="connsiteY4" fmla="*/ 1063389 h 2561350"/>
                  <a:gd name="connsiteX5" fmla="*/ 1752882 w 1966660"/>
                  <a:gd name="connsiteY5" fmla="*/ 1037347 h 2561350"/>
                  <a:gd name="connsiteX6" fmla="*/ 1750502 w 1966660"/>
                  <a:gd name="connsiteY6" fmla="*/ 1487403 h 2561350"/>
                  <a:gd name="connsiteX7" fmla="*/ 1842200 w 1966660"/>
                  <a:gd name="connsiteY7" fmla="*/ 1449629 h 2561350"/>
                  <a:gd name="connsiteX8" fmla="*/ 1842200 w 1966660"/>
                  <a:gd name="connsiteY8" fmla="*/ 2167002 h 2561350"/>
                  <a:gd name="connsiteX9" fmla="*/ 1113069 w 1966660"/>
                  <a:gd name="connsiteY9" fmla="*/ 2167002 h 2561350"/>
                  <a:gd name="connsiteX10" fmla="*/ 1132942 w 1966660"/>
                  <a:gd name="connsiteY10" fmla="*/ 2275300 h 2561350"/>
                  <a:gd name="connsiteX11" fmla="*/ 682886 w 1966660"/>
                  <a:gd name="connsiteY11" fmla="*/ 2277680 h 2561350"/>
                  <a:gd name="connsiteX12" fmla="*/ 712819 w 1966660"/>
                  <a:gd name="connsiteY12" fmla="*/ 2167002 h 2561350"/>
                  <a:gd name="connsiteX13" fmla="*/ 46420 w 1966660"/>
                  <a:gd name="connsiteY13" fmla="*/ 2167002 h 2561350"/>
                  <a:gd name="connsiteX14" fmla="*/ 46420 w 1966660"/>
                  <a:gd name="connsiteY14" fmla="*/ 1458174 h 2561350"/>
                  <a:gd name="connsiteX15" fmla="*/ 141419 w 1966660"/>
                  <a:gd name="connsiteY15" fmla="*/ 1495354 h 2561350"/>
                  <a:gd name="connsiteX16" fmla="*/ 139039 w 1966660"/>
                  <a:gd name="connsiteY16" fmla="*/ 1045298 h 2561350"/>
                  <a:gd name="connsiteX17" fmla="*/ 46420 w 1966660"/>
                  <a:gd name="connsiteY17" fmla="*/ 1071146 h 2561350"/>
                  <a:gd name="connsiteX18" fmla="*/ 0 w 1966660"/>
                  <a:gd name="connsiteY18" fmla="*/ 382371 h 2561350"/>
                  <a:gd name="connsiteX19" fmla="*/ 717790 w 1966660"/>
                  <a:gd name="connsiteY19" fmla="*/ 389002 h 2561350"/>
                  <a:gd name="connsiteX20" fmla="*/ 682886 w 1966660"/>
                  <a:gd name="connsiteY20" fmla="*/ 283670 h 2561350"/>
                  <a:gd name="connsiteX21" fmla="*/ 918629 w 1966660"/>
                  <a:gd name="connsiteY21" fmla="*/ 3 h 2561350"/>
                  <a:gd name="connsiteX0" fmla="*/ 1023861 w 2071892"/>
                  <a:gd name="connsiteY0" fmla="*/ 3 h 2561350"/>
                  <a:gd name="connsiteX1" fmla="*/ 1238174 w 2071892"/>
                  <a:gd name="connsiteY1" fmla="*/ 286050 h 2561350"/>
                  <a:gd name="connsiteX2" fmla="*/ 1216038 w 2071892"/>
                  <a:gd name="connsiteY2" fmla="*/ 389002 h 2561350"/>
                  <a:gd name="connsiteX3" fmla="*/ 1967326 w 2071892"/>
                  <a:gd name="connsiteY3" fmla="*/ 369108 h 2561350"/>
                  <a:gd name="connsiteX4" fmla="*/ 1947432 w 2071892"/>
                  <a:gd name="connsiteY4" fmla="*/ 1063389 h 2561350"/>
                  <a:gd name="connsiteX5" fmla="*/ 1858114 w 2071892"/>
                  <a:gd name="connsiteY5" fmla="*/ 1037347 h 2561350"/>
                  <a:gd name="connsiteX6" fmla="*/ 1855734 w 2071892"/>
                  <a:gd name="connsiteY6" fmla="*/ 1487403 h 2561350"/>
                  <a:gd name="connsiteX7" fmla="*/ 1947432 w 2071892"/>
                  <a:gd name="connsiteY7" fmla="*/ 1449629 h 2561350"/>
                  <a:gd name="connsiteX8" fmla="*/ 1947432 w 2071892"/>
                  <a:gd name="connsiteY8" fmla="*/ 2167002 h 2561350"/>
                  <a:gd name="connsiteX9" fmla="*/ 1218301 w 2071892"/>
                  <a:gd name="connsiteY9" fmla="*/ 2167002 h 2561350"/>
                  <a:gd name="connsiteX10" fmla="*/ 1238174 w 2071892"/>
                  <a:gd name="connsiteY10" fmla="*/ 2275300 h 2561350"/>
                  <a:gd name="connsiteX11" fmla="*/ 788118 w 2071892"/>
                  <a:gd name="connsiteY11" fmla="*/ 2277680 h 2561350"/>
                  <a:gd name="connsiteX12" fmla="*/ 818051 w 2071892"/>
                  <a:gd name="connsiteY12" fmla="*/ 2167002 h 2561350"/>
                  <a:gd name="connsiteX13" fmla="*/ 151652 w 2071892"/>
                  <a:gd name="connsiteY13" fmla="*/ 2167002 h 2561350"/>
                  <a:gd name="connsiteX14" fmla="*/ 151652 w 2071892"/>
                  <a:gd name="connsiteY14" fmla="*/ 1458174 h 2561350"/>
                  <a:gd name="connsiteX15" fmla="*/ 246651 w 2071892"/>
                  <a:gd name="connsiteY15" fmla="*/ 1495354 h 2561350"/>
                  <a:gd name="connsiteX16" fmla="*/ 244271 w 2071892"/>
                  <a:gd name="connsiteY16" fmla="*/ 1045298 h 2561350"/>
                  <a:gd name="connsiteX17" fmla="*/ 151652 w 2071892"/>
                  <a:gd name="connsiteY17" fmla="*/ 1071146 h 2561350"/>
                  <a:gd name="connsiteX18" fmla="*/ 105232 w 2071892"/>
                  <a:gd name="connsiteY18" fmla="*/ 382371 h 2561350"/>
                  <a:gd name="connsiteX19" fmla="*/ 823022 w 2071892"/>
                  <a:gd name="connsiteY19" fmla="*/ 389002 h 2561350"/>
                  <a:gd name="connsiteX20" fmla="*/ 788118 w 2071892"/>
                  <a:gd name="connsiteY20" fmla="*/ 283670 h 2561350"/>
                  <a:gd name="connsiteX21" fmla="*/ 1023861 w 2071892"/>
                  <a:gd name="connsiteY21" fmla="*/ 3 h 2561350"/>
                  <a:gd name="connsiteX0" fmla="*/ 1039756 w 2087787"/>
                  <a:gd name="connsiteY0" fmla="*/ 3 h 2561350"/>
                  <a:gd name="connsiteX1" fmla="*/ 1254069 w 2087787"/>
                  <a:gd name="connsiteY1" fmla="*/ 286050 h 2561350"/>
                  <a:gd name="connsiteX2" fmla="*/ 1231933 w 2087787"/>
                  <a:gd name="connsiteY2" fmla="*/ 389002 h 2561350"/>
                  <a:gd name="connsiteX3" fmla="*/ 1983221 w 2087787"/>
                  <a:gd name="connsiteY3" fmla="*/ 369108 h 2561350"/>
                  <a:gd name="connsiteX4" fmla="*/ 1963327 w 2087787"/>
                  <a:gd name="connsiteY4" fmla="*/ 1063389 h 2561350"/>
                  <a:gd name="connsiteX5" fmla="*/ 1874009 w 2087787"/>
                  <a:gd name="connsiteY5" fmla="*/ 1037347 h 2561350"/>
                  <a:gd name="connsiteX6" fmla="*/ 1871629 w 2087787"/>
                  <a:gd name="connsiteY6" fmla="*/ 1487403 h 2561350"/>
                  <a:gd name="connsiteX7" fmla="*/ 1963327 w 2087787"/>
                  <a:gd name="connsiteY7" fmla="*/ 1449629 h 2561350"/>
                  <a:gd name="connsiteX8" fmla="*/ 1963327 w 2087787"/>
                  <a:gd name="connsiteY8" fmla="*/ 2167002 h 2561350"/>
                  <a:gd name="connsiteX9" fmla="*/ 1234196 w 2087787"/>
                  <a:gd name="connsiteY9" fmla="*/ 2167002 h 2561350"/>
                  <a:gd name="connsiteX10" fmla="*/ 1254069 w 2087787"/>
                  <a:gd name="connsiteY10" fmla="*/ 2275300 h 2561350"/>
                  <a:gd name="connsiteX11" fmla="*/ 804013 w 2087787"/>
                  <a:gd name="connsiteY11" fmla="*/ 2277680 h 2561350"/>
                  <a:gd name="connsiteX12" fmla="*/ 833946 w 2087787"/>
                  <a:gd name="connsiteY12" fmla="*/ 2167002 h 2561350"/>
                  <a:gd name="connsiteX13" fmla="*/ 167547 w 2087787"/>
                  <a:gd name="connsiteY13" fmla="*/ 2167002 h 2561350"/>
                  <a:gd name="connsiteX14" fmla="*/ 167547 w 2087787"/>
                  <a:gd name="connsiteY14" fmla="*/ 1458174 h 2561350"/>
                  <a:gd name="connsiteX15" fmla="*/ 262546 w 2087787"/>
                  <a:gd name="connsiteY15" fmla="*/ 1495354 h 2561350"/>
                  <a:gd name="connsiteX16" fmla="*/ 260166 w 2087787"/>
                  <a:gd name="connsiteY16" fmla="*/ 1045298 h 2561350"/>
                  <a:gd name="connsiteX17" fmla="*/ 167547 w 2087787"/>
                  <a:gd name="connsiteY17" fmla="*/ 1071146 h 2561350"/>
                  <a:gd name="connsiteX18" fmla="*/ 121127 w 2087787"/>
                  <a:gd name="connsiteY18" fmla="*/ 382371 h 2561350"/>
                  <a:gd name="connsiteX19" fmla="*/ 838917 w 2087787"/>
                  <a:gd name="connsiteY19" fmla="*/ 389002 h 2561350"/>
                  <a:gd name="connsiteX20" fmla="*/ 804013 w 2087787"/>
                  <a:gd name="connsiteY20" fmla="*/ 283670 h 2561350"/>
                  <a:gd name="connsiteX21" fmla="*/ 1039756 w 2087787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88885"/>
                  <a:gd name="connsiteY0" fmla="*/ 3 h 2561350"/>
                  <a:gd name="connsiteX1" fmla="*/ 1239747 w 2088885"/>
                  <a:gd name="connsiteY1" fmla="*/ 286050 h 2561350"/>
                  <a:gd name="connsiteX2" fmla="*/ 1217611 w 2088885"/>
                  <a:gd name="connsiteY2" fmla="*/ 389002 h 2561350"/>
                  <a:gd name="connsiteX3" fmla="*/ 1968899 w 2088885"/>
                  <a:gd name="connsiteY3" fmla="*/ 369108 h 2561350"/>
                  <a:gd name="connsiteX4" fmla="*/ 1949005 w 2088885"/>
                  <a:gd name="connsiteY4" fmla="*/ 1063389 h 2561350"/>
                  <a:gd name="connsiteX5" fmla="*/ 1859687 w 2088885"/>
                  <a:gd name="connsiteY5" fmla="*/ 1037347 h 2561350"/>
                  <a:gd name="connsiteX6" fmla="*/ 1857307 w 2088885"/>
                  <a:gd name="connsiteY6" fmla="*/ 1487403 h 2561350"/>
                  <a:gd name="connsiteX7" fmla="*/ 1949005 w 2088885"/>
                  <a:gd name="connsiteY7" fmla="*/ 1449629 h 2561350"/>
                  <a:gd name="connsiteX8" fmla="*/ 1949005 w 2088885"/>
                  <a:gd name="connsiteY8" fmla="*/ 2167002 h 2561350"/>
                  <a:gd name="connsiteX9" fmla="*/ 1219874 w 2088885"/>
                  <a:gd name="connsiteY9" fmla="*/ 2167002 h 2561350"/>
                  <a:gd name="connsiteX10" fmla="*/ 1239747 w 2088885"/>
                  <a:gd name="connsiteY10" fmla="*/ 2275300 h 2561350"/>
                  <a:gd name="connsiteX11" fmla="*/ 789691 w 2088885"/>
                  <a:gd name="connsiteY11" fmla="*/ 2277680 h 2561350"/>
                  <a:gd name="connsiteX12" fmla="*/ 819624 w 2088885"/>
                  <a:gd name="connsiteY12" fmla="*/ 2167002 h 2561350"/>
                  <a:gd name="connsiteX13" fmla="*/ 153225 w 2088885"/>
                  <a:gd name="connsiteY13" fmla="*/ 2167002 h 2561350"/>
                  <a:gd name="connsiteX14" fmla="*/ 153225 w 2088885"/>
                  <a:gd name="connsiteY14" fmla="*/ 1458174 h 2561350"/>
                  <a:gd name="connsiteX15" fmla="*/ 248224 w 2088885"/>
                  <a:gd name="connsiteY15" fmla="*/ 1495354 h 2561350"/>
                  <a:gd name="connsiteX16" fmla="*/ 245844 w 2088885"/>
                  <a:gd name="connsiteY16" fmla="*/ 1045298 h 2561350"/>
                  <a:gd name="connsiteX17" fmla="*/ 153225 w 2088885"/>
                  <a:gd name="connsiteY17" fmla="*/ 1071146 h 2561350"/>
                  <a:gd name="connsiteX18" fmla="*/ 106805 w 2088885"/>
                  <a:gd name="connsiteY18" fmla="*/ 382371 h 2561350"/>
                  <a:gd name="connsiteX19" fmla="*/ 824595 w 2088885"/>
                  <a:gd name="connsiteY19" fmla="*/ 389002 h 2561350"/>
                  <a:gd name="connsiteX20" fmla="*/ 789691 w 2088885"/>
                  <a:gd name="connsiteY20" fmla="*/ 283670 h 2561350"/>
                  <a:gd name="connsiteX21" fmla="*/ 1025434 w 208888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102756"/>
                  <a:gd name="connsiteY0" fmla="*/ 3 h 2561350"/>
                  <a:gd name="connsiteX1" fmla="*/ 1239747 w 2102756"/>
                  <a:gd name="connsiteY1" fmla="*/ 286050 h 2561350"/>
                  <a:gd name="connsiteX2" fmla="*/ 1217611 w 2102756"/>
                  <a:gd name="connsiteY2" fmla="*/ 389002 h 2561350"/>
                  <a:gd name="connsiteX3" fmla="*/ 1968899 w 2102756"/>
                  <a:gd name="connsiteY3" fmla="*/ 369108 h 2561350"/>
                  <a:gd name="connsiteX4" fmla="*/ 1949005 w 2102756"/>
                  <a:gd name="connsiteY4" fmla="*/ 1063389 h 2561350"/>
                  <a:gd name="connsiteX5" fmla="*/ 1859687 w 2102756"/>
                  <a:gd name="connsiteY5" fmla="*/ 1037347 h 2561350"/>
                  <a:gd name="connsiteX6" fmla="*/ 1857307 w 2102756"/>
                  <a:gd name="connsiteY6" fmla="*/ 1487403 h 2561350"/>
                  <a:gd name="connsiteX7" fmla="*/ 1995425 w 2102756"/>
                  <a:gd name="connsiteY7" fmla="*/ 1456260 h 2561350"/>
                  <a:gd name="connsiteX8" fmla="*/ 1949005 w 2102756"/>
                  <a:gd name="connsiteY8" fmla="*/ 2167002 h 2561350"/>
                  <a:gd name="connsiteX9" fmla="*/ 1219874 w 2102756"/>
                  <a:gd name="connsiteY9" fmla="*/ 2167002 h 2561350"/>
                  <a:gd name="connsiteX10" fmla="*/ 1239747 w 2102756"/>
                  <a:gd name="connsiteY10" fmla="*/ 2275300 h 2561350"/>
                  <a:gd name="connsiteX11" fmla="*/ 789691 w 2102756"/>
                  <a:gd name="connsiteY11" fmla="*/ 2277680 h 2561350"/>
                  <a:gd name="connsiteX12" fmla="*/ 819624 w 2102756"/>
                  <a:gd name="connsiteY12" fmla="*/ 2167002 h 2561350"/>
                  <a:gd name="connsiteX13" fmla="*/ 153225 w 2102756"/>
                  <a:gd name="connsiteY13" fmla="*/ 2167002 h 2561350"/>
                  <a:gd name="connsiteX14" fmla="*/ 153225 w 2102756"/>
                  <a:gd name="connsiteY14" fmla="*/ 1458174 h 2561350"/>
                  <a:gd name="connsiteX15" fmla="*/ 248224 w 2102756"/>
                  <a:gd name="connsiteY15" fmla="*/ 1495354 h 2561350"/>
                  <a:gd name="connsiteX16" fmla="*/ 245844 w 2102756"/>
                  <a:gd name="connsiteY16" fmla="*/ 1045298 h 2561350"/>
                  <a:gd name="connsiteX17" fmla="*/ 153225 w 2102756"/>
                  <a:gd name="connsiteY17" fmla="*/ 1071146 h 2561350"/>
                  <a:gd name="connsiteX18" fmla="*/ 106805 w 2102756"/>
                  <a:gd name="connsiteY18" fmla="*/ 382371 h 2561350"/>
                  <a:gd name="connsiteX19" fmla="*/ 824595 w 2102756"/>
                  <a:gd name="connsiteY19" fmla="*/ 389002 h 2561350"/>
                  <a:gd name="connsiteX20" fmla="*/ 789691 w 2102756"/>
                  <a:gd name="connsiteY20" fmla="*/ 283670 h 2561350"/>
                  <a:gd name="connsiteX21" fmla="*/ 1025434 w 2102756"/>
                  <a:gd name="connsiteY21" fmla="*/ 3 h 2561350"/>
                  <a:gd name="connsiteX0" fmla="*/ 1025434 w 2076232"/>
                  <a:gd name="connsiteY0" fmla="*/ 3 h 2561350"/>
                  <a:gd name="connsiteX1" fmla="*/ 1239747 w 2076232"/>
                  <a:gd name="connsiteY1" fmla="*/ 286050 h 2561350"/>
                  <a:gd name="connsiteX2" fmla="*/ 1217611 w 2076232"/>
                  <a:gd name="connsiteY2" fmla="*/ 389002 h 2561350"/>
                  <a:gd name="connsiteX3" fmla="*/ 1968899 w 2076232"/>
                  <a:gd name="connsiteY3" fmla="*/ 369108 h 2561350"/>
                  <a:gd name="connsiteX4" fmla="*/ 1949005 w 2076232"/>
                  <a:gd name="connsiteY4" fmla="*/ 1063389 h 2561350"/>
                  <a:gd name="connsiteX5" fmla="*/ 1859687 w 2076232"/>
                  <a:gd name="connsiteY5" fmla="*/ 1037347 h 2561350"/>
                  <a:gd name="connsiteX6" fmla="*/ 1857307 w 2076232"/>
                  <a:gd name="connsiteY6" fmla="*/ 1487403 h 2561350"/>
                  <a:gd name="connsiteX7" fmla="*/ 1995425 w 2076232"/>
                  <a:gd name="connsiteY7" fmla="*/ 1456260 h 2561350"/>
                  <a:gd name="connsiteX8" fmla="*/ 1949005 w 2076232"/>
                  <a:gd name="connsiteY8" fmla="*/ 2167002 h 2561350"/>
                  <a:gd name="connsiteX9" fmla="*/ 1219874 w 2076232"/>
                  <a:gd name="connsiteY9" fmla="*/ 2167002 h 2561350"/>
                  <a:gd name="connsiteX10" fmla="*/ 1239747 w 2076232"/>
                  <a:gd name="connsiteY10" fmla="*/ 2275300 h 2561350"/>
                  <a:gd name="connsiteX11" fmla="*/ 789691 w 2076232"/>
                  <a:gd name="connsiteY11" fmla="*/ 2277680 h 2561350"/>
                  <a:gd name="connsiteX12" fmla="*/ 819624 w 2076232"/>
                  <a:gd name="connsiteY12" fmla="*/ 2167002 h 2561350"/>
                  <a:gd name="connsiteX13" fmla="*/ 153225 w 2076232"/>
                  <a:gd name="connsiteY13" fmla="*/ 2167002 h 2561350"/>
                  <a:gd name="connsiteX14" fmla="*/ 153225 w 2076232"/>
                  <a:gd name="connsiteY14" fmla="*/ 1458174 h 2561350"/>
                  <a:gd name="connsiteX15" fmla="*/ 248224 w 2076232"/>
                  <a:gd name="connsiteY15" fmla="*/ 1495354 h 2561350"/>
                  <a:gd name="connsiteX16" fmla="*/ 245844 w 2076232"/>
                  <a:gd name="connsiteY16" fmla="*/ 1045298 h 2561350"/>
                  <a:gd name="connsiteX17" fmla="*/ 153225 w 2076232"/>
                  <a:gd name="connsiteY17" fmla="*/ 1071146 h 2561350"/>
                  <a:gd name="connsiteX18" fmla="*/ 106805 w 2076232"/>
                  <a:gd name="connsiteY18" fmla="*/ 382371 h 2561350"/>
                  <a:gd name="connsiteX19" fmla="*/ 824595 w 2076232"/>
                  <a:gd name="connsiteY19" fmla="*/ 389002 h 2561350"/>
                  <a:gd name="connsiteX20" fmla="*/ 789691 w 2076232"/>
                  <a:gd name="connsiteY20" fmla="*/ 283670 h 2561350"/>
                  <a:gd name="connsiteX21" fmla="*/ 1025434 w 2076232"/>
                  <a:gd name="connsiteY21" fmla="*/ 3 h 2561350"/>
                  <a:gd name="connsiteX0" fmla="*/ 1025434 w 2077711"/>
                  <a:gd name="connsiteY0" fmla="*/ 3 h 2561350"/>
                  <a:gd name="connsiteX1" fmla="*/ 1239747 w 2077711"/>
                  <a:gd name="connsiteY1" fmla="*/ 286050 h 2561350"/>
                  <a:gd name="connsiteX2" fmla="*/ 1217611 w 2077711"/>
                  <a:gd name="connsiteY2" fmla="*/ 389002 h 2561350"/>
                  <a:gd name="connsiteX3" fmla="*/ 1968899 w 2077711"/>
                  <a:gd name="connsiteY3" fmla="*/ 369108 h 2561350"/>
                  <a:gd name="connsiteX4" fmla="*/ 1949005 w 2077711"/>
                  <a:gd name="connsiteY4" fmla="*/ 1063389 h 2561350"/>
                  <a:gd name="connsiteX5" fmla="*/ 1859687 w 2077711"/>
                  <a:gd name="connsiteY5" fmla="*/ 1037347 h 2561350"/>
                  <a:gd name="connsiteX6" fmla="*/ 1857307 w 2077711"/>
                  <a:gd name="connsiteY6" fmla="*/ 1487403 h 2561350"/>
                  <a:gd name="connsiteX7" fmla="*/ 1995425 w 2077711"/>
                  <a:gd name="connsiteY7" fmla="*/ 1456260 h 2561350"/>
                  <a:gd name="connsiteX8" fmla="*/ 1949005 w 2077711"/>
                  <a:gd name="connsiteY8" fmla="*/ 2167002 h 2561350"/>
                  <a:gd name="connsiteX9" fmla="*/ 1219874 w 2077711"/>
                  <a:gd name="connsiteY9" fmla="*/ 2167002 h 2561350"/>
                  <a:gd name="connsiteX10" fmla="*/ 1239747 w 2077711"/>
                  <a:gd name="connsiteY10" fmla="*/ 2275300 h 2561350"/>
                  <a:gd name="connsiteX11" fmla="*/ 789691 w 2077711"/>
                  <a:gd name="connsiteY11" fmla="*/ 2277680 h 2561350"/>
                  <a:gd name="connsiteX12" fmla="*/ 819624 w 2077711"/>
                  <a:gd name="connsiteY12" fmla="*/ 2167002 h 2561350"/>
                  <a:gd name="connsiteX13" fmla="*/ 153225 w 2077711"/>
                  <a:gd name="connsiteY13" fmla="*/ 2167002 h 2561350"/>
                  <a:gd name="connsiteX14" fmla="*/ 153225 w 2077711"/>
                  <a:gd name="connsiteY14" fmla="*/ 1458174 h 2561350"/>
                  <a:gd name="connsiteX15" fmla="*/ 248224 w 2077711"/>
                  <a:gd name="connsiteY15" fmla="*/ 1495354 h 2561350"/>
                  <a:gd name="connsiteX16" fmla="*/ 245844 w 2077711"/>
                  <a:gd name="connsiteY16" fmla="*/ 1045298 h 2561350"/>
                  <a:gd name="connsiteX17" fmla="*/ 153225 w 2077711"/>
                  <a:gd name="connsiteY17" fmla="*/ 1071146 h 2561350"/>
                  <a:gd name="connsiteX18" fmla="*/ 106805 w 2077711"/>
                  <a:gd name="connsiteY18" fmla="*/ 382371 h 2561350"/>
                  <a:gd name="connsiteX19" fmla="*/ 824595 w 2077711"/>
                  <a:gd name="connsiteY19" fmla="*/ 389002 h 2561350"/>
                  <a:gd name="connsiteX20" fmla="*/ 789691 w 2077711"/>
                  <a:gd name="connsiteY20" fmla="*/ 283670 h 2561350"/>
                  <a:gd name="connsiteX21" fmla="*/ 1025434 w 2077711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13436 w 2082173"/>
                  <a:gd name="connsiteY14" fmla="*/ 1511225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38495 w 2095234"/>
                  <a:gd name="connsiteY0" fmla="*/ 3 h 2561350"/>
                  <a:gd name="connsiteX1" fmla="*/ 1252808 w 2095234"/>
                  <a:gd name="connsiteY1" fmla="*/ 286050 h 2561350"/>
                  <a:gd name="connsiteX2" fmla="*/ 1230672 w 2095234"/>
                  <a:gd name="connsiteY2" fmla="*/ 389002 h 2561350"/>
                  <a:gd name="connsiteX3" fmla="*/ 1981960 w 2095234"/>
                  <a:gd name="connsiteY3" fmla="*/ 369108 h 2561350"/>
                  <a:gd name="connsiteX4" fmla="*/ 1975328 w 2095234"/>
                  <a:gd name="connsiteY4" fmla="*/ 1096546 h 2561350"/>
                  <a:gd name="connsiteX5" fmla="*/ 1872748 w 2095234"/>
                  <a:gd name="connsiteY5" fmla="*/ 1037347 h 2561350"/>
                  <a:gd name="connsiteX6" fmla="*/ 1857106 w 2095234"/>
                  <a:gd name="connsiteY6" fmla="*/ 1520560 h 2561350"/>
                  <a:gd name="connsiteX7" fmla="*/ 2008486 w 2095234"/>
                  <a:gd name="connsiteY7" fmla="*/ 1456260 h 2561350"/>
                  <a:gd name="connsiteX8" fmla="*/ 1962066 w 2095234"/>
                  <a:gd name="connsiteY8" fmla="*/ 2180265 h 2561350"/>
                  <a:gd name="connsiteX9" fmla="*/ 1232935 w 2095234"/>
                  <a:gd name="connsiteY9" fmla="*/ 2167002 h 2561350"/>
                  <a:gd name="connsiteX10" fmla="*/ 1252808 w 2095234"/>
                  <a:gd name="connsiteY10" fmla="*/ 2275300 h 2561350"/>
                  <a:gd name="connsiteX11" fmla="*/ 802752 w 2095234"/>
                  <a:gd name="connsiteY11" fmla="*/ 2277680 h 2561350"/>
                  <a:gd name="connsiteX12" fmla="*/ 832685 w 2095234"/>
                  <a:gd name="connsiteY12" fmla="*/ 2167002 h 2561350"/>
                  <a:gd name="connsiteX13" fmla="*/ 139760 w 2095234"/>
                  <a:gd name="connsiteY13" fmla="*/ 2200159 h 2561350"/>
                  <a:gd name="connsiteX14" fmla="*/ 119866 w 2095234"/>
                  <a:gd name="connsiteY14" fmla="*/ 1497962 h 2561350"/>
                  <a:gd name="connsiteX15" fmla="*/ 281179 w 2095234"/>
                  <a:gd name="connsiteY15" fmla="*/ 1561668 h 2561350"/>
                  <a:gd name="connsiteX16" fmla="*/ 258905 w 2095234"/>
                  <a:gd name="connsiteY16" fmla="*/ 1045298 h 2561350"/>
                  <a:gd name="connsiteX17" fmla="*/ 146392 w 2095234"/>
                  <a:gd name="connsiteY17" fmla="*/ 1091040 h 2561350"/>
                  <a:gd name="connsiteX18" fmla="*/ 119866 w 2095234"/>
                  <a:gd name="connsiteY18" fmla="*/ 382371 h 2561350"/>
                  <a:gd name="connsiteX19" fmla="*/ 837656 w 2095234"/>
                  <a:gd name="connsiteY19" fmla="*/ 389002 h 2561350"/>
                  <a:gd name="connsiteX20" fmla="*/ 802752 w 2095234"/>
                  <a:gd name="connsiteY20" fmla="*/ 283670 h 2561350"/>
                  <a:gd name="connsiteX21" fmla="*/ 1038495 w 2095234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01239 w 2076607"/>
                  <a:gd name="connsiteY17" fmla="*/ 382371 h 2561350"/>
                  <a:gd name="connsiteX18" fmla="*/ 819029 w 2076607"/>
                  <a:gd name="connsiteY18" fmla="*/ 389002 h 2561350"/>
                  <a:gd name="connsiteX19" fmla="*/ 784125 w 2076607"/>
                  <a:gd name="connsiteY19" fmla="*/ 283670 h 2561350"/>
                  <a:gd name="connsiteX20" fmla="*/ 1019868 w 2076607"/>
                  <a:gd name="connsiteY20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36388 w 2076607"/>
                  <a:gd name="connsiteY17" fmla="*/ 727479 h 2561350"/>
                  <a:gd name="connsiteX18" fmla="*/ 101239 w 2076607"/>
                  <a:gd name="connsiteY18" fmla="*/ 382371 h 2561350"/>
                  <a:gd name="connsiteX19" fmla="*/ 819029 w 2076607"/>
                  <a:gd name="connsiteY19" fmla="*/ 389002 h 2561350"/>
                  <a:gd name="connsiteX20" fmla="*/ 784125 w 2076607"/>
                  <a:gd name="connsiteY20" fmla="*/ 283670 h 2561350"/>
                  <a:gd name="connsiteX21" fmla="*/ 1019868 w 2076607"/>
                  <a:gd name="connsiteY21" fmla="*/ 3 h 2561350"/>
                  <a:gd name="connsiteX0" fmla="*/ 1030195 w 2086934"/>
                  <a:gd name="connsiteY0" fmla="*/ 3 h 2561350"/>
                  <a:gd name="connsiteX1" fmla="*/ 1244508 w 2086934"/>
                  <a:gd name="connsiteY1" fmla="*/ 286050 h 2561350"/>
                  <a:gd name="connsiteX2" fmla="*/ 1222372 w 2086934"/>
                  <a:gd name="connsiteY2" fmla="*/ 389002 h 2561350"/>
                  <a:gd name="connsiteX3" fmla="*/ 1973660 w 2086934"/>
                  <a:gd name="connsiteY3" fmla="*/ 369108 h 2561350"/>
                  <a:gd name="connsiteX4" fmla="*/ 1967028 w 2086934"/>
                  <a:gd name="connsiteY4" fmla="*/ 1096546 h 2561350"/>
                  <a:gd name="connsiteX5" fmla="*/ 1864448 w 2086934"/>
                  <a:gd name="connsiteY5" fmla="*/ 1037347 h 2561350"/>
                  <a:gd name="connsiteX6" fmla="*/ 1848806 w 2086934"/>
                  <a:gd name="connsiteY6" fmla="*/ 1520560 h 2561350"/>
                  <a:gd name="connsiteX7" fmla="*/ 2000186 w 2086934"/>
                  <a:gd name="connsiteY7" fmla="*/ 1456260 h 2561350"/>
                  <a:gd name="connsiteX8" fmla="*/ 1953766 w 2086934"/>
                  <a:gd name="connsiteY8" fmla="*/ 2180265 h 2561350"/>
                  <a:gd name="connsiteX9" fmla="*/ 1224635 w 2086934"/>
                  <a:gd name="connsiteY9" fmla="*/ 2167002 h 2561350"/>
                  <a:gd name="connsiteX10" fmla="*/ 1244508 w 2086934"/>
                  <a:gd name="connsiteY10" fmla="*/ 2275300 h 2561350"/>
                  <a:gd name="connsiteX11" fmla="*/ 794452 w 2086934"/>
                  <a:gd name="connsiteY11" fmla="*/ 2277680 h 2561350"/>
                  <a:gd name="connsiteX12" fmla="*/ 824385 w 2086934"/>
                  <a:gd name="connsiteY12" fmla="*/ 2167002 h 2561350"/>
                  <a:gd name="connsiteX13" fmla="*/ 131460 w 2086934"/>
                  <a:gd name="connsiteY13" fmla="*/ 2200159 h 2561350"/>
                  <a:gd name="connsiteX14" fmla="*/ 111566 w 2086934"/>
                  <a:gd name="connsiteY14" fmla="*/ 1497962 h 2561350"/>
                  <a:gd name="connsiteX15" fmla="*/ 272879 w 2086934"/>
                  <a:gd name="connsiteY15" fmla="*/ 1561668 h 2561350"/>
                  <a:gd name="connsiteX16" fmla="*/ 250605 w 2086934"/>
                  <a:gd name="connsiteY16" fmla="*/ 1045298 h 2561350"/>
                  <a:gd name="connsiteX17" fmla="*/ 9943 w 2086934"/>
                  <a:gd name="connsiteY17" fmla="*/ 1018431 h 2561350"/>
                  <a:gd name="connsiteX18" fmla="*/ 111566 w 2086934"/>
                  <a:gd name="connsiteY18" fmla="*/ 382371 h 2561350"/>
                  <a:gd name="connsiteX19" fmla="*/ 829356 w 2086934"/>
                  <a:gd name="connsiteY19" fmla="*/ 389002 h 2561350"/>
                  <a:gd name="connsiteX20" fmla="*/ 794452 w 2086934"/>
                  <a:gd name="connsiteY20" fmla="*/ 283670 h 2561350"/>
                  <a:gd name="connsiteX21" fmla="*/ 1030195 w 2086934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270566 w 2084621"/>
                  <a:gd name="connsiteY14" fmla="*/ 1561668 h 2561350"/>
                  <a:gd name="connsiteX15" fmla="*/ 248292 w 2084621"/>
                  <a:gd name="connsiteY15" fmla="*/ 1045298 h 2561350"/>
                  <a:gd name="connsiteX16" fmla="*/ 7630 w 2084621"/>
                  <a:gd name="connsiteY16" fmla="*/ 1018431 h 2561350"/>
                  <a:gd name="connsiteX17" fmla="*/ 109253 w 2084621"/>
                  <a:gd name="connsiteY17" fmla="*/ 382371 h 2561350"/>
                  <a:gd name="connsiteX18" fmla="*/ 827043 w 2084621"/>
                  <a:gd name="connsiteY18" fmla="*/ 389002 h 2561350"/>
                  <a:gd name="connsiteX19" fmla="*/ 792139 w 2084621"/>
                  <a:gd name="connsiteY19" fmla="*/ 283670 h 2561350"/>
                  <a:gd name="connsiteX20" fmla="*/ 1027882 w 2084621"/>
                  <a:gd name="connsiteY20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76730 w 2084621"/>
                  <a:gd name="connsiteY14" fmla="*/ 1866419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33820 w 2090559"/>
                  <a:gd name="connsiteY0" fmla="*/ 3 h 2561350"/>
                  <a:gd name="connsiteX1" fmla="*/ 1248133 w 2090559"/>
                  <a:gd name="connsiteY1" fmla="*/ 286050 h 2561350"/>
                  <a:gd name="connsiteX2" fmla="*/ 1225997 w 2090559"/>
                  <a:gd name="connsiteY2" fmla="*/ 389002 h 2561350"/>
                  <a:gd name="connsiteX3" fmla="*/ 1977285 w 2090559"/>
                  <a:gd name="connsiteY3" fmla="*/ 369108 h 2561350"/>
                  <a:gd name="connsiteX4" fmla="*/ 1970653 w 2090559"/>
                  <a:gd name="connsiteY4" fmla="*/ 1096546 h 2561350"/>
                  <a:gd name="connsiteX5" fmla="*/ 1868073 w 2090559"/>
                  <a:gd name="connsiteY5" fmla="*/ 1037347 h 2561350"/>
                  <a:gd name="connsiteX6" fmla="*/ 1852431 w 2090559"/>
                  <a:gd name="connsiteY6" fmla="*/ 1520560 h 2561350"/>
                  <a:gd name="connsiteX7" fmla="*/ 2003811 w 2090559"/>
                  <a:gd name="connsiteY7" fmla="*/ 1456260 h 2561350"/>
                  <a:gd name="connsiteX8" fmla="*/ 1957391 w 2090559"/>
                  <a:gd name="connsiteY8" fmla="*/ 2180265 h 2561350"/>
                  <a:gd name="connsiteX9" fmla="*/ 1228260 w 2090559"/>
                  <a:gd name="connsiteY9" fmla="*/ 2167002 h 2561350"/>
                  <a:gd name="connsiteX10" fmla="*/ 1248133 w 2090559"/>
                  <a:gd name="connsiteY10" fmla="*/ 2275300 h 2561350"/>
                  <a:gd name="connsiteX11" fmla="*/ 798077 w 2090559"/>
                  <a:gd name="connsiteY11" fmla="*/ 2277680 h 2561350"/>
                  <a:gd name="connsiteX12" fmla="*/ 828010 w 2090559"/>
                  <a:gd name="connsiteY12" fmla="*/ 2167002 h 2561350"/>
                  <a:gd name="connsiteX13" fmla="*/ 135085 w 2090559"/>
                  <a:gd name="connsiteY13" fmla="*/ 2200159 h 2561350"/>
                  <a:gd name="connsiteX14" fmla="*/ 6108 w 2090559"/>
                  <a:gd name="connsiteY14" fmla="*/ 1657531 h 2561350"/>
                  <a:gd name="connsiteX15" fmla="*/ 276504 w 2090559"/>
                  <a:gd name="connsiteY15" fmla="*/ 1561668 h 2561350"/>
                  <a:gd name="connsiteX16" fmla="*/ 254230 w 2090559"/>
                  <a:gd name="connsiteY16" fmla="*/ 1045298 h 2561350"/>
                  <a:gd name="connsiteX17" fmla="*/ 13568 w 2090559"/>
                  <a:gd name="connsiteY17" fmla="*/ 1018431 h 2561350"/>
                  <a:gd name="connsiteX18" fmla="*/ 115191 w 2090559"/>
                  <a:gd name="connsiteY18" fmla="*/ 382371 h 2561350"/>
                  <a:gd name="connsiteX19" fmla="*/ 832981 w 2090559"/>
                  <a:gd name="connsiteY19" fmla="*/ 389002 h 2561350"/>
                  <a:gd name="connsiteX20" fmla="*/ 798077 w 2090559"/>
                  <a:gd name="connsiteY20" fmla="*/ 283670 h 2561350"/>
                  <a:gd name="connsiteX21" fmla="*/ 1033820 w 2090559"/>
                  <a:gd name="connsiteY21" fmla="*/ 3 h 2561350"/>
                  <a:gd name="connsiteX0" fmla="*/ 1032856 w 2089595"/>
                  <a:gd name="connsiteY0" fmla="*/ 3 h 2561350"/>
                  <a:gd name="connsiteX1" fmla="*/ 1247169 w 2089595"/>
                  <a:gd name="connsiteY1" fmla="*/ 286050 h 2561350"/>
                  <a:gd name="connsiteX2" fmla="*/ 1225033 w 2089595"/>
                  <a:gd name="connsiteY2" fmla="*/ 389002 h 2561350"/>
                  <a:gd name="connsiteX3" fmla="*/ 1976321 w 2089595"/>
                  <a:gd name="connsiteY3" fmla="*/ 369108 h 2561350"/>
                  <a:gd name="connsiteX4" fmla="*/ 1969689 w 2089595"/>
                  <a:gd name="connsiteY4" fmla="*/ 1096546 h 2561350"/>
                  <a:gd name="connsiteX5" fmla="*/ 1867109 w 2089595"/>
                  <a:gd name="connsiteY5" fmla="*/ 1037347 h 2561350"/>
                  <a:gd name="connsiteX6" fmla="*/ 1851467 w 2089595"/>
                  <a:gd name="connsiteY6" fmla="*/ 1520560 h 2561350"/>
                  <a:gd name="connsiteX7" fmla="*/ 2002847 w 2089595"/>
                  <a:gd name="connsiteY7" fmla="*/ 1456260 h 2561350"/>
                  <a:gd name="connsiteX8" fmla="*/ 1956427 w 2089595"/>
                  <a:gd name="connsiteY8" fmla="*/ 2180265 h 2561350"/>
                  <a:gd name="connsiteX9" fmla="*/ 1227296 w 2089595"/>
                  <a:gd name="connsiteY9" fmla="*/ 2167002 h 2561350"/>
                  <a:gd name="connsiteX10" fmla="*/ 1247169 w 2089595"/>
                  <a:gd name="connsiteY10" fmla="*/ 2275300 h 2561350"/>
                  <a:gd name="connsiteX11" fmla="*/ 797113 w 2089595"/>
                  <a:gd name="connsiteY11" fmla="*/ 2277680 h 2561350"/>
                  <a:gd name="connsiteX12" fmla="*/ 827046 w 2089595"/>
                  <a:gd name="connsiteY12" fmla="*/ 2167002 h 2561350"/>
                  <a:gd name="connsiteX13" fmla="*/ 134121 w 2089595"/>
                  <a:gd name="connsiteY13" fmla="*/ 2200159 h 2561350"/>
                  <a:gd name="connsiteX14" fmla="*/ 5144 w 2089595"/>
                  <a:gd name="connsiteY14" fmla="*/ 1657531 h 2561350"/>
                  <a:gd name="connsiteX15" fmla="*/ 275540 w 2089595"/>
                  <a:gd name="connsiteY15" fmla="*/ 1561668 h 2561350"/>
                  <a:gd name="connsiteX16" fmla="*/ 253266 w 2089595"/>
                  <a:gd name="connsiteY16" fmla="*/ 1045298 h 2561350"/>
                  <a:gd name="connsiteX17" fmla="*/ 12604 w 2089595"/>
                  <a:gd name="connsiteY17" fmla="*/ 1018431 h 2561350"/>
                  <a:gd name="connsiteX18" fmla="*/ 114227 w 2089595"/>
                  <a:gd name="connsiteY18" fmla="*/ 382371 h 2561350"/>
                  <a:gd name="connsiteX19" fmla="*/ 832017 w 2089595"/>
                  <a:gd name="connsiteY19" fmla="*/ 389002 h 2561350"/>
                  <a:gd name="connsiteX20" fmla="*/ 797113 w 2089595"/>
                  <a:gd name="connsiteY20" fmla="*/ 283670 h 2561350"/>
                  <a:gd name="connsiteX21" fmla="*/ 1032856 w 2089595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863015 w 2081039"/>
                  <a:gd name="connsiteY4" fmla="*/ 1037347 h 2561350"/>
                  <a:gd name="connsiteX5" fmla="*/ 1847373 w 2081039"/>
                  <a:gd name="connsiteY5" fmla="*/ 1520560 h 2561350"/>
                  <a:gd name="connsiteX6" fmla="*/ 1998753 w 2081039"/>
                  <a:gd name="connsiteY6" fmla="*/ 1456260 h 2561350"/>
                  <a:gd name="connsiteX7" fmla="*/ 1952333 w 2081039"/>
                  <a:gd name="connsiteY7" fmla="*/ 2180265 h 2561350"/>
                  <a:gd name="connsiteX8" fmla="*/ 1223202 w 2081039"/>
                  <a:gd name="connsiteY8" fmla="*/ 2167002 h 2561350"/>
                  <a:gd name="connsiteX9" fmla="*/ 1243075 w 2081039"/>
                  <a:gd name="connsiteY9" fmla="*/ 2275300 h 2561350"/>
                  <a:gd name="connsiteX10" fmla="*/ 793019 w 2081039"/>
                  <a:gd name="connsiteY10" fmla="*/ 2277680 h 2561350"/>
                  <a:gd name="connsiteX11" fmla="*/ 822952 w 2081039"/>
                  <a:gd name="connsiteY11" fmla="*/ 2167002 h 2561350"/>
                  <a:gd name="connsiteX12" fmla="*/ 130027 w 2081039"/>
                  <a:gd name="connsiteY12" fmla="*/ 2200159 h 2561350"/>
                  <a:gd name="connsiteX13" fmla="*/ 1050 w 2081039"/>
                  <a:gd name="connsiteY13" fmla="*/ 1657531 h 2561350"/>
                  <a:gd name="connsiteX14" fmla="*/ 271446 w 2081039"/>
                  <a:gd name="connsiteY14" fmla="*/ 1561668 h 2561350"/>
                  <a:gd name="connsiteX15" fmla="*/ 249172 w 2081039"/>
                  <a:gd name="connsiteY15" fmla="*/ 1045298 h 2561350"/>
                  <a:gd name="connsiteX16" fmla="*/ 8510 w 2081039"/>
                  <a:gd name="connsiteY16" fmla="*/ 1018431 h 2561350"/>
                  <a:gd name="connsiteX17" fmla="*/ 110133 w 2081039"/>
                  <a:gd name="connsiteY17" fmla="*/ 382371 h 2561350"/>
                  <a:gd name="connsiteX18" fmla="*/ 827923 w 2081039"/>
                  <a:gd name="connsiteY18" fmla="*/ 389002 h 2561350"/>
                  <a:gd name="connsiteX19" fmla="*/ 793019 w 2081039"/>
                  <a:gd name="connsiteY19" fmla="*/ 283670 h 2561350"/>
                  <a:gd name="connsiteX20" fmla="*/ 1028762 w 2081039"/>
                  <a:gd name="connsiteY20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933270 w 2081039"/>
                  <a:gd name="connsiteY4" fmla="*/ 764780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890996 w 2072429"/>
                  <a:gd name="connsiteY7" fmla="*/ 1722186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47373 w 2072429"/>
                  <a:gd name="connsiteY5" fmla="*/ 1535481 h 2561350"/>
                  <a:gd name="connsiteX6" fmla="*/ 2065070 w 2072429"/>
                  <a:gd name="connsiteY6" fmla="*/ 1597847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997927 w 2072429"/>
                  <a:gd name="connsiteY5" fmla="*/ 118007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069564" h="2561350">
                    <a:moveTo>
                      <a:pt x="1028762" y="3"/>
                    </a:moveTo>
                    <a:cubicBezTo>
                      <a:pt x="1197831" y="-691"/>
                      <a:pt x="1365814" y="120921"/>
                      <a:pt x="1243075" y="286050"/>
                    </a:cubicBezTo>
                    <a:cubicBezTo>
                      <a:pt x="1226965" y="315682"/>
                      <a:pt x="1215183" y="348101"/>
                      <a:pt x="1220939" y="389002"/>
                    </a:cubicBezTo>
                    <a:cubicBezTo>
                      <a:pt x="1226007" y="528261"/>
                      <a:pt x="1696102" y="461119"/>
                      <a:pt x="1959793" y="361648"/>
                    </a:cubicBezTo>
                    <a:cubicBezTo>
                      <a:pt x="2053648" y="496394"/>
                      <a:pt x="2070837" y="822506"/>
                      <a:pt x="2067556" y="961234"/>
                    </a:cubicBezTo>
                    <a:cubicBezTo>
                      <a:pt x="2071425" y="1080232"/>
                      <a:pt x="2014728" y="1106744"/>
                      <a:pt x="1881048" y="1030865"/>
                    </a:cubicBezTo>
                    <a:cubicBezTo>
                      <a:pt x="1483772" y="845572"/>
                      <a:pt x="1585020" y="1699608"/>
                      <a:pt x="1847373" y="1535481"/>
                    </a:cubicBezTo>
                    <a:cubicBezTo>
                      <a:pt x="1929125" y="1495441"/>
                      <a:pt x="2055039" y="1373504"/>
                      <a:pt x="2065070" y="1597847"/>
                    </a:cubicBezTo>
                    <a:cubicBezTo>
                      <a:pt x="2080077" y="1677957"/>
                      <a:pt x="2061145" y="2086235"/>
                      <a:pt x="1952333" y="2180265"/>
                    </a:cubicBezTo>
                    <a:cubicBezTo>
                      <a:pt x="1755709" y="2153739"/>
                      <a:pt x="1373407" y="2007849"/>
                      <a:pt x="1223202" y="2167002"/>
                    </a:cubicBezTo>
                    <a:cubicBezTo>
                      <a:pt x="1209721" y="2193452"/>
                      <a:pt x="1212523" y="2230274"/>
                      <a:pt x="1243075" y="2275300"/>
                    </a:cubicBezTo>
                    <a:cubicBezTo>
                      <a:pt x="1483581" y="2660267"/>
                      <a:pt x="581086" y="2652331"/>
                      <a:pt x="793019" y="2277680"/>
                    </a:cubicBezTo>
                    <a:cubicBezTo>
                      <a:pt x="831994" y="2223379"/>
                      <a:pt x="839802" y="2190096"/>
                      <a:pt x="822952" y="2167002"/>
                    </a:cubicBezTo>
                    <a:cubicBezTo>
                      <a:pt x="720184" y="2021111"/>
                      <a:pt x="378685" y="2147108"/>
                      <a:pt x="130027" y="2200159"/>
                    </a:cubicBezTo>
                    <a:cubicBezTo>
                      <a:pt x="37391" y="2130168"/>
                      <a:pt x="-7600" y="1771407"/>
                      <a:pt x="1050" y="1657531"/>
                    </a:cubicBezTo>
                    <a:cubicBezTo>
                      <a:pt x="24620" y="1416831"/>
                      <a:pt x="117773" y="1502066"/>
                      <a:pt x="271446" y="1561668"/>
                    </a:cubicBezTo>
                    <a:cubicBezTo>
                      <a:pt x="483628" y="1635999"/>
                      <a:pt x="591036" y="1022800"/>
                      <a:pt x="249172" y="1045298"/>
                    </a:cubicBezTo>
                    <a:cubicBezTo>
                      <a:pt x="168463" y="1050498"/>
                      <a:pt x="31683" y="1183628"/>
                      <a:pt x="8510" y="1018431"/>
                    </a:cubicBezTo>
                    <a:cubicBezTo>
                      <a:pt x="-14663" y="907943"/>
                      <a:pt x="13766" y="478572"/>
                      <a:pt x="110133" y="382371"/>
                    </a:cubicBezTo>
                    <a:cubicBezTo>
                      <a:pt x="506339" y="514999"/>
                      <a:pt x="789812" y="488473"/>
                      <a:pt x="827923" y="389002"/>
                    </a:cubicBezTo>
                    <a:cubicBezTo>
                      <a:pt x="838244" y="365427"/>
                      <a:pt x="828672" y="333342"/>
                      <a:pt x="793019" y="283670"/>
                    </a:cubicBezTo>
                    <a:cubicBezTo>
                      <a:pt x="687053" y="96344"/>
                      <a:pt x="859693" y="698"/>
                      <a:pt x="1028762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40000"/>
                      <a:lumOff val="6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  <a:sp3d prstMaterial="dkEdge">
                <a:bevelT w="508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7128311" y="1097274"/>
              <a:ext cx="367037" cy="5126301"/>
              <a:chOff x="4388482" y="1097274"/>
              <a:chExt cx="367037" cy="5126301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4388482" y="1097274"/>
                <a:ext cx="36703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388482" y="2232656"/>
                <a:ext cx="36703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4388482" y="3368038"/>
                <a:ext cx="36703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/>
                    <a:ea typeface="+mn-ea"/>
                    <a:cs typeface="+mn-cs"/>
                  </a:rPr>
                  <a:t>3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4388482" y="4503420"/>
                <a:ext cx="36703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/>
                    <a:ea typeface="+mn-ea"/>
                    <a:cs typeface="+mn-cs"/>
                  </a:rPr>
                  <a:t>4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388482" y="5638800"/>
                <a:ext cx="36703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/>
                    <a:ea typeface="+mn-ea"/>
                    <a:cs typeface="+mn-cs"/>
                  </a:rPr>
                  <a:t>5</a:t>
                </a:r>
              </a:p>
            </p:txBody>
          </p:sp>
        </p:grpSp>
      </p:grpSp>
      <p:grpSp>
        <p:nvGrpSpPr>
          <p:cNvPr id="66" name="Group 65"/>
          <p:cNvGrpSpPr/>
          <p:nvPr/>
        </p:nvGrpSpPr>
        <p:grpSpPr>
          <a:xfrm>
            <a:off x="695833" y="1063474"/>
            <a:ext cx="5908655" cy="761963"/>
            <a:chOff x="205963" y="1259422"/>
            <a:chExt cx="5908655" cy="761963"/>
          </a:xfrm>
        </p:grpSpPr>
        <p:sp>
          <p:nvSpPr>
            <p:cNvPr id="68" name="Rounded Rectangle 67"/>
            <p:cNvSpPr/>
            <p:nvPr/>
          </p:nvSpPr>
          <p:spPr>
            <a:xfrm>
              <a:off x="344039" y="1259422"/>
              <a:ext cx="5770579" cy="761963"/>
            </a:xfrm>
            <a:prstGeom prst="roundRect">
              <a:avLst>
                <a:gd name="adj" fmla="val 40104"/>
              </a:avLst>
            </a:prstGeom>
            <a:noFill/>
            <a:ln>
              <a:gradFill flip="none" rotWithShape="1">
                <a:gsLst>
                  <a:gs pos="0">
                    <a:schemeClr val="accent3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205963" y="1460468"/>
              <a:ext cx="377228" cy="373493"/>
            </a:xfrm>
            <a:prstGeom prst="ellipse">
              <a:avLst/>
            </a:prstGeom>
            <a:gradFill flip="none" rotWithShape="1">
              <a:gsLst>
                <a:gs pos="75000">
                  <a:schemeClr val="accent3"/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95833" y="2195089"/>
            <a:ext cx="5908655" cy="761963"/>
            <a:chOff x="205963" y="1259422"/>
            <a:chExt cx="5908655" cy="761963"/>
          </a:xfrm>
        </p:grpSpPr>
        <p:sp>
          <p:nvSpPr>
            <p:cNvPr id="74" name="Rounded Rectangle 73"/>
            <p:cNvSpPr/>
            <p:nvPr/>
          </p:nvSpPr>
          <p:spPr>
            <a:xfrm>
              <a:off x="344039" y="1259422"/>
              <a:ext cx="5770579" cy="761963"/>
            </a:xfrm>
            <a:prstGeom prst="roundRect">
              <a:avLst>
                <a:gd name="adj" fmla="val 40104"/>
              </a:avLst>
            </a:prstGeom>
            <a:noFill/>
            <a:ln>
              <a:gradFill flip="none" rotWithShape="1">
                <a:gsLst>
                  <a:gs pos="0">
                    <a:schemeClr val="accent3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205963" y="1460468"/>
              <a:ext cx="377228" cy="373493"/>
            </a:xfrm>
            <a:prstGeom prst="ellipse">
              <a:avLst/>
            </a:prstGeom>
            <a:gradFill flip="none" rotWithShape="1">
              <a:gsLst>
                <a:gs pos="75000">
                  <a:schemeClr val="accent3"/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95833" y="3323341"/>
            <a:ext cx="5908655" cy="761963"/>
            <a:chOff x="205963" y="1259422"/>
            <a:chExt cx="5908655" cy="761963"/>
          </a:xfrm>
        </p:grpSpPr>
        <p:sp>
          <p:nvSpPr>
            <p:cNvPr id="80" name="Rounded Rectangle 79"/>
            <p:cNvSpPr/>
            <p:nvPr/>
          </p:nvSpPr>
          <p:spPr>
            <a:xfrm>
              <a:off x="344039" y="1259422"/>
              <a:ext cx="5770579" cy="761963"/>
            </a:xfrm>
            <a:prstGeom prst="roundRect">
              <a:avLst>
                <a:gd name="adj" fmla="val 40104"/>
              </a:avLst>
            </a:prstGeom>
            <a:noFill/>
            <a:ln>
              <a:gradFill flip="none" rotWithShape="1">
                <a:gsLst>
                  <a:gs pos="0">
                    <a:schemeClr val="accent3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205963" y="1460468"/>
              <a:ext cx="377228" cy="373493"/>
            </a:xfrm>
            <a:prstGeom prst="ellipse">
              <a:avLst/>
            </a:prstGeom>
            <a:gradFill flip="none" rotWithShape="1">
              <a:gsLst>
                <a:gs pos="75000">
                  <a:schemeClr val="accent3"/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695833" y="4462428"/>
            <a:ext cx="5908655" cy="761963"/>
            <a:chOff x="205963" y="1259422"/>
            <a:chExt cx="5908655" cy="761963"/>
          </a:xfrm>
        </p:grpSpPr>
        <p:sp>
          <p:nvSpPr>
            <p:cNvPr id="86" name="Rounded Rectangle 85"/>
            <p:cNvSpPr/>
            <p:nvPr/>
          </p:nvSpPr>
          <p:spPr>
            <a:xfrm>
              <a:off x="344039" y="1259422"/>
              <a:ext cx="5770579" cy="761963"/>
            </a:xfrm>
            <a:prstGeom prst="roundRect">
              <a:avLst>
                <a:gd name="adj" fmla="val 40104"/>
              </a:avLst>
            </a:prstGeom>
            <a:noFill/>
            <a:ln>
              <a:gradFill flip="none" rotWithShape="1">
                <a:gsLst>
                  <a:gs pos="0">
                    <a:schemeClr val="accent4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205963" y="1460468"/>
              <a:ext cx="377228" cy="373493"/>
            </a:xfrm>
            <a:prstGeom prst="ellipse">
              <a:avLst/>
            </a:prstGeom>
            <a:gradFill flip="none" rotWithShape="1">
              <a:gsLst>
                <a:gs pos="75000">
                  <a:schemeClr val="accent4"/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95833" y="5592133"/>
            <a:ext cx="5908655" cy="761963"/>
            <a:chOff x="205963" y="1259422"/>
            <a:chExt cx="5908655" cy="761963"/>
          </a:xfrm>
        </p:grpSpPr>
        <p:sp>
          <p:nvSpPr>
            <p:cNvPr id="92" name="Rounded Rectangle 91"/>
            <p:cNvSpPr/>
            <p:nvPr/>
          </p:nvSpPr>
          <p:spPr>
            <a:xfrm>
              <a:off x="344039" y="1259422"/>
              <a:ext cx="5770579" cy="761963"/>
            </a:xfrm>
            <a:prstGeom prst="roundRect">
              <a:avLst>
                <a:gd name="adj" fmla="val 40104"/>
              </a:avLst>
            </a:prstGeom>
            <a:noFill/>
            <a:ln>
              <a:gradFill flip="none" rotWithShape="1">
                <a:gsLst>
                  <a:gs pos="0">
                    <a:schemeClr val="accent3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205963" y="1460468"/>
              <a:ext cx="377228" cy="373493"/>
            </a:xfrm>
            <a:prstGeom prst="ellipse">
              <a:avLst/>
            </a:prstGeom>
            <a:gradFill flip="none" rotWithShape="1">
              <a:gsLst>
                <a:gs pos="75000">
                  <a:schemeClr val="accent3"/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762000" y="1143000"/>
            <a:ext cx="5156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prstClr val="black"/>
                </a:solidFill>
                <a:cs typeface="Arial" pitchFamily="34" charset="0"/>
              </a:rPr>
              <a:t>Types of Diabetes &amp; Treatment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71068" y="2264735"/>
            <a:ext cx="3596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88394" y="3439180"/>
            <a:ext cx="5355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dirty="0">
                <a:solidFill>
                  <a:prstClr val="black"/>
                </a:solidFill>
                <a:cs typeface="Arial" pitchFamily="34" charset="0"/>
              </a:rPr>
              <a:t>Sources of stressors for them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-152400" y="4571532"/>
            <a:ext cx="4760132" cy="526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i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Types of coping</a:t>
            </a:r>
            <a:endParaRPr lang="en-US" sz="2800" b="1" i="1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43270" y="5710166"/>
            <a:ext cx="3314330" cy="538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dirty="0">
                <a:solidFill>
                  <a:prstClr val="black"/>
                </a:solidFill>
                <a:cs typeface="Arial" pitchFamily="34" charset="0"/>
              </a:rPr>
              <a:t>How to help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990600" y="2342346"/>
            <a:ext cx="535520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500" b="1" dirty="0">
                <a:solidFill>
                  <a:prstClr val="black"/>
                </a:solidFill>
                <a:cs typeface="Arial" pitchFamily="34" charset="0"/>
              </a:rPr>
              <a:t>Difficulties among adolescent with DM 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958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dirty="0"/>
              <a:t>What is Coping?</a:t>
            </a:r>
          </a:p>
          <a:p>
            <a:pPr lvl="0"/>
            <a:r>
              <a:rPr lang="en-US" b="1" dirty="0"/>
              <a:t>The process of managing stressors (internal and external )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454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Custom 144">
      <a:dk1>
        <a:sysClr val="windowText" lastClr="000000"/>
      </a:dk1>
      <a:lt1>
        <a:sysClr val="window" lastClr="FFFFFF"/>
      </a:lt1>
      <a:dk2>
        <a:srgbClr val="00B0F0"/>
      </a:dk2>
      <a:lt2>
        <a:srgbClr val="0070C0"/>
      </a:lt2>
      <a:accent1>
        <a:srgbClr val="FF6600"/>
      </a:accent1>
      <a:accent2>
        <a:srgbClr val="669900"/>
      </a:accent2>
      <a:accent3>
        <a:srgbClr val="808080"/>
      </a:accent3>
      <a:accent4>
        <a:srgbClr val="BD67B9"/>
      </a:accent4>
      <a:accent5>
        <a:srgbClr val="7B57A8"/>
      </a:accent5>
      <a:accent6>
        <a:srgbClr val="437F85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4213</TotalTime>
  <Words>424</Words>
  <Application>Microsoft Office PowerPoint</Application>
  <PresentationFormat>On-screen Show (4:3)</PresentationFormat>
  <Paragraphs>167</Paragraphs>
  <Slides>20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Agency FB</vt:lpstr>
      <vt:lpstr>Aharoni</vt:lpstr>
      <vt:lpstr>Arial</vt:lpstr>
      <vt:lpstr>Calibri</vt:lpstr>
      <vt:lpstr>Times New Roman</vt:lpstr>
      <vt:lpstr>Office Theme</vt:lpstr>
      <vt:lpstr>2_Office Theme</vt:lpstr>
      <vt:lpstr>1_Office Theme</vt:lpstr>
      <vt:lpstr>Coping with DM in Adolescence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 Stages</vt:lpstr>
      <vt:lpstr>PowerPoint Presentation</vt:lpstr>
      <vt:lpstr>PowerPoint Presentation</vt:lpstr>
      <vt:lpstr>Adolescence?</vt:lpstr>
      <vt:lpstr>Developmental Complications </vt:lpstr>
      <vt:lpstr>They Don’t Ask for Help, Why?</vt:lpstr>
      <vt:lpstr>Obstacles with family/caregivers</vt:lpstr>
      <vt:lpstr>Psychological Co-Morbidity</vt:lpstr>
      <vt:lpstr>PowerPoint Presentation</vt:lpstr>
      <vt:lpstr>PowerPoint Presentation</vt:lpstr>
      <vt:lpstr>Coping of adolescents with chronic illness focus on coping with illness itself 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com19</dc:creator>
  <cp:lastModifiedBy>DR. MOHAMMED ALJAFFER</cp:lastModifiedBy>
  <cp:revision>448</cp:revision>
  <dcterms:created xsi:type="dcterms:W3CDTF">2012-04-12T06:14:47Z</dcterms:created>
  <dcterms:modified xsi:type="dcterms:W3CDTF">2017-03-17T15:38:28Z</dcterms:modified>
</cp:coreProperties>
</file>