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FF"/>
    <a:srgbClr val="CC0000"/>
    <a:srgbClr val="FBFBAF"/>
    <a:srgbClr val="F5F3B5"/>
    <a:srgbClr val="EEEC84"/>
    <a:srgbClr val="D9FFFF"/>
    <a:srgbClr val="FFFFCC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 varScale="1">
        <p:scale>
          <a:sx n="106" d="100"/>
          <a:sy n="106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30/4/2017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Dr.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Ishfaq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Bukhari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problems (long term)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bleeding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HRT).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retention. Weight 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tenderness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</a:t>
            </a:r>
            <a:r>
              <a:rPr lang="en-US" sz="2400" b="1" dirty="0" smtClean="0">
                <a:solidFill>
                  <a:schemeClr val="bg1"/>
                </a:solidFill>
              </a:rPr>
              <a:t>)..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305800" y="31242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66550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ffect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given together)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Benefits and Risks of HRT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benefits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Symptoms of menopause (vasomotor, genitourinary)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risks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(long term)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Uncertain benefits 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Cognitive functions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Note: the risk of CVS </a:t>
            </a:r>
            <a:r>
              <a:rPr lang="en-US" sz="2800" dirty="0" err="1" smtClean="0">
                <a:solidFill>
                  <a:srgbClr val="FF0000"/>
                </a:solidFill>
              </a:rPr>
              <a:t>broblems</a:t>
            </a:r>
            <a:r>
              <a:rPr lang="en-US" sz="2800" dirty="0" smtClean="0">
                <a:solidFill>
                  <a:srgbClr val="FF0000"/>
                </a:solidFill>
              </a:rPr>
              <a:t> and breast cancer with HRT is more than their benefits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65" y="5562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compared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bisphosphonate is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bettere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 can be effective in some women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has some androgen agonistic properties.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b="1" dirty="0" smtClean="0"/>
              <a:t>Menopausal Hormone Therapy</a:t>
            </a:r>
          </a:p>
          <a:p>
            <a:pPr fontAlgn="base"/>
            <a:r>
              <a:rPr lang="en-US" dirty="0" smtClean="0"/>
              <a:t>For decades, hormone therapy widely used in menopausal symptoms.</a:t>
            </a:r>
          </a:p>
          <a:p>
            <a:pPr fontAlgn="base"/>
            <a:r>
              <a:rPr lang="en-US" dirty="0" smtClean="0"/>
              <a:t> </a:t>
            </a:r>
            <a:r>
              <a:rPr lang="en-US" b="1" dirty="0" smtClean="0"/>
              <a:t>Estrogen</a:t>
            </a:r>
            <a:r>
              <a:rPr lang="en-US" dirty="0" smtClean="0"/>
              <a:t> has been used alone in  menopausal women who </a:t>
            </a:r>
            <a:r>
              <a:rPr lang="en-US" dirty="0" smtClean="0">
                <a:solidFill>
                  <a:srgbClr val="FF0000"/>
                </a:solidFill>
              </a:rPr>
              <a:t>have had their uterus removed</a:t>
            </a:r>
            <a:r>
              <a:rPr lang="en-US" dirty="0" smtClean="0"/>
              <a:t>.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Progestin</a:t>
            </a:r>
            <a:r>
              <a:rPr lang="en-US" dirty="0" smtClean="0"/>
              <a:t>, the synthetic form of an estrogen-related hormone called progesterone, is combined with estrogen in menopausal women </a:t>
            </a:r>
            <a:r>
              <a:rPr lang="en-US" dirty="0" smtClean="0">
                <a:solidFill>
                  <a:srgbClr val="FF0000"/>
                </a:solidFill>
              </a:rPr>
              <a:t>who still have their uterus</a:t>
            </a:r>
            <a:r>
              <a:rPr lang="en-US" dirty="0" smtClean="0"/>
              <a:t>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Women’s Health Initiative (WHI), </a:t>
            </a:r>
            <a:r>
              <a:rPr lang="en-US" dirty="0" smtClean="0">
                <a:solidFill>
                  <a:srgbClr val="FF0000"/>
                </a:solidFill>
              </a:rPr>
              <a:t>a 15-year research program launched in 1991</a:t>
            </a:r>
            <a:r>
              <a:rPr lang="en-US" dirty="0" smtClean="0"/>
              <a:t>, addressed the most common causes of death, disability, and poor quality of life in postmenopausal women.</a:t>
            </a:r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research program examined the effectiveness of hormone replacement therapy in women</a:t>
            </a:r>
            <a:r>
              <a:rPr lang="en-US" dirty="0" smtClean="0"/>
              <a:t>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plus progestin in women with a uterus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In both studies, when compared with placebo, the hormone medication (whether estrogen plus progestin or estrogen only) resulted 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These concerns are one reason that many women are turning to mind and body practices and natural products to help with menopausal symptoms.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Non-hormonal agents used in management of menopausal symptoms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Fuoxetins</a:t>
            </a:r>
            <a:r>
              <a:rPr lang="en-US" dirty="0" smtClean="0">
                <a:solidFill>
                  <a:schemeClr val="accent5"/>
                </a:solidFill>
              </a:rPr>
              <a:t> (SSRI)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Clonidine</a:t>
            </a:r>
            <a:r>
              <a:rPr lang="en-US" dirty="0" smtClean="0">
                <a:solidFill>
                  <a:schemeClr val="accent5"/>
                </a:solidFill>
              </a:rPr>
              <a:t> (centrally acting antihypertensive)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Gabapentin</a:t>
            </a:r>
            <a:r>
              <a:rPr lang="en-US" dirty="0" smtClean="0">
                <a:solidFill>
                  <a:schemeClr val="accent5"/>
                </a:solidFill>
              </a:rPr>
              <a:t> (anti-convulsant)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Physical activity: exercise, smoking cessation and relaxation of mind will improve symptoms of </a:t>
            </a:r>
            <a:r>
              <a:rPr lang="en-US" dirty="0" err="1" smtClean="0">
                <a:solidFill>
                  <a:schemeClr val="accent5"/>
                </a:solidFill>
              </a:rPr>
              <a:t>menopuase</a:t>
            </a: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e.g</a:t>
            </a:r>
            <a:r>
              <a:rPr lang="en-US" dirty="0" smtClean="0">
                <a:solidFill>
                  <a:schemeClr val="accent5"/>
                </a:solidFill>
              </a:rPr>
              <a:t> hot flushes) and fall preventing strategies prevents chances of fracture.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97348" y="1940004"/>
            <a:ext cx="50818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THANK YOU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3429000" cy="2743200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4724400" cy="2362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0386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600200"/>
            <a:ext cx="3352800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33" grpId="0" animBg="1"/>
      <p:bldP spid="32" grpId="0"/>
      <p:bldP spid="41" grpId="0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43400"/>
            <a:ext cx="487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symtoms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2246769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b="1" dirty="0" smtClean="0">
              <a:solidFill>
                <a:srgbClr val="D9FFFF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GPER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or   MAP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endometrium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, ….. 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30480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35708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59188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GPER; G protein ER</a:t>
            </a:r>
          </a:p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MAP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activated  protein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that  activate transcription factors to promote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mitogenesis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7301</TotalTime>
  <Words>1579</Words>
  <Application>Microsoft Office PowerPoint</Application>
  <PresentationFormat>On-screen Show (4:3)</PresentationFormat>
  <Paragraphs>294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and Risks of HRT</vt:lpstr>
      <vt:lpstr>PowerPoint Presentation</vt:lpstr>
      <vt:lpstr>PowerPoint Presentation</vt:lpstr>
      <vt:lpstr>The Women’s Health Initiative (WHI) and HRT</vt:lpstr>
      <vt:lpstr>Non-hormonal agents used in management of menopausal symptoms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179</cp:revision>
  <dcterms:created xsi:type="dcterms:W3CDTF">2011-02-07T15:12:23Z</dcterms:created>
  <dcterms:modified xsi:type="dcterms:W3CDTF">2017-04-30T07:53:19Z</dcterms:modified>
</cp:coreProperties>
</file>