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68114" y="2397505"/>
            <a:ext cx="3255771" cy="396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00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FF00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FF00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FF00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317750"/>
            <a:ext cx="10358120" cy="459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00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image" Target="../media/image172.png"/><Relationship Id="rId10" Type="http://schemas.openxmlformats.org/officeDocument/2006/relationships/image" Target="../media/image173.png"/><Relationship Id="rId11" Type="http://schemas.openxmlformats.org/officeDocument/2006/relationships/image" Target="../media/image174.png"/><Relationship Id="rId12" Type="http://schemas.openxmlformats.org/officeDocument/2006/relationships/image" Target="../media/image175.png"/><Relationship Id="rId13" Type="http://schemas.openxmlformats.org/officeDocument/2006/relationships/image" Target="../media/image176.png"/><Relationship Id="rId14" Type="http://schemas.openxmlformats.org/officeDocument/2006/relationships/image" Target="../media/image177.png"/><Relationship Id="rId15" Type="http://schemas.openxmlformats.org/officeDocument/2006/relationships/image" Target="../media/image17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84.png"/><Relationship Id="rId8" Type="http://schemas.openxmlformats.org/officeDocument/2006/relationships/image" Target="../media/image185.png"/><Relationship Id="rId9" Type="http://schemas.openxmlformats.org/officeDocument/2006/relationships/image" Target="../media/image186.png"/><Relationship Id="rId10" Type="http://schemas.openxmlformats.org/officeDocument/2006/relationships/image" Target="../media/image187.png"/><Relationship Id="rId11" Type="http://schemas.openxmlformats.org/officeDocument/2006/relationships/image" Target="../media/image188.png"/><Relationship Id="rId12" Type="http://schemas.openxmlformats.org/officeDocument/2006/relationships/image" Target="../media/image189.png"/><Relationship Id="rId13" Type="http://schemas.openxmlformats.org/officeDocument/2006/relationships/image" Target="../media/image190.png"/><Relationship Id="rId14" Type="http://schemas.openxmlformats.org/officeDocument/2006/relationships/image" Target="../media/image191.png"/><Relationship Id="rId15" Type="http://schemas.openxmlformats.org/officeDocument/2006/relationships/image" Target="../media/image192.png"/><Relationship Id="rId16" Type="http://schemas.openxmlformats.org/officeDocument/2006/relationships/image" Target="../media/image193.png"/><Relationship Id="rId17" Type="http://schemas.openxmlformats.org/officeDocument/2006/relationships/image" Target="../media/image194.png"/><Relationship Id="rId18" Type="http://schemas.openxmlformats.org/officeDocument/2006/relationships/image" Target="../media/image195.png"/><Relationship Id="rId19" Type="http://schemas.openxmlformats.org/officeDocument/2006/relationships/image" Target="../media/image196.png"/><Relationship Id="rId20" Type="http://schemas.openxmlformats.org/officeDocument/2006/relationships/image" Target="../media/image197.png"/><Relationship Id="rId21" Type="http://schemas.openxmlformats.org/officeDocument/2006/relationships/image" Target="../media/image198.png"/><Relationship Id="rId22" Type="http://schemas.openxmlformats.org/officeDocument/2006/relationships/image" Target="../media/image199.png"/><Relationship Id="rId23" Type="http://schemas.openxmlformats.org/officeDocument/2006/relationships/image" Target="../media/image200.png"/><Relationship Id="rId24" Type="http://schemas.openxmlformats.org/officeDocument/2006/relationships/image" Target="../media/image201.png"/><Relationship Id="rId25" Type="http://schemas.openxmlformats.org/officeDocument/2006/relationships/image" Target="../media/image202.png"/><Relationship Id="rId26" Type="http://schemas.openxmlformats.org/officeDocument/2006/relationships/image" Target="../media/image203.png"/><Relationship Id="rId27" Type="http://schemas.openxmlformats.org/officeDocument/2006/relationships/image" Target="../media/image204.png"/><Relationship Id="rId28" Type="http://schemas.openxmlformats.org/officeDocument/2006/relationships/image" Target="../media/image205.png"/><Relationship Id="rId29" Type="http://schemas.openxmlformats.org/officeDocument/2006/relationships/image" Target="../media/image206.png"/><Relationship Id="rId30" Type="http://schemas.openxmlformats.org/officeDocument/2006/relationships/image" Target="../media/image207.png"/><Relationship Id="rId31" Type="http://schemas.openxmlformats.org/officeDocument/2006/relationships/image" Target="../media/image20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9" Type="http://schemas.openxmlformats.org/officeDocument/2006/relationships/image" Target="../media/image216.png"/><Relationship Id="rId10" Type="http://schemas.openxmlformats.org/officeDocument/2006/relationships/image" Target="../media/image217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Relationship Id="rId13" Type="http://schemas.openxmlformats.org/officeDocument/2006/relationships/image" Target="../media/image220.png"/><Relationship Id="rId14" Type="http://schemas.openxmlformats.org/officeDocument/2006/relationships/image" Target="../media/image221.png"/><Relationship Id="rId15" Type="http://schemas.openxmlformats.org/officeDocument/2006/relationships/image" Target="../media/image222.png"/><Relationship Id="rId16" Type="http://schemas.openxmlformats.org/officeDocument/2006/relationships/image" Target="../media/image223.png"/><Relationship Id="rId17" Type="http://schemas.openxmlformats.org/officeDocument/2006/relationships/image" Target="../media/image224.png"/><Relationship Id="rId18" Type="http://schemas.openxmlformats.org/officeDocument/2006/relationships/image" Target="../media/image225.png"/><Relationship Id="rId19" Type="http://schemas.openxmlformats.org/officeDocument/2006/relationships/image" Target="../media/image226.png"/><Relationship Id="rId20" Type="http://schemas.openxmlformats.org/officeDocument/2006/relationships/image" Target="../media/image227.png"/><Relationship Id="rId21" Type="http://schemas.openxmlformats.org/officeDocument/2006/relationships/image" Target="../media/image228.png"/><Relationship Id="rId22" Type="http://schemas.openxmlformats.org/officeDocument/2006/relationships/image" Target="../media/image229.png"/><Relationship Id="rId23" Type="http://schemas.openxmlformats.org/officeDocument/2006/relationships/image" Target="../media/image23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ng"/><Relationship Id="rId6" Type="http://schemas.openxmlformats.org/officeDocument/2006/relationships/image" Target="../media/image235.png"/><Relationship Id="rId7" Type="http://schemas.openxmlformats.org/officeDocument/2006/relationships/image" Target="../media/image236.png"/><Relationship Id="rId8" Type="http://schemas.openxmlformats.org/officeDocument/2006/relationships/image" Target="../media/image237.png"/><Relationship Id="rId9" Type="http://schemas.openxmlformats.org/officeDocument/2006/relationships/image" Target="../media/image238.png"/><Relationship Id="rId10" Type="http://schemas.openxmlformats.org/officeDocument/2006/relationships/image" Target="../media/image239.png"/><Relationship Id="rId11" Type="http://schemas.openxmlformats.org/officeDocument/2006/relationships/image" Target="../media/image240.png"/><Relationship Id="rId12" Type="http://schemas.openxmlformats.org/officeDocument/2006/relationships/image" Target="../media/image241.png"/><Relationship Id="rId13" Type="http://schemas.openxmlformats.org/officeDocument/2006/relationships/image" Target="../media/image242.png"/><Relationship Id="rId14" Type="http://schemas.openxmlformats.org/officeDocument/2006/relationships/image" Target="../media/image243.png"/><Relationship Id="rId15" Type="http://schemas.openxmlformats.org/officeDocument/2006/relationships/image" Target="../media/image244.png"/><Relationship Id="rId16" Type="http://schemas.openxmlformats.org/officeDocument/2006/relationships/image" Target="../media/image245.png"/><Relationship Id="rId17" Type="http://schemas.openxmlformats.org/officeDocument/2006/relationships/image" Target="../media/image246.png"/><Relationship Id="rId18" Type="http://schemas.openxmlformats.org/officeDocument/2006/relationships/image" Target="../media/image247.png"/><Relationship Id="rId19" Type="http://schemas.openxmlformats.org/officeDocument/2006/relationships/image" Target="../media/image248.png"/><Relationship Id="rId20" Type="http://schemas.openxmlformats.org/officeDocument/2006/relationships/image" Target="../media/image249.png"/><Relationship Id="rId21" Type="http://schemas.openxmlformats.org/officeDocument/2006/relationships/image" Target="../media/image250.png"/><Relationship Id="rId22" Type="http://schemas.openxmlformats.org/officeDocument/2006/relationships/image" Target="../media/image251.png"/><Relationship Id="rId23" Type="http://schemas.openxmlformats.org/officeDocument/2006/relationships/image" Target="../media/image252.png"/><Relationship Id="rId24" Type="http://schemas.openxmlformats.org/officeDocument/2006/relationships/image" Target="../media/image253.png"/><Relationship Id="rId25" Type="http://schemas.openxmlformats.org/officeDocument/2006/relationships/image" Target="../media/image254.png"/><Relationship Id="rId26" Type="http://schemas.openxmlformats.org/officeDocument/2006/relationships/image" Target="../media/image255.png"/><Relationship Id="rId27" Type="http://schemas.openxmlformats.org/officeDocument/2006/relationships/image" Target="../media/image256.png"/><Relationship Id="rId28" Type="http://schemas.openxmlformats.org/officeDocument/2006/relationships/image" Target="../media/image257.png"/><Relationship Id="rId29" Type="http://schemas.openxmlformats.org/officeDocument/2006/relationships/image" Target="../media/image258.png"/><Relationship Id="rId30" Type="http://schemas.openxmlformats.org/officeDocument/2006/relationships/image" Target="../media/image259.png"/><Relationship Id="rId31" Type="http://schemas.openxmlformats.org/officeDocument/2006/relationships/image" Target="../media/image260.png"/><Relationship Id="rId32" Type="http://schemas.openxmlformats.org/officeDocument/2006/relationships/image" Target="../media/image261.png"/><Relationship Id="rId33" Type="http://schemas.openxmlformats.org/officeDocument/2006/relationships/image" Target="../media/image262.png"/><Relationship Id="rId34" Type="http://schemas.openxmlformats.org/officeDocument/2006/relationships/image" Target="../media/image263.png"/><Relationship Id="rId35" Type="http://schemas.openxmlformats.org/officeDocument/2006/relationships/image" Target="../media/image264.png"/><Relationship Id="rId36" Type="http://schemas.openxmlformats.org/officeDocument/2006/relationships/image" Target="../media/image265.png"/><Relationship Id="rId37" Type="http://schemas.openxmlformats.org/officeDocument/2006/relationships/image" Target="../media/image266.png"/><Relationship Id="rId38" Type="http://schemas.openxmlformats.org/officeDocument/2006/relationships/image" Target="../media/image267.png"/><Relationship Id="rId39" Type="http://schemas.openxmlformats.org/officeDocument/2006/relationships/image" Target="../media/image268.png"/><Relationship Id="rId40" Type="http://schemas.openxmlformats.org/officeDocument/2006/relationships/image" Target="../media/image269.png"/><Relationship Id="rId41" Type="http://schemas.openxmlformats.org/officeDocument/2006/relationships/image" Target="../media/image270.png"/><Relationship Id="rId42" Type="http://schemas.openxmlformats.org/officeDocument/2006/relationships/image" Target="../media/image271.png"/><Relationship Id="rId43" Type="http://schemas.openxmlformats.org/officeDocument/2006/relationships/image" Target="../media/image272.png"/><Relationship Id="rId44" Type="http://schemas.openxmlformats.org/officeDocument/2006/relationships/image" Target="../media/image273.png"/><Relationship Id="rId45" Type="http://schemas.openxmlformats.org/officeDocument/2006/relationships/image" Target="../media/image274.png"/><Relationship Id="rId46" Type="http://schemas.openxmlformats.org/officeDocument/2006/relationships/image" Target="../media/image275.png"/><Relationship Id="rId47" Type="http://schemas.openxmlformats.org/officeDocument/2006/relationships/image" Target="../media/image276.png"/><Relationship Id="rId48" Type="http://schemas.openxmlformats.org/officeDocument/2006/relationships/image" Target="../media/image277.png"/><Relationship Id="rId49" Type="http://schemas.openxmlformats.org/officeDocument/2006/relationships/image" Target="../media/image278.png"/><Relationship Id="rId50" Type="http://schemas.openxmlformats.org/officeDocument/2006/relationships/image" Target="../media/image279.png"/><Relationship Id="rId51" Type="http://schemas.openxmlformats.org/officeDocument/2006/relationships/image" Target="../media/image280.png"/><Relationship Id="rId52" Type="http://schemas.openxmlformats.org/officeDocument/2006/relationships/image" Target="../media/image281.png"/><Relationship Id="rId53" Type="http://schemas.openxmlformats.org/officeDocument/2006/relationships/image" Target="../media/image282.png"/><Relationship Id="rId54" Type="http://schemas.openxmlformats.org/officeDocument/2006/relationships/image" Target="../media/image283.png"/><Relationship Id="rId55" Type="http://schemas.openxmlformats.org/officeDocument/2006/relationships/image" Target="../media/image284.png"/><Relationship Id="rId56" Type="http://schemas.openxmlformats.org/officeDocument/2006/relationships/image" Target="../media/image28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6.pn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Relationship Id="rId8" Type="http://schemas.openxmlformats.org/officeDocument/2006/relationships/image" Target="../media/image292.png"/><Relationship Id="rId9" Type="http://schemas.openxmlformats.org/officeDocument/2006/relationships/image" Target="../media/image293.png"/><Relationship Id="rId10" Type="http://schemas.openxmlformats.org/officeDocument/2006/relationships/image" Target="../media/image294.png"/><Relationship Id="rId11" Type="http://schemas.openxmlformats.org/officeDocument/2006/relationships/image" Target="../media/image295.png"/><Relationship Id="rId12" Type="http://schemas.openxmlformats.org/officeDocument/2006/relationships/image" Target="../media/image296.png"/><Relationship Id="rId13" Type="http://schemas.openxmlformats.org/officeDocument/2006/relationships/image" Target="../media/image297.png"/><Relationship Id="rId14" Type="http://schemas.openxmlformats.org/officeDocument/2006/relationships/image" Target="../media/image298.png"/><Relationship Id="rId15" Type="http://schemas.openxmlformats.org/officeDocument/2006/relationships/image" Target="../media/image299.png"/><Relationship Id="rId16" Type="http://schemas.openxmlformats.org/officeDocument/2006/relationships/image" Target="../media/image30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1.png"/><Relationship Id="rId3" Type="http://schemas.openxmlformats.org/officeDocument/2006/relationships/image" Target="../media/image302.png"/><Relationship Id="rId4" Type="http://schemas.openxmlformats.org/officeDocument/2006/relationships/image" Target="../media/image303.png"/><Relationship Id="rId5" Type="http://schemas.openxmlformats.org/officeDocument/2006/relationships/image" Target="../media/image304.png"/><Relationship Id="rId6" Type="http://schemas.openxmlformats.org/officeDocument/2006/relationships/image" Target="../media/image305.png"/><Relationship Id="rId7" Type="http://schemas.openxmlformats.org/officeDocument/2006/relationships/image" Target="../media/image306.png"/><Relationship Id="rId8" Type="http://schemas.openxmlformats.org/officeDocument/2006/relationships/image" Target="../media/image307.png"/><Relationship Id="rId9" Type="http://schemas.openxmlformats.org/officeDocument/2006/relationships/image" Target="../media/image308.png"/><Relationship Id="rId10" Type="http://schemas.openxmlformats.org/officeDocument/2006/relationships/image" Target="../media/image309.png"/><Relationship Id="rId11" Type="http://schemas.openxmlformats.org/officeDocument/2006/relationships/image" Target="../media/image310.png"/><Relationship Id="rId12" Type="http://schemas.openxmlformats.org/officeDocument/2006/relationships/image" Target="../media/image311.png"/><Relationship Id="rId13" Type="http://schemas.openxmlformats.org/officeDocument/2006/relationships/image" Target="../media/image312.png"/><Relationship Id="rId14" Type="http://schemas.openxmlformats.org/officeDocument/2006/relationships/image" Target="../media/image313.png"/><Relationship Id="rId15" Type="http://schemas.openxmlformats.org/officeDocument/2006/relationships/image" Target="../media/image314.png"/><Relationship Id="rId16" Type="http://schemas.openxmlformats.org/officeDocument/2006/relationships/image" Target="../media/image315.png"/><Relationship Id="rId17" Type="http://schemas.openxmlformats.org/officeDocument/2006/relationships/image" Target="../media/image316.png"/><Relationship Id="rId18" Type="http://schemas.openxmlformats.org/officeDocument/2006/relationships/image" Target="../media/image317.png"/><Relationship Id="rId19" Type="http://schemas.openxmlformats.org/officeDocument/2006/relationships/image" Target="../media/image318.png"/><Relationship Id="rId20" Type="http://schemas.openxmlformats.org/officeDocument/2006/relationships/image" Target="../media/image319.png"/><Relationship Id="rId21" Type="http://schemas.openxmlformats.org/officeDocument/2006/relationships/image" Target="../media/image320.png"/><Relationship Id="rId22" Type="http://schemas.openxmlformats.org/officeDocument/2006/relationships/image" Target="../media/image321.png"/><Relationship Id="rId23" Type="http://schemas.openxmlformats.org/officeDocument/2006/relationships/image" Target="../media/image322.png"/><Relationship Id="rId24" Type="http://schemas.openxmlformats.org/officeDocument/2006/relationships/image" Target="../media/image323.png"/><Relationship Id="rId25" Type="http://schemas.openxmlformats.org/officeDocument/2006/relationships/image" Target="../media/image32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5.png"/><Relationship Id="rId3" Type="http://schemas.openxmlformats.org/officeDocument/2006/relationships/image" Target="../media/image326.png"/><Relationship Id="rId4" Type="http://schemas.openxmlformats.org/officeDocument/2006/relationships/image" Target="../media/image327.png"/><Relationship Id="rId5" Type="http://schemas.openxmlformats.org/officeDocument/2006/relationships/image" Target="../media/image328.png"/><Relationship Id="rId6" Type="http://schemas.openxmlformats.org/officeDocument/2006/relationships/image" Target="../media/image329.png"/><Relationship Id="rId7" Type="http://schemas.openxmlformats.org/officeDocument/2006/relationships/image" Target="../media/image330.png"/><Relationship Id="rId8" Type="http://schemas.openxmlformats.org/officeDocument/2006/relationships/image" Target="../media/image331.png"/><Relationship Id="rId9" Type="http://schemas.openxmlformats.org/officeDocument/2006/relationships/image" Target="../media/image332.png"/><Relationship Id="rId10" Type="http://schemas.openxmlformats.org/officeDocument/2006/relationships/image" Target="../media/image333.png"/><Relationship Id="rId11" Type="http://schemas.openxmlformats.org/officeDocument/2006/relationships/image" Target="../media/image334.png"/><Relationship Id="rId12" Type="http://schemas.openxmlformats.org/officeDocument/2006/relationships/image" Target="../media/image335.png"/><Relationship Id="rId13" Type="http://schemas.openxmlformats.org/officeDocument/2006/relationships/image" Target="../media/image336.png"/><Relationship Id="rId14" Type="http://schemas.openxmlformats.org/officeDocument/2006/relationships/image" Target="../media/image337.png"/><Relationship Id="rId15" Type="http://schemas.openxmlformats.org/officeDocument/2006/relationships/image" Target="../media/image338.png"/><Relationship Id="rId16" Type="http://schemas.openxmlformats.org/officeDocument/2006/relationships/image" Target="../media/image339.png"/><Relationship Id="rId17" Type="http://schemas.openxmlformats.org/officeDocument/2006/relationships/image" Target="../media/image340.png"/><Relationship Id="rId18" Type="http://schemas.openxmlformats.org/officeDocument/2006/relationships/image" Target="../media/image341.png"/><Relationship Id="rId19" Type="http://schemas.openxmlformats.org/officeDocument/2006/relationships/image" Target="../media/image342.png"/><Relationship Id="rId20" Type="http://schemas.openxmlformats.org/officeDocument/2006/relationships/image" Target="../media/image343.png"/><Relationship Id="rId21" Type="http://schemas.openxmlformats.org/officeDocument/2006/relationships/image" Target="../media/image344.png"/><Relationship Id="rId22" Type="http://schemas.openxmlformats.org/officeDocument/2006/relationships/image" Target="../media/image345.png"/><Relationship Id="rId23" Type="http://schemas.openxmlformats.org/officeDocument/2006/relationships/image" Target="../media/image346.png"/><Relationship Id="rId24" Type="http://schemas.openxmlformats.org/officeDocument/2006/relationships/image" Target="../media/image347.png"/><Relationship Id="rId25" Type="http://schemas.openxmlformats.org/officeDocument/2006/relationships/image" Target="../media/image348.png"/><Relationship Id="rId26" Type="http://schemas.openxmlformats.org/officeDocument/2006/relationships/image" Target="../media/image349.png"/><Relationship Id="rId27" Type="http://schemas.openxmlformats.org/officeDocument/2006/relationships/image" Target="../media/image350.png"/><Relationship Id="rId28" Type="http://schemas.openxmlformats.org/officeDocument/2006/relationships/image" Target="../media/image351.png"/><Relationship Id="rId29" Type="http://schemas.openxmlformats.org/officeDocument/2006/relationships/image" Target="../media/image352.png"/><Relationship Id="rId30" Type="http://schemas.openxmlformats.org/officeDocument/2006/relationships/image" Target="../media/image353.png"/><Relationship Id="rId31" Type="http://schemas.openxmlformats.org/officeDocument/2006/relationships/image" Target="../media/image354.png"/><Relationship Id="rId32" Type="http://schemas.openxmlformats.org/officeDocument/2006/relationships/image" Target="../media/image355.png"/><Relationship Id="rId33" Type="http://schemas.openxmlformats.org/officeDocument/2006/relationships/image" Target="../media/image356.png"/><Relationship Id="rId34" Type="http://schemas.openxmlformats.org/officeDocument/2006/relationships/image" Target="../media/image357.png"/><Relationship Id="rId35" Type="http://schemas.openxmlformats.org/officeDocument/2006/relationships/image" Target="../media/image35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9.png"/><Relationship Id="rId3" Type="http://schemas.openxmlformats.org/officeDocument/2006/relationships/image" Target="../media/image360.png"/><Relationship Id="rId4" Type="http://schemas.openxmlformats.org/officeDocument/2006/relationships/image" Target="../media/image361.png"/><Relationship Id="rId5" Type="http://schemas.openxmlformats.org/officeDocument/2006/relationships/image" Target="../media/image362.png"/><Relationship Id="rId6" Type="http://schemas.openxmlformats.org/officeDocument/2006/relationships/image" Target="../media/image363.png"/><Relationship Id="rId7" Type="http://schemas.openxmlformats.org/officeDocument/2006/relationships/image" Target="../media/image364.png"/><Relationship Id="rId8" Type="http://schemas.openxmlformats.org/officeDocument/2006/relationships/image" Target="../media/image365.png"/><Relationship Id="rId9" Type="http://schemas.openxmlformats.org/officeDocument/2006/relationships/image" Target="../media/image366.png"/><Relationship Id="rId10" Type="http://schemas.openxmlformats.org/officeDocument/2006/relationships/image" Target="../media/image367.png"/><Relationship Id="rId11" Type="http://schemas.openxmlformats.org/officeDocument/2006/relationships/image" Target="../media/image368.png"/><Relationship Id="rId12" Type="http://schemas.openxmlformats.org/officeDocument/2006/relationships/image" Target="../media/image369.png"/><Relationship Id="rId13" Type="http://schemas.openxmlformats.org/officeDocument/2006/relationships/image" Target="../media/image370.png"/><Relationship Id="rId14" Type="http://schemas.openxmlformats.org/officeDocument/2006/relationships/image" Target="../media/image37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2.png"/><Relationship Id="rId3" Type="http://schemas.openxmlformats.org/officeDocument/2006/relationships/image" Target="../media/image37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4.png"/><Relationship Id="rId3" Type="http://schemas.openxmlformats.org/officeDocument/2006/relationships/image" Target="../media/image375.png"/><Relationship Id="rId4" Type="http://schemas.openxmlformats.org/officeDocument/2006/relationships/image" Target="../media/image37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7.png"/><Relationship Id="rId3" Type="http://schemas.openxmlformats.org/officeDocument/2006/relationships/image" Target="../media/image378.png"/><Relationship Id="rId4" Type="http://schemas.openxmlformats.org/officeDocument/2006/relationships/image" Target="../media/image379.png"/><Relationship Id="rId5" Type="http://schemas.openxmlformats.org/officeDocument/2006/relationships/image" Target="../media/image380.png"/><Relationship Id="rId6" Type="http://schemas.openxmlformats.org/officeDocument/2006/relationships/image" Target="../media/image381.png"/><Relationship Id="rId7" Type="http://schemas.openxmlformats.org/officeDocument/2006/relationships/image" Target="../media/image382.png"/><Relationship Id="rId8" Type="http://schemas.openxmlformats.org/officeDocument/2006/relationships/image" Target="../media/image383.png"/><Relationship Id="rId9" Type="http://schemas.openxmlformats.org/officeDocument/2006/relationships/image" Target="../media/image384.png"/><Relationship Id="rId10" Type="http://schemas.openxmlformats.org/officeDocument/2006/relationships/image" Target="../media/image385.png"/><Relationship Id="rId11" Type="http://schemas.openxmlformats.org/officeDocument/2006/relationships/image" Target="../media/image386.png"/><Relationship Id="rId12" Type="http://schemas.openxmlformats.org/officeDocument/2006/relationships/image" Target="../media/image387.png"/><Relationship Id="rId13" Type="http://schemas.openxmlformats.org/officeDocument/2006/relationships/image" Target="../media/image388.png"/><Relationship Id="rId14" Type="http://schemas.openxmlformats.org/officeDocument/2006/relationships/image" Target="../media/image389.png"/><Relationship Id="rId15" Type="http://schemas.openxmlformats.org/officeDocument/2006/relationships/image" Target="../media/image390.png"/><Relationship Id="rId16" Type="http://schemas.openxmlformats.org/officeDocument/2006/relationships/image" Target="../media/image391.png"/><Relationship Id="rId17" Type="http://schemas.openxmlformats.org/officeDocument/2006/relationships/image" Target="../media/image392.png"/><Relationship Id="rId18" Type="http://schemas.openxmlformats.org/officeDocument/2006/relationships/image" Target="../media/image393.png"/><Relationship Id="rId19" Type="http://schemas.openxmlformats.org/officeDocument/2006/relationships/image" Target="../media/image394.png"/><Relationship Id="rId20" Type="http://schemas.openxmlformats.org/officeDocument/2006/relationships/image" Target="../media/image395.png"/><Relationship Id="rId21" Type="http://schemas.openxmlformats.org/officeDocument/2006/relationships/image" Target="../media/image396.png"/><Relationship Id="rId22" Type="http://schemas.openxmlformats.org/officeDocument/2006/relationships/image" Target="../media/image397.png"/><Relationship Id="rId23" Type="http://schemas.openxmlformats.org/officeDocument/2006/relationships/image" Target="../media/image398.png"/><Relationship Id="rId24" Type="http://schemas.openxmlformats.org/officeDocument/2006/relationships/image" Target="../media/image399.png"/><Relationship Id="rId25" Type="http://schemas.openxmlformats.org/officeDocument/2006/relationships/image" Target="../media/image400.png"/><Relationship Id="rId26" Type="http://schemas.openxmlformats.org/officeDocument/2006/relationships/image" Target="../media/image401.png"/><Relationship Id="rId27" Type="http://schemas.openxmlformats.org/officeDocument/2006/relationships/image" Target="../media/image402.png"/><Relationship Id="rId28" Type="http://schemas.openxmlformats.org/officeDocument/2006/relationships/image" Target="../media/image403.png"/><Relationship Id="rId29" Type="http://schemas.openxmlformats.org/officeDocument/2006/relationships/image" Target="../media/image40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5.png"/><Relationship Id="rId3" Type="http://schemas.openxmlformats.org/officeDocument/2006/relationships/image" Target="../media/image406.png"/><Relationship Id="rId4" Type="http://schemas.openxmlformats.org/officeDocument/2006/relationships/image" Target="../media/image407.png"/><Relationship Id="rId5" Type="http://schemas.openxmlformats.org/officeDocument/2006/relationships/image" Target="../media/image408.png"/><Relationship Id="rId6" Type="http://schemas.openxmlformats.org/officeDocument/2006/relationships/image" Target="../media/image409.png"/><Relationship Id="rId7" Type="http://schemas.openxmlformats.org/officeDocument/2006/relationships/image" Target="../media/image410.png"/><Relationship Id="rId8" Type="http://schemas.openxmlformats.org/officeDocument/2006/relationships/image" Target="../media/image411.png"/><Relationship Id="rId9" Type="http://schemas.openxmlformats.org/officeDocument/2006/relationships/image" Target="../media/image412.png"/><Relationship Id="rId10" Type="http://schemas.openxmlformats.org/officeDocument/2006/relationships/image" Target="../media/image413.png"/><Relationship Id="rId11" Type="http://schemas.openxmlformats.org/officeDocument/2006/relationships/image" Target="../media/image414.png"/><Relationship Id="rId12" Type="http://schemas.openxmlformats.org/officeDocument/2006/relationships/image" Target="../media/image415.png"/><Relationship Id="rId13" Type="http://schemas.openxmlformats.org/officeDocument/2006/relationships/image" Target="../media/image416.png"/><Relationship Id="rId14" Type="http://schemas.openxmlformats.org/officeDocument/2006/relationships/image" Target="../media/image417.png"/><Relationship Id="rId15" Type="http://schemas.openxmlformats.org/officeDocument/2006/relationships/image" Target="../media/image418.png"/><Relationship Id="rId16" Type="http://schemas.openxmlformats.org/officeDocument/2006/relationships/image" Target="../media/image41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0.png"/><Relationship Id="rId3" Type="http://schemas.openxmlformats.org/officeDocument/2006/relationships/image" Target="../media/image421.png"/><Relationship Id="rId4" Type="http://schemas.openxmlformats.org/officeDocument/2006/relationships/image" Target="../media/image422.png"/><Relationship Id="rId5" Type="http://schemas.openxmlformats.org/officeDocument/2006/relationships/image" Target="../media/image423.png"/><Relationship Id="rId6" Type="http://schemas.openxmlformats.org/officeDocument/2006/relationships/image" Target="../media/image424.png"/><Relationship Id="rId7" Type="http://schemas.openxmlformats.org/officeDocument/2006/relationships/image" Target="../media/image425.png"/><Relationship Id="rId8" Type="http://schemas.openxmlformats.org/officeDocument/2006/relationships/image" Target="../media/image426.png"/><Relationship Id="rId9" Type="http://schemas.openxmlformats.org/officeDocument/2006/relationships/image" Target="../media/image427.png"/><Relationship Id="rId10" Type="http://schemas.openxmlformats.org/officeDocument/2006/relationships/image" Target="../media/image42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9.png"/><Relationship Id="rId3" Type="http://schemas.openxmlformats.org/officeDocument/2006/relationships/image" Target="../media/image430.png"/><Relationship Id="rId4" Type="http://schemas.openxmlformats.org/officeDocument/2006/relationships/image" Target="../media/image431.png"/><Relationship Id="rId5" Type="http://schemas.openxmlformats.org/officeDocument/2006/relationships/image" Target="../media/image432.png"/><Relationship Id="rId6" Type="http://schemas.openxmlformats.org/officeDocument/2006/relationships/image" Target="../media/image433.png"/><Relationship Id="rId7" Type="http://schemas.openxmlformats.org/officeDocument/2006/relationships/image" Target="../media/image434.png"/><Relationship Id="rId8" Type="http://schemas.openxmlformats.org/officeDocument/2006/relationships/image" Target="../media/image435.png"/><Relationship Id="rId9" Type="http://schemas.openxmlformats.org/officeDocument/2006/relationships/image" Target="../media/image436.png"/><Relationship Id="rId10" Type="http://schemas.openxmlformats.org/officeDocument/2006/relationships/image" Target="../media/image437.png"/><Relationship Id="rId11" Type="http://schemas.openxmlformats.org/officeDocument/2006/relationships/image" Target="../media/image438.png"/><Relationship Id="rId12" Type="http://schemas.openxmlformats.org/officeDocument/2006/relationships/image" Target="../media/image439.png"/><Relationship Id="rId13" Type="http://schemas.openxmlformats.org/officeDocument/2006/relationships/image" Target="../media/image440.png"/><Relationship Id="rId14" Type="http://schemas.openxmlformats.org/officeDocument/2006/relationships/image" Target="../media/image441.png"/><Relationship Id="rId15" Type="http://schemas.openxmlformats.org/officeDocument/2006/relationships/image" Target="../media/image442.png"/><Relationship Id="rId16" Type="http://schemas.openxmlformats.org/officeDocument/2006/relationships/image" Target="../media/image443.png"/><Relationship Id="rId17" Type="http://schemas.openxmlformats.org/officeDocument/2006/relationships/image" Target="../media/image444.png"/><Relationship Id="rId18" Type="http://schemas.openxmlformats.org/officeDocument/2006/relationships/image" Target="../media/image445.png"/><Relationship Id="rId19" Type="http://schemas.openxmlformats.org/officeDocument/2006/relationships/image" Target="../media/image446.png"/><Relationship Id="rId20" Type="http://schemas.openxmlformats.org/officeDocument/2006/relationships/image" Target="../media/image447.png"/><Relationship Id="rId21" Type="http://schemas.openxmlformats.org/officeDocument/2006/relationships/image" Target="../media/image448.png"/><Relationship Id="rId22" Type="http://schemas.openxmlformats.org/officeDocument/2006/relationships/image" Target="../media/image449.png"/><Relationship Id="rId23" Type="http://schemas.openxmlformats.org/officeDocument/2006/relationships/image" Target="../media/image450.png"/><Relationship Id="rId24" Type="http://schemas.openxmlformats.org/officeDocument/2006/relationships/image" Target="../media/image451.png"/><Relationship Id="rId25" Type="http://schemas.openxmlformats.org/officeDocument/2006/relationships/image" Target="../media/image452.png"/><Relationship Id="rId26" Type="http://schemas.openxmlformats.org/officeDocument/2006/relationships/image" Target="../media/image453.png"/><Relationship Id="rId27" Type="http://schemas.openxmlformats.org/officeDocument/2006/relationships/image" Target="../media/image454.png"/><Relationship Id="rId28" Type="http://schemas.openxmlformats.org/officeDocument/2006/relationships/image" Target="../media/image455.png"/><Relationship Id="rId29" Type="http://schemas.openxmlformats.org/officeDocument/2006/relationships/image" Target="../media/image456.png"/><Relationship Id="rId30" Type="http://schemas.openxmlformats.org/officeDocument/2006/relationships/image" Target="../media/image45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8.png"/><Relationship Id="rId3" Type="http://schemas.openxmlformats.org/officeDocument/2006/relationships/image" Target="../media/image459.png"/><Relationship Id="rId4" Type="http://schemas.openxmlformats.org/officeDocument/2006/relationships/image" Target="../media/image460.png"/><Relationship Id="rId5" Type="http://schemas.openxmlformats.org/officeDocument/2006/relationships/image" Target="../media/image461.png"/><Relationship Id="rId6" Type="http://schemas.openxmlformats.org/officeDocument/2006/relationships/image" Target="../media/image462.png"/><Relationship Id="rId7" Type="http://schemas.openxmlformats.org/officeDocument/2006/relationships/image" Target="../media/image463.png"/><Relationship Id="rId8" Type="http://schemas.openxmlformats.org/officeDocument/2006/relationships/image" Target="../media/image464.png"/><Relationship Id="rId9" Type="http://schemas.openxmlformats.org/officeDocument/2006/relationships/image" Target="../media/image465.png"/><Relationship Id="rId10" Type="http://schemas.openxmlformats.org/officeDocument/2006/relationships/image" Target="../media/image466.png"/><Relationship Id="rId11" Type="http://schemas.openxmlformats.org/officeDocument/2006/relationships/image" Target="../media/image467.png"/><Relationship Id="rId12" Type="http://schemas.openxmlformats.org/officeDocument/2006/relationships/image" Target="../media/image468.png"/><Relationship Id="rId13" Type="http://schemas.openxmlformats.org/officeDocument/2006/relationships/image" Target="../media/image46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0.png"/><Relationship Id="rId3" Type="http://schemas.openxmlformats.org/officeDocument/2006/relationships/image" Target="../media/image471.png"/><Relationship Id="rId4" Type="http://schemas.openxmlformats.org/officeDocument/2006/relationships/image" Target="../media/image472.png"/><Relationship Id="rId5" Type="http://schemas.openxmlformats.org/officeDocument/2006/relationships/image" Target="../media/image473.png"/><Relationship Id="rId6" Type="http://schemas.openxmlformats.org/officeDocument/2006/relationships/image" Target="../media/image474.png"/><Relationship Id="rId7" Type="http://schemas.openxmlformats.org/officeDocument/2006/relationships/image" Target="../media/image47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9.png"/><Relationship Id="rId3" Type="http://schemas.openxmlformats.org/officeDocument/2006/relationships/image" Target="../media/image480.png"/><Relationship Id="rId4" Type="http://schemas.openxmlformats.org/officeDocument/2006/relationships/image" Target="../media/image481.png"/><Relationship Id="rId5" Type="http://schemas.openxmlformats.org/officeDocument/2006/relationships/image" Target="../media/image48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28" Type="http://schemas.openxmlformats.org/officeDocument/2006/relationships/image" Target="../media/image5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3.png"/><Relationship Id="rId3" Type="http://schemas.openxmlformats.org/officeDocument/2006/relationships/image" Target="../media/image484.png"/><Relationship Id="rId4" Type="http://schemas.openxmlformats.org/officeDocument/2006/relationships/image" Target="../media/image485.png"/><Relationship Id="rId5" Type="http://schemas.openxmlformats.org/officeDocument/2006/relationships/image" Target="../media/image486.png"/><Relationship Id="rId6" Type="http://schemas.openxmlformats.org/officeDocument/2006/relationships/image" Target="../media/image487.png"/><Relationship Id="rId7" Type="http://schemas.openxmlformats.org/officeDocument/2006/relationships/image" Target="../media/image488.png"/><Relationship Id="rId8" Type="http://schemas.openxmlformats.org/officeDocument/2006/relationships/image" Target="../media/image489.png"/><Relationship Id="rId9" Type="http://schemas.openxmlformats.org/officeDocument/2006/relationships/image" Target="../media/image490.png"/><Relationship Id="rId10" Type="http://schemas.openxmlformats.org/officeDocument/2006/relationships/image" Target="../media/image491.png"/><Relationship Id="rId11" Type="http://schemas.openxmlformats.org/officeDocument/2006/relationships/image" Target="../media/image492.png"/><Relationship Id="rId12" Type="http://schemas.openxmlformats.org/officeDocument/2006/relationships/image" Target="../media/image493.png"/><Relationship Id="rId13" Type="http://schemas.openxmlformats.org/officeDocument/2006/relationships/image" Target="../media/image494.png"/><Relationship Id="rId14" Type="http://schemas.openxmlformats.org/officeDocument/2006/relationships/image" Target="../media/image495.png"/><Relationship Id="rId15" Type="http://schemas.openxmlformats.org/officeDocument/2006/relationships/image" Target="../media/image496.png"/><Relationship Id="rId16" Type="http://schemas.openxmlformats.org/officeDocument/2006/relationships/image" Target="../media/image497.png"/><Relationship Id="rId17" Type="http://schemas.openxmlformats.org/officeDocument/2006/relationships/image" Target="../media/image498.png"/><Relationship Id="rId18" Type="http://schemas.openxmlformats.org/officeDocument/2006/relationships/image" Target="../media/image499.png"/><Relationship Id="rId19" Type="http://schemas.openxmlformats.org/officeDocument/2006/relationships/image" Target="../media/image500.png"/><Relationship Id="rId20" Type="http://schemas.openxmlformats.org/officeDocument/2006/relationships/image" Target="../media/image501.png"/><Relationship Id="rId21" Type="http://schemas.openxmlformats.org/officeDocument/2006/relationships/image" Target="../media/image502.png"/><Relationship Id="rId22" Type="http://schemas.openxmlformats.org/officeDocument/2006/relationships/image" Target="../media/image503.png"/><Relationship Id="rId23" Type="http://schemas.openxmlformats.org/officeDocument/2006/relationships/image" Target="../media/image504.png"/><Relationship Id="rId24" Type="http://schemas.openxmlformats.org/officeDocument/2006/relationships/image" Target="../media/image505.png"/><Relationship Id="rId25" Type="http://schemas.openxmlformats.org/officeDocument/2006/relationships/image" Target="../media/image506.png"/><Relationship Id="rId26" Type="http://schemas.openxmlformats.org/officeDocument/2006/relationships/image" Target="../media/image507.png"/><Relationship Id="rId27" Type="http://schemas.openxmlformats.org/officeDocument/2006/relationships/image" Target="../media/image508.png"/><Relationship Id="rId28" Type="http://schemas.openxmlformats.org/officeDocument/2006/relationships/image" Target="../media/image509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1.png"/><Relationship Id="rId3" Type="http://schemas.openxmlformats.org/officeDocument/2006/relationships/image" Target="../media/image512.png"/><Relationship Id="rId4" Type="http://schemas.openxmlformats.org/officeDocument/2006/relationships/image" Target="../media/image513.png"/><Relationship Id="rId5" Type="http://schemas.openxmlformats.org/officeDocument/2006/relationships/image" Target="../media/image514.png"/><Relationship Id="rId6" Type="http://schemas.openxmlformats.org/officeDocument/2006/relationships/image" Target="../media/image515.png"/><Relationship Id="rId7" Type="http://schemas.openxmlformats.org/officeDocument/2006/relationships/image" Target="../media/image516.png"/><Relationship Id="rId8" Type="http://schemas.openxmlformats.org/officeDocument/2006/relationships/image" Target="../media/image517.png"/><Relationship Id="rId9" Type="http://schemas.openxmlformats.org/officeDocument/2006/relationships/image" Target="../media/image518.png"/><Relationship Id="rId10" Type="http://schemas.openxmlformats.org/officeDocument/2006/relationships/image" Target="../media/image519.png"/><Relationship Id="rId11" Type="http://schemas.openxmlformats.org/officeDocument/2006/relationships/image" Target="../media/image520.png"/><Relationship Id="rId12" Type="http://schemas.openxmlformats.org/officeDocument/2006/relationships/image" Target="../media/image521.png"/><Relationship Id="rId13" Type="http://schemas.openxmlformats.org/officeDocument/2006/relationships/image" Target="../media/image522.png"/><Relationship Id="rId14" Type="http://schemas.openxmlformats.org/officeDocument/2006/relationships/image" Target="../media/image523.png"/><Relationship Id="rId15" Type="http://schemas.openxmlformats.org/officeDocument/2006/relationships/image" Target="../media/image524.png"/><Relationship Id="rId16" Type="http://schemas.openxmlformats.org/officeDocument/2006/relationships/image" Target="../media/image525.png"/><Relationship Id="rId17" Type="http://schemas.openxmlformats.org/officeDocument/2006/relationships/image" Target="../media/image526.png"/><Relationship Id="rId18" Type="http://schemas.openxmlformats.org/officeDocument/2006/relationships/image" Target="../media/image527.png"/><Relationship Id="rId19" Type="http://schemas.openxmlformats.org/officeDocument/2006/relationships/image" Target="../media/image528.png"/><Relationship Id="rId20" Type="http://schemas.openxmlformats.org/officeDocument/2006/relationships/image" Target="../media/image529.png"/><Relationship Id="rId21" Type="http://schemas.openxmlformats.org/officeDocument/2006/relationships/image" Target="../media/image530.png"/><Relationship Id="rId22" Type="http://schemas.openxmlformats.org/officeDocument/2006/relationships/image" Target="../media/image531.png"/><Relationship Id="rId23" Type="http://schemas.openxmlformats.org/officeDocument/2006/relationships/image" Target="../media/image532.png"/><Relationship Id="rId24" Type="http://schemas.openxmlformats.org/officeDocument/2006/relationships/image" Target="../media/image533.png"/><Relationship Id="rId25" Type="http://schemas.openxmlformats.org/officeDocument/2006/relationships/image" Target="../media/image534.png"/><Relationship Id="rId26" Type="http://schemas.openxmlformats.org/officeDocument/2006/relationships/image" Target="../media/image535.png"/><Relationship Id="rId27" Type="http://schemas.openxmlformats.org/officeDocument/2006/relationships/image" Target="../media/image536.png"/><Relationship Id="rId28" Type="http://schemas.openxmlformats.org/officeDocument/2006/relationships/image" Target="../media/image537.png"/><Relationship Id="rId29" Type="http://schemas.openxmlformats.org/officeDocument/2006/relationships/image" Target="../media/image538.png"/><Relationship Id="rId30" Type="http://schemas.openxmlformats.org/officeDocument/2006/relationships/image" Target="../media/image53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0.png"/><Relationship Id="rId3" Type="http://schemas.openxmlformats.org/officeDocument/2006/relationships/image" Target="../media/image541.png"/><Relationship Id="rId4" Type="http://schemas.openxmlformats.org/officeDocument/2006/relationships/image" Target="../media/image542.png"/><Relationship Id="rId5" Type="http://schemas.openxmlformats.org/officeDocument/2006/relationships/image" Target="../media/image543.png"/><Relationship Id="rId6" Type="http://schemas.openxmlformats.org/officeDocument/2006/relationships/image" Target="../media/image544.png"/><Relationship Id="rId7" Type="http://schemas.openxmlformats.org/officeDocument/2006/relationships/image" Target="../media/image545.png"/><Relationship Id="rId8" Type="http://schemas.openxmlformats.org/officeDocument/2006/relationships/image" Target="../media/image546.png"/><Relationship Id="rId9" Type="http://schemas.openxmlformats.org/officeDocument/2006/relationships/image" Target="../media/image547.png"/><Relationship Id="rId10" Type="http://schemas.openxmlformats.org/officeDocument/2006/relationships/image" Target="../media/image548.png"/><Relationship Id="rId11" Type="http://schemas.openxmlformats.org/officeDocument/2006/relationships/image" Target="../media/image549.png"/><Relationship Id="rId12" Type="http://schemas.openxmlformats.org/officeDocument/2006/relationships/image" Target="../media/image550.png"/><Relationship Id="rId13" Type="http://schemas.openxmlformats.org/officeDocument/2006/relationships/image" Target="../media/image551.png"/><Relationship Id="rId14" Type="http://schemas.openxmlformats.org/officeDocument/2006/relationships/image" Target="../media/image552.png"/><Relationship Id="rId15" Type="http://schemas.openxmlformats.org/officeDocument/2006/relationships/image" Target="../media/image553.png"/><Relationship Id="rId16" Type="http://schemas.openxmlformats.org/officeDocument/2006/relationships/image" Target="../media/image554.png"/><Relationship Id="rId17" Type="http://schemas.openxmlformats.org/officeDocument/2006/relationships/image" Target="../media/image555.png"/><Relationship Id="rId18" Type="http://schemas.openxmlformats.org/officeDocument/2006/relationships/image" Target="../media/image556.png"/><Relationship Id="rId19" Type="http://schemas.openxmlformats.org/officeDocument/2006/relationships/image" Target="../media/image557.png"/><Relationship Id="rId20" Type="http://schemas.openxmlformats.org/officeDocument/2006/relationships/image" Target="../media/image558.png"/><Relationship Id="rId21" Type="http://schemas.openxmlformats.org/officeDocument/2006/relationships/image" Target="../media/image559.png"/><Relationship Id="rId22" Type="http://schemas.openxmlformats.org/officeDocument/2006/relationships/image" Target="../media/image560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1.png"/><Relationship Id="rId3" Type="http://schemas.openxmlformats.org/officeDocument/2006/relationships/image" Target="../media/image562.png"/><Relationship Id="rId4" Type="http://schemas.openxmlformats.org/officeDocument/2006/relationships/image" Target="../media/image563.png"/><Relationship Id="rId5" Type="http://schemas.openxmlformats.org/officeDocument/2006/relationships/image" Target="../media/image564.png"/><Relationship Id="rId6" Type="http://schemas.openxmlformats.org/officeDocument/2006/relationships/image" Target="../media/image565.png"/><Relationship Id="rId7" Type="http://schemas.openxmlformats.org/officeDocument/2006/relationships/image" Target="../media/image566.png"/><Relationship Id="rId8" Type="http://schemas.openxmlformats.org/officeDocument/2006/relationships/image" Target="../media/image567.png"/><Relationship Id="rId9" Type="http://schemas.openxmlformats.org/officeDocument/2006/relationships/image" Target="../media/image568.png"/><Relationship Id="rId10" Type="http://schemas.openxmlformats.org/officeDocument/2006/relationships/image" Target="../media/image569.png"/><Relationship Id="rId11" Type="http://schemas.openxmlformats.org/officeDocument/2006/relationships/image" Target="../media/image570.png"/><Relationship Id="rId12" Type="http://schemas.openxmlformats.org/officeDocument/2006/relationships/image" Target="../media/image571.png"/><Relationship Id="rId13" Type="http://schemas.openxmlformats.org/officeDocument/2006/relationships/image" Target="../media/image572.png"/><Relationship Id="rId14" Type="http://schemas.openxmlformats.org/officeDocument/2006/relationships/image" Target="../media/image57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4.png"/><Relationship Id="rId3" Type="http://schemas.openxmlformats.org/officeDocument/2006/relationships/image" Target="../media/image575.png"/><Relationship Id="rId4" Type="http://schemas.openxmlformats.org/officeDocument/2006/relationships/image" Target="../media/image576.png"/><Relationship Id="rId5" Type="http://schemas.openxmlformats.org/officeDocument/2006/relationships/image" Target="../media/image577.png"/><Relationship Id="rId6" Type="http://schemas.openxmlformats.org/officeDocument/2006/relationships/image" Target="../media/image578.png"/><Relationship Id="rId7" Type="http://schemas.openxmlformats.org/officeDocument/2006/relationships/image" Target="../media/image579.png"/><Relationship Id="rId8" Type="http://schemas.openxmlformats.org/officeDocument/2006/relationships/image" Target="../media/image580.png"/><Relationship Id="rId9" Type="http://schemas.openxmlformats.org/officeDocument/2006/relationships/image" Target="../media/image581.png"/><Relationship Id="rId10" Type="http://schemas.openxmlformats.org/officeDocument/2006/relationships/image" Target="../media/image582.png"/><Relationship Id="rId11" Type="http://schemas.openxmlformats.org/officeDocument/2006/relationships/image" Target="../media/image583.png"/><Relationship Id="rId12" Type="http://schemas.openxmlformats.org/officeDocument/2006/relationships/image" Target="../media/image584.png"/><Relationship Id="rId13" Type="http://schemas.openxmlformats.org/officeDocument/2006/relationships/image" Target="../media/image585.png"/><Relationship Id="rId14" Type="http://schemas.openxmlformats.org/officeDocument/2006/relationships/image" Target="../media/image586.png"/><Relationship Id="rId15" Type="http://schemas.openxmlformats.org/officeDocument/2006/relationships/image" Target="../media/image587.png"/><Relationship Id="rId16" Type="http://schemas.openxmlformats.org/officeDocument/2006/relationships/image" Target="../media/image588.png"/><Relationship Id="rId17" Type="http://schemas.openxmlformats.org/officeDocument/2006/relationships/image" Target="../media/image589.png"/><Relationship Id="rId18" Type="http://schemas.openxmlformats.org/officeDocument/2006/relationships/image" Target="../media/image590.png"/><Relationship Id="rId19" Type="http://schemas.openxmlformats.org/officeDocument/2006/relationships/image" Target="../media/image591.png"/><Relationship Id="rId20" Type="http://schemas.openxmlformats.org/officeDocument/2006/relationships/image" Target="../media/image592.png"/><Relationship Id="rId21" Type="http://schemas.openxmlformats.org/officeDocument/2006/relationships/image" Target="../media/image593.png"/><Relationship Id="rId22" Type="http://schemas.openxmlformats.org/officeDocument/2006/relationships/image" Target="../media/image594.png"/><Relationship Id="rId23" Type="http://schemas.openxmlformats.org/officeDocument/2006/relationships/image" Target="../media/image595.png"/><Relationship Id="rId24" Type="http://schemas.openxmlformats.org/officeDocument/2006/relationships/image" Target="../media/image596.png"/><Relationship Id="rId25" Type="http://schemas.openxmlformats.org/officeDocument/2006/relationships/image" Target="../media/image59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8.png"/><Relationship Id="rId3" Type="http://schemas.openxmlformats.org/officeDocument/2006/relationships/image" Target="../media/image599.png"/><Relationship Id="rId4" Type="http://schemas.openxmlformats.org/officeDocument/2006/relationships/image" Target="../media/image600.png"/><Relationship Id="rId5" Type="http://schemas.openxmlformats.org/officeDocument/2006/relationships/image" Target="../media/image601.png"/><Relationship Id="rId6" Type="http://schemas.openxmlformats.org/officeDocument/2006/relationships/image" Target="../media/image602.png"/><Relationship Id="rId7" Type="http://schemas.openxmlformats.org/officeDocument/2006/relationships/image" Target="../media/image603.png"/><Relationship Id="rId8" Type="http://schemas.openxmlformats.org/officeDocument/2006/relationships/image" Target="../media/image604.png"/><Relationship Id="rId9" Type="http://schemas.openxmlformats.org/officeDocument/2006/relationships/image" Target="../media/image605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6.png"/><Relationship Id="rId3" Type="http://schemas.openxmlformats.org/officeDocument/2006/relationships/image" Target="../media/image607.png"/><Relationship Id="rId4" Type="http://schemas.openxmlformats.org/officeDocument/2006/relationships/image" Target="../media/image608.png"/><Relationship Id="rId5" Type="http://schemas.openxmlformats.org/officeDocument/2006/relationships/image" Target="../media/image609.png"/><Relationship Id="rId6" Type="http://schemas.openxmlformats.org/officeDocument/2006/relationships/image" Target="../media/image610.png"/><Relationship Id="rId7" Type="http://schemas.openxmlformats.org/officeDocument/2006/relationships/image" Target="../media/image611.png"/><Relationship Id="rId8" Type="http://schemas.openxmlformats.org/officeDocument/2006/relationships/image" Target="../media/image612.png"/><Relationship Id="rId9" Type="http://schemas.openxmlformats.org/officeDocument/2006/relationships/image" Target="../media/image613.png"/><Relationship Id="rId10" Type="http://schemas.openxmlformats.org/officeDocument/2006/relationships/image" Target="../media/image614.png"/><Relationship Id="rId11" Type="http://schemas.openxmlformats.org/officeDocument/2006/relationships/image" Target="../media/image615.png"/><Relationship Id="rId12" Type="http://schemas.openxmlformats.org/officeDocument/2006/relationships/image" Target="../media/image616.png"/><Relationship Id="rId13" Type="http://schemas.openxmlformats.org/officeDocument/2006/relationships/image" Target="../media/image617.png"/><Relationship Id="rId14" Type="http://schemas.openxmlformats.org/officeDocument/2006/relationships/image" Target="../media/image618.png"/><Relationship Id="rId15" Type="http://schemas.openxmlformats.org/officeDocument/2006/relationships/image" Target="../media/image619.png"/><Relationship Id="rId16" Type="http://schemas.openxmlformats.org/officeDocument/2006/relationships/image" Target="../media/image620.png"/><Relationship Id="rId17" Type="http://schemas.openxmlformats.org/officeDocument/2006/relationships/image" Target="../media/image62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2.png"/><Relationship Id="rId3" Type="http://schemas.openxmlformats.org/officeDocument/2006/relationships/image" Target="../media/image623.png"/><Relationship Id="rId4" Type="http://schemas.openxmlformats.org/officeDocument/2006/relationships/image" Target="../media/image624.png"/><Relationship Id="rId5" Type="http://schemas.openxmlformats.org/officeDocument/2006/relationships/image" Target="../media/image625.png"/><Relationship Id="rId6" Type="http://schemas.openxmlformats.org/officeDocument/2006/relationships/image" Target="../media/image626.png"/><Relationship Id="rId7" Type="http://schemas.openxmlformats.org/officeDocument/2006/relationships/image" Target="../media/image627.png"/><Relationship Id="rId8" Type="http://schemas.openxmlformats.org/officeDocument/2006/relationships/image" Target="../media/image628.png"/><Relationship Id="rId9" Type="http://schemas.openxmlformats.org/officeDocument/2006/relationships/image" Target="../media/image629.png"/><Relationship Id="rId10" Type="http://schemas.openxmlformats.org/officeDocument/2006/relationships/image" Target="../media/image630.png"/><Relationship Id="rId11" Type="http://schemas.openxmlformats.org/officeDocument/2006/relationships/image" Target="../media/image631.png"/><Relationship Id="rId12" Type="http://schemas.openxmlformats.org/officeDocument/2006/relationships/image" Target="../media/image632.png"/><Relationship Id="rId13" Type="http://schemas.openxmlformats.org/officeDocument/2006/relationships/image" Target="../media/image633.png"/><Relationship Id="rId14" Type="http://schemas.openxmlformats.org/officeDocument/2006/relationships/image" Target="../media/image63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5.png"/><Relationship Id="rId3" Type="http://schemas.openxmlformats.org/officeDocument/2006/relationships/image" Target="../media/image636.png"/><Relationship Id="rId4" Type="http://schemas.openxmlformats.org/officeDocument/2006/relationships/image" Target="../media/image637.png"/><Relationship Id="rId5" Type="http://schemas.openxmlformats.org/officeDocument/2006/relationships/image" Target="../media/image638.png"/><Relationship Id="rId6" Type="http://schemas.openxmlformats.org/officeDocument/2006/relationships/image" Target="../media/image639.png"/><Relationship Id="rId7" Type="http://schemas.openxmlformats.org/officeDocument/2006/relationships/image" Target="../media/image640.png"/><Relationship Id="rId8" Type="http://schemas.openxmlformats.org/officeDocument/2006/relationships/image" Target="../media/image641.png"/><Relationship Id="rId9" Type="http://schemas.openxmlformats.org/officeDocument/2006/relationships/image" Target="../media/image642.png"/><Relationship Id="rId10" Type="http://schemas.openxmlformats.org/officeDocument/2006/relationships/image" Target="../media/image643.png"/><Relationship Id="rId11" Type="http://schemas.openxmlformats.org/officeDocument/2006/relationships/image" Target="../media/image644.png"/><Relationship Id="rId12" Type="http://schemas.openxmlformats.org/officeDocument/2006/relationships/image" Target="../media/image645.png"/><Relationship Id="rId13" Type="http://schemas.openxmlformats.org/officeDocument/2006/relationships/image" Target="../media/image646.png"/><Relationship Id="rId14" Type="http://schemas.openxmlformats.org/officeDocument/2006/relationships/image" Target="../media/image647.png"/><Relationship Id="rId15" Type="http://schemas.openxmlformats.org/officeDocument/2006/relationships/image" Target="../media/image648.png"/><Relationship Id="rId16" Type="http://schemas.openxmlformats.org/officeDocument/2006/relationships/image" Target="../media/image649.png"/><Relationship Id="rId17" Type="http://schemas.openxmlformats.org/officeDocument/2006/relationships/image" Target="../media/image650.png"/><Relationship Id="rId18" Type="http://schemas.openxmlformats.org/officeDocument/2006/relationships/image" Target="../media/image651.png"/><Relationship Id="rId19" Type="http://schemas.openxmlformats.org/officeDocument/2006/relationships/image" Target="../media/image652.png"/><Relationship Id="rId20" Type="http://schemas.openxmlformats.org/officeDocument/2006/relationships/image" Target="../media/image653.png"/><Relationship Id="rId21" Type="http://schemas.openxmlformats.org/officeDocument/2006/relationships/image" Target="../media/image654.png"/><Relationship Id="rId22" Type="http://schemas.openxmlformats.org/officeDocument/2006/relationships/image" Target="../media/image655.png"/><Relationship Id="rId23" Type="http://schemas.openxmlformats.org/officeDocument/2006/relationships/image" Target="../media/image656.png"/><Relationship Id="rId24" Type="http://schemas.openxmlformats.org/officeDocument/2006/relationships/image" Target="../media/image657.png"/><Relationship Id="rId25" Type="http://schemas.openxmlformats.org/officeDocument/2006/relationships/image" Target="../media/image658.png"/><Relationship Id="rId26" Type="http://schemas.openxmlformats.org/officeDocument/2006/relationships/image" Target="../media/image659.png"/><Relationship Id="rId27" Type="http://schemas.openxmlformats.org/officeDocument/2006/relationships/image" Target="../media/image660.png"/><Relationship Id="rId28" Type="http://schemas.openxmlformats.org/officeDocument/2006/relationships/image" Target="../media/image661.png"/><Relationship Id="rId29" Type="http://schemas.openxmlformats.org/officeDocument/2006/relationships/image" Target="../media/image662.png"/><Relationship Id="rId30" Type="http://schemas.openxmlformats.org/officeDocument/2006/relationships/image" Target="../media/image663.png"/><Relationship Id="rId31" Type="http://schemas.openxmlformats.org/officeDocument/2006/relationships/image" Target="../media/image664.png"/><Relationship Id="rId32" Type="http://schemas.openxmlformats.org/officeDocument/2006/relationships/image" Target="../media/image665.png"/><Relationship Id="rId33" Type="http://schemas.openxmlformats.org/officeDocument/2006/relationships/image" Target="../media/image666.png"/><Relationship Id="rId34" Type="http://schemas.openxmlformats.org/officeDocument/2006/relationships/image" Target="../media/image667.png"/><Relationship Id="rId35" Type="http://schemas.openxmlformats.org/officeDocument/2006/relationships/image" Target="../media/image66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9.png"/><Relationship Id="rId3" Type="http://schemas.openxmlformats.org/officeDocument/2006/relationships/image" Target="../media/image670.png"/><Relationship Id="rId4" Type="http://schemas.openxmlformats.org/officeDocument/2006/relationships/image" Target="../media/image671.png"/><Relationship Id="rId5" Type="http://schemas.openxmlformats.org/officeDocument/2006/relationships/image" Target="../media/image672.png"/><Relationship Id="rId6" Type="http://schemas.openxmlformats.org/officeDocument/2006/relationships/image" Target="../media/image673.png"/><Relationship Id="rId7" Type="http://schemas.openxmlformats.org/officeDocument/2006/relationships/image" Target="../media/image674.png"/><Relationship Id="rId8" Type="http://schemas.openxmlformats.org/officeDocument/2006/relationships/image" Target="../media/image675.png"/><Relationship Id="rId9" Type="http://schemas.openxmlformats.org/officeDocument/2006/relationships/image" Target="../media/image676.png"/><Relationship Id="rId10" Type="http://schemas.openxmlformats.org/officeDocument/2006/relationships/image" Target="../media/image677.png"/><Relationship Id="rId11" Type="http://schemas.openxmlformats.org/officeDocument/2006/relationships/image" Target="../media/image678.png"/><Relationship Id="rId12" Type="http://schemas.openxmlformats.org/officeDocument/2006/relationships/image" Target="../media/image679.png"/><Relationship Id="rId13" Type="http://schemas.openxmlformats.org/officeDocument/2006/relationships/image" Target="../media/image680.png"/><Relationship Id="rId14" Type="http://schemas.openxmlformats.org/officeDocument/2006/relationships/image" Target="../media/image681.png"/><Relationship Id="rId15" Type="http://schemas.openxmlformats.org/officeDocument/2006/relationships/image" Target="../media/image682.png"/><Relationship Id="rId16" Type="http://schemas.openxmlformats.org/officeDocument/2006/relationships/image" Target="../media/image683.png"/><Relationship Id="rId17" Type="http://schemas.openxmlformats.org/officeDocument/2006/relationships/image" Target="../media/image684.png"/><Relationship Id="rId18" Type="http://schemas.openxmlformats.org/officeDocument/2006/relationships/image" Target="../media/image685.png"/><Relationship Id="rId19" Type="http://schemas.openxmlformats.org/officeDocument/2006/relationships/image" Target="../media/image686.png"/><Relationship Id="rId20" Type="http://schemas.openxmlformats.org/officeDocument/2006/relationships/image" Target="../media/image687.png"/><Relationship Id="rId21" Type="http://schemas.openxmlformats.org/officeDocument/2006/relationships/image" Target="../media/image688.png"/><Relationship Id="rId22" Type="http://schemas.openxmlformats.org/officeDocument/2006/relationships/image" Target="../media/image689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0.png"/><Relationship Id="rId3" Type="http://schemas.openxmlformats.org/officeDocument/2006/relationships/image" Target="../media/image691.png"/><Relationship Id="rId4" Type="http://schemas.openxmlformats.org/officeDocument/2006/relationships/image" Target="../media/image692.png"/><Relationship Id="rId5" Type="http://schemas.openxmlformats.org/officeDocument/2006/relationships/image" Target="../media/image693.png"/><Relationship Id="rId6" Type="http://schemas.openxmlformats.org/officeDocument/2006/relationships/image" Target="../media/image694.png"/><Relationship Id="rId7" Type="http://schemas.openxmlformats.org/officeDocument/2006/relationships/image" Target="../media/image695.png"/><Relationship Id="rId8" Type="http://schemas.openxmlformats.org/officeDocument/2006/relationships/image" Target="../media/image696.png"/><Relationship Id="rId9" Type="http://schemas.openxmlformats.org/officeDocument/2006/relationships/image" Target="../media/image697.png"/><Relationship Id="rId10" Type="http://schemas.openxmlformats.org/officeDocument/2006/relationships/image" Target="../media/image698.png"/><Relationship Id="rId11" Type="http://schemas.openxmlformats.org/officeDocument/2006/relationships/image" Target="../media/image699.png"/><Relationship Id="rId12" Type="http://schemas.openxmlformats.org/officeDocument/2006/relationships/image" Target="../media/image700.png"/><Relationship Id="rId13" Type="http://schemas.openxmlformats.org/officeDocument/2006/relationships/image" Target="../media/image701.png"/><Relationship Id="rId14" Type="http://schemas.openxmlformats.org/officeDocument/2006/relationships/image" Target="../media/image702.png"/><Relationship Id="rId15" Type="http://schemas.openxmlformats.org/officeDocument/2006/relationships/image" Target="../media/image703.png"/><Relationship Id="rId16" Type="http://schemas.openxmlformats.org/officeDocument/2006/relationships/image" Target="../media/image704.png"/><Relationship Id="rId17" Type="http://schemas.openxmlformats.org/officeDocument/2006/relationships/image" Target="../media/image705.png"/><Relationship Id="rId18" Type="http://schemas.openxmlformats.org/officeDocument/2006/relationships/image" Target="../media/image706.png"/><Relationship Id="rId19" Type="http://schemas.openxmlformats.org/officeDocument/2006/relationships/image" Target="../media/image707.png"/><Relationship Id="rId20" Type="http://schemas.openxmlformats.org/officeDocument/2006/relationships/image" Target="../media/image708.png"/><Relationship Id="rId21" Type="http://schemas.openxmlformats.org/officeDocument/2006/relationships/image" Target="../media/image709.png"/><Relationship Id="rId22" Type="http://schemas.openxmlformats.org/officeDocument/2006/relationships/image" Target="../media/image710.png"/><Relationship Id="rId23" Type="http://schemas.openxmlformats.org/officeDocument/2006/relationships/image" Target="../media/image711.png"/><Relationship Id="rId24" Type="http://schemas.openxmlformats.org/officeDocument/2006/relationships/image" Target="../media/image712.png"/><Relationship Id="rId25" Type="http://schemas.openxmlformats.org/officeDocument/2006/relationships/image" Target="../media/image713.png"/><Relationship Id="rId26" Type="http://schemas.openxmlformats.org/officeDocument/2006/relationships/image" Target="../media/image714.png"/><Relationship Id="rId27" Type="http://schemas.openxmlformats.org/officeDocument/2006/relationships/image" Target="../media/image715.png"/><Relationship Id="rId28" Type="http://schemas.openxmlformats.org/officeDocument/2006/relationships/image" Target="../media/image716.png"/><Relationship Id="rId29" Type="http://schemas.openxmlformats.org/officeDocument/2006/relationships/image" Target="../media/image717.png"/><Relationship Id="rId30" Type="http://schemas.openxmlformats.org/officeDocument/2006/relationships/image" Target="../media/image718.png"/><Relationship Id="rId31" Type="http://schemas.openxmlformats.org/officeDocument/2006/relationships/image" Target="../media/image719.png"/><Relationship Id="rId32" Type="http://schemas.openxmlformats.org/officeDocument/2006/relationships/image" Target="../media/image720.png"/><Relationship Id="rId33" Type="http://schemas.openxmlformats.org/officeDocument/2006/relationships/image" Target="../media/image721.png"/><Relationship Id="rId34" Type="http://schemas.openxmlformats.org/officeDocument/2006/relationships/image" Target="../media/image722.png"/><Relationship Id="rId35" Type="http://schemas.openxmlformats.org/officeDocument/2006/relationships/image" Target="../media/image723.png"/><Relationship Id="rId36" Type="http://schemas.openxmlformats.org/officeDocument/2006/relationships/image" Target="../media/image724.png"/><Relationship Id="rId37" Type="http://schemas.openxmlformats.org/officeDocument/2006/relationships/image" Target="../media/image725.png"/><Relationship Id="rId38" Type="http://schemas.openxmlformats.org/officeDocument/2006/relationships/image" Target="../media/image726.png"/><Relationship Id="rId39" Type="http://schemas.openxmlformats.org/officeDocument/2006/relationships/image" Target="../media/image727.png"/><Relationship Id="rId40" Type="http://schemas.openxmlformats.org/officeDocument/2006/relationships/image" Target="../media/image728.png"/><Relationship Id="rId41" Type="http://schemas.openxmlformats.org/officeDocument/2006/relationships/image" Target="../media/image729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0.png"/><Relationship Id="rId3" Type="http://schemas.openxmlformats.org/officeDocument/2006/relationships/image" Target="../media/image731.png"/><Relationship Id="rId4" Type="http://schemas.openxmlformats.org/officeDocument/2006/relationships/image" Target="../media/image732.png"/><Relationship Id="rId5" Type="http://schemas.openxmlformats.org/officeDocument/2006/relationships/image" Target="../media/image733.png"/><Relationship Id="rId6" Type="http://schemas.openxmlformats.org/officeDocument/2006/relationships/image" Target="../media/image734.png"/><Relationship Id="rId7" Type="http://schemas.openxmlformats.org/officeDocument/2006/relationships/image" Target="../media/image735.png"/><Relationship Id="rId8" Type="http://schemas.openxmlformats.org/officeDocument/2006/relationships/image" Target="../media/image736.png"/><Relationship Id="rId9" Type="http://schemas.openxmlformats.org/officeDocument/2006/relationships/image" Target="../media/image737.png"/><Relationship Id="rId10" Type="http://schemas.openxmlformats.org/officeDocument/2006/relationships/image" Target="../media/image738.png"/><Relationship Id="rId11" Type="http://schemas.openxmlformats.org/officeDocument/2006/relationships/image" Target="../media/image739.png"/><Relationship Id="rId12" Type="http://schemas.openxmlformats.org/officeDocument/2006/relationships/image" Target="../media/image740.png"/><Relationship Id="rId13" Type="http://schemas.openxmlformats.org/officeDocument/2006/relationships/image" Target="../media/image741.png"/><Relationship Id="rId14" Type="http://schemas.openxmlformats.org/officeDocument/2006/relationships/image" Target="../media/image742.png"/><Relationship Id="rId15" Type="http://schemas.openxmlformats.org/officeDocument/2006/relationships/image" Target="../media/image743.png"/><Relationship Id="rId16" Type="http://schemas.openxmlformats.org/officeDocument/2006/relationships/image" Target="../media/image744.png"/><Relationship Id="rId17" Type="http://schemas.openxmlformats.org/officeDocument/2006/relationships/image" Target="../media/image745.png"/><Relationship Id="rId18" Type="http://schemas.openxmlformats.org/officeDocument/2006/relationships/image" Target="../media/image746.png"/><Relationship Id="rId19" Type="http://schemas.openxmlformats.org/officeDocument/2006/relationships/image" Target="../media/image747.png"/><Relationship Id="rId20" Type="http://schemas.openxmlformats.org/officeDocument/2006/relationships/image" Target="../media/image748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Relationship Id="rId20" Type="http://schemas.openxmlformats.org/officeDocument/2006/relationships/image" Target="../media/image78.png"/><Relationship Id="rId21" Type="http://schemas.openxmlformats.org/officeDocument/2006/relationships/image" Target="../media/image79.png"/><Relationship Id="rId22" Type="http://schemas.openxmlformats.org/officeDocument/2006/relationships/image" Target="../media/image80.png"/><Relationship Id="rId23" Type="http://schemas.openxmlformats.org/officeDocument/2006/relationships/image" Target="../media/image81.png"/><Relationship Id="rId24" Type="http://schemas.openxmlformats.org/officeDocument/2006/relationships/image" Target="../media/image8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0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15.png"/><Relationship Id="rId17" Type="http://schemas.openxmlformats.org/officeDocument/2006/relationships/image" Target="../media/image116.png"/><Relationship Id="rId18" Type="http://schemas.openxmlformats.org/officeDocument/2006/relationships/image" Target="../media/image117.png"/><Relationship Id="rId19" Type="http://schemas.openxmlformats.org/officeDocument/2006/relationships/image" Target="../media/image118.png"/><Relationship Id="rId20" Type="http://schemas.openxmlformats.org/officeDocument/2006/relationships/image" Target="../media/image119.png"/><Relationship Id="rId21" Type="http://schemas.openxmlformats.org/officeDocument/2006/relationships/image" Target="../media/image120.png"/><Relationship Id="rId22" Type="http://schemas.openxmlformats.org/officeDocument/2006/relationships/image" Target="../media/image121.png"/><Relationship Id="rId23" Type="http://schemas.openxmlformats.org/officeDocument/2006/relationships/image" Target="../media/image122.png"/><Relationship Id="rId24" Type="http://schemas.openxmlformats.org/officeDocument/2006/relationships/image" Target="../media/image123.png"/><Relationship Id="rId25" Type="http://schemas.openxmlformats.org/officeDocument/2006/relationships/image" Target="../media/image124.png"/><Relationship Id="rId26" Type="http://schemas.openxmlformats.org/officeDocument/2006/relationships/image" Target="../media/image125.png"/><Relationship Id="rId27" Type="http://schemas.openxmlformats.org/officeDocument/2006/relationships/image" Target="../media/image126.png"/><Relationship Id="rId28" Type="http://schemas.openxmlformats.org/officeDocument/2006/relationships/image" Target="../media/image127.png"/><Relationship Id="rId29" Type="http://schemas.openxmlformats.org/officeDocument/2006/relationships/image" Target="../media/image128.png"/><Relationship Id="rId30" Type="http://schemas.openxmlformats.org/officeDocument/2006/relationships/image" Target="../media/image129.png"/><Relationship Id="rId31" Type="http://schemas.openxmlformats.org/officeDocument/2006/relationships/image" Target="../media/image130.png"/><Relationship Id="rId32" Type="http://schemas.openxmlformats.org/officeDocument/2006/relationships/image" Target="../media/image131.png"/><Relationship Id="rId33" Type="http://schemas.openxmlformats.org/officeDocument/2006/relationships/image" Target="../media/image132.png"/><Relationship Id="rId34" Type="http://schemas.openxmlformats.org/officeDocument/2006/relationships/image" Target="../media/image133.png"/><Relationship Id="rId35" Type="http://schemas.openxmlformats.org/officeDocument/2006/relationships/image" Target="../media/image134.png"/><Relationship Id="rId36" Type="http://schemas.openxmlformats.org/officeDocument/2006/relationships/image" Target="../media/image135.png"/><Relationship Id="rId37" Type="http://schemas.openxmlformats.org/officeDocument/2006/relationships/image" Target="../media/image136.png"/><Relationship Id="rId38" Type="http://schemas.openxmlformats.org/officeDocument/2006/relationships/image" Target="../media/image137.png"/><Relationship Id="rId39" Type="http://schemas.openxmlformats.org/officeDocument/2006/relationships/image" Target="../media/image138.png"/><Relationship Id="rId40" Type="http://schemas.openxmlformats.org/officeDocument/2006/relationships/image" Target="../media/image139.png"/><Relationship Id="rId41" Type="http://schemas.openxmlformats.org/officeDocument/2006/relationships/image" Target="../media/image140.png"/><Relationship Id="rId42" Type="http://schemas.openxmlformats.org/officeDocument/2006/relationships/image" Target="../media/image141.png"/><Relationship Id="rId43" Type="http://schemas.openxmlformats.org/officeDocument/2006/relationships/image" Target="../media/image142.png"/><Relationship Id="rId44" Type="http://schemas.openxmlformats.org/officeDocument/2006/relationships/image" Target="../media/image143.png"/><Relationship Id="rId45" Type="http://schemas.openxmlformats.org/officeDocument/2006/relationships/image" Target="../media/image144.png"/><Relationship Id="rId46" Type="http://schemas.openxmlformats.org/officeDocument/2006/relationships/image" Target="../media/image145.png"/><Relationship Id="rId47" Type="http://schemas.openxmlformats.org/officeDocument/2006/relationships/image" Target="../media/image146.png"/><Relationship Id="rId48" Type="http://schemas.openxmlformats.org/officeDocument/2006/relationships/image" Target="../media/image147.png"/><Relationship Id="rId49" Type="http://schemas.openxmlformats.org/officeDocument/2006/relationships/image" Target="../media/image148.png"/><Relationship Id="rId50" Type="http://schemas.openxmlformats.org/officeDocument/2006/relationships/image" Target="../media/image149.png"/><Relationship Id="rId51" Type="http://schemas.openxmlformats.org/officeDocument/2006/relationships/image" Target="../media/image150.png"/><Relationship Id="rId52" Type="http://schemas.openxmlformats.org/officeDocument/2006/relationships/image" Target="../media/image15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4995" y="2241804"/>
            <a:ext cx="6795516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11895" y="2241804"/>
            <a:ext cx="1194816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74392" y="2735579"/>
            <a:ext cx="7316724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72500" y="2735579"/>
            <a:ext cx="1194816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3067" y="1951354"/>
            <a:ext cx="5704332" cy="415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35732" y="2444750"/>
            <a:ext cx="6236462" cy="415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8875" y="534923"/>
            <a:ext cx="8123529" cy="36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9289" y="1077467"/>
            <a:ext cx="4849088" cy="371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98880" y="2262885"/>
            <a:ext cx="2944495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00"/>
                </a:solidFill>
                <a:latin typeface="Corbel"/>
                <a:cs typeface="Corbel"/>
              </a:rPr>
              <a:t>Shortage 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of</a:t>
            </a:r>
            <a:r>
              <a:rPr dirty="0" sz="2800" spc="-20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Corbel"/>
                <a:cs typeface="Corbel"/>
              </a:rPr>
              <a:t>time: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4908" y="2878963"/>
            <a:ext cx="75438" cy="75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3222" y="2807970"/>
            <a:ext cx="4990592" cy="288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75602" y="2807970"/>
            <a:ext cx="1429893" cy="219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92235" y="2807970"/>
            <a:ext cx="2513711" cy="219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99411" y="3137154"/>
            <a:ext cx="2005964" cy="284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84908" y="3601339"/>
            <a:ext cx="75438" cy="75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11455" y="3546728"/>
            <a:ext cx="994051" cy="2720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88817" y="3526663"/>
            <a:ext cx="5700267" cy="292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27947" y="3716842"/>
            <a:ext cx="28277" cy="290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98880" y="4281296"/>
            <a:ext cx="2326005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I</a:t>
            </a:r>
            <a:r>
              <a:rPr dirty="0" sz="2800" spc="-15" b="1">
                <a:solidFill>
                  <a:srgbClr val="FFFF00"/>
                </a:solidFill>
                <a:latin typeface="Corbel"/>
                <a:cs typeface="Corbel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exp</a:t>
            </a:r>
            <a:r>
              <a:rPr dirty="0" sz="2800" spc="-20" b="1">
                <a:solidFill>
                  <a:srgbClr val="FFFF00"/>
                </a:solidFill>
                <a:latin typeface="Corbel"/>
                <a:cs typeface="Corbe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ri</a:t>
            </a:r>
            <a:r>
              <a:rPr dirty="0" sz="2800" spc="-25" b="1">
                <a:solidFill>
                  <a:srgbClr val="FFFF00"/>
                </a:solidFill>
                <a:latin typeface="Corbel"/>
                <a:cs typeface="Corbe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nce: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84908" y="4898263"/>
            <a:ext cx="75438" cy="754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22526" y="4823586"/>
            <a:ext cx="9090660" cy="288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01698" y="5152771"/>
            <a:ext cx="6334886" cy="2884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8875" y="534923"/>
            <a:ext cx="2195677" cy="36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23844" y="562229"/>
            <a:ext cx="1554352" cy="337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90972" y="534923"/>
            <a:ext cx="4091431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9289" y="1077467"/>
            <a:ext cx="4849088" cy="371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8880" y="1805685"/>
            <a:ext cx="3536315" cy="459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pc="-5" b="1">
                <a:latin typeface="Corbel"/>
                <a:cs typeface="Corbel"/>
              </a:rPr>
              <a:t>Inadequate</a:t>
            </a:r>
            <a:r>
              <a:rPr dirty="0" spc="-50" b="1">
                <a:latin typeface="Corbel"/>
                <a:cs typeface="Corbel"/>
              </a:rPr>
              <a:t> </a:t>
            </a:r>
            <a:r>
              <a:rPr dirty="0" spc="-5" b="1">
                <a:latin typeface="Corbel"/>
                <a:cs typeface="Corbel"/>
              </a:rPr>
              <a:t>checking:</a:t>
            </a:r>
          </a:p>
        </p:txBody>
      </p:sp>
      <p:sp>
        <p:nvSpPr>
          <p:cNvPr id="7" name="object 7"/>
          <p:cNvSpPr/>
          <p:nvPr/>
        </p:nvSpPr>
        <p:spPr>
          <a:xfrm>
            <a:off x="1684908" y="2423286"/>
            <a:ext cx="75438" cy="75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03222" y="2348610"/>
            <a:ext cx="4059428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40120" y="2348610"/>
            <a:ext cx="1633727" cy="222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47381" y="2348610"/>
            <a:ext cx="3350915" cy="292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03222" y="2681477"/>
            <a:ext cx="2389124" cy="288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31208" y="2867974"/>
            <a:ext cx="28277" cy="290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84908" y="3656203"/>
            <a:ext cx="75438" cy="754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22526" y="3585209"/>
            <a:ext cx="2915793" cy="2847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62829" y="3581527"/>
            <a:ext cx="2564256" cy="292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25766" y="3585209"/>
            <a:ext cx="2271034" cy="2847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89490" y="3600703"/>
            <a:ext cx="1134744" cy="2037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99411" y="3914394"/>
            <a:ext cx="2965958" cy="2847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99659" y="4100890"/>
            <a:ext cx="28277" cy="290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98880" y="3038983"/>
            <a:ext cx="4002404" cy="1692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35" b="1">
                <a:solidFill>
                  <a:srgbClr val="FFFF00"/>
                </a:solidFill>
                <a:latin typeface="Corbel"/>
                <a:cs typeface="Corbel"/>
              </a:rPr>
              <a:t>Poor</a:t>
            </a:r>
            <a:r>
              <a:rPr dirty="0" sz="2800" spc="-80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procedures: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Inadequate</a:t>
            </a:r>
            <a:r>
              <a:rPr dirty="0" sz="2800" spc="-20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Corbel"/>
                <a:cs typeface="Corbel"/>
              </a:rPr>
              <a:t>information: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84908" y="4889119"/>
            <a:ext cx="75438" cy="754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22526" y="4814442"/>
            <a:ext cx="1890140" cy="222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37178" y="5001259"/>
            <a:ext cx="53212" cy="904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02278" y="4818126"/>
            <a:ext cx="1608201" cy="2192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18302" y="4814442"/>
            <a:ext cx="4133977" cy="28841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937750" y="4814442"/>
            <a:ext cx="857503" cy="2228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11350" y="5147309"/>
            <a:ext cx="1516761" cy="2884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14852" y="5147309"/>
            <a:ext cx="2190242" cy="219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43955" y="5163692"/>
            <a:ext cx="1015873" cy="2028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139442" y="5592686"/>
            <a:ext cx="62991" cy="630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75535" y="5533390"/>
            <a:ext cx="4238497" cy="240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39442" y="5931014"/>
            <a:ext cx="62991" cy="630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75535" y="5871730"/>
            <a:ext cx="4284853" cy="24084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217" y="416051"/>
            <a:ext cx="5836856" cy="454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01129" y="423672"/>
            <a:ext cx="3560191" cy="580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3922" y="1233932"/>
            <a:ext cx="1533245" cy="309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8880" y="1805685"/>
            <a:ext cx="4264025" cy="459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pc="-5" b="1">
                <a:latin typeface="Corbel"/>
                <a:cs typeface="Corbel"/>
              </a:rPr>
              <a:t>Limited </a:t>
            </a:r>
            <a:r>
              <a:rPr dirty="0" spc="-10" b="1">
                <a:latin typeface="Corbel"/>
                <a:cs typeface="Corbel"/>
              </a:rPr>
              <a:t>memory</a:t>
            </a:r>
            <a:r>
              <a:rPr dirty="0" spc="-5" b="1">
                <a:latin typeface="Corbel"/>
                <a:cs typeface="Corbel"/>
              </a:rPr>
              <a:t> capacity:</a:t>
            </a:r>
          </a:p>
        </p:txBody>
      </p:sp>
      <p:sp>
        <p:nvSpPr>
          <p:cNvPr id="6" name="object 6"/>
          <p:cNvSpPr/>
          <p:nvPr/>
        </p:nvSpPr>
        <p:spPr>
          <a:xfrm>
            <a:off x="1684908" y="2423286"/>
            <a:ext cx="75438" cy="75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2526" y="2348610"/>
            <a:ext cx="4698746" cy="292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22618" y="2352294"/>
            <a:ext cx="444246" cy="219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98880" y="3102990"/>
            <a:ext cx="1518920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Fat</a:t>
            </a:r>
            <a:r>
              <a:rPr dirty="0" sz="2800" spc="-15" b="1">
                <a:solidFill>
                  <a:srgbClr val="FFFF00"/>
                </a:solidFill>
                <a:latin typeface="Corbel"/>
                <a:cs typeface="Corbel"/>
              </a:rPr>
              <a:t>i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gue: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4908" y="3720210"/>
            <a:ext cx="75438" cy="75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16302" y="3649217"/>
            <a:ext cx="1086104" cy="284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4482" y="3649217"/>
            <a:ext cx="1702562" cy="288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88738" y="3645534"/>
            <a:ext cx="1308608" cy="2228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257671" y="3560698"/>
            <a:ext cx="899160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00"/>
                </a:solidFill>
                <a:latin typeface="Corbel"/>
                <a:cs typeface="Corbel"/>
              </a:rPr>
              <a:t>interns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11314" y="3649217"/>
            <a:ext cx="1770146" cy="288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229342" y="3645534"/>
            <a:ext cx="253237" cy="2228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22526" y="3978402"/>
            <a:ext cx="1031113" cy="288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51301" y="3978402"/>
            <a:ext cx="1657096" cy="2192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05934" y="3978402"/>
            <a:ext cx="998474" cy="2847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12484" y="3978402"/>
            <a:ext cx="677819" cy="2192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81469" y="3978402"/>
            <a:ext cx="1574164" cy="2847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316848" y="3560698"/>
            <a:ext cx="2823845" cy="72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5490">
              <a:lnSpc>
                <a:spcPts val="2735"/>
              </a:lnSpc>
            </a:pPr>
            <a:r>
              <a:rPr dirty="0" sz="2400" spc="-15">
                <a:solidFill>
                  <a:srgbClr val="FFFF00"/>
                </a:solidFill>
                <a:latin typeface="Corbel"/>
                <a:cs typeface="Corbel"/>
              </a:rPr>
              <a:t>ICU,CCU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ts val="2735"/>
              </a:lnSpc>
            </a:pP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more </a:t>
            </a:r>
            <a:r>
              <a:rPr dirty="0" sz="2400" spc="-5">
                <a:solidFill>
                  <a:srgbClr val="FFFF00"/>
                </a:solidFill>
                <a:latin typeface="Corbel"/>
                <a:cs typeface="Corbel"/>
              </a:rPr>
              <a:t>serious</a:t>
            </a:r>
            <a:r>
              <a:rPr dirty="0" sz="2400" spc="-95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00"/>
                </a:solidFill>
                <a:latin typeface="Corbel"/>
                <a:cs typeface="Corbel"/>
              </a:rPr>
              <a:t>mistakes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03222" y="4307585"/>
            <a:ext cx="1304925" cy="2847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80917" y="4303903"/>
            <a:ext cx="3152394" cy="2884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474078" y="4219067"/>
            <a:ext cx="2159635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24 </a:t>
            </a:r>
            <a:r>
              <a:rPr dirty="0" sz="2400" spc="-5">
                <a:solidFill>
                  <a:srgbClr val="FFFF00"/>
                </a:solidFill>
                <a:latin typeface="Corbel"/>
                <a:cs typeface="Corbel"/>
              </a:rPr>
              <a:t>hours or</a:t>
            </a:r>
            <a:r>
              <a:rPr dirty="0" sz="2400" spc="-125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more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91626" y="4307585"/>
            <a:ext cx="1909699" cy="28473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03222" y="4636770"/>
            <a:ext cx="2286889" cy="2847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88790" y="4633086"/>
            <a:ext cx="1690751" cy="22288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217" y="416051"/>
            <a:ext cx="9583102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3922" y="1233932"/>
            <a:ext cx="1533245" cy="309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8880" y="1758950"/>
            <a:ext cx="3688715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400" spc="-5" b="1">
                <a:latin typeface="Corbel"/>
                <a:cs typeface="Corbel"/>
              </a:rPr>
              <a:t>Stress, </a:t>
            </a:r>
            <a:r>
              <a:rPr dirty="0" sz="2400" b="1">
                <a:latin typeface="Corbel"/>
                <a:cs typeface="Corbel"/>
              </a:rPr>
              <a:t>hunger and</a:t>
            </a:r>
            <a:r>
              <a:rPr dirty="0" sz="2400" spc="-100" b="1">
                <a:latin typeface="Corbel"/>
                <a:cs typeface="Corbel"/>
              </a:rPr>
              <a:t> </a:t>
            </a:r>
            <a:r>
              <a:rPr dirty="0" sz="2400" b="1">
                <a:latin typeface="Corbel"/>
                <a:cs typeface="Corbel"/>
              </a:rPr>
              <a:t>illness: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2242" y="2230754"/>
            <a:ext cx="62991" cy="62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2205" y="2171445"/>
            <a:ext cx="8872010" cy="237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09064" y="2384805"/>
            <a:ext cx="885444" cy="183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82242" y="2719958"/>
            <a:ext cx="62991" cy="62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7064" y="2768600"/>
            <a:ext cx="30480" cy="72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7064" y="2743200"/>
            <a:ext cx="138049" cy="2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17064" y="2674620"/>
            <a:ext cx="30480" cy="68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24633" y="2768345"/>
            <a:ext cx="30480" cy="722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24633" y="2674366"/>
            <a:ext cx="30480" cy="684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48458" y="2674366"/>
            <a:ext cx="751586" cy="2270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82242" y="2997326"/>
            <a:ext cx="62991" cy="62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00935" y="2951733"/>
            <a:ext cx="159893" cy="1662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21026" y="2951733"/>
            <a:ext cx="629666" cy="2270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82242" y="3274695"/>
            <a:ext cx="62991" cy="629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17064" y="3369309"/>
            <a:ext cx="108331" cy="266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17064" y="3229610"/>
            <a:ext cx="30480" cy="139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07310" y="3229101"/>
            <a:ext cx="720597" cy="1692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82242" y="3550539"/>
            <a:ext cx="62991" cy="629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54657" y="3530346"/>
            <a:ext cx="30480" cy="1408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00935" y="3504946"/>
            <a:ext cx="137668" cy="25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98801" y="3491229"/>
            <a:ext cx="524510" cy="1830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27658" y="3900042"/>
            <a:ext cx="75488" cy="754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45260" y="3825366"/>
            <a:ext cx="3142615" cy="2884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62170" y="3825366"/>
            <a:ext cx="436117" cy="2228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09464" y="3959616"/>
            <a:ext cx="65633" cy="215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16016" y="3844544"/>
            <a:ext cx="1629029" cy="2729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45630" y="3841750"/>
            <a:ext cx="1019428" cy="20650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007095" y="4015547"/>
            <a:ext cx="28277" cy="2902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82242" y="4210430"/>
            <a:ext cx="62991" cy="629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17064" y="4164800"/>
            <a:ext cx="30446" cy="16628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40254" y="4151121"/>
            <a:ext cx="616838" cy="1830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82242" y="4487798"/>
            <a:ext cx="62991" cy="629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917064" y="4442205"/>
            <a:ext cx="170561" cy="1662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180463" y="4428490"/>
            <a:ext cx="3777741" cy="2377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82242" y="4765166"/>
            <a:ext cx="62991" cy="629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11857" y="4716398"/>
            <a:ext cx="118364" cy="17246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11248" y="4716398"/>
            <a:ext cx="620521" cy="1724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82242" y="5041010"/>
            <a:ext cx="62991" cy="629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900935" y="4995417"/>
            <a:ext cx="159893" cy="1662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121026" y="4981702"/>
            <a:ext cx="773938" cy="18300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682242" y="5318378"/>
            <a:ext cx="62991" cy="6299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917064" y="5367020"/>
            <a:ext cx="30480" cy="723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917064" y="5341620"/>
            <a:ext cx="94996" cy="254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917064" y="5298440"/>
            <a:ext cx="30480" cy="431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917064" y="5273040"/>
            <a:ext cx="105918" cy="254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102739" y="5272023"/>
            <a:ext cx="758945" cy="22783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82242" y="5595734"/>
            <a:ext cx="62991" cy="630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17064" y="5690870"/>
            <a:ext cx="112268" cy="254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17064" y="5643879"/>
            <a:ext cx="30480" cy="4699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917064" y="5618479"/>
            <a:ext cx="96901" cy="254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917064" y="5575300"/>
            <a:ext cx="30480" cy="4317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917064" y="5549900"/>
            <a:ext cx="107823" cy="254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114930" y="5549391"/>
            <a:ext cx="864107" cy="17011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217" y="416051"/>
            <a:ext cx="9583102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3922" y="1233932"/>
            <a:ext cx="1533245" cy="309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8880" y="2317750"/>
            <a:ext cx="4645660" cy="459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pc="-5" b="1">
                <a:latin typeface="Corbel"/>
                <a:cs typeface="Corbel"/>
              </a:rPr>
              <a:t>Language or cultural</a:t>
            </a:r>
            <a:r>
              <a:rPr dirty="0" spc="-10" b="1">
                <a:latin typeface="Corbel"/>
                <a:cs typeface="Corbel"/>
              </a:rPr>
              <a:t> factors:</a:t>
            </a:r>
          </a:p>
        </p:txBody>
      </p:sp>
      <p:sp>
        <p:nvSpPr>
          <p:cNvPr id="5" name="object 5"/>
          <p:cNvSpPr/>
          <p:nvPr/>
        </p:nvSpPr>
        <p:spPr>
          <a:xfrm>
            <a:off x="1684908" y="2933826"/>
            <a:ext cx="75438" cy="75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11350" y="2878327"/>
            <a:ext cx="2749804" cy="203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45990" y="2862833"/>
            <a:ext cx="1229740" cy="284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66282" y="2859151"/>
            <a:ext cx="3855719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1409" y="2862833"/>
            <a:ext cx="954532" cy="2192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84908" y="4230751"/>
            <a:ext cx="75438" cy="75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16302" y="4159758"/>
            <a:ext cx="1705102" cy="2192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69990" y="4230115"/>
            <a:ext cx="248792" cy="1488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03745" y="4156075"/>
            <a:ext cx="2066925" cy="2228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53220" y="4175252"/>
            <a:ext cx="991997" cy="269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812273" y="4071239"/>
            <a:ext cx="1005840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w</a:t>
            </a:r>
            <a:r>
              <a:rPr dirty="0" sz="2400" spc="-10">
                <a:solidFill>
                  <a:srgbClr val="FFFF00"/>
                </a:solidFill>
                <a:latin typeface="Corbel"/>
                <a:cs typeface="Corbel"/>
              </a:rPr>
              <a:t>i</a:t>
            </a:r>
            <a:r>
              <a:rPr dirty="0" sz="2400" spc="-5">
                <a:solidFill>
                  <a:srgbClr val="FFFF00"/>
                </a:solidFill>
                <a:latin typeface="Corbel"/>
                <a:cs typeface="Corbel"/>
              </a:rPr>
              <a:t>t</a:t>
            </a:r>
            <a:r>
              <a:rPr dirty="0" sz="2400" spc="-15">
                <a:solidFill>
                  <a:srgbClr val="FFFF00"/>
                </a:solidFill>
                <a:latin typeface="Corbel"/>
                <a:cs typeface="Corbel"/>
              </a:rPr>
              <a:t>h</a:t>
            </a:r>
            <a:r>
              <a:rPr dirty="0" sz="2400" spc="-5">
                <a:solidFill>
                  <a:srgbClr val="FFFF00"/>
                </a:solidFill>
                <a:latin typeface="Corbel"/>
                <a:cs typeface="Corbel"/>
              </a:rPr>
              <a:t>o</a:t>
            </a:r>
            <a:r>
              <a:rPr dirty="0" sz="2400" spc="5">
                <a:solidFill>
                  <a:srgbClr val="FFFF00"/>
                </a:solidFill>
                <a:latin typeface="Corbel"/>
                <a:cs typeface="Corbel"/>
              </a:rPr>
              <a:t>u</a:t>
            </a: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t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8880" y="3613530"/>
            <a:ext cx="5012690" cy="1183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FFFF00"/>
                </a:solidFill>
                <a:latin typeface="Corbel"/>
                <a:cs typeface="Corbel"/>
              </a:rPr>
              <a:t>Hazardous</a:t>
            </a:r>
            <a:r>
              <a:rPr dirty="0" sz="2800" spc="-45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attitudes:</a:t>
            </a:r>
            <a:endParaRPr sz="2800">
              <a:latin typeface="Corbel"/>
              <a:cs typeface="Corbel"/>
            </a:endParaRPr>
          </a:p>
          <a:p>
            <a:pPr marL="2498090">
              <a:lnSpc>
                <a:spcPts val="2735"/>
              </a:lnSpc>
              <a:spcBef>
                <a:spcPts val="244"/>
              </a:spcBef>
            </a:pP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perform</a:t>
            </a:r>
            <a:r>
              <a:rPr dirty="0" sz="2400" spc="-114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procedures</a:t>
            </a:r>
            <a:endParaRPr sz="2400">
              <a:latin typeface="Corbel"/>
              <a:cs typeface="Corbel"/>
            </a:endParaRPr>
          </a:p>
          <a:p>
            <a:pPr marL="698500">
              <a:lnSpc>
                <a:spcPts val="2735"/>
              </a:lnSpc>
            </a:pPr>
            <a:r>
              <a:rPr dirty="0" sz="2400" spc="-5">
                <a:solidFill>
                  <a:srgbClr val="FFFF00"/>
                </a:solidFill>
                <a:latin typeface="Corbel"/>
                <a:cs typeface="Corbel"/>
              </a:rPr>
              <a:t>supervision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7028" y="4488941"/>
            <a:ext cx="1089299" cy="288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89017" y="4488941"/>
            <a:ext cx="807847" cy="2192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86653" y="4488941"/>
            <a:ext cx="3569843" cy="2847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038" y="723645"/>
            <a:ext cx="7140638" cy="64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840" y="1772158"/>
            <a:ext cx="3015615" cy="459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pc="-5" b="1">
                <a:latin typeface="Corbel"/>
                <a:cs typeface="Corbel"/>
              </a:rPr>
              <a:t>Incident</a:t>
            </a:r>
            <a:r>
              <a:rPr dirty="0" spc="-40" b="1">
                <a:latin typeface="Corbel"/>
                <a:cs typeface="Corbel"/>
              </a:rPr>
              <a:t> </a:t>
            </a:r>
            <a:r>
              <a:rPr dirty="0" spc="-10" b="1">
                <a:latin typeface="Corbel"/>
                <a:cs typeface="Corbel"/>
              </a:rPr>
              <a:t>reporting</a:t>
            </a:r>
          </a:p>
        </p:txBody>
      </p:sp>
      <p:sp>
        <p:nvSpPr>
          <p:cNvPr id="4" name="object 4"/>
          <p:cNvSpPr/>
          <p:nvPr/>
        </p:nvSpPr>
        <p:spPr>
          <a:xfrm>
            <a:off x="983957" y="2351658"/>
            <a:ext cx="75463" cy="75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1638" y="2280666"/>
            <a:ext cx="4216755" cy="28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555" y="2573273"/>
            <a:ext cx="2135530" cy="288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55289" y="2573273"/>
            <a:ext cx="434721" cy="219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88689" y="2573273"/>
            <a:ext cx="1166240" cy="288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9555" y="2862198"/>
            <a:ext cx="1448714" cy="222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64917" y="2865882"/>
            <a:ext cx="1234312" cy="284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78709" y="2865882"/>
            <a:ext cx="1271419" cy="2192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10475" y="3158489"/>
            <a:ext cx="3136734" cy="2192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57065" y="3158489"/>
            <a:ext cx="828675" cy="2192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18666" y="3451097"/>
            <a:ext cx="3576599" cy="288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79213" y="3451097"/>
            <a:ext cx="754761" cy="2192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73471" y="3581664"/>
            <a:ext cx="65633" cy="215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10475" y="3759200"/>
            <a:ext cx="2227160" cy="2729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97840" y="4528184"/>
            <a:ext cx="4292600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20" b="1">
                <a:solidFill>
                  <a:srgbClr val="FFFF00"/>
                </a:solidFill>
                <a:latin typeface="Corbel"/>
                <a:cs typeface="Corbel"/>
              </a:rPr>
              <a:t>Root </a:t>
            </a:r>
            <a:r>
              <a:rPr dirty="0" sz="2800" spc="-10" b="1">
                <a:solidFill>
                  <a:srgbClr val="FFFF00"/>
                </a:solidFill>
                <a:latin typeface="Corbel"/>
                <a:cs typeface="Corbel"/>
              </a:rPr>
              <a:t>Cause</a:t>
            </a:r>
            <a:r>
              <a:rPr dirty="0" sz="2800" spc="-210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Corbel"/>
                <a:cs typeface="Corbel"/>
              </a:rPr>
              <a:t>Analysis(RCA):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3957" y="5107051"/>
            <a:ext cx="75463" cy="754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21638" y="5036058"/>
            <a:ext cx="3736568" cy="2884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10475" y="5328665"/>
            <a:ext cx="3615397" cy="2847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83957" y="5756287"/>
            <a:ext cx="75463" cy="754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21638" y="5697944"/>
            <a:ext cx="522833" cy="20657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14957" y="5681573"/>
            <a:ext cx="3806210" cy="2884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19555" y="5977902"/>
            <a:ext cx="1168171" cy="2192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69152" y="1807464"/>
            <a:ext cx="5407152" cy="44592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19901" y="1957920"/>
            <a:ext cx="5033899" cy="40867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56401" y="1894420"/>
            <a:ext cx="5161280" cy="4213860"/>
          </a:xfrm>
          <a:custGeom>
            <a:avLst/>
            <a:gdLst/>
            <a:ahLst/>
            <a:cxnLst/>
            <a:rect l="l" t="t" r="r" b="b"/>
            <a:pathLst>
              <a:path w="5161280" h="4213860">
                <a:moveTo>
                  <a:pt x="0" y="4213733"/>
                </a:moveTo>
                <a:lnTo>
                  <a:pt x="5160899" y="4213733"/>
                </a:lnTo>
                <a:lnTo>
                  <a:pt x="5160899" y="0"/>
                </a:lnTo>
                <a:lnTo>
                  <a:pt x="0" y="0"/>
                </a:lnTo>
                <a:lnTo>
                  <a:pt x="0" y="4213733"/>
                </a:lnTo>
                <a:close/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975" y="874394"/>
            <a:ext cx="1907857" cy="255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88995" y="1019996"/>
            <a:ext cx="76462" cy="37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00248" y="874394"/>
            <a:ext cx="3485006" cy="331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9442" y="1952244"/>
            <a:ext cx="81864" cy="819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6091" y="1893061"/>
            <a:ext cx="198780" cy="216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75207" y="1888998"/>
            <a:ext cx="294386" cy="286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04899" y="2016840"/>
            <a:ext cx="71211" cy="23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00022" y="1951608"/>
            <a:ext cx="588136" cy="2325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0510" y="2016840"/>
            <a:ext cx="71211" cy="234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16175" y="1871217"/>
            <a:ext cx="4947539" cy="3169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06767" y="2016840"/>
            <a:ext cx="71211" cy="234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24495" y="1875282"/>
            <a:ext cx="2928620" cy="312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86904" y="2192273"/>
            <a:ext cx="3860558" cy="308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63286" y="2268601"/>
            <a:ext cx="293370" cy="1615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60289" y="2192273"/>
            <a:ext cx="5027687" cy="312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95781" y="2505201"/>
            <a:ext cx="8339607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95781" y="2826257"/>
            <a:ext cx="8850401" cy="2378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2865" y="3143250"/>
            <a:ext cx="5601312" cy="237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92265" y="3143250"/>
            <a:ext cx="1786254" cy="312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55101" y="3143250"/>
            <a:ext cx="2122551" cy="3088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6271" y="3456178"/>
            <a:ext cx="9064828" cy="3129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04658" y="3777234"/>
            <a:ext cx="10076737" cy="3088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04658" y="4110990"/>
            <a:ext cx="2017433" cy="29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86904" y="4407153"/>
            <a:ext cx="10140212" cy="3129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05471" y="4804536"/>
            <a:ext cx="293357" cy="1615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02461" y="4728209"/>
            <a:ext cx="9828403" cy="3129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05636" y="5041138"/>
            <a:ext cx="4997907" cy="3169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98666" y="5121528"/>
            <a:ext cx="124841" cy="157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32601" y="5041138"/>
            <a:ext cx="3867923" cy="3008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95781" y="5362194"/>
            <a:ext cx="7163714" cy="3129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9442" y="5882690"/>
            <a:ext cx="81864" cy="818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86904" y="5805665"/>
            <a:ext cx="4257687" cy="3089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29173" y="5882043"/>
            <a:ext cx="457835" cy="1614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83275" y="5805665"/>
            <a:ext cx="1351152" cy="30890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005" y="759713"/>
            <a:ext cx="3343770" cy="447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084" y="1014732"/>
            <a:ext cx="133896" cy="6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59680" y="759713"/>
            <a:ext cx="6090666" cy="580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8537" y="2504567"/>
            <a:ext cx="87909" cy="88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7716" y="2417572"/>
            <a:ext cx="4855070" cy="340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4249" y="2805938"/>
            <a:ext cx="1343304" cy="331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8537" y="3399154"/>
            <a:ext cx="87909" cy="88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87716" y="3312159"/>
            <a:ext cx="2101202" cy="340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5217" y="3316478"/>
            <a:ext cx="1809877" cy="331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88915" y="3312159"/>
            <a:ext cx="996823" cy="2597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8537" y="3909695"/>
            <a:ext cx="87909" cy="880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80426" y="3827017"/>
            <a:ext cx="2659291" cy="336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00800" y="1825625"/>
            <a:ext cx="5486400" cy="39401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422" y="594233"/>
            <a:ext cx="1498727" cy="38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1371600"/>
            <a:ext cx="10515600" cy="519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3034283"/>
            <a:ext cx="8107680" cy="813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98992" y="3038855"/>
            <a:ext cx="1330452" cy="813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7417" y="2692019"/>
            <a:ext cx="6887463" cy="480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221" y="732027"/>
            <a:ext cx="5394591" cy="648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0337" y="1992502"/>
            <a:ext cx="87922" cy="88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9516" y="1905507"/>
            <a:ext cx="5888990" cy="336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4908" y="2423286"/>
            <a:ext cx="75438" cy="75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1764" y="2348610"/>
            <a:ext cx="3868801" cy="222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84908" y="2816479"/>
            <a:ext cx="75438" cy="75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2526" y="2741802"/>
            <a:ext cx="9127617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1001" y="3074670"/>
            <a:ext cx="2534158" cy="2735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43933" y="3110102"/>
            <a:ext cx="1728215" cy="252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84908" y="3537330"/>
            <a:ext cx="75438" cy="754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21764" y="3462654"/>
            <a:ext cx="5319649" cy="288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84908" y="3930522"/>
            <a:ext cx="75438" cy="754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22526" y="3855846"/>
            <a:ext cx="8467110" cy="288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20494" y="4185030"/>
            <a:ext cx="2728595" cy="2228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84908" y="4652898"/>
            <a:ext cx="75438" cy="754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22526" y="4578222"/>
            <a:ext cx="9062994" cy="292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1455" y="4981447"/>
            <a:ext cx="785390" cy="1488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84908" y="5373751"/>
            <a:ext cx="75438" cy="754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2526" y="5302758"/>
            <a:ext cx="2880106" cy="2847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24476" y="5433324"/>
            <a:ext cx="65633" cy="215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31028" y="5302758"/>
            <a:ext cx="5129784" cy="2884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84908" y="5766955"/>
            <a:ext cx="75438" cy="754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22526" y="5695962"/>
            <a:ext cx="6656958" cy="2847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221" y="732027"/>
            <a:ext cx="3601097" cy="49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27658" y="2301367"/>
            <a:ext cx="75488" cy="75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5325" y="2230373"/>
            <a:ext cx="491998" cy="219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46097" y="2245867"/>
            <a:ext cx="3890644" cy="272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29197" y="2230373"/>
            <a:ext cx="1717928" cy="219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55457" y="2230373"/>
            <a:ext cx="2668905" cy="284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4150" y="2486405"/>
            <a:ext cx="1913382" cy="2192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77005" y="2486405"/>
            <a:ext cx="914273" cy="288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litigation</a:t>
            </a:r>
            <a:r>
              <a:rPr dirty="0" spc="-40"/>
              <a:t> </a:t>
            </a:r>
            <a:r>
              <a:rPr dirty="0" spc="-5"/>
              <a:t>costs</a:t>
            </a:r>
          </a:p>
        </p:txBody>
      </p:sp>
      <p:sp>
        <p:nvSpPr>
          <p:cNvPr id="11" name="object 11"/>
          <p:cNvSpPr/>
          <p:nvPr/>
        </p:nvSpPr>
        <p:spPr>
          <a:xfrm>
            <a:off x="1227658" y="3323971"/>
            <a:ext cx="75488" cy="75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64563" y="3252978"/>
            <a:ext cx="2269871" cy="284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24985" y="3252978"/>
            <a:ext cx="2475865" cy="288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375019" y="3164459"/>
            <a:ext cx="1475740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legal</a:t>
            </a:r>
            <a:r>
              <a:rPr dirty="0" sz="2400" spc="-95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00"/>
                </a:solidFill>
                <a:latin typeface="Corbel"/>
                <a:cs typeface="Corbel"/>
              </a:rPr>
              <a:t>action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09814" y="3268471"/>
            <a:ext cx="896619" cy="2729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92793" y="3252978"/>
            <a:ext cx="974598" cy="2192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2405" y="3505327"/>
            <a:ext cx="1837690" cy="2884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84041" y="3509009"/>
            <a:ext cx="957326" cy="2847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27658" y="4346575"/>
            <a:ext cx="75488" cy="754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46022" y="4275582"/>
            <a:ext cx="2359025" cy="2847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75353" y="4275582"/>
            <a:ext cx="1091184" cy="2847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57470" y="4275582"/>
            <a:ext cx="3778123" cy="2884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23350" y="4271898"/>
            <a:ext cx="1191005" cy="2884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62405" y="4531614"/>
            <a:ext cx="2497475" cy="28841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59301" y="4531614"/>
            <a:ext cx="531749" cy="2192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27658" y="4985130"/>
            <a:ext cx="75488" cy="7543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63802" y="4910454"/>
            <a:ext cx="9017762" cy="292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46022" y="5170170"/>
            <a:ext cx="982472" cy="2192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27658" y="5623699"/>
            <a:ext cx="75488" cy="754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63294" y="5549010"/>
            <a:ext cx="9626473" cy="2884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63802" y="5808738"/>
            <a:ext cx="1160145" cy="2847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822" y="732027"/>
            <a:ext cx="7066356" cy="648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643" y="1452245"/>
            <a:ext cx="1379855" cy="42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600" spc="-5" b="1">
                <a:solidFill>
                  <a:srgbClr val="FFFF00"/>
                </a:solidFill>
                <a:latin typeface="Corbel"/>
                <a:cs typeface="Corbel"/>
              </a:rPr>
              <a:t>H</a:t>
            </a:r>
            <a:r>
              <a:rPr dirty="0" sz="2600" spc="5" b="1">
                <a:solidFill>
                  <a:srgbClr val="FFFF00"/>
                </a:solidFill>
                <a:latin typeface="Corbel"/>
                <a:cs typeface="Corbel"/>
              </a:rPr>
              <a:t>a</a:t>
            </a:r>
            <a:r>
              <a:rPr dirty="0" sz="2600" b="1">
                <a:solidFill>
                  <a:srgbClr val="FFFF00"/>
                </a:solidFill>
                <a:latin typeface="Corbel"/>
                <a:cs typeface="Corbel"/>
              </a:rPr>
              <a:t>z</a:t>
            </a:r>
            <a:r>
              <a:rPr dirty="0" sz="2600" spc="5" b="1">
                <a:solidFill>
                  <a:srgbClr val="FFFF00"/>
                </a:solidFill>
                <a:latin typeface="Corbel"/>
                <a:cs typeface="Corbel"/>
              </a:rPr>
              <a:t>a</a:t>
            </a:r>
            <a:r>
              <a:rPr dirty="0" sz="2600" b="1">
                <a:solidFill>
                  <a:srgbClr val="FFFF00"/>
                </a:solidFill>
                <a:latin typeface="Corbel"/>
                <a:cs typeface="Corbel"/>
              </a:rPr>
              <a:t>rd: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3185" y="1548257"/>
            <a:ext cx="5642610" cy="308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28915" y="1452245"/>
            <a:ext cx="3333115" cy="42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>
                <a:solidFill>
                  <a:srgbClr val="FFFF00"/>
                </a:solidFill>
                <a:latin typeface="Corbel"/>
                <a:cs typeface="Corbel"/>
              </a:rPr>
              <a:t>potential to cause</a:t>
            </a:r>
            <a:r>
              <a:rPr dirty="0" sz="2600" spc="-3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600" spc="-5">
                <a:solidFill>
                  <a:srgbClr val="FFFF00"/>
                </a:solidFill>
                <a:latin typeface="Corbel"/>
                <a:cs typeface="Corbel"/>
              </a:rPr>
              <a:t>harm,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5936" y="1861185"/>
            <a:ext cx="9334068" cy="31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4958" y="2220722"/>
            <a:ext cx="1205141" cy="2703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4186" y="2628264"/>
            <a:ext cx="69037" cy="689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19783" y="2563241"/>
            <a:ext cx="2792729" cy="2639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4186" y="2958973"/>
            <a:ext cx="69037" cy="68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19783" y="2893948"/>
            <a:ext cx="2530602" cy="200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84186" y="3291204"/>
            <a:ext cx="69037" cy="68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14069" y="3237864"/>
            <a:ext cx="718185" cy="188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52219" y="4066921"/>
            <a:ext cx="2591054" cy="3558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30648" y="4102480"/>
            <a:ext cx="6155562" cy="312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99643" y="3956050"/>
            <a:ext cx="2926715" cy="137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3000" b="1">
                <a:solidFill>
                  <a:srgbClr val="FFFF00"/>
                </a:solidFill>
                <a:latin typeface="Corbel"/>
                <a:cs typeface="Corbel"/>
              </a:rPr>
              <a:t>Risk: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b="1">
                <a:solidFill>
                  <a:srgbClr val="FFFF00"/>
                </a:solidFill>
                <a:latin typeface="Corbel"/>
                <a:cs typeface="Corbel"/>
              </a:rPr>
              <a:t>Risk</a:t>
            </a:r>
            <a:r>
              <a:rPr dirty="0" sz="2600" spc="-70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600" spc="-5" b="1">
                <a:solidFill>
                  <a:srgbClr val="FFFF00"/>
                </a:solidFill>
                <a:latin typeface="Corbel"/>
                <a:cs typeface="Corbel"/>
              </a:rPr>
              <a:t>Management: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98798" y="4997577"/>
            <a:ext cx="6998970" cy="316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6193" y="5314569"/>
            <a:ext cx="10370491" cy="3129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6081" y="5631573"/>
            <a:ext cx="4231665" cy="3169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561" y="723645"/>
            <a:ext cx="8226145" cy="657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9137" y="4548251"/>
            <a:ext cx="87909" cy="88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9642" y="4480305"/>
            <a:ext cx="1213002" cy="321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8850" y="4461255"/>
            <a:ext cx="4705984" cy="340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14209" y="4465573"/>
            <a:ext cx="2081403" cy="336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97847" y="4506848"/>
            <a:ext cx="293750" cy="2141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37743" y="2317750"/>
            <a:ext cx="9958705" cy="28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83992A"/>
              </a:buClr>
              <a:buFont typeface="Arial"/>
              <a:buChar char="•"/>
              <a:tabLst>
                <a:tab pos="241300" algn="l"/>
                <a:tab pos="5291455" algn="l"/>
              </a:tabLst>
            </a:pP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Improve organizational</a:t>
            </a:r>
            <a:r>
              <a:rPr dirty="0" sz="2800" spc="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800" spc="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client	safety</a:t>
            </a:r>
            <a:endParaRPr sz="2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83992A"/>
              </a:buClr>
              <a:buFont typeface="Arial"/>
              <a:buChar char="•"/>
              <a:tabLst>
                <a:tab pos="241300" algn="l"/>
                <a:tab pos="2137410" algn="l"/>
                <a:tab pos="3639820" algn="l"/>
              </a:tabLst>
            </a:pP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Identify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and	minimize	the risks and liability</a:t>
            </a:r>
            <a:r>
              <a:rPr dirty="0" sz="28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losses</a:t>
            </a:r>
            <a:endParaRPr sz="2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83992A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Protect 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the organization</a:t>
            </a:r>
            <a:r>
              <a:rPr dirty="0" sz="28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resources</a:t>
            </a:r>
            <a:endParaRPr sz="2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83992A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Support </a:t>
            </a:r>
            <a:r>
              <a:rPr dirty="0" sz="2800" spc="-15">
                <a:solidFill>
                  <a:srgbClr val="FFFFFF"/>
                </a:solidFill>
                <a:latin typeface="Corbel"/>
                <a:cs typeface="Corbel"/>
              </a:rPr>
              <a:t>regulatory,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accreditation</a:t>
            </a:r>
            <a:r>
              <a:rPr dirty="0" sz="2800" spc="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compliance</a:t>
            </a:r>
            <a:endParaRPr sz="2800">
              <a:latin typeface="Corbel"/>
              <a:cs typeface="Corbel"/>
            </a:endParaRPr>
          </a:p>
          <a:p>
            <a:pPr algn="r" marR="5080">
              <a:lnSpc>
                <a:spcPts val="3190"/>
              </a:lnSpc>
              <a:spcBef>
                <a:spcPts val="660"/>
              </a:spcBef>
            </a:pPr>
            <a:r>
              <a:rPr dirty="0" sz="2800" spc="-5">
                <a:solidFill>
                  <a:srgbClr val="FFFF00"/>
                </a:solidFill>
                <a:latin typeface="Corbel"/>
                <a:cs typeface="Corbel"/>
              </a:rPr>
              <a:t>reduce</a:t>
            </a:r>
            <a:endParaRPr sz="2800">
              <a:latin typeface="Corbel"/>
              <a:cs typeface="Corbel"/>
            </a:endParaRPr>
          </a:p>
          <a:p>
            <a:pPr marL="240665">
              <a:lnSpc>
                <a:spcPts val="3190"/>
              </a:lnSpc>
            </a:pPr>
            <a:r>
              <a:rPr dirty="0" sz="2800" spc="-5">
                <a:solidFill>
                  <a:srgbClr val="FFFF00"/>
                </a:solidFill>
                <a:latin typeface="Corbel"/>
                <a:cs typeface="Corbel"/>
              </a:rPr>
              <a:t>adverse</a:t>
            </a:r>
            <a:r>
              <a:rPr dirty="0" sz="2800" spc="-7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Corbel"/>
                <a:cs typeface="Corbel"/>
              </a:rPr>
              <a:t>events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2394" y="4849621"/>
            <a:ext cx="507110" cy="255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87775" y="4849621"/>
            <a:ext cx="2260219" cy="331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73342" y="4845303"/>
            <a:ext cx="1846969" cy="3360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252" y="759713"/>
            <a:ext cx="9596831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8374" y="1905507"/>
            <a:ext cx="3012123" cy="340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30191" y="1905507"/>
            <a:ext cx="597281" cy="259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50840" y="2061850"/>
            <a:ext cx="76462" cy="25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3871" y="1927860"/>
            <a:ext cx="2087372" cy="313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55382" y="1909826"/>
            <a:ext cx="3944367" cy="3360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6563" y="2293873"/>
            <a:ext cx="957072" cy="255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40507" y="2293873"/>
            <a:ext cx="697103" cy="2553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27048" y="2892298"/>
            <a:ext cx="134899" cy="1647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00302" y="3023207"/>
            <a:ext cx="32942" cy="338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64005" y="2801620"/>
            <a:ext cx="1094358" cy="3360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39517" y="2805938"/>
            <a:ext cx="1140333" cy="3186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38313" y="3398520"/>
            <a:ext cx="134048" cy="1690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23161" y="3533747"/>
            <a:ext cx="32942" cy="338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48257" y="3335528"/>
            <a:ext cx="954786" cy="2363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94736" y="3312159"/>
            <a:ext cx="5460872" cy="3360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23225" y="3909059"/>
            <a:ext cx="131737" cy="2406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03350" y="4044287"/>
            <a:ext cx="32942" cy="338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68577" y="3827017"/>
            <a:ext cx="1037337" cy="2553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13863" y="3827017"/>
            <a:ext cx="2956687" cy="3186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27391" y="4425441"/>
            <a:ext cx="155384" cy="2317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24686" y="4556350"/>
            <a:ext cx="32942" cy="338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51305" y="4358132"/>
            <a:ext cx="954786" cy="2363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97785" y="4339082"/>
            <a:ext cx="4564889" cy="3360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80147" y="4339082"/>
            <a:ext cx="869060" cy="25539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25917" y="4334764"/>
            <a:ext cx="1697862" cy="2597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011156" y="4380357"/>
            <a:ext cx="463296" cy="2141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37449" y="4741164"/>
            <a:ext cx="1424216" cy="3180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65425" y="4723129"/>
            <a:ext cx="1136650" cy="2553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252" y="767333"/>
            <a:ext cx="9596831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45248" y="1996185"/>
            <a:ext cx="206171" cy="164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4216" y="1905507"/>
            <a:ext cx="2312162" cy="336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241" y="2417572"/>
            <a:ext cx="8648369" cy="340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096" y="2933826"/>
            <a:ext cx="75437" cy="75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20647" y="2862833"/>
            <a:ext cx="2819780" cy="2847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3096" y="3327019"/>
            <a:ext cx="75437" cy="75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40713" y="3256026"/>
            <a:ext cx="4198747" cy="284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03096" y="3720210"/>
            <a:ext cx="75437" cy="75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40713" y="3649217"/>
            <a:ext cx="3372739" cy="2847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3096" y="4111878"/>
            <a:ext cx="75437" cy="754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20647" y="4037203"/>
            <a:ext cx="5586095" cy="2884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252" y="767333"/>
            <a:ext cx="9596831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6513" y="1991867"/>
            <a:ext cx="134023" cy="169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1336" y="1905507"/>
            <a:ext cx="6701929" cy="336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SAC </a:t>
            </a:r>
            <a:r>
              <a:rPr dirty="0" spc="-10"/>
              <a:t>(Severity Assessment </a:t>
            </a:r>
            <a:r>
              <a:rPr dirty="0" spc="-20"/>
              <a:t>Code)</a:t>
            </a:r>
            <a:r>
              <a:rPr dirty="0" spc="-240"/>
              <a:t> </a:t>
            </a:r>
            <a:r>
              <a:rPr dirty="0" spc="-5"/>
              <a:t>Score:</a:t>
            </a:r>
          </a:p>
        </p:txBody>
      </p:sp>
      <p:sp>
        <p:nvSpPr>
          <p:cNvPr id="6" name="object 6"/>
          <p:cNvSpPr/>
          <p:nvPr/>
        </p:nvSpPr>
        <p:spPr>
          <a:xfrm>
            <a:off x="1471802" y="2932429"/>
            <a:ext cx="8979797" cy="336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1261" y="3312159"/>
            <a:ext cx="9346057" cy="3360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1261" y="3700779"/>
            <a:ext cx="3302762" cy="340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11890" cy="6857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122"/>
            <a:ext cx="11572958" cy="6019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252" y="767333"/>
            <a:ext cx="9596831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23225" y="1991867"/>
            <a:ext cx="131737" cy="240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350" y="1909826"/>
            <a:ext cx="4265041" cy="255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4197" y="2810600"/>
            <a:ext cx="10538789" cy="3101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561" y="768858"/>
            <a:ext cx="1625955" cy="456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84220" y="1013967"/>
            <a:ext cx="329056" cy="206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5070" y="732027"/>
            <a:ext cx="2792730" cy="493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1519301"/>
            <a:ext cx="1275715" cy="4279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600" b="1">
                <a:latin typeface="Corbel"/>
                <a:cs typeface="Corbel"/>
              </a:rPr>
              <a:t>Errors</a:t>
            </a:r>
            <a:r>
              <a:rPr dirty="0" sz="2600" spc="-105" b="1">
                <a:latin typeface="Corbel"/>
                <a:cs typeface="Corbel"/>
              </a:rPr>
              <a:t> </a:t>
            </a:r>
            <a:r>
              <a:rPr dirty="0" sz="2600" b="1">
                <a:latin typeface="Corbel"/>
                <a:cs typeface="Corbel"/>
              </a:rPr>
              <a:t>: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84907" y="1632204"/>
            <a:ext cx="1382395" cy="221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34232" y="1519301"/>
            <a:ext cx="3053715" cy="42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40380" algn="l"/>
              </a:tabLst>
            </a:pPr>
            <a:r>
              <a:rPr dirty="0" sz="2600" b="1" u="heavy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600" b="1" u="heavy">
                <a:solidFill>
                  <a:srgbClr val="FFFF00"/>
                </a:solidFill>
                <a:latin typeface="Corbel"/>
                <a:cs typeface="Corbel"/>
              </a:rPr>
              <a:t>	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2298" y="1611375"/>
            <a:ext cx="2923540" cy="312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82458" y="1932432"/>
            <a:ext cx="3615474" cy="308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51653" y="1932432"/>
            <a:ext cx="1517027" cy="237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8239" y="2196719"/>
            <a:ext cx="3665220" cy="198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73581" y="2245360"/>
            <a:ext cx="4588154" cy="316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7242" y="2769870"/>
            <a:ext cx="81864" cy="819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52740" y="2688844"/>
            <a:ext cx="3187687" cy="312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1699" y="3138932"/>
            <a:ext cx="69087" cy="689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38554" y="3073907"/>
            <a:ext cx="4568317" cy="2639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01699" y="3471164"/>
            <a:ext cx="69087" cy="689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38554" y="3520440"/>
            <a:ext cx="22225" cy="825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38554" y="3500120"/>
            <a:ext cx="98932" cy="20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38554" y="3441700"/>
            <a:ext cx="22225" cy="584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38554" y="3421379"/>
            <a:ext cx="108712" cy="20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68601" y="3406140"/>
            <a:ext cx="4211066" cy="2639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41806" y="4157853"/>
            <a:ext cx="56591" cy="566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91463" y="4104640"/>
            <a:ext cx="843026" cy="2134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17547" y="4096003"/>
            <a:ext cx="2921889" cy="2278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16939" y="4691379"/>
            <a:ext cx="1793239" cy="42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600" spc="-5" b="1">
                <a:solidFill>
                  <a:srgbClr val="FFFF00"/>
                </a:solidFill>
                <a:latin typeface="Corbel"/>
                <a:cs typeface="Corbel"/>
              </a:rPr>
              <a:t>Violations: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79902" y="4786884"/>
            <a:ext cx="2708021" cy="3088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83424" y="5103876"/>
            <a:ext cx="4693754" cy="3088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63078" y="5416803"/>
            <a:ext cx="5189334" cy="3129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73581" y="5733783"/>
            <a:ext cx="973226" cy="2418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96100" y="1565719"/>
            <a:ext cx="4457700" cy="46112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269" y="423672"/>
            <a:ext cx="9569996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6076" y="1095755"/>
            <a:ext cx="2995815" cy="447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0737" y="1992502"/>
            <a:ext cx="87909" cy="88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8176" y="1909826"/>
            <a:ext cx="3094050" cy="336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96441" y="2774315"/>
            <a:ext cx="1844675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 spc="-5" b="1">
                <a:solidFill>
                  <a:srgbClr val="FFFF00"/>
                </a:solidFill>
                <a:latin typeface="Corbel"/>
                <a:cs typeface="Corbel"/>
              </a:rPr>
              <a:t>An</a:t>
            </a:r>
            <a:r>
              <a:rPr dirty="0" sz="2400" spc="-85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rbel"/>
                <a:cs typeface="Corbel"/>
              </a:rPr>
              <a:t>incident: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5276" y="2933192"/>
            <a:ext cx="245872" cy="148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39033" y="2933192"/>
            <a:ext cx="273684" cy="148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09469" y="2898267"/>
            <a:ext cx="1019832" cy="183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05121" y="2862833"/>
            <a:ext cx="4413884" cy="2192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28988" y="2862833"/>
            <a:ext cx="827023" cy="2192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58467" y="3192017"/>
            <a:ext cx="4632198" cy="284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74994" y="3227451"/>
            <a:ext cx="453898" cy="1837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33031" y="3192017"/>
            <a:ext cx="4204462" cy="2847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51736" y="3521202"/>
            <a:ext cx="996970" cy="288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92375" y="3707698"/>
            <a:ext cx="28277" cy="290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96441" y="4219320"/>
            <a:ext cx="2961005" cy="3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 b="1">
                <a:solidFill>
                  <a:srgbClr val="FFFF00"/>
                </a:solidFill>
                <a:latin typeface="Corbel"/>
                <a:cs typeface="Corbel"/>
              </a:rPr>
              <a:t>Incident</a:t>
            </a:r>
            <a:r>
              <a:rPr dirty="0" sz="2400" spc="-80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orbel"/>
                <a:cs typeface="Corbel"/>
              </a:rPr>
              <a:t>monitoring: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32147" y="4303903"/>
            <a:ext cx="694816" cy="2228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99990" y="4307585"/>
            <a:ext cx="1894459" cy="2192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72681" y="4303903"/>
            <a:ext cx="3328289" cy="292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51736" y="4636770"/>
            <a:ext cx="1699640" cy="28841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58311" y="4636770"/>
            <a:ext cx="4144771" cy="2884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01128" y="4636770"/>
            <a:ext cx="3683147" cy="2884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25257" y="5099430"/>
            <a:ext cx="75476" cy="754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43608" y="5028438"/>
            <a:ext cx="1653413" cy="2847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93774" y="5024754"/>
            <a:ext cx="2306088" cy="29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97016" y="5024754"/>
            <a:ext cx="3710813" cy="2884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398507" y="5063871"/>
            <a:ext cx="755776" cy="2493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60880" y="5357621"/>
            <a:ext cx="1102360" cy="21920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55697" y="5357621"/>
            <a:ext cx="2042794" cy="2192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818" y="475862"/>
            <a:ext cx="10264440" cy="5700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269" y="423672"/>
            <a:ext cx="9569996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6076" y="1095755"/>
            <a:ext cx="2995815" cy="447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2637" y="1992502"/>
            <a:ext cx="87909" cy="88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2799" y="1909826"/>
            <a:ext cx="1227569" cy="255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06447" y="1945894"/>
            <a:ext cx="1077976" cy="219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7157" y="2933826"/>
            <a:ext cx="75463" cy="75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4813" y="2879217"/>
            <a:ext cx="160020" cy="202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79448" y="2862833"/>
            <a:ext cx="4315460" cy="288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00571" y="2862833"/>
            <a:ext cx="1655318" cy="284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54060" y="2862833"/>
            <a:ext cx="2604897" cy="2847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1891" y="3192017"/>
            <a:ext cx="2451354" cy="288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42334" y="3227451"/>
            <a:ext cx="452374" cy="1837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00371" y="3207511"/>
            <a:ext cx="873125" cy="2692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1729" y="3638930"/>
            <a:ext cx="62991" cy="629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68638" y="3638422"/>
            <a:ext cx="298108" cy="1819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07641" y="3579621"/>
            <a:ext cx="2310637" cy="2407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04892" y="3592576"/>
            <a:ext cx="1006602" cy="2247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83630" y="3579621"/>
            <a:ext cx="3068320" cy="237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23325" y="3576573"/>
            <a:ext cx="1224533" cy="1860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87157" y="4669663"/>
            <a:ext cx="75463" cy="754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24813" y="4598670"/>
            <a:ext cx="1519809" cy="2847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84119" y="4729236"/>
            <a:ext cx="65633" cy="215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82417" y="4594986"/>
            <a:ext cx="2280178" cy="2228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63540" y="4598670"/>
            <a:ext cx="1736999" cy="2192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01483" y="4594986"/>
            <a:ext cx="3312795" cy="292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13742" y="4963286"/>
            <a:ext cx="805075" cy="1837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19401" y="4924171"/>
            <a:ext cx="1334770" cy="22288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09161" y="4924171"/>
            <a:ext cx="4400295" cy="2921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97342" y="4927853"/>
            <a:ext cx="1873503" cy="28473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269" y="423672"/>
            <a:ext cx="9569996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6076" y="1095755"/>
            <a:ext cx="2995815" cy="447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437" y="1992502"/>
            <a:ext cx="87909" cy="88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0074" y="1905507"/>
            <a:ext cx="5848282" cy="340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9243" y="2774315"/>
            <a:ext cx="1997075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400" b="1">
                <a:latin typeface="Corbel"/>
                <a:cs typeface="Corbel"/>
              </a:rPr>
              <a:t>A </a:t>
            </a:r>
            <a:r>
              <a:rPr dirty="0" sz="2400" spc="-5" b="1">
                <a:latin typeface="Corbel"/>
                <a:cs typeface="Corbel"/>
              </a:rPr>
              <a:t>complaint</a:t>
            </a:r>
            <a:r>
              <a:rPr dirty="0" sz="2400" spc="-60" b="1">
                <a:latin typeface="Corbel"/>
                <a:cs typeface="Corbel"/>
              </a:rPr>
              <a:t> </a:t>
            </a:r>
            <a:r>
              <a:rPr dirty="0" sz="2400" b="1">
                <a:latin typeface="Corbel"/>
                <a:cs typeface="Corbel"/>
              </a:rPr>
              <a:t>: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9521" y="2859151"/>
            <a:ext cx="7967345" cy="288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2691" y="3192017"/>
            <a:ext cx="4844796" cy="284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37957" y="4049395"/>
            <a:ext cx="75476" cy="75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8247" y="3974719"/>
            <a:ext cx="2136775" cy="288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11321" y="3978402"/>
            <a:ext cx="2342388" cy="288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29782" y="3978402"/>
            <a:ext cx="3680587" cy="2884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04983" y="4048759"/>
            <a:ext cx="565150" cy="214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4436" y="4323079"/>
            <a:ext cx="1937892" cy="2037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95928" y="4307585"/>
            <a:ext cx="3808856" cy="288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52918" y="4494083"/>
            <a:ext cx="28277" cy="290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7957" y="5163439"/>
            <a:ext cx="75476" cy="754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8247" y="5092446"/>
            <a:ext cx="4878451" cy="2847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38772" y="5088763"/>
            <a:ext cx="1152398" cy="2228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57972" y="5092446"/>
            <a:ext cx="3491992" cy="2847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56308" y="5421629"/>
            <a:ext cx="525653" cy="2192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69845" y="5421629"/>
            <a:ext cx="1795271" cy="2192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63796" y="5421629"/>
            <a:ext cx="1224406" cy="2884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561" y="723645"/>
            <a:ext cx="6240627" cy="64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29042" y="2327148"/>
            <a:ext cx="81851" cy="81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5641" y="2246122"/>
            <a:ext cx="5654420" cy="31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9042" y="3136392"/>
            <a:ext cx="81851" cy="81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7485" y="3055366"/>
            <a:ext cx="4629785" cy="31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9042" y="3944111"/>
            <a:ext cx="81851" cy="819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7485" y="3863085"/>
            <a:ext cx="4990973" cy="312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9042" y="4753355"/>
            <a:ext cx="81851" cy="819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7485" y="4672329"/>
            <a:ext cx="1987677" cy="3169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66465" y="4817952"/>
            <a:ext cx="71211" cy="234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72255" y="4714875"/>
            <a:ext cx="1631950" cy="2583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9042" y="5562600"/>
            <a:ext cx="81851" cy="819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7485" y="5485638"/>
            <a:ext cx="2451607" cy="3088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269" y="423672"/>
            <a:ext cx="9569996" cy="58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6076" y="1095755"/>
            <a:ext cx="2995815" cy="447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8880" y="1805685"/>
            <a:ext cx="5259705" cy="459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pc="-5" b="1">
                <a:latin typeface="Corbel"/>
                <a:cs typeface="Corbel"/>
              </a:rPr>
              <a:t>Fitness-to-practice</a:t>
            </a:r>
            <a:r>
              <a:rPr dirty="0" b="1">
                <a:latin typeface="Corbel"/>
                <a:cs typeface="Corbel"/>
              </a:rPr>
              <a:t> </a:t>
            </a:r>
            <a:r>
              <a:rPr dirty="0" spc="-10" b="1">
                <a:latin typeface="Corbel"/>
                <a:cs typeface="Corbel"/>
              </a:rPr>
              <a:t>requirements</a:t>
            </a:r>
          </a:p>
        </p:txBody>
      </p:sp>
      <p:sp>
        <p:nvSpPr>
          <p:cNvPr id="5" name="object 5"/>
          <p:cNvSpPr/>
          <p:nvPr/>
        </p:nvSpPr>
        <p:spPr>
          <a:xfrm>
            <a:off x="1684908" y="2423286"/>
            <a:ext cx="75438" cy="75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2460" y="2352294"/>
            <a:ext cx="1807082" cy="284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84908" y="2816479"/>
            <a:ext cx="75438" cy="75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15160" y="2741802"/>
            <a:ext cx="5082413" cy="288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84908" y="3208147"/>
            <a:ext cx="75438" cy="75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02460" y="3153536"/>
            <a:ext cx="425216" cy="2028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06904" y="3137154"/>
            <a:ext cx="555878" cy="2847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3460" y="3152648"/>
            <a:ext cx="1203705" cy="2729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65497" y="3137154"/>
            <a:ext cx="2197861" cy="2847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64706" y="3133470"/>
            <a:ext cx="1662958" cy="288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20354" y="3137154"/>
            <a:ext cx="2247773" cy="2847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18080" y="3466338"/>
            <a:ext cx="862838" cy="2735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82138" y="3462654"/>
            <a:ext cx="1763140" cy="292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38370" y="3501771"/>
            <a:ext cx="1041272" cy="183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64605" y="3466338"/>
            <a:ext cx="733551" cy="2192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39442" y="4698110"/>
            <a:ext cx="62991" cy="629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66898" y="4638802"/>
            <a:ext cx="1455420" cy="240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39442" y="5036439"/>
            <a:ext cx="62991" cy="629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74264" y="4977129"/>
            <a:ext cx="2432685" cy="2407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19141" y="4986401"/>
            <a:ext cx="60452" cy="2124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39442" y="5373242"/>
            <a:ext cx="62991" cy="629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58135" y="5313934"/>
            <a:ext cx="1463928" cy="1830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129" y="741172"/>
            <a:ext cx="3916464" cy="64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0337" y="3015107"/>
            <a:ext cx="87922" cy="88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7038" y="2928111"/>
            <a:ext cx="9107296" cy="340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6563" y="3312159"/>
            <a:ext cx="9717405" cy="336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6563" y="3696208"/>
            <a:ext cx="7909052" cy="3229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480931" y="3700526"/>
            <a:ext cx="969011" cy="255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73181" y="3913759"/>
            <a:ext cx="61975" cy="105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56678" y="4084573"/>
            <a:ext cx="7200276" cy="3360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685" y="741172"/>
            <a:ext cx="3940289" cy="493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0337" y="1992502"/>
            <a:ext cx="87922" cy="88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9516" y="1905507"/>
            <a:ext cx="7197216" cy="340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13596" y="2061850"/>
            <a:ext cx="76462" cy="25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25738" y="1909826"/>
            <a:ext cx="1968500" cy="331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6563" y="2293873"/>
            <a:ext cx="9504553" cy="331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7738" y="2677922"/>
            <a:ext cx="880491" cy="255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95092" y="2829946"/>
            <a:ext cx="76462" cy="25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08123" y="2673604"/>
            <a:ext cx="4089019" cy="3360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44005" y="2829946"/>
            <a:ext cx="76462" cy="25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57034" y="2695955"/>
            <a:ext cx="1904492" cy="237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30337" y="3783203"/>
            <a:ext cx="87922" cy="880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9516" y="3700526"/>
            <a:ext cx="5720461" cy="3360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30337" y="4293742"/>
            <a:ext cx="87922" cy="880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9516" y="4211065"/>
            <a:ext cx="8753221" cy="3360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46149" y="4599685"/>
            <a:ext cx="4428998" cy="3074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221" y="741172"/>
            <a:ext cx="6744347" cy="64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0337" y="1992502"/>
            <a:ext cx="87922" cy="88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9516" y="1905507"/>
            <a:ext cx="3190621" cy="340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07001" y="2061850"/>
            <a:ext cx="76462" cy="25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20030" y="1909826"/>
            <a:ext cx="5381625" cy="3360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6563" y="2289555"/>
            <a:ext cx="9234042" cy="340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6088" y="2673604"/>
            <a:ext cx="9597136" cy="340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6088" y="3080004"/>
            <a:ext cx="1212214" cy="3136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30337" y="3656710"/>
            <a:ext cx="87922" cy="88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9516" y="3569715"/>
            <a:ext cx="6487922" cy="34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30337" y="4677790"/>
            <a:ext cx="87922" cy="880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69516" y="4590796"/>
            <a:ext cx="8105649" cy="3403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56563" y="4983734"/>
            <a:ext cx="6028436" cy="3360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217" y="416051"/>
            <a:ext cx="10108247" cy="5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5446" y="1095755"/>
            <a:ext cx="4815941" cy="447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4991" y="1910714"/>
            <a:ext cx="63042" cy="62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4911" y="1848357"/>
            <a:ext cx="4350512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9864" y="2061717"/>
            <a:ext cx="2012823" cy="240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4991" y="2463926"/>
            <a:ext cx="63042" cy="62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1135" y="2417572"/>
            <a:ext cx="2557144" cy="224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4991" y="2805302"/>
            <a:ext cx="63042" cy="62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135" y="2745994"/>
            <a:ext cx="1901825" cy="237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24991" y="3145154"/>
            <a:ext cx="63042" cy="629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61135" y="3085845"/>
            <a:ext cx="1872868" cy="2377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56609" y="3082798"/>
            <a:ext cx="732027" cy="2438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80002" y="3096386"/>
            <a:ext cx="302513" cy="2179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24991" y="3485007"/>
            <a:ext cx="63042" cy="629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1135" y="3425697"/>
            <a:ext cx="3127120" cy="2377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24991" y="3826383"/>
            <a:ext cx="63042" cy="62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1135" y="3767073"/>
            <a:ext cx="3535553" cy="240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80210" y="4097401"/>
            <a:ext cx="53466" cy="535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00935" y="4044315"/>
            <a:ext cx="3679063" cy="2048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13763" y="4228338"/>
            <a:ext cx="3375914" cy="2021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13127" y="4407027"/>
            <a:ext cx="2011552" cy="2048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80210" y="4703953"/>
            <a:ext cx="53466" cy="535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15160" y="4653534"/>
            <a:ext cx="3114166" cy="2021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58536" y="4746289"/>
            <a:ext cx="46600" cy="1532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27497" y="4703571"/>
            <a:ext cx="360044" cy="1056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13127" y="4834890"/>
            <a:ext cx="643255" cy="15570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80210" y="5130672"/>
            <a:ext cx="53466" cy="5359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15160" y="5077586"/>
            <a:ext cx="2631566" cy="1583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80210" y="5376036"/>
            <a:ext cx="53466" cy="5359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15160" y="5322951"/>
            <a:ext cx="4059554" cy="2048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07285" y="5506973"/>
            <a:ext cx="3370453" cy="2048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80210" y="5801245"/>
            <a:ext cx="53466" cy="535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15160" y="5750839"/>
            <a:ext cx="2536063" cy="1556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62396" y="1691055"/>
            <a:ext cx="5799582" cy="398322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561" y="723645"/>
            <a:ext cx="8858859" cy="64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4501" y="1528213"/>
            <a:ext cx="9919738" cy="4797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217" y="416051"/>
            <a:ext cx="10108247" cy="5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5446" y="1103375"/>
            <a:ext cx="4815941" cy="447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9042" y="1923288"/>
            <a:ext cx="81851" cy="81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7485" y="1846326"/>
            <a:ext cx="2496439" cy="308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5833" y="2123694"/>
            <a:ext cx="3430778" cy="308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6530" y="2401061"/>
            <a:ext cx="1381887" cy="308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9042" y="2881883"/>
            <a:ext cx="81851" cy="819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7485" y="2804922"/>
            <a:ext cx="4498467" cy="312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4310" y="3082289"/>
            <a:ext cx="3976242" cy="312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55419" y="3355594"/>
            <a:ext cx="816737" cy="312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9042" y="3840479"/>
            <a:ext cx="81851" cy="81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67485" y="3763517"/>
            <a:ext cx="3404107" cy="308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4310" y="4036821"/>
            <a:ext cx="3900804" cy="312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55419" y="4318253"/>
            <a:ext cx="1872869" cy="237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9042" y="4800600"/>
            <a:ext cx="81851" cy="819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7485" y="4723638"/>
            <a:ext cx="3404107" cy="3088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55419" y="5001005"/>
            <a:ext cx="1477772" cy="3088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29042" y="5481828"/>
            <a:ext cx="81851" cy="819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45641" y="5400802"/>
            <a:ext cx="4328668" cy="31295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42466" y="5682221"/>
            <a:ext cx="4291457" cy="3089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00800" y="1628444"/>
            <a:ext cx="4258817" cy="48600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466" y="449452"/>
            <a:ext cx="2575674" cy="55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27010" y="1970404"/>
            <a:ext cx="72453" cy="72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4310" y="1902205"/>
            <a:ext cx="904621" cy="210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62631" y="1902205"/>
            <a:ext cx="3974490" cy="273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21957" y="1898650"/>
            <a:ext cx="804799" cy="213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09433" y="1898650"/>
            <a:ext cx="3110357" cy="280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2913" y="2217673"/>
            <a:ext cx="875157" cy="2104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7010" y="2729357"/>
            <a:ext cx="72453" cy="723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45767" y="2661157"/>
            <a:ext cx="1652171" cy="273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97225" y="2661157"/>
            <a:ext cx="6368288" cy="273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84273" y="3107308"/>
            <a:ext cx="72389" cy="72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02205" y="3039110"/>
            <a:ext cx="668401" cy="2104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73095" y="3039110"/>
            <a:ext cx="2376551" cy="2733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84273" y="3486784"/>
            <a:ext cx="72389" cy="723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15541" y="3415029"/>
            <a:ext cx="1944116" cy="276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84273" y="3866260"/>
            <a:ext cx="72389" cy="723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5541" y="3798061"/>
            <a:ext cx="1424714" cy="2104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30270" y="3798061"/>
            <a:ext cx="4216527" cy="273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84273" y="4244213"/>
            <a:ext cx="72389" cy="723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21510" y="4176014"/>
            <a:ext cx="1124077" cy="273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27248" y="4176014"/>
            <a:ext cx="1617852" cy="2104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84273" y="4623689"/>
            <a:ext cx="72389" cy="723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21510" y="4571238"/>
            <a:ext cx="1081941" cy="1946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8292" y="4555490"/>
            <a:ext cx="1278762" cy="2104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60366" y="4555490"/>
            <a:ext cx="1047109" cy="2768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27010" y="5065648"/>
            <a:ext cx="72453" cy="723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64310" y="4993894"/>
            <a:ext cx="4461002" cy="2804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18021" y="4997450"/>
            <a:ext cx="1489836" cy="21043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612253" y="4997450"/>
            <a:ext cx="3181350" cy="2768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62913" y="5312917"/>
            <a:ext cx="1548511" cy="27688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15817" y="5312917"/>
            <a:ext cx="3660775" cy="27688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14311" y="5491939"/>
            <a:ext cx="27146" cy="2786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27010" y="5824550"/>
            <a:ext cx="72453" cy="72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64310" y="5756402"/>
            <a:ext cx="4316857" cy="27688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58002" y="5756402"/>
            <a:ext cx="2348992" cy="2733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287257" y="5756402"/>
            <a:ext cx="2464435" cy="2733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53641" y="6071870"/>
            <a:ext cx="1489075" cy="27331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31998" y="6071870"/>
            <a:ext cx="1337944" cy="27688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454652" y="6068301"/>
            <a:ext cx="2557145" cy="2140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90918" y="6071870"/>
            <a:ext cx="3579495" cy="2733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149" y="769619"/>
            <a:ext cx="2839199" cy="61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29042" y="1952244"/>
            <a:ext cx="81851" cy="81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7485" y="1875282"/>
            <a:ext cx="861948" cy="237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73757" y="2016840"/>
            <a:ext cx="71211" cy="23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79548" y="1871217"/>
            <a:ext cx="8280146" cy="312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5419" y="2188210"/>
            <a:ext cx="4629277" cy="312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9042" y="2712720"/>
            <a:ext cx="81851" cy="819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7485" y="2635757"/>
            <a:ext cx="9375648" cy="312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55527" y="2952750"/>
            <a:ext cx="3187465" cy="308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29042" y="3474720"/>
            <a:ext cx="81851" cy="819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59357" y="3393694"/>
            <a:ext cx="9472168" cy="312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55419" y="3753230"/>
            <a:ext cx="2875153" cy="2703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9042" y="4235196"/>
            <a:ext cx="81851" cy="819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46530" y="4154170"/>
            <a:ext cx="9245610" cy="3169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55419" y="4471161"/>
            <a:ext cx="6976236" cy="312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29042" y="4995671"/>
            <a:ext cx="81851" cy="819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7485" y="4914646"/>
            <a:ext cx="7984617" cy="3169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55527" y="5231638"/>
            <a:ext cx="8398910" cy="3169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55419" y="5548629"/>
            <a:ext cx="7527925" cy="3169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7001" y="839266"/>
            <a:ext cx="7640828" cy="5210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561" y="723645"/>
            <a:ext cx="8858859" cy="64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3093" y="2010664"/>
            <a:ext cx="100787" cy="100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7038" y="1937766"/>
            <a:ext cx="244475" cy="265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09750" y="1915922"/>
            <a:ext cx="1620392" cy="292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46855" y="1910969"/>
            <a:ext cx="6912483" cy="390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503916" y="1932813"/>
            <a:ext cx="180085" cy="335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33093" y="3141472"/>
            <a:ext cx="100787" cy="100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47927" y="3046729"/>
            <a:ext cx="1842389" cy="292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11220" y="3046729"/>
            <a:ext cx="1047241" cy="292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56079" y="3435730"/>
            <a:ext cx="2190115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3000" spc="-10" b="1">
                <a:solidFill>
                  <a:srgbClr val="FFFF00"/>
                </a:solidFill>
                <a:latin typeface="Corbel"/>
                <a:cs typeface="Corbel"/>
              </a:rPr>
              <a:t>Rule-based</a:t>
            </a:r>
            <a:r>
              <a:rPr dirty="0" sz="3000" spc="-10">
                <a:solidFill>
                  <a:srgbClr val="FFFF00"/>
                </a:solidFill>
                <a:latin typeface="Corbel"/>
                <a:cs typeface="Corbel"/>
              </a:rPr>
              <a:t>,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0871" y="3546602"/>
            <a:ext cx="1438275" cy="2740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63159" y="3546602"/>
            <a:ext cx="1654683" cy="3605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43444" y="3546602"/>
            <a:ext cx="1520952" cy="3558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40055" y="4013453"/>
            <a:ext cx="7567444" cy="288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656079" y="4778629"/>
            <a:ext cx="3213100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3000" spc="-5" b="1">
                <a:solidFill>
                  <a:srgbClr val="FFFF00"/>
                </a:solidFill>
                <a:latin typeface="Corbel"/>
                <a:cs typeface="Corbel"/>
              </a:rPr>
              <a:t>Knowledge-based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020" y="5118100"/>
            <a:ext cx="66420" cy="1130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45583" y="4889246"/>
            <a:ext cx="1093089" cy="2740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61353" y="4889246"/>
            <a:ext cx="4044696" cy="2740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14905" y="5345048"/>
            <a:ext cx="1086485" cy="2297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02101" y="5296027"/>
            <a:ext cx="1427988" cy="2787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15434" y="5320029"/>
            <a:ext cx="932561" cy="2547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08701" y="5533816"/>
            <a:ext cx="35346" cy="362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01016" y="5767590"/>
            <a:ext cx="4683907" cy="2884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91477" y="5763869"/>
            <a:ext cx="2155063" cy="2229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249409" y="5783071"/>
            <a:ext cx="1201420" cy="2037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561" y="723645"/>
            <a:ext cx="8858859" cy="64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3093" y="2576067"/>
            <a:ext cx="100787" cy="100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5452" y="2481326"/>
            <a:ext cx="648335" cy="292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69541" y="2655589"/>
            <a:ext cx="87619" cy="288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13051" y="2481326"/>
            <a:ext cx="939291" cy="292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4179" y="2476373"/>
            <a:ext cx="5303012" cy="297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0242" y="3078988"/>
            <a:ext cx="100837" cy="100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6176" y="2979292"/>
            <a:ext cx="9138539" cy="390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33093" y="4209796"/>
            <a:ext cx="100787" cy="1007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5452" y="4115053"/>
            <a:ext cx="648335" cy="292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69541" y="4289318"/>
            <a:ext cx="87619" cy="2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3051" y="4115053"/>
            <a:ext cx="939291" cy="292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46450" y="2362961"/>
            <a:ext cx="941705" cy="2157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FF00"/>
                </a:solidFill>
                <a:latin typeface="Corbel"/>
                <a:cs typeface="Corbel"/>
              </a:rPr>
              <a:t>slips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FF00"/>
                </a:solidFill>
                <a:latin typeface="Corbel"/>
                <a:cs typeface="Corbel"/>
              </a:rPr>
              <a:t>laps</a:t>
            </a:r>
            <a:r>
              <a:rPr dirty="0" sz="3200" b="1">
                <a:solidFill>
                  <a:srgbClr val="FFFF00"/>
                </a:solidFill>
                <a:latin typeface="Corbel"/>
                <a:cs typeface="Corbel"/>
              </a:rPr>
              <a:t>e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77435" y="4110101"/>
            <a:ext cx="6177788" cy="2975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90242" y="4712715"/>
            <a:ext cx="100837" cy="1007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176" y="4613021"/>
            <a:ext cx="3524504" cy="3900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67350" y="4613021"/>
            <a:ext cx="3603371" cy="3900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90228" y="4617973"/>
            <a:ext cx="2029587" cy="2926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7098" y="5056885"/>
            <a:ext cx="1938527" cy="2926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273" y="723645"/>
            <a:ext cx="6787311" cy="64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6079" y="2031745"/>
            <a:ext cx="87909" cy="88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3531" y="1949069"/>
            <a:ext cx="1594065" cy="336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8580" y="2379979"/>
            <a:ext cx="65963" cy="66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5105" y="2317876"/>
            <a:ext cx="3084448" cy="252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4911" y="2538729"/>
            <a:ext cx="2537714" cy="195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2564" y="2765932"/>
            <a:ext cx="2105152" cy="2491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65346" y="2765932"/>
            <a:ext cx="1008633" cy="191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5325" y="2989960"/>
            <a:ext cx="1424305" cy="2523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38580" y="3340100"/>
            <a:ext cx="65963" cy="66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4469" y="3274821"/>
            <a:ext cx="2760345" cy="1950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54911" y="3502025"/>
            <a:ext cx="851026" cy="2491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6079" y="3929126"/>
            <a:ext cx="87909" cy="88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00988" y="3865498"/>
            <a:ext cx="1602892" cy="2363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38580" y="4277359"/>
            <a:ext cx="65963" cy="66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75105" y="4212082"/>
            <a:ext cx="2977007" cy="2523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5325" y="4439284"/>
            <a:ext cx="2991993" cy="2491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54911" y="4663313"/>
            <a:ext cx="2767329" cy="2523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54911" y="4887340"/>
            <a:ext cx="490892" cy="1918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34158" y="4900929"/>
            <a:ext cx="405130" cy="1783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18410" y="4900929"/>
            <a:ext cx="1111630" cy="2355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65419" y="5111369"/>
            <a:ext cx="1351821" cy="2523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38580" y="5459984"/>
            <a:ext cx="65963" cy="660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75105" y="5412232"/>
            <a:ext cx="533145" cy="1774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84451" y="5394705"/>
            <a:ext cx="2684653" cy="19502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71167" y="5621934"/>
            <a:ext cx="1304798" cy="2523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96078" y="2080005"/>
            <a:ext cx="75437" cy="754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32297" y="2009013"/>
            <a:ext cx="1380871" cy="21920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51246" y="2459227"/>
            <a:ext cx="66039" cy="660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87720" y="2397125"/>
            <a:ext cx="3316224" cy="2491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67527" y="2716148"/>
            <a:ext cx="1116202" cy="16090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51246" y="3099307"/>
            <a:ext cx="66039" cy="66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87720" y="3034029"/>
            <a:ext cx="3530346" cy="2555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439782" y="3151418"/>
            <a:ext cx="57429" cy="188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83909" y="3322065"/>
            <a:ext cx="1713991" cy="25234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72196" y="3336290"/>
            <a:ext cx="57150" cy="2198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808721" y="3349371"/>
            <a:ext cx="1099057" cy="1672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76410" y="3609721"/>
            <a:ext cx="3425196" cy="2164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82385" y="3856609"/>
            <a:ext cx="2514218" cy="21361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196078" y="4309617"/>
            <a:ext cx="75437" cy="7543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23280" y="4238625"/>
            <a:ext cx="757682" cy="21920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651246" y="4688840"/>
            <a:ext cx="66039" cy="660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887720" y="4623561"/>
            <a:ext cx="2770631" cy="1950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651246" y="5040884"/>
            <a:ext cx="66039" cy="660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887720" y="4975605"/>
            <a:ext cx="1935263" cy="25234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36485" y="6520040"/>
            <a:ext cx="66675" cy="9949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10221" y="6491160"/>
            <a:ext cx="39293" cy="1180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56728" y="6520040"/>
            <a:ext cx="120078" cy="9949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82433" y="6491160"/>
            <a:ext cx="39293" cy="11809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33779" y="6518173"/>
            <a:ext cx="267614" cy="10135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198225" y="6520040"/>
            <a:ext cx="58293" cy="994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803554" y="6345123"/>
            <a:ext cx="695261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SOURCE: Leape, Lucian; Lawthers, Ann G.; Brennan, </a:t>
            </a:r>
            <a:r>
              <a:rPr dirty="0" sz="1000" spc="-10">
                <a:solidFill>
                  <a:srgbClr val="FFFFFF"/>
                </a:solidFill>
                <a:latin typeface="Corbel"/>
                <a:cs typeface="Corbel"/>
              </a:rPr>
              <a:t>Troyen 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A., et al. Pr e-venting </a:t>
            </a:r>
            <a:r>
              <a:rPr dirty="0" sz="1000" spc="-10">
                <a:solidFill>
                  <a:srgbClr val="FFFFFF"/>
                </a:solidFill>
                <a:latin typeface="Corbel"/>
                <a:cs typeface="Corbel"/>
              </a:rPr>
              <a:t>Medical 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Injury. Qual </a:t>
            </a:r>
            <a:r>
              <a:rPr dirty="0" sz="1000" spc="-10">
                <a:solidFill>
                  <a:srgbClr val="FFFFFF"/>
                </a:solidFill>
                <a:latin typeface="Corbel"/>
                <a:cs typeface="Corbel"/>
              </a:rPr>
              <a:t>Rev Bull. 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19(5):144–149, 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1993.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822" y="769619"/>
            <a:ext cx="2870911" cy="61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8880" y="1805685"/>
            <a:ext cx="3030855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A clinical</a:t>
            </a:r>
            <a:r>
              <a:rPr dirty="0" sz="2800" spc="-40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incident: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5608" y="2353564"/>
            <a:ext cx="6783451" cy="336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53539" y="3252470"/>
            <a:ext cx="3337941" cy="331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5006" y="3334511"/>
            <a:ext cx="834528" cy="173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98880" y="4171569"/>
            <a:ext cx="1873250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Near</a:t>
            </a:r>
            <a:r>
              <a:rPr dirty="0" sz="2800" spc="-75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miss: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5317" y="4785614"/>
            <a:ext cx="8812149" cy="331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51888" y="5169661"/>
            <a:ext cx="6416675" cy="331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217" y="423672"/>
            <a:ext cx="9757727" cy="447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217" y="1095755"/>
            <a:ext cx="3235134" cy="454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8880" y="1805685"/>
            <a:ext cx="3063875" cy="459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pc="-5" b="1">
                <a:latin typeface="Corbel"/>
                <a:cs typeface="Corbel"/>
              </a:rPr>
              <a:t>Situations</a:t>
            </a:r>
            <a:r>
              <a:rPr dirty="0" spc="-55" b="1">
                <a:latin typeface="Corbel"/>
                <a:cs typeface="Corbel"/>
              </a:rPr>
              <a:t> </a:t>
            </a:r>
            <a:r>
              <a:rPr dirty="0" spc="-10" b="1">
                <a:latin typeface="Corbel"/>
                <a:cs typeface="Corbel"/>
              </a:rPr>
              <a:t>factors:</a:t>
            </a:r>
          </a:p>
        </p:txBody>
      </p:sp>
      <p:sp>
        <p:nvSpPr>
          <p:cNvPr id="5" name="object 5"/>
          <p:cNvSpPr/>
          <p:nvPr/>
        </p:nvSpPr>
        <p:spPr>
          <a:xfrm>
            <a:off x="1693926" y="2352294"/>
            <a:ext cx="1245235" cy="284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84908" y="2816479"/>
            <a:ext cx="75438" cy="75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16302" y="2741802"/>
            <a:ext cx="2086249" cy="292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84908" y="3208147"/>
            <a:ext cx="75438" cy="75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2526" y="3137154"/>
            <a:ext cx="3546729" cy="284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98880" y="4006722"/>
            <a:ext cx="3075940" cy="163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4325" indent="-301625">
              <a:lnSpc>
                <a:spcPct val="100000"/>
              </a:lnSpc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dirty="0" sz="2800" spc="-5" b="1">
                <a:solidFill>
                  <a:srgbClr val="FFFF00"/>
                </a:solidFill>
                <a:latin typeface="Corbel"/>
                <a:cs typeface="Corbel"/>
              </a:rPr>
              <a:t>Individual</a:t>
            </a:r>
            <a:r>
              <a:rPr dirty="0" sz="2800" spc="-30" b="1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Corbel"/>
                <a:cs typeface="Corbel"/>
              </a:rPr>
              <a:t>factors:</a:t>
            </a:r>
            <a:endParaRPr sz="2800">
              <a:latin typeface="Corbel"/>
              <a:cs typeface="Corbel"/>
            </a:endParaRPr>
          </a:p>
          <a:p>
            <a:pPr marL="469900">
              <a:lnSpc>
                <a:spcPct val="100000"/>
              </a:lnSpc>
              <a:spcBef>
                <a:spcPts val="245"/>
              </a:spcBef>
            </a:pPr>
            <a:r>
              <a:rPr dirty="0" sz="2400" spc="-5">
                <a:solidFill>
                  <a:srgbClr val="FFFF00"/>
                </a:solidFill>
                <a:latin typeface="Corbel"/>
                <a:cs typeface="Corbel"/>
              </a:rPr>
              <a:t>Examples:</a:t>
            </a:r>
            <a:endParaRPr sz="2400">
              <a:latin typeface="Corbel"/>
              <a:cs typeface="Corbel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FFFF00"/>
                </a:solidFill>
                <a:latin typeface="Corbel"/>
                <a:cs typeface="Corbel"/>
              </a:rPr>
              <a:t>Fatigue</a:t>
            </a:r>
            <a:endParaRPr sz="2400">
              <a:latin typeface="Corbel"/>
              <a:cs typeface="Corbel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FFFF00"/>
                </a:solidFill>
                <a:latin typeface="Corbel"/>
                <a:cs typeface="Corbel"/>
              </a:rPr>
              <a:t>Stress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maher</dc:creator>
  <dc:title>Learning from errors to prevent harm</dc:title>
  <dcterms:created xsi:type="dcterms:W3CDTF">2017-05-09T11:54:42Z</dcterms:created>
  <dcterms:modified xsi:type="dcterms:W3CDTF">2017-05-09T11:54:42Z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2017-05-09T00:00:00Z</vt:filetime>
  </property>
</Properties>
</file>