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	<Relationship Id="rId20" Type="http://schemas.openxmlformats.org/officeDocument/2006/relationships/slide" Target="slides/slide15.xml" />
	<Relationship Id="rId21" Type="http://schemas.openxmlformats.org/officeDocument/2006/relationships/slide" Target="slides/slide16.xml" />
	<Relationship Id="rId22" Type="http://schemas.openxmlformats.org/officeDocument/2006/relationships/slide" Target="slides/slide17.xml" />
	<Relationship Id="rId23" Type="http://schemas.openxmlformats.org/officeDocument/2006/relationships/slide" Target="slides/slide18.xml" />
	<Relationship Id="rId24" Type="http://schemas.openxmlformats.org/officeDocument/2006/relationships/slide" Target="slides/slide19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	<Relationship Id="rId3" Type="http://schemas.openxmlformats.org/officeDocument/2006/relationships/image" Target="../media/image14.jpeg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5.jpeg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6.jpeg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7.jpeg" />
	<Relationship Id="rId3" Type="http://schemas.openxmlformats.org/officeDocument/2006/relationships/image" Target="../media/image18.jpeg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9.jpeg" />
	<Relationship Id="rId3" Type="http://schemas.openxmlformats.org/officeDocument/2006/relationships/image" Target="../media/image20.jpeg" />
	<Relationship Id="rId4" Type="http://schemas.openxmlformats.org/officeDocument/2006/relationships/image" Target="../media/image21.jpeg" />
</Relationships>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2.jpeg" />
</Relationships>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3.jpeg" />
	<Relationship Id="rId3" Type="http://schemas.openxmlformats.org/officeDocument/2006/relationships/image" Target="../media/image24.jpeg" />
</Relationships>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5.jpeg" />
</Relationships>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6.jpeg" />
</Relationships>
</file>

<file path=ppt/slides/_rels/slide1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7.jpeg" />
	<Relationship Id="rId3" Type="http://schemas.openxmlformats.org/officeDocument/2006/relationships/image" Target="../media/image28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.jpeg" />
	<Relationship Id="rId3" Type="http://schemas.openxmlformats.org/officeDocument/2006/relationships/image" Target="../media/image5.jpeg" />
	<Relationship Id="rId4" Type="http://schemas.openxmlformats.org/officeDocument/2006/relationships/image" Target="../media/image6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.jpeg" />
	<Relationship Id="rId3" Type="http://schemas.openxmlformats.org/officeDocument/2006/relationships/image" Target="../media/image8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0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1.jpeg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2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74991" y="756285"/>
            <a:ext cx="3959415" cy="25908"/>
          </a:xfrm>
          <a:custGeom>
            <a:avLst/>
            <a:gdLst>
              <a:gd name="connsiteX0" fmla="*/ 0 w 3959415"/>
              <a:gd name="connsiteY0" fmla="*/ 0 h 25908"/>
              <a:gd name="connsiteX1" fmla="*/ 1319847 w 3959415"/>
              <a:gd name="connsiteY1" fmla="*/ 0 h 25908"/>
              <a:gd name="connsiteX2" fmla="*/ 2639631 w 3959415"/>
              <a:gd name="connsiteY2" fmla="*/ 0 h 25908"/>
              <a:gd name="connsiteX3" fmla="*/ 3959415 w 3959415"/>
              <a:gd name="connsiteY3" fmla="*/ 0 h 25908"/>
              <a:gd name="connsiteX4" fmla="*/ 3959415 w 3959415"/>
              <a:gd name="connsiteY4" fmla="*/ 25908 h 25908"/>
              <a:gd name="connsiteX5" fmla="*/ 2639631 w 3959415"/>
              <a:gd name="connsiteY5" fmla="*/ 25908 h 25908"/>
              <a:gd name="connsiteX6" fmla="*/ 1319847 w 3959415"/>
              <a:gd name="connsiteY6" fmla="*/ 25908 h 25908"/>
              <a:gd name="connsiteX7" fmla="*/ 0 w 3959415"/>
              <a:gd name="connsiteY7" fmla="*/ 25908 h 25908"/>
              <a:gd name="connsiteX8" fmla="*/ 0 w 3959415"/>
              <a:gd name="connsiteY8" fmla="*/ 0 h 259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959415" h="25908">
                <a:moveTo>
                  <a:pt x="0" y="0"/>
                </a:moveTo>
                <a:lnTo>
                  <a:pt x="1319847" y="0"/>
                </a:lnTo>
                <a:lnTo>
                  <a:pt x="2639631" y="0"/>
                </a:lnTo>
                <a:lnTo>
                  <a:pt x="3959415" y="0"/>
                </a:lnTo>
                <a:lnTo>
                  <a:pt x="3959415" y="25908"/>
                </a:lnTo>
                <a:lnTo>
                  <a:pt x="2639631" y="25908"/>
                </a:lnTo>
                <a:lnTo>
                  <a:pt x="1319847" y="25908"/>
                </a:lnTo>
                <a:lnTo>
                  <a:pt x="0" y="25908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723900"/>
            <a:ext cx="8191500" cy="6045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66800" y="508000"/>
            <a:ext cx="5461000" cy="298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342900" algn="l"/>
              </a:tabLst>
            </a:pPr>
            <a:r>
              <a:rPr lang="en-US" altLang="zh-CN" sz="3204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BINOCULAR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VISION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:-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342900" algn="l"/>
              </a:tabLst>
            </a:pP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Large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visual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field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342900" algn="l"/>
              </a:tabLst>
            </a:pP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cancel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effect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blind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spot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342900" algn="l"/>
              </a:tabLst>
            </a:pP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stereoscopic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vision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342900" algn="l"/>
              </a:tabLst>
            </a:pPr>
            <a:r>
              <a:rPr lang="en-US" altLang="zh-CN" sz="3206" b="1" dirty="0" smtClean="0">
                <a:solidFill>
                  <a:srgbClr val="080808"/>
                </a:solidFill>
                <a:latin typeface="Calibri" pitchFamily="18" charset="0"/>
                <a:cs typeface="Calibri" pitchFamily="18" charset="0"/>
              </a:rPr>
              <a:t>4-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80808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80808"/>
                </a:solidFill>
                <a:latin typeface="Calibri" pitchFamily="18" charset="0"/>
                <a:cs typeface="Calibri" pitchFamily="18" charset="0"/>
              </a:rPr>
              <a:t>eye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80808"/>
                </a:solidFill>
                <a:latin typeface="Calibri" pitchFamily="18" charset="0"/>
                <a:cs typeface="Calibri" pitchFamily="18" charset="0"/>
              </a:rPr>
              <a:t>lesion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80808"/>
                </a:solidFill>
                <a:latin typeface="Calibri" pitchFamily="18" charset="0"/>
                <a:cs typeface="Calibri" pitchFamily="18" charset="0"/>
              </a:rPr>
              <a:t>does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80808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80808"/>
                </a:solidFill>
                <a:latin typeface="Calibri" pitchFamily="18" charset="0"/>
                <a:cs typeface="Calibri" pitchFamily="18" charset="0"/>
              </a:rPr>
              <a:t>affect</a:t>
            </a:r>
          </a:p>
          <a:p>
            <a:pPr>
              <a:lnSpc>
                <a:spcPts val="34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4" b="1" dirty="0" smtClean="0">
                <a:solidFill>
                  <a:srgbClr val="080808"/>
                </a:solidFill>
                <a:latin typeface="Calibri" pitchFamily="18" charset="0"/>
                <a:cs typeface="Calibri" pitchFamily="18" charset="0"/>
              </a:rPr>
              <a:t>vision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58800" y="4318000"/>
            <a:ext cx="39751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Monocular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binocular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visual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fields.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-The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dashed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line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encloses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visual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field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left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eye;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58800" y="5067300"/>
            <a:ext cx="50800" cy="92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38200" y="5067300"/>
            <a:ext cx="3619500" cy="116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solid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line,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right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eye.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-The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common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area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(heart-shaped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center)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viewed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binocular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vision.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colored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areas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viewed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monocular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vision.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9199" y="1484360"/>
            <a:ext cx="2348941" cy="4824381"/>
          </a:xfrm>
          <a:custGeom>
            <a:avLst/>
            <a:gdLst>
              <a:gd name="connsiteX0" fmla="*/ 2318334 w 2348941"/>
              <a:gd name="connsiteY0" fmla="*/ 4823603 h 4824381"/>
              <a:gd name="connsiteX1" fmla="*/ 729 w 2348941"/>
              <a:gd name="connsiteY1" fmla="*/ 2472832 h 4824381"/>
              <a:gd name="connsiteX2" fmla="*/ 2204542 w 2348941"/>
              <a:gd name="connsiteY2" fmla="*/ 777 h 4824381"/>
              <a:gd name="connsiteX3" fmla="*/ 2348941 w 2348941"/>
              <a:gd name="connsiteY3" fmla="*/ 1793 h 4824381"/>
              <a:gd name="connsiteX4" fmla="*/ 2341702 w 2348941"/>
              <a:gd name="connsiteY4" fmla="*/ 202834 h 4824381"/>
              <a:gd name="connsiteX5" fmla="*/ 202794 w 2348941"/>
              <a:gd name="connsiteY5" fmla="*/ 2326020 h 4824381"/>
              <a:gd name="connsiteX6" fmla="*/ 2181174 w 2348941"/>
              <a:gd name="connsiteY6" fmla="*/ 4621469 h 4824381"/>
              <a:gd name="connsiteX7" fmla="*/ 2313508 w 2348941"/>
              <a:gd name="connsiteY7" fmla="*/ 4622435 h 4824381"/>
              <a:gd name="connsiteX8" fmla="*/ 2318334 w 2348941"/>
              <a:gd name="connsiteY8" fmla="*/ 4823603 h 48243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348941" h="4824381">
                <a:moveTo>
                  <a:pt x="2318334" y="4823603"/>
                </a:moveTo>
                <a:cubicBezTo>
                  <a:pt x="1069734" y="4857105"/>
                  <a:pt x="32136" y="3804681"/>
                  <a:pt x="729" y="2472832"/>
                </a:cubicBezTo>
                <a:cubicBezTo>
                  <a:pt x="-30678" y="1140983"/>
                  <a:pt x="956005" y="34178"/>
                  <a:pt x="2204542" y="777"/>
                </a:cubicBezTo>
                <a:cubicBezTo>
                  <a:pt x="2252675" y="-619"/>
                  <a:pt x="2300808" y="-238"/>
                  <a:pt x="2348941" y="1793"/>
                </a:cubicBezTo>
                <a:lnTo>
                  <a:pt x="2341702" y="202834"/>
                </a:lnTo>
                <a:cubicBezTo>
                  <a:pt x="1204722" y="155336"/>
                  <a:pt x="247117" y="1105804"/>
                  <a:pt x="202794" y="2326020"/>
                </a:cubicBezTo>
                <a:cubicBezTo>
                  <a:pt x="158471" y="3546236"/>
                  <a:pt x="1044207" y="4573895"/>
                  <a:pt x="2181174" y="4621469"/>
                </a:cubicBezTo>
                <a:cubicBezTo>
                  <a:pt x="2225243" y="4623311"/>
                  <a:pt x="2269439" y="4623641"/>
                  <a:pt x="2313508" y="4622435"/>
                </a:cubicBezTo>
                <a:lnTo>
                  <a:pt x="2318334" y="4823603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499" y="1471660"/>
            <a:ext cx="2374341" cy="4849781"/>
          </a:xfrm>
          <a:custGeom>
            <a:avLst/>
            <a:gdLst>
              <a:gd name="connsiteX0" fmla="*/ 2331034 w 2374341"/>
              <a:gd name="connsiteY0" fmla="*/ 4836303 h 4849781"/>
              <a:gd name="connsiteX1" fmla="*/ 13429 w 2374341"/>
              <a:gd name="connsiteY1" fmla="*/ 2485532 h 4849781"/>
              <a:gd name="connsiteX2" fmla="*/ 2217242 w 2374341"/>
              <a:gd name="connsiteY2" fmla="*/ 13477 h 4849781"/>
              <a:gd name="connsiteX3" fmla="*/ 2361641 w 2374341"/>
              <a:gd name="connsiteY3" fmla="*/ 14493 h 4849781"/>
              <a:gd name="connsiteX4" fmla="*/ 2354402 w 2374341"/>
              <a:gd name="connsiteY4" fmla="*/ 215534 h 4849781"/>
              <a:gd name="connsiteX5" fmla="*/ 215494 w 2374341"/>
              <a:gd name="connsiteY5" fmla="*/ 2338720 h 4849781"/>
              <a:gd name="connsiteX6" fmla="*/ 2193874 w 2374341"/>
              <a:gd name="connsiteY6" fmla="*/ 4634169 h 4849781"/>
              <a:gd name="connsiteX7" fmla="*/ 2326208 w 2374341"/>
              <a:gd name="connsiteY7" fmla="*/ 4635135 h 4849781"/>
              <a:gd name="connsiteX8" fmla="*/ 2331034 w 2374341"/>
              <a:gd name="connsiteY8" fmla="*/ 4836303 h 48497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374341" h="4849781">
                <a:moveTo>
                  <a:pt x="2331034" y="4836303"/>
                </a:moveTo>
                <a:cubicBezTo>
                  <a:pt x="1082434" y="4869805"/>
                  <a:pt x="44836" y="3817381"/>
                  <a:pt x="13429" y="2485532"/>
                </a:cubicBezTo>
                <a:cubicBezTo>
                  <a:pt x="-17978" y="1153683"/>
                  <a:pt x="968705" y="46878"/>
                  <a:pt x="2217242" y="13477"/>
                </a:cubicBezTo>
                <a:cubicBezTo>
                  <a:pt x="2265375" y="12080"/>
                  <a:pt x="2313508" y="12461"/>
                  <a:pt x="2361641" y="14493"/>
                </a:cubicBezTo>
                <a:lnTo>
                  <a:pt x="2354402" y="215534"/>
                </a:lnTo>
                <a:cubicBezTo>
                  <a:pt x="1217422" y="168036"/>
                  <a:pt x="259817" y="1118504"/>
                  <a:pt x="215494" y="2338720"/>
                </a:cubicBezTo>
                <a:cubicBezTo>
                  <a:pt x="171171" y="3558936"/>
                  <a:pt x="1056907" y="4586595"/>
                  <a:pt x="2193874" y="4634169"/>
                </a:cubicBezTo>
                <a:cubicBezTo>
                  <a:pt x="2237943" y="4636011"/>
                  <a:pt x="2282139" y="4636341"/>
                  <a:pt x="2326208" y="4635135"/>
                </a:cubicBezTo>
                <a:lnTo>
                  <a:pt x="2331034" y="4836303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0" y="444500"/>
            <a:ext cx="1663700" cy="215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1524000"/>
            <a:ext cx="8775700" cy="4775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172200" y="647700"/>
            <a:ext cx="10414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2540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DISTORTED</a:t>
            </a:r>
          </a:p>
          <a:p>
            <a:pPr>
              <a:lnSpc>
                <a:spcPts val="2100"/>
              </a:lnSpc>
              <a:tabLst>
                <a:tab pos="2540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CORNEA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57200" y="1092200"/>
            <a:ext cx="673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RETINA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836293" y="957072"/>
            <a:ext cx="1438656" cy="18288"/>
          </a:xfrm>
          <a:custGeom>
            <a:avLst/>
            <a:gdLst>
              <a:gd name="connsiteX0" fmla="*/ 0 w 1438656"/>
              <a:gd name="connsiteY0" fmla="*/ 0 h 18288"/>
              <a:gd name="connsiteX1" fmla="*/ 719328 w 1438656"/>
              <a:gd name="connsiteY1" fmla="*/ 0 h 18288"/>
              <a:gd name="connsiteX2" fmla="*/ 1438656 w 1438656"/>
              <a:gd name="connsiteY2" fmla="*/ 0 h 18288"/>
              <a:gd name="connsiteX3" fmla="*/ 1438656 w 1438656"/>
              <a:gd name="connsiteY3" fmla="*/ 18288 h 18288"/>
              <a:gd name="connsiteX4" fmla="*/ 719328 w 1438656"/>
              <a:gd name="connsiteY4" fmla="*/ 18288 h 18288"/>
              <a:gd name="connsiteX5" fmla="*/ 0 w 1438656"/>
              <a:gd name="connsiteY5" fmla="*/ 18288 h 18288"/>
              <a:gd name="connsiteX6" fmla="*/ 0 w 1438656"/>
              <a:gd name="connsiteY6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438656" h="18288">
                <a:moveTo>
                  <a:pt x="0" y="0"/>
                </a:moveTo>
                <a:lnTo>
                  <a:pt x="719328" y="0"/>
                </a:lnTo>
                <a:lnTo>
                  <a:pt x="1438656" y="0"/>
                </a:lnTo>
                <a:lnTo>
                  <a:pt x="1438656" y="18288"/>
                </a:lnTo>
                <a:lnTo>
                  <a:pt x="719328" y="18288"/>
                </a:lnTo>
                <a:lnTo>
                  <a:pt x="0" y="18288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07076" y="203200"/>
            <a:ext cx="3717925" cy="3200400"/>
          </a:xfrm>
          <a:custGeom>
            <a:avLst/>
            <a:gdLst>
              <a:gd name="connsiteX0" fmla="*/ 28575 w 3717925"/>
              <a:gd name="connsiteY0" fmla="*/ 3171825 h 3200400"/>
              <a:gd name="connsiteX1" fmla="*/ 3689350 w 3717925"/>
              <a:gd name="connsiteY1" fmla="*/ 3171825 h 3200400"/>
              <a:gd name="connsiteX2" fmla="*/ 3689350 w 3717925"/>
              <a:gd name="connsiteY2" fmla="*/ 28575 h 3200400"/>
              <a:gd name="connsiteX3" fmla="*/ 28575 w 3717925"/>
              <a:gd name="connsiteY3" fmla="*/ 28575 h 3200400"/>
              <a:gd name="connsiteX4" fmla="*/ 28575 w 3717925"/>
              <a:gd name="connsiteY4" fmla="*/ 3171825 h 3200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17925" h="3200400">
                <a:moveTo>
                  <a:pt x="28575" y="3171825"/>
                </a:moveTo>
                <a:lnTo>
                  <a:pt x="3689350" y="3171825"/>
                </a:lnTo>
                <a:lnTo>
                  <a:pt x="3689350" y="28575"/>
                </a:lnTo>
                <a:lnTo>
                  <a:pt x="28575" y="28575"/>
                </a:lnTo>
                <a:lnTo>
                  <a:pt x="28575" y="3171825"/>
                </a:lnTo>
              </a:path>
            </a:pathLst>
          </a:custGeom>
          <a:solidFill>
            <a:srgbClr val="000000">
              <a:alpha val="0"/>
            </a:srgbClr>
          </a:solidFill>
          <a:ln w="508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0"/>
            <a:ext cx="8978900" cy="6591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828800" y="723900"/>
            <a:ext cx="1435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Astigmatism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" y="1054100"/>
            <a:ext cx="41656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light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rays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focus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focal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distance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01700" y="1384300"/>
            <a:ext cx="32893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more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focal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point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89913" y="816864"/>
            <a:ext cx="3919677" cy="18288"/>
          </a:xfrm>
          <a:custGeom>
            <a:avLst/>
            <a:gdLst>
              <a:gd name="connsiteX0" fmla="*/ 0 w 3919677"/>
              <a:gd name="connsiteY0" fmla="*/ 0 h 18288"/>
              <a:gd name="connsiteX1" fmla="*/ 979881 w 3919677"/>
              <a:gd name="connsiteY1" fmla="*/ 0 h 18288"/>
              <a:gd name="connsiteX2" fmla="*/ 1959813 w 3919677"/>
              <a:gd name="connsiteY2" fmla="*/ 0 h 18288"/>
              <a:gd name="connsiteX3" fmla="*/ 2939745 w 3919677"/>
              <a:gd name="connsiteY3" fmla="*/ 0 h 18288"/>
              <a:gd name="connsiteX4" fmla="*/ 3919677 w 3919677"/>
              <a:gd name="connsiteY4" fmla="*/ 0 h 18288"/>
              <a:gd name="connsiteX5" fmla="*/ 3919677 w 3919677"/>
              <a:gd name="connsiteY5" fmla="*/ 18288 h 18288"/>
              <a:gd name="connsiteX6" fmla="*/ 2939745 w 3919677"/>
              <a:gd name="connsiteY6" fmla="*/ 18288 h 18288"/>
              <a:gd name="connsiteX7" fmla="*/ 1959813 w 3919677"/>
              <a:gd name="connsiteY7" fmla="*/ 18288 h 18288"/>
              <a:gd name="connsiteX8" fmla="*/ 979881 w 3919677"/>
              <a:gd name="connsiteY8" fmla="*/ 18288 h 18288"/>
              <a:gd name="connsiteX9" fmla="*/ 0 w 3919677"/>
              <a:gd name="connsiteY9" fmla="*/ 18288 h 18288"/>
              <a:gd name="connsiteX10" fmla="*/ 0 w 3919677"/>
              <a:gd name="connsiteY10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919677" h="18288">
                <a:moveTo>
                  <a:pt x="0" y="0"/>
                </a:moveTo>
                <a:lnTo>
                  <a:pt x="979881" y="0"/>
                </a:lnTo>
                <a:lnTo>
                  <a:pt x="1959813" y="0"/>
                </a:lnTo>
                <a:lnTo>
                  <a:pt x="2939745" y="0"/>
                </a:lnTo>
                <a:lnTo>
                  <a:pt x="3919677" y="0"/>
                </a:lnTo>
                <a:lnTo>
                  <a:pt x="3919677" y="18288"/>
                </a:lnTo>
                <a:lnTo>
                  <a:pt x="2939745" y="18288"/>
                </a:lnTo>
                <a:lnTo>
                  <a:pt x="1959813" y="18288"/>
                </a:lnTo>
                <a:lnTo>
                  <a:pt x="979881" y="18288"/>
                </a:lnTo>
                <a:lnTo>
                  <a:pt x="0" y="18288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89913" y="1051560"/>
            <a:ext cx="2482545" cy="18288"/>
          </a:xfrm>
          <a:custGeom>
            <a:avLst/>
            <a:gdLst>
              <a:gd name="connsiteX0" fmla="*/ 0 w 2482545"/>
              <a:gd name="connsiteY0" fmla="*/ 0 h 18288"/>
              <a:gd name="connsiteX1" fmla="*/ 827481 w 2482545"/>
              <a:gd name="connsiteY1" fmla="*/ 0 h 18288"/>
              <a:gd name="connsiteX2" fmla="*/ 1655013 w 2482545"/>
              <a:gd name="connsiteY2" fmla="*/ 0 h 18288"/>
              <a:gd name="connsiteX3" fmla="*/ 2482545 w 2482545"/>
              <a:gd name="connsiteY3" fmla="*/ 0 h 18288"/>
              <a:gd name="connsiteX4" fmla="*/ 2482545 w 2482545"/>
              <a:gd name="connsiteY4" fmla="*/ 18287 h 18288"/>
              <a:gd name="connsiteX5" fmla="*/ 1655013 w 2482545"/>
              <a:gd name="connsiteY5" fmla="*/ 18287 h 18288"/>
              <a:gd name="connsiteX6" fmla="*/ 827481 w 2482545"/>
              <a:gd name="connsiteY6" fmla="*/ 18287 h 18288"/>
              <a:gd name="connsiteX7" fmla="*/ 0 w 2482545"/>
              <a:gd name="connsiteY7" fmla="*/ 18287 h 18288"/>
              <a:gd name="connsiteX8" fmla="*/ 0 w 2482545"/>
              <a:gd name="connsiteY8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482545" h="18288">
                <a:moveTo>
                  <a:pt x="0" y="0"/>
                </a:moveTo>
                <a:lnTo>
                  <a:pt x="827481" y="0"/>
                </a:lnTo>
                <a:lnTo>
                  <a:pt x="1655013" y="0"/>
                </a:lnTo>
                <a:lnTo>
                  <a:pt x="2482545" y="0"/>
                </a:lnTo>
                <a:lnTo>
                  <a:pt x="2482545" y="18287"/>
                </a:lnTo>
                <a:lnTo>
                  <a:pt x="1655013" y="18287"/>
                </a:lnTo>
                <a:lnTo>
                  <a:pt x="827481" y="18287"/>
                </a:lnTo>
                <a:lnTo>
                  <a:pt x="0" y="18287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7013" y="3840480"/>
            <a:ext cx="3159201" cy="30479"/>
          </a:xfrm>
          <a:custGeom>
            <a:avLst/>
            <a:gdLst>
              <a:gd name="connsiteX0" fmla="*/ 0 w 3159201"/>
              <a:gd name="connsiteY0" fmla="*/ 0 h 30479"/>
              <a:gd name="connsiteX1" fmla="*/ 1053033 w 3159201"/>
              <a:gd name="connsiteY1" fmla="*/ 0 h 30479"/>
              <a:gd name="connsiteX2" fmla="*/ 2106117 w 3159201"/>
              <a:gd name="connsiteY2" fmla="*/ 0 h 30479"/>
              <a:gd name="connsiteX3" fmla="*/ 3159201 w 3159201"/>
              <a:gd name="connsiteY3" fmla="*/ 0 h 30479"/>
              <a:gd name="connsiteX4" fmla="*/ 3159201 w 3159201"/>
              <a:gd name="connsiteY4" fmla="*/ 30479 h 30479"/>
              <a:gd name="connsiteX5" fmla="*/ 2106117 w 3159201"/>
              <a:gd name="connsiteY5" fmla="*/ 30479 h 30479"/>
              <a:gd name="connsiteX6" fmla="*/ 1053033 w 3159201"/>
              <a:gd name="connsiteY6" fmla="*/ 30479 h 30479"/>
              <a:gd name="connsiteX7" fmla="*/ 0 w 3159201"/>
              <a:gd name="connsiteY7" fmla="*/ 30479 h 30479"/>
              <a:gd name="connsiteX8" fmla="*/ 0 w 3159201"/>
              <a:gd name="connsiteY8" fmla="*/ 0 h 304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159201" h="30479">
                <a:moveTo>
                  <a:pt x="0" y="0"/>
                </a:moveTo>
                <a:lnTo>
                  <a:pt x="1053033" y="0"/>
                </a:lnTo>
                <a:lnTo>
                  <a:pt x="2106117" y="0"/>
                </a:lnTo>
                <a:lnTo>
                  <a:pt x="3159201" y="0"/>
                </a:lnTo>
                <a:lnTo>
                  <a:pt x="3159201" y="30479"/>
                </a:lnTo>
                <a:lnTo>
                  <a:pt x="2106117" y="30479"/>
                </a:lnTo>
                <a:lnTo>
                  <a:pt x="1053033" y="30479"/>
                </a:lnTo>
                <a:lnTo>
                  <a:pt x="0" y="30479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441700"/>
            <a:ext cx="3581400" cy="3213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38200" y="533400"/>
            <a:ext cx="42545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LAYERS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RETINA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(10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layers),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81100" y="812800"/>
            <a:ext cx="24765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most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important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38200" y="1117600"/>
            <a:ext cx="33782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1-Pigment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layer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vit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38200" y="1371600"/>
            <a:ext cx="42545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outermost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layer)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.what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its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value?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1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(absorb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light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prevent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its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reflection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back)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38200" y="2209800"/>
            <a:ext cx="38481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pigment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layer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stores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38200" y="2425700"/>
            <a:ext cx="4343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quantities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6" b="1" i="1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vitamin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i="1" dirty="0" smtClean="0">
                <a:solidFill>
                  <a:srgbClr val="000000"/>
                </a:solidFill>
                <a:latin typeface="Palatino Linotype" pitchFamily="18" charset="0"/>
                <a:cs typeface="Palatino Linotype" pitchFamily="18" charset="0"/>
              </a:rPr>
              <a:t>A.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38200" y="2692400"/>
            <a:ext cx="43942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vitamin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precursor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photosensitive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chemicals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rods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38200" y="3454400"/>
            <a:ext cx="31496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3600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2-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rodes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cones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38200" y="3949700"/>
            <a:ext cx="42672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their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outer&amp;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inner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segments),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1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but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bodies(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rodes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90-120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million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cones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4.5-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million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describe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their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distribution</a:t>
            </a:r>
            <a:r>
              <a:rPr lang="en-US" altLang="zh-CN" sz="1704" b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38200" y="4953000"/>
            <a:ext cx="43180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photoreceptor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responsible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capturing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light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transforming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generator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potential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nervous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38200" y="5829300"/>
            <a:ext cx="635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704" b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3937000" cy="3975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19100"/>
            <a:ext cx="4724400" cy="643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800100"/>
            <a:ext cx="3898900" cy="3644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6700" y="4559300"/>
            <a:ext cx="1689100" cy="215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1400" y="901700"/>
            <a:ext cx="3924300" cy="5740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82600" y="4610100"/>
            <a:ext cx="381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5800" y="4622800"/>
            <a:ext cx="43561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BODIES</a:t>
            </a:r>
            <a:r>
              <a:rPr lang="en-US" altLang="zh-CN" sz="9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PROCESSES</a:t>
            </a:r>
            <a:r>
              <a:rPr lang="en-US" altLang="zh-CN" sz="9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THESE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NEURONS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STACKED</a:t>
            </a:r>
            <a:r>
              <a:rPr lang="en-US" altLang="zh-CN" sz="9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ALTERNATING</a:t>
            </a:r>
            <a:r>
              <a:rPr lang="en-US" altLang="zh-CN" sz="9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LAYERS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2600" y="4800600"/>
            <a:ext cx="5143500" cy="162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2667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five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basic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classes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neurones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retina:</a:t>
            </a:r>
          </a:p>
          <a:p>
            <a:pPr>
              <a:lnSpc>
                <a:spcPts val="21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photoreceptors,</a:t>
            </a:r>
          </a:p>
          <a:p>
            <a:pPr>
              <a:lnSpc>
                <a:spcPts val="21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bipolar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cells,</a:t>
            </a:r>
          </a:p>
          <a:p>
            <a:pPr>
              <a:lnSpc>
                <a:spcPts val="21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ganglion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cells,</a:t>
            </a:r>
          </a:p>
          <a:p>
            <a:pPr>
              <a:lnSpc>
                <a:spcPts val="21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horizontal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cells,</a:t>
            </a:r>
          </a:p>
          <a:p>
            <a:pPr>
              <a:lnSpc>
                <a:spcPts val="21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amacrine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7002" y="951357"/>
            <a:ext cx="3204933" cy="22860"/>
          </a:xfrm>
          <a:custGeom>
            <a:avLst/>
            <a:gdLst>
              <a:gd name="connsiteX0" fmla="*/ 0 w 3204933"/>
              <a:gd name="connsiteY0" fmla="*/ 0 h 22860"/>
              <a:gd name="connsiteX1" fmla="*/ 1068286 w 3204933"/>
              <a:gd name="connsiteY1" fmla="*/ 0 h 22860"/>
              <a:gd name="connsiteX2" fmla="*/ 2136610 w 3204933"/>
              <a:gd name="connsiteY2" fmla="*/ 0 h 22860"/>
              <a:gd name="connsiteX3" fmla="*/ 3204933 w 3204933"/>
              <a:gd name="connsiteY3" fmla="*/ 0 h 22860"/>
              <a:gd name="connsiteX4" fmla="*/ 3204933 w 3204933"/>
              <a:gd name="connsiteY4" fmla="*/ 22859 h 22860"/>
              <a:gd name="connsiteX5" fmla="*/ 2136610 w 3204933"/>
              <a:gd name="connsiteY5" fmla="*/ 22859 h 22860"/>
              <a:gd name="connsiteX6" fmla="*/ 1068286 w 3204933"/>
              <a:gd name="connsiteY6" fmla="*/ 22859 h 22860"/>
              <a:gd name="connsiteX7" fmla="*/ 0 w 3204933"/>
              <a:gd name="connsiteY7" fmla="*/ 22859 h 22860"/>
              <a:gd name="connsiteX8" fmla="*/ 0 w 3204933"/>
              <a:gd name="connsiteY8" fmla="*/ 0 h 228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204933" h="22860">
                <a:moveTo>
                  <a:pt x="0" y="0"/>
                </a:moveTo>
                <a:lnTo>
                  <a:pt x="1068286" y="0"/>
                </a:lnTo>
                <a:lnTo>
                  <a:pt x="2136610" y="0"/>
                </a:lnTo>
                <a:lnTo>
                  <a:pt x="3204933" y="0"/>
                </a:lnTo>
                <a:lnTo>
                  <a:pt x="3204933" y="22859"/>
                </a:lnTo>
                <a:lnTo>
                  <a:pt x="2136610" y="22859"/>
                </a:lnTo>
                <a:lnTo>
                  <a:pt x="1068286" y="22859"/>
                </a:lnTo>
                <a:lnTo>
                  <a:pt x="0" y="22859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7002" y="1692021"/>
            <a:ext cx="3325330" cy="22860"/>
          </a:xfrm>
          <a:custGeom>
            <a:avLst/>
            <a:gdLst>
              <a:gd name="connsiteX0" fmla="*/ 0 w 3325330"/>
              <a:gd name="connsiteY0" fmla="*/ 0 h 22860"/>
              <a:gd name="connsiteX1" fmla="*/ 1108417 w 3325330"/>
              <a:gd name="connsiteY1" fmla="*/ 0 h 22860"/>
              <a:gd name="connsiteX2" fmla="*/ 2216874 w 3325330"/>
              <a:gd name="connsiteY2" fmla="*/ 0 h 22860"/>
              <a:gd name="connsiteX3" fmla="*/ 3325330 w 3325330"/>
              <a:gd name="connsiteY3" fmla="*/ 0 h 22860"/>
              <a:gd name="connsiteX4" fmla="*/ 3325330 w 3325330"/>
              <a:gd name="connsiteY4" fmla="*/ 22860 h 22860"/>
              <a:gd name="connsiteX5" fmla="*/ 2216874 w 3325330"/>
              <a:gd name="connsiteY5" fmla="*/ 22860 h 22860"/>
              <a:gd name="connsiteX6" fmla="*/ 1108417 w 3325330"/>
              <a:gd name="connsiteY6" fmla="*/ 22860 h 22860"/>
              <a:gd name="connsiteX7" fmla="*/ 0 w 3325330"/>
              <a:gd name="connsiteY7" fmla="*/ 22860 h 22860"/>
              <a:gd name="connsiteX8" fmla="*/ 0 w 3325330"/>
              <a:gd name="connsiteY8" fmla="*/ 0 h 228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325330" h="22860">
                <a:moveTo>
                  <a:pt x="0" y="0"/>
                </a:moveTo>
                <a:lnTo>
                  <a:pt x="1108417" y="0"/>
                </a:lnTo>
                <a:lnTo>
                  <a:pt x="2216874" y="0"/>
                </a:lnTo>
                <a:lnTo>
                  <a:pt x="3325330" y="0"/>
                </a:lnTo>
                <a:lnTo>
                  <a:pt x="3325330" y="22860"/>
                </a:lnTo>
                <a:lnTo>
                  <a:pt x="2216874" y="22860"/>
                </a:lnTo>
                <a:lnTo>
                  <a:pt x="1108417" y="22860"/>
                </a:lnTo>
                <a:lnTo>
                  <a:pt x="0" y="22860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7002" y="2514981"/>
            <a:ext cx="4952962" cy="22860"/>
          </a:xfrm>
          <a:custGeom>
            <a:avLst/>
            <a:gdLst>
              <a:gd name="connsiteX0" fmla="*/ 0 w 4952962"/>
              <a:gd name="connsiteY0" fmla="*/ 0 h 22860"/>
              <a:gd name="connsiteX1" fmla="*/ 1238211 w 4952962"/>
              <a:gd name="connsiteY1" fmla="*/ 0 h 22860"/>
              <a:gd name="connsiteX2" fmla="*/ 2476462 w 4952962"/>
              <a:gd name="connsiteY2" fmla="*/ 0 h 22860"/>
              <a:gd name="connsiteX3" fmla="*/ 3714712 w 4952962"/>
              <a:gd name="connsiteY3" fmla="*/ 0 h 22860"/>
              <a:gd name="connsiteX4" fmla="*/ 4952962 w 4952962"/>
              <a:gd name="connsiteY4" fmla="*/ 0 h 22860"/>
              <a:gd name="connsiteX5" fmla="*/ 4952962 w 4952962"/>
              <a:gd name="connsiteY5" fmla="*/ 22860 h 22860"/>
              <a:gd name="connsiteX6" fmla="*/ 3714712 w 4952962"/>
              <a:gd name="connsiteY6" fmla="*/ 22860 h 22860"/>
              <a:gd name="connsiteX7" fmla="*/ 2476462 w 4952962"/>
              <a:gd name="connsiteY7" fmla="*/ 22860 h 22860"/>
              <a:gd name="connsiteX8" fmla="*/ 1238211 w 4952962"/>
              <a:gd name="connsiteY8" fmla="*/ 22860 h 22860"/>
              <a:gd name="connsiteX9" fmla="*/ 0 w 4952962"/>
              <a:gd name="connsiteY9" fmla="*/ 22860 h 22860"/>
              <a:gd name="connsiteX10" fmla="*/ 0 w 4952962"/>
              <a:gd name="connsiteY10" fmla="*/ 0 h 228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952962" h="22860">
                <a:moveTo>
                  <a:pt x="0" y="0"/>
                </a:moveTo>
                <a:lnTo>
                  <a:pt x="1238211" y="0"/>
                </a:lnTo>
                <a:lnTo>
                  <a:pt x="2476462" y="0"/>
                </a:lnTo>
                <a:lnTo>
                  <a:pt x="3714712" y="0"/>
                </a:lnTo>
                <a:lnTo>
                  <a:pt x="4952962" y="0"/>
                </a:lnTo>
                <a:lnTo>
                  <a:pt x="4952962" y="22860"/>
                </a:lnTo>
                <a:lnTo>
                  <a:pt x="3714712" y="22860"/>
                </a:lnTo>
                <a:lnTo>
                  <a:pt x="2476462" y="22860"/>
                </a:lnTo>
                <a:lnTo>
                  <a:pt x="1238211" y="22860"/>
                </a:lnTo>
                <a:lnTo>
                  <a:pt x="0" y="22860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3390" y="2831973"/>
            <a:ext cx="2389593" cy="16764"/>
          </a:xfrm>
          <a:custGeom>
            <a:avLst/>
            <a:gdLst>
              <a:gd name="connsiteX0" fmla="*/ 0 w 2389593"/>
              <a:gd name="connsiteY0" fmla="*/ 0 h 16764"/>
              <a:gd name="connsiteX1" fmla="*/ 1194777 w 2389593"/>
              <a:gd name="connsiteY1" fmla="*/ 0 h 16764"/>
              <a:gd name="connsiteX2" fmla="*/ 2389593 w 2389593"/>
              <a:gd name="connsiteY2" fmla="*/ 0 h 16764"/>
              <a:gd name="connsiteX3" fmla="*/ 2389593 w 2389593"/>
              <a:gd name="connsiteY3" fmla="*/ 16763 h 16764"/>
              <a:gd name="connsiteX4" fmla="*/ 1194777 w 2389593"/>
              <a:gd name="connsiteY4" fmla="*/ 16763 h 16764"/>
              <a:gd name="connsiteX5" fmla="*/ 0 w 2389593"/>
              <a:gd name="connsiteY5" fmla="*/ 16763 h 16764"/>
              <a:gd name="connsiteX6" fmla="*/ 0 w 2389593"/>
              <a:gd name="connsiteY6" fmla="*/ 0 h 16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389593" h="16764">
                <a:moveTo>
                  <a:pt x="0" y="0"/>
                </a:moveTo>
                <a:lnTo>
                  <a:pt x="1194777" y="0"/>
                </a:lnTo>
                <a:lnTo>
                  <a:pt x="2389593" y="0"/>
                </a:lnTo>
                <a:lnTo>
                  <a:pt x="2389593" y="16763"/>
                </a:lnTo>
                <a:lnTo>
                  <a:pt x="1194777" y="16763"/>
                </a:lnTo>
                <a:lnTo>
                  <a:pt x="0" y="16763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7002" y="4023740"/>
            <a:ext cx="2887942" cy="22860"/>
          </a:xfrm>
          <a:custGeom>
            <a:avLst/>
            <a:gdLst>
              <a:gd name="connsiteX0" fmla="*/ 0 w 2887942"/>
              <a:gd name="connsiteY0" fmla="*/ 0 h 22860"/>
              <a:gd name="connsiteX1" fmla="*/ 962621 w 2887942"/>
              <a:gd name="connsiteY1" fmla="*/ 0 h 22860"/>
              <a:gd name="connsiteX2" fmla="*/ 1925281 w 2887942"/>
              <a:gd name="connsiteY2" fmla="*/ 0 h 22860"/>
              <a:gd name="connsiteX3" fmla="*/ 2887942 w 2887942"/>
              <a:gd name="connsiteY3" fmla="*/ 0 h 22860"/>
              <a:gd name="connsiteX4" fmla="*/ 2887942 w 2887942"/>
              <a:gd name="connsiteY4" fmla="*/ 22860 h 22860"/>
              <a:gd name="connsiteX5" fmla="*/ 1925281 w 2887942"/>
              <a:gd name="connsiteY5" fmla="*/ 22860 h 22860"/>
              <a:gd name="connsiteX6" fmla="*/ 962621 w 2887942"/>
              <a:gd name="connsiteY6" fmla="*/ 22860 h 22860"/>
              <a:gd name="connsiteX7" fmla="*/ 0 w 2887942"/>
              <a:gd name="connsiteY7" fmla="*/ 22860 h 22860"/>
              <a:gd name="connsiteX8" fmla="*/ 0 w 2887942"/>
              <a:gd name="connsiteY8" fmla="*/ 0 h 228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887942" h="22860">
                <a:moveTo>
                  <a:pt x="0" y="0"/>
                </a:moveTo>
                <a:lnTo>
                  <a:pt x="962621" y="0"/>
                </a:lnTo>
                <a:lnTo>
                  <a:pt x="1925281" y="0"/>
                </a:lnTo>
                <a:lnTo>
                  <a:pt x="2887942" y="0"/>
                </a:lnTo>
                <a:lnTo>
                  <a:pt x="2887942" y="22860"/>
                </a:lnTo>
                <a:lnTo>
                  <a:pt x="1925281" y="22860"/>
                </a:lnTo>
                <a:lnTo>
                  <a:pt x="962621" y="22860"/>
                </a:lnTo>
                <a:lnTo>
                  <a:pt x="0" y="22860"/>
                </a:lnTo>
                <a:lnTo>
                  <a:pt x="0" y="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7002" y="4435221"/>
            <a:ext cx="2889466" cy="22859"/>
          </a:xfrm>
          <a:custGeom>
            <a:avLst/>
            <a:gdLst>
              <a:gd name="connsiteX0" fmla="*/ 0 w 2889466"/>
              <a:gd name="connsiteY0" fmla="*/ 0 h 22859"/>
              <a:gd name="connsiteX1" fmla="*/ 963130 w 2889466"/>
              <a:gd name="connsiteY1" fmla="*/ 0 h 22859"/>
              <a:gd name="connsiteX2" fmla="*/ 1926297 w 2889466"/>
              <a:gd name="connsiteY2" fmla="*/ 0 h 22859"/>
              <a:gd name="connsiteX3" fmla="*/ 2889466 w 2889466"/>
              <a:gd name="connsiteY3" fmla="*/ 0 h 22859"/>
              <a:gd name="connsiteX4" fmla="*/ 2889466 w 2889466"/>
              <a:gd name="connsiteY4" fmla="*/ 22859 h 22859"/>
              <a:gd name="connsiteX5" fmla="*/ 1926297 w 2889466"/>
              <a:gd name="connsiteY5" fmla="*/ 22859 h 22859"/>
              <a:gd name="connsiteX6" fmla="*/ 963130 w 2889466"/>
              <a:gd name="connsiteY6" fmla="*/ 22859 h 22859"/>
              <a:gd name="connsiteX7" fmla="*/ 0 w 2889466"/>
              <a:gd name="connsiteY7" fmla="*/ 22859 h 22859"/>
              <a:gd name="connsiteX8" fmla="*/ 0 w 2889466"/>
              <a:gd name="connsiteY8" fmla="*/ 0 h 228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889466" h="22859">
                <a:moveTo>
                  <a:pt x="0" y="0"/>
                </a:moveTo>
                <a:lnTo>
                  <a:pt x="963130" y="0"/>
                </a:lnTo>
                <a:lnTo>
                  <a:pt x="1926297" y="0"/>
                </a:lnTo>
                <a:lnTo>
                  <a:pt x="2889466" y="0"/>
                </a:lnTo>
                <a:lnTo>
                  <a:pt x="2889466" y="22859"/>
                </a:lnTo>
                <a:lnTo>
                  <a:pt x="1926297" y="22859"/>
                </a:lnTo>
                <a:lnTo>
                  <a:pt x="963130" y="22859"/>
                </a:lnTo>
                <a:lnTo>
                  <a:pt x="0" y="22859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9100" y="800100"/>
            <a:ext cx="3479800" cy="472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42900" y="660400"/>
            <a:ext cx="50800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700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3-Outer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nuclear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layer(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bodies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of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5800" y="990600"/>
            <a:ext cx="21082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700" b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rodes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cones)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42900" y="1397000"/>
            <a:ext cx="33147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702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4-Outer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plexiform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layer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42900" y="1816100"/>
            <a:ext cx="3746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mainly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Horizontal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42900" y="2222500"/>
            <a:ext cx="49403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700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5-Inner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nuclear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layer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(bipolar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cells)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93700" y="2616200"/>
            <a:ext cx="24511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6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6-Inner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plexiform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layer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93700" y="2933700"/>
            <a:ext cx="47244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292100" algn="l"/>
              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(amacrine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inner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plexiform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layer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</a:p>
          <a:p>
            <a:pPr>
              <a:lnSpc>
                <a:spcPts val="19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interposed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between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inner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nuclear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</a:p>
          <a:p>
            <a:pPr>
              <a:lnSpc>
                <a:spcPts val="19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ganglion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layers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42900" y="3733800"/>
            <a:ext cx="28829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702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7-Ganglion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27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layer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42900" y="4152900"/>
            <a:ext cx="45720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8-Optic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nerve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fibers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1.2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million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5800" y="4470400"/>
            <a:ext cx="9017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7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fibers)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42900" y="4864100"/>
            <a:ext cx="31623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-#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Horizontal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(outer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plexiform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layer)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4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(Make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synaptic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connections</a:t>
            </a:r>
            <a:r>
              <a:rPr lang="en-US" altLang="zh-CN" sz="14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receptors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#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Amacrine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(inner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plexiform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layer)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42900" y="5511800"/>
            <a:ext cx="37338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(make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synaptic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connections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ganglion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667625" y="1747837"/>
            <a:ext cx="1012825" cy="671512"/>
          </a:xfrm>
          <a:custGeom>
            <a:avLst/>
            <a:gdLst>
              <a:gd name="connsiteX0" fmla="*/ 0 w 1012825"/>
              <a:gd name="connsiteY0" fmla="*/ 671512 h 671512"/>
              <a:gd name="connsiteX1" fmla="*/ 1012825 w 1012825"/>
              <a:gd name="connsiteY1" fmla="*/ 671512 h 671512"/>
              <a:gd name="connsiteX2" fmla="*/ 1012825 w 1012825"/>
              <a:gd name="connsiteY2" fmla="*/ 0 h 671512"/>
              <a:gd name="connsiteX3" fmla="*/ 0 w 1012825"/>
              <a:gd name="connsiteY3" fmla="*/ 0 h 671512"/>
              <a:gd name="connsiteX4" fmla="*/ 0 w 1012825"/>
              <a:gd name="connsiteY4" fmla="*/ 671512 h 6715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12825" h="671512">
                <a:moveTo>
                  <a:pt x="0" y="671512"/>
                </a:moveTo>
                <a:lnTo>
                  <a:pt x="1012825" y="671512"/>
                </a:lnTo>
                <a:lnTo>
                  <a:pt x="1012825" y="0"/>
                </a:lnTo>
                <a:lnTo>
                  <a:pt x="0" y="0"/>
                </a:lnTo>
                <a:lnTo>
                  <a:pt x="0" y="67151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83540" y="1203960"/>
            <a:ext cx="6675119" cy="19811"/>
          </a:xfrm>
          <a:custGeom>
            <a:avLst/>
            <a:gdLst>
              <a:gd name="connsiteX0" fmla="*/ 0 w 6675119"/>
              <a:gd name="connsiteY0" fmla="*/ 0 h 19811"/>
              <a:gd name="connsiteX1" fmla="*/ 1668780 w 6675119"/>
              <a:gd name="connsiteY1" fmla="*/ 0 h 19811"/>
              <a:gd name="connsiteX2" fmla="*/ 3337559 w 6675119"/>
              <a:gd name="connsiteY2" fmla="*/ 0 h 19811"/>
              <a:gd name="connsiteX3" fmla="*/ 5006340 w 6675119"/>
              <a:gd name="connsiteY3" fmla="*/ 0 h 19811"/>
              <a:gd name="connsiteX4" fmla="*/ 6675119 w 6675119"/>
              <a:gd name="connsiteY4" fmla="*/ 0 h 19811"/>
              <a:gd name="connsiteX5" fmla="*/ 6675119 w 6675119"/>
              <a:gd name="connsiteY5" fmla="*/ 19811 h 19811"/>
              <a:gd name="connsiteX6" fmla="*/ 5006340 w 6675119"/>
              <a:gd name="connsiteY6" fmla="*/ 19811 h 19811"/>
              <a:gd name="connsiteX7" fmla="*/ 3337559 w 6675119"/>
              <a:gd name="connsiteY7" fmla="*/ 19811 h 19811"/>
              <a:gd name="connsiteX8" fmla="*/ 1668780 w 6675119"/>
              <a:gd name="connsiteY8" fmla="*/ 19811 h 19811"/>
              <a:gd name="connsiteX9" fmla="*/ 0 w 6675119"/>
              <a:gd name="connsiteY9" fmla="*/ 19811 h 19811"/>
              <a:gd name="connsiteX10" fmla="*/ 0 w 6675119"/>
              <a:gd name="connsiteY10" fmla="*/ 0 h 19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675119" h="19811">
                <a:moveTo>
                  <a:pt x="0" y="0"/>
                </a:moveTo>
                <a:lnTo>
                  <a:pt x="1668780" y="0"/>
                </a:lnTo>
                <a:lnTo>
                  <a:pt x="3337559" y="0"/>
                </a:lnTo>
                <a:lnTo>
                  <a:pt x="5006340" y="0"/>
                </a:lnTo>
                <a:lnTo>
                  <a:pt x="6675119" y="0"/>
                </a:lnTo>
                <a:lnTo>
                  <a:pt x="6675119" y="19811"/>
                </a:lnTo>
                <a:lnTo>
                  <a:pt x="5006340" y="19811"/>
                </a:lnTo>
                <a:lnTo>
                  <a:pt x="3337559" y="19811"/>
                </a:lnTo>
                <a:lnTo>
                  <a:pt x="1668780" y="19811"/>
                </a:lnTo>
                <a:lnTo>
                  <a:pt x="0" y="19811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724404" y="5910465"/>
            <a:ext cx="53594" cy="74091"/>
          </a:xfrm>
          <a:custGeom>
            <a:avLst/>
            <a:gdLst>
              <a:gd name="connsiteX0" fmla="*/ 26797 w 53594"/>
              <a:gd name="connsiteY0" fmla="*/ 6350 h 74091"/>
              <a:gd name="connsiteX1" fmla="*/ 6350 w 53594"/>
              <a:gd name="connsiteY1" fmla="*/ 67741 h 74091"/>
              <a:gd name="connsiteX2" fmla="*/ 47244 w 53594"/>
              <a:gd name="connsiteY2" fmla="*/ 67741 h 74091"/>
              <a:gd name="connsiteX3" fmla="*/ 26797 w 53594"/>
              <a:gd name="connsiteY3" fmla="*/ 6350 h 740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3594" h="74091">
                <a:moveTo>
                  <a:pt x="26797" y="6350"/>
                </a:moveTo>
                <a:lnTo>
                  <a:pt x="6350" y="67741"/>
                </a:lnTo>
                <a:lnTo>
                  <a:pt x="47244" y="67741"/>
                </a:lnTo>
                <a:lnTo>
                  <a:pt x="26797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63977" y="5905322"/>
            <a:ext cx="52705" cy="53670"/>
          </a:xfrm>
          <a:custGeom>
            <a:avLst/>
            <a:gdLst>
              <a:gd name="connsiteX0" fmla="*/ 6350 w 52705"/>
              <a:gd name="connsiteY0" fmla="*/ 6350 h 53670"/>
              <a:gd name="connsiteX1" fmla="*/ 6350 w 52705"/>
              <a:gd name="connsiteY1" fmla="*/ 47320 h 53670"/>
              <a:gd name="connsiteX2" fmla="*/ 21336 w 52705"/>
              <a:gd name="connsiteY2" fmla="*/ 47320 h 53670"/>
              <a:gd name="connsiteX3" fmla="*/ 32258 w 52705"/>
              <a:gd name="connsiteY3" fmla="*/ 45808 h 53670"/>
              <a:gd name="connsiteX4" fmla="*/ 40005 w 52705"/>
              <a:gd name="connsiteY4" fmla="*/ 41567 h 53670"/>
              <a:gd name="connsiteX5" fmla="*/ 44704 w 52705"/>
              <a:gd name="connsiteY5" fmla="*/ 35039 h 53670"/>
              <a:gd name="connsiteX6" fmla="*/ 46355 w 52705"/>
              <a:gd name="connsiteY6" fmla="*/ 26555 h 53670"/>
              <a:gd name="connsiteX7" fmla="*/ 43052 w 52705"/>
              <a:gd name="connsiteY7" fmla="*/ 14503 h 53670"/>
              <a:gd name="connsiteX8" fmla="*/ 32512 w 52705"/>
              <a:gd name="connsiteY8" fmla="*/ 7582 h 53670"/>
              <a:gd name="connsiteX9" fmla="*/ 27432 w 52705"/>
              <a:gd name="connsiteY9" fmla="*/ 6693 h 53670"/>
              <a:gd name="connsiteX10" fmla="*/ 19558 w 52705"/>
              <a:gd name="connsiteY10" fmla="*/ 6350 h 53670"/>
              <a:gd name="connsiteX11" fmla="*/ 6350 w 52705"/>
              <a:gd name="connsiteY11" fmla="*/ 6350 h 536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52705" h="53670">
                <a:moveTo>
                  <a:pt x="6350" y="6350"/>
                </a:moveTo>
                <a:lnTo>
                  <a:pt x="6350" y="47320"/>
                </a:lnTo>
                <a:lnTo>
                  <a:pt x="21336" y="47320"/>
                </a:lnTo>
                <a:cubicBezTo>
                  <a:pt x="25527" y="47320"/>
                  <a:pt x="29083" y="46812"/>
                  <a:pt x="32258" y="45808"/>
                </a:cubicBezTo>
                <a:cubicBezTo>
                  <a:pt x="35433" y="44805"/>
                  <a:pt x="37973" y="43396"/>
                  <a:pt x="40005" y="41567"/>
                </a:cubicBezTo>
                <a:cubicBezTo>
                  <a:pt x="42164" y="39751"/>
                  <a:pt x="43688" y="37566"/>
                  <a:pt x="44704" y="35039"/>
                </a:cubicBezTo>
                <a:cubicBezTo>
                  <a:pt x="45847" y="32511"/>
                  <a:pt x="46355" y="29679"/>
                  <a:pt x="46355" y="26555"/>
                </a:cubicBezTo>
                <a:cubicBezTo>
                  <a:pt x="46355" y="21793"/>
                  <a:pt x="45212" y="17779"/>
                  <a:pt x="43052" y="14503"/>
                </a:cubicBezTo>
                <a:cubicBezTo>
                  <a:pt x="40894" y="11226"/>
                  <a:pt x="37338" y="8928"/>
                  <a:pt x="32512" y="7582"/>
                </a:cubicBezTo>
                <a:cubicBezTo>
                  <a:pt x="30988" y="7213"/>
                  <a:pt x="29337" y="6908"/>
                  <a:pt x="27432" y="6693"/>
                </a:cubicBezTo>
                <a:cubicBezTo>
                  <a:pt x="25527" y="6464"/>
                  <a:pt x="22860" y="6350"/>
                  <a:pt x="19558" y="6350"/>
                </a:cubicBez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922145" y="5905322"/>
            <a:ext cx="52704" cy="53670"/>
          </a:xfrm>
          <a:custGeom>
            <a:avLst/>
            <a:gdLst>
              <a:gd name="connsiteX0" fmla="*/ 6350 w 52704"/>
              <a:gd name="connsiteY0" fmla="*/ 6350 h 53670"/>
              <a:gd name="connsiteX1" fmla="*/ 6350 w 52704"/>
              <a:gd name="connsiteY1" fmla="*/ 47320 h 53670"/>
              <a:gd name="connsiteX2" fmla="*/ 21335 w 52704"/>
              <a:gd name="connsiteY2" fmla="*/ 47320 h 53670"/>
              <a:gd name="connsiteX3" fmla="*/ 32257 w 52704"/>
              <a:gd name="connsiteY3" fmla="*/ 45808 h 53670"/>
              <a:gd name="connsiteX4" fmla="*/ 40004 w 52704"/>
              <a:gd name="connsiteY4" fmla="*/ 41567 h 53670"/>
              <a:gd name="connsiteX5" fmla="*/ 44703 w 52704"/>
              <a:gd name="connsiteY5" fmla="*/ 35039 h 53670"/>
              <a:gd name="connsiteX6" fmla="*/ 46354 w 52704"/>
              <a:gd name="connsiteY6" fmla="*/ 26555 h 53670"/>
              <a:gd name="connsiteX7" fmla="*/ 43052 w 52704"/>
              <a:gd name="connsiteY7" fmla="*/ 14503 h 53670"/>
              <a:gd name="connsiteX8" fmla="*/ 32511 w 52704"/>
              <a:gd name="connsiteY8" fmla="*/ 7582 h 53670"/>
              <a:gd name="connsiteX9" fmla="*/ 27431 w 52704"/>
              <a:gd name="connsiteY9" fmla="*/ 6693 h 53670"/>
              <a:gd name="connsiteX10" fmla="*/ 19557 w 52704"/>
              <a:gd name="connsiteY10" fmla="*/ 6350 h 53670"/>
              <a:gd name="connsiteX11" fmla="*/ 6350 w 52704"/>
              <a:gd name="connsiteY11" fmla="*/ 6350 h 536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52704" h="53670">
                <a:moveTo>
                  <a:pt x="6350" y="6350"/>
                </a:moveTo>
                <a:lnTo>
                  <a:pt x="6350" y="47320"/>
                </a:lnTo>
                <a:lnTo>
                  <a:pt x="21335" y="47320"/>
                </a:lnTo>
                <a:cubicBezTo>
                  <a:pt x="25526" y="47320"/>
                  <a:pt x="29082" y="46812"/>
                  <a:pt x="32257" y="45808"/>
                </a:cubicBezTo>
                <a:cubicBezTo>
                  <a:pt x="35432" y="44805"/>
                  <a:pt x="37972" y="43396"/>
                  <a:pt x="40004" y="41567"/>
                </a:cubicBezTo>
                <a:cubicBezTo>
                  <a:pt x="42163" y="39751"/>
                  <a:pt x="43687" y="37566"/>
                  <a:pt x="44703" y="35039"/>
                </a:cubicBezTo>
                <a:cubicBezTo>
                  <a:pt x="45847" y="32511"/>
                  <a:pt x="46354" y="29679"/>
                  <a:pt x="46354" y="26555"/>
                </a:cubicBezTo>
                <a:cubicBezTo>
                  <a:pt x="46354" y="21793"/>
                  <a:pt x="45211" y="17779"/>
                  <a:pt x="43052" y="14503"/>
                </a:cubicBezTo>
                <a:cubicBezTo>
                  <a:pt x="40894" y="11226"/>
                  <a:pt x="37337" y="8928"/>
                  <a:pt x="32511" y="7582"/>
                </a:cubicBezTo>
                <a:cubicBezTo>
                  <a:pt x="30987" y="7213"/>
                  <a:pt x="29336" y="6908"/>
                  <a:pt x="27431" y="6693"/>
                </a:cubicBezTo>
                <a:cubicBezTo>
                  <a:pt x="25526" y="6464"/>
                  <a:pt x="22859" y="6350"/>
                  <a:pt x="19557" y="6350"/>
                </a:cubicBez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19475" y="5904433"/>
            <a:ext cx="87757" cy="113944"/>
          </a:xfrm>
          <a:custGeom>
            <a:avLst/>
            <a:gdLst>
              <a:gd name="connsiteX0" fmla="*/ 44322 w 87757"/>
              <a:gd name="connsiteY0" fmla="*/ 6350 h 113944"/>
              <a:gd name="connsiteX1" fmla="*/ 26161 w 87757"/>
              <a:gd name="connsiteY1" fmla="*/ 10426 h 113944"/>
              <a:gd name="connsiteX2" fmla="*/ 14478 w 87757"/>
              <a:gd name="connsiteY2" fmla="*/ 21310 h 113944"/>
              <a:gd name="connsiteX3" fmla="*/ 8128 w 87757"/>
              <a:gd name="connsiteY3" fmla="*/ 37211 h 113944"/>
              <a:gd name="connsiteX4" fmla="*/ 6350 w 87757"/>
              <a:gd name="connsiteY4" fmla="*/ 56464 h 113944"/>
              <a:gd name="connsiteX5" fmla="*/ 8128 w 87757"/>
              <a:gd name="connsiteY5" fmla="*/ 77736 h 113944"/>
              <a:gd name="connsiteX6" fmla="*/ 14096 w 87757"/>
              <a:gd name="connsiteY6" fmla="*/ 93865 h 113944"/>
              <a:gd name="connsiteX7" fmla="*/ 25527 w 87757"/>
              <a:gd name="connsiteY7" fmla="*/ 104076 h 113944"/>
              <a:gd name="connsiteX8" fmla="*/ 43560 w 87757"/>
              <a:gd name="connsiteY8" fmla="*/ 107594 h 113944"/>
              <a:gd name="connsiteX9" fmla="*/ 61595 w 87757"/>
              <a:gd name="connsiteY9" fmla="*/ 103568 h 113944"/>
              <a:gd name="connsiteX10" fmla="*/ 73278 w 87757"/>
              <a:gd name="connsiteY10" fmla="*/ 92633 h 113944"/>
              <a:gd name="connsiteX11" fmla="*/ 79628 w 87757"/>
              <a:gd name="connsiteY11" fmla="*/ 76505 h 113944"/>
              <a:gd name="connsiteX12" fmla="*/ 81407 w 87757"/>
              <a:gd name="connsiteY12" fmla="*/ 56921 h 113944"/>
              <a:gd name="connsiteX13" fmla="*/ 79628 w 87757"/>
              <a:gd name="connsiteY13" fmla="*/ 36207 h 113944"/>
              <a:gd name="connsiteX14" fmla="*/ 73533 w 87757"/>
              <a:gd name="connsiteY14" fmla="*/ 20244 h 113944"/>
              <a:gd name="connsiteX15" fmla="*/ 62103 w 87757"/>
              <a:gd name="connsiteY15" fmla="*/ 9982 h 113944"/>
              <a:gd name="connsiteX16" fmla="*/ 44322 w 87757"/>
              <a:gd name="connsiteY16" fmla="*/ 6350 h 1139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7757" h="113944">
                <a:moveTo>
                  <a:pt x="44322" y="6350"/>
                </a:moveTo>
                <a:cubicBezTo>
                  <a:pt x="37084" y="6350"/>
                  <a:pt x="30988" y="7709"/>
                  <a:pt x="26161" y="10426"/>
                </a:cubicBezTo>
                <a:cubicBezTo>
                  <a:pt x="21335" y="13144"/>
                  <a:pt x="17398" y="16764"/>
                  <a:pt x="14478" y="21310"/>
                </a:cubicBezTo>
                <a:cubicBezTo>
                  <a:pt x="11557" y="25844"/>
                  <a:pt x="9397" y="31153"/>
                  <a:pt x="8128" y="37211"/>
                </a:cubicBezTo>
                <a:cubicBezTo>
                  <a:pt x="6984" y="43281"/>
                  <a:pt x="6350" y="49695"/>
                  <a:pt x="6350" y="56464"/>
                </a:cubicBezTo>
                <a:cubicBezTo>
                  <a:pt x="6350" y="64351"/>
                  <a:pt x="6984" y="71450"/>
                  <a:pt x="8128" y="77736"/>
                </a:cubicBezTo>
                <a:cubicBezTo>
                  <a:pt x="9271" y="84023"/>
                  <a:pt x="11303" y="89395"/>
                  <a:pt x="14096" y="93865"/>
                </a:cubicBezTo>
                <a:cubicBezTo>
                  <a:pt x="17017" y="98323"/>
                  <a:pt x="20828" y="101727"/>
                  <a:pt x="25527" y="104076"/>
                </a:cubicBezTo>
                <a:cubicBezTo>
                  <a:pt x="30353" y="106413"/>
                  <a:pt x="36321" y="107594"/>
                  <a:pt x="43560" y="107594"/>
                </a:cubicBezTo>
                <a:cubicBezTo>
                  <a:pt x="50672" y="107594"/>
                  <a:pt x="56769" y="106248"/>
                  <a:pt x="61595" y="103568"/>
                </a:cubicBezTo>
                <a:cubicBezTo>
                  <a:pt x="66421" y="100888"/>
                  <a:pt x="70358" y="97244"/>
                  <a:pt x="73278" y="92633"/>
                </a:cubicBezTo>
                <a:cubicBezTo>
                  <a:pt x="76327" y="88023"/>
                  <a:pt x="78359" y="82639"/>
                  <a:pt x="79628" y="76505"/>
                </a:cubicBezTo>
                <a:cubicBezTo>
                  <a:pt x="80898" y="70370"/>
                  <a:pt x="81407" y="63830"/>
                  <a:pt x="81407" y="56921"/>
                </a:cubicBezTo>
                <a:cubicBezTo>
                  <a:pt x="81407" y="49326"/>
                  <a:pt x="80898" y="42418"/>
                  <a:pt x="79628" y="36207"/>
                </a:cubicBezTo>
                <a:cubicBezTo>
                  <a:pt x="78485" y="29997"/>
                  <a:pt x="76453" y="24676"/>
                  <a:pt x="73533" y="20244"/>
                </a:cubicBezTo>
                <a:cubicBezTo>
                  <a:pt x="70739" y="15824"/>
                  <a:pt x="66928" y="12395"/>
                  <a:pt x="62103" y="9982"/>
                </a:cubicBezTo>
                <a:cubicBezTo>
                  <a:pt x="57403" y="7556"/>
                  <a:pt x="51434" y="6350"/>
                  <a:pt x="4432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965704" y="5882894"/>
            <a:ext cx="98298" cy="157137"/>
          </a:xfrm>
          <a:custGeom>
            <a:avLst/>
            <a:gdLst>
              <a:gd name="connsiteX0" fmla="*/ 14985 w 98298"/>
              <a:gd name="connsiteY0" fmla="*/ 6350 h 157137"/>
              <a:gd name="connsiteX1" fmla="*/ 87122 w 98298"/>
              <a:gd name="connsiteY1" fmla="*/ 6350 h 157137"/>
              <a:gd name="connsiteX2" fmla="*/ 88900 w 98298"/>
              <a:gd name="connsiteY2" fmla="*/ 6908 h 157137"/>
              <a:gd name="connsiteX3" fmla="*/ 90297 w 98298"/>
              <a:gd name="connsiteY3" fmla="*/ 8864 h 157137"/>
              <a:gd name="connsiteX4" fmla="*/ 91058 w 98298"/>
              <a:gd name="connsiteY4" fmla="*/ 12433 h 157137"/>
              <a:gd name="connsiteX5" fmla="*/ 91439 w 98298"/>
              <a:gd name="connsiteY5" fmla="*/ 17957 h 157137"/>
              <a:gd name="connsiteX6" fmla="*/ 91058 w 98298"/>
              <a:gd name="connsiteY6" fmla="*/ 23253 h 157137"/>
              <a:gd name="connsiteX7" fmla="*/ 90297 w 98298"/>
              <a:gd name="connsiteY7" fmla="*/ 26771 h 157137"/>
              <a:gd name="connsiteX8" fmla="*/ 88900 w 98298"/>
              <a:gd name="connsiteY8" fmla="*/ 28727 h 157137"/>
              <a:gd name="connsiteX9" fmla="*/ 87122 w 98298"/>
              <a:gd name="connsiteY9" fmla="*/ 29336 h 157137"/>
              <a:gd name="connsiteX10" fmla="*/ 35560 w 98298"/>
              <a:gd name="connsiteY10" fmla="*/ 29336 h 157137"/>
              <a:gd name="connsiteX11" fmla="*/ 35560 w 98298"/>
              <a:gd name="connsiteY11" fmla="*/ 64617 h 157137"/>
              <a:gd name="connsiteX12" fmla="*/ 79247 w 98298"/>
              <a:gd name="connsiteY12" fmla="*/ 64617 h 157137"/>
              <a:gd name="connsiteX13" fmla="*/ 81025 w 98298"/>
              <a:gd name="connsiteY13" fmla="*/ 65227 h 157137"/>
              <a:gd name="connsiteX14" fmla="*/ 82422 w 98298"/>
              <a:gd name="connsiteY14" fmla="*/ 67119 h 157137"/>
              <a:gd name="connsiteX15" fmla="*/ 83311 w 98298"/>
              <a:gd name="connsiteY15" fmla="*/ 70586 h 157137"/>
              <a:gd name="connsiteX16" fmla="*/ 83566 w 98298"/>
              <a:gd name="connsiteY16" fmla="*/ 75882 h 157137"/>
              <a:gd name="connsiteX17" fmla="*/ 83311 w 98298"/>
              <a:gd name="connsiteY17" fmla="*/ 81241 h 157137"/>
              <a:gd name="connsiteX18" fmla="*/ 82422 w 98298"/>
              <a:gd name="connsiteY18" fmla="*/ 84645 h 157137"/>
              <a:gd name="connsiteX19" fmla="*/ 81025 w 98298"/>
              <a:gd name="connsiteY19" fmla="*/ 86486 h 157137"/>
              <a:gd name="connsiteX20" fmla="*/ 79247 w 98298"/>
              <a:gd name="connsiteY20" fmla="*/ 87045 h 157137"/>
              <a:gd name="connsiteX21" fmla="*/ 35560 w 98298"/>
              <a:gd name="connsiteY21" fmla="*/ 87045 h 157137"/>
              <a:gd name="connsiteX22" fmla="*/ 35560 w 98298"/>
              <a:gd name="connsiteY22" fmla="*/ 127787 h 157137"/>
              <a:gd name="connsiteX23" fmla="*/ 87629 w 98298"/>
              <a:gd name="connsiteY23" fmla="*/ 127787 h 157137"/>
              <a:gd name="connsiteX24" fmla="*/ 89407 w 98298"/>
              <a:gd name="connsiteY24" fmla="*/ 128409 h 157137"/>
              <a:gd name="connsiteX25" fmla="*/ 90804 w 98298"/>
              <a:gd name="connsiteY25" fmla="*/ 130352 h 157137"/>
              <a:gd name="connsiteX26" fmla="*/ 91694 w 98298"/>
              <a:gd name="connsiteY26" fmla="*/ 133870 h 157137"/>
              <a:gd name="connsiteX27" fmla="*/ 91947 w 98298"/>
              <a:gd name="connsiteY27" fmla="*/ 139293 h 157137"/>
              <a:gd name="connsiteX28" fmla="*/ 91694 w 98298"/>
              <a:gd name="connsiteY28" fmla="*/ 144703 h 157137"/>
              <a:gd name="connsiteX29" fmla="*/ 90804 w 98298"/>
              <a:gd name="connsiteY29" fmla="*/ 148221 h 157137"/>
              <a:gd name="connsiteX30" fmla="*/ 89407 w 98298"/>
              <a:gd name="connsiteY30" fmla="*/ 150164 h 157137"/>
              <a:gd name="connsiteX31" fmla="*/ 87629 w 98298"/>
              <a:gd name="connsiteY31" fmla="*/ 150786 h 157137"/>
              <a:gd name="connsiteX32" fmla="*/ 14985 w 98298"/>
              <a:gd name="connsiteY32" fmla="*/ 150786 h 157137"/>
              <a:gd name="connsiteX33" fmla="*/ 8889 w 98298"/>
              <a:gd name="connsiteY33" fmla="*/ 148602 h 157137"/>
              <a:gd name="connsiteX34" fmla="*/ 6350 w 98298"/>
              <a:gd name="connsiteY34" fmla="*/ 141516 h 157137"/>
              <a:gd name="connsiteX35" fmla="*/ 6350 w 98298"/>
              <a:gd name="connsiteY35" fmla="*/ 15608 h 157137"/>
              <a:gd name="connsiteX36" fmla="*/ 8889 w 98298"/>
              <a:gd name="connsiteY36" fmla="*/ 8521 h 157137"/>
              <a:gd name="connsiteX37" fmla="*/ 14985 w 98298"/>
              <a:gd name="connsiteY37" fmla="*/ 6350 h 1571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98298" h="157137">
                <a:moveTo>
                  <a:pt x="14985" y="6350"/>
                </a:moveTo>
                <a:lnTo>
                  <a:pt x="87122" y="6350"/>
                </a:lnTo>
                <a:cubicBezTo>
                  <a:pt x="87756" y="6350"/>
                  <a:pt x="88391" y="6527"/>
                  <a:pt x="88900" y="6908"/>
                </a:cubicBezTo>
                <a:cubicBezTo>
                  <a:pt x="89407" y="7277"/>
                  <a:pt x="89916" y="7924"/>
                  <a:pt x="90297" y="8864"/>
                </a:cubicBezTo>
                <a:cubicBezTo>
                  <a:pt x="90677" y="9791"/>
                  <a:pt x="90931" y="10985"/>
                  <a:pt x="91058" y="12433"/>
                </a:cubicBezTo>
                <a:cubicBezTo>
                  <a:pt x="91313" y="13880"/>
                  <a:pt x="91439" y="15722"/>
                  <a:pt x="91439" y="17957"/>
                </a:cubicBezTo>
                <a:cubicBezTo>
                  <a:pt x="91439" y="20040"/>
                  <a:pt x="91313" y="21806"/>
                  <a:pt x="91058" y="23253"/>
                </a:cubicBezTo>
                <a:cubicBezTo>
                  <a:pt x="90931" y="24713"/>
                  <a:pt x="90677" y="25882"/>
                  <a:pt x="90297" y="26771"/>
                </a:cubicBezTo>
                <a:cubicBezTo>
                  <a:pt x="89916" y="27660"/>
                  <a:pt x="89407" y="28321"/>
                  <a:pt x="88900" y="28727"/>
                </a:cubicBezTo>
                <a:cubicBezTo>
                  <a:pt x="88391" y="29133"/>
                  <a:pt x="87756" y="29336"/>
                  <a:pt x="87122" y="29336"/>
                </a:cubicBezTo>
                <a:lnTo>
                  <a:pt x="35560" y="29336"/>
                </a:lnTo>
                <a:lnTo>
                  <a:pt x="35560" y="64617"/>
                </a:lnTo>
                <a:lnTo>
                  <a:pt x="79247" y="64617"/>
                </a:lnTo>
                <a:cubicBezTo>
                  <a:pt x="79882" y="64617"/>
                  <a:pt x="80517" y="64820"/>
                  <a:pt x="81025" y="65227"/>
                </a:cubicBezTo>
                <a:cubicBezTo>
                  <a:pt x="81660" y="65633"/>
                  <a:pt x="82041" y="66268"/>
                  <a:pt x="82422" y="67119"/>
                </a:cubicBezTo>
                <a:cubicBezTo>
                  <a:pt x="82803" y="67983"/>
                  <a:pt x="83057" y="69138"/>
                  <a:pt x="83311" y="70586"/>
                </a:cubicBezTo>
                <a:cubicBezTo>
                  <a:pt x="83438" y="72034"/>
                  <a:pt x="83566" y="73799"/>
                  <a:pt x="83566" y="75882"/>
                </a:cubicBezTo>
                <a:cubicBezTo>
                  <a:pt x="83566" y="78041"/>
                  <a:pt x="83438" y="79832"/>
                  <a:pt x="83311" y="81241"/>
                </a:cubicBezTo>
                <a:cubicBezTo>
                  <a:pt x="83057" y="82664"/>
                  <a:pt x="82803" y="83794"/>
                  <a:pt x="82422" y="84645"/>
                </a:cubicBezTo>
                <a:cubicBezTo>
                  <a:pt x="82041" y="85509"/>
                  <a:pt x="81660" y="86118"/>
                  <a:pt x="81025" y="86486"/>
                </a:cubicBezTo>
                <a:cubicBezTo>
                  <a:pt x="80517" y="86867"/>
                  <a:pt x="79882" y="87045"/>
                  <a:pt x="79247" y="87045"/>
                </a:cubicBezTo>
                <a:lnTo>
                  <a:pt x="35560" y="87045"/>
                </a:lnTo>
                <a:lnTo>
                  <a:pt x="35560" y="127787"/>
                </a:lnTo>
                <a:lnTo>
                  <a:pt x="87629" y="127787"/>
                </a:lnTo>
                <a:cubicBezTo>
                  <a:pt x="88264" y="127787"/>
                  <a:pt x="88900" y="127990"/>
                  <a:pt x="89407" y="128409"/>
                </a:cubicBezTo>
                <a:cubicBezTo>
                  <a:pt x="90042" y="128816"/>
                  <a:pt x="90423" y="129463"/>
                  <a:pt x="90804" y="130352"/>
                </a:cubicBezTo>
                <a:cubicBezTo>
                  <a:pt x="91185" y="131254"/>
                  <a:pt x="91439" y="132422"/>
                  <a:pt x="91694" y="133870"/>
                </a:cubicBezTo>
                <a:cubicBezTo>
                  <a:pt x="91820" y="135331"/>
                  <a:pt x="91947" y="137134"/>
                  <a:pt x="91947" y="139293"/>
                </a:cubicBezTo>
                <a:cubicBezTo>
                  <a:pt x="91947" y="141439"/>
                  <a:pt x="91820" y="143255"/>
                  <a:pt x="91694" y="144703"/>
                </a:cubicBezTo>
                <a:cubicBezTo>
                  <a:pt x="91439" y="146151"/>
                  <a:pt x="91185" y="147320"/>
                  <a:pt x="90804" y="148221"/>
                </a:cubicBezTo>
                <a:cubicBezTo>
                  <a:pt x="90423" y="149110"/>
                  <a:pt x="90042" y="149758"/>
                  <a:pt x="89407" y="150164"/>
                </a:cubicBezTo>
                <a:cubicBezTo>
                  <a:pt x="88900" y="150583"/>
                  <a:pt x="88264" y="150786"/>
                  <a:pt x="87629" y="150786"/>
                </a:cubicBezTo>
                <a:lnTo>
                  <a:pt x="14985" y="150786"/>
                </a:lnTo>
                <a:cubicBezTo>
                  <a:pt x="12572" y="150786"/>
                  <a:pt x="10541" y="150063"/>
                  <a:pt x="8889" y="148602"/>
                </a:cubicBezTo>
                <a:cubicBezTo>
                  <a:pt x="7111" y="147154"/>
                  <a:pt x="6350" y="144792"/>
                  <a:pt x="6350" y="141516"/>
                </a:cubicBezTo>
                <a:lnTo>
                  <a:pt x="6350" y="15608"/>
                </a:lnTo>
                <a:cubicBezTo>
                  <a:pt x="6350" y="12331"/>
                  <a:pt x="7111" y="9969"/>
                  <a:pt x="8889" y="8521"/>
                </a:cubicBezTo>
                <a:cubicBezTo>
                  <a:pt x="10541" y="7073"/>
                  <a:pt x="12572" y="6350"/>
                  <a:pt x="14985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34640" y="5882894"/>
            <a:ext cx="119888" cy="157810"/>
          </a:xfrm>
          <a:custGeom>
            <a:avLst/>
            <a:gdLst>
              <a:gd name="connsiteX0" fmla="*/ 14986 w 119888"/>
              <a:gd name="connsiteY0" fmla="*/ 6350 h 157810"/>
              <a:gd name="connsiteX1" fmla="*/ 52451 w 119888"/>
              <a:gd name="connsiteY1" fmla="*/ 6350 h 157810"/>
              <a:gd name="connsiteX2" fmla="*/ 61849 w 119888"/>
              <a:gd name="connsiteY2" fmla="*/ 6565 h 157810"/>
              <a:gd name="connsiteX3" fmla="*/ 68452 w 119888"/>
              <a:gd name="connsiteY3" fmla="*/ 7124 h 157810"/>
              <a:gd name="connsiteX4" fmla="*/ 84201 w 119888"/>
              <a:gd name="connsiteY4" fmla="*/ 11366 h 157810"/>
              <a:gd name="connsiteX5" fmla="*/ 96011 w 119888"/>
              <a:gd name="connsiteY5" fmla="*/ 19240 h 157810"/>
              <a:gd name="connsiteX6" fmla="*/ 103505 w 119888"/>
              <a:gd name="connsiteY6" fmla="*/ 30734 h 157810"/>
              <a:gd name="connsiteX7" fmla="*/ 106045 w 119888"/>
              <a:gd name="connsiteY7" fmla="*/ 45973 h 157810"/>
              <a:gd name="connsiteX8" fmla="*/ 104139 w 119888"/>
              <a:gd name="connsiteY8" fmla="*/ 59194 h 157810"/>
              <a:gd name="connsiteX9" fmla="*/ 98805 w 119888"/>
              <a:gd name="connsiteY9" fmla="*/ 69862 h 157810"/>
              <a:gd name="connsiteX10" fmla="*/ 89916 w 119888"/>
              <a:gd name="connsiteY10" fmla="*/ 78003 h 157810"/>
              <a:gd name="connsiteX11" fmla="*/ 77977 w 119888"/>
              <a:gd name="connsiteY11" fmla="*/ 83591 h 157810"/>
              <a:gd name="connsiteX12" fmla="*/ 84074 w 119888"/>
              <a:gd name="connsiteY12" fmla="*/ 87388 h 157810"/>
              <a:gd name="connsiteX13" fmla="*/ 89408 w 119888"/>
              <a:gd name="connsiteY13" fmla="*/ 92798 h 157810"/>
              <a:gd name="connsiteX14" fmla="*/ 94233 w 119888"/>
              <a:gd name="connsiteY14" fmla="*/ 100050 h 157810"/>
              <a:gd name="connsiteX15" fmla="*/ 98552 w 119888"/>
              <a:gd name="connsiteY15" fmla="*/ 109258 h 157810"/>
              <a:gd name="connsiteX16" fmla="*/ 110744 w 119888"/>
              <a:gd name="connsiteY16" fmla="*/ 137731 h 157810"/>
              <a:gd name="connsiteX17" fmla="*/ 112902 w 119888"/>
              <a:gd name="connsiteY17" fmla="*/ 143916 h 157810"/>
              <a:gd name="connsiteX18" fmla="*/ 113538 w 119888"/>
              <a:gd name="connsiteY18" fmla="*/ 146989 h 157810"/>
              <a:gd name="connsiteX19" fmla="*/ 113030 w 119888"/>
              <a:gd name="connsiteY19" fmla="*/ 149059 h 157810"/>
              <a:gd name="connsiteX20" fmla="*/ 110870 w 119888"/>
              <a:gd name="connsiteY20" fmla="*/ 150444 h 157810"/>
              <a:gd name="connsiteX21" fmla="*/ 106045 w 119888"/>
              <a:gd name="connsiteY21" fmla="*/ 151231 h 157810"/>
              <a:gd name="connsiteX22" fmla="*/ 97155 w 119888"/>
              <a:gd name="connsiteY22" fmla="*/ 151460 h 157810"/>
              <a:gd name="connsiteX23" fmla="*/ 89661 w 119888"/>
              <a:gd name="connsiteY23" fmla="*/ 151231 h 157810"/>
              <a:gd name="connsiteX24" fmla="*/ 85344 w 119888"/>
              <a:gd name="connsiteY24" fmla="*/ 150393 h 157810"/>
              <a:gd name="connsiteX25" fmla="*/ 83058 w 119888"/>
              <a:gd name="connsiteY25" fmla="*/ 148831 h 157810"/>
              <a:gd name="connsiteX26" fmla="*/ 81914 w 119888"/>
              <a:gd name="connsiteY26" fmla="*/ 146545 h 157810"/>
              <a:gd name="connsiteX27" fmla="*/ 68961 w 119888"/>
              <a:gd name="connsiteY27" fmla="*/ 114287 h 157810"/>
              <a:gd name="connsiteX28" fmla="*/ 64389 w 119888"/>
              <a:gd name="connsiteY28" fmla="*/ 104571 h 157810"/>
              <a:gd name="connsiteX29" fmla="*/ 59436 w 119888"/>
              <a:gd name="connsiteY29" fmla="*/ 97485 h 157810"/>
              <a:gd name="connsiteX30" fmla="*/ 53086 w 119888"/>
              <a:gd name="connsiteY30" fmla="*/ 93192 h 157810"/>
              <a:gd name="connsiteX31" fmla="*/ 44830 w 119888"/>
              <a:gd name="connsiteY31" fmla="*/ 91732 h 157810"/>
              <a:gd name="connsiteX32" fmla="*/ 35686 w 119888"/>
              <a:gd name="connsiteY32" fmla="*/ 91732 h 157810"/>
              <a:gd name="connsiteX33" fmla="*/ 35686 w 119888"/>
              <a:gd name="connsiteY33" fmla="*/ 146761 h 157810"/>
              <a:gd name="connsiteX34" fmla="*/ 34925 w 119888"/>
              <a:gd name="connsiteY34" fmla="*/ 148780 h 157810"/>
              <a:gd name="connsiteX35" fmla="*/ 32511 w 119888"/>
              <a:gd name="connsiteY35" fmla="*/ 150228 h 157810"/>
              <a:gd name="connsiteX36" fmla="*/ 28067 w 119888"/>
              <a:gd name="connsiteY36" fmla="*/ 151117 h 157810"/>
              <a:gd name="connsiteX37" fmla="*/ 20955 w 119888"/>
              <a:gd name="connsiteY37" fmla="*/ 151460 h 157810"/>
              <a:gd name="connsiteX38" fmla="*/ 13842 w 119888"/>
              <a:gd name="connsiteY38" fmla="*/ 151117 h 157810"/>
              <a:gd name="connsiteX39" fmla="*/ 9398 w 119888"/>
              <a:gd name="connsiteY39" fmla="*/ 150228 h 157810"/>
              <a:gd name="connsiteX40" fmla="*/ 6985 w 119888"/>
              <a:gd name="connsiteY40" fmla="*/ 148780 h 157810"/>
              <a:gd name="connsiteX41" fmla="*/ 6350 w 119888"/>
              <a:gd name="connsiteY41" fmla="*/ 146761 h 157810"/>
              <a:gd name="connsiteX42" fmla="*/ 6350 w 119888"/>
              <a:gd name="connsiteY42" fmla="*/ 15608 h 157810"/>
              <a:gd name="connsiteX43" fmla="*/ 8889 w 119888"/>
              <a:gd name="connsiteY43" fmla="*/ 8521 h 157810"/>
              <a:gd name="connsiteX44" fmla="*/ 14986 w 119888"/>
              <a:gd name="connsiteY44" fmla="*/ 6350 h 1578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</a:cxnLst>
            <a:rect l="l" t="t" r="r" b="b"/>
            <a:pathLst>
              <a:path w="119888" h="157810">
                <a:moveTo>
                  <a:pt x="14986" y="6350"/>
                </a:moveTo>
                <a:lnTo>
                  <a:pt x="52451" y="6350"/>
                </a:lnTo>
                <a:cubicBezTo>
                  <a:pt x="56261" y="6350"/>
                  <a:pt x="59308" y="6426"/>
                  <a:pt x="61849" y="6565"/>
                </a:cubicBezTo>
                <a:cubicBezTo>
                  <a:pt x="64261" y="6718"/>
                  <a:pt x="66548" y="6908"/>
                  <a:pt x="68452" y="7124"/>
                </a:cubicBezTo>
                <a:cubicBezTo>
                  <a:pt x="74295" y="7950"/>
                  <a:pt x="79502" y="9359"/>
                  <a:pt x="84201" y="11366"/>
                </a:cubicBezTo>
                <a:cubicBezTo>
                  <a:pt x="88900" y="13373"/>
                  <a:pt x="92836" y="16002"/>
                  <a:pt x="96011" y="19240"/>
                </a:cubicBezTo>
                <a:cubicBezTo>
                  <a:pt x="99314" y="22478"/>
                  <a:pt x="101727" y="26314"/>
                  <a:pt x="103505" y="30734"/>
                </a:cubicBezTo>
                <a:cubicBezTo>
                  <a:pt x="105155" y="35166"/>
                  <a:pt x="106045" y="40246"/>
                  <a:pt x="106045" y="45973"/>
                </a:cubicBezTo>
                <a:cubicBezTo>
                  <a:pt x="106045" y="50812"/>
                  <a:pt x="105410" y="55219"/>
                  <a:pt x="104139" y="59194"/>
                </a:cubicBezTo>
                <a:cubicBezTo>
                  <a:pt x="102997" y="63182"/>
                  <a:pt x="101092" y="66738"/>
                  <a:pt x="98805" y="69862"/>
                </a:cubicBezTo>
                <a:cubicBezTo>
                  <a:pt x="96392" y="72987"/>
                  <a:pt x="93472" y="75704"/>
                  <a:pt x="89916" y="78003"/>
                </a:cubicBezTo>
                <a:cubicBezTo>
                  <a:pt x="86486" y="80314"/>
                  <a:pt x="82423" y="82169"/>
                  <a:pt x="77977" y="83591"/>
                </a:cubicBezTo>
                <a:cubicBezTo>
                  <a:pt x="80136" y="84632"/>
                  <a:pt x="82169" y="85890"/>
                  <a:pt x="84074" y="87388"/>
                </a:cubicBezTo>
                <a:cubicBezTo>
                  <a:pt x="85979" y="88874"/>
                  <a:pt x="87757" y="90677"/>
                  <a:pt x="89408" y="92798"/>
                </a:cubicBezTo>
                <a:cubicBezTo>
                  <a:pt x="91058" y="94919"/>
                  <a:pt x="92710" y="97332"/>
                  <a:pt x="94233" y="100050"/>
                </a:cubicBezTo>
                <a:cubicBezTo>
                  <a:pt x="95630" y="102768"/>
                  <a:pt x="97155" y="105841"/>
                  <a:pt x="98552" y="109258"/>
                </a:cubicBezTo>
                <a:lnTo>
                  <a:pt x="110744" y="137731"/>
                </a:lnTo>
                <a:cubicBezTo>
                  <a:pt x="111760" y="140550"/>
                  <a:pt x="112522" y="142621"/>
                  <a:pt x="112902" y="143916"/>
                </a:cubicBezTo>
                <a:cubicBezTo>
                  <a:pt x="113283" y="145224"/>
                  <a:pt x="113538" y="146240"/>
                  <a:pt x="113538" y="146989"/>
                </a:cubicBezTo>
                <a:cubicBezTo>
                  <a:pt x="113538" y="147802"/>
                  <a:pt x="113283" y="148501"/>
                  <a:pt x="113030" y="149059"/>
                </a:cubicBezTo>
                <a:cubicBezTo>
                  <a:pt x="112776" y="149618"/>
                  <a:pt x="112014" y="150075"/>
                  <a:pt x="110870" y="150444"/>
                </a:cubicBezTo>
                <a:cubicBezTo>
                  <a:pt x="109855" y="150825"/>
                  <a:pt x="108204" y="151079"/>
                  <a:pt x="106045" y="151231"/>
                </a:cubicBezTo>
                <a:cubicBezTo>
                  <a:pt x="103886" y="151384"/>
                  <a:pt x="100964" y="151460"/>
                  <a:pt x="97155" y="151460"/>
                </a:cubicBezTo>
                <a:cubicBezTo>
                  <a:pt x="94107" y="151460"/>
                  <a:pt x="91567" y="151384"/>
                  <a:pt x="89661" y="151231"/>
                </a:cubicBezTo>
                <a:cubicBezTo>
                  <a:pt x="87883" y="151079"/>
                  <a:pt x="86360" y="150799"/>
                  <a:pt x="85344" y="150393"/>
                </a:cubicBezTo>
                <a:cubicBezTo>
                  <a:pt x="84201" y="149986"/>
                  <a:pt x="83439" y="149466"/>
                  <a:pt x="83058" y="148831"/>
                </a:cubicBezTo>
                <a:cubicBezTo>
                  <a:pt x="82550" y="148196"/>
                  <a:pt x="82169" y="147434"/>
                  <a:pt x="81914" y="146545"/>
                </a:cubicBezTo>
                <a:lnTo>
                  <a:pt x="68961" y="114287"/>
                </a:lnTo>
                <a:cubicBezTo>
                  <a:pt x="67436" y="110642"/>
                  <a:pt x="65913" y="107403"/>
                  <a:pt x="64389" y="104571"/>
                </a:cubicBezTo>
                <a:cubicBezTo>
                  <a:pt x="62864" y="101752"/>
                  <a:pt x="61214" y="99377"/>
                  <a:pt x="59436" y="97485"/>
                </a:cubicBezTo>
                <a:cubicBezTo>
                  <a:pt x="57530" y="95593"/>
                  <a:pt x="55499" y="94157"/>
                  <a:pt x="53086" y="93192"/>
                </a:cubicBezTo>
                <a:cubicBezTo>
                  <a:pt x="50673" y="92227"/>
                  <a:pt x="48005" y="91732"/>
                  <a:pt x="44830" y="91732"/>
                </a:cubicBezTo>
                <a:lnTo>
                  <a:pt x="35686" y="91732"/>
                </a:lnTo>
                <a:lnTo>
                  <a:pt x="35686" y="146761"/>
                </a:lnTo>
                <a:cubicBezTo>
                  <a:pt x="35686" y="147510"/>
                  <a:pt x="35433" y="148183"/>
                  <a:pt x="34925" y="148780"/>
                </a:cubicBezTo>
                <a:cubicBezTo>
                  <a:pt x="34544" y="149377"/>
                  <a:pt x="33655" y="149859"/>
                  <a:pt x="32511" y="150228"/>
                </a:cubicBezTo>
                <a:cubicBezTo>
                  <a:pt x="31495" y="150596"/>
                  <a:pt x="29972" y="150901"/>
                  <a:pt x="28067" y="151117"/>
                </a:cubicBezTo>
                <a:cubicBezTo>
                  <a:pt x="26289" y="151345"/>
                  <a:pt x="23876" y="151460"/>
                  <a:pt x="20955" y="151460"/>
                </a:cubicBezTo>
                <a:cubicBezTo>
                  <a:pt x="18161" y="151460"/>
                  <a:pt x="15748" y="151345"/>
                  <a:pt x="13842" y="151117"/>
                </a:cubicBezTo>
                <a:cubicBezTo>
                  <a:pt x="11938" y="150901"/>
                  <a:pt x="10414" y="150596"/>
                  <a:pt x="9398" y="150228"/>
                </a:cubicBezTo>
                <a:cubicBezTo>
                  <a:pt x="8255" y="149859"/>
                  <a:pt x="7492" y="149377"/>
                  <a:pt x="6985" y="148780"/>
                </a:cubicBezTo>
                <a:cubicBezTo>
                  <a:pt x="6604" y="148183"/>
                  <a:pt x="6350" y="147510"/>
                  <a:pt x="6350" y="146761"/>
                </a:cubicBezTo>
                <a:lnTo>
                  <a:pt x="6350" y="15608"/>
                </a:lnTo>
                <a:cubicBezTo>
                  <a:pt x="6350" y="12331"/>
                  <a:pt x="7111" y="9969"/>
                  <a:pt x="8889" y="8521"/>
                </a:cubicBezTo>
                <a:cubicBezTo>
                  <a:pt x="10541" y="7073"/>
                  <a:pt x="12573" y="6350"/>
                  <a:pt x="1498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208276" y="5882894"/>
            <a:ext cx="98298" cy="157137"/>
          </a:xfrm>
          <a:custGeom>
            <a:avLst/>
            <a:gdLst>
              <a:gd name="connsiteX0" fmla="*/ 14985 w 98298"/>
              <a:gd name="connsiteY0" fmla="*/ 6350 h 157137"/>
              <a:gd name="connsiteX1" fmla="*/ 87122 w 98298"/>
              <a:gd name="connsiteY1" fmla="*/ 6350 h 157137"/>
              <a:gd name="connsiteX2" fmla="*/ 88900 w 98298"/>
              <a:gd name="connsiteY2" fmla="*/ 6908 h 157137"/>
              <a:gd name="connsiteX3" fmla="*/ 90297 w 98298"/>
              <a:gd name="connsiteY3" fmla="*/ 8864 h 157137"/>
              <a:gd name="connsiteX4" fmla="*/ 91058 w 98298"/>
              <a:gd name="connsiteY4" fmla="*/ 12433 h 157137"/>
              <a:gd name="connsiteX5" fmla="*/ 91439 w 98298"/>
              <a:gd name="connsiteY5" fmla="*/ 17957 h 157137"/>
              <a:gd name="connsiteX6" fmla="*/ 91058 w 98298"/>
              <a:gd name="connsiteY6" fmla="*/ 23253 h 157137"/>
              <a:gd name="connsiteX7" fmla="*/ 90297 w 98298"/>
              <a:gd name="connsiteY7" fmla="*/ 26771 h 157137"/>
              <a:gd name="connsiteX8" fmla="*/ 88900 w 98298"/>
              <a:gd name="connsiteY8" fmla="*/ 28727 h 157137"/>
              <a:gd name="connsiteX9" fmla="*/ 87122 w 98298"/>
              <a:gd name="connsiteY9" fmla="*/ 29336 h 157137"/>
              <a:gd name="connsiteX10" fmla="*/ 35559 w 98298"/>
              <a:gd name="connsiteY10" fmla="*/ 29336 h 157137"/>
              <a:gd name="connsiteX11" fmla="*/ 35559 w 98298"/>
              <a:gd name="connsiteY11" fmla="*/ 64617 h 157137"/>
              <a:gd name="connsiteX12" fmla="*/ 79247 w 98298"/>
              <a:gd name="connsiteY12" fmla="*/ 64617 h 157137"/>
              <a:gd name="connsiteX13" fmla="*/ 81025 w 98298"/>
              <a:gd name="connsiteY13" fmla="*/ 65227 h 157137"/>
              <a:gd name="connsiteX14" fmla="*/ 82422 w 98298"/>
              <a:gd name="connsiteY14" fmla="*/ 67119 h 157137"/>
              <a:gd name="connsiteX15" fmla="*/ 83311 w 98298"/>
              <a:gd name="connsiteY15" fmla="*/ 70586 h 157137"/>
              <a:gd name="connsiteX16" fmla="*/ 83566 w 98298"/>
              <a:gd name="connsiteY16" fmla="*/ 75882 h 157137"/>
              <a:gd name="connsiteX17" fmla="*/ 83311 w 98298"/>
              <a:gd name="connsiteY17" fmla="*/ 81241 h 157137"/>
              <a:gd name="connsiteX18" fmla="*/ 82422 w 98298"/>
              <a:gd name="connsiteY18" fmla="*/ 84645 h 157137"/>
              <a:gd name="connsiteX19" fmla="*/ 81025 w 98298"/>
              <a:gd name="connsiteY19" fmla="*/ 86486 h 157137"/>
              <a:gd name="connsiteX20" fmla="*/ 79247 w 98298"/>
              <a:gd name="connsiteY20" fmla="*/ 87045 h 157137"/>
              <a:gd name="connsiteX21" fmla="*/ 35559 w 98298"/>
              <a:gd name="connsiteY21" fmla="*/ 87045 h 157137"/>
              <a:gd name="connsiteX22" fmla="*/ 35559 w 98298"/>
              <a:gd name="connsiteY22" fmla="*/ 127787 h 157137"/>
              <a:gd name="connsiteX23" fmla="*/ 87629 w 98298"/>
              <a:gd name="connsiteY23" fmla="*/ 127787 h 157137"/>
              <a:gd name="connsiteX24" fmla="*/ 89407 w 98298"/>
              <a:gd name="connsiteY24" fmla="*/ 128409 h 157137"/>
              <a:gd name="connsiteX25" fmla="*/ 90804 w 98298"/>
              <a:gd name="connsiteY25" fmla="*/ 130352 h 157137"/>
              <a:gd name="connsiteX26" fmla="*/ 91694 w 98298"/>
              <a:gd name="connsiteY26" fmla="*/ 133870 h 157137"/>
              <a:gd name="connsiteX27" fmla="*/ 91947 w 98298"/>
              <a:gd name="connsiteY27" fmla="*/ 139293 h 157137"/>
              <a:gd name="connsiteX28" fmla="*/ 91694 w 98298"/>
              <a:gd name="connsiteY28" fmla="*/ 144703 h 157137"/>
              <a:gd name="connsiteX29" fmla="*/ 90804 w 98298"/>
              <a:gd name="connsiteY29" fmla="*/ 148221 h 157137"/>
              <a:gd name="connsiteX30" fmla="*/ 89407 w 98298"/>
              <a:gd name="connsiteY30" fmla="*/ 150164 h 157137"/>
              <a:gd name="connsiteX31" fmla="*/ 87629 w 98298"/>
              <a:gd name="connsiteY31" fmla="*/ 150786 h 157137"/>
              <a:gd name="connsiteX32" fmla="*/ 14985 w 98298"/>
              <a:gd name="connsiteY32" fmla="*/ 150786 h 157137"/>
              <a:gd name="connsiteX33" fmla="*/ 8889 w 98298"/>
              <a:gd name="connsiteY33" fmla="*/ 148602 h 157137"/>
              <a:gd name="connsiteX34" fmla="*/ 6350 w 98298"/>
              <a:gd name="connsiteY34" fmla="*/ 141516 h 157137"/>
              <a:gd name="connsiteX35" fmla="*/ 6350 w 98298"/>
              <a:gd name="connsiteY35" fmla="*/ 15608 h 157137"/>
              <a:gd name="connsiteX36" fmla="*/ 8889 w 98298"/>
              <a:gd name="connsiteY36" fmla="*/ 8521 h 157137"/>
              <a:gd name="connsiteX37" fmla="*/ 14985 w 98298"/>
              <a:gd name="connsiteY37" fmla="*/ 6350 h 1571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98298" h="157137">
                <a:moveTo>
                  <a:pt x="14985" y="6350"/>
                </a:moveTo>
                <a:lnTo>
                  <a:pt x="87122" y="6350"/>
                </a:lnTo>
                <a:cubicBezTo>
                  <a:pt x="87756" y="6350"/>
                  <a:pt x="88391" y="6527"/>
                  <a:pt x="88900" y="6908"/>
                </a:cubicBezTo>
                <a:cubicBezTo>
                  <a:pt x="89407" y="7277"/>
                  <a:pt x="89916" y="7924"/>
                  <a:pt x="90297" y="8864"/>
                </a:cubicBezTo>
                <a:cubicBezTo>
                  <a:pt x="90677" y="9791"/>
                  <a:pt x="90931" y="10985"/>
                  <a:pt x="91058" y="12433"/>
                </a:cubicBezTo>
                <a:cubicBezTo>
                  <a:pt x="91313" y="13880"/>
                  <a:pt x="91439" y="15722"/>
                  <a:pt x="91439" y="17957"/>
                </a:cubicBezTo>
                <a:cubicBezTo>
                  <a:pt x="91439" y="20040"/>
                  <a:pt x="91313" y="21806"/>
                  <a:pt x="91058" y="23253"/>
                </a:cubicBezTo>
                <a:cubicBezTo>
                  <a:pt x="90931" y="24713"/>
                  <a:pt x="90677" y="25882"/>
                  <a:pt x="90297" y="26771"/>
                </a:cubicBezTo>
                <a:cubicBezTo>
                  <a:pt x="89916" y="27660"/>
                  <a:pt x="89407" y="28321"/>
                  <a:pt x="88900" y="28727"/>
                </a:cubicBezTo>
                <a:cubicBezTo>
                  <a:pt x="88391" y="29133"/>
                  <a:pt x="87756" y="29336"/>
                  <a:pt x="87122" y="29336"/>
                </a:cubicBezTo>
                <a:lnTo>
                  <a:pt x="35559" y="29336"/>
                </a:lnTo>
                <a:lnTo>
                  <a:pt x="35559" y="64617"/>
                </a:lnTo>
                <a:lnTo>
                  <a:pt x="79247" y="64617"/>
                </a:lnTo>
                <a:cubicBezTo>
                  <a:pt x="79882" y="64617"/>
                  <a:pt x="80517" y="64820"/>
                  <a:pt x="81025" y="65227"/>
                </a:cubicBezTo>
                <a:cubicBezTo>
                  <a:pt x="81660" y="65633"/>
                  <a:pt x="82041" y="66268"/>
                  <a:pt x="82422" y="67119"/>
                </a:cubicBezTo>
                <a:cubicBezTo>
                  <a:pt x="82803" y="67983"/>
                  <a:pt x="83057" y="69138"/>
                  <a:pt x="83311" y="70586"/>
                </a:cubicBezTo>
                <a:cubicBezTo>
                  <a:pt x="83438" y="72034"/>
                  <a:pt x="83566" y="73799"/>
                  <a:pt x="83566" y="75882"/>
                </a:cubicBezTo>
                <a:cubicBezTo>
                  <a:pt x="83566" y="78041"/>
                  <a:pt x="83438" y="79832"/>
                  <a:pt x="83311" y="81241"/>
                </a:cubicBezTo>
                <a:cubicBezTo>
                  <a:pt x="83057" y="82664"/>
                  <a:pt x="82803" y="83794"/>
                  <a:pt x="82422" y="84645"/>
                </a:cubicBezTo>
                <a:cubicBezTo>
                  <a:pt x="82041" y="85509"/>
                  <a:pt x="81660" y="86118"/>
                  <a:pt x="81025" y="86486"/>
                </a:cubicBezTo>
                <a:cubicBezTo>
                  <a:pt x="80517" y="86867"/>
                  <a:pt x="79882" y="87045"/>
                  <a:pt x="79247" y="87045"/>
                </a:cubicBezTo>
                <a:lnTo>
                  <a:pt x="35559" y="87045"/>
                </a:lnTo>
                <a:lnTo>
                  <a:pt x="35559" y="127787"/>
                </a:lnTo>
                <a:lnTo>
                  <a:pt x="87629" y="127787"/>
                </a:lnTo>
                <a:cubicBezTo>
                  <a:pt x="88264" y="127787"/>
                  <a:pt x="88900" y="127990"/>
                  <a:pt x="89407" y="128409"/>
                </a:cubicBezTo>
                <a:cubicBezTo>
                  <a:pt x="90042" y="128816"/>
                  <a:pt x="90423" y="129463"/>
                  <a:pt x="90804" y="130352"/>
                </a:cubicBezTo>
                <a:cubicBezTo>
                  <a:pt x="91185" y="131254"/>
                  <a:pt x="91439" y="132422"/>
                  <a:pt x="91694" y="133870"/>
                </a:cubicBezTo>
                <a:cubicBezTo>
                  <a:pt x="91820" y="135331"/>
                  <a:pt x="91947" y="137134"/>
                  <a:pt x="91947" y="139293"/>
                </a:cubicBezTo>
                <a:cubicBezTo>
                  <a:pt x="91947" y="141439"/>
                  <a:pt x="91820" y="143255"/>
                  <a:pt x="91694" y="144703"/>
                </a:cubicBezTo>
                <a:cubicBezTo>
                  <a:pt x="91439" y="146151"/>
                  <a:pt x="91185" y="147320"/>
                  <a:pt x="90804" y="148221"/>
                </a:cubicBezTo>
                <a:cubicBezTo>
                  <a:pt x="90423" y="149110"/>
                  <a:pt x="90042" y="149758"/>
                  <a:pt x="89407" y="150164"/>
                </a:cubicBezTo>
                <a:cubicBezTo>
                  <a:pt x="88900" y="150583"/>
                  <a:pt x="88264" y="150786"/>
                  <a:pt x="87629" y="150786"/>
                </a:cubicBezTo>
                <a:lnTo>
                  <a:pt x="14985" y="150786"/>
                </a:lnTo>
                <a:cubicBezTo>
                  <a:pt x="12572" y="150786"/>
                  <a:pt x="10541" y="150063"/>
                  <a:pt x="8889" y="148602"/>
                </a:cubicBezTo>
                <a:cubicBezTo>
                  <a:pt x="7111" y="147154"/>
                  <a:pt x="6350" y="144792"/>
                  <a:pt x="6350" y="141516"/>
                </a:cubicBezTo>
                <a:lnTo>
                  <a:pt x="6350" y="15608"/>
                </a:lnTo>
                <a:cubicBezTo>
                  <a:pt x="6350" y="12331"/>
                  <a:pt x="7111" y="9969"/>
                  <a:pt x="8889" y="8521"/>
                </a:cubicBezTo>
                <a:cubicBezTo>
                  <a:pt x="10541" y="7073"/>
                  <a:pt x="12572" y="6350"/>
                  <a:pt x="14985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892807" y="5882894"/>
            <a:ext cx="119888" cy="157810"/>
          </a:xfrm>
          <a:custGeom>
            <a:avLst/>
            <a:gdLst>
              <a:gd name="connsiteX0" fmla="*/ 14986 w 119888"/>
              <a:gd name="connsiteY0" fmla="*/ 6350 h 157810"/>
              <a:gd name="connsiteX1" fmla="*/ 52451 w 119888"/>
              <a:gd name="connsiteY1" fmla="*/ 6350 h 157810"/>
              <a:gd name="connsiteX2" fmla="*/ 61849 w 119888"/>
              <a:gd name="connsiteY2" fmla="*/ 6565 h 157810"/>
              <a:gd name="connsiteX3" fmla="*/ 68452 w 119888"/>
              <a:gd name="connsiteY3" fmla="*/ 7124 h 157810"/>
              <a:gd name="connsiteX4" fmla="*/ 84201 w 119888"/>
              <a:gd name="connsiteY4" fmla="*/ 11366 h 157810"/>
              <a:gd name="connsiteX5" fmla="*/ 96012 w 119888"/>
              <a:gd name="connsiteY5" fmla="*/ 19240 h 157810"/>
              <a:gd name="connsiteX6" fmla="*/ 103505 w 119888"/>
              <a:gd name="connsiteY6" fmla="*/ 30734 h 157810"/>
              <a:gd name="connsiteX7" fmla="*/ 106045 w 119888"/>
              <a:gd name="connsiteY7" fmla="*/ 45973 h 157810"/>
              <a:gd name="connsiteX8" fmla="*/ 104140 w 119888"/>
              <a:gd name="connsiteY8" fmla="*/ 59194 h 157810"/>
              <a:gd name="connsiteX9" fmla="*/ 98806 w 119888"/>
              <a:gd name="connsiteY9" fmla="*/ 69862 h 157810"/>
              <a:gd name="connsiteX10" fmla="*/ 89916 w 119888"/>
              <a:gd name="connsiteY10" fmla="*/ 78003 h 157810"/>
              <a:gd name="connsiteX11" fmla="*/ 77977 w 119888"/>
              <a:gd name="connsiteY11" fmla="*/ 83591 h 157810"/>
              <a:gd name="connsiteX12" fmla="*/ 84074 w 119888"/>
              <a:gd name="connsiteY12" fmla="*/ 87388 h 157810"/>
              <a:gd name="connsiteX13" fmla="*/ 89408 w 119888"/>
              <a:gd name="connsiteY13" fmla="*/ 92798 h 157810"/>
              <a:gd name="connsiteX14" fmla="*/ 94234 w 119888"/>
              <a:gd name="connsiteY14" fmla="*/ 100050 h 157810"/>
              <a:gd name="connsiteX15" fmla="*/ 98552 w 119888"/>
              <a:gd name="connsiteY15" fmla="*/ 109258 h 157810"/>
              <a:gd name="connsiteX16" fmla="*/ 110744 w 119888"/>
              <a:gd name="connsiteY16" fmla="*/ 137731 h 157810"/>
              <a:gd name="connsiteX17" fmla="*/ 112902 w 119888"/>
              <a:gd name="connsiteY17" fmla="*/ 143916 h 157810"/>
              <a:gd name="connsiteX18" fmla="*/ 113538 w 119888"/>
              <a:gd name="connsiteY18" fmla="*/ 146989 h 157810"/>
              <a:gd name="connsiteX19" fmla="*/ 113030 w 119888"/>
              <a:gd name="connsiteY19" fmla="*/ 149059 h 157810"/>
              <a:gd name="connsiteX20" fmla="*/ 110871 w 119888"/>
              <a:gd name="connsiteY20" fmla="*/ 150444 h 157810"/>
              <a:gd name="connsiteX21" fmla="*/ 106045 w 119888"/>
              <a:gd name="connsiteY21" fmla="*/ 151231 h 157810"/>
              <a:gd name="connsiteX22" fmla="*/ 97155 w 119888"/>
              <a:gd name="connsiteY22" fmla="*/ 151460 h 157810"/>
              <a:gd name="connsiteX23" fmla="*/ 89662 w 119888"/>
              <a:gd name="connsiteY23" fmla="*/ 151231 h 157810"/>
              <a:gd name="connsiteX24" fmla="*/ 85344 w 119888"/>
              <a:gd name="connsiteY24" fmla="*/ 150393 h 157810"/>
              <a:gd name="connsiteX25" fmla="*/ 83058 w 119888"/>
              <a:gd name="connsiteY25" fmla="*/ 148831 h 157810"/>
              <a:gd name="connsiteX26" fmla="*/ 81915 w 119888"/>
              <a:gd name="connsiteY26" fmla="*/ 146545 h 157810"/>
              <a:gd name="connsiteX27" fmla="*/ 68961 w 119888"/>
              <a:gd name="connsiteY27" fmla="*/ 114287 h 157810"/>
              <a:gd name="connsiteX28" fmla="*/ 64389 w 119888"/>
              <a:gd name="connsiteY28" fmla="*/ 104571 h 157810"/>
              <a:gd name="connsiteX29" fmla="*/ 59436 w 119888"/>
              <a:gd name="connsiteY29" fmla="*/ 97485 h 157810"/>
              <a:gd name="connsiteX30" fmla="*/ 53086 w 119888"/>
              <a:gd name="connsiteY30" fmla="*/ 93192 h 157810"/>
              <a:gd name="connsiteX31" fmla="*/ 44831 w 119888"/>
              <a:gd name="connsiteY31" fmla="*/ 91732 h 157810"/>
              <a:gd name="connsiteX32" fmla="*/ 35687 w 119888"/>
              <a:gd name="connsiteY32" fmla="*/ 91732 h 157810"/>
              <a:gd name="connsiteX33" fmla="*/ 35687 w 119888"/>
              <a:gd name="connsiteY33" fmla="*/ 146761 h 157810"/>
              <a:gd name="connsiteX34" fmla="*/ 34925 w 119888"/>
              <a:gd name="connsiteY34" fmla="*/ 148780 h 157810"/>
              <a:gd name="connsiteX35" fmla="*/ 32512 w 119888"/>
              <a:gd name="connsiteY35" fmla="*/ 150228 h 157810"/>
              <a:gd name="connsiteX36" fmla="*/ 28067 w 119888"/>
              <a:gd name="connsiteY36" fmla="*/ 151117 h 157810"/>
              <a:gd name="connsiteX37" fmla="*/ 20955 w 119888"/>
              <a:gd name="connsiteY37" fmla="*/ 151460 h 157810"/>
              <a:gd name="connsiteX38" fmla="*/ 13843 w 119888"/>
              <a:gd name="connsiteY38" fmla="*/ 151117 h 157810"/>
              <a:gd name="connsiteX39" fmla="*/ 9398 w 119888"/>
              <a:gd name="connsiteY39" fmla="*/ 150228 h 157810"/>
              <a:gd name="connsiteX40" fmla="*/ 6985 w 119888"/>
              <a:gd name="connsiteY40" fmla="*/ 148780 h 157810"/>
              <a:gd name="connsiteX41" fmla="*/ 6350 w 119888"/>
              <a:gd name="connsiteY41" fmla="*/ 146761 h 157810"/>
              <a:gd name="connsiteX42" fmla="*/ 6350 w 119888"/>
              <a:gd name="connsiteY42" fmla="*/ 15608 h 157810"/>
              <a:gd name="connsiteX43" fmla="*/ 8890 w 119888"/>
              <a:gd name="connsiteY43" fmla="*/ 8521 h 157810"/>
              <a:gd name="connsiteX44" fmla="*/ 14986 w 119888"/>
              <a:gd name="connsiteY44" fmla="*/ 6350 h 1578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</a:cxnLst>
            <a:rect l="l" t="t" r="r" b="b"/>
            <a:pathLst>
              <a:path w="119888" h="157810">
                <a:moveTo>
                  <a:pt x="14986" y="6350"/>
                </a:moveTo>
                <a:lnTo>
                  <a:pt x="52451" y="6350"/>
                </a:lnTo>
                <a:cubicBezTo>
                  <a:pt x="56261" y="6350"/>
                  <a:pt x="59309" y="6426"/>
                  <a:pt x="61849" y="6565"/>
                </a:cubicBezTo>
                <a:cubicBezTo>
                  <a:pt x="64262" y="6718"/>
                  <a:pt x="66548" y="6908"/>
                  <a:pt x="68452" y="7124"/>
                </a:cubicBezTo>
                <a:cubicBezTo>
                  <a:pt x="74295" y="7950"/>
                  <a:pt x="79502" y="9359"/>
                  <a:pt x="84201" y="11366"/>
                </a:cubicBezTo>
                <a:cubicBezTo>
                  <a:pt x="88900" y="13373"/>
                  <a:pt x="92837" y="16002"/>
                  <a:pt x="96012" y="19240"/>
                </a:cubicBezTo>
                <a:cubicBezTo>
                  <a:pt x="99314" y="22478"/>
                  <a:pt x="101727" y="26314"/>
                  <a:pt x="103505" y="30734"/>
                </a:cubicBezTo>
                <a:cubicBezTo>
                  <a:pt x="105156" y="35166"/>
                  <a:pt x="106045" y="40246"/>
                  <a:pt x="106045" y="45973"/>
                </a:cubicBezTo>
                <a:cubicBezTo>
                  <a:pt x="106045" y="50812"/>
                  <a:pt x="105410" y="55219"/>
                  <a:pt x="104140" y="59194"/>
                </a:cubicBezTo>
                <a:cubicBezTo>
                  <a:pt x="102997" y="63182"/>
                  <a:pt x="101092" y="66738"/>
                  <a:pt x="98806" y="69862"/>
                </a:cubicBezTo>
                <a:cubicBezTo>
                  <a:pt x="96393" y="72987"/>
                  <a:pt x="93472" y="75704"/>
                  <a:pt x="89916" y="78003"/>
                </a:cubicBezTo>
                <a:cubicBezTo>
                  <a:pt x="86487" y="80314"/>
                  <a:pt x="82423" y="82169"/>
                  <a:pt x="77977" y="83591"/>
                </a:cubicBezTo>
                <a:cubicBezTo>
                  <a:pt x="80137" y="84632"/>
                  <a:pt x="82169" y="85890"/>
                  <a:pt x="84074" y="87388"/>
                </a:cubicBezTo>
                <a:cubicBezTo>
                  <a:pt x="85979" y="88874"/>
                  <a:pt x="87757" y="90677"/>
                  <a:pt x="89408" y="92798"/>
                </a:cubicBezTo>
                <a:cubicBezTo>
                  <a:pt x="91059" y="94919"/>
                  <a:pt x="92710" y="97332"/>
                  <a:pt x="94234" y="100050"/>
                </a:cubicBezTo>
                <a:cubicBezTo>
                  <a:pt x="95631" y="102768"/>
                  <a:pt x="97155" y="105841"/>
                  <a:pt x="98552" y="109258"/>
                </a:cubicBezTo>
                <a:lnTo>
                  <a:pt x="110744" y="137731"/>
                </a:lnTo>
                <a:cubicBezTo>
                  <a:pt x="111760" y="140550"/>
                  <a:pt x="112522" y="142621"/>
                  <a:pt x="112902" y="143916"/>
                </a:cubicBezTo>
                <a:cubicBezTo>
                  <a:pt x="113284" y="145224"/>
                  <a:pt x="113538" y="146240"/>
                  <a:pt x="113538" y="146989"/>
                </a:cubicBezTo>
                <a:cubicBezTo>
                  <a:pt x="113538" y="147802"/>
                  <a:pt x="113284" y="148501"/>
                  <a:pt x="113030" y="149059"/>
                </a:cubicBezTo>
                <a:cubicBezTo>
                  <a:pt x="112776" y="149618"/>
                  <a:pt x="112014" y="150075"/>
                  <a:pt x="110871" y="150444"/>
                </a:cubicBezTo>
                <a:cubicBezTo>
                  <a:pt x="109855" y="150825"/>
                  <a:pt x="108204" y="151079"/>
                  <a:pt x="106045" y="151231"/>
                </a:cubicBezTo>
                <a:cubicBezTo>
                  <a:pt x="103886" y="151384"/>
                  <a:pt x="100965" y="151460"/>
                  <a:pt x="97155" y="151460"/>
                </a:cubicBezTo>
                <a:cubicBezTo>
                  <a:pt x="94107" y="151460"/>
                  <a:pt x="91567" y="151384"/>
                  <a:pt x="89662" y="151231"/>
                </a:cubicBezTo>
                <a:cubicBezTo>
                  <a:pt x="87884" y="151079"/>
                  <a:pt x="86360" y="150799"/>
                  <a:pt x="85344" y="150393"/>
                </a:cubicBezTo>
                <a:cubicBezTo>
                  <a:pt x="84201" y="149986"/>
                  <a:pt x="83439" y="149466"/>
                  <a:pt x="83058" y="148831"/>
                </a:cubicBezTo>
                <a:cubicBezTo>
                  <a:pt x="82550" y="148196"/>
                  <a:pt x="82169" y="147434"/>
                  <a:pt x="81915" y="146545"/>
                </a:cubicBezTo>
                <a:lnTo>
                  <a:pt x="68961" y="114287"/>
                </a:lnTo>
                <a:cubicBezTo>
                  <a:pt x="67437" y="110642"/>
                  <a:pt x="65913" y="107403"/>
                  <a:pt x="64389" y="104571"/>
                </a:cubicBezTo>
                <a:cubicBezTo>
                  <a:pt x="62865" y="101752"/>
                  <a:pt x="61214" y="99377"/>
                  <a:pt x="59436" y="97485"/>
                </a:cubicBezTo>
                <a:cubicBezTo>
                  <a:pt x="57531" y="95593"/>
                  <a:pt x="55499" y="94157"/>
                  <a:pt x="53086" y="93192"/>
                </a:cubicBezTo>
                <a:cubicBezTo>
                  <a:pt x="50673" y="92227"/>
                  <a:pt x="48006" y="91732"/>
                  <a:pt x="44831" y="91732"/>
                </a:cubicBezTo>
                <a:lnTo>
                  <a:pt x="35687" y="91732"/>
                </a:lnTo>
                <a:lnTo>
                  <a:pt x="35687" y="146761"/>
                </a:lnTo>
                <a:cubicBezTo>
                  <a:pt x="35687" y="147510"/>
                  <a:pt x="35433" y="148183"/>
                  <a:pt x="34925" y="148780"/>
                </a:cubicBezTo>
                <a:cubicBezTo>
                  <a:pt x="34544" y="149377"/>
                  <a:pt x="33655" y="149859"/>
                  <a:pt x="32512" y="150228"/>
                </a:cubicBezTo>
                <a:cubicBezTo>
                  <a:pt x="31496" y="150596"/>
                  <a:pt x="29972" y="150901"/>
                  <a:pt x="28067" y="151117"/>
                </a:cubicBezTo>
                <a:cubicBezTo>
                  <a:pt x="26289" y="151345"/>
                  <a:pt x="23876" y="151460"/>
                  <a:pt x="20955" y="151460"/>
                </a:cubicBezTo>
                <a:cubicBezTo>
                  <a:pt x="18161" y="151460"/>
                  <a:pt x="15748" y="151345"/>
                  <a:pt x="13843" y="151117"/>
                </a:cubicBezTo>
                <a:cubicBezTo>
                  <a:pt x="11938" y="150901"/>
                  <a:pt x="10414" y="150596"/>
                  <a:pt x="9398" y="150228"/>
                </a:cubicBezTo>
                <a:cubicBezTo>
                  <a:pt x="8255" y="149859"/>
                  <a:pt x="7493" y="149377"/>
                  <a:pt x="6985" y="148780"/>
                </a:cubicBezTo>
                <a:cubicBezTo>
                  <a:pt x="6604" y="148183"/>
                  <a:pt x="6350" y="147510"/>
                  <a:pt x="6350" y="146761"/>
                </a:cubicBezTo>
                <a:lnTo>
                  <a:pt x="6350" y="15608"/>
                </a:lnTo>
                <a:cubicBezTo>
                  <a:pt x="6350" y="12331"/>
                  <a:pt x="7112" y="9969"/>
                  <a:pt x="8890" y="8521"/>
                </a:cubicBezTo>
                <a:cubicBezTo>
                  <a:pt x="10541" y="7073"/>
                  <a:pt x="12573" y="6350"/>
                  <a:pt x="1498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78507" y="5882894"/>
            <a:ext cx="98298" cy="157137"/>
          </a:xfrm>
          <a:custGeom>
            <a:avLst/>
            <a:gdLst>
              <a:gd name="connsiteX0" fmla="*/ 14986 w 98298"/>
              <a:gd name="connsiteY0" fmla="*/ 6350 h 157137"/>
              <a:gd name="connsiteX1" fmla="*/ 87122 w 98298"/>
              <a:gd name="connsiteY1" fmla="*/ 6350 h 157137"/>
              <a:gd name="connsiteX2" fmla="*/ 88900 w 98298"/>
              <a:gd name="connsiteY2" fmla="*/ 6908 h 157137"/>
              <a:gd name="connsiteX3" fmla="*/ 90297 w 98298"/>
              <a:gd name="connsiteY3" fmla="*/ 8864 h 157137"/>
              <a:gd name="connsiteX4" fmla="*/ 91059 w 98298"/>
              <a:gd name="connsiteY4" fmla="*/ 12433 h 157137"/>
              <a:gd name="connsiteX5" fmla="*/ 91440 w 98298"/>
              <a:gd name="connsiteY5" fmla="*/ 17957 h 157137"/>
              <a:gd name="connsiteX6" fmla="*/ 91059 w 98298"/>
              <a:gd name="connsiteY6" fmla="*/ 23253 h 157137"/>
              <a:gd name="connsiteX7" fmla="*/ 90297 w 98298"/>
              <a:gd name="connsiteY7" fmla="*/ 26771 h 157137"/>
              <a:gd name="connsiteX8" fmla="*/ 88900 w 98298"/>
              <a:gd name="connsiteY8" fmla="*/ 28727 h 157137"/>
              <a:gd name="connsiteX9" fmla="*/ 87122 w 98298"/>
              <a:gd name="connsiteY9" fmla="*/ 29336 h 157137"/>
              <a:gd name="connsiteX10" fmla="*/ 35560 w 98298"/>
              <a:gd name="connsiteY10" fmla="*/ 29336 h 157137"/>
              <a:gd name="connsiteX11" fmla="*/ 35560 w 98298"/>
              <a:gd name="connsiteY11" fmla="*/ 64617 h 157137"/>
              <a:gd name="connsiteX12" fmla="*/ 79248 w 98298"/>
              <a:gd name="connsiteY12" fmla="*/ 64617 h 157137"/>
              <a:gd name="connsiteX13" fmla="*/ 81026 w 98298"/>
              <a:gd name="connsiteY13" fmla="*/ 65227 h 157137"/>
              <a:gd name="connsiteX14" fmla="*/ 82423 w 98298"/>
              <a:gd name="connsiteY14" fmla="*/ 67119 h 157137"/>
              <a:gd name="connsiteX15" fmla="*/ 83312 w 98298"/>
              <a:gd name="connsiteY15" fmla="*/ 70586 h 157137"/>
              <a:gd name="connsiteX16" fmla="*/ 83566 w 98298"/>
              <a:gd name="connsiteY16" fmla="*/ 75882 h 157137"/>
              <a:gd name="connsiteX17" fmla="*/ 83312 w 98298"/>
              <a:gd name="connsiteY17" fmla="*/ 81241 h 157137"/>
              <a:gd name="connsiteX18" fmla="*/ 82423 w 98298"/>
              <a:gd name="connsiteY18" fmla="*/ 84645 h 157137"/>
              <a:gd name="connsiteX19" fmla="*/ 81026 w 98298"/>
              <a:gd name="connsiteY19" fmla="*/ 86486 h 157137"/>
              <a:gd name="connsiteX20" fmla="*/ 79248 w 98298"/>
              <a:gd name="connsiteY20" fmla="*/ 87045 h 157137"/>
              <a:gd name="connsiteX21" fmla="*/ 35560 w 98298"/>
              <a:gd name="connsiteY21" fmla="*/ 87045 h 157137"/>
              <a:gd name="connsiteX22" fmla="*/ 35560 w 98298"/>
              <a:gd name="connsiteY22" fmla="*/ 127787 h 157137"/>
              <a:gd name="connsiteX23" fmla="*/ 87630 w 98298"/>
              <a:gd name="connsiteY23" fmla="*/ 127787 h 157137"/>
              <a:gd name="connsiteX24" fmla="*/ 89408 w 98298"/>
              <a:gd name="connsiteY24" fmla="*/ 128409 h 157137"/>
              <a:gd name="connsiteX25" fmla="*/ 90805 w 98298"/>
              <a:gd name="connsiteY25" fmla="*/ 130352 h 157137"/>
              <a:gd name="connsiteX26" fmla="*/ 91694 w 98298"/>
              <a:gd name="connsiteY26" fmla="*/ 133870 h 157137"/>
              <a:gd name="connsiteX27" fmla="*/ 91948 w 98298"/>
              <a:gd name="connsiteY27" fmla="*/ 139293 h 157137"/>
              <a:gd name="connsiteX28" fmla="*/ 91694 w 98298"/>
              <a:gd name="connsiteY28" fmla="*/ 144703 h 157137"/>
              <a:gd name="connsiteX29" fmla="*/ 90805 w 98298"/>
              <a:gd name="connsiteY29" fmla="*/ 148221 h 157137"/>
              <a:gd name="connsiteX30" fmla="*/ 89408 w 98298"/>
              <a:gd name="connsiteY30" fmla="*/ 150164 h 157137"/>
              <a:gd name="connsiteX31" fmla="*/ 87630 w 98298"/>
              <a:gd name="connsiteY31" fmla="*/ 150786 h 157137"/>
              <a:gd name="connsiteX32" fmla="*/ 14986 w 98298"/>
              <a:gd name="connsiteY32" fmla="*/ 150786 h 157137"/>
              <a:gd name="connsiteX33" fmla="*/ 8890 w 98298"/>
              <a:gd name="connsiteY33" fmla="*/ 148602 h 157137"/>
              <a:gd name="connsiteX34" fmla="*/ 6350 w 98298"/>
              <a:gd name="connsiteY34" fmla="*/ 141516 h 157137"/>
              <a:gd name="connsiteX35" fmla="*/ 6350 w 98298"/>
              <a:gd name="connsiteY35" fmla="*/ 15608 h 157137"/>
              <a:gd name="connsiteX36" fmla="*/ 8890 w 98298"/>
              <a:gd name="connsiteY36" fmla="*/ 8521 h 157137"/>
              <a:gd name="connsiteX37" fmla="*/ 14986 w 98298"/>
              <a:gd name="connsiteY37" fmla="*/ 6350 h 1571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98298" h="157137">
                <a:moveTo>
                  <a:pt x="14986" y="6350"/>
                </a:moveTo>
                <a:lnTo>
                  <a:pt x="87122" y="6350"/>
                </a:lnTo>
                <a:cubicBezTo>
                  <a:pt x="87757" y="6350"/>
                  <a:pt x="88392" y="6527"/>
                  <a:pt x="88900" y="6908"/>
                </a:cubicBezTo>
                <a:cubicBezTo>
                  <a:pt x="89408" y="7277"/>
                  <a:pt x="89916" y="7924"/>
                  <a:pt x="90297" y="8864"/>
                </a:cubicBezTo>
                <a:cubicBezTo>
                  <a:pt x="90677" y="9791"/>
                  <a:pt x="90932" y="10985"/>
                  <a:pt x="91059" y="12433"/>
                </a:cubicBezTo>
                <a:cubicBezTo>
                  <a:pt x="91313" y="13880"/>
                  <a:pt x="91440" y="15722"/>
                  <a:pt x="91440" y="17957"/>
                </a:cubicBezTo>
                <a:cubicBezTo>
                  <a:pt x="91440" y="20040"/>
                  <a:pt x="91313" y="21806"/>
                  <a:pt x="91059" y="23253"/>
                </a:cubicBezTo>
                <a:cubicBezTo>
                  <a:pt x="90932" y="24713"/>
                  <a:pt x="90677" y="25882"/>
                  <a:pt x="90297" y="26771"/>
                </a:cubicBezTo>
                <a:cubicBezTo>
                  <a:pt x="89916" y="27660"/>
                  <a:pt x="89408" y="28321"/>
                  <a:pt x="88900" y="28727"/>
                </a:cubicBezTo>
                <a:cubicBezTo>
                  <a:pt x="88392" y="29133"/>
                  <a:pt x="87757" y="29336"/>
                  <a:pt x="87122" y="29336"/>
                </a:cubicBezTo>
                <a:lnTo>
                  <a:pt x="35560" y="29336"/>
                </a:lnTo>
                <a:lnTo>
                  <a:pt x="35560" y="64617"/>
                </a:lnTo>
                <a:lnTo>
                  <a:pt x="79248" y="64617"/>
                </a:lnTo>
                <a:cubicBezTo>
                  <a:pt x="79883" y="64617"/>
                  <a:pt x="80518" y="64820"/>
                  <a:pt x="81026" y="65227"/>
                </a:cubicBezTo>
                <a:cubicBezTo>
                  <a:pt x="81661" y="65633"/>
                  <a:pt x="82042" y="66268"/>
                  <a:pt x="82423" y="67119"/>
                </a:cubicBezTo>
                <a:cubicBezTo>
                  <a:pt x="82804" y="67983"/>
                  <a:pt x="83058" y="69138"/>
                  <a:pt x="83312" y="70586"/>
                </a:cubicBezTo>
                <a:cubicBezTo>
                  <a:pt x="83439" y="72034"/>
                  <a:pt x="83566" y="73799"/>
                  <a:pt x="83566" y="75882"/>
                </a:cubicBezTo>
                <a:cubicBezTo>
                  <a:pt x="83566" y="78041"/>
                  <a:pt x="83439" y="79832"/>
                  <a:pt x="83312" y="81241"/>
                </a:cubicBezTo>
                <a:cubicBezTo>
                  <a:pt x="83058" y="82664"/>
                  <a:pt x="82804" y="83794"/>
                  <a:pt x="82423" y="84645"/>
                </a:cubicBezTo>
                <a:cubicBezTo>
                  <a:pt x="82042" y="85509"/>
                  <a:pt x="81661" y="86118"/>
                  <a:pt x="81026" y="86486"/>
                </a:cubicBezTo>
                <a:cubicBezTo>
                  <a:pt x="80518" y="86867"/>
                  <a:pt x="79883" y="87045"/>
                  <a:pt x="79248" y="87045"/>
                </a:cubicBezTo>
                <a:lnTo>
                  <a:pt x="35560" y="87045"/>
                </a:lnTo>
                <a:lnTo>
                  <a:pt x="35560" y="127787"/>
                </a:lnTo>
                <a:lnTo>
                  <a:pt x="87630" y="127787"/>
                </a:lnTo>
                <a:cubicBezTo>
                  <a:pt x="88265" y="127787"/>
                  <a:pt x="88900" y="127990"/>
                  <a:pt x="89408" y="128409"/>
                </a:cubicBezTo>
                <a:cubicBezTo>
                  <a:pt x="90043" y="128816"/>
                  <a:pt x="90424" y="129463"/>
                  <a:pt x="90805" y="130352"/>
                </a:cubicBezTo>
                <a:cubicBezTo>
                  <a:pt x="91186" y="131254"/>
                  <a:pt x="91440" y="132422"/>
                  <a:pt x="91694" y="133870"/>
                </a:cubicBezTo>
                <a:cubicBezTo>
                  <a:pt x="91821" y="135331"/>
                  <a:pt x="91948" y="137134"/>
                  <a:pt x="91948" y="139293"/>
                </a:cubicBezTo>
                <a:cubicBezTo>
                  <a:pt x="91948" y="141439"/>
                  <a:pt x="91821" y="143255"/>
                  <a:pt x="91694" y="144703"/>
                </a:cubicBezTo>
                <a:cubicBezTo>
                  <a:pt x="91440" y="146151"/>
                  <a:pt x="91186" y="147320"/>
                  <a:pt x="90805" y="148221"/>
                </a:cubicBezTo>
                <a:cubicBezTo>
                  <a:pt x="90424" y="149110"/>
                  <a:pt x="90043" y="149758"/>
                  <a:pt x="89408" y="150164"/>
                </a:cubicBezTo>
                <a:cubicBezTo>
                  <a:pt x="88900" y="150583"/>
                  <a:pt x="88265" y="150786"/>
                  <a:pt x="87630" y="150786"/>
                </a:cubicBezTo>
                <a:lnTo>
                  <a:pt x="14986" y="150786"/>
                </a:lnTo>
                <a:cubicBezTo>
                  <a:pt x="12573" y="150786"/>
                  <a:pt x="10541" y="150063"/>
                  <a:pt x="8890" y="148602"/>
                </a:cubicBezTo>
                <a:cubicBezTo>
                  <a:pt x="7112" y="147154"/>
                  <a:pt x="6350" y="144792"/>
                  <a:pt x="6350" y="141516"/>
                </a:cubicBezTo>
                <a:lnTo>
                  <a:pt x="6350" y="15608"/>
                </a:lnTo>
                <a:cubicBezTo>
                  <a:pt x="6350" y="12331"/>
                  <a:pt x="7112" y="9969"/>
                  <a:pt x="8890" y="8521"/>
                </a:cubicBezTo>
                <a:cubicBezTo>
                  <a:pt x="10541" y="7073"/>
                  <a:pt x="12573" y="6350"/>
                  <a:pt x="1498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225283" y="5882894"/>
            <a:ext cx="180987" cy="157810"/>
          </a:xfrm>
          <a:custGeom>
            <a:avLst/>
            <a:gdLst>
              <a:gd name="connsiteX0" fmla="*/ 17399 w 180987"/>
              <a:gd name="connsiteY0" fmla="*/ 6350 h 157810"/>
              <a:gd name="connsiteX1" fmla="*/ 36601 w 180987"/>
              <a:gd name="connsiteY1" fmla="*/ 6350 h 157810"/>
              <a:gd name="connsiteX2" fmla="*/ 45351 w 180987"/>
              <a:gd name="connsiteY2" fmla="*/ 7188 h 157810"/>
              <a:gd name="connsiteX3" fmla="*/ 51828 w 180987"/>
              <a:gd name="connsiteY3" fmla="*/ 9969 h 157810"/>
              <a:gd name="connsiteX4" fmla="*/ 56273 w 180987"/>
              <a:gd name="connsiteY4" fmla="*/ 15113 h 157810"/>
              <a:gd name="connsiteX5" fmla="*/ 59321 w 180987"/>
              <a:gd name="connsiteY5" fmla="*/ 22974 h 157810"/>
              <a:gd name="connsiteX6" fmla="*/ 90563 w 180987"/>
              <a:gd name="connsiteY6" fmla="*/ 109042 h 157810"/>
              <a:gd name="connsiteX7" fmla="*/ 91071 w 180987"/>
              <a:gd name="connsiteY7" fmla="*/ 109042 h 157810"/>
              <a:gd name="connsiteX8" fmla="*/ 123456 w 180987"/>
              <a:gd name="connsiteY8" fmla="*/ 23202 h 157810"/>
              <a:gd name="connsiteX9" fmla="*/ 126631 w 180987"/>
              <a:gd name="connsiteY9" fmla="*/ 15278 h 157810"/>
              <a:gd name="connsiteX10" fmla="*/ 130695 w 180987"/>
              <a:gd name="connsiteY10" fmla="*/ 10033 h 157810"/>
              <a:gd name="connsiteX11" fmla="*/ 136029 w 180987"/>
              <a:gd name="connsiteY11" fmla="*/ 7188 h 157810"/>
              <a:gd name="connsiteX12" fmla="*/ 143268 w 180987"/>
              <a:gd name="connsiteY12" fmla="*/ 6350 h 157810"/>
              <a:gd name="connsiteX13" fmla="*/ 163080 w 180987"/>
              <a:gd name="connsiteY13" fmla="*/ 6350 h 157810"/>
              <a:gd name="connsiteX14" fmla="*/ 168287 w 180987"/>
              <a:gd name="connsiteY14" fmla="*/ 7124 h 157810"/>
              <a:gd name="connsiteX15" fmla="*/ 171843 w 180987"/>
              <a:gd name="connsiteY15" fmla="*/ 9410 h 157810"/>
              <a:gd name="connsiteX16" fmla="*/ 174002 w 180987"/>
              <a:gd name="connsiteY16" fmla="*/ 13106 h 157810"/>
              <a:gd name="connsiteX17" fmla="*/ 174637 w 180987"/>
              <a:gd name="connsiteY17" fmla="*/ 18072 h 157810"/>
              <a:gd name="connsiteX18" fmla="*/ 174637 w 180987"/>
              <a:gd name="connsiteY18" fmla="*/ 146761 h 157810"/>
              <a:gd name="connsiteX19" fmla="*/ 174002 w 180987"/>
              <a:gd name="connsiteY19" fmla="*/ 148780 h 157810"/>
              <a:gd name="connsiteX20" fmla="*/ 171843 w 180987"/>
              <a:gd name="connsiteY20" fmla="*/ 150228 h 157810"/>
              <a:gd name="connsiteX21" fmla="*/ 167525 w 180987"/>
              <a:gd name="connsiteY21" fmla="*/ 151117 h 157810"/>
              <a:gd name="connsiteX22" fmla="*/ 160667 w 180987"/>
              <a:gd name="connsiteY22" fmla="*/ 151460 h 157810"/>
              <a:gd name="connsiteX23" fmla="*/ 154063 w 180987"/>
              <a:gd name="connsiteY23" fmla="*/ 151117 h 157810"/>
              <a:gd name="connsiteX24" fmla="*/ 149745 w 180987"/>
              <a:gd name="connsiteY24" fmla="*/ 150228 h 157810"/>
              <a:gd name="connsiteX25" fmla="*/ 147586 w 180987"/>
              <a:gd name="connsiteY25" fmla="*/ 148780 h 157810"/>
              <a:gd name="connsiteX26" fmla="*/ 146824 w 180987"/>
              <a:gd name="connsiteY26" fmla="*/ 146761 h 157810"/>
              <a:gd name="connsiteX27" fmla="*/ 146824 w 180987"/>
              <a:gd name="connsiteY27" fmla="*/ 29235 h 157810"/>
              <a:gd name="connsiteX28" fmla="*/ 146697 w 180987"/>
              <a:gd name="connsiteY28" fmla="*/ 29235 h 157810"/>
              <a:gd name="connsiteX29" fmla="*/ 104787 w 180987"/>
              <a:gd name="connsiteY29" fmla="*/ 146659 h 157810"/>
              <a:gd name="connsiteX30" fmla="*/ 103390 w 180987"/>
              <a:gd name="connsiteY30" fmla="*/ 149059 h 157810"/>
              <a:gd name="connsiteX31" fmla="*/ 100596 w 180987"/>
              <a:gd name="connsiteY31" fmla="*/ 150558 h 157810"/>
              <a:gd name="connsiteX32" fmla="*/ 96151 w 180987"/>
              <a:gd name="connsiteY32" fmla="*/ 151282 h 157810"/>
              <a:gd name="connsiteX33" fmla="*/ 89674 w 180987"/>
              <a:gd name="connsiteY33" fmla="*/ 151460 h 157810"/>
              <a:gd name="connsiteX34" fmla="*/ 83197 w 180987"/>
              <a:gd name="connsiteY34" fmla="*/ 151180 h 157810"/>
              <a:gd name="connsiteX35" fmla="*/ 78879 w 180987"/>
              <a:gd name="connsiteY35" fmla="*/ 150279 h 157810"/>
              <a:gd name="connsiteX36" fmla="*/ 76085 w 180987"/>
              <a:gd name="connsiteY36" fmla="*/ 148780 h 157810"/>
              <a:gd name="connsiteX37" fmla="*/ 74815 w 180987"/>
              <a:gd name="connsiteY37" fmla="*/ 146659 h 157810"/>
              <a:gd name="connsiteX38" fmla="*/ 34366 w 180987"/>
              <a:gd name="connsiteY38" fmla="*/ 29235 h 157810"/>
              <a:gd name="connsiteX39" fmla="*/ 34137 w 180987"/>
              <a:gd name="connsiteY39" fmla="*/ 29235 h 157810"/>
              <a:gd name="connsiteX40" fmla="*/ 34137 w 180987"/>
              <a:gd name="connsiteY40" fmla="*/ 146761 h 157810"/>
              <a:gd name="connsiteX41" fmla="*/ 33528 w 180987"/>
              <a:gd name="connsiteY41" fmla="*/ 148780 h 157810"/>
              <a:gd name="connsiteX42" fmla="*/ 31242 w 180987"/>
              <a:gd name="connsiteY42" fmla="*/ 150228 h 157810"/>
              <a:gd name="connsiteX43" fmla="*/ 26936 w 180987"/>
              <a:gd name="connsiteY43" fmla="*/ 151117 h 157810"/>
              <a:gd name="connsiteX44" fmla="*/ 20193 w 180987"/>
              <a:gd name="connsiteY44" fmla="*/ 151460 h 157810"/>
              <a:gd name="connsiteX45" fmla="*/ 13487 w 180987"/>
              <a:gd name="connsiteY45" fmla="*/ 151117 h 157810"/>
              <a:gd name="connsiteX46" fmla="*/ 9194 w 180987"/>
              <a:gd name="connsiteY46" fmla="*/ 150228 h 157810"/>
              <a:gd name="connsiteX47" fmla="*/ 6959 w 180987"/>
              <a:gd name="connsiteY47" fmla="*/ 148780 h 157810"/>
              <a:gd name="connsiteX48" fmla="*/ 6350 w 180987"/>
              <a:gd name="connsiteY48" fmla="*/ 146761 h 157810"/>
              <a:gd name="connsiteX49" fmla="*/ 6350 w 180987"/>
              <a:gd name="connsiteY49" fmla="*/ 18072 h 157810"/>
              <a:gd name="connsiteX50" fmla="*/ 9359 w 180987"/>
              <a:gd name="connsiteY50" fmla="*/ 9359 h 157810"/>
              <a:gd name="connsiteX51" fmla="*/ 17399 w 180987"/>
              <a:gd name="connsiteY51" fmla="*/ 6350 h 1578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</a:cxnLst>
            <a:rect l="l" t="t" r="r" b="b"/>
            <a:pathLst>
              <a:path w="180987" h="157810">
                <a:moveTo>
                  <a:pt x="17399" y="6350"/>
                </a:moveTo>
                <a:lnTo>
                  <a:pt x="36601" y="6350"/>
                </a:lnTo>
                <a:cubicBezTo>
                  <a:pt x="40017" y="6350"/>
                  <a:pt x="42964" y="6629"/>
                  <a:pt x="45351" y="7188"/>
                </a:cubicBezTo>
                <a:cubicBezTo>
                  <a:pt x="47891" y="7746"/>
                  <a:pt x="50050" y="8674"/>
                  <a:pt x="51828" y="9969"/>
                </a:cubicBezTo>
                <a:cubicBezTo>
                  <a:pt x="53606" y="11277"/>
                  <a:pt x="55003" y="12992"/>
                  <a:pt x="56273" y="15113"/>
                </a:cubicBezTo>
                <a:cubicBezTo>
                  <a:pt x="57416" y="17233"/>
                  <a:pt x="58432" y="19849"/>
                  <a:pt x="59321" y="22974"/>
                </a:cubicBezTo>
                <a:lnTo>
                  <a:pt x="90563" y="109042"/>
                </a:lnTo>
                <a:lnTo>
                  <a:pt x="91071" y="109042"/>
                </a:lnTo>
                <a:lnTo>
                  <a:pt x="123456" y="23202"/>
                </a:lnTo>
                <a:cubicBezTo>
                  <a:pt x="124345" y="20078"/>
                  <a:pt x="125488" y="17436"/>
                  <a:pt x="126631" y="15278"/>
                </a:cubicBezTo>
                <a:cubicBezTo>
                  <a:pt x="127774" y="13118"/>
                  <a:pt x="129171" y="11366"/>
                  <a:pt x="130695" y="10033"/>
                </a:cubicBezTo>
                <a:cubicBezTo>
                  <a:pt x="132219" y="8686"/>
                  <a:pt x="133997" y="7746"/>
                  <a:pt x="136029" y="7188"/>
                </a:cubicBezTo>
                <a:cubicBezTo>
                  <a:pt x="138188" y="6629"/>
                  <a:pt x="140601" y="6350"/>
                  <a:pt x="143268" y="6350"/>
                </a:cubicBezTo>
                <a:lnTo>
                  <a:pt x="163080" y="6350"/>
                </a:lnTo>
                <a:cubicBezTo>
                  <a:pt x="165112" y="6350"/>
                  <a:pt x="166763" y="6603"/>
                  <a:pt x="168287" y="7124"/>
                </a:cubicBezTo>
                <a:cubicBezTo>
                  <a:pt x="169684" y="7645"/>
                  <a:pt x="170954" y="8407"/>
                  <a:pt x="171843" y="9410"/>
                </a:cubicBezTo>
                <a:cubicBezTo>
                  <a:pt x="172732" y="10426"/>
                  <a:pt x="173494" y="11645"/>
                  <a:pt x="174002" y="13106"/>
                </a:cubicBezTo>
                <a:cubicBezTo>
                  <a:pt x="174383" y="14554"/>
                  <a:pt x="174637" y="16205"/>
                  <a:pt x="174637" y="18072"/>
                </a:cubicBezTo>
                <a:lnTo>
                  <a:pt x="174637" y="146761"/>
                </a:lnTo>
                <a:cubicBezTo>
                  <a:pt x="174637" y="147510"/>
                  <a:pt x="174510" y="148183"/>
                  <a:pt x="174002" y="148780"/>
                </a:cubicBezTo>
                <a:cubicBezTo>
                  <a:pt x="173621" y="149377"/>
                  <a:pt x="172859" y="149859"/>
                  <a:pt x="171843" y="150228"/>
                </a:cubicBezTo>
                <a:cubicBezTo>
                  <a:pt x="170700" y="150596"/>
                  <a:pt x="169303" y="150901"/>
                  <a:pt x="167525" y="151117"/>
                </a:cubicBezTo>
                <a:cubicBezTo>
                  <a:pt x="165747" y="151345"/>
                  <a:pt x="163461" y="151460"/>
                  <a:pt x="160667" y="151460"/>
                </a:cubicBezTo>
                <a:cubicBezTo>
                  <a:pt x="158000" y="151460"/>
                  <a:pt x="155841" y="151345"/>
                  <a:pt x="154063" y="151117"/>
                </a:cubicBezTo>
                <a:cubicBezTo>
                  <a:pt x="152285" y="150901"/>
                  <a:pt x="150761" y="150596"/>
                  <a:pt x="149745" y="150228"/>
                </a:cubicBezTo>
                <a:cubicBezTo>
                  <a:pt x="148729" y="149859"/>
                  <a:pt x="147967" y="149377"/>
                  <a:pt x="147586" y="148780"/>
                </a:cubicBezTo>
                <a:cubicBezTo>
                  <a:pt x="147078" y="148183"/>
                  <a:pt x="146824" y="147510"/>
                  <a:pt x="146824" y="146761"/>
                </a:cubicBezTo>
                <a:lnTo>
                  <a:pt x="146824" y="29235"/>
                </a:lnTo>
                <a:lnTo>
                  <a:pt x="146697" y="29235"/>
                </a:lnTo>
                <a:lnTo>
                  <a:pt x="104787" y="146659"/>
                </a:lnTo>
                <a:cubicBezTo>
                  <a:pt x="104533" y="147624"/>
                  <a:pt x="104025" y="148425"/>
                  <a:pt x="103390" y="149059"/>
                </a:cubicBezTo>
                <a:cubicBezTo>
                  <a:pt x="102628" y="149682"/>
                  <a:pt x="101739" y="150190"/>
                  <a:pt x="100596" y="150558"/>
                </a:cubicBezTo>
                <a:cubicBezTo>
                  <a:pt x="99453" y="150939"/>
                  <a:pt x="97929" y="151180"/>
                  <a:pt x="96151" y="151282"/>
                </a:cubicBezTo>
                <a:cubicBezTo>
                  <a:pt x="94373" y="151396"/>
                  <a:pt x="92214" y="151460"/>
                  <a:pt x="89674" y="151460"/>
                </a:cubicBezTo>
                <a:cubicBezTo>
                  <a:pt x="87134" y="151460"/>
                  <a:pt x="85102" y="151358"/>
                  <a:pt x="83197" y="151180"/>
                </a:cubicBezTo>
                <a:cubicBezTo>
                  <a:pt x="81419" y="150990"/>
                  <a:pt x="80022" y="150698"/>
                  <a:pt x="78879" y="150279"/>
                </a:cubicBezTo>
                <a:cubicBezTo>
                  <a:pt x="77736" y="149872"/>
                  <a:pt x="76720" y="149377"/>
                  <a:pt x="76085" y="148780"/>
                </a:cubicBezTo>
                <a:cubicBezTo>
                  <a:pt x="75450" y="148183"/>
                  <a:pt x="74942" y="147472"/>
                  <a:pt x="74815" y="146659"/>
                </a:cubicBezTo>
                <a:lnTo>
                  <a:pt x="34366" y="29235"/>
                </a:lnTo>
                <a:lnTo>
                  <a:pt x="34137" y="29235"/>
                </a:lnTo>
                <a:lnTo>
                  <a:pt x="34137" y="146761"/>
                </a:lnTo>
                <a:cubicBezTo>
                  <a:pt x="34137" y="147510"/>
                  <a:pt x="33934" y="148183"/>
                  <a:pt x="33528" y="148780"/>
                </a:cubicBezTo>
                <a:cubicBezTo>
                  <a:pt x="33121" y="149377"/>
                  <a:pt x="32359" y="149859"/>
                  <a:pt x="31242" y="150228"/>
                </a:cubicBezTo>
                <a:cubicBezTo>
                  <a:pt x="30124" y="150596"/>
                  <a:pt x="28689" y="150901"/>
                  <a:pt x="26936" y="151117"/>
                </a:cubicBezTo>
                <a:cubicBezTo>
                  <a:pt x="25196" y="151345"/>
                  <a:pt x="22936" y="151460"/>
                  <a:pt x="20193" y="151460"/>
                </a:cubicBezTo>
                <a:cubicBezTo>
                  <a:pt x="17513" y="151460"/>
                  <a:pt x="15278" y="151345"/>
                  <a:pt x="13487" y="151117"/>
                </a:cubicBezTo>
                <a:cubicBezTo>
                  <a:pt x="11709" y="150901"/>
                  <a:pt x="10274" y="150596"/>
                  <a:pt x="9194" y="150228"/>
                </a:cubicBezTo>
                <a:cubicBezTo>
                  <a:pt x="8115" y="149859"/>
                  <a:pt x="7366" y="149377"/>
                  <a:pt x="6959" y="148780"/>
                </a:cubicBezTo>
                <a:cubicBezTo>
                  <a:pt x="6553" y="148183"/>
                  <a:pt x="6350" y="147510"/>
                  <a:pt x="6350" y="146761"/>
                </a:cubicBezTo>
                <a:lnTo>
                  <a:pt x="6350" y="18072"/>
                </a:lnTo>
                <a:cubicBezTo>
                  <a:pt x="6350" y="14274"/>
                  <a:pt x="7353" y="11366"/>
                  <a:pt x="9359" y="9359"/>
                </a:cubicBezTo>
                <a:cubicBezTo>
                  <a:pt x="11366" y="7353"/>
                  <a:pt x="14046" y="6350"/>
                  <a:pt x="17399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37076" y="5882449"/>
            <a:ext cx="131826" cy="158254"/>
          </a:xfrm>
          <a:custGeom>
            <a:avLst/>
            <a:gdLst>
              <a:gd name="connsiteX0" fmla="*/ 112648 w 131826"/>
              <a:gd name="connsiteY0" fmla="*/ 6350 h 158254"/>
              <a:gd name="connsiteX1" fmla="*/ 118998 w 131826"/>
              <a:gd name="connsiteY1" fmla="*/ 6629 h 158254"/>
              <a:gd name="connsiteX2" fmla="*/ 122935 w 131826"/>
              <a:gd name="connsiteY2" fmla="*/ 7569 h 158254"/>
              <a:gd name="connsiteX3" fmla="*/ 124840 w 131826"/>
              <a:gd name="connsiteY3" fmla="*/ 9131 h 158254"/>
              <a:gd name="connsiteX4" fmla="*/ 125476 w 131826"/>
              <a:gd name="connsiteY4" fmla="*/ 11150 h 158254"/>
              <a:gd name="connsiteX5" fmla="*/ 125476 w 131826"/>
              <a:gd name="connsiteY5" fmla="*/ 140957 h 158254"/>
              <a:gd name="connsiteX6" fmla="*/ 124586 w 131826"/>
              <a:gd name="connsiteY6" fmla="*/ 145541 h 158254"/>
              <a:gd name="connsiteX7" fmla="*/ 122173 w 131826"/>
              <a:gd name="connsiteY7" fmla="*/ 148882 h 158254"/>
              <a:gd name="connsiteX8" fmla="*/ 118617 w 131826"/>
              <a:gd name="connsiteY8" fmla="*/ 150838 h 158254"/>
              <a:gd name="connsiteX9" fmla="*/ 114427 w 131826"/>
              <a:gd name="connsiteY9" fmla="*/ 151447 h 158254"/>
              <a:gd name="connsiteX10" fmla="*/ 101853 w 131826"/>
              <a:gd name="connsiteY10" fmla="*/ 151447 h 158254"/>
              <a:gd name="connsiteX11" fmla="*/ 95122 w 131826"/>
              <a:gd name="connsiteY11" fmla="*/ 150672 h 158254"/>
              <a:gd name="connsiteX12" fmla="*/ 89915 w 131826"/>
              <a:gd name="connsiteY12" fmla="*/ 147828 h 158254"/>
              <a:gd name="connsiteX13" fmla="*/ 85216 w 131826"/>
              <a:gd name="connsiteY13" fmla="*/ 142240 h 158254"/>
              <a:gd name="connsiteX14" fmla="*/ 80264 w 131826"/>
              <a:gd name="connsiteY14" fmla="*/ 133146 h 158254"/>
              <a:gd name="connsiteX15" fmla="*/ 44322 w 131826"/>
              <a:gd name="connsiteY15" fmla="*/ 65620 h 158254"/>
              <a:gd name="connsiteX16" fmla="*/ 37972 w 131826"/>
              <a:gd name="connsiteY16" fmla="*/ 52616 h 158254"/>
              <a:gd name="connsiteX17" fmla="*/ 32130 w 131826"/>
              <a:gd name="connsiteY17" fmla="*/ 39052 h 158254"/>
              <a:gd name="connsiteX18" fmla="*/ 31877 w 131826"/>
              <a:gd name="connsiteY18" fmla="*/ 39052 h 158254"/>
              <a:gd name="connsiteX19" fmla="*/ 32511 w 131826"/>
              <a:gd name="connsiteY19" fmla="*/ 55067 h 158254"/>
              <a:gd name="connsiteX20" fmla="*/ 32765 w 131826"/>
              <a:gd name="connsiteY20" fmla="*/ 71526 h 158254"/>
              <a:gd name="connsiteX21" fmla="*/ 32765 w 131826"/>
              <a:gd name="connsiteY21" fmla="*/ 147104 h 158254"/>
              <a:gd name="connsiteX22" fmla="*/ 32130 w 131826"/>
              <a:gd name="connsiteY22" fmla="*/ 149110 h 158254"/>
              <a:gd name="connsiteX23" fmla="*/ 30098 w 131826"/>
              <a:gd name="connsiteY23" fmla="*/ 150609 h 158254"/>
              <a:gd name="connsiteX24" fmla="*/ 26034 w 131826"/>
              <a:gd name="connsiteY24" fmla="*/ 151561 h 158254"/>
              <a:gd name="connsiteX25" fmla="*/ 19430 w 131826"/>
              <a:gd name="connsiteY25" fmla="*/ 151904 h 158254"/>
              <a:gd name="connsiteX26" fmla="*/ 12953 w 131826"/>
              <a:gd name="connsiteY26" fmla="*/ 151561 h 158254"/>
              <a:gd name="connsiteX27" fmla="*/ 8889 w 131826"/>
              <a:gd name="connsiteY27" fmla="*/ 150609 h 158254"/>
              <a:gd name="connsiteX28" fmla="*/ 6858 w 131826"/>
              <a:gd name="connsiteY28" fmla="*/ 149110 h 158254"/>
              <a:gd name="connsiteX29" fmla="*/ 6350 w 131826"/>
              <a:gd name="connsiteY29" fmla="*/ 147104 h 158254"/>
              <a:gd name="connsiteX30" fmla="*/ 6350 w 131826"/>
              <a:gd name="connsiteY30" fmla="*/ 17284 h 158254"/>
              <a:gd name="connsiteX31" fmla="*/ 9397 w 131826"/>
              <a:gd name="connsiteY31" fmla="*/ 9410 h 158254"/>
              <a:gd name="connsiteX32" fmla="*/ 16890 w 131826"/>
              <a:gd name="connsiteY32" fmla="*/ 6794 h 158254"/>
              <a:gd name="connsiteX33" fmla="*/ 32639 w 131826"/>
              <a:gd name="connsiteY33" fmla="*/ 6794 h 158254"/>
              <a:gd name="connsiteX34" fmla="*/ 39877 w 131826"/>
              <a:gd name="connsiteY34" fmla="*/ 7518 h 158254"/>
              <a:gd name="connsiteX35" fmla="*/ 44958 w 131826"/>
              <a:gd name="connsiteY35" fmla="*/ 9918 h 158254"/>
              <a:gd name="connsiteX36" fmla="*/ 49276 w 131826"/>
              <a:gd name="connsiteY36" fmla="*/ 14554 h 158254"/>
              <a:gd name="connsiteX37" fmla="*/ 53466 w 131826"/>
              <a:gd name="connsiteY37" fmla="*/ 21856 h 158254"/>
              <a:gd name="connsiteX38" fmla="*/ 81533 w 131826"/>
              <a:gd name="connsiteY38" fmla="*/ 74663 h 158254"/>
              <a:gd name="connsiteX39" fmla="*/ 86359 w 131826"/>
              <a:gd name="connsiteY39" fmla="*/ 84086 h 158254"/>
              <a:gd name="connsiteX40" fmla="*/ 91058 w 131826"/>
              <a:gd name="connsiteY40" fmla="*/ 93357 h 158254"/>
              <a:gd name="connsiteX41" fmla="*/ 95377 w 131826"/>
              <a:gd name="connsiteY41" fmla="*/ 102451 h 158254"/>
              <a:gd name="connsiteX42" fmla="*/ 99567 w 131826"/>
              <a:gd name="connsiteY42" fmla="*/ 111378 h 158254"/>
              <a:gd name="connsiteX43" fmla="*/ 99695 w 131826"/>
              <a:gd name="connsiteY43" fmla="*/ 111378 h 158254"/>
              <a:gd name="connsiteX44" fmla="*/ 99186 w 131826"/>
              <a:gd name="connsiteY44" fmla="*/ 95084 h 158254"/>
              <a:gd name="connsiteX45" fmla="*/ 98933 w 131826"/>
              <a:gd name="connsiteY45" fmla="*/ 78905 h 158254"/>
              <a:gd name="connsiteX46" fmla="*/ 98933 w 131826"/>
              <a:gd name="connsiteY46" fmla="*/ 11150 h 158254"/>
              <a:gd name="connsiteX47" fmla="*/ 99695 w 131826"/>
              <a:gd name="connsiteY47" fmla="*/ 9131 h 158254"/>
              <a:gd name="connsiteX48" fmla="*/ 101853 w 131826"/>
              <a:gd name="connsiteY48" fmla="*/ 7569 h 158254"/>
              <a:gd name="connsiteX49" fmla="*/ 106045 w 131826"/>
              <a:gd name="connsiteY49" fmla="*/ 6629 h 158254"/>
              <a:gd name="connsiteX50" fmla="*/ 112648 w 131826"/>
              <a:gd name="connsiteY50" fmla="*/ 6350 h 1582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</a:cxnLst>
            <a:rect l="l" t="t" r="r" b="b"/>
            <a:pathLst>
              <a:path w="131826" h="158254">
                <a:moveTo>
                  <a:pt x="112648" y="6350"/>
                </a:moveTo>
                <a:cubicBezTo>
                  <a:pt x="115189" y="6350"/>
                  <a:pt x="117220" y="6438"/>
                  <a:pt x="118998" y="6629"/>
                </a:cubicBezTo>
                <a:cubicBezTo>
                  <a:pt x="120650" y="6807"/>
                  <a:pt x="122046" y="7124"/>
                  <a:pt x="122935" y="7569"/>
                </a:cubicBezTo>
                <a:cubicBezTo>
                  <a:pt x="123825" y="8013"/>
                  <a:pt x="124459" y="8534"/>
                  <a:pt x="124840" y="9131"/>
                </a:cubicBezTo>
                <a:cubicBezTo>
                  <a:pt x="125221" y="9728"/>
                  <a:pt x="125476" y="10401"/>
                  <a:pt x="125476" y="11150"/>
                </a:cubicBezTo>
                <a:lnTo>
                  <a:pt x="125476" y="140957"/>
                </a:lnTo>
                <a:cubicBezTo>
                  <a:pt x="125476" y="142671"/>
                  <a:pt x="125095" y="144195"/>
                  <a:pt x="124586" y="145541"/>
                </a:cubicBezTo>
                <a:cubicBezTo>
                  <a:pt x="123952" y="146875"/>
                  <a:pt x="123189" y="147993"/>
                  <a:pt x="122173" y="148882"/>
                </a:cubicBezTo>
                <a:cubicBezTo>
                  <a:pt x="121158" y="149783"/>
                  <a:pt x="119888" y="150431"/>
                  <a:pt x="118617" y="150838"/>
                </a:cubicBezTo>
                <a:cubicBezTo>
                  <a:pt x="117220" y="151244"/>
                  <a:pt x="115823" y="151447"/>
                  <a:pt x="114427" y="151447"/>
                </a:cubicBezTo>
                <a:lnTo>
                  <a:pt x="101853" y="151447"/>
                </a:lnTo>
                <a:cubicBezTo>
                  <a:pt x="99314" y="151447"/>
                  <a:pt x="97027" y="151193"/>
                  <a:pt x="95122" y="150672"/>
                </a:cubicBezTo>
                <a:cubicBezTo>
                  <a:pt x="93217" y="150152"/>
                  <a:pt x="91439" y="149199"/>
                  <a:pt x="89915" y="147828"/>
                </a:cubicBezTo>
                <a:cubicBezTo>
                  <a:pt x="88264" y="146443"/>
                  <a:pt x="86740" y="144589"/>
                  <a:pt x="85216" y="142240"/>
                </a:cubicBezTo>
                <a:cubicBezTo>
                  <a:pt x="83820" y="139903"/>
                  <a:pt x="82041" y="136868"/>
                  <a:pt x="80264" y="133146"/>
                </a:cubicBezTo>
                <a:lnTo>
                  <a:pt x="44322" y="65620"/>
                </a:lnTo>
                <a:cubicBezTo>
                  <a:pt x="42164" y="61595"/>
                  <a:pt x="40132" y="57264"/>
                  <a:pt x="37972" y="52616"/>
                </a:cubicBezTo>
                <a:cubicBezTo>
                  <a:pt x="35814" y="47955"/>
                  <a:pt x="33782" y="43446"/>
                  <a:pt x="32130" y="39052"/>
                </a:cubicBezTo>
                <a:lnTo>
                  <a:pt x="31877" y="39052"/>
                </a:lnTo>
                <a:cubicBezTo>
                  <a:pt x="32130" y="44412"/>
                  <a:pt x="32384" y="49745"/>
                  <a:pt x="32511" y="55067"/>
                </a:cubicBezTo>
                <a:cubicBezTo>
                  <a:pt x="32765" y="60388"/>
                  <a:pt x="32765" y="65875"/>
                  <a:pt x="32765" y="71526"/>
                </a:cubicBezTo>
                <a:lnTo>
                  <a:pt x="32765" y="147104"/>
                </a:lnTo>
                <a:cubicBezTo>
                  <a:pt x="32765" y="147840"/>
                  <a:pt x="32639" y="148513"/>
                  <a:pt x="32130" y="149110"/>
                </a:cubicBezTo>
                <a:cubicBezTo>
                  <a:pt x="31750" y="149707"/>
                  <a:pt x="31114" y="150202"/>
                  <a:pt x="30098" y="150609"/>
                </a:cubicBezTo>
                <a:cubicBezTo>
                  <a:pt x="29083" y="151028"/>
                  <a:pt x="27685" y="151345"/>
                  <a:pt x="26034" y="151561"/>
                </a:cubicBezTo>
                <a:cubicBezTo>
                  <a:pt x="24257" y="151790"/>
                  <a:pt x="22097" y="151904"/>
                  <a:pt x="19430" y="151904"/>
                </a:cubicBezTo>
                <a:cubicBezTo>
                  <a:pt x="16764" y="151904"/>
                  <a:pt x="14604" y="151790"/>
                  <a:pt x="12953" y="151561"/>
                </a:cubicBezTo>
                <a:cubicBezTo>
                  <a:pt x="11176" y="151345"/>
                  <a:pt x="9905" y="151028"/>
                  <a:pt x="8889" y="150609"/>
                </a:cubicBezTo>
                <a:cubicBezTo>
                  <a:pt x="7873" y="150202"/>
                  <a:pt x="7239" y="149707"/>
                  <a:pt x="6858" y="149110"/>
                </a:cubicBezTo>
                <a:cubicBezTo>
                  <a:pt x="6477" y="148513"/>
                  <a:pt x="6350" y="147840"/>
                  <a:pt x="6350" y="147104"/>
                </a:cubicBezTo>
                <a:lnTo>
                  <a:pt x="6350" y="17284"/>
                </a:lnTo>
                <a:cubicBezTo>
                  <a:pt x="6350" y="13792"/>
                  <a:pt x="7365" y="11163"/>
                  <a:pt x="9397" y="9410"/>
                </a:cubicBezTo>
                <a:cubicBezTo>
                  <a:pt x="11429" y="7670"/>
                  <a:pt x="13970" y="6794"/>
                  <a:pt x="16890" y="6794"/>
                </a:cubicBezTo>
                <a:lnTo>
                  <a:pt x="32639" y="6794"/>
                </a:lnTo>
                <a:cubicBezTo>
                  <a:pt x="35559" y="6794"/>
                  <a:pt x="37845" y="7036"/>
                  <a:pt x="39877" y="7518"/>
                </a:cubicBezTo>
                <a:cubicBezTo>
                  <a:pt x="41783" y="8001"/>
                  <a:pt x="43433" y="8801"/>
                  <a:pt x="44958" y="9918"/>
                </a:cubicBezTo>
                <a:cubicBezTo>
                  <a:pt x="46482" y="11036"/>
                  <a:pt x="48005" y="12572"/>
                  <a:pt x="49276" y="14554"/>
                </a:cubicBezTo>
                <a:cubicBezTo>
                  <a:pt x="50672" y="16522"/>
                  <a:pt x="52070" y="18961"/>
                  <a:pt x="53466" y="21856"/>
                </a:cubicBezTo>
                <a:lnTo>
                  <a:pt x="81533" y="74663"/>
                </a:lnTo>
                <a:cubicBezTo>
                  <a:pt x="83184" y="77851"/>
                  <a:pt x="84835" y="81000"/>
                  <a:pt x="86359" y="84086"/>
                </a:cubicBezTo>
                <a:cubicBezTo>
                  <a:pt x="88010" y="87172"/>
                  <a:pt x="89534" y="90271"/>
                  <a:pt x="91058" y="93357"/>
                </a:cubicBezTo>
                <a:cubicBezTo>
                  <a:pt x="92583" y="96443"/>
                  <a:pt x="93979" y="99479"/>
                  <a:pt x="95377" y="102451"/>
                </a:cubicBezTo>
                <a:cubicBezTo>
                  <a:pt x="96773" y="105422"/>
                  <a:pt x="98170" y="108407"/>
                  <a:pt x="99567" y="111378"/>
                </a:cubicBezTo>
                <a:lnTo>
                  <a:pt x="99695" y="111378"/>
                </a:lnTo>
                <a:cubicBezTo>
                  <a:pt x="99440" y="106172"/>
                  <a:pt x="99314" y="100736"/>
                  <a:pt x="99186" y="95084"/>
                </a:cubicBezTo>
                <a:cubicBezTo>
                  <a:pt x="99059" y="89433"/>
                  <a:pt x="98933" y="84035"/>
                  <a:pt x="98933" y="78905"/>
                </a:cubicBezTo>
                <a:lnTo>
                  <a:pt x="98933" y="11150"/>
                </a:lnTo>
                <a:cubicBezTo>
                  <a:pt x="98933" y="10401"/>
                  <a:pt x="99186" y="9728"/>
                  <a:pt x="99695" y="9131"/>
                </a:cubicBezTo>
                <a:cubicBezTo>
                  <a:pt x="100076" y="8534"/>
                  <a:pt x="100838" y="8013"/>
                  <a:pt x="101853" y="7569"/>
                </a:cubicBezTo>
                <a:cubicBezTo>
                  <a:pt x="102870" y="7124"/>
                  <a:pt x="104266" y="6807"/>
                  <a:pt x="106045" y="6629"/>
                </a:cubicBezTo>
                <a:cubicBezTo>
                  <a:pt x="107695" y="6438"/>
                  <a:pt x="109854" y="6350"/>
                  <a:pt x="112648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759708" y="5882449"/>
            <a:ext cx="131826" cy="158254"/>
          </a:xfrm>
          <a:custGeom>
            <a:avLst/>
            <a:gdLst>
              <a:gd name="connsiteX0" fmla="*/ 112648 w 131826"/>
              <a:gd name="connsiteY0" fmla="*/ 6350 h 158254"/>
              <a:gd name="connsiteX1" fmla="*/ 118998 w 131826"/>
              <a:gd name="connsiteY1" fmla="*/ 6629 h 158254"/>
              <a:gd name="connsiteX2" fmla="*/ 122935 w 131826"/>
              <a:gd name="connsiteY2" fmla="*/ 7569 h 158254"/>
              <a:gd name="connsiteX3" fmla="*/ 124840 w 131826"/>
              <a:gd name="connsiteY3" fmla="*/ 9131 h 158254"/>
              <a:gd name="connsiteX4" fmla="*/ 125476 w 131826"/>
              <a:gd name="connsiteY4" fmla="*/ 11150 h 158254"/>
              <a:gd name="connsiteX5" fmla="*/ 125476 w 131826"/>
              <a:gd name="connsiteY5" fmla="*/ 140957 h 158254"/>
              <a:gd name="connsiteX6" fmla="*/ 124586 w 131826"/>
              <a:gd name="connsiteY6" fmla="*/ 145541 h 158254"/>
              <a:gd name="connsiteX7" fmla="*/ 122173 w 131826"/>
              <a:gd name="connsiteY7" fmla="*/ 148882 h 158254"/>
              <a:gd name="connsiteX8" fmla="*/ 118617 w 131826"/>
              <a:gd name="connsiteY8" fmla="*/ 150838 h 158254"/>
              <a:gd name="connsiteX9" fmla="*/ 114426 w 131826"/>
              <a:gd name="connsiteY9" fmla="*/ 151447 h 158254"/>
              <a:gd name="connsiteX10" fmla="*/ 101853 w 131826"/>
              <a:gd name="connsiteY10" fmla="*/ 151447 h 158254"/>
              <a:gd name="connsiteX11" fmla="*/ 95122 w 131826"/>
              <a:gd name="connsiteY11" fmla="*/ 150672 h 158254"/>
              <a:gd name="connsiteX12" fmla="*/ 89915 w 131826"/>
              <a:gd name="connsiteY12" fmla="*/ 147828 h 158254"/>
              <a:gd name="connsiteX13" fmla="*/ 85216 w 131826"/>
              <a:gd name="connsiteY13" fmla="*/ 142240 h 158254"/>
              <a:gd name="connsiteX14" fmla="*/ 80263 w 131826"/>
              <a:gd name="connsiteY14" fmla="*/ 133146 h 158254"/>
              <a:gd name="connsiteX15" fmla="*/ 44322 w 131826"/>
              <a:gd name="connsiteY15" fmla="*/ 65620 h 158254"/>
              <a:gd name="connsiteX16" fmla="*/ 37972 w 131826"/>
              <a:gd name="connsiteY16" fmla="*/ 52616 h 158254"/>
              <a:gd name="connsiteX17" fmla="*/ 32130 w 131826"/>
              <a:gd name="connsiteY17" fmla="*/ 39052 h 158254"/>
              <a:gd name="connsiteX18" fmla="*/ 31876 w 131826"/>
              <a:gd name="connsiteY18" fmla="*/ 39052 h 158254"/>
              <a:gd name="connsiteX19" fmla="*/ 32511 w 131826"/>
              <a:gd name="connsiteY19" fmla="*/ 55067 h 158254"/>
              <a:gd name="connsiteX20" fmla="*/ 32765 w 131826"/>
              <a:gd name="connsiteY20" fmla="*/ 71526 h 158254"/>
              <a:gd name="connsiteX21" fmla="*/ 32765 w 131826"/>
              <a:gd name="connsiteY21" fmla="*/ 147104 h 158254"/>
              <a:gd name="connsiteX22" fmla="*/ 32130 w 131826"/>
              <a:gd name="connsiteY22" fmla="*/ 149110 h 158254"/>
              <a:gd name="connsiteX23" fmla="*/ 30098 w 131826"/>
              <a:gd name="connsiteY23" fmla="*/ 150609 h 158254"/>
              <a:gd name="connsiteX24" fmla="*/ 26034 w 131826"/>
              <a:gd name="connsiteY24" fmla="*/ 151561 h 158254"/>
              <a:gd name="connsiteX25" fmla="*/ 19430 w 131826"/>
              <a:gd name="connsiteY25" fmla="*/ 151904 h 158254"/>
              <a:gd name="connsiteX26" fmla="*/ 12953 w 131826"/>
              <a:gd name="connsiteY26" fmla="*/ 151561 h 158254"/>
              <a:gd name="connsiteX27" fmla="*/ 8889 w 131826"/>
              <a:gd name="connsiteY27" fmla="*/ 150609 h 158254"/>
              <a:gd name="connsiteX28" fmla="*/ 6857 w 131826"/>
              <a:gd name="connsiteY28" fmla="*/ 149110 h 158254"/>
              <a:gd name="connsiteX29" fmla="*/ 6350 w 131826"/>
              <a:gd name="connsiteY29" fmla="*/ 147104 h 158254"/>
              <a:gd name="connsiteX30" fmla="*/ 6350 w 131826"/>
              <a:gd name="connsiteY30" fmla="*/ 17284 h 158254"/>
              <a:gd name="connsiteX31" fmla="*/ 9397 w 131826"/>
              <a:gd name="connsiteY31" fmla="*/ 9410 h 158254"/>
              <a:gd name="connsiteX32" fmla="*/ 16890 w 131826"/>
              <a:gd name="connsiteY32" fmla="*/ 6794 h 158254"/>
              <a:gd name="connsiteX33" fmla="*/ 32638 w 131826"/>
              <a:gd name="connsiteY33" fmla="*/ 6794 h 158254"/>
              <a:gd name="connsiteX34" fmla="*/ 39877 w 131826"/>
              <a:gd name="connsiteY34" fmla="*/ 7518 h 158254"/>
              <a:gd name="connsiteX35" fmla="*/ 44957 w 131826"/>
              <a:gd name="connsiteY35" fmla="*/ 9918 h 158254"/>
              <a:gd name="connsiteX36" fmla="*/ 49276 w 131826"/>
              <a:gd name="connsiteY36" fmla="*/ 14554 h 158254"/>
              <a:gd name="connsiteX37" fmla="*/ 53466 w 131826"/>
              <a:gd name="connsiteY37" fmla="*/ 21856 h 158254"/>
              <a:gd name="connsiteX38" fmla="*/ 81533 w 131826"/>
              <a:gd name="connsiteY38" fmla="*/ 74663 h 158254"/>
              <a:gd name="connsiteX39" fmla="*/ 86359 w 131826"/>
              <a:gd name="connsiteY39" fmla="*/ 84086 h 158254"/>
              <a:gd name="connsiteX40" fmla="*/ 91058 w 131826"/>
              <a:gd name="connsiteY40" fmla="*/ 93357 h 158254"/>
              <a:gd name="connsiteX41" fmla="*/ 95376 w 131826"/>
              <a:gd name="connsiteY41" fmla="*/ 102451 h 158254"/>
              <a:gd name="connsiteX42" fmla="*/ 99567 w 131826"/>
              <a:gd name="connsiteY42" fmla="*/ 111378 h 158254"/>
              <a:gd name="connsiteX43" fmla="*/ 99695 w 131826"/>
              <a:gd name="connsiteY43" fmla="*/ 111378 h 158254"/>
              <a:gd name="connsiteX44" fmla="*/ 99186 w 131826"/>
              <a:gd name="connsiteY44" fmla="*/ 95084 h 158254"/>
              <a:gd name="connsiteX45" fmla="*/ 98932 w 131826"/>
              <a:gd name="connsiteY45" fmla="*/ 78905 h 158254"/>
              <a:gd name="connsiteX46" fmla="*/ 98932 w 131826"/>
              <a:gd name="connsiteY46" fmla="*/ 11150 h 158254"/>
              <a:gd name="connsiteX47" fmla="*/ 99695 w 131826"/>
              <a:gd name="connsiteY47" fmla="*/ 9131 h 158254"/>
              <a:gd name="connsiteX48" fmla="*/ 101853 w 131826"/>
              <a:gd name="connsiteY48" fmla="*/ 7569 h 158254"/>
              <a:gd name="connsiteX49" fmla="*/ 106045 w 131826"/>
              <a:gd name="connsiteY49" fmla="*/ 6629 h 158254"/>
              <a:gd name="connsiteX50" fmla="*/ 112648 w 131826"/>
              <a:gd name="connsiteY50" fmla="*/ 6350 h 1582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</a:cxnLst>
            <a:rect l="l" t="t" r="r" b="b"/>
            <a:pathLst>
              <a:path w="131826" h="158254">
                <a:moveTo>
                  <a:pt x="112648" y="6350"/>
                </a:moveTo>
                <a:cubicBezTo>
                  <a:pt x="115188" y="6350"/>
                  <a:pt x="117220" y="6438"/>
                  <a:pt x="118998" y="6629"/>
                </a:cubicBezTo>
                <a:cubicBezTo>
                  <a:pt x="120650" y="6807"/>
                  <a:pt x="122046" y="7124"/>
                  <a:pt x="122935" y="7569"/>
                </a:cubicBezTo>
                <a:cubicBezTo>
                  <a:pt x="123825" y="8013"/>
                  <a:pt x="124459" y="8534"/>
                  <a:pt x="124840" y="9131"/>
                </a:cubicBezTo>
                <a:cubicBezTo>
                  <a:pt x="125221" y="9728"/>
                  <a:pt x="125476" y="10401"/>
                  <a:pt x="125476" y="11150"/>
                </a:cubicBezTo>
                <a:lnTo>
                  <a:pt x="125476" y="140957"/>
                </a:lnTo>
                <a:cubicBezTo>
                  <a:pt x="125476" y="142671"/>
                  <a:pt x="125095" y="144195"/>
                  <a:pt x="124586" y="145541"/>
                </a:cubicBezTo>
                <a:cubicBezTo>
                  <a:pt x="123951" y="146875"/>
                  <a:pt x="123189" y="147993"/>
                  <a:pt x="122173" y="148882"/>
                </a:cubicBezTo>
                <a:cubicBezTo>
                  <a:pt x="121157" y="149783"/>
                  <a:pt x="119888" y="150431"/>
                  <a:pt x="118617" y="150838"/>
                </a:cubicBezTo>
                <a:cubicBezTo>
                  <a:pt x="117220" y="151244"/>
                  <a:pt x="115823" y="151447"/>
                  <a:pt x="114426" y="151447"/>
                </a:cubicBezTo>
                <a:lnTo>
                  <a:pt x="101853" y="151447"/>
                </a:lnTo>
                <a:cubicBezTo>
                  <a:pt x="99313" y="151447"/>
                  <a:pt x="97027" y="151193"/>
                  <a:pt x="95122" y="150672"/>
                </a:cubicBezTo>
                <a:cubicBezTo>
                  <a:pt x="93217" y="150152"/>
                  <a:pt x="91439" y="149199"/>
                  <a:pt x="89915" y="147828"/>
                </a:cubicBezTo>
                <a:cubicBezTo>
                  <a:pt x="88264" y="146443"/>
                  <a:pt x="86740" y="144589"/>
                  <a:pt x="85216" y="142240"/>
                </a:cubicBezTo>
                <a:cubicBezTo>
                  <a:pt x="83820" y="139903"/>
                  <a:pt x="82041" y="136868"/>
                  <a:pt x="80263" y="133146"/>
                </a:cubicBezTo>
                <a:lnTo>
                  <a:pt x="44322" y="65620"/>
                </a:lnTo>
                <a:cubicBezTo>
                  <a:pt x="42163" y="61595"/>
                  <a:pt x="40132" y="57264"/>
                  <a:pt x="37972" y="52616"/>
                </a:cubicBezTo>
                <a:cubicBezTo>
                  <a:pt x="35813" y="47955"/>
                  <a:pt x="33782" y="43446"/>
                  <a:pt x="32130" y="39052"/>
                </a:cubicBezTo>
                <a:lnTo>
                  <a:pt x="31876" y="39052"/>
                </a:lnTo>
                <a:cubicBezTo>
                  <a:pt x="32130" y="44412"/>
                  <a:pt x="32384" y="49745"/>
                  <a:pt x="32511" y="55067"/>
                </a:cubicBezTo>
                <a:cubicBezTo>
                  <a:pt x="32765" y="60388"/>
                  <a:pt x="32765" y="65875"/>
                  <a:pt x="32765" y="71526"/>
                </a:cubicBezTo>
                <a:lnTo>
                  <a:pt x="32765" y="147104"/>
                </a:lnTo>
                <a:cubicBezTo>
                  <a:pt x="32765" y="147840"/>
                  <a:pt x="32638" y="148513"/>
                  <a:pt x="32130" y="149110"/>
                </a:cubicBezTo>
                <a:cubicBezTo>
                  <a:pt x="31750" y="149707"/>
                  <a:pt x="31114" y="150202"/>
                  <a:pt x="30098" y="150609"/>
                </a:cubicBezTo>
                <a:cubicBezTo>
                  <a:pt x="29082" y="151028"/>
                  <a:pt x="27685" y="151345"/>
                  <a:pt x="26034" y="151561"/>
                </a:cubicBezTo>
                <a:cubicBezTo>
                  <a:pt x="24257" y="151790"/>
                  <a:pt x="22097" y="151904"/>
                  <a:pt x="19430" y="151904"/>
                </a:cubicBezTo>
                <a:cubicBezTo>
                  <a:pt x="16763" y="151904"/>
                  <a:pt x="14604" y="151790"/>
                  <a:pt x="12953" y="151561"/>
                </a:cubicBezTo>
                <a:cubicBezTo>
                  <a:pt x="11176" y="151345"/>
                  <a:pt x="9905" y="151028"/>
                  <a:pt x="8889" y="150609"/>
                </a:cubicBezTo>
                <a:cubicBezTo>
                  <a:pt x="7873" y="150202"/>
                  <a:pt x="7238" y="149707"/>
                  <a:pt x="6857" y="149110"/>
                </a:cubicBezTo>
                <a:cubicBezTo>
                  <a:pt x="6476" y="148513"/>
                  <a:pt x="6350" y="147840"/>
                  <a:pt x="6350" y="147104"/>
                </a:cubicBezTo>
                <a:lnTo>
                  <a:pt x="6350" y="17284"/>
                </a:lnTo>
                <a:cubicBezTo>
                  <a:pt x="6350" y="13792"/>
                  <a:pt x="7365" y="11163"/>
                  <a:pt x="9397" y="9410"/>
                </a:cubicBezTo>
                <a:cubicBezTo>
                  <a:pt x="11429" y="7670"/>
                  <a:pt x="13970" y="6794"/>
                  <a:pt x="16890" y="6794"/>
                </a:cubicBezTo>
                <a:lnTo>
                  <a:pt x="32638" y="6794"/>
                </a:lnTo>
                <a:cubicBezTo>
                  <a:pt x="35559" y="6794"/>
                  <a:pt x="37845" y="7036"/>
                  <a:pt x="39877" y="7518"/>
                </a:cubicBezTo>
                <a:cubicBezTo>
                  <a:pt x="41782" y="8001"/>
                  <a:pt x="43433" y="8801"/>
                  <a:pt x="44957" y="9918"/>
                </a:cubicBezTo>
                <a:cubicBezTo>
                  <a:pt x="46482" y="11036"/>
                  <a:pt x="48005" y="12572"/>
                  <a:pt x="49276" y="14554"/>
                </a:cubicBezTo>
                <a:cubicBezTo>
                  <a:pt x="50672" y="16522"/>
                  <a:pt x="52070" y="18961"/>
                  <a:pt x="53466" y="21856"/>
                </a:cubicBezTo>
                <a:lnTo>
                  <a:pt x="81533" y="74663"/>
                </a:lnTo>
                <a:cubicBezTo>
                  <a:pt x="83184" y="77851"/>
                  <a:pt x="84835" y="81000"/>
                  <a:pt x="86359" y="84086"/>
                </a:cubicBezTo>
                <a:cubicBezTo>
                  <a:pt x="88010" y="87172"/>
                  <a:pt x="89534" y="90271"/>
                  <a:pt x="91058" y="93357"/>
                </a:cubicBezTo>
                <a:cubicBezTo>
                  <a:pt x="92582" y="96443"/>
                  <a:pt x="93979" y="99479"/>
                  <a:pt x="95376" y="102451"/>
                </a:cubicBezTo>
                <a:cubicBezTo>
                  <a:pt x="96773" y="105422"/>
                  <a:pt x="98170" y="108407"/>
                  <a:pt x="99567" y="111378"/>
                </a:cubicBezTo>
                <a:lnTo>
                  <a:pt x="99695" y="111378"/>
                </a:lnTo>
                <a:cubicBezTo>
                  <a:pt x="99440" y="106172"/>
                  <a:pt x="99313" y="100736"/>
                  <a:pt x="99186" y="95084"/>
                </a:cubicBezTo>
                <a:cubicBezTo>
                  <a:pt x="99059" y="89433"/>
                  <a:pt x="98932" y="84035"/>
                  <a:pt x="98932" y="78905"/>
                </a:cubicBezTo>
                <a:lnTo>
                  <a:pt x="98932" y="11150"/>
                </a:lnTo>
                <a:cubicBezTo>
                  <a:pt x="98932" y="10401"/>
                  <a:pt x="99186" y="9728"/>
                  <a:pt x="99695" y="9131"/>
                </a:cubicBezTo>
                <a:cubicBezTo>
                  <a:pt x="100076" y="8534"/>
                  <a:pt x="100838" y="8013"/>
                  <a:pt x="101853" y="7569"/>
                </a:cubicBezTo>
                <a:cubicBezTo>
                  <a:pt x="102870" y="7124"/>
                  <a:pt x="104266" y="6807"/>
                  <a:pt x="106045" y="6629"/>
                </a:cubicBezTo>
                <a:cubicBezTo>
                  <a:pt x="107695" y="6438"/>
                  <a:pt x="109854" y="6350"/>
                  <a:pt x="112648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973068" y="5882221"/>
            <a:ext cx="42164" cy="158483"/>
          </a:xfrm>
          <a:custGeom>
            <a:avLst/>
            <a:gdLst>
              <a:gd name="connsiteX0" fmla="*/ 21082 w 42164"/>
              <a:gd name="connsiteY0" fmla="*/ 6350 h 158483"/>
              <a:gd name="connsiteX1" fmla="*/ 28194 w 42164"/>
              <a:gd name="connsiteY1" fmla="*/ 6680 h 158483"/>
              <a:gd name="connsiteX2" fmla="*/ 32639 w 42164"/>
              <a:gd name="connsiteY2" fmla="*/ 7582 h 158483"/>
              <a:gd name="connsiteX3" fmla="*/ 35052 w 42164"/>
              <a:gd name="connsiteY3" fmla="*/ 9029 h 158483"/>
              <a:gd name="connsiteX4" fmla="*/ 35814 w 42164"/>
              <a:gd name="connsiteY4" fmla="*/ 11036 h 158483"/>
              <a:gd name="connsiteX5" fmla="*/ 35814 w 42164"/>
              <a:gd name="connsiteY5" fmla="*/ 147434 h 158483"/>
              <a:gd name="connsiteX6" fmla="*/ 35052 w 42164"/>
              <a:gd name="connsiteY6" fmla="*/ 149453 h 158483"/>
              <a:gd name="connsiteX7" fmla="*/ 32639 w 42164"/>
              <a:gd name="connsiteY7" fmla="*/ 150901 h 158483"/>
              <a:gd name="connsiteX8" fmla="*/ 28194 w 42164"/>
              <a:gd name="connsiteY8" fmla="*/ 151790 h 158483"/>
              <a:gd name="connsiteX9" fmla="*/ 21082 w 42164"/>
              <a:gd name="connsiteY9" fmla="*/ 152133 h 158483"/>
              <a:gd name="connsiteX10" fmla="*/ 13970 w 42164"/>
              <a:gd name="connsiteY10" fmla="*/ 151790 h 158483"/>
              <a:gd name="connsiteX11" fmla="*/ 9397 w 42164"/>
              <a:gd name="connsiteY11" fmla="*/ 150901 h 158483"/>
              <a:gd name="connsiteX12" fmla="*/ 7111 w 42164"/>
              <a:gd name="connsiteY12" fmla="*/ 149453 h 158483"/>
              <a:gd name="connsiteX13" fmla="*/ 6350 w 42164"/>
              <a:gd name="connsiteY13" fmla="*/ 147434 h 158483"/>
              <a:gd name="connsiteX14" fmla="*/ 6350 w 42164"/>
              <a:gd name="connsiteY14" fmla="*/ 11036 h 158483"/>
              <a:gd name="connsiteX15" fmla="*/ 7111 w 42164"/>
              <a:gd name="connsiteY15" fmla="*/ 9029 h 158483"/>
              <a:gd name="connsiteX16" fmla="*/ 9525 w 42164"/>
              <a:gd name="connsiteY16" fmla="*/ 7582 h 158483"/>
              <a:gd name="connsiteX17" fmla="*/ 14097 w 42164"/>
              <a:gd name="connsiteY17" fmla="*/ 6680 h 158483"/>
              <a:gd name="connsiteX18" fmla="*/ 21082 w 42164"/>
              <a:gd name="connsiteY18" fmla="*/ 6350 h 1584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42164" h="158483">
                <a:moveTo>
                  <a:pt x="21082" y="6350"/>
                </a:moveTo>
                <a:cubicBezTo>
                  <a:pt x="24003" y="6350"/>
                  <a:pt x="26289" y="6464"/>
                  <a:pt x="28194" y="6680"/>
                </a:cubicBezTo>
                <a:cubicBezTo>
                  <a:pt x="30098" y="6908"/>
                  <a:pt x="31622" y="7201"/>
                  <a:pt x="32639" y="7582"/>
                </a:cubicBezTo>
                <a:cubicBezTo>
                  <a:pt x="33782" y="7950"/>
                  <a:pt x="34544" y="8432"/>
                  <a:pt x="35052" y="9029"/>
                </a:cubicBezTo>
                <a:cubicBezTo>
                  <a:pt x="35560" y="9626"/>
                  <a:pt x="35814" y="10299"/>
                  <a:pt x="35814" y="11036"/>
                </a:cubicBezTo>
                <a:lnTo>
                  <a:pt x="35814" y="147434"/>
                </a:lnTo>
                <a:cubicBezTo>
                  <a:pt x="35814" y="148183"/>
                  <a:pt x="35560" y="148856"/>
                  <a:pt x="35052" y="149453"/>
                </a:cubicBezTo>
                <a:cubicBezTo>
                  <a:pt x="34544" y="150050"/>
                  <a:pt x="33782" y="150533"/>
                  <a:pt x="32639" y="150901"/>
                </a:cubicBezTo>
                <a:cubicBezTo>
                  <a:pt x="31622" y="151269"/>
                  <a:pt x="30098" y="151574"/>
                  <a:pt x="28194" y="151790"/>
                </a:cubicBezTo>
                <a:cubicBezTo>
                  <a:pt x="26289" y="152019"/>
                  <a:pt x="24003" y="152133"/>
                  <a:pt x="21082" y="152133"/>
                </a:cubicBezTo>
                <a:cubicBezTo>
                  <a:pt x="18288" y="152133"/>
                  <a:pt x="15875" y="152019"/>
                  <a:pt x="13970" y="151790"/>
                </a:cubicBezTo>
                <a:cubicBezTo>
                  <a:pt x="12065" y="151574"/>
                  <a:pt x="10541" y="151269"/>
                  <a:pt x="9397" y="150901"/>
                </a:cubicBezTo>
                <a:cubicBezTo>
                  <a:pt x="8382" y="150533"/>
                  <a:pt x="7492" y="150050"/>
                  <a:pt x="7111" y="149453"/>
                </a:cubicBezTo>
                <a:cubicBezTo>
                  <a:pt x="6603" y="148856"/>
                  <a:pt x="6350" y="148183"/>
                  <a:pt x="6350" y="147434"/>
                </a:cubicBezTo>
                <a:lnTo>
                  <a:pt x="6350" y="11036"/>
                </a:lnTo>
                <a:cubicBezTo>
                  <a:pt x="6350" y="10299"/>
                  <a:pt x="6603" y="9626"/>
                  <a:pt x="7111" y="9029"/>
                </a:cubicBezTo>
                <a:cubicBezTo>
                  <a:pt x="7492" y="8432"/>
                  <a:pt x="8382" y="7950"/>
                  <a:pt x="9525" y="7582"/>
                </a:cubicBezTo>
                <a:cubicBezTo>
                  <a:pt x="10667" y="7201"/>
                  <a:pt x="12191" y="6908"/>
                  <a:pt x="14097" y="6680"/>
                </a:cubicBezTo>
                <a:cubicBezTo>
                  <a:pt x="15875" y="6464"/>
                  <a:pt x="18288" y="6350"/>
                  <a:pt x="2108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538601" y="5882221"/>
            <a:ext cx="209803" cy="158483"/>
          </a:xfrm>
          <a:custGeom>
            <a:avLst/>
            <a:gdLst>
              <a:gd name="connsiteX0" fmla="*/ 21082 w 209803"/>
              <a:gd name="connsiteY0" fmla="*/ 6350 h 158483"/>
              <a:gd name="connsiteX1" fmla="*/ 29336 w 209803"/>
              <a:gd name="connsiteY1" fmla="*/ 6515 h 158483"/>
              <a:gd name="connsiteX2" fmla="*/ 34035 w 209803"/>
              <a:gd name="connsiteY2" fmla="*/ 7302 h 158483"/>
              <a:gd name="connsiteX3" fmla="*/ 36067 w 209803"/>
              <a:gd name="connsiteY3" fmla="*/ 9080 h 158483"/>
              <a:gd name="connsiteX4" fmla="*/ 36957 w 209803"/>
              <a:gd name="connsiteY4" fmla="*/ 12382 h 158483"/>
              <a:gd name="connsiteX5" fmla="*/ 62357 w 209803"/>
              <a:gd name="connsiteY5" fmla="*/ 122999 h 158483"/>
              <a:gd name="connsiteX6" fmla="*/ 62483 w 209803"/>
              <a:gd name="connsiteY6" fmla="*/ 122999 h 158483"/>
              <a:gd name="connsiteX7" fmla="*/ 88772 w 209803"/>
              <a:gd name="connsiteY7" fmla="*/ 13157 h 158483"/>
              <a:gd name="connsiteX8" fmla="*/ 89915 w 209803"/>
              <a:gd name="connsiteY8" fmla="*/ 9702 h 158483"/>
              <a:gd name="connsiteX9" fmla="*/ 92455 w 209803"/>
              <a:gd name="connsiteY9" fmla="*/ 7632 h 158483"/>
              <a:gd name="connsiteX10" fmla="*/ 97154 w 209803"/>
              <a:gd name="connsiteY10" fmla="*/ 6629 h 158483"/>
              <a:gd name="connsiteX11" fmla="*/ 105155 w 209803"/>
              <a:gd name="connsiteY11" fmla="*/ 6350 h 158483"/>
              <a:gd name="connsiteX12" fmla="*/ 113791 w 209803"/>
              <a:gd name="connsiteY12" fmla="*/ 6578 h 158483"/>
              <a:gd name="connsiteX13" fmla="*/ 118617 w 209803"/>
              <a:gd name="connsiteY13" fmla="*/ 7518 h 158483"/>
              <a:gd name="connsiteX14" fmla="*/ 121158 w 209803"/>
              <a:gd name="connsiteY14" fmla="*/ 9588 h 158483"/>
              <a:gd name="connsiteX15" fmla="*/ 122427 w 209803"/>
              <a:gd name="connsiteY15" fmla="*/ 13157 h 158483"/>
              <a:gd name="connsiteX16" fmla="*/ 149605 w 209803"/>
              <a:gd name="connsiteY16" fmla="*/ 122999 h 158483"/>
              <a:gd name="connsiteX17" fmla="*/ 149859 w 209803"/>
              <a:gd name="connsiteY17" fmla="*/ 122999 h 158483"/>
              <a:gd name="connsiteX18" fmla="*/ 175133 w 209803"/>
              <a:gd name="connsiteY18" fmla="*/ 12712 h 158483"/>
              <a:gd name="connsiteX19" fmla="*/ 176021 w 209803"/>
              <a:gd name="connsiteY19" fmla="*/ 9639 h 158483"/>
              <a:gd name="connsiteX20" fmla="*/ 178180 w 209803"/>
              <a:gd name="connsiteY20" fmla="*/ 7632 h 158483"/>
              <a:gd name="connsiteX21" fmla="*/ 182626 w 209803"/>
              <a:gd name="connsiteY21" fmla="*/ 6629 h 158483"/>
              <a:gd name="connsiteX22" fmla="*/ 190753 w 209803"/>
              <a:gd name="connsiteY22" fmla="*/ 6350 h 158483"/>
              <a:gd name="connsiteX23" fmla="*/ 198501 w 209803"/>
              <a:gd name="connsiteY23" fmla="*/ 6629 h 158483"/>
              <a:gd name="connsiteX24" fmla="*/ 202438 w 209803"/>
              <a:gd name="connsiteY24" fmla="*/ 8140 h 158483"/>
              <a:gd name="connsiteX25" fmla="*/ 203453 w 209803"/>
              <a:gd name="connsiteY25" fmla="*/ 11760 h 158483"/>
              <a:gd name="connsiteX26" fmla="*/ 202310 w 209803"/>
              <a:gd name="connsiteY26" fmla="*/ 18288 h 158483"/>
              <a:gd name="connsiteX27" fmla="*/ 169164 w 209803"/>
              <a:gd name="connsiteY27" fmla="*/ 143979 h 158483"/>
              <a:gd name="connsiteX28" fmla="*/ 167258 w 209803"/>
              <a:gd name="connsiteY28" fmla="*/ 148272 h 158483"/>
              <a:gd name="connsiteX29" fmla="*/ 163829 w 209803"/>
              <a:gd name="connsiteY29" fmla="*/ 150736 h 158483"/>
              <a:gd name="connsiteX30" fmla="*/ 157733 w 209803"/>
              <a:gd name="connsiteY30" fmla="*/ 151853 h 158483"/>
              <a:gd name="connsiteX31" fmla="*/ 148335 w 209803"/>
              <a:gd name="connsiteY31" fmla="*/ 152133 h 158483"/>
              <a:gd name="connsiteX32" fmla="*/ 138176 w 209803"/>
              <a:gd name="connsiteY32" fmla="*/ 151853 h 158483"/>
              <a:gd name="connsiteX33" fmla="*/ 132079 w 209803"/>
              <a:gd name="connsiteY33" fmla="*/ 150736 h 158483"/>
              <a:gd name="connsiteX34" fmla="*/ 128904 w 209803"/>
              <a:gd name="connsiteY34" fmla="*/ 148272 h 158483"/>
              <a:gd name="connsiteX35" fmla="*/ 127253 w 209803"/>
              <a:gd name="connsiteY35" fmla="*/ 143979 h 158483"/>
              <a:gd name="connsiteX36" fmla="*/ 104139 w 209803"/>
              <a:gd name="connsiteY36" fmla="*/ 52451 h 158483"/>
              <a:gd name="connsiteX37" fmla="*/ 104013 w 209803"/>
              <a:gd name="connsiteY37" fmla="*/ 52451 h 158483"/>
              <a:gd name="connsiteX38" fmla="*/ 82041 w 209803"/>
              <a:gd name="connsiteY38" fmla="*/ 143979 h 158483"/>
              <a:gd name="connsiteX39" fmla="*/ 80517 w 209803"/>
              <a:gd name="connsiteY39" fmla="*/ 148171 h 158483"/>
              <a:gd name="connsiteX40" fmla="*/ 77342 w 209803"/>
              <a:gd name="connsiteY40" fmla="*/ 150672 h 158483"/>
              <a:gd name="connsiteX41" fmla="*/ 71373 w 209803"/>
              <a:gd name="connsiteY41" fmla="*/ 151853 h 158483"/>
              <a:gd name="connsiteX42" fmla="*/ 61595 w 209803"/>
              <a:gd name="connsiteY42" fmla="*/ 152133 h 158483"/>
              <a:gd name="connsiteX43" fmla="*/ 51180 w 209803"/>
              <a:gd name="connsiteY43" fmla="*/ 151853 h 158483"/>
              <a:gd name="connsiteX44" fmla="*/ 45084 w 209803"/>
              <a:gd name="connsiteY44" fmla="*/ 150736 h 158483"/>
              <a:gd name="connsiteX45" fmla="*/ 41909 w 209803"/>
              <a:gd name="connsiteY45" fmla="*/ 148272 h 158483"/>
              <a:gd name="connsiteX46" fmla="*/ 40258 w 209803"/>
              <a:gd name="connsiteY46" fmla="*/ 143979 h 158483"/>
              <a:gd name="connsiteX47" fmla="*/ 7365 w 209803"/>
              <a:gd name="connsiteY47" fmla="*/ 17957 h 158483"/>
              <a:gd name="connsiteX48" fmla="*/ 6350 w 209803"/>
              <a:gd name="connsiteY48" fmla="*/ 11658 h 158483"/>
              <a:gd name="connsiteX49" fmla="*/ 7620 w 209803"/>
              <a:gd name="connsiteY49" fmla="*/ 8140 h 158483"/>
              <a:gd name="connsiteX50" fmla="*/ 12191 w 209803"/>
              <a:gd name="connsiteY50" fmla="*/ 6629 h 158483"/>
              <a:gd name="connsiteX51" fmla="*/ 21082 w 209803"/>
              <a:gd name="connsiteY51" fmla="*/ 6350 h 1584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</a:cxnLst>
            <a:rect l="l" t="t" r="r" b="b"/>
            <a:pathLst>
              <a:path w="209803" h="158483">
                <a:moveTo>
                  <a:pt x="21082" y="6350"/>
                </a:moveTo>
                <a:cubicBezTo>
                  <a:pt x="24510" y="6350"/>
                  <a:pt x="27304" y="6400"/>
                  <a:pt x="29336" y="6515"/>
                </a:cubicBezTo>
                <a:cubicBezTo>
                  <a:pt x="31369" y="6629"/>
                  <a:pt x="32892" y="6896"/>
                  <a:pt x="34035" y="7302"/>
                </a:cubicBezTo>
                <a:cubicBezTo>
                  <a:pt x="35052" y="7708"/>
                  <a:pt x="35686" y="8306"/>
                  <a:pt x="36067" y="9080"/>
                </a:cubicBezTo>
                <a:cubicBezTo>
                  <a:pt x="36448" y="9868"/>
                  <a:pt x="36829" y="10960"/>
                  <a:pt x="36957" y="12382"/>
                </a:cubicBezTo>
                <a:lnTo>
                  <a:pt x="62357" y="122999"/>
                </a:lnTo>
                <a:lnTo>
                  <a:pt x="62483" y="122999"/>
                </a:lnTo>
                <a:lnTo>
                  <a:pt x="88772" y="13157"/>
                </a:lnTo>
                <a:cubicBezTo>
                  <a:pt x="89027" y="11747"/>
                  <a:pt x="89534" y="10591"/>
                  <a:pt x="89915" y="9702"/>
                </a:cubicBezTo>
                <a:cubicBezTo>
                  <a:pt x="90423" y="8801"/>
                  <a:pt x="91313" y="8115"/>
                  <a:pt x="92455" y="7632"/>
                </a:cubicBezTo>
                <a:cubicBezTo>
                  <a:pt x="93598" y="7150"/>
                  <a:pt x="95122" y="6820"/>
                  <a:pt x="97154" y="6629"/>
                </a:cubicBezTo>
                <a:cubicBezTo>
                  <a:pt x="99186" y="6439"/>
                  <a:pt x="101853" y="6350"/>
                  <a:pt x="105155" y="6350"/>
                </a:cubicBezTo>
                <a:cubicBezTo>
                  <a:pt x="108711" y="6350"/>
                  <a:pt x="111633" y="6426"/>
                  <a:pt x="113791" y="6578"/>
                </a:cubicBezTo>
                <a:cubicBezTo>
                  <a:pt x="115823" y="6718"/>
                  <a:pt x="117475" y="7036"/>
                  <a:pt x="118617" y="7518"/>
                </a:cubicBezTo>
                <a:cubicBezTo>
                  <a:pt x="119760" y="8001"/>
                  <a:pt x="120650" y="8699"/>
                  <a:pt x="121158" y="9588"/>
                </a:cubicBezTo>
                <a:cubicBezTo>
                  <a:pt x="121665" y="10477"/>
                  <a:pt x="122046" y="11671"/>
                  <a:pt x="122427" y="13157"/>
                </a:cubicBezTo>
                <a:lnTo>
                  <a:pt x="149605" y="122999"/>
                </a:lnTo>
                <a:lnTo>
                  <a:pt x="149859" y="122999"/>
                </a:lnTo>
                <a:lnTo>
                  <a:pt x="175133" y="12712"/>
                </a:lnTo>
                <a:cubicBezTo>
                  <a:pt x="175386" y="11519"/>
                  <a:pt x="175767" y="10502"/>
                  <a:pt x="176021" y="9639"/>
                </a:cubicBezTo>
                <a:cubicBezTo>
                  <a:pt x="176402" y="8788"/>
                  <a:pt x="177164" y="8115"/>
                  <a:pt x="178180" y="7632"/>
                </a:cubicBezTo>
                <a:cubicBezTo>
                  <a:pt x="179196" y="7150"/>
                  <a:pt x="180720" y="6820"/>
                  <a:pt x="182626" y="6629"/>
                </a:cubicBezTo>
                <a:cubicBezTo>
                  <a:pt x="184658" y="6439"/>
                  <a:pt x="187325" y="6350"/>
                  <a:pt x="190753" y="6350"/>
                </a:cubicBezTo>
                <a:cubicBezTo>
                  <a:pt x="194055" y="6350"/>
                  <a:pt x="196595" y="6439"/>
                  <a:pt x="198501" y="6629"/>
                </a:cubicBezTo>
                <a:cubicBezTo>
                  <a:pt x="200278" y="6820"/>
                  <a:pt x="201548" y="7315"/>
                  <a:pt x="202438" y="8140"/>
                </a:cubicBezTo>
                <a:cubicBezTo>
                  <a:pt x="203200" y="8953"/>
                  <a:pt x="203580" y="10160"/>
                  <a:pt x="203453" y="11760"/>
                </a:cubicBezTo>
                <a:cubicBezTo>
                  <a:pt x="203327" y="13360"/>
                  <a:pt x="202945" y="15544"/>
                  <a:pt x="202310" y="18288"/>
                </a:cubicBezTo>
                <a:lnTo>
                  <a:pt x="169164" y="143979"/>
                </a:lnTo>
                <a:cubicBezTo>
                  <a:pt x="168655" y="145770"/>
                  <a:pt x="168147" y="147192"/>
                  <a:pt x="167258" y="148272"/>
                </a:cubicBezTo>
                <a:cubicBezTo>
                  <a:pt x="166496" y="149352"/>
                  <a:pt x="165353" y="150177"/>
                  <a:pt x="163829" y="150736"/>
                </a:cubicBezTo>
                <a:cubicBezTo>
                  <a:pt x="162178" y="151295"/>
                  <a:pt x="160273" y="151663"/>
                  <a:pt x="157733" y="151853"/>
                </a:cubicBezTo>
                <a:cubicBezTo>
                  <a:pt x="155320" y="152031"/>
                  <a:pt x="152145" y="152133"/>
                  <a:pt x="148335" y="152133"/>
                </a:cubicBezTo>
                <a:cubicBezTo>
                  <a:pt x="144145" y="152133"/>
                  <a:pt x="140715" y="152031"/>
                  <a:pt x="138176" y="151853"/>
                </a:cubicBezTo>
                <a:cubicBezTo>
                  <a:pt x="135635" y="151663"/>
                  <a:pt x="133603" y="151295"/>
                  <a:pt x="132079" y="150736"/>
                </a:cubicBezTo>
                <a:cubicBezTo>
                  <a:pt x="130555" y="150177"/>
                  <a:pt x="129539" y="149352"/>
                  <a:pt x="128904" y="148272"/>
                </a:cubicBezTo>
                <a:cubicBezTo>
                  <a:pt x="128142" y="147192"/>
                  <a:pt x="127634" y="145770"/>
                  <a:pt x="127253" y="143979"/>
                </a:cubicBezTo>
                <a:lnTo>
                  <a:pt x="104139" y="52451"/>
                </a:lnTo>
                <a:lnTo>
                  <a:pt x="104013" y="52451"/>
                </a:lnTo>
                <a:lnTo>
                  <a:pt x="82041" y="143979"/>
                </a:lnTo>
                <a:cubicBezTo>
                  <a:pt x="81660" y="145694"/>
                  <a:pt x="81152" y="147091"/>
                  <a:pt x="80517" y="148171"/>
                </a:cubicBezTo>
                <a:cubicBezTo>
                  <a:pt x="79883" y="149250"/>
                  <a:pt x="78739" y="150076"/>
                  <a:pt x="77342" y="150672"/>
                </a:cubicBezTo>
                <a:cubicBezTo>
                  <a:pt x="75945" y="151269"/>
                  <a:pt x="73914" y="151663"/>
                  <a:pt x="71373" y="151853"/>
                </a:cubicBezTo>
                <a:cubicBezTo>
                  <a:pt x="68960" y="152031"/>
                  <a:pt x="65658" y="152133"/>
                  <a:pt x="61595" y="152133"/>
                </a:cubicBezTo>
                <a:cubicBezTo>
                  <a:pt x="57277" y="152133"/>
                  <a:pt x="53847" y="152031"/>
                  <a:pt x="51180" y="151853"/>
                </a:cubicBezTo>
                <a:cubicBezTo>
                  <a:pt x="48640" y="151663"/>
                  <a:pt x="46608" y="151295"/>
                  <a:pt x="45084" y="150736"/>
                </a:cubicBezTo>
                <a:cubicBezTo>
                  <a:pt x="43688" y="150177"/>
                  <a:pt x="42545" y="149352"/>
                  <a:pt x="41909" y="148272"/>
                </a:cubicBezTo>
                <a:cubicBezTo>
                  <a:pt x="41275" y="147192"/>
                  <a:pt x="40639" y="145770"/>
                  <a:pt x="40258" y="143979"/>
                </a:cubicBezTo>
                <a:lnTo>
                  <a:pt x="7365" y="17957"/>
                </a:lnTo>
                <a:cubicBezTo>
                  <a:pt x="6730" y="15278"/>
                  <a:pt x="6350" y="13182"/>
                  <a:pt x="6350" y="11658"/>
                </a:cubicBezTo>
                <a:cubicBezTo>
                  <a:pt x="6222" y="10121"/>
                  <a:pt x="6603" y="8953"/>
                  <a:pt x="7620" y="8140"/>
                </a:cubicBezTo>
                <a:cubicBezTo>
                  <a:pt x="8508" y="7315"/>
                  <a:pt x="10033" y="6820"/>
                  <a:pt x="12191" y="6629"/>
                </a:cubicBezTo>
                <a:cubicBezTo>
                  <a:pt x="14223" y="6439"/>
                  <a:pt x="17271" y="6350"/>
                  <a:pt x="2108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47644" y="5882221"/>
            <a:ext cx="125476" cy="158483"/>
          </a:xfrm>
          <a:custGeom>
            <a:avLst/>
            <a:gdLst>
              <a:gd name="connsiteX0" fmla="*/ 21082 w 125476"/>
              <a:gd name="connsiteY0" fmla="*/ 6350 h 158483"/>
              <a:gd name="connsiteX1" fmla="*/ 28194 w 125476"/>
              <a:gd name="connsiteY1" fmla="*/ 6680 h 158483"/>
              <a:gd name="connsiteX2" fmla="*/ 32639 w 125476"/>
              <a:gd name="connsiteY2" fmla="*/ 7582 h 158483"/>
              <a:gd name="connsiteX3" fmla="*/ 35052 w 125476"/>
              <a:gd name="connsiteY3" fmla="*/ 9029 h 158483"/>
              <a:gd name="connsiteX4" fmla="*/ 35686 w 125476"/>
              <a:gd name="connsiteY4" fmla="*/ 11036 h 158483"/>
              <a:gd name="connsiteX5" fmla="*/ 35686 w 125476"/>
              <a:gd name="connsiteY5" fmla="*/ 64058 h 158483"/>
              <a:gd name="connsiteX6" fmla="*/ 89661 w 125476"/>
              <a:gd name="connsiteY6" fmla="*/ 64058 h 158483"/>
              <a:gd name="connsiteX7" fmla="*/ 89661 w 125476"/>
              <a:gd name="connsiteY7" fmla="*/ 11036 h 158483"/>
              <a:gd name="connsiteX8" fmla="*/ 90423 w 125476"/>
              <a:gd name="connsiteY8" fmla="*/ 9029 h 158483"/>
              <a:gd name="connsiteX9" fmla="*/ 92836 w 125476"/>
              <a:gd name="connsiteY9" fmla="*/ 7582 h 158483"/>
              <a:gd name="connsiteX10" fmla="*/ 97282 w 125476"/>
              <a:gd name="connsiteY10" fmla="*/ 6680 h 158483"/>
              <a:gd name="connsiteX11" fmla="*/ 104394 w 125476"/>
              <a:gd name="connsiteY11" fmla="*/ 6350 h 158483"/>
              <a:gd name="connsiteX12" fmla="*/ 111505 w 125476"/>
              <a:gd name="connsiteY12" fmla="*/ 6680 h 158483"/>
              <a:gd name="connsiteX13" fmla="*/ 115951 w 125476"/>
              <a:gd name="connsiteY13" fmla="*/ 7582 h 158483"/>
              <a:gd name="connsiteX14" fmla="*/ 118364 w 125476"/>
              <a:gd name="connsiteY14" fmla="*/ 9029 h 158483"/>
              <a:gd name="connsiteX15" fmla="*/ 119126 w 125476"/>
              <a:gd name="connsiteY15" fmla="*/ 11036 h 158483"/>
              <a:gd name="connsiteX16" fmla="*/ 119126 w 125476"/>
              <a:gd name="connsiteY16" fmla="*/ 147434 h 158483"/>
              <a:gd name="connsiteX17" fmla="*/ 118364 w 125476"/>
              <a:gd name="connsiteY17" fmla="*/ 149453 h 158483"/>
              <a:gd name="connsiteX18" fmla="*/ 115951 w 125476"/>
              <a:gd name="connsiteY18" fmla="*/ 150901 h 158483"/>
              <a:gd name="connsiteX19" fmla="*/ 111505 w 125476"/>
              <a:gd name="connsiteY19" fmla="*/ 151790 h 158483"/>
              <a:gd name="connsiteX20" fmla="*/ 104394 w 125476"/>
              <a:gd name="connsiteY20" fmla="*/ 152133 h 158483"/>
              <a:gd name="connsiteX21" fmla="*/ 97282 w 125476"/>
              <a:gd name="connsiteY21" fmla="*/ 151790 h 158483"/>
              <a:gd name="connsiteX22" fmla="*/ 92836 w 125476"/>
              <a:gd name="connsiteY22" fmla="*/ 150901 h 158483"/>
              <a:gd name="connsiteX23" fmla="*/ 90423 w 125476"/>
              <a:gd name="connsiteY23" fmla="*/ 149453 h 158483"/>
              <a:gd name="connsiteX24" fmla="*/ 89661 w 125476"/>
              <a:gd name="connsiteY24" fmla="*/ 147434 h 158483"/>
              <a:gd name="connsiteX25" fmla="*/ 89661 w 125476"/>
              <a:gd name="connsiteY25" fmla="*/ 89065 h 158483"/>
              <a:gd name="connsiteX26" fmla="*/ 35686 w 125476"/>
              <a:gd name="connsiteY26" fmla="*/ 89065 h 158483"/>
              <a:gd name="connsiteX27" fmla="*/ 35686 w 125476"/>
              <a:gd name="connsiteY27" fmla="*/ 147434 h 158483"/>
              <a:gd name="connsiteX28" fmla="*/ 35052 w 125476"/>
              <a:gd name="connsiteY28" fmla="*/ 149453 h 158483"/>
              <a:gd name="connsiteX29" fmla="*/ 32639 w 125476"/>
              <a:gd name="connsiteY29" fmla="*/ 150901 h 158483"/>
              <a:gd name="connsiteX30" fmla="*/ 28194 w 125476"/>
              <a:gd name="connsiteY30" fmla="*/ 151790 h 158483"/>
              <a:gd name="connsiteX31" fmla="*/ 21082 w 125476"/>
              <a:gd name="connsiteY31" fmla="*/ 152133 h 158483"/>
              <a:gd name="connsiteX32" fmla="*/ 13970 w 125476"/>
              <a:gd name="connsiteY32" fmla="*/ 151790 h 158483"/>
              <a:gd name="connsiteX33" fmla="*/ 9397 w 125476"/>
              <a:gd name="connsiteY33" fmla="*/ 150901 h 158483"/>
              <a:gd name="connsiteX34" fmla="*/ 7111 w 125476"/>
              <a:gd name="connsiteY34" fmla="*/ 149453 h 158483"/>
              <a:gd name="connsiteX35" fmla="*/ 6350 w 125476"/>
              <a:gd name="connsiteY35" fmla="*/ 147434 h 158483"/>
              <a:gd name="connsiteX36" fmla="*/ 6350 w 125476"/>
              <a:gd name="connsiteY36" fmla="*/ 11036 h 158483"/>
              <a:gd name="connsiteX37" fmla="*/ 7111 w 125476"/>
              <a:gd name="connsiteY37" fmla="*/ 9029 h 158483"/>
              <a:gd name="connsiteX38" fmla="*/ 9397 w 125476"/>
              <a:gd name="connsiteY38" fmla="*/ 7582 h 158483"/>
              <a:gd name="connsiteX39" fmla="*/ 13970 w 125476"/>
              <a:gd name="connsiteY39" fmla="*/ 6680 h 158483"/>
              <a:gd name="connsiteX40" fmla="*/ 21082 w 125476"/>
              <a:gd name="connsiteY40" fmla="*/ 6350 h 1584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125476" h="158483">
                <a:moveTo>
                  <a:pt x="21082" y="6350"/>
                </a:moveTo>
                <a:cubicBezTo>
                  <a:pt x="24002" y="6350"/>
                  <a:pt x="26289" y="6464"/>
                  <a:pt x="28194" y="6680"/>
                </a:cubicBezTo>
                <a:cubicBezTo>
                  <a:pt x="30098" y="6908"/>
                  <a:pt x="31622" y="7201"/>
                  <a:pt x="32639" y="7582"/>
                </a:cubicBezTo>
                <a:cubicBezTo>
                  <a:pt x="33782" y="7950"/>
                  <a:pt x="34544" y="8432"/>
                  <a:pt x="35052" y="9029"/>
                </a:cubicBezTo>
                <a:cubicBezTo>
                  <a:pt x="35433" y="9626"/>
                  <a:pt x="35686" y="10299"/>
                  <a:pt x="35686" y="11036"/>
                </a:cubicBezTo>
                <a:lnTo>
                  <a:pt x="35686" y="64058"/>
                </a:lnTo>
                <a:lnTo>
                  <a:pt x="89661" y="64058"/>
                </a:lnTo>
                <a:lnTo>
                  <a:pt x="89661" y="11036"/>
                </a:lnTo>
                <a:cubicBezTo>
                  <a:pt x="89661" y="10299"/>
                  <a:pt x="89915" y="9626"/>
                  <a:pt x="90423" y="9029"/>
                </a:cubicBezTo>
                <a:cubicBezTo>
                  <a:pt x="90932" y="8432"/>
                  <a:pt x="91694" y="7950"/>
                  <a:pt x="92836" y="7582"/>
                </a:cubicBezTo>
                <a:cubicBezTo>
                  <a:pt x="93852" y="7201"/>
                  <a:pt x="95377" y="6908"/>
                  <a:pt x="97282" y="6680"/>
                </a:cubicBezTo>
                <a:cubicBezTo>
                  <a:pt x="99186" y="6464"/>
                  <a:pt x="101600" y="6350"/>
                  <a:pt x="104394" y="6350"/>
                </a:cubicBezTo>
                <a:cubicBezTo>
                  <a:pt x="107315" y="6350"/>
                  <a:pt x="109601" y="6464"/>
                  <a:pt x="111505" y="6680"/>
                </a:cubicBezTo>
                <a:cubicBezTo>
                  <a:pt x="113284" y="6908"/>
                  <a:pt x="114808" y="7201"/>
                  <a:pt x="115951" y="7582"/>
                </a:cubicBezTo>
                <a:cubicBezTo>
                  <a:pt x="117094" y="7950"/>
                  <a:pt x="117855" y="8432"/>
                  <a:pt x="118364" y="9029"/>
                </a:cubicBezTo>
                <a:cubicBezTo>
                  <a:pt x="118871" y="9626"/>
                  <a:pt x="119126" y="10299"/>
                  <a:pt x="119126" y="11036"/>
                </a:cubicBezTo>
                <a:lnTo>
                  <a:pt x="119126" y="147434"/>
                </a:lnTo>
                <a:cubicBezTo>
                  <a:pt x="119126" y="148183"/>
                  <a:pt x="118871" y="148856"/>
                  <a:pt x="118364" y="149453"/>
                </a:cubicBezTo>
                <a:cubicBezTo>
                  <a:pt x="117855" y="150050"/>
                  <a:pt x="117094" y="150533"/>
                  <a:pt x="115951" y="150901"/>
                </a:cubicBezTo>
                <a:cubicBezTo>
                  <a:pt x="114808" y="151269"/>
                  <a:pt x="113284" y="151574"/>
                  <a:pt x="111505" y="151790"/>
                </a:cubicBezTo>
                <a:cubicBezTo>
                  <a:pt x="109601" y="152019"/>
                  <a:pt x="107315" y="152133"/>
                  <a:pt x="104394" y="152133"/>
                </a:cubicBezTo>
                <a:cubicBezTo>
                  <a:pt x="101600" y="152133"/>
                  <a:pt x="99186" y="152019"/>
                  <a:pt x="97282" y="151790"/>
                </a:cubicBezTo>
                <a:cubicBezTo>
                  <a:pt x="95377" y="151574"/>
                  <a:pt x="93852" y="151269"/>
                  <a:pt x="92836" y="150901"/>
                </a:cubicBezTo>
                <a:cubicBezTo>
                  <a:pt x="91694" y="150533"/>
                  <a:pt x="90932" y="150050"/>
                  <a:pt x="90423" y="149453"/>
                </a:cubicBezTo>
                <a:cubicBezTo>
                  <a:pt x="89915" y="148856"/>
                  <a:pt x="89661" y="148183"/>
                  <a:pt x="89661" y="147434"/>
                </a:cubicBezTo>
                <a:lnTo>
                  <a:pt x="89661" y="89065"/>
                </a:lnTo>
                <a:lnTo>
                  <a:pt x="35686" y="89065"/>
                </a:lnTo>
                <a:lnTo>
                  <a:pt x="35686" y="147434"/>
                </a:lnTo>
                <a:cubicBezTo>
                  <a:pt x="35686" y="148183"/>
                  <a:pt x="35433" y="148856"/>
                  <a:pt x="35052" y="149453"/>
                </a:cubicBezTo>
                <a:cubicBezTo>
                  <a:pt x="34544" y="150050"/>
                  <a:pt x="33782" y="150533"/>
                  <a:pt x="32639" y="150901"/>
                </a:cubicBezTo>
                <a:cubicBezTo>
                  <a:pt x="31622" y="151269"/>
                  <a:pt x="30098" y="151574"/>
                  <a:pt x="28194" y="151790"/>
                </a:cubicBezTo>
                <a:cubicBezTo>
                  <a:pt x="26289" y="152019"/>
                  <a:pt x="24002" y="152133"/>
                  <a:pt x="21082" y="152133"/>
                </a:cubicBezTo>
                <a:cubicBezTo>
                  <a:pt x="18288" y="152133"/>
                  <a:pt x="15875" y="152019"/>
                  <a:pt x="13970" y="151790"/>
                </a:cubicBezTo>
                <a:cubicBezTo>
                  <a:pt x="12065" y="151574"/>
                  <a:pt x="10540" y="151269"/>
                  <a:pt x="9397" y="150901"/>
                </a:cubicBezTo>
                <a:cubicBezTo>
                  <a:pt x="8382" y="150533"/>
                  <a:pt x="7492" y="150050"/>
                  <a:pt x="7111" y="149453"/>
                </a:cubicBezTo>
                <a:cubicBezTo>
                  <a:pt x="6603" y="148856"/>
                  <a:pt x="6350" y="148183"/>
                  <a:pt x="6350" y="147434"/>
                </a:cubicBezTo>
                <a:lnTo>
                  <a:pt x="6350" y="11036"/>
                </a:lnTo>
                <a:cubicBezTo>
                  <a:pt x="6350" y="10299"/>
                  <a:pt x="6603" y="9626"/>
                  <a:pt x="7111" y="9029"/>
                </a:cubicBezTo>
                <a:cubicBezTo>
                  <a:pt x="7492" y="8432"/>
                  <a:pt x="8382" y="7950"/>
                  <a:pt x="9397" y="7582"/>
                </a:cubicBezTo>
                <a:cubicBezTo>
                  <a:pt x="10540" y="7201"/>
                  <a:pt x="12065" y="6908"/>
                  <a:pt x="13970" y="6680"/>
                </a:cubicBezTo>
                <a:cubicBezTo>
                  <a:pt x="15875" y="6464"/>
                  <a:pt x="18288" y="6350"/>
                  <a:pt x="2108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680081" y="5882221"/>
            <a:ext cx="145542" cy="158483"/>
          </a:xfrm>
          <a:custGeom>
            <a:avLst/>
            <a:gdLst>
              <a:gd name="connsiteX0" fmla="*/ 71501 w 145542"/>
              <a:gd name="connsiteY0" fmla="*/ 6350 h 158483"/>
              <a:gd name="connsiteX1" fmla="*/ 82042 w 145542"/>
              <a:gd name="connsiteY1" fmla="*/ 6515 h 158483"/>
              <a:gd name="connsiteX2" fmla="*/ 88138 w 145542"/>
              <a:gd name="connsiteY2" fmla="*/ 7302 h 158483"/>
              <a:gd name="connsiteX3" fmla="*/ 91186 w 145542"/>
              <a:gd name="connsiteY3" fmla="*/ 9144 h 158483"/>
              <a:gd name="connsiteX4" fmla="*/ 92836 w 145542"/>
              <a:gd name="connsiteY4" fmla="*/ 12484 h 158483"/>
              <a:gd name="connsiteX5" fmla="*/ 137541 w 145542"/>
              <a:gd name="connsiteY5" fmla="*/ 140525 h 158483"/>
              <a:gd name="connsiteX6" fmla="*/ 139192 w 145542"/>
              <a:gd name="connsiteY6" fmla="*/ 146875 h 158483"/>
              <a:gd name="connsiteX7" fmla="*/ 138303 w 145542"/>
              <a:gd name="connsiteY7" fmla="*/ 150393 h 158483"/>
              <a:gd name="connsiteX8" fmla="*/ 133858 w 145542"/>
              <a:gd name="connsiteY8" fmla="*/ 151853 h 158483"/>
              <a:gd name="connsiteX9" fmla="*/ 125348 w 145542"/>
              <a:gd name="connsiteY9" fmla="*/ 152133 h 158483"/>
              <a:gd name="connsiteX10" fmla="*/ 116458 w 145542"/>
              <a:gd name="connsiteY10" fmla="*/ 151955 h 158483"/>
              <a:gd name="connsiteX11" fmla="*/ 111633 w 145542"/>
              <a:gd name="connsiteY11" fmla="*/ 151295 h 158483"/>
              <a:gd name="connsiteX12" fmla="*/ 109220 w 145542"/>
              <a:gd name="connsiteY12" fmla="*/ 149898 h 158483"/>
              <a:gd name="connsiteX13" fmla="*/ 108076 w 145542"/>
              <a:gd name="connsiteY13" fmla="*/ 147548 h 158483"/>
              <a:gd name="connsiteX14" fmla="*/ 98425 w 145542"/>
              <a:gd name="connsiteY14" fmla="*/ 118529 h 158483"/>
              <a:gd name="connsiteX15" fmla="*/ 44195 w 145542"/>
              <a:gd name="connsiteY15" fmla="*/ 118529 h 158483"/>
              <a:gd name="connsiteX16" fmla="*/ 35051 w 145542"/>
              <a:gd name="connsiteY16" fmla="*/ 146773 h 158483"/>
              <a:gd name="connsiteX17" fmla="*/ 33782 w 145542"/>
              <a:gd name="connsiteY17" fmla="*/ 149390 h 158483"/>
              <a:gd name="connsiteX18" fmla="*/ 31495 w 145542"/>
              <a:gd name="connsiteY18" fmla="*/ 151066 h 158483"/>
              <a:gd name="connsiteX19" fmla="*/ 26923 w 145542"/>
              <a:gd name="connsiteY19" fmla="*/ 151904 h 158483"/>
              <a:gd name="connsiteX20" fmla="*/ 19176 w 145542"/>
              <a:gd name="connsiteY20" fmla="*/ 152133 h 158483"/>
              <a:gd name="connsiteX21" fmla="*/ 11176 w 145542"/>
              <a:gd name="connsiteY21" fmla="*/ 151790 h 158483"/>
              <a:gd name="connsiteX22" fmla="*/ 7111 w 145542"/>
              <a:gd name="connsiteY22" fmla="*/ 150177 h 158483"/>
              <a:gd name="connsiteX23" fmla="*/ 6350 w 145542"/>
              <a:gd name="connsiteY23" fmla="*/ 146545 h 158483"/>
              <a:gd name="connsiteX24" fmla="*/ 8001 w 145542"/>
              <a:gd name="connsiteY24" fmla="*/ 140296 h 158483"/>
              <a:gd name="connsiteX25" fmla="*/ 52577 w 145542"/>
              <a:gd name="connsiteY25" fmla="*/ 12153 h 158483"/>
              <a:gd name="connsiteX26" fmla="*/ 54101 w 145542"/>
              <a:gd name="connsiteY26" fmla="*/ 9080 h 158483"/>
              <a:gd name="connsiteX27" fmla="*/ 56895 w 145542"/>
              <a:gd name="connsiteY27" fmla="*/ 7302 h 158483"/>
              <a:gd name="connsiteX28" fmla="*/ 62357 w 145542"/>
              <a:gd name="connsiteY28" fmla="*/ 6515 h 158483"/>
              <a:gd name="connsiteX29" fmla="*/ 71501 w 145542"/>
              <a:gd name="connsiteY29" fmla="*/ 6350 h 1584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145542" h="158483">
                <a:moveTo>
                  <a:pt x="71501" y="6350"/>
                </a:moveTo>
                <a:cubicBezTo>
                  <a:pt x="75945" y="6350"/>
                  <a:pt x="79375" y="6400"/>
                  <a:pt x="82042" y="6515"/>
                </a:cubicBezTo>
                <a:cubicBezTo>
                  <a:pt x="84582" y="6629"/>
                  <a:pt x="86614" y="6896"/>
                  <a:pt x="88138" y="7302"/>
                </a:cubicBezTo>
                <a:cubicBezTo>
                  <a:pt x="89535" y="7708"/>
                  <a:pt x="90551" y="8318"/>
                  <a:pt x="91186" y="9144"/>
                </a:cubicBezTo>
                <a:cubicBezTo>
                  <a:pt x="91820" y="9956"/>
                  <a:pt x="92329" y="11074"/>
                  <a:pt x="92836" y="12484"/>
                </a:cubicBezTo>
                <a:lnTo>
                  <a:pt x="137541" y="140525"/>
                </a:lnTo>
                <a:cubicBezTo>
                  <a:pt x="138429" y="143192"/>
                  <a:pt x="138938" y="145313"/>
                  <a:pt x="139192" y="146875"/>
                </a:cubicBezTo>
                <a:cubicBezTo>
                  <a:pt x="139319" y="148450"/>
                  <a:pt x="139064" y="149618"/>
                  <a:pt x="138303" y="150393"/>
                </a:cubicBezTo>
                <a:cubicBezTo>
                  <a:pt x="137414" y="151181"/>
                  <a:pt x="136017" y="151663"/>
                  <a:pt x="133858" y="151853"/>
                </a:cubicBezTo>
                <a:cubicBezTo>
                  <a:pt x="131826" y="152031"/>
                  <a:pt x="128904" y="152133"/>
                  <a:pt x="125348" y="152133"/>
                </a:cubicBezTo>
                <a:cubicBezTo>
                  <a:pt x="121539" y="152133"/>
                  <a:pt x="118617" y="152069"/>
                  <a:pt x="116458" y="151955"/>
                </a:cubicBezTo>
                <a:cubicBezTo>
                  <a:pt x="114300" y="151853"/>
                  <a:pt x="112648" y="151625"/>
                  <a:pt x="111633" y="151295"/>
                </a:cubicBezTo>
                <a:cubicBezTo>
                  <a:pt x="110489" y="150952"/>
                  <a:pt x="109727" y="150495"/>
                  <a:pt x="109220" y="149898"/>
                </a:cubicBezTo>
                <a:cubicBezTo>
                  <a:pt x="108839" y="149301"/>
                  <a:pt x="108458" y="148513"/>
                  <a:pt x="108076" y="147548"/>
                </a:cubicBezTo>
                <a:lnTo>
                  <a:pt x="98425" y="118529"/>
                </a:lnTo>
                <a:lnTo>
                  <a:pt x="44195" y="118529"/>
                </a:lnTo>
                <a:lnTo>
                  <a:pt x="35051" y="146773"/>
                </a:lnTo>
                <a:cubicBezTo>
                  <a:pt x="34670" y="147815"/>
                  <a:pt x="34289" y="148691"/>
                  <a:pt x="33782" y="149390"/>
                </a:cubicBezTo>
                <a:cubicBezTo>
                  <a:pt x="33401" y="150101"/>
                  <a:pt x="32511" y="150660"/>
                  <a:pt x="31495" y="151066"/>
                </a:cubicBezTo>
                <a:cubicBezTo>
                  <a:pt x="30352" y="151472"/>
                  <a:pt x="28829" y="151752"/>
                  <a:pt x="26923" y="151904"/>
                </a:cubicBezTo>
                <a:cubicBezTo>
                  <a:pt x="24892" y="152057"/>
                  <a:pt x="22351" y="152133"/>
                  <a:pt x="19176" y="152133"/>
                </a:cubicBezTo>
                <a:cubicBezTo>
                  <a:pt x="15748" y="152133"/>
                  <a:pt x="13080" y="152019"/>
                  <a:pt x="11176" y="151790"/>
                </a:cubicBezTo>
                <a:cubicBezTo>
                  <a:pt x="9144" y="151574"/>
                  <a:pt x="7873" y="151028"/>
                  <a:pt x="7111" y="150177"/>
                </a:cubicBezTo>
                <a:cubicBezTo>
                  <a:pt x="6350" y="149314"/>
                  <a:pt x="6095" y="148107"/>
                  <a:pt x="6350" y="146545"/>
                </a:cubicBezTo>
                <a:cubicBezTo>
                  <a:pt x="6604" y="144983"/>
                  <a:pt x="7111" y="142900"/>
                  <a:pt x="8001" y="140296"/>
                </a:cubicBezTo>
                <a:lnTo>
                  <a:pt x="52577" y="12153"/>
                </a:lnTo>
                <a:cubicBezTo>
                  <a:pt x="52958" y="10883"/>
                  <a:pt x="53467" y="9868"/>
                  <a:pt x="54101" y="9080"/>
                </a:cubicBezTo>
                <a:cubicBezTo>
                  <a:pt x="54736" y="8306"/>
                  <a:pt x="55626" y="7708"/>
                  <a:pt x="56895" y="7302"/>
                </a:cubicBezTo>
                <a:cubicBezTo>
                  <a:pt x="58292" y="6896"/>
                  <a:pt x="60070" y="6629"/>
                  <a:pt x="62357" y="6515"/>
                </a:cubicBezTo>
                <a:cubicBezTo>
                  <a:pt x="64642" y="6400"/>
                  <a:pt x="67691" y="6350"/>
                  <a:pt x="71501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421636" y="5882221"/>
            <a:ext cx="92075" cy="157810"/>
          </a:xfrm>
          <a:custGeom>
            <a:avLst/>
            <a:gdLst>
              <a:gd name="connsiteX0" fmla="*/ 21082 w 92075"/>
              <a:gd name="connsiteY0" fmla="*/ 6350 h 157810"/>
              <a:gd name="connsiteX1" fmla="*/ 28194 w 92075"/>
              <a:gd name="connsiteY1" fmla="*/ 6680 h 157810"/>
              <a:gd name="connsiteX2" fmla="*/ 32639 w 92075"/>
              <a:gd name="connsiteY2" fmla="*/ 7582 h 157810"/>
              <a:gd name="connsiteX3" fmla="*/ 35052 w 92075"/>
              <a:gd name="connsiteY3" fmla="*/ 9029 h 157810"/>
              <a:gd name="connsiteX4" fmla="*/ 35814 w 92075"/>
              <a:gd name="connsiteY4" fmla="*/ 11036 h 157810"/>
              <a:gd name="connsiteX5" fmla="*/ 35814 w 92075"/>
              <a:gd name="connsiteY5" fmla="*/ 127241 h 157810"/>
              <a:gd name="connsiteX6" fmla="*/ 81280 w 92075"/>
              <a:gd name="connsiteY6" fmla="*/ 127241 h 157810"/>
              <a:gd name="connsiteX7" fmla="*/ 83185 w 92075"/>
              <a:gd name="connsiteY7" fmla="*/ 127851 h 157810"/>
              <a:gd name="connsiteX8" fmla="*/ 84582 w 92075"/>
              <a:gd name="connsiteY8" fmla="*/ 129857 h 157810"/>
              <a:gd name="connsiteX9" fmla="*/ 85471 w 92075"/>
              <a:gd name="connsiteY9" fmla="*/ 133540 h 157810"/>
              <a:gd name="connsiteX10" fmla="*/ 85725 w 92075"/>
              <a:gd name="connsiteY10" fmla="*/ 139179 h 157810"/>
              <a:gd name="connsiteX11" fmla="*/ 85471 w 92075"/>
              <a:gd name="connsiteY11" fmla="*/ 144818 h 157810"/>
              <a:gd name="connsiteX12" fmla="*/ 84582 w 92075"/>
              <a:gd name="connsiteY12" fmla="*/ 148615 h 157810"/>
              <a:gd name="connsiteX13" fmla="*/ 83185 w 92075"/>
              <a:gd name="connsiteY13" fmla="*/ 150787 h 157810"/>
              <a:gd name="connsiteX14" fmla="*/ 81280 w 92075"/>
              <a:gd name="connsiteY14" fmla="*/ 151460 h 157810"/>
              <a:gd name="connsiteX15" fmla="*/ 14986 w 92075"/>
              <a:gd name="connsiteY15" fmla="*/ 151460 h 157810"/>
              <a:gd name="connsiteX16" fmla="*/ 8890 w 92075"/>
              <a:gd name="connsiteY16" fmla="*/ 149275 h 157810"/>
              <a:gd name="connsiteX17" fmla="*/ 6350 w 92075"/>
              <a:gd name="connsiteY17" fmla="*/ 142189 h 157810"/>
              <a:gd name="connsiteX18" fmla="*/ 6350 w 92075"/>
              <a:gd name="connsiteY18" fmla="*/ 11036 h 157810"/>
              <a:gd name="connsiteX19" fmla="*/ 7112 w 92075"/>
              <a:gd name="connsiteY19" fmla="*/ 9029 h 157810"/>
              <a:gd name="connsiteX20" fmla="*/ 9398 w 92075"/>
              <a:gd name="connsiteY20" fmla="*/ 7582 h 157810"/>
              <a:gd name="connsiteX21" fmla="*/ 13970 w 92075"/>
              <a:gd name="connsiteY21" fmla="*/ 6680 h 157810"/>
              <a:gd name="connsiteX22" fmla="*/ 21082 w 92075"/>
              <a:gd name="connsiteY22" fmla="*/ 6350 h 1578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92075" h="157810">
                <a:moveTo>
                  <a:pt x="21082" y="6350"/>
                </a:moveTo>
                <a:cubicBezTo>
                  <a:pt x="24003" y="6350"/>
                  <a:pt x="26289" y="6464"/>
                  <a:pt x="28194" y="6680"/>
                </a:cubicBezTo>
                <a:cubicBezTo>
                  <a:pt x="30099" y="6908"/>
                  <a:pt x="31623" y="7201"/>
                  <a:pt x="32639" y="7582"/>
                </a:cubicBezTo>
                <a:cubicBezTo>
                  <a:pt x="33782" y="7950"/>
                  <a:pt x="34544" y="8432"/>
                  <a:pt x="35052" y="9029"/>
                </a:cubicBezTo>
                <a:cubicBezTo>
                  <a:pt x="35560" y="9626"/>
                  <a:pt x="35814" y="10299"/>
                  <a:pt x="35814" y="11036"/>
                </a:cubicBezTo>
                <a:lnTo>
                  <a:pt x="35814" y="127241"/>
                </a:lnTo>
                <a:lnTo>
                  <a:pt x="81280" y="127241"/>
                </a:lnTo>
                <a:cubicBezTo>
                  <a:pt x="81915" y="127241"/>
                  <a:pt x="82677" y="127444"/>
                  <a:pt x="83185" y="127851"/>
                </a:cubicBezTo>
                <a:cubicBezTo>
                  <a:pt x="83693" y="128257"/>
                  <a:pt x="84201" y="128930"/>
                  <a:pt x="84582" y="129857"/>
                </a:cubicBezTo>
                <a:cubicBezTo>
                  <a:pt x="84963" y="130784"/>
                  <a:pt x="85217" y="132016"/>
                  <a:pt x="85471" y="133540"/>
                </a:cubicBezTo>
                <a:cubicBezTo>
                  <a:pt x="85598" y="135064"/>
                  <a:pt x="85725" y="136944"/>
                  <a:pt x="85725" y="139179"/>
                </a:cubicBezTo>
                <a:cubicBezTo>
                  <a:pt x="85725" y="141414"/>
                  <a:pt x="85598" y="143294"/>
                  <a:pt x="85471" y="144818"/>
                </a:cubicBezTo>
                <a:cubicBezTo>
                  <a:pt x="85217" y="146342"/>
                  <a:pt x="84963" y="147612"/>
                  <a:pt x="84582" y="148615"/>
                </a:cubicBezTo>
                <a:cubicBezTo>
                  <a:pt x="84201" y="149618"/>
                  <a:pt x="83693" y="150342"/>
                  <a:pt x="83185" y="150787"/>
                </a:cubicBezTo>
                <a:cubicBezTo>
                  <a:pt x="82677" y="151231"/>
                  <a:pt x="81915" y="151460"/>
                  <a:pt x="81280" y="151460"/>
                </a:cubicBezTo>
                <a:lnTo>
                  <a:pt x="14986" y="151460"/>
                </a:lnTo>
                <a:cubicBezTo>
                  <a:pt x="12573" y="151460"/>
                  <a:pt x="10541" y="150736"/>
                  <a:pt x="8890" y="149275"/>
                </a:cubicBezTo>
                <a:cubicBezTo>
                  <a:pt x="7112" y="147828"/>
                  <a:pt x="6350" y="145465"/>
                  <a:pt x="6350" y="142189"/>
                </a:cubicBezTo>
                <a:lnTo>
                  <a:pt x="6350" y="11036"/>
                </a:lnTo>
                <a:cubicBezTo>
                  <a:pt x="6350" y="10299"/>
                  <a:pt x="6604" y="9626"/>
                  <a:pt x="7112" y="9029"/>
                </a:cubicBezTo>
                <a:cubicBezTo>
                  <a:pt x="7493" y="8432"/>
                  <a:pt x="8382" y="7950"/>
                  <a:pt x="9398" y="7582"/>
                </a:cubicBezTo>
                <a:cubicBezTo>
                  <a:pt x="10541" y="7201"/>
                  <a:pt x="12065" y="6908"/>
                  <a:pt x="13970" y="6680"/>
                </a:cubicBezTo>
                <a:cubicBezTo>
                  <a:pt x="15875" y="6464"/>
                  <a:pt x="18288" y="6350"/>
                  <a:pt x="2108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322576" y="5882221"/>
            <a:ext cx="92075" cy="157810"/>
          </a:xfrm>
          <a:custGeom>
            <a:avLst/>
            <a:gdLst>
              <a:gd name="connsiteX0" fmla="*/ 21081 w 92075"/>
              <a:gd name="connsiteY0" fmla="*/ 6350 h 157810"/>
              <a:gd name="connsiteX1" fmla="*/ 28194 w 92075"/>
              <a:gd name="connsiteY1" fmla="*/ 6680 h 157810"/>
              <a:gd name="connsiteX2" fmla="*/ 32638 w 92075"/>
              <a:gd name="connsiteY2" fmla="*/ 7582 h 157810"/>
              <a:gd name="connsiteX3" fmla="*/ 35051 w 92075"/>
              <a:gd name="connsiteY3" fmla="*/ 9029 h 157810"/>
              <a:gd name="connsiteX4" fmla="*/ 35813 w 92075"/>
              <a:gd name="connsiteY4" fmla="*/ 11036 h 157810"/>
              <a:gd name="connsiteX5" fmla="*/ 35813 w 92075"/>
              <a:gd name="connsiteY5" fmla="*/ 127241 h 157810"/>
              <a:gd name="connsiteX6" fmla="*/ 81279 w 92075"/>
              <a:gd name="connsiteY6" fmla="*/ 127241 h 157810"/>
              <a:gd name="connsiteX7" fmla="*/ 83184 w 92075"/>
              <a:gd name="connsiteY7" fmla="*/ 127851 h 157810"/>
              <a:gd name="connsiteX8" fmla="*/ 84581 w 92075"/>
              <a:gd name="connsiteY8" fmla="*/ 129857 h 157810"/>
              <a:gd name="connsiteX9" fmla="*/ 85470 w 92075"/>
              <a:gd name="connsiteY9" fmla="*/ 133540 h 157810"/>
              <a:gd name="connsiteX10" fmla="*/ 85725 w 92075"/>
              <a:gd name="connsiteY10" fmla="*/ 139179 h 157810"/>
              <a:gd name="connsiteX11" fmla="*/ 85470 w 92075"/>
              <a:gd name="connsiteY11" fmla="*/ 144818 h 157810"/>
              <a:gd name="connsiteX12" fmla="*/ 84581 w 92075"/>
              <a:gd name="connsiteY12" fmla="*/ 148615 h 157810"/>
              <a:gd name="connsiteX13" fmla="*/ 83184 w 92075"/>
              <a:gd name="connsiteY13" fmla="*/ 150787 h 157810"/>
              <a:gd name="connsiteX14" fmla="*/ 81279 w 92075"/>
              <a:gd name="connsiteY14" fmla="*/ 151460 h 157810"/>
              <a:gd name="connsiteX15" fmla="*/ 14985 w 92075"/>
              <a:gd name="connsiteY15" fmla="*/ 151460 h 157810"/>
              <a:gd name="connsiteX16" fmla="*/ 8889 w 92075"/>
              <a:gd name="connsiteY16" fmla="*/ 149275 h 157810"/>
              <a:gd name="connsiteX17" fmla="*/ 6350 w 92075"/>
              <a:gd name="connsiteY17" fmla="*/ 142189 h 157810"/>
              <a:gd name="connsiteX18" fmla="*/ 6350 w 92075"/>
              <a:gd name="connsiteY18" fmla="*/ 11036 h 157810"/>
              <a:gd name="connsiteX19" fmla="*/ 7111 w 92075"/>
              <a:gd name="connsiteY19" fmla="*/ 9029 h 157810"/>
              <a:gd name="connsiteX20" fmla="*/ 9397 w 92075"/>
              <a:gd name="connsiteY20" fmla="*/ 7582 h 157810"/>
              <a:gd name="connsiteX21" fmla="*/ 13969 w 92075"/>
              <a:gd name="connsiteY21" fmla="*/ 6680 h 157810"/>
              <a:gd name="connsiteX22" fmla="*/ 21081 w 92075"/>
              <a:gd name="connsiteY22" fmla="*/ 6350 h 1578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92075" h="157810">
                <a:moveTo>
                  <a:pt x="21081" y="6350"/>
                </a:moveTo>
                <a:cubicBezTo>
                  <a:pt x="24002" y="6350"/>
                  <a:pt x="26288" y="6464"/>
                  <a:pt x="28194" y="6680"/>
                </a:cubicBezTo>
                <a:cubicBezTo>
                  <a:pt x="30098" y="6908"/>
                  <a:pt x="31622" y="7201"/>
                  <a:pt x="32638" y="7582"/>
                </a:cubicBezTo>
                <a:cubicBezTo>
                  <a:pt x="33781" y="7950"/>
                  <a:pt x="34544" y="8432"/>
                  <a:pt x="35051" y="9029"/>
                </a:cubicBezTo>
                <a:cubicBezTo>
                  <a:pt x="35559" y="9626"/>
                  <a:pt x="35813" y="10299"/>
                  <a:pt x="35813" y="11036"/>
                </a:cubicBezTo>
                <a:lnTo>
                  <a:pt x="35813" y="127241"/>
                </a:lnTo>
                <a:lnTo>
                  <a:pt x="81279" y="127241"/>
                </a:lnTo>
                <a:cubicBezTo>
                  <a:pt x="81914" y="127241"/>
                  <a:pt x="82676" y="127444"/>
                  <a:pt x="83184" y="127851"/>
                </a:cubicBezTo>
                <a:cubicBezTo>
                  <a:pt x="83692" y="128257"/>
                  <a:pt x="84200" y="128930"/>
                  <a:pt x="84581" y="129857"/>
                </a:cubicBezTo>
                <a:cubicBezTo>
                  <a:pt x="84963" y="130784"/>
                  <a:pt x="85216" y="132016"/>
                  <a:pt x="85470" y="133540"/>
                </a:cubicBezTo>
                <a:cubicBezTo>
                  <a:pt x="85597" y="135064"/>
                  <a:pt x="85725" y="136944"/>
                  <a:pt x="85725" y="139179"/>
                </a:cubicBezTo>
                <a:cubicBezTo>
                  <a:pt x="85725" y="141414"/>
                  <a:pt x="85597" y="143294"/>
                  <a:pt x="85470" y="144818"/>
                </a:cubicBezTo>
                <a:cubicBezTo>
                  <a:pt x="85216" y="146342"/>
                  <a:pt x="84963" y="147612"/>
                  <a:pt x="84581" y="148615"/>
                </a:cubicBezTo>
                <a:cubicBezTo>
                  <a:pt x="84200" y="149618"/>
                  <a:pt x="83692" y="150342"/>
                  <a:pt x="83184" y="150787"/>
                </a:cubicBezTo>
                <a:cubicBezTo>
                  <a:pt x="82676" y="151231"/>
                  <a:pt x="81914" y="151460"/>
                  <a:pt x="81279" y="151460"/>
                </a:cubicBezTo>
                <a:lnTo>
                  <a:pt x="14985" y="151460"/>
                </a:lnTo>
                <a:cubicBezTo>
                  <a:pt x="12572" y="151460"/>
                  <a:pt x="10541" y="150736"/>
                  <a:pt x="8889" y="149275"/>
                </a:cubicBezTo>
                <a:cubicBezTo>
                  <a:pt x="7111" y="147828"/>
                  <a:pt x="6350" y="145465"/>
                  <a:pt x="6350" y="142189"/>
                </a:cubicBezTo>
                <a:lnTo>
                  <a:pt x="6350" y="11036"/>
                </a:lnTo>
                <a:cubicBezTo>
                  <a:pt x="6350" y="10299"/>
                  <a:pt x="6603" y="9626"/>
                  <a:pt x="7111" y="9029"/>
                </a:cubicBezTo>
                <a:cubicBezTo>
                  <a:pt x="7492" y="8432"/>
                  <a:pt x="8381" y="7950"/>
                  <a:pt x="9397" y="7582"/>
                </a:cubicBezTo>
                <a:cubicBezTo>
                  <a:pt x="10541" y="7201"/>
                  <a:pt x="12064" y="6908"/>
                  <a:pt x="13969" y="6680"/>
                </a:cubicBezTo>
                <a:cubicBezTo>
                  <a:pt x="15875" y="6464"/>
                  <a:pt x="18288" y="6350"/>
                  <a:pt x="21081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79448" y="5882221"/>
            <a:ext cx="92075" cy="157810"/>
          </a:xfrm>
          <a:custGeom>
            <a:avLst/>
            <a:gdLst>
              <a:gd name="connsiteX0" fmla="*/ 21081 w 92075"/>
              <a:gd name="connsiteY0" fmla="*/ 6350 h 157810"/>
              <a:gd name="connsiteX1" fmla="*/ 28194 w 92075"/>
              <a:gd name="connsiteY1" fmla="*/ 6680 h 157810"/>
              <a:gd name="connsiteX2" fmla="*/ 32638 w 92075"/>
              <a:gd name="connsiteY2" fmla="*/ 7582 h 157810"/>
              <a:gd name="connsiteX3" fmla="*/ 35051 w 92075"/>
              <a:gd name="connsiteY3" fmla="*/ 9029 h 157810"/>
              <a:gd name="connsiteX4" fmla="*/ 35813 w 92075"/>
              <a:gd name="connsiteY4" fmla="*/ 11036 h 157810"/>
              <a:gd name="connsiteX5" fmla="*/ 35813 w 92075"/>
              <a:gd name="connsiteY5" fmla="*/ 127241 h 157810"/>
              <a:gd name="connsiteX6" fmla="*/ 81279 w 92075"/>
              <a:gd name="connsiteY6" fmla="*/ 127241 h 157810"/>
              <a:gd name="connsiteX7" fmla="*/ 83184 w 92075"/>
              <a:gd name="connsiteY7" fmla="*/ 127851 h 157810"/>
              <a:gd name="connsiteX8" fmla="*/ 84581 w 92075"/>
              <a:gd name="connsiteY8" fmla="*/ 129857 h 157810"/>
              <a:gd name="connsiteX9" fmla="*/ 85470 w 92075"/>
              <a:gd name="connsiteY9" fmla="*/ 133540 h 157810"/>
              <a:gd name="connsiteX10" fmla="*/ 85725 w 92075"/>
              <a:gd name="connsiteY10" fmla="*/ 139179 h 157810"/>
              <a:gd name="connsiteX11" fmla="*/ 85470 w 92075"/>
              <a:gd name="connsiteY11" fmla="*/ 144818 h 157810"/>
              <a:gd name="connsiteX12" fmla="*/ 84581 w 92075"/>
              <a:gd name="connsiteY12" fmla="*/ 148615 h 157810"/>
              <a:gd name="connsiteX13" fmla="*/ 83184 w 92075"/>
              <a:gd name="connsiteY13" fmla="*/ 150787 h 157810"/>
              <a:gd name="connsiteX14" fmla="*/ 81279 w 92075"/>
              <a:gd name="connsiteY14" fmla="*/ 151460 h 157810"/>
              <a:gd name="connsiteX15" fmla="*/ 14985 w 92075"/>
              <a:gd name="connsiteY15" fmla="*/ 151460 h 157810"/>
              <a:gd name="connsiteX16" fmla="*/ 8889 w 92075"/>
              <a:gd name="connsiteY16" fmla="*/ 149275 h 157810"/>
              <a:gd name="connsiteX17" fmla="*/ 6350 w 92075"/>
              <a:gd name="connsiteY17" fmla="*/ 142189 h 157810"/>
              <a:gd name="connsiteX18" fmla="*/ 6350 w 92075"/>
              <a:gd name="connsiteY18" fmla="*/ 11036 h 157810"/>
              <a:gd name="connsiteX19" fmla="*/ 7111 w 92075"/>
              <a:gd name="connsiteY19" fmla="*/ 9029 h 157810"/>
              <a:gd name="connsiteX20" fmla="*/ 9397 w 92075"/>
              <a:gd name="connsiteY20" fmla="*/ 7582 h 157810"/>
              <a:gd name="connsiteX21" fmla="*/ 13969 w 92075"/>
              <a:gd name="connsiteY21" fmla="*/ 6680 h 157810"/>
              <a:gd name="connsiteX22" fmla="*/ 21081 w 92075"/>
              <a:gd name="connsiteY22" fmla="*/ 6350 h 1578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92075" h="157810">
                <a:moveTo>
                  <a:pt x="21081" y="6350"/>
                </a:moveTo>
                <a:cubicBezTo>
                  <a:pt x="24002" y="6350"/>
                  <a:pt x="26288" y="6464"/>
                  <a:pt x="28194" y="6680"/>
                </a:cubicBezTo>
                <a:cubicBezTo>
                  <a:pt x="30098" y="6908"/>
                  <a:pt x="31622" y="7201"/>
                  <a:pt x="32638" y="7582"/>
                </a:cubicBezTo>
                <a:cubicBezTo>
                  <a:pt x="33781" y="7950"/>
                  <a:pt x="34544" y="8432"/>
                  <a:pt x="35051" y="9029"/>
                </a:cubicBezTo>
                <a:cubicBezTo>
                  <a:pt x="35559" y="9626"/>
                  <a:pt x="35813" y="10299"/>
                  <a:pt x="35813" y="11036"/>
                </a:cubicBezTo>
                <a:lnTo>
                  <a:pt x="35813" y="127241"/>
                </a:lnTo>
                <a:lnTo>
                  <a:pt x="81279" y="127241"/>
                </a:lnTo>
                <a:cubicBezTo>
                  <a:pt x="81914" y="127241"/>
                  <a:pt x="82676" y="127444"/>
                  <a:pt x="83184" y="127851"/>
                </a:cubicBezTo>
                <a:cubicBezTo>
                  <a:pt x="83692" y="128257"/>
                  <a:pt x="84200" y="128930"/>
                  <a:pt x="84581" y="129857"/>
                </a:cubicBezTo>
                <a:cubicBezTo>
                  <a:pt x="84962" y="130784"/>
                  <a:pt x="85216" y="132016"/>
                  <a:pt x="85470" y="133540"/>
                </a:cubicBezTo>
                <a:cubicBezTo>
                  <a:pt x="85597" y="135064"/>
                  <a:pt x="85725" y="136944"/>
                  <a:pt x="85725" y="139179"/>
                </a:cubicBezTo>
                <a:cubicBezTo>
                  <a:pt x="85725" y="141414"/>
                  <a:pt x="85597" y="143294"/>
                  <a:pt x="85470" y="144818"/>
                </a:cubicBezTo>
                <a:cubicBezTo>
                  <a:pt x="85216" y="146342"/>
                  <a:pt x="84962" y="147612"/>
                  <a:pt x="84581" y="148615"/>
                </a:cubicBezTo>
                <a:cubicBezTo>
                  <a:pt x="84200" y="149618"/>
                  <a:pt x="83692" y="150342"/>
                  <a:pt x="83184" y="150787"/>
                </a:cubicBezTo>
                <a:cubicBezTo>
                  <a:pt x="82676" y="151231"/>
                  <a:pt x="81914" y="151460"/>
                  <a:pt x="81279" y="151460"/>
                </a:cubicBezTo>
                <a:lnTo>
                  <a:pt x="14985" y="151460"/>
                </a:lnTo>
                <a:cubicBezTo>
                  <a:pt x="12572" y="151460"/>
                  <a:pt x="10541" y="150736"/>
                  <a:pt x="8889" y="149275"/>
                </a:cubicBezTo>
                <a:cubicBezTo>
                  <a:pt x="7111" y="147828"/>
                  <a:pt x="6350" y="145465"/>
                  <a:pt x="6350" y="142189"/>
                </a:cubicBezTo>
                <a:lnTo>
                  <a:pt x="6350" y="11036"/>
                </a:lnTo>
                <a:cubicBezTo>
                  <a:pt x="6350" y="10299"/>
                  <a:pt x="6603" y="9626"/>
                  <a:pt x="7111" y="9029"/>
                </a:cubicBezTo>
                <a:cubicBezTo>
                  <a:pt x="7492" y="8432"/>
                  <a:pt x="8381" y="7950"/>
                  <a:pt x="9397" y="7582"/>
                </a:cubicBezTo>
                <a:cubicBezTo>
                  <a:pt x="10541" y="7201"/>
                  <a:pt x="12064" y="6908"/>
                  <a:pt x="13969" y="6680"/>
                </a:cubicBezTo>
                <a:cubicBezTo>
                  <a:pt x="15875" y="6464"/>
                  <a:pt x="18287" y="6350"/>
                  <a:pt x="21081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80388" y="5882221"/>
            <a:ext cx="92075" cy="157810"/>
          </a:xfrm>
          <a:custGeom>
            <a:avLst/>
            <a:gdLst>
              <a:gd name="connsiteX0" fmla="*/ 21081 w 92075"/>
              <a:gd name="connsiteY0" fmla="*/ 6350 h 157810"/>
              <a:gd name="connsiteX1" fmla="*/ 28194 w 92075"/>
              <a:gd name="connsiteY1" fmla="*/ 6680 h 157810"/>
              <a:gd name="connsiteX2" fmla="*/ 32638 w 92075"/>
              <a:gd name="connsiteY2" fmla="*/ 7582 h 157810"/>
              <a:gd name="connsiteX3" fmla="*/ 35051 w 92075"/>
              <a:gd name="connsiteY3" fmla="*/ 9029 h 157810"/>
              <a:gd name="connsiteX4" fmla="*/ 35813 w 92075"/>
              <a:gd name="connsiteY4" fmla="*/ 11036 h 157810"/>
              <a:gd name="connsiteX5" fmla="*/ 35813 w 92075"/>
              <a:gd name="connsiteY5" fmla="*/ 127241 h 157810"/>
              <a:gd name="connsiteX6" fmla="*/ 81279 w 92075"/>
              <a:gd name="connsiteY6" fmla="*/ 127241 h 157810"/>
              <a:gd name="connsiteX7" fmla="*/ 83185 w 92075"/>
              <a:gd name="connsiteY7" fmla="*/ 127851 h 157810"/>
              <a:gd name="connsiteX8" fmla="*/ 84582 w 92075"/>
              <a:gd name="connsiteY8" fmla="*/ 129857 h 157810"/>
              <a:gd name="connsiteX9" fmla="*/ 85470 w 92075"/>
              <a:gd name="connsiteY9" fmla="*/ 133540 h 157810"/>
              <a:gd name="connsiteX10" fmla="*/ 85725 w 92075"/>
              <a:gd name="connsiteY10" fmla="*/ 139179 h 157810"/>
              <a:gd name="connsiteX11" fmla="*/ 85470 w 92075"/>
              <a:gd name="connsiteY11" fmla="*/ 144818 h 157810"/>
              <a:gd name="connsiteX12" fmla="*/ 84582 w 92075"/>
              <a:gd name="connsiteY12" fmla="*/ 148615 h 157810"/>
              <a:gd name="connsiteX13" fmla="*/ 83185 w 92075"/>
              <a:gd name="connsiteY13" fmla="*/ 150787 h 157810"/>
              <a:gd name="connsiteX14" fmla="*/ 81279 w 92075"/>
              <a:gd name="connsiteY14" fmla="*/ 151460 h 157810"/>
              <a:gd name="connsiteX15" fmla="*/ 14986 w 92075"/>
              <a:gd name="connsiteY15" fmla="*/ 151460 h 157810"/>
              <a:gd name="connsiteX16" fmla="*/ 8889 w 92075"/>
              <a:gd name="connsiteY16" fmla="*/ 149275 h 157810"/>
              <a:gd name="connsiteX17" fmla="*/ 6350 w 92075"/>
              <a:gd name="connsiteY17" fmla="*/ 142189 h 157810"/>
              <a:gd name="connsiteX18" fmla="*/ 6350 w 92075"/>
              <a:gd name="connsiteY18" fmla="*/ 11036 h 157810"/>
              <a:gd name="connsiteX19" fmla="*/ 7111 w 92075"/>
              <a:gd name="connsiteY19" fmla="*/ 9029 h 157810"/>
              <a:gd name="connsiteX20" fmla="*/ 9397 w 92075"/>
              <a:gd name="connsiteY20" fmla="*/ 7582 h 157810"/>
              <a:gd name="connsiteX21" fmla="*/ 13969 w 92075"/>
              <a:gd name="connsiteY21" fmla="*/ 6680 h 157810"/>
              <a:gd name="connsiteX22" fmla="*/ 21081 w 92075"/>
              <a:gd name="connsiteY22" fmla="*/ 6350 h 1578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92075" h="157810">
                <a:moveTo>
                  <a:pt x="21081" y="6350"/>
                </a:moveTo>
                <a:cubicBezTo>
                  <a:pt x="24002" y="6350"/>
                  <a:pt x="26288" y="6464"/>
                  <a:pt x="28194" y="6680"/>
                </a:cubicBezTo>
                <a:cubicBezTo>
                  <a:pt x="30098" y="6908"/>
                  <a:pt x="31622" y="7201"/>
                  <a:pt x="32638" y="7582"/>
                </a:cubicBezTo>
                <a:cubicBezTo>
                  <a:pt x="33781" y="7950"/>
                  <a:pt x="34544" y="8432"/>
                  <a:pt x="35051" y="9029"/>
                </a:cubicBezTo>
                <a:cubicBezTo>
                  <a:pt x="35559" y="9626"/>
                  <a:pt x="35813" y="10299"/>
                  <a:pt x="35813" y="11036"/>
                </a:cubicBezTo>
                <a:lnTo>
                  <a:pt x="35813" y="127241"/>
                </a:lnTo>
                <a:lnTo>
                  <a:pt x="81279" y="127241"/>
                </a:lnTo>
                <a:cubicBezTo>
                  <a:pt x="81914" y="127241"/>
                  <a:pt x="82676" y="127444"/>
                  <a:pt x="83185" y="127851"/>
                </a:cubicBezTo>
                <a:cubicBezTo>
                  <a:pt x="83692" y="128257"/>
                  <a:pt x="84201" y="128930"/>
                  <a:pt x="84582" y="129857"/>
                </a:cubicBezTo>
                <a:cubicBezTo>
                  <a:pt x="84963" y="130784"/>
                  <a:pt x="85216" y="132016"/>
                  <a:pt x="85470" y="133540"/>
                </a:cubicBezTo>
                <a:cubicBezTo>
                  <a:pt x="85597" y="135064"/>
                  <a:pt x="85725" y="136944"/>
                  <a:pt x="85725" y="139179"/>
                </a:cubicBezTo>
                <a:cubicBezTo>
                  <a:pt x="85725" y="141414"/>
                  <a:pt x="85597" y="143294"/>
                  <a:pt x="85470" y="144818"/>
                </a:cubicBezTo>
                <a:cubicBezTo>
                  <a:pt x="85216" y="146342"/>
                  <a:pt x="84963" y="147612"/>
                  <a:pt x="84582" y="148615"/>
                </a:cubicBezTo>
                <a:cubicBezTo>
                  <a:pt x="84201" y="149618"/>
                  <a:pt x="83692" y="150342"/>
                  <a:pt x="83185" y="150787"/>
                </a:cubicBezTo>
                <a:cubicBezTo>
                  <a:pt x="82676" y="151231"/>
                  <a:pt x="81914" y="151460"/>
                  <a:pt x="81279" y="151460"/>
                </a:cubicBezTo>
                <a:lnTo>
                  <a:pt x="14986" y="151460"/>
                </a:lnTo>
                <a:cubicBezTo>
                  <a:pt x="12572" y="151460"/>
                  <a:pt x="10540" y="150736"/>
                  <a:pt x="8889" y="149275"/>
                </a:cubicBezTo>
                <a:cubicBezTo>
                  <a:pt x="7111" y="147828"/>
                  <a:pt x="6350" y="145465"/>
                  <a:pt x="6350" y="142189"/>
                </a:cubicBezTo>
                <a:lnTo>
                  <a:pt x="6350" y="11036"/>
                </a:lnTo>
                <a:cubicBezTo>
                  <a:pt x="6350" y="10299"/>
                  <a:pt x="6603" y="9626"/>
                  <a:pt x="7111" y="9029"/>
                </a:cubicBezTo>
                <a:cubicBezTo>
                  <a:pt x="7492" y="8432"/>
                  <a:pt x="8381" y="7950"/>
                  <a:pt x="9397" y="7582"/>
                </a:cubicBezTo>
                <a:cubicBezTo>
                  <a:pt x="10540" y="7201"/>
                  <a:pt x="12064" y="6908"/>
                  <a:pt x="13969" y="6680"/>
                </a:cubicBezTo>
                <a:cubicBezTo>
                  <a:pt x="15875" y="6464"/>
                  <a:pt x="18287" y="6350"/>
                  <a:pt x="21081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427861" y="5882221"/>
            <a:ext cx="130683" cy="160375"/>
          </a:xfrm>
          <a:custGeom>
            <a:avLst/>
            <a:gdLst>
              <a:gd name="connsiteX0" fmla="*/ 21081 w 130683"/>
              <a:gd name="connsiteY0" fmla="*/ 6350 h 160375"/>
              <a:gd name="connsiteX1" fmla="*/ 28066 w 130683"/>
              <a:gd name="connsiteY1" fmla="*/ 6680 h 160375"/>
              <a:gd name="connsiteX2" fmla="*/ 32638 w 130683"/>
              <a:gd name="connsiteY2" fmla="*/ 7582 h 160375"/>
              <a:gd name="connsiteX3" fmla="*/ 34925 w 130683"/>
              <a:gd name="connsiteY3" fmla="*/ 9029 h 160375"/>
              <a:gd name="connsiteX4" fmla="*/ 35686 w 130683"/>
              <a:gd name="connsiteY4" fmla="*/ 11036 h 160375"/>
              <a:gd name="connsiteX5" fmla="*/ 35686 w 130683"/>
              <a:gd name="connsiteY5" fmla="*/ 96316 h 160375"/>
              <a:gd name="connsiteX6" fmla="*/ 37846 w 130683"/>
              <a:gd name="connsiteY6" fmla="*/ 111214 h 160375"/>
              <a:gd name="connsiteX7" fmla="*/ 43941 w 130683"/>
              <a:gd name="connsiteY7" fmla="*/ 121653 h 160375"/>
              <a:gd name="connsiteX8" fmla="*/ 53339 w 130683"/>
              <a:gd name="connsiteY8" fmla="*/ 127851 h 160375"/>
              <a:gd name="connsiteX9" fmla="*/ 65786 w 130683"/>
              <a:gd name="connsiteY9" fmla="*/ 129921 h 160375"/>
              <a:gd name="connsiteX10" fmla="*/ 78105 w 130683"/>
              <a:gd name="connsiteY10" fmla="*/ 127800 h 160375"/>
              <a:gd name="connsiteX11" fmla="*/ 87375 w 130683"/>
              <a:gd name="connsiteY11" fmla="*/ 121602 h 160375"/>
              <a:gd name="connsiteX12" fmla="*/ 93217 w 130683"/>
              <a:gd name="connsiteY12" fmla="*/ 111556 h 160375"/>
              <a:gd name="connsiteX13" fmla="*/ 95250 w 130683"/>
              <a:gd name="connsiteY13" fmla="*/ 97993 h 160375"/>
              <a:gd name="connsiteX14" fmla="*/ 95250 w 130683"/>
              <a:gd name="connsiteY14" fmla="*/ 11036 h 160375"/>
              <a:gd name="connsiteX15" fmla="*/ 96011 w 130683"/>
              <a:gd name="connsiteY15" fmla="*/ 9029 h 160375"/>
              <a:gd name="connsiteX16" fmla="*/ 98297 w 130683"/>
              <a:gd name="connsiteY16" fmla="*/ 7582 h 160375"/>
              <a:gd name="connsiteX17" fmla="*/ 102869 w 130683"/>
              <a:gd name="connsiteY17" fmla="*/ 6680 h 160375"/>
              <a:gd name="connsiteX18" fmla="*/ 109981 w 130683"/>
              <a:gd name="connsiteY18" fmla="*/ 6350 h 160375"/>
              <a:gd name="connsiteX19" fmla="*/ 116966 w 130683"/>
              <a:gd name="connsiteY19" fmla="*/ 6680 h 160375"/>
              <a:gd name="connsiteX20" fmla="*/ 121285 w 130683"/>
              <a:gd name="connsiteY20" fmla="*/ 7582 h 160375"/>
              <a:gd name="connsiteX21" fmla="*/ 123697 w 130683"/>
              <a:gd name="connsiteY21" fmla="*/ 9029 h 160375"/>
              <a:gd name="connsiteX22" fmla="*/ 124333 w 130683"/>
              <a:gd name="connsiteY22" fmla="*/ 11036 h 160375"/>
              <a:gd name="connsiteX23" fmla="*/ 124333 w 130683"/>
              <a:gd name="connsiteY23" fmla="*/ 97663 h 160375"/>
              <a:gd name="connsiteX24" fmla="*/ 120396 w 130683"/>
              <a:gd name="connsiteY24" fmla="*/ 121437 h 160375"/>
              <a:gd name="connsiteX25" fmla="*/ 108966 w 130683"/>
              <a:gd name="connsiteY25" fmla="*/ 139179 h 160375"/>
              <a:gd name="connsiteX26" fmla="*/ 90169 w 130683"/>
              <a:gd name="connsiteY26" fmla="*/ 150228 h 160375"/>
              <a:gd name="connsiteX27" fmla="*/ 64516 w 130683"/>
              <a:gd name="connsiteY27" fmla="*/ 154025 h 160375"/>
              <a:gd name="connsiteX28" fmla="*/ 40005 w 130683"/>
              <a:gd name="connsiteY28" fmla="*/ 150622 h 160375"/>
              <a:gd name="connsiteX29" fmla="*/ 21716 w 130683"/>
              <a:gd name="connsiteY29" fmla="*/ 140296 h 160375"/>
              <a:gd name="connsiteX30" fmla="*/ 10286 w 130683"/>
              <a:gd name="connsiteY30" fmla="*/ 123050 h 160375"/>
              <a:gd name="connsiteX31" fmla="*/ 6350 w 130683"/>
              <a:gd name="connsiteY31" fmla="*/ 98882 h 160375"/>
              <a:gd name="connsiteX32" fmla="*/ 6350 w 130683"/>
              <a:gd name="connsiteY32" fmla="*/ 11036 h 160375"/>
              <a:gd name="connsiteX33" fmla="*/ 6985 w 130683"/>
              <a:gd name="connsiteY33" fmla="*/ 9029 h 160375"/>
              <a:gd name="connsiteX34" fmla="*/ 9397 w 130683"/>
              <a:gd name="connsiteY34" fmla="*/ 7582 h 160375"/>
              <a:gd name="connsiteX35" fmla="*/ 13969 w 130683"/>
              <a:gd name="connsiteY35" fmla="*/ 6680 h 160375"/>
              <a:gd name="connsiteX36" fmla="*/ 21081 w 130683"/>
              <a:gd name="connsiteY36" fmla="*/ 6350 h 1603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130683" h="160375">
                <a:moveTo>
                  <a:pt x="21081" y="6350"/>
                </a:moveTo>
                <a:cubicBezTo>
                  <a:pt x="23875" y="6350"/>
                  <a:pt x="26288" y="6464"/>
                  <a:pt x="28066" y="6680"/>
                </a:cubicBezTo>
                <a:cubicBezTo>
                  <a:pt x="29972" y="6908"/>
                  <a:pt x="31496" y="7201"/>
                  <a:pt x="32638" y="7582"/>
                </a:cubicBezTo>
                <a:cubicBezTo>
                  <a:pt x="33655" y="7950"/>
                  <a:pt x="34544" y="8432"/>
                  <a:pt x="34925" y="9029"/>
                </a:cubicBezTo>
                <a:cubicBezTo>
                  <a:pt x="35433" y="9626"/>
                  <a:pt x="35686" y="10299"/>
                  <a:pt x="35686" y="11036"/>
                </a:cubicBezTo>
                <a:lnTo>
                  <a:pt x="35686" y="96316"/>
                </a:lnTo>
                <a:cubicBezTo>
                  <a:pt x="35686" y="102044"/>
                  <a:pt x="36449" y="107010"/>
                  <a:pt x="37846" y="111214"/>
                </a:cubicBezTo>
                <a:cubicBezTo>
                  <a:pt x="39242" y="115417"/>
                  <a:pt x="41275" y="118897"/>
                  <a:pt x="43941" y="121653"/>
                </a:cubicBezTo>
                <a:cubicBezTo>
                  <a:pt x="46608" y="124409"/>
                  <a:pt x="49656" y="126479"/>
                  <a:pt x="53339" y="127851"/>
                </a:cubicBezTo>
                <a:cubicBezTo>
                  <a:pt x="57022" y="129222"/>
                  <a:pt x="61213" y="129921"/>
                  <a:pt x="65786" y="129921"/>
                </a:cubicBezTo>
                <a:cubicBezTo>
                  <a:pt x="70358" y="129921"/>
                  <a:pt x="74422" y="129209"/>
                  <a:pt x="78105" y="127800"/>
                </a:cubicBezTo>
                <a:cubicBezTo>
                  <a:pt x="81788" y="126377"/>
                  <a:pt x="84836" y="124320"/>
                  <a:pt x="87375" y="121602"/>
                </a:cubicBezTo>
                <a:cubicBezTo>
                  <a:pt x="89916" y="118884"/>
                  <a:pt x="91821" y="115532"/>
                  <a:pt x="93217" y="111556"/>
                </a:cubicBezTo>
                <a:cubicBezTo>
                  <a:pt x="94614" y="107569"/>
                  <a:pt x="95250" y="103047"/>
                  <a:pt x="95250" y="97993"/>
                </a:cubicBezTo>
                <a:lnTo>
                  <a:pt x="95250" y="11036"/>
                </a:lnTo>
                <a:cubicBezTo>
                  <a:pt x="95250" y="10299"/>
                  <a:pt x="95503" y="9626"/>
                  <a:pt x="96011" y="9029"/>
                </a:cubicBezTo>
                <a:cubicBezTo>
                  <a:pt x="96392" y="8432"/>
                  <a:pt x="97155" y="7950"/>
                  <a:pt x="98297" y="7582"/>
                </a:cubicBezTo>
                <a:cubicBezTo>
                  <a:pt x="99441" y="7201"/>
                  <a:pt x="100964" y="6908"/>
                  <a:pt x="102869" y="6680"/>
                </a:cubicBezTo>
                <a:cubicBezTo>
                  <a:pt x="104775" y="6464"/>
                  <a:pt x="107061" y="6350"/>
                  <a:pt x="109981" y="6350"/>
                </a:cubicBezTo>
                <a:cubicBezTo>
                  <a:pt x="112775" y="6350"/>
                  <a:pt x="115061" y="6464"/>
                  <a:pt x="116966" y="6680"/>
                </a:cubicBezTo>
                <a:cubicBezTo>
                  <a:pt x="118744" y="6908"/>
                  <a:pt x="120141" y="7201"/>
                  <a:pt x="121285" y="7582"/>
                </a:cubicBezTo>
                <a:cubicBezTo>
                  <a:pt x="122427" y="7950"/>
                  <a:pt x="123189" y="8432"/>
                  <a:pt x="123697" y="9029"/>
                </a:cubicBezTo>
                <a:cubicBezTo>
                  <a:pt x="124078" y="9626"/>
                  <a:pt x="124333" y="10299"/>
                  <a:pt x="124333" y="11036"/>
                </a:cubicBezTo>
                <a:lnTo>
                  <a:pt x="124333" y="97663"/>
                </a:lnTo>
                <a:cubicBezTo>
                  <a:pt x="124333" y="106514"/>
                  <a:pt x="123063" y="114439"/>
                  <a:pt x="120396" y="121437"/>
                </a:cubicBezTo>
                <a:cubicBezTo>
                  <a:pt x="117855" y="128422"/>
                  <a:pt x="114046" y="134340"/>
                  <a:pt x="108966" y="139179"/>
                </a:cubicBezTo>
                <a:cubicBezTo>
                  <a:pt x="103886" y="144017"/>
                  <a:pt x="97663" y="147701"/>
                  <a:pt x="90169" y="150228"/>
                </a:cubicBezTo>
                <a:cubicBezTo>
                  <a:pt x="82677" y="152755"/>
                  <a:pt x="74167" y="154025"/>
                  <a:pt x="64516" y="154025"/>
                </a:cubicBezTo>
                <a:cubicBezTo>
                  <a:pt x="55372" y="154025"/>
                  <a:pt x="47244" y="152895"/>
                  <a:pt x="40005" y="150622"/>
                </a:cubicBezTo>
                <a:cubicBezTo>
                  <a:pt x="32892" y="148348"/>
                  <a:pt x="26797" y="144907"/>
                  <a:pt x="21716" y="140296"/>
                </a:cubicBezTo>
                <a:cubicBezTo>
                  <a:pt x="16763" y="135687"/>
                  <a:pt x="12953" y="129933"/>
                  <a:pt x="10286" y="123050"/>
                </a:cubicBezTo>
                <a:cubicBezTo>
                  <a:pt x="7619" y="116166"/>
                  <a:pt x="6350" y="108115"/>
                  <a:pt x="6350" y="98882"/>
                </a:cubicBezTo>
                <a:lnTo>
                  <a:pt x="6350" y="11036"/>
                </a:lnTo>
                <a:cubicBezTo>
                  <a:pt x="6350" y="10299"/>
                  <a:pt x="6603" y="9626"/>
                  <a:pt x="6985" y="9029"/>
                </a:cubicBezTo>
                <a:cubicBezTo>
                  <a:pt x="7492" y="8432"/>
                  <a:pt x="8255" y="7950"/>
                  <a:pt x="9397" y="7582"/>
                </a:cubicBezTo>
                <a:cubicBezTo>
                  <a:pt x="10541" y="7201"/>
                  <a:pt x="12064" y="6908"/>
                  <a:pt x="13969" y="6680"/>
                </a:cubicBezTo>
                <a:cubicBezTo>
                  <a:pt x="15747" y="6464"/>
                  <a:pt x="18161" y="6350"/>
                  <a:pt x="21081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77847" y="5880544"/>
            <a:ext cx="119506" cy="161823"/>
          </a:xfrm>
          <a:custGeom>
            <a:avLst/>
            <a:gdLst>
              <a:gd name="connsiteX0" fmla="*/ 73405 w 119506"/>
              <a:gd name="connsiteY0" fmla="*/ 6350 h 161823"/>
              <a:gd name="connsiteX1" fmla="*/ 84963 w 119506"/>
              <a:gd name="connsiteY1" fmla="*/ 7353 h 161823"/>
              <a:gd name="connsiteX2" fmla="*/ 95250 w 119506"/>
              <a:gd name="connsiteY2" fmla="*/ 9982 h 161823"/>
              <a:gd name="connsiteX3" fmla="*/ 103885 w 119506"/>
              <a:gd name="connsiteY3" fmla="*/ 13715 h 161823"/>
              <a:gd name="connsiteX4" fmla="*/ 109092 w 119506"/>
              <a:gd name="connsiteY4" fmla="*/ 17348 h 161823"/>
              <a:gd name="connsiteX5" fmla="*/ 111251 w 119506"/>
              <a:gd name="connsiteY5" fmla="*/ 19862 h 161823"/>
              <a:gd name="connsiteX6" fmla="*/ 112141 w 119506"/>
              <a:gd name="connsiteY6" fmla="*/ 22428 h 161823"/>
              <a:gd name="connsiteX7" fmla="*/ 112648 w 119506"/>
              <a:gd name="connsiteY7" fmla="*/ 26111 h 161823"/>
              <a:gd name="connsiteX8" fmla="*/ 112776 w 119506"/>
              <a:gd name="connsiteY8" fmla="*/ 31356 h 161823"/>
              <a:gd name="connsiteX9" fmla="*/ 112522 w 119506"/>
              <a:gd name="connsiteY9" fmla="*/ 37045 h 161823"/>
              <a:gd name="connsiteX10" fmla="*/ 111760 w 119506"/>
              <a:gd name="connsiteY10" fmla="*/ 40843 h 161823"/>
              <a:gd name="connsiteX11" fmla="*/ 110489 w 119506"/>
              <a:gd name="connsiteY11" fmla="*/ 42964 h 161823"/>
              <a:gd name="connsiteX12" fmla="*/ 108585 w 119506"/>
              <a:gd name="connsiteY12" fmla="*/ 43637 h 161823"/>
              <a:gd name="connsiteX13" fmla="*/ 104394 w 119506"/>
              <a:gd name="connsiteY13" fmla="*/ 41681 h 161823"/>
              <a:gd name="connsiteX14" fmla="*/ 97789 w 119506"/>
              <a:gd name="connsiteY14" fmla="*/ 37325 h 161823"/>
              <a:gd name="connsiteX15" fmla="*/ 88010 w 119506"/>
              <a:gd name="connsiteY15" fmla="*/ 32969 h 161823"/>
              <a:gd name="connsiteX16" fmla="*/ 74548 w 119506"/>
              <a:gd name="connsiteY16" fmla="*/ 31026 h 161823"/>
              <a:gd name="connsiteX17" fmla="*/ 59308 w 119506"/>
              <a:gd name="connsiteY17" fmla="*/ 34531 h 161823"/>
              <a:gd name="connsiteX18" fmla="*/ 47751 w 119506"/>
              <a:gd name="connsiteY18" fmla="*/ 44577 h 161823"/>
              <a:gd name="connsiteX19" fmla="*/ 40513 w 119506"/>
              <a:gd name="connsiteY19" fmla="*/ 60375 h 161823"/>
              <a:gd name="connsiteX20" fmla="*/ 38100 w 119506"/>
              <a:gd name="connsiteY20" fmla="*/ 81254 h 161823"/>
              <a:gd name="connsiteX21" fmla="*/ 40767 w 119506"/>
              <a:gd name="connsiteY21" fmla="*/ 103301 h 161823"/>
              <a:gd name="connsiteX22" fmla="*/ 48260 w 119506"/>
              <a:gd name="connsiteY22" fmla="*/ 118643 h 161823"/>
              <a:gd name="connsiteX23" fmla="*/ 59944 w 119506"/>
              <a:gd name="connsiteY23" fmla="*/ 127634 h 161823"/>
              <a:gd name="connsiteX24" fmla="*/ 75438 w 119506"/>
              <a:gd name="connsiteY24" fmla="*/ 130581 h 161823"/>
              <a:gd name="connsiteX25" fmla="*/ 88900 w 119506"/>
              <a:gd name="connsiteY25" fmla="*/ 128739 h 161823"/>
              <a:gd name="connsiteX26" fmla="*/ 98679 w 119506"/>
              <a:gd name="connsiteY26" fmla="*/ 124675 h 161823"/>
              <a:gd name="connsiteX27" fmla="*/ 105410 w 119506"/>
              <a:gd name="connsiteY27" fmla="*/ 120650 h 161823"/>
              <a:gd name="connsiteX28" fmla="*/ 109473 w 119506"/>
              <a:gd name="connsiteY28" fmla="*/ 118871 h 161823"/>
              <a:gd name="connsiteX29" fmla="*/ 111251 w 119506"/>
              <a:gd name="connsiteY29" fmla="*/ 119316 h 161823"/>
              <a:gd name="connsiteX30" fmla="*/ 112267 w 119506"/>
              <a:gd name="connsiteY30" fmla="*/ 121094 h 161823"/>
              <a:gd name="connsiteX31" fmla="*/ 113029 w 119506"/>
              <a:gd name="connsiteY31" fmla="*/ 124840 h 161823"/>
              <a:gd name="connsiteX32" fmla="*/ 113157 w 119506"/>
              <a:gd name="connsiteY32" fmla="*/ 131254 h 161823"/>
              <a:gd name="connsiteX33" fmla="*/ 113029 w 119506"/>
              <a:gd name="connsiteY33" fmla="*/ 136004 h 161823"/>
              <a:gd name="connsiteX34" fmla="*/ 112522 w 119506"/>
              <a:gd name="connsiteY34" fmla="*/ 139344 h 161823"/>
              <a:gd name="connsiteX35" fmla="*/ 111632 w 119506"/>
              <a:gd name="connsiteY35" fmla="*/ 141744 h 161823"/>
              <a:gd name="connsiteX36" fmla="*/ 109854 w 119506"/>
              <a:gd name="connsiteY36" fmla="*/ 144043 h 161823"/>
              <a:gd name="connsiteX37" fmla="*/ 105155 w 119506"/>
              <a:gd name="connsiteY37" fmla="*/ 147332 h 161823"/>
              <a:gd name="connsiteX38" fmla="*/ 96520 w 119506"/>
              <a:gd name="connsiteY38" fmla="*/ 151180 h 161823"/>
              <a:gd name="connsiteX39" fmla="*/ 84963 w 119506"/>
              <a:gd name="connsiteY39" fmla="*/ 154254 h 161823"/>
              <a:gd name="connsiteX40" fmla="*/ 70866 w 119506"/>
              <a:gd name="connsiteY40" fmla="*/ 155473 h 161823"/>
              <a:gd name="connsiteX41" fmla="*/ 44069 w 119506"/>
              <a:gd name="connsiteY41" fmla="*/ 150901 h 161823"/>
              <a:gd name="connsiteX42" fmla="*/ 23748 w 119506"/>
              <a:gd name="connsiteY42" fmla="*/ 137223 h 161823"/>
              <a:gd name="connsiteX43" fmla="*/ 10922 w 119506"/>
              <a:gd name="connsiteY43" fmla="*/ 114515 h 161823"/>
              <a:gd name="connsiteX44" fmla="*/ 6350 w 119506"/>
              <a:gd name="connsiteY44" fmla="*/ 82816 h 161823"/>
              <a:gd name="connsiteX45" fmla="*/ 11302 w 119506"/>
              <a:gd name="connsiteY45" fmla="*/ 50113 h 161823"/>
              <a:gd name="connsiteX46" fmla="*/ 25019 w 119506"/>
              <a:gd name="connsiteY46" fmla="*/ 26111 h 161823"/>
              <a:gd name="connsiteX47" fmla="*/ 46227 w 119506"/>
              <a:gd name="connsiteY47" fmla="*/ 11379 h 161823"/>
              <a:gd name="connsiteX48" fmla="*/ 73405 w 119506"/>
              <a:gd name="connsiteY48" fmla="*/ 6350 h 1618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</a:cxnLst>
            <a:rect l="l" t="t" r="r" b="b"/>
            <a:pathLst>
              <a:path w="119506" h="161823">
                <a:moveTo>
                  <a:pt x="73405" y="6350"/>
                </a:moveTo>
                <a:cubicBezTo>
                  <a:pt x="77342" y="6350"/>
                  <a:pt x="81279" y="6693"/>
                  <a:pt x="84963" y="7353"/>
                </a:cubicBezTo>
                <a:cubicBezTo>
                  <a:pt x="88645" y="8026"/>
                  <a:pt x="92201" y="8902"/>
                  <a:pt x="95250" y="9982"/>
                </a:cubicBezTo>
                <a:cubicBezTo>
                  <a:pt x="98425" y="11061"/>
                  <a:pt x="101345" y="12306"/>
                  <a:pt x="103885" y="13715"/>
                </a:cubicBezTo>
                <a:cubicBezTo>
                  <a:pt x="106426" y="15138"/>
                  <a:pt x="108204" y="16344"/>
                  <a:pt x="109092" y="17348"/>
                </a:cubicBezTo>
                <a:cubicBezTo>
                  <a:pt x="110108" y="18351"/>
                  <a:pt x="110870" y="19189"/>
                  <a:pt x="111251" y="19862"/>
                </a:cubicBezTo>
                <a:cubicBezTo>
                  <a:pt x="111632" y="20523"/>
                  <a:pt x="111886" y="21386"/>
                  <a:pt x="112141" y="22428"/>
                </a:cubicBezTo>
                <a:cubicBezTo>
                  <a:pt x="112267" y="23469"/>
                  <a:pt x="112522" y="24701"/>
                  <a:pt x="112648" y="26111"/>
                </a:cubicBezTo>
                <a:cubicBezTo>
                  <a:pt x="112776" y="27520"/>
                  <a:pt x="112776" y="29273"/>
                  <a:pt x="112776" y="31356"/>
                </a:cubicBezTo>
                <a:cubicBezTo>
                  <a:pt x="112776" y="33591"/>
                  <a:pt x="112648" y="35483"/>
                  <a:pt x="112522" y="37045"/>
                </a:cubicBezTo>
                <a:cubicBezTo>
                  <a:pt x="112395" y="38608"/>
                  <a:pt x="112141" y="39877"/>
                  <a:pt x="111760" y="40843"/>
                </a:cubicBezTo>
                <a:cubicBezTo>
                  <a:pt x="111379" y="41808"/>
                  <a:pt x="110998" y="42519"/>
                  <a:pt x="110489" y="42964"/>
                </a:cubicBezTo>
                <a:cubicBezTo>
                  <a:pt x="109854" y="43408"/>
                  <a:pt x="109347" y="43637"/>
                  <a:pt x="108585" y="43637"/>
                </a:cubicBezTo>
                <a:cubicBezTo>
                  <a:pt x="107569" y="43637"/>
                  <a:pt x="106172" y="42976"/>
                  <a:pt x="104394" y="41681"/>
                </a:cubicBezTo>
                <a:cubicBezTo>
                  <a:pt x="102742" y="40373"/>
                  <a:pt x="100457" y="38925"/>
                  <a:pt x="97789" y="37325"/>
                </a:cubicBezTo>
                <a:cubicBezTo>
                  <a:pt x="94995" y="35724"/>
                  <a:pt x="91820" y="34277"/>
                  <a:pt x="88010" y="32969"/>
                </a:cubicBezTo>
                <a:cubicBezTo>
                  <a:pt x="84327" y="31673"/>
                  <a:pt x="79755" y="31026"/>
                  <a:pt x="74548" y="31026"/>
                </a:cubicBezTo>
                <a:cubicBezTo>
                  <a:pt x="68833" y="31026"/>
                  <a:pt x="63754" y="32194"/>
                  <a:pt x="59308" y="34531"/>
                </a:cubicBezTo>
                <a:cubicBezTo>
                  <a:pt x="54736" y="36880"/>
                  <a:pt x="50926" y="40233"/>
                  <a:pt x="47751" y="44577"/>
                </a:cubicBezTo>
                <a:cubicBezTo>
                  <a:pt x="44576" y="48933"/>
                  <a:pt x="42163" y="54203"/>
                  <a:pt x="40513" y="60375"/>
                </a:cubicBezTo>
                <a:cubicBezTo>
                  <a:pt x="38861" y="66547"/>
                  <a:pt x="38100" y="73507"/>
                  <a:pt x="38100" y="81254"/>
                </a:cubicBezTo>
                <a:cubicBezTo>
                  <a:pt x="38100" y="89738"/>
                  <a:pt x="38988" y="97078"/>
                  <a:pt x="40767" y="103301"/>
                </a:cubicBezTo>
                <a:cubicBezTo>
                  <a:pt x="42417" y="109511"/>
                  <a:pt x="44957" y="114630"/>
                  <a:pt x="48260" y="118643"/>
                </a:cubicBezTo>
                <a:cubicBezTo>
                  <a:pt x="51435" y="122656"/>
                  <a:pt x="55372" y="125653"/>
                  <a:pt x="59944" y="127634"/>
                </a:cubicBezTo>
                <a:cubicBezTo>
                  <a:pt x="64516" y="129603"/>
                  <a:pt x="69595" y="130581"/>
                  <a:pt x="75438" y="130581"/>
                </a:cubicBezTo>
                <a:cubicBezTo>
                  <a:pt x="80645" y="130581"/>
                  <a:pt x="85089" y="129971"/>
                  <a:pt x="88900" y="128739"/>
                </a:cubicBezTo>
                <a:cubicBezTo>
                  <a:pt x="92710" y="127520"/>
                  <a:pt x="95885" y="126161"/>
                  <a:pt x="98679" y="124675"/>
                </a:cubicBezTo>
                <a:cubicBezTo>
                  <a:pt x="101345" y="123177"/>
                  <a:pt x="103632" y="121843"/>
                  <a:pt x="105410" y="120650"/>
                </a:cubicBezTo>
                <a:cubicBezTo>
                  <a:pt x="107060" y="119456"/>
                  <a:pt x="108457" y="118871"/>
                  <a:pt x="109473" y="118871"/>
                </a:cubicBezTo>
                <a:cubicBezTo>
                  <a:pt x="110108" y="118871"/>
                  <a:pt x="110744" y="119011"/>
                  <a:pt x="111251" y="119316"/>
                </a:cubicBezTo>
                <a:cubicBezTo>
                  <a:pt x="111632" y="119608"/>
                  <a:pt x="112013" y="120205"/>
                  <a:pt x="112267" y="121094"/>
                </a:cubicBezTo>
                <a:cubicBezTo>
                  <a:pt x="112648" y="121996"/>
                  <a:pt x="112902" y="123240"/>
                  <a:pt x="113029" y="124840"/>
                </a:cubicBezTo>
                <a:cubicBezTo>
                  <a:pt x="113157" y="126441"/>
                  <a:pt x="113157" y="128574"/>
                  <a:pt x="113157" y="131254"/>
                </a:cubicBezTo>
                <a:cubicBezTo>
                  <a:pt x="113157" y="133121"/>
                  <a:pt x="113157" y="134696"/>
                  <a:pt x="113029" y="136004"/>
                </a:cubicBezTo>
                <a:cubicBezTo>
                  <a:pt x="112902" y="137299"/>
                  <a:pt x="112776" y="138417"/>
                  <a:pt x="112522" y="139344"/>
                </a:cubicBezTo>
                <a:cubicBezTo>
                  <a:pt x="112267" y="140284"/>
                  <a:pt x="112013" y="141084"/>
                  <a:pt x="111632" y="141744"/>
                </a:cubicBezTo>
                <a:cubicBezTo>
                  <a:pt x="111251" y="142417"/>
                  <a:pt x="110744" y="143179"/>
                  <a:pt x="109854" y="144043"/>
                </a:cubicBezTo>
                <a:cubicBezTo>
                  <a:pt x="109092" y="144894"/>
                  <a:pt x="107442" y="145986"/>
                  <a:pt x="105155" y="147332"/>
                </a:cubicBezTo>
                <a:cubicBezTo>
                  <a:pt x="102742" y="148666"/>
                  <a:pt x="99948" y="149948"/>
                  <a:pt x="96520" y="151180"/>
                </a:cubicBezTo>
                <a:cubicBezTo>
                  <a:pt x="93091" y="152412"/>
                  <a:pt x="89280" y="153428"/>
                  <a:pt x="84963" y="154254"/>
                </a:cubicBezTo>
                <a:cubicBezTo>
                  <a:pt x="80517" y="155066"/>
                  <a:pt x="75819" y="155473"/>
                  <a:pt x="70866" y="155473"/>
                </a:cubicBezTo>
                <a:cubicBezTo>
                  <a:pt x="60960" y="155473"/>
                  <a:pt x="51942" y="153949"/>
                  <a:pt x="44069" y="150901"/>
                </a:cubicBezTo>
                <a:cubicBezTo>
                  <a:pt x="36067" y="147853"/>
                  <a:pt x="29336" y="143293"/>
                  <a:pt x="23748" y="137223"/>
                </a:cubicBezTo>
                <a:cubicBezTo>
                  <a:pt x="18160" y="131165"/>
                  <a:pt x="13842" y="123596"/>
                  <a:pt x="10922" y="114515"/>
                </a:cubicBezTo>
                <a:cubicBezTo>
                  <a:pt x="7873" y="105435"/>
                  <a:pt x="6350" y="94869"/>
                  <a:pt x="6350" y="82816"/>
                </a:cubicBezTo>
                <a:cubicBezTo>
                  <a:pt x="6350" y="70535"/>
                  <a:pt x="8001" y="59638"/>
                  <a:pt x="11302" y="50113"/>
                </a:cubicBezTo>
                <a:cubicBezTo>
                  <a:pt x="14604" y="40588"/>
                  <a:pt x="19176" y="32588"/>
                  <a:pt x="25019" y="26111"/>
                </a:cubicBezTo>
                <a:cubicBezTo>
                  <a:pt x="30860" y="19634"/>
                  <a:pt x="37973" y="14719"/>
                  <a:pt x="46227" y="11379"/>
                </a:cubicBezTo>
                <a:cubicBezTo>
                  <a:pt x="54355" y="8026"/>
                  <a:pt x="63500" y="6350"/>
                  <a:pt x="73405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388614" y="5880328"/>
            <a:ext cx="149478" cy="162267"/>
          </a:xfrm>
          <a:custGeom>
            <a:avLst/>
            <a:gdLst>
              <a:gd name="connsiteX0" fmla="*/ 76200 w 149478"/>
              <a:gd name="connsiteY0" fmla="*/ 6350 h 162267"/>
              <a:gd name="connsiteX1" fmla="*/ 105155 w 149478"/>
              <a:gd name="connsiteY1" fmla="*/ 10693 h 162267"/>
              <a:gd name="connsiteX2" fmla="*/ 126110 w 149478"/>
              <a:gd name="connsiteY2" fmla="*/ 24091 h 162267"/>
              <a:gd name="connsiteX3" fmla="*/ 138810 w 149478"/>
              <a:gd name="connsiteY3" fmla="*/ 46913 h 162267"/>
              <a:gd name="connsiteX4" fmla="*/ 143128 w 149478"/>
              <a:gd name="connsiteY4" fmla="*/ 79450 h 162267"/>
              <a:gd name="connsiteX5" fmla="*/ 138683 w 149478"/>
              <a:gd name="connsiteY5" fmla="*/ 111607 h 162267"/>
              <a:gd name="connsiteX6" fmla="*/ 125348 w 149478"/>
              <a:gd name="connsiteY6" fmla="*/ 135661 h 162267"/>
              <a:gd name="connsiteX7" fmla="*/ 103504 w 149478"/>
              <a:gd name="connsiteY7" fmla="*/ 150723 h 162267"/>
              <a:gd name="connsiteX8" fmla="*/ 73405 w 149478"/>
              <a:gd name="connsiteY8" fmla="*/ 155918 h 162267"/>
              <a:gd name="connsiteX9" fmla="*/ 44069 w 149478"/>
              <a:gd name="connsiteY9" fmla="*/ 151510 h 162267"/>
              <a:gd name="connsiteX10" fmla="*/ 23114 w 149478"/>
              <a:gd name="connsiteY10" fmla="*/ 138061 h 162267"/>
              <a:gd name="connsiteX11" fmla="*/ 10540 w 149478"/>
              <a:gd name="connsiteY11" fmla="*/ 115061 h 162267"/>
              <a:gd name="connsiteX12" fmla="*/ 6350 w 149478"/>
              <a:gd name="connsiteY12" fmla="*/ 82029 h 162267"/>
              <a:gd name="connsiteX13" fmla="*/ 10795 w 149478"/>
              <a:gd name="connsiteY13" fmla="*/ 50494 h 162267"/>
              <a:gd name="connsiteX14" fmla="*/ 24129 w 149478"/>
              <a:gd name="connsiteY14" fmla="*/ 26657 h 162267"/>
              <a:gd name="connsiteX15" fmla="*/ 45973 w 149478"/>
              <a:gd name="connsiteY15" fmla="*/ 11595 h 162267"/>
              <a:gd name="connsiteX16" fmla="*/ 76200 w 149478"/>
              <a:gd name="connsiteY16" fmla="*/ 6350 h 1622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49478" h="162267">
                <a:moveTo>
                  <a:pt x="76200" y="6350"/>
                </a:moveTo>
                <a:cubicBezTo>
                  <a:pt x="87121" y="6350"/>
                  <a:pt x="96773" y="7797"/>
                  <a:pt x="105155" y="10693"/>
                </a:cubicBezTo>
                <a:cubicBezTo>
                  <a:pt x="113538" y="13601"/>
                  <a:pt x="120522" y="18059"/>
                  <a:pt x="126110" y="24091"/>
                </a:cubicBezTo>
                <a:cubicBezTo>
                  <a:pt x="131698" y="30124"/>
                  <a:pt x="136016" y="37731"/>
                  <a:pt x="138810" y="46913"/>
                </a:cubicBezTo>
                <a:cubicBezTo>
                  <a:pt x="141732" y="56108"/>
                  <a:pt x="143128" y="66954"/>
                  <a:pt x="143128" y="79450"/>
                </a:cubicBezTo>
                <a:cubicBezTo>
                  <a:pt x="143128" y="91439"/>
                  <a:pt x="141604" y="102158"/>
                  <a:pt x="138683" y="111607"/>
                </a:cubicBezTo>
                <a:cubicBezTo>
                  <a:pt x="135635" y="121056"/>
                  <a:pt x="131190" y="129070"/>
                  <a:pt x="125348" y="135661"/>
                </a:cubicBezTo>
                <a:cubicBezTo>
                  <a:pt x="119507" y="142239"/>
                  <a:pt x="112267" y="147269"/>
                  <a:pt x="103504" y="150723"/>
                </a:cubicBezTo>
                <a:cubicBezTo>
                  <a:pt x="94869" y="154190"/>
                  <a:pt x="84835" y="155918"/>
                  <a:pt x="73405" y="155918"/>
                </a:cubicBezTo>
                <a:cubicBezTo>
                  <a:pt x="62229" y="155918"/>
                  <a:pt x="52451" y="154444"/>
                  <a:pt x="44069" y="151510"/>
                </a:cubicBezTo>
                <a:cubicBezTo>
                  <a:pt x="35686" y="148564"/>
                  <a:pt x="28701" y="144081"/>
                  <a:pt x="23114" y="138061"/>
                </a:cubicBezTo>
                <a:cubicBezTo>
                  <a:pt x="17526" y="132029"/>
                  <a:pt x="13334" y="124371"/>
                  <a:pt x="10540" y="115061"/>
                </a:cubicBezTo>
                <a:cubicBezTo>
                  <a:pt x="7746" y="105765"/>
                  <a:pt x="6350" y="94754"/>
                  <a:pt x="6350" y="82029"/>
                </a:cubicBezTo>
                <a:cubicBezTo>
                  <a:pt x="6350" y="70345"/>
                  <a:pt x="7873" y="59829"/>
                  <a:pt x="10795" y="50494"/>
                </a:cubicBezTo>
                <a:cubicBezTo>
                  <a:pt x="13842" y="41147"/>
                  <a:pt x="18288" y="33210"/>
                  <a:pt x="24129" y="26657"/>
                </a:cubicBezTo>
                <a:cubicBezTo>
                  <a:pt x="29971" y="20116"/>
                  <a:pt x="37338" y="15087"/>
                  <a:pt x="45973" y="11595"/>
                </a:cubicBezTo>
                <a:cubicBezTo>
                  <a:pt x="54609" y="8089"/>
                  <a:pt x="64642" y="6350"/>
                  <a:pt x="7620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27629" y="5880328"/>
            <a:ext cx="107061" cy="162268"/>
          </a:xfrm>
          <a:custGeom>
            <a:avLst/>
            <a:gdLst>
              <a:gd name="connsiteX0" fmla="*/ 57276 w 107061"/>
              <a:gd name="connsiteY0" fmla="*/ 6350 h 162268"/>
              <a:gd name="connsiteX1" fmla="*/ 67563 w 107061"/>
              <a:gd name="connsiteY1" fmla="*/ 7124 h 162268"/>
              <a:gd name="connsiteX2" fmla="*/ 77216 w 107061"/>
              <a:gd name="connsiteY2" fmla="*/ 9245 h 162268"/>
              <a:gd name="connsiteX3" fmla="*/ 85089 w 107061"/>
              <a:gd name="connsiteY3" fmla="*/ 12255 h 162268"/>
              <a:gd name="connsiteX4" fmla="*/ 89661 w 107061"/>
              <a:gd name="connsiteY4" fmla="*/ 15049 h 162268"/>
              <a:gd name="connsiteX5" fmla="*/ 91185 w 107061"/>
              <a:gd name="connsiteY5" fmla="*/ 16954 h 162268"/>
              <a:gd name="connsiteX6" fmla="*/ 91820 w 107061"/>
              <a:gd name="connsiteY6" fmla="*/ 19012 h 162268"/>
              <a:gd name="connsiteX7" fmla="*/ 92201 w 107061"/>
              <a:gd name="connsiteY7" fmla="*/ 22250 h 162268"/>
              <a:gd name="connsiteX8" fmla="*/ 92328 w 107061"/>
              <a:gd name="connsiteY8" fmla="*/ 27101 h 162268"/>
              <a:gd name="connsiteX9" fmla="*/ 92201 w 107061"/>
              <a:gd name="connsiteY9" fmla="*/ 32575 h 162268"/>
              <a:gd name="connsiteX10" fmla="*/ 91566 w 107061"/>
              <a:gd name="connsiteY10" fmla="*/ 36258 h 162268"/>
              <a:gd name="connsiteX11" fmla="*/ 90550 w 107061"/>
              <a:gd name="connsiteY11" fmla="*/ 38379 h 162268"/>
              <a:gd name="connsiteX12" fmla="*/ 88519 w 107061"/>
              <a:gd name="connsiteY12" fmla="*/ 39052 h 162268"/>
              <a:gd name="connsiteX13" fmla="*/ 84581 w 107061"/>
              <a:gd name="connsiteY13" fmla="*/ 37490 h 162268"/>
              <a:gd name="connsiteX14" fmla="*/ 78104 w 107061"/>
              <a:gd name="connsiteY14" fmla="*/ 34086 h 162268"/>
              <a:gd name="connsiteX15" fmla="*/ 68960 w 107061"/>
              <a:gd name="connsiteY15" fmla="*/ 30733 h 162268"/>
              <a:gd name="connsiteX16" fmla="*/ 57785 w 107061"/>
              <a:gd name="connsiteY16" fmla="*/ 29222 h 162268"/>
              <a:gd name="connsiteX17" fmla="*/ 49402 w 107061"/>
              <a:gd name="connsiteY17" fmla="*/ 30403 h 162268"/>
              <a:gd name="connsiteX18" fmla="*/ 43433 w 107061"/>
              <a:gd name="connsiteY18" fmla="*/ 33642 h 162268"/>
              <a:gd name="connsiteX19" fmla="*/ 39877 w 107061"/>
              <a:gd name="connsiteY19" fmla="*/ 38608 h 162268"/>
              <a:gd name="connsiteX20" fmla="*/ 38607 w 107061"/>
              <a:gd name="connsiteY20" fmla="*/ 44741 h 162268"/>
              <a:gd name="connsiteX21" fmla="*/ 41275 w 107061"/>
              <a:gd name="connsiteY21" fmla="*/ 53060 h 162268"/>
              <a:gd name="connsiteX22" fmla="*/ 48260 w 107061"/>
              <a:gd name="connsiteY22" fmla="*/ 59308 h 162268"/>
              <a:gd name="connsiteX23" fmla="*/ 58292 w 107061"/>
              <a:gd name="connsiteY23" fmla="*/ 64439 h 162268"/>
              <a:gd name="connsiteX24" fmla="*/ 69722 w 107061"/>
              <a:gd name="connsiteY24" fmla="*/ 69519 h 162268"/>
              <a:gd name="connsiteX25" fmla="*/ 81025 w 107061"/>
              <a:gd name="connsiteY25" fmla="*/ 75603 h 162268"/>
              <a:gd name="connsiteX26" fmla="*/ 91058 w 107061"/>
              <a:gd name="connsiteY26" fmla="*/ 83756 h 162268"/>
              <a:gd name="connsiteX27" fmla="*/ 98044 w 107061"/>
              <a:gd name="connsiteY27" fmla="*/ 94919 h 162268"/>
              <a:gd name="connsiteX28" fmla="*/ 100710 w 107061"/>
              <a:gd name="connsiteY28" fmla="*/ 110045 h 162268"/>
              <a:gd name="connsiteX29" fmla="*/ 96519 w 107061"/>
              <a:gd name="connsiteY29" fmla="*/ 130022 h 162268"/>
              <a:gd name="connsiteX30" fmla="*/ 84963 w 107061"/>
              <a:gd name="connsiteY30" fmla="*/ 144360 h 162268"/>
              <a:gd name="connsiteX31" fmla="*/ 67944 w 107061"/>
              <a:gd name="connsiteY31" fmla="*/ 153009 h 162268"/>
              <a:gd name="connsiteX32" fmla="*/ 47244 w 107061"/>
              <a:gd name="connsiteY32" fmla="*/ 155918 h 162268"/>
              <a:gd name="connsiteX33" fmla="*/ 33400 w 107061"/>
              <a:gd name="connsiteY33" fmla="*/ 154685 h 162268"/>
              <a:gd name="connsiteX34" fmla="*/ 21970 w 107061"/>
              <a:gd name="connsiteY34" fmla="*/ 151726 h 162268"/>
              <a:gd name="connsiteX35" fmla="*/ 13842 w 107061"/>
              <a:gd name="connsiteY35" fmla="*/ 148107 h 162268"/>
              <a:gd name="connsiteX36" fmla="*/ 9016 w 107061"/>
              <a:gd name="connsiteY36" fmla="*/ 144754 h 162268"/>
              <a:gd name="connsiteX37" fmla="*/ 6985 w 107061"/>
              <a:gd name="connsiteY37" fmla="*/ 140563 h 162268"/>
              <a:gd name="connsiteX38" fmla="*/ 6350 w 107061"/>
              <a:gd name="connsiteY38" fmla="*/ 132702 h 162268"/>
              <a:gd name="connsiteX39" fmla="*/ 6603 w 107061"/>
              <a:gd name="connsiteY39" fmla="*/ 126898 h 162268"/>
              <a:gd name="connsiteX40" fmla="*/ 7366 w 107061"/>
              <a:gd name="connsiteY40" fmla="*/ 123101 h 162268"/>
              <a:gd name="connsiteX41" fmla="*/ 8635 w 107061"/>
              <a:gd name="connsiteY41" fmla="*/ 121030 h 162268"/>
              <a:gd name="connsiteX42" fmla="*/ 10667 w 107061"/>
              <a:gd name="connsiteY42" fmla="*/ 120421 h 162268"/>
              <a:gd name="connsiteX43" fmla="*/ 14985 w 107061"/>
              <a:gd name="connsiteY43" fmla="*/ 122262 h 162268"/>
              <a:gd name="connsiteX44" fmla="*/ 22351 w 107061"/>
              <a:gd name="connsiteY44" fmla="*/ 126339 h 162268"/>
              <a:gd name="connsiteX45" fmla="*/ 33019 w 107061"/>
              <a:gd name="connsiteY45" fmla="*/ 130416 h 162268"/>
              <a:gd name="connsiteX46" fmla="*/ 47370 w 107061"/>
              <a:gd name="connsiteY46" fmla="*/ 132257 h 162268"/>
              <a:gd name="connsiteX47" fmla="*/ 56895 w 107061"/>
              <a:gd name="connsiteY47" fmla="*/ 130974 h 162268"/>
              <a:gd name="connsiteX48" fmla="*/ 64135 w 107061"/>
              <a:gd name="connsiteY48" fmla="*/ 127343 h 162268"/>
              <a:gd name="connsiteX49" fmla="*/ 68706 w 107061"/>
              <a:gd name="connsiteY49" fmla="*/ 121539 h 162268"/>
              <a:gd name="connsiteX50" fmla="*/ 70230 w 107061"/>
              <a:gd name="connsiteY50" fmla="*/ 113842 h 162268"/>
              <a:gd name="connsiteX51" fmla="*/ 67563 w 107061"/>
              <a:gd name="connsiteY51" fmla="*/ 105409 h 162268"/>
              <a:gd name="connsiteX52" fmla="*/ 60578 w 107061"/>
              <a:gd name="connsiteY52" fmla="*/ 99161 h 162268"/>
              <a:gd name="connsiteX53" fmla="*/ 50800 w 107061"/>
              <a:gd name="connsiteY53" fmla="*/ 94017 h 162268"/>
              <a:gd name="connsiteX54" fmla="*/ 39497 w 107061"/>
              <a:gd name="connsiteY54" fmla="*/ 88950 h 162268"/>
              <a:gd name="connsiteX55" fmla="*/ 28320 w 107061"/>
              <a:gd name="connsiteY55" fmla="*/ 82867 h 162268"/>
              <a:gd name="connsiteX56" fmla="*/ 18541 w 107061"/>
              <a:gd name="connsiteY56" fmla="*/ 74714 h 162268"/>
              <a:gd name="connsiteX57" fmla="*/ 11556 w 107061"/>
              <a:gd name="connsiteY57" fmla="*/ 63500 h 162268"/>
              <a:gd name="connsiteX58" fmla="*/ 8889 w 107061"/>
              <a:gd name="connsiteY58" fmla="*/ 47980 h 162268"/>
              <a:gd name="connsiteX59" fmla="*/ 12700 w 107061"/>
              <a:gd name="connsiteY59" fmla="*/ 29730 h 162268"/>
              <a:gd name="connsiteX60" fmla="*/ 23113 w 107061"/>
              <a:gd name="connsiteY60" fmla="*/ 16674 h 162268"/>
              <a:gd name="connsiteX61" fmla="*/ 38480 w 107061"/>
              <a:gd name="connsiteY61" fmla="*/ 8915 h 162268"/>
              <a:gd name="connsiteX62" fmla="*/ 57276 w 107061"/>
              <a:gd name="connsiteY62" fmla="*/ 6350 h 1622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</a:cxnLst>
            <a:rect l="l" t="t" r="r" b="b"/>
            <a:pathLst>
              <a:path w="107061" h="162268">
                <a:moveTo>
                  <a:pt x="57276" y="6350"/>
                </a:moveTo>
                <a:cubicBezTo>
                  <a:pt x="60705" y="6350"/>
                  <a:pt x="64135" y="6603"/>
                  <a:pt x="67563" y="7124"/>
                </a:cubicBezTo>
                <a:cubicBezTo>
                  <a:pt x="70992" y="7645"/>
                  <a:pt x="74167" y="8356"/>
                  <a:pt x="77216" y="9245"/>
                </a:cubicBezTo>
                <a:cubicBezTo>
                  <a:pt x="80136" y="10134"/>
                  <a:pt x="82803" y="11150"/>
                  <a:pt x="85089" y="12255"/>
                </a:cubicBezTo>
                <a:cubicBezTo>
                  <a:pt x="87375" y="13373"/>
                  <a:pt x="88900" y="14312"/>
                  <a:pt x="89661" y="15049"/>
                </a:cubicBezTo>
                <a:cubicBezTo>
                  <a:pt x="90423" y="15798"/>
                  <a:pt x="90931" y="16433"/>
                  <a:pt x="91185" y="16954"/>
                </a:cubicBezTo>
                <a:cubicBezTo>
                  <a:pt x="91439" y="17475"/>
                  <a:pt x="91694" y="18160"/>
                  <a:pt x="91820" y="19012"/>
                </a:cubicBezTo>
                <a:cubicBezTo>
                  <a:pt x="92075" y="19875"/>
                  <a:pt x="92201" y="20954"/>
                  <a:pt x="92201" y="22250"/>
                </a:cubicBezTo>
                <a:cubicBezTo>
                  <a:pt x="92328" y="23558"/>
                  <a:pt x="92328" y="25171"/>
                  <a:pt x="92328" y="27101"/>
                </a:cubicBezTo>
                <a:cubicBezTo>
                  <a:pt x="92328" y="29260"/>
                  <a:pt x="92328" y="31089"/>
                  <a:pt x="92201" y="32575"/>
                </a:cubicBezTo>
                <a:cubicBezTo>
                  <a:pt x="92075" y="34061"/>
                  <a:pt x="91820" y="35293"/>
                  <a:pt x="91566" y="36258"/>
                </a:cubicBezTo>
                <a:cubicBezTo>
                  <a:pt x="91313" y="37223"/>
                  <a:pt x="90931" y="37934"/>
                  <a:pt x="90550" y="38379"/>
                </a:cubicBezTo>
                <a:cubicBezTo>
                  <a:pt x="90042" y="38823"/>
                  <a:pt x="89407" y="39052"/>
                  <a:pt x="88519" y="39052"/>
                </a:cubicBezTo>
                <a:cubicBezTo>
                  <a:pt x="87756" y="39052"/>
                  <a:pt x="86360" y="38531"/>
                  <a:pt x="84581" y="37490"/>
                </a:cubicBezTo>
                <a:cubicBezTo>
                  <a:pt x="82803" y="36448"/>
                  <a:pt x="80644" y="35305"/>
                  <a:pt x="78104" y="34086"/>
                </a:cubicBezTo>
                <a:cubicBezTo>
                  <a:pt x="75438" y="32854"/>
                  <a:pt x="72389" y="31737"/>
                  <a:pt x="68960" y="30733"/>
                </a:cubicBezTo>
                <a:cubicBezTo>
                  <a:pt x="65531" y="29730"/>
                  <a:pt x="61848" y="29222"/>
                  <a:pt x="57785" y="29222"/>
                </a:cubicBezTo>
                <a:cubicBezTo>
                  <a:pt x="54482" y="29222"/>
                  <a:pt x="51688" y="29616"/>
                  <a:pt x="49402" y="30403"/>
                </a:cubicBezTo>
                <a:cubicBezTo>
                  <a:pt x="46989" y="31178"/>
                  <a:pt x="44957" y="32258"/>
                  <a:pt x="43433" y="33642"/>
                </a:cubicBezTo>
                <a:cubicBezTo>
                  <a:pt x="41782" y="35013"/>
                  <a:pt x="40639" y="36664"/>
                  <a:pt x="39877" y="38608"/>
                </a:cubicBezTo>
                <a:cubicBezTo>
                  <a:pt x="38988" y="40538"/>
                  <a:pt x="38607" y="42583"/>
                  <a:pt x="38607" y="44741"/>
                </a:cubicBezTo>
                <a:cubicBezTo>
                  <a:pt x="38607" y="47942"/>
                  <a:pt x="39497" y="50710"/>
                  <a:pt x="41275" y="53060"/>
                </a:cubicBezTo>
                <a:cubicBezTo>
                  <a:pt x="43052" y="55397"/>
                  <a:pt x="45338" y="57480"/>
                  <a:pt x="48260" y="59308"/>
                </a:cubicBezTo>
                <a:cubicBezTo>
                  <a:pt x="51180" y="61137"/>
                  <a:pt x="54610" y="62839"/>
                  <a:pt x="58292" y="64439"/>
                </a:cubicBezTo>
                <a:cubicBezTo>
                  <a:pt x="61975" y="66039"/>
                  <a:pt x="65785" y="67741"/>
                  <a:pt x="69722" y="69519"/>
                </a:cubicBezTo>
                <a:cubicBezTo>
                  <a:pt x="73532" y="71310"/>
                  <a:pt x="77342" y="73342"/>
                  <a:pt x="81025" y="75603"/>
                </a:cubicBezTo>
                <a:cubicBezTo>
                  <a:pt x="84835" y="77876"/>
                  <a:pt x="88138" y="80594"/>
                  <a:pt x="91058" y="83756"/>
                </a:cubicBezTo>
                <a:cubicBezTo>
                  <a:pt x="93852" y="86918"/>
                  <a:pt x="96266" y="90639"/>
                  <a:pt x="98044" y="94919"/>
                </a:cubicBezTo>
                <a:cubicBezTo>
                  <a:pt x="99822" y="99199"/>
                  <a:pt x="100710" y="104241"/>
                  <a:pt x="100710" y="110045"/>
                </a:cubicBezTo>
                <a:cubicBezTo>
                  <a:pt x="100710" y="117627"/>
                  <a:pt x="99313" y="124294"/>
                  <a:pt x="96519" y="130022"/>
                </a:cubicBezTo>
                <a:cubicBezTo>
                  <a:pt x="93598" y="135750"/>
                  <a:pt x="89788" y="140538"/>
                  <a:pt x="84963" y="144360"/>
                </a:cubicBezTo>
                <a:cubicBezTo>
                  <a:pt x="80136" y="148196"/>
                  <a:pt x="74422" y="151079"/>
                  <a:pt x="67944" y="153009"/>
                </a:cubicBezTo>
                <a:cubicBezTo>
                  <a:pt x="61467" y="154952"/>
                  <a:pt x="54610" y="155918"/>
                  <a:pt x="47244" y="155918"/>
                </a:cubicBezTo>
                <a:cubicBezTo>
                  <a:pt x="42291" y="155918"/>
                  <a:pt x="37591" y="155511"/>
                  <a:pt x="33400" y="154685"/>
                </a:cubicBezTo>
                <a:cubicBezTo>
                  <a:pt x="29082" y="153873"/>
                  <a:pt x="25272" y="152882"/>
                  <a:pt x="21970" y="151726"/>
                </a:cubicBezTo>
                <a:cubicBezTo>
                  <a:pt x="18795" y="150583"/>
                  <a:pt x="16001" y="149364"/>
                  <a:pt x="13842" y="148107"/>
                </a:cubicBezTo>
                <a:cubicBezTo>
                  <a:pt x="11556" y="146837"/>
                  <a:pt x="10032" y="145719"/>
                  <a:pt x="9016" y="144754"/>
                </a:cubicBezTo>
                <a:cubicBezTo>
                  <a:pt x="8127" y="143789"/>
                  <a:pt x="7366" y="142392"/>
                  <a:pt x="6985" y="140563"/>
                </a:cubicBezTo>
                <a:cubicBezTo>
                  <a:pt x="6603" y="138747"/>
                  <a:pt x="6350" y="136118"/>
                  <a:pt x="6350" y="132702"/>
                </a:cubicBezTo>
                <a:cubicBezTo>
                  <a:pt x="6350" y="130390"/>
                  <a:pt x="6476" y="128460"/>
                  <a:pt x="6603" y="126898"/>
                </a:cubicBezTo>
                <a:cubicBezTo>
                  <a:pt x="6730" y="125336"/>
                  <a:pt x="6985" y="124066"/>
                  <a:pt x="7366" y="123101"/>
                </a:cubicBezTo>
                <a:cubicBezTo>
                  <a:pt x="7619" y="122135"/>
                  <a:pt x="8127" y="121449"/>
                  <a:pt x="8635" y="121030"/>
                </a:cubicBezTo>
                <a:cubicBezTo>
                  <a:pt x="9270" y="120624"/>
                  <a:pt x="9905" y="120421"/>
                  <a:pt x="10667" y="120421"/>
                </a:cubicBezTo>
                <a:cubicBezTo>
                  <a:pt x="11683" y="120421"/>
                  <a:pt x="13080" y="121030"/>
                  <a:pt x="14985" y="122262"/>
                </a:cubicBezTo>
                <a:cubicBezTo>
                  <a:pt x="16891" y="123494"/>
                  <a:pt x="19430" y="124853"/>
                  <a:pt x="22351" y="126339"/>
                </a:cubicBezTo>
                <a:cubicBezTo>
                  <a:pt x="25272" y="127825"/>
                  <a:pt x="28828" y="129184"/>
                  <a:pt x="33019" y="130416"/>
                </a:cubicBezTo>
                <a:cubicBezTo>
                  <a:pt x="37083" y="131635"/>
                  <a:pt x="41910" y="132257"/>
                  <a:pt x="47370" y="132257"/>
                </a:cubicBezTo>
                <a:cubicBezTo>
                  <a:pt x="50926" y="132257"/>
                  <a:pt x="54101" y="131826"/>
                  <a:pt x="56895" y="130974"/>
                </a:cubicBezTo>
                <a:cubicBezTo>
                  <a:pt x="59816" y="130111"/>
                  <a:pt x="62229" y="128904"/>
                  <a:pt x="64135" y="127343"/>
                </a:cubicBezTo>
                <a:cubicBezTo>
                  <a:pt x="66166" y="125780"/>
                  <a:pt x="67691" y="123850"/>
                  <a:pt x="68706" y="121539"/>
                </a:cubicBezTo>
                <a:cubicBezTo>
                  <a:pt x="69722" y="119227"/>
                  <a:pt x="70230" y="116662"/>
                  <a:pt x="70230" y="113842"/>
                </a:cubicBezTo>
                <a:cubicBezTo>
                  <a:pt x="70230" y="110566"/>
                  <a:pt x="69341" y="107746"/>
                  <a:pt x="67563" y="105409"/>
                </a:cubicBezTo>
                <a:cubicBezTo>
                  <a:pt x="65785" y="103060"/>
                  <a:pt x="63500" y="100977"/>
                  <a:pt x="60578" y="99161"/>
                </a:cubicBezTo>
                <a:cubicBezTo>
                  <a:pt x="57657" y="97332"/>
                  <a:pt x="54482" y="95618"/>
                  <a:pt x="50800" y="94017"/>
                </a:cubicBezTo>
                <a:cubicBezTo>
                  <a:pt x="47116" y="92418"/>
                  <a:pt x="43433" y="90728"/>
                  <a:pt x="39497" y="88950"/>
                </a:cubicBezTo>
                <a:cubicBezTo>
                  <a:pt x="35686" y="87160"/>
                  <a:pt x="31876" y="85128"/>
                  <a:pt x="28320" y="82867"/>
                </a:cubicBezTo>
                <a:cubicBezTo>
                  <a:pt x="24638" y="80594"/>
                  <a:pt x="21335" y="77876"/>
                  <a:pt x="18541" y="74714"/>
                </a:cubicBezTo>
                <a:cubicBezTo>
                  <a:pt x="15620" y="71551"/>
                  <a:pt x="13335" y="67805"/>
                  <a:pt x="11556" y="63500"/>
                </a:cubicBezTo>
                <a:cubicBezTo>
                  <a:pt x="9778" y="59182"/>
                  <a:pt x="8889" y="54012"/>
                  <a:pt x="8889" y="47980"/>
                </a:cubicBezTo>
                <a:cubicBezTo>
                  <a:pt x="8889" y="41059"/>
                  <a:pt x="10160" y="34975"/>
                  <a:pt x="12700" y="29730"/>
                </a:cubicBezTo>
                <a:cubicBezTo>
                  <a:pt x="15239" y="24485"/>
                  <a:pt x="18669" y="20129"/>
                  <a:pt x="23113" y="16674"/>
                </a:cubicBezTo>
                <a:cubicBezTo>
                  <a:pt x="27431" y="13208"/>
                  <a:pt x="32511" y="10629"/>
                  <a:pt x="38480" y="8915"/>
                </a:cubicBezTo>
                <a:cubicBezTo>
                  <a:pt x="44450" y="7200"/>
                  <a:pt x="50672" y="6350"/>
                  <a:pt x="5727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511933" y="5880328"/>
            <a:ext cx="107061" cy="162268"/>
          </a:xfrm>
          <a:custGeom>
            <a:avLst/>
            <a:gdLst>
              <a:gd name="connsiteX0" fmla="*/ 57277 w 107061"/>
              <a:gd name="connsiteY0" fmla="*/ 6350 h 162268"/>
              <a:gd name="connsiteX1" fmla="*/ 67564 w 107061"/>
              <a:gd name="connsiteY1" fmla="*/ 7124 h 162268"/>
              <a:gd name="connsiteX2" fmla="*/ 77216 w 107061"/>
              <a:gd name="connsiteY2" fmla="*/ 9245 h 162268"/>
              <a:gd name="connsiteX3" fmla="*/ 85090 w 107061"/>
              <a:gd name="connsiteY3" fmla="*/ 12255 h 162268"/>
              <a:gd name="connsiteX4" fmla="*/ 89662 w 107061"/>
              <a:gd name="connsiteY4" fmla="*/ 15049 h 162268"/>
              <a:gd name="connsiteX5" fmla="*/ 91186 w 107061"/>
              <a:gd name="connsiteY5" fmla="*/ 16954 h 162268"/>
              <a:gd name="connsiteX6" fmla="*/ 91821 w 107061"/>
              <a:gd name="connsiteY6" fmla="*/ 19012 h 162268"/>
              <a:gd name="connsiteX7" fmla="*/ 92202 w 107061"/>
              <a:gd name="connsiteY7" fmla="*/ 22250 h 162268"/>
              <a:gd name="connsiteX8" fmla="*/ 92329 w 107061"/>
              <a:gd name="connsiteY8" fmla="*/ 27101 h 162268"/>
              <a:gd name="connsiteX9" fmla="*/ 92202 w 107061"/>
              <a:gd name="connsiteY9" fmla="*/ 32575 h 162268"/>
              <a:gd name="connsiteX10" fmla="*/ 91567 w 107061"/>
              <a:gd name="connsiteY10" fmla="*/ 36258 h 162268"/>
              <a:gd name="connsiteX11" fmla="*/ 90551 w 107061"/>
              <a:gd name="connsiteY11" fmla="*/ 38379 h 162268"/>
              <a:gd name="connsiteX12" fmla="*/ 88519 w 107061"/>
              <a:gd name="connsiteY12" fmla="*/ 39052 h 162268"/>
              <a:gd name="connsiteX13" fmla="*/ 84582 w 107061"/>
              <a:gd name="connsiteY13" fmla="*/ 37490 h 162268"/>
              <a:gd name="connsiteX14" fmla="*/ 78105 w 107061"/>
              <a:gd name="connsiteY14" fmla="*/ 34086 h 162268"/>
              <a:gd name="connsiteX15" fmla="*/ 68961 w 107061"/>
              <a:gd name="connsiteY15" fmla="*/ 30733 h 162268"/>
              <a:gd name="connsiteX16" fmla="*/ 57785 w 107061"/>
              <a:gd name="connsiteY16" fmla="*/ 29222 h 162268"/>
              <a:gd name="connsiteX17" fmla="*/ 49402 w 107061"/>
              <a:gd name="connsiteY17" fmla="*/ 30403 h 162268"/>
              <a:gd name="connsiteX18" fmla="*/ 43434 w 107061"/>
              <a:gd name="connsiteY18" fmla="*/ 33642 h 162268"/>
              <a:gd name="connsiteX19" fmla="*/ 39877 w 107061"/>
              <a:gd name="connsiteY19" fmla="*/ 38608 h 162268"/>
              <a:gd name="connsiteX20" fmla="*/ 38608 w 107061"/>
              <a:gd name="connsiteY20" fmla="*/ 44741 h 162268"/>
              <a:gd name="connsiteX21" fmla="*/ 41275 w 107061"/>
              <a:gd name="connsiteY21" fmla="*/ 53060 h 162268"/>
              <a:gd name="connsiteX22" fmla="*/ 48260 w 107061"/>
              <a:gd name="connsiteY22" fmla="*/ 59308 h 162268"/>
              <a:gd name="connsiteX23" fmla="*/ 58293 w 107061"/>
              <a:gd name="connsiteY23" fmla="*/ 64439 h 162268"/>
              <a:gd name="connsiteX24" fmla="*/ 69723 w 107061"/>
              <a:gd name="connsiteY24" fmla="*/ 69519 h 162268"/>
              <a:gd name="connsiteX25" fmla="*/ 81026 w 107061"/>
              <a:gd name="connsiteY25" fmla="*/ 75603 h 162268"/>
              <a:gd name="connsiteX26" fmla="*/ 91059 w 107061"/>
              <a:gd name="connsiteY26" fmla="*/ 83756 h 162268"/>
              <a:gd name="connsiteX27" fmla="*/ 98044 w 107061"/>
              <a:gd name="connsiteY27" fmla="*/ 94919 h 162268"/>
              <a:gd name="connsiteX28" fmla="*/ 100711 w 107061"/>
              <a:gd name="connsiteY28" fmla="*/ 110045 h 162268"/>
              <a:gd name="connsiteX29" fmla="*/ 96520 w 107061"/>
              <a:gd name="connsiteY29" fmla="*/ 130022 h 162268"/>
              <a:gd name="connsiteX30" fmla="*/ 84963 w 107061"/>
              <a:gd name="connsiteY30" fmla="*/ 144360 h 162268"/>
              <a:gd name="connsiteX31" fmla="*/ 67945 w 107061"/>
              <a:gd name="connsiteY31" fmla="*/ 153009 h 162268"/>
              <a:gd name="connsiteX32" fmla="*/ 47244 w 107061"/>
              <a:gd name="connsiteY32" fmla="*/ 155918 h 162268"/>
              <a:gd name="connsiteX33" fmla="*/ 33401 w 107061"/>
              <a:gd name="connsiteY33" fmla="*/ 154685 h 162268"/>
              <a:gd name="connsiteX34" fmla="*/ 21971 w 107061"/>
              <a:gd name="connsiteY34" fmla="*/ 151726 h 162268"/>
              <a:gd name="connsiteX35" fmla="*/ 13843 w 107061"/>
              <a:gd name="connsiteY35" fmla="*/ 148107 h 162268"/>
              <a:gd name="connsiteX36" fmla="*/ 9017 w 107061"/>
              <a:gd name="connsiteY36" fmla="*/ 144754 h 162268"/>
              <a:gd name="connsiteX37" fmla="*/ 6985 w 107061"/>
              <a:gd name="connsiteY37" fmla="*/ 140563 h 162268"/>
              <a:gd name="connsiteX38" fmla="*/ 6350 w 107061"/>
              <a:gd name="connsiteY38" fmla="*/ 132702 h 162268"/>
              <a:gd name="connsiteX39" fmla="*/ 6604 w 107061"/>
              <a:gd name="connsiteY39" fmla="*/ 126898 h 162268"/>
              <a:gd name="connsiteX40" fmla="*/ 7366 w 107061"/>
              <a:gd name="connsiteY40" fmla="*/ 123101 h 162268"/>
              <a:gd name="connsiteX41" fmla="*/ 8636 w 107061"/>
              <a:gd name="connsiteY41" fmla="*/ 121030 h 162268"/>
              <a:gd name="connsiteX42" fmla="*/ 10668 w 107061"/>
              <a:gd name="connsiteY42" fmla="*/ 120421 h 162268"/>
              <a:gd name="connsiteX43" fmla="*/ 14986 w 107061"/>
              <a:gd name="connsiteY43" fmla="*/ 122262 h 162268"/>
              <a:gd name="connsiteX44" fmla="*/ 22352 w 107061"/>
              <a:gd name="connsiteY44" fmla="*/ 126339 h 162268"/>
              <a:gd name="connsiteX45" fmla="*/ 33020 w 107061"/>
              <a:gd name="connsiteY45" fmla="*/ 130416 h 162268"/>
              <a:gd name="connsiteX46" fmla="*/ 47371 w 107061"/>
              <a:gd name="connsiteY46" fmla="*/ 132257 h 162268"/>
              <a:gd name="connsiteX47" fmla="*/ 56896 w 107061"/>
              <a:gd name="connsiteY47" fmla="*/ 130974 h 162268"/>
              <a:gd name="connsiteX48" fmla="*/ 64135 w 107061"/>
              <a:gd name="connsiteY48" fmla="*/ 127343 h 162268"/>
              <a:gd name="connsiteX49" fmla="*/ 68707 w 107061"/>
              <a:gd name="connsiteY49" fmla="*/ 121539 h 162268"/>
              <a:gd name="connsiteX50" fmla="*/ 70231 w 107061"/>
              <a:gd name="connsiteY50" fmla="*/ 113842 h 162268"/>
              <a:gd name="connsiteX51" fmla="*/ 67564 w 107061"/>
              <a:gd name="connsiteY51" fmla="*/ 105409 h 162268"/>
              <a:gd name="connsiteX52" fmla="*/ 60579 w 107061"/>
              <a:gd name="connsiteY52" fmla="*/ 99161 h 162268"/>
              <a:gd name="connsiteX53" fmla="*/ 50800 w 107061"/>
              <a:gd name="connsiteY53" fmla="*/ 94017 h 162268"/>
              <a:gd name="connsiteX54" fmla="*/ 39497 w 107061"/>
              <a:gd name="connsiteY54" fmla="*/ 88950 h 162268"/>
              <a:gd name="connsiteX55" fmla="*/ 28321 w 107061"/>
              <a:gd name="connsiteY55" fmla="*/ 82867 h 162268"/>
              <a:gd name="connsiteX56" fmla="*/ 18542 w 107061"/>
              <a:gd name="connsiteY56" fmla="*/ 74714 h 162268"/>
              <a:gd name="connsiteX57" fmla="*/ 11557 w 107061"/>
              <a:gd name="connsiteY57" fmla="*/ 63500 h 162268"/>
              <a:gd name="connsiteX58" fmla="*/ 8890 w 107061"/>
              <a:gd name="connsiteY58" fmla="*/ 47980 h 162268"/>
              <a:gd name="connsiteX59" fmla="*/ 12700 w 107061"/>
              <a:gd name="connsiteY59" fmla="*/ 29730 h 162268"/>
              <a:gd name="connsiteX60" fmla="*/ 23114 w 107061"/>
              <a:gd name="connsiteY60" fmla="*/ 16674 h 162268"/>
              <a:gd name="connsiteX61" fmla="*/ 38481 w 107061"/>
              <a:gd name="connsiteY61" fmla="*/ 8915 h 162268"/>
              <a:gd name="connsiteX62" fmla="*/ 57277 w 107061"/>
              <a:gd name="connsiteY62" fmla="*/ 6350 h 1622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</a:cxnLst>
            <a:rect l="l" t="t" r="r" b="b"/>
            <a:pathLst>
              <a:path w="107061" h="162268">
                <a:moveTo>
                  <a:pt x="57277" y="6350"/>
                </a:moveTo>
                <a:cubicBezTo>
                  <a:pt x="60706" y="6350"/>
                  <a:pt x="64135" y="6603"/>
                  <a:pt x="67564" y="7124"/>
                </a:cubicBezTo>
                <a:cubicBezTo>
                  <a:pt x="70993" y="7645"/>
                  <a:pt x="74168" y="8356"/>
                  <a:pt x="77216" y="9245"/>
                </a:cubicBezTo>
                <a:cubicBezTo>
                  <a:pt x="80137" y="10134"/>
                  <a:pt x="82804" y="11150"/>
                  <a:pt x="85090" y="12255"/>
                </a:cubicBezTo>
                <a:cubicBezTo>
                  <a:pt x="87376" y="13373"/>
                  <a:pt x="88900" y="14312"/>
                  <a:pt x="89662" y="15049"/>
                </a:cubicBezTo>
                <a:cubicBezTo>
                  <a:pt x="90424" y="15798"/>
                  <a:pt x="90932" y="16433"/>
                  <a:pt x="91186" y="16954"/>
                </a:cubicBezTo>
                <a:cubicBezTo>
                  <a:pt x="91440" y="17475"/>
                  <a:pt x="91694" y="18160"/>
                  <a:pt x="91821" y="19012"/>
                </a:cubicBezTo>
                <a:cubicBezTo>
                  <a:pt x="92075" y="19875"/>
                  <a:pt x="92202" y="20954"/>
                  <a:pt x="92202" y="22250"/>
                </a:cubicBezTo>
                <a:cubicBezTo>
                  <a:pt x="92329" y="23558"/>
                  <a:pt x="92329" y="25171"/>
                  <a:pt x="92329" y="27101"/>
                </a:cubicBezTo>
                <a:cubicBezTo>
                  <a:pt x="92329" y="29260"/>
                  <a:pt x="92329" y="31089"/>
                  <a:pt x="92202" y="32575"/>
                </a:cubicBezTo>
                <a:cubicBezTo>
                  <a:pt x="92075" y="34061"/>
                  <a:pt x="91821" y="35293"/>
                  <a:pt x="91567" y="36258"/>
                </a:cubicBezTo>
                <a:cubicBezTo>
                  <a:pt x="91313" y="37223"/>
                  <a:pt x="90932" y="37934"/>
                  <a:pt x="90551" y="38379"/>
                </a:cubicBezTo>
                <a:cubicBezTo>
                  <a:pt x="90043" y="38823"/>
                  <a:pt x="89408" y="39052"/>
                  <a:pt x="88519" y="39052"/>
                </a:cubicBezTo>
                <a:cubicBezTo>
                  <a:pt x="87757" y="39052"/>
                  <a:pt x="86360" y="38531"/>
                  <a:pt x="84582" y="37490"/>
                </a:cubicBezTo>
                <a:cubicBezTo>
                  <a:pt x="82804" y="36448"/>
                  <a:pt x="80645" y="35305"/>
                  <a:pt x="78105" y="34086"/>
                </a:cubicBezTo>
                <a:cubicBezTo>
                  <a:pt x="75438" y="32854"/>
                  <a:pt x="72390" y="31737"/>
                  <a:pt x="68961" y="30733"/>
                </a:cubicBezTo>
                <a:cubicBezTo>
                  <a:pt x="65532" y="29730"/>
                  <a:pt x="61849" y="29222"/>
                  <a:pt x="57785" y="29222"/>
                </a:cubicBezTo>
                <a:cubicBezTo>
                  <a:pt x="54483" y="29222"/>
                  <a:pt x="51689" y="29616"/>
                  <a:pt x="49402" y="30403"/>
                </a:cubicBezTo>
                <a:cubicBezTo>
                  <a:pt x="46990" y="31178"/>
                  <a:pt x="44958" y="32258"/>
                  <a:pt x="43434" y="33642"/>
                </a:cubicBezTo>
                <a:cubicBezTo>
                  <a:pt x="41783" y="35013"/>
                  <a:pt x="40640" y="36664"/>
                  <a:pt x="39877" y="38608"/>
                </a:cubicBezTo>
                <a:cubicBezTo>
                  <a:pt x="38989" y="40538"/>
                  <a:pt x="38608" y="42583"/>
                  <a:pt x="38608" y="44741"/>
                </a:cubicBezTo>
                <a:cubicBezTo>
                  <a:pt x="38608" y="47942"/>
                  <a:pt x="39497" y="50710"/>
                  <a:pt x="41275" y="53060"/>
                </a:cubicBezTo>
                <a:cubicBezTo>
                  <a:pt x="43052" y="55397"/>
                  <a:pt x="45339" y="57480"/>
                  <a:pt x="48260" y="59308"/>
                </a:cubicBezTo>
                <a:cubicBezTo>
                  <a:pt x="51181" y="61137"/>
                  <a:pt x="54610" y="62839"/>
                  <a:pt x="58293" y="64439"/>
                </a:cubicBezTo>
                <a:cubicBezTo>
                  <a:pt x="61976" y="66039"/>
                  <a:pt x="65786" y="67741"/>
                  <a:pt x="69723" y="69519"/>
                </a:cubicBezTo>
                <a:cubicBezTo>
                  <a:pt x="73533" y="71310"/>
                  <a:pt x="77343" y="73342"/>
                  <a:pt x="81026" y="75603"/>
                </a:cubicBezTo>
                <a:cubicBezTo>
                  <a:pt x="84836" y="77876"/>
                  <a:pt x="88138" y="80594"/>
                  <a:pt x="91059" y="83756"/>
                </a:cubicBezTo>
                <a:cubicBezTo>
                  <a:pt x="93852" y="86918"/>
                  <a:pt x="96266" y="90639"/>
                  <a:pt x="98044" y="94919"/>
                </a:cubicBezTo>
                <a:cubicBezTo>
                  <a:pt x="99822" y="99199"/>
                  <a:pt x="100711" y="104241"/>
                  <a:pt x="100711" y="110045"/>
                </a:cubicBezTo>
                <a:cubicBezTo>
                  <a:pt x="100711" y="117627"/>
                  <a:pt x="99314" y="124294"/>
                  <a:pt x="96520" y="130022"/>
                </a:cubicBezTo>
                <a:cubicBezTo>
                  <a:pt x="93599" y="135750"/>
                  <a:pt x="89789" y="140538"/>
                  <a:pt x="84963" y="144360"/>
                </a:cubicBezTo>
                <a:cubicBezTo>
                  <a:pt x="80137" y="148196"/>
                  <a:pt x="74422" y="151079"/>
                  <a:pt x="67945" y="153009"/>
                </a:cubicBezTo>
                <a:cubicBezTo>
                  <a:pt x="61468" y="154952"/>
                  <a:pt x="54610" y="155918"/>
                  <a:pt x="47244" y="155918"/>
                </a:cubicBezTo>
                <a:cubicBezTo>
                  <a:pt x="42291" y="155918"/>
                  <a:pt x="37592" y="155511"/>
                  <a:pt x="33401" y="154685"/>
                </a:cubicBezTo>
                <a:cubicBezTo>
                  <a:pt x="29083" y="153873"/>
                  <a:pt x="25273" y="152882"/>
                  <a:pt x="21971" y="151726"/>
                </a:cubicBezTo>
                <a:cubicBezTo>
                  <a:pt x="18796" y="150583"/>
                  <a:pt x="16002" y="149364"/>
                  <a:pt x="13843" y="148107"/>
                </a:cubicBezTo>
                <a:cubicBezTo>
                  <a:pt x="11557" y="146837"/>
                  <a:pt x="10033" y="145719"/>
                  <a:pt x="9017" y="144754"/>
                </a:cubicBezTo>
                <a:cubicBezTo>
                  <a:pt x="8127" y="143789"/>
                  <a:pt x="7366" y="142392"/>
                  <a:pt x="6985" y="140563"/>
                </a:cubicBezTo>
                <a:cubicBezTo>
                  <a:pt x="6604" y="138747"/>
                  <a:pt x="6350" y="136118"/>
                  <a:pt x="6350" y="132702"/>
                </a:cubicBezTo>
                <a:cubicBezTo>
                  <a:pt x="6350" y="130390"/>
                  <a:pt x="6477" y="128460"/>
                  <a:pt x="6604" y="126898"/>
                </a:cubicBezTo>
                <a:cubicBezTo>
                  <a:pt x="6731" y="125336"/>
                  <a:pt x="6985" y="124066"/>
                  <a:pt x="7366" y="123101"/>
                </a:cubicBezTo>
                <a:cubicBezTo>
                  <a:pt x="7620" y="122135"/>
                  <a:pt x="8127" y="121449"/>
                  <a:pt x="8636" y="121030"/>
                </a:cubicBezTo>
                <a:cubicBezTo>
                  <a:pt x="9271" y="120624"/>
                  <a:pt x="9906" y="120421"/>
                  <a:pt x="10668" y="120421"/>
                </a:cubicBezTo>
                <a:cubicBezTo>
                  <a:pt x="11684" y="120421"/>
                  <a:pt x="13081" y="121030"/>
                  <a:pt x="14986" y="122262"/>
                </a:cubicBezTo>
                <a:cubicBezTo>
                  <a:pt x="16891" y="123494"/>
                  <a:pt x="19431" y="124853"/>
                  <a:pt x="22352" y="126339"/>
                </a:cubicBezTo>
                <a:cubicBezTo>
                  <a:pt x="25273" y="127825"/>
                  <a:pt x="28829" y="129184"/>
                  <a:pt x="33020" y="130416"/>
                </a:cubicBezTo>
                <a:cubicBezTo>
                  <a:pt x="37084" y="131635"/>
                  <a:pt x="41910" y="132257"/>
                  <a:pt x="47371" y="132257"/>
                </a:cubicBezTo>
                <a:cubicBezTo>
                  <a:pt x="50927" y="132257"/>
                  <a:pt x="54102" y="131826"/>
                  <a:pt x="56896" y="130974"/>
                </a:cubicBezTo>
                <a:cubicBezTo>
                  <a:pt x="59817" y="130111"/>
                  <a:pt x="62230" y="128904"/>
                  <a:pt x="64135" y="127343"/>
                </a:cubicBezTo>
                <a:cubicBezTo>
                  <a:pt x="66167" y="125780"/>
                  <a:pt x="67691" y="123850"/>
                  <a:pt x="68707" y="121539"/>
                </a:cubicBezTo>
                <a:cubicBezTo>
                  <a:pt x="69723" y="119227"/>
                  <a:pt x="70231" y="116662"/>
                  <a:pt x="70231" y="113842"/>
                </a:cubicBezTo>
                <a:cubicBezTo>
                  <a:pt x="70231" y="110566"/>
                  <a:pt x="69342" y="107746"/>
                  <a:pt x="67564" y="105409"/>
                </a:cubicBezTo>
                <a:cubicBezTo>
                  <a:pt x="65786" y="103060"/>
                  <a:pt x="63500" y="100977"/>
                  <a:pt x="60579" y="99161"/>
                </a:cubicBezTo>
                <a:cubicBezTo>
                  <a:pt x="57658" y="97332"/>
                  <a:pt x="54483" y="95618"/>
                  <a:pt x="50800" y="94017"/>
                </a:cubicBezTo>
                <a:cubicBezTo>
                  <a:pt x="47117" y="92418"/>
                  <a:pt x="43434" y="90728"/>
                  <a:pt x="39497" y="88950"/>
                </a:cubicBezTo>
                <a:cubicBezTo>
                  <a:pt x="35687" y="87160"/>
                  <a:pt x="31877" y="85128"/>
                  <a:pt x="28321" y="82867"/>
                </a:cubicBezTo>
                <a:cubicBezTo>
                  <a:pt x="24638" y="80594"/>
                  <a:pt x="21336" y="77876"/>
                  <a:pt x="18542" y="74714"/>
                </a:cubicBezTo>
                <a:cubicBezTo>
                  <a:pt x="15621" y="71551"/>
                  <a:pt x="13335" y="67805"/>
                  <a:pt x="11557" y="63500"/>
                </a:cubicBezTo>
                <a:cubicBezTo>
                  <a:pt x="9779" y="59182"/>
                  <a:pt x="8890" y="54012"/>
                  <a:pt x="8890" y="47980"/>
                </a:cubicBezTo>
                <a:cubicBezTo>
                  <a:pt x="8890" y="41059"/>
                  <a:pt x="10160" y="34975"/>
                  <a:pt x="12700" y="29730"/>
                </a:cubicBezTo>
                <a:cubicBezTo>
                  <a:pt x="15240" y="24485"/>
                  <a:pt x="18669" y="20129"/>
                  <a:pt x="23114" y="16674"/>
                </a:cubicBezTo>
                <a:cubicBezTo>
                  <a:pt x="27432" y="13208"/>
                  <a:pt x="32512" y="10629"/>
                  <a:pt x="38481" y="8915"/>
                </a:cubicBezTo>
                <a:cubicBezTo>
                  <a:pt x="44450" y="7200"/>
                  <a:pt x="50673" y="6350"/>
                  <a:pt x="57277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496441" y="5842482"/>
            <a:ext cx="42036" cy="40385"/>
          </a:xfrm>
          <a:custGeom>
            <a:avLst/>
            <a:gdLst>
              <a:gd name="connsiteX0" fmla="*/ 21081 w 42036"/>
              <a:gd name="connsiteY0" fmla="*/ 6350 h 40385"/>
              <a:gd name="connsiteX1" fmla="*/ 32638 w 42036"/>
              <a:gd name="connsiteY1" fmla="*/ 9309 h 40385"/>
              <a:gd name="connsiteX2" fmla="*/ 35686 w 42036"/>
              <a:gd name="connsiteY2" fmla="*/ 19964 h 40385"/>
              <a:gd name="connsiteX3" fmla="*/ 32511 w 42036"/>
              <a:gd name="connsiteY3" fmla="*/ 30911 h 40385"/>
              <a:gd name="connsiteX4" fmla="*/ 20827 w 42036"/>
              <a:gd name="connsiteY4" fmla="*/ 34035 h 40385"/>
              <a:gd name="connsiteX5" fmla="*/ 9270 w 42036"/>
              <a:gd name="connsiteY5" fmla="*/ 31026 h 40385"/>
              <a:gd name="connsiteX6" fmla="*/ 6350 w 42036"/>
              <a:gd name="connsiteY6" fmla="*/ 20421 h 40385"/>
              <a:gd name="connsiteX7" fmla="*/ 9397 w 42036"/>
              <a:gd name="connsiteY7" fmla="*/ 9423 h 40385"/>
              <a:gd name="connsiteX8" fmla="*/ 21081 w 42036"/>
              <a:gd name="connsiteY8" fmla="*/ 6350 h 403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2036" h="40385">
                <a:moveTo>
                  <a:pt x="21081" y="6350"/>
                </a:moveTo>
                <a:cubicBezTo>
                  <a:pt x="26797" y="6350"/>
                  <a:pt x="30606" y="7340"/>
                  <a:pt x="32638" y="9309"/>
                </a:cubicBezTo>
                <a:cubicBezTo>
                  <a:pt x="34670" y="11277"/>
                  <a:pt x="35686" y="14833"/>
                  <a:pt x="35686" y="19964"/>
                </a:cubicBezTo>
                <a:cubicBezTo>
                  <a:pt x="35686" y="25184"/>
                  <a:pt x="34670" y="28829"/>
                  <a:pt x="32511" y="30911"/>
                </a:cubicBezTo>
                <a:cubicBezTo>
                  <a:pt x="30480" y="32994"/>
                  <a:pt x="26542" y="34035"/>
                  <a:pt x="20827" y="34035"/>
                </a:cubicBezTo>
                <a:cubicBezTo>
                  <a:pt x="15112" y="34035"/>
                  <a:pt x="11175" y="33032"/>
                  <a:pt x="9270" y="31026"/>
                </a:cubicBezTo>
                <a:cubicBezTo>
                  <a:pt x="7238" y="29006"/>
                  <a:pt x="6350" y="25476"/>
                  <a:pt x="6350" y="20421"/>
                </a:cubicBezTo>
                <a:cubicBezTo>
                  <a:pt x="6350" y="15138"/>
                  <a:pt x="7366" y="11468"/>
                  <a:pt x="9397" y="9423"/>
                </a:cubicBezTo>
                <a:cubicBezTo>
                  <a:pt x="11430" y="7378"/>
                  <a:pt x="15366" y="6350"/>
                  <a:pt x="21081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447673" y="5842482"/>
            <a:ext cx="42036" cy="40385"/>
          </a:xfrm>
          <a:custGeom>
            <a:avLst/>
            <a:gdLst>
              <a:gd name="connsiteX0" fmla="*/ 21082 w 42036"/>
              <a:gd name="connsiteY0" fmla="*/ 6350 h 40385"/>
              <a:gd name="connsiteX1" fmla="*/ 32638 w 42036"/>
              <a:gd name="connsiteY1" fmla="*/ 9309 h 40385"/>
              <a:gd name="connsiteX2" fmla="*/ 35687 w 42036"/>
              <a:gd name="connsiteY2" fmla="*/ 19964 h 40385"/>
              <a:gd name="connsiteX3" fmla="*/ 32638 w 42036"/>
              <a:gd name="connsiteY3" fmla="*/ 30911 h 40385"/>
              <a:gd name="connsiteX4" fmla="*/ 20955 w 42036"/>
              <a:gd name="connsiteY4" fmla="*/ 34035 h 40385"/>
              <a:gd name="connsiteX5" fmla="*/ 9271 w 42036"/>
              <a:gd name="connsiteY5" fmla="*/ 31026 h 40385"/>
              <a:gd name="connsiteX6" fmla="*/ 6350 w 42036"/>
              <a:gd name="connsiteY6" fmla="*/ 20421 h 40385"/>
              <a:gd name="connsiteX7" fmla="*/ 9398 w 42036"/>
              <a:gd name="connsiteY7" fmla="*/ 9423 h 40385"/>
              <a:gd name="connsiteX8" fmla="*/ 21082 w 42036"/>
              <a:gd name="connsiteY8" fmla="*/ 6350 h 403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2036" h="40385">
                <a:moveTo>
                  <a:pt x="21082" y="6350"/>
                </a:moveTo>
                <a:cubicBezTo>
                  <a:pt x="26797" y="6350"/>
                  <a:pt x="30734" y="7340"/>
                  <a:pt x="32638" y="9309"/>
                </a:cubicBezTo>
                <a:cubicBezTo>
                  <a:pt x="34671" y="11277"/>
                  <a:pt x="35687" y="14833"/>
                  <a:pt x="35687" y="19964"/>
                </a:cubicBezTo>
                <a:cubicBezTo>
                  <a:pt x="35687" y="25184"/>
                  <a:pt x="34671" y="28829"/>
                  <a:pt x="32638" y="30911"/>
                </a:cubicBezTo>
                <a:cubicBezTo>
                  <a:pt x="30480" y="32994"/>
                  <a:pt x="26669" y="34035"/>
                  <a:pt x="20955" y="34035"/>
                </a:cubicBezTo>
                <a:cubicBezTo>
                  <a:pt x="15240" y="34035"/>
                  <a:pt x="11302" y="33032"/>
                  <a:pt x="9271" y="31026"/>
                </a:cubicBezTo>
                <a:cubicBezTo>
                  <a:pt x="7238" y="29006"/>
                  <a:pt x="6350" y="25476"/>
                  <a:pt x="6350" y="20421"/>
                </a:cubicBezTo>
                <a:cubicBezTo>
                  <a:pt x="6350" y="15138"/>
                  <a:pt x="7366" y="11468"/>
                  <a:pt x="9398" y="9423"/>
                </a:cubicBezTo>
                <a:cubicBezTo>
                  <a:pt x="11557" y="7378"/>
                  <a:pt x="15366" y="6350"/>
                  <a:pt x="2108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604008" y="6184785"/>
            <a:ext cx="53594" cy="74091"/>
          </a:xfrm>
          <a:custGeom>
            <a:avLst/>
            <a:gdLst>
              <a:gd name="connsiteX0" fmla="*/ 26797 w 53594"/>
              <a:gd name="connsiteY0" fmla="*/ 6350 h 74091"/>
              <a:gd name="connsiteX1" fmla="*/ 6350 w 53594"/>
              <a:gd name="connsiteY1" fmla="*/ 67741 h 74091"/>
              <a:gd name="connsiteX2" fmla="*/ 47244 w 53594"/>
              <a:gd name="connsiteY2" fmla="*/ 67741 h 74091"/>
              <a:gd name="connsiteX3" fmla="*/ 26797 w 53594"/>
              <a:gd name="connsiteY3" fmla="*/ 6350 h 740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3594" h="74091">
                <a:moveTo>
                  <a:pt x="26797" y="6350"/>
                </a:moveTo>
                <a:lnTo>
                  <a:pt x="6350" y="67741"/>
                </a:lnTo>
                <a:lnTo>
                  <a:pt x="47244" y="67741"/>
                </a:lnTo>
                <a:lnTo>
                  <a:pt x="26797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470785" y="6179642"/>
            <a:ext cx="52705" cy="53670"/>
          </a:xfrm>
          <a:custGeom>
            <a:avLst/>
            <a:gdLst>
              <a:gd name="connsiteX0" fmla="*/ 6350 w 52705"/>
              <a:gd name="connsiteY0" fmla="*/ 6350 h 53670"/>
              <a:gd name="connsiteX1" fmla="*/ 6350 w 52705"/>
              <a:gd name="connsiteY1" fmla="*/ 47320 h 53670"/>
              <a:gd name="connsiteX2" fmla="*/ 21335 w 52705"/>
              <a:gd name="connsiteY2" fmla="*/ 47320 h 53670"/>
              <a:gd name="connsiteX3" fmla="*/ 32257 w 52705"/>
              <a:gd name="connsiteY3" fmla="*/ 45808 h 53670"/>
              <a:gd name="connsiteX4" fmla="*/ 40004 w 52705"/>
              <a:gd name="connsiteY4" fmla="*/ 41567 h 53670"/>
              <a:gd name="connsiteX5" fmla="*/ 44704 w 52705"/>
              <a:gd name="connsiteY5" fmla="*/ 35039 h 53670"/>
              <a:gd name="connsiteX6" fmla="*/ 46354 w 52705"/>
              <a:gd name="connsiteY6" fmla="*/ 26555 h 53670"/>
              <a:gd name="connsiteX7" fmla="*/ 43052 w 52705"/>
              <a:gd name="connsiteY7" fmla="*/ 14503 h 53670"/>
              <a:gd name="connsiteX8" fmla="*/ 32511 w 52705"/>
              <a:gd name="connsiteY8" fmla="*/ 7582 h 53670"/>
              <a:gd name="connsiteX9" fmla="*/ 27432 w 52705"/>
              <a:gd name="connsiteY9" fmla="*/ 6693 h 53670"/>
              <a:gd name="connsiteX10" fmla="*/ 19557 w 52705"/>
              <a:gd name="connsiteY10" fmla="*/ 6350 h 53670"/>
              <a:gd name="connsiteX11" fmla="*/ 6350 w 52705"/>
              <a:gd name="connsiteY11" fmla="*/ 6350 h 536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52705" h="53670">
                <a:moveTo>
                  <a:pt x="6350" y="6350"/>
                </a:moveTo>
                <a:lnTo>
                  <a:pt x="6350" y="47320"/>
                </a:lnTo>
                <a:lnTo>
                  <a:pt x="21335" y="47320"/>
                </a:lnTo>
                <a:cubicBezTo>
                  <a:pt x="25526" y="47320"/>
                  <a:pt x="29082" y="46812"/>
                  <a:pt x="32257" y="45808"/>
                </a:cubicBezTo>
                <a:cubicBezTo>
                  <a:pt x="35432" y="44805"/>
                  <a:pt x="37972" y="43395"/>
                  <a:pt x="40004" y="41567"/>
                </a:cubicBezTo>
                <a:cubicBezTo>
                  <a:pt x="42163" y="39751"/>
                  <a:pt x="43688" y="37566"/>
                  <a:pt x="44704" y="35039"/>
                </a:cubicBezTo>
                <a:cubicBezTo>
                  <a:pt x="45847" y="32511"/>
                  <a:pt x="46354" y="29679"/>
                  <a:pt x="46354" y="26555"/>
                </a:cubicBezTo>
                <a:cubicBezTo>
                  <a:pt x="46354" y="21793"/>
                  <a:pt x="45211" y="17779"/>
                  <a:pt x="43052" y="14503"/>
                </a:cubicBezTo>
                <a:cubicBezTo>
                  <a:pt x="40894" y="11226"/>
                  <a:pt x="37338" y="8928"/>
                  <a:pt x="32511" y="7582"/>
                </a:cubicBezTo>
                <a:cubicBezTo>
                  <a:pt x="30988" y="7213"/>
                  <a:pt x="29336" y="6908"/>
                  <a:pt x="27432" y="6693"/>
                </a:cubicBezTo>
                <a:cubicBezTo>
                  <a:pt x="25526" y="6464"/>
                  <a:pt x="22860" y="6350"/>
                  <a:pt x="19557" y="6350"/>
                </a:cubicBez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308479" y="6178753"/>
            <a:ext cx="87756" cy="113944"/>
          </a:xfrm>
          <a:custGeom>
            <a:avLst/>
            <a:gdLst>
              <a:gd name="connsiteX0" fmla="*/ 44322 w 87756"/>
              <a:gd name="connsiteY0" fmla="*/ 6350 h 113944"/>
              <a:gd name="connsiteX1" fmla="*/ 26161 w 87756"/>
              <a:gd name="connsiteY1" fmla="*/ 10426 h 113944"/>
              <a:gd name="connsiteX2" fmla="*/ 14477 w 87756"/>
              <a:gd name="connsiteY2" fmla="*/ 21310 h 113944"/>
              <a:gd name="connsiteX3" fmla="*/ 8127 w 87756"/>
              <a:gd name="connsiteY3" fmla="*/ 37211 h 113944"/>
              <a:gd name="connsiteX4" fmla="*/ 6350 w 87756"/>
              <a:gd name="connsiteY4" fmla="*/ 56464 h 113944"/>
              <a:gd name="connsiteX5" fmla="*/ 8127 w 87756"/>
              <a:gd name="connsiteY5" fmla="*/ 77736 h 113944"/>
              <a:gd name="connsiteX6" fmla="*/ 14097 w 87756"/>
              <a:gd name="connsiteY6" fmla="*/ 93865 h 113944"/>
              <a:gd name="connsiteX7" fmla="*/ 25526 w 87756"/>
              <a:gd name="connsiteY7" fmla="*/ 104076 h 113944"/>
              <a:gd name="connsiteX8" fmla="*/ 43560 w 87756"/>
              <a:gd name="connsiteY8" fmla="*/ 107594 h 113944"/>
              <a:gd name="connsiteX9" fmla="*/ 61594 w 87756"/>
              <a:gd name="connsiteY9" fmla="*/ 103568 h 113944"/>
              <a:gd name="connsiteX10" fmla="*/ 73278 w 87756"/>
              <a:gd name="connsiteY10" fmla="*/ 92633 h 113944"/>
              <a:gd name="connsiteX11" fmla="*/ 79628 w 87756"/>
              <a:gd name="connsiteY11" fmla="*/ 76505 h 113944"/>
              <a:gd name="connsiteX12" fmla="*/ 81406 w 87756"/>
              <a:gd name="connsiteY12" fmla="*/ 56908 h 113944"/>
              <a:gd name="connsiteX13" fmla="*/ 79628 w 87756"/>
              <a:gd name="connsiteY13" fmla="*/ 36207 h 113944"/>
              <a:gd name="connsiteX14" fmla="*/ 73532 w 87756"/>
              <a:gd name="connsiteY14" fmla="*/ 20243 h 113944"/>
              <a:gd name="connsiteX15" fmla="*/ 62102 w 87756"/>
              <a:gd name="connsiteY15" fmla="*/ 9982 h 113944"/>
              <a:gd name="connsiteX16" fmla="*/ 44322 w 87756"/>
              <a:gd name="connsiteY16" fmla="*/ 6350 h 1139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7756" h="113944">
                <a:moveTo>
                  <a:pt x="44322" y="6350"/>
                </a:moveTo>
                <a:cubicBezTo>
                  <a:pt x="37083" y="6350"/>
                  <a:pt x="30988" y="7708"/>
                  <a:pt x="26161" y="10426"/>
                </a:cubicBezTo>
                <a:cubicBezTo>
                  <a:pt x="21335" y="13144"/>
                  <a:pt x="17398" y="16764"/>
                  <a:pt x="14477" y="21310"/>
                </a:cubicBezTo>
                <a:cubicBezTo>
                  <a:pt x="11556" y="25844"/>
                  <a:pt x="9397" y="31153"/>
                  <a:pt x="8127" y="37211"/>
                </a:cubicBezTo>
                <a:cubicBezTo>
                  <a:pt x="6985" y="43281"/>
                  <a:pt x="6350" y="49695"/>
                  <a:pt x="6350" y="56464"/>
                </a:cubicBezTo>
                <a:cubicBezTo>
                  <a:pt x="6350" y="64351"/>
                  <a:pt x="6985" y="71450"/>
                  <a:pt x="8127" y="77736"/>
                </a:cubicBezTo>
                <a:cubicBezTo>
                  <a:pt x="9270" y="84023"/>
                  <a:pt x="11302" y="89395"/>
                  <a:pt x="14097" y="93865"/>
                </a:cubicBezTo>
                <a:cubicBezTo>
                  <a:pt x="17017" y="98323"/>
                  <a:pt x="20827" y="101727"/>
                  <a:pt x="25526" y="104076"/>
                </a:cubicBezTo>
                <a:cubicBezTo>
                  <a:pt x="30352" y="106413"/>
                  <a:pt x="36322" y="107594"/>
                  <a:pt x="43560" y="107594"/>
                </a:cubicBezTo>
                <a:cubicBezTo>
                  <a:pt x="50672" y="107594"/>
                  <a:pt x="56769" y="106248"/>
                  <a:pt x="61594" y="103568"/>
                </a:cubicBezTo>
                <a:cubicBezTo>
                  <a:pt x="66420" y="100888"/>
                  <a:pt x="70357" y="97244"/>
                  <a:pt x="73278" y="92633"/>
                </a:cubicBezTo>
                <a:cubicBezTo>
                  <a:pt x="76326" y="88023"/>
                  <a:pt x="78358" y="82639"/>
                  <a:pt x="79628" y="76505"/>
                </a:cubicBezTo>
                <a:cubicBezTo>
                  <a:pt x="80898" y="70370"/>
                  <a:pt x="81406" y="63830"/>
                  <a:pt x="81406" y="56908"/>
                </a:cubicBezTo>
                <a:cubicBezTo>
                  <a:pt x="81406" y="49326"/>
                  <a:pt x="80898" y="42417"/>
                  <a:pt x="79628" y="36207"/>
                </a:cubicBezTo>
                <a:cubicBezTo>
                  <a:pt x="78485" y="29997"/>
                  <a:pt x="76453" y="24676"/>
                  <a:pt x="73532" y="20243"/>
                </a:cubicBezTo>
                <a:cubicBezTo>
                  <a:pt x="70738" y="15824"/>
                  <a:pt x="66928" y="12395"/>
                  <a:pt x="62102" y="9982"/>
                </a:cubicBezTo>
                <a:cubicBezTo>
                  <a:pt x="57403" y="7556"/>
                  <a:pt x="51435" y="6350"/>
                  <a:pt x="4432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017520" y="6157214"/>
            <a:ext cx="98298" cy="157137"/>
          </a:xfrm>
          <a:custGeom>
            <a:avLst/>
            <a:gdLst>
              <a:gd name="connsiteX0" fmla="*/ 14985 w 98298"/>
              <a:gd name="connsiteY0" fmla="*/ 6350 h 157137"/>
              <a:gd name="connsiteX1" fmla="*/ 87122 w 98298"/>
              <a:gd name="connsiteY1" fmla="*/ 6350 h 157137"/>
              <a:gd name="connsiteX2" fmla="*/ 88900 w 98298"/>
              <a:gd name="connsiteY2" fmla="*/ 6908 h 157137"/>
              <a:gd name="connsiteX3" fmla="*/ 90297 w 98298"/>
              <a:gd name="connsiteY3" fmla="*/ 8864 h 157137"/>
              <a:gd name="connsiteX4" fmla="*/ 91058 w 98298"/>
              <a:gd name="connsiteY4" fmla="*/ 12433 h 157137"/>
              <a:gd name="connsiteX5" fmla="*/ 91439 w 98298"/>
              <a:gd name="connsiteY5" fmla="*/ 17957 h 157137"/>
              <a:gd name="connsiteX6" fmla="*/ 91058 w 98298"/>
              <a:gd name="connsiteY6" fmla="*/ 23253 h 157137"/>
              <a:gd name="connsiteX7" fmla="*/ 90297 w 98298"/>
              <a:gd name="connsiteY7" fmla="*/ 26771 h 157137"/>
              <a:gd name="connsiteX8" fmla="*/ 88900 w 98298"/>
              <a:gd name="connsiteY8" fmla="*/ 28727 h 157137"/>
              <a:gd name="connsiteX9" fmla="*/ 87122 w 98298"/>
              <a:gd name="connsiteY9" fmla="*/ 29336 h 157137"/>
              <a:gd name="connsiteX10" fmla="*/ 35559 w 98298"/>
              <a:gd name="connsiteY10" fmla="*/ 29336 h 157137"/>
              <a:gd name="connsiteX11" fmla="*/ 35559 w 98298"/>
              <a:gd name="connsiteY11" fmla="*/ 64617 h 157137"/>
              <a:gd name="connsiteX12" fmla="*/ 79247 w 98298"/>
              <a:gd name="connsiteY12" fmla="*/ 64617 h 157137"/>
              <a:gd name="connsiteX13" fmla="*/ 81025 w 98298"/>
              <a:gd name="connsiteY13" fmla="*/ 65227 h 157137"/>
              <a:gd name="connsiteX14" fmla="*/ 82422 w 98298"/>
              <a:gd name="connsiteY14" fmla="*/ 67119 h 157137"/>
              <a:gd name="connsiteX15" fmla="*/ 83311 w 98298"/>
              <a:gd name="connsiteY15" fmla="*/ 70586 h 157137"/>
              <a:gd name="connsiteX16" fmla="*/ 83565 w 98298"/>
              <a:gd name="connsiteY16" fmla="*/ 75882 h 157137"/>
              <a:gd name="connsiteX17" fmla="*/ 83311 w 98298"/>
              <a:gd name="connsiteY17" fmla="*/ 81241 h 157137"/>
              <a:gd name="connsiteX18" fmla="*/ 82422 w 98298"/>
              <a:gd name="connsiteY18" fmla="*/ 84645 h 157137"/>
              <a:gd name="connsiteX19" fmla="*/ 81025 w 98298"/>
              <a:gd name="connsiteY19" fmla="*/ 86486 h 157137"/>
              <a:gd name="connsiteX20" fmla="*/ 79247 w 98298"/>
              <a:gd name="connsiteY20" fmla="*/ 87045 h 157137"/>
              <a:gd name="connsiteX21" fmla="*/ 35559 w 98298"/>
              <a:gd name="connsiteY21" fmla="*/ 87045 h 157137"/>
              <a:gd name="connsiteX22" fmla="*/ 35559 w 98298"/>
              <a:gd name="connsiteY22" fmla="*/ 127787 h 157137"/>
              <a:gd name="connsiteX23" fmla="*/ 87629 w 98298"/>
              <a:gd name="connsiteY23" fmla="*/ 127787 h 157137"/>
              <a:gd name="connsiteX24" fmla="*/ 89407 w 98298"/>
              <a:gd name="connsiteY24" fmla="*/ 128409 h 157137"/>
              <a:gd name="connsiteX25" fmla="*/ 90804 w 98298"/>
              <a:gd name="connsiteY25" fmla="*/ 130352 h 157137"/>
              <a:gd name="connsiteX26" fmla="*/ 91694 w 98298"/>
              <a:gd name="connsiteY26" fmla="*/ 133870 h 157137"/>
              <a:gd name="connsiteX27" fmla="*/ 91947 w 98298"/>
              <a:gd name="connsiteY27" fmla="*/ 139293 h 157137"/>
              <a:gd name="connsiteX28" fmla="*/ 91694 w 98298"/>
              <a:gd name="connsiteY28" fmla="*/ 144703 h 157137"/>
              <a:gd name="connsiteX29" fmla="*/ 90804 w 98298"/>
              <a:gd name="connsiteY29" fmla="*/ 148221 h 157137"/>
              <a:gd name="connsiteX30" fmla="*/ 89407 w 98298"/>
              <a:gd name="connsiteY30" fmla="*/ 150164 h 157137"/>
              <a:gd name="connsiteX31" fmla="*/ 87629 w 98298"/>
              <a:gd name="connsiteY31" fmla="*/ 150786 h 157137"/>
              <a:gd name="connsiteX32" fmla="*/ 14985 w 98298"/>
              <a:gd name="connsiteY32" fmla="*/ 150786 h 157137"/>
              <a:gd name="connsiteX33" fmla="*/ 8889 w 98298"/>
              <a:gd name="connsiteY33" fmla="*/ 148602 h 157137"/>
              <a:gd name="connsiteX34" fmla="*/ 6350 w 98298"/>
              <a:gd name="connsiteY34" fmla="*/ 141516 h 157137"/>
              <a:gd name="connsiteX35" fmla="*/ 6350 w 98298"/>
              <a:gd name="connsiteY35" fmla="*/ 15608 h 157137"/>
              <a:gd name="connsiteX36" fmla="*/ 8889 w 98298"/>
              <a:gd name="connsiteY36" fmla="*/ 8521 h 157137"/>
              <a:gd name="connsiteX37" fmla="*/ 14985 w 98298"/>
              <a:gd name="connsiteY37" fmla="*/ 6350 h 1571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</a:cxnLst>
            <a:rect l="l" t="t" r="r" b="b"/>
            <a:pathLst>
              <a:path w="98298" h="157137">
                <a:moveTo>
                  <a:pt x="14985" y="6350"/>
                </a:moveTo>
                <a:lnTo>
                  <a:pt x="87122" y="6350"/>
                </a:lnTo>
                <a:cubicBezTo>
                  <a:pt x="87756" y="6350"/>
                  <a:pt x="88391" y="6527"/>
                  <a:pt x="88900" y="6908"/>
                </a:cubicBezTo>
                <a:cubicBezTo>
                  <a:pt x="89407" y="7277"/>
                  <a:pt x="89915" y="7924"/>
                  <a:pt x="90297" y="8864"/>
                </a:cubicBezTo>
                <a:cubicBezTo>
                  <a:pt x="90677" y="9791"/>
                  <a:pt x="90931" y="10985"/>
                  <a:pt x="91058" y="12433"/>
                </a:cubicBezTo>
                <a:cubicBezTo>
                  <a:pt x="91312" y="13880"/>
                  <a:pt x="91439" y="15722"/>
                  <a:pt x="91439" y="17957"/>
                </a:cubicBezTo>
                <a:cubicBezTo>
                  <a:pt x="91439" y="20040"/>
                  <a:pt x="91312" y="21805"/>
                  <a:pt x="91058" y="23253"/>
                </a:cubicBezTo>
                <a:cubicBezTo>
                  <a:pt x="90931" y="24713"/>
                  <a:pt x="90677" y="25882"/>
                  <a:pt x="90297" y="26771"/>
                </a:cubicBezTo>
                <a:cubicBezTo>
                  <a:pt x="89915" y="27660"/>
                  <a:pt x="89407" y="28320"/>
                  <a:pt x="88900" y="28727"/>
                </a:cubicBezTo>
                <a:cubicBezTo>
                  <a:pt x="88391" y="29133"/>
                  <a:pt x="87756" y="29336"/>
                  <a:pt x="87122" y="29336"/>
                </a:cubicBezTo>
                <a:lnTo>
                  <a:pt x="35559" y="29336"/>
                </a:lnTo>
                <a:lnTo>
                  <a:pt x="35559" y="64617"/>
                </a:lnTo>
                <a:lnTo>
                  <a:pt x="79247" y="64617"/>
                </a:lnTo>
                <a:cubicBezTo>
                  <a:pt x="79882" y="64617"/>
                  <a:pt x="80517" y="64820"/>
                  <a:pt x="81025" y="65227"/>
                </a:cubicBezTo>
                <a:cubicBezTo>
                  <a:pt x="81660" y="65633"/>
                  <a:pt x="82041" y="66268"/>
                  <a:pt x="82422" y="67119"/>
                </a:cubicBezTo>
                <a:cubicBezTo>
                  <a:pt x="82803" y="67983"/>
                  <a:pt x="83057" y="69138"/>
                  <a:pt x="83311" y="70586"/>
                </a:cubicBezTo>
                <a:cubicBezTo>
                  <a:pt x="83438" y="72034"/>
                  <a:pt x="83565" y="73799"/>
                  <a:pt x="83565" y="75882"/>
                </a:cubicBezTo>
                <a:cubicBezTo>
                  <a:pt x="83565" y="78041"/>
                  <a:pt x="83438" y="79831"/>
                  <a:pt x="83311" y="81241"/>
                </a:cubicBezTo>
                <a:cubicBezTo>
                  <a:pt x="83057" y="82664"/>
                  <a:pt x="82803" y="83794"/>
                  <a:pt x="82422" y="84645"/>
                </a:cubicBezTo>
                <a:cubicBezTo>
                  <a:pt x="82041" y="85509"/>
                  <a:pt x="81660" y="86118"/>
                  <a:pt x="81025" y="86486"/>
                </a:cubicBezTo>
                <a:cubicBezTo>
                  <a:pt x="80517" y="86867"/>
                  <a:pt x="79882" y="87045"/>
                  <a:pt x="79247" y="87045"/>
                </a:cubicBezTo>
                <a:lnTo>
                  <a:pt x="35559" y="87045"/>
                </a:lnTo>
                <a:lnTo>
                  <a:pt x="35559" y="127787"/>
                </a:lnTo>
                <a:lnTo>
                  <a:pt x="87629" y="127787"/>
                </a:lnTo>
                <a:cubicBezTo>
                  <a:pt x="88264" y="127787"/>
                  <a:pt x="88900" y="127990"/>
                  <a:pt x="89407" y="128409"/>
                </a:cubicBezTo>
                <a:cubicBezTo>
                  <a:pt x="90042" y="128816"/>
                  <a:pt x="90423" y="129463"/>
                  <a:pt x="90804" y="130352"/>
                </a:cubicBezTo>
                <a:cubicBezTo>
                  <a:pt x="91185" y="131254"/>
                  <a:pt x="91439" y="132422"/>
                  <a:pt x="91694" y="133870"/>
                </a:cubicBezTo>
                <a:cubicBezTo>
                  <a:pt x="91820" y="135331"/>
                  <a:pt x="91947" y="137134"/>
                  <a:pt x="91947" y="139293"/>
                </a:cubicBezTo>
                <a:cubicBezTo>
                  <a:pt x="91947" y="141439"/>
                  <a:pt x="91820" y="143255"/>
                  <a:pt x="91694" y="144703"/>
                </a:cubicBezTo>
                <a:cubicBezTo>
                  <a:pt x="91439" y="146151"/>
                  <a:pt x="91185" y="147320"/>
                  <a:pt x="90804" y="148221"/>
                </a:cubicBezTo>
                <a:cubicBezTo>
                  <a:pt x="90423" y="149110"/>
                  <a:pt x="90042" y="149758"/>
                  <a:pt x="89407" y="150164"/>
                </a:cubicBezTo>
                <a:cubicBezTo>
                  <a:pt x="88900" y="150583"/>
                  <a:pt x="88264" y="150786"/>
                  <a:pt x="87629" y="150786"/>
                </a:cubicBezTo>
                <a:lnTo>
                  <a:pt x="14985" y="150786"/>
                </a:lnTo>
                <a:cubicBezTo>
                  <a:pt x="12572" y="150786"/>
                  <a:pt x="10540" y="150062"/>
                  <a:pt x="8889" y="148602"/>
                </a:cubicBezTo>
                <a:cubicBezTo>
                  <a:pt x="7111" y="147154"/>
                  <a:pt x="6350" y="144792"/>
                  <a:pt x="6350" y="141516"/>
                </a:cubicBezTo>
                <a:lnTo>
                  <a:pt x="6350" y="15608"/>
                </a:lnTo>
                <a:cubicBezTo>
                  <a:pt x="6350" y="12331"/>
                  <a:pt x="7111" y="9969"/>
                  <a:pt x="8889" y="8521"/>
                </a:cubicBezTo>
                <a:cubicBezTo>
                  <a:pt x="10540" y="7073"/>
                  <a:pt x="12572" y="6350"/>
                  <a:pt x="14985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441448" y="6157214"/>
            <a:ext cx="119888" cy="157810"/>
          </a:xfrm>
          <a:custGeom>
            <a:avLst/>
            <a:gdLst>
              <a:gd name="connsiteX0" fmla="*/ 14985 w 119888"/>
              <a:gd name="connsiteY0" fmla="*/ 6350 h 157810"/>
              <a:gd name="connsiteX1" fmla="*/ 52450 w 119888"/>
              <a:gd name="connsiteY1" fmla="*/ 6350 h 157810"/>
              <a:gd name="connsiteX2" fmla="*/ 61848 w 119888"/>
              <a:gd name="connsiteY2" fmla="*/ 6565 h 157810"/>
              <a:gd name="connsiteX3" fmla="*/ 68452 w 119888"/>
              <a:gd name="connsiteY3" fmla="*/ 7124 h 157810"/>
              <a:gd name="connsiteX4" fmla="*/ 84200 w 119888"/>
              <a:gd name="connsiteY4" fmla="*/ 11366 h 157810"/>
              <a:gd name="connsiteX5" fmla="*/ 96011 w 119888"/>
              <a:gd name="connsiteY5" fmla="*/ 19240 h 157810"/>
              <a:gd name="connsiteX6" fmla="*/ 103504 w 119888"/>
              <a:gd name="connsiteY6" fmla="*/ 30733 h 157810"/>
              <a:gd name="connsiteX7" fmla="*/ 106044 w 119888"/>
              <a:gd name="connsiteY7" fmla="*/ 45973 h 157810"/>
              <a:gd name="connsiteX8" fmla="*/ 104139 w 119888"/>
              <a:gd name="connsiteY8" fmla="*/ 59194 h 157810"/>
              <a:gd name="connsiteX9" fmla="*/ 98805 w 119888"/>
              <a:gd name="connsiteY9" fmla="*/ 69862 h 157810"/>
              <a:gd name="connsiteX10" fmla="*/ 89916 w 119888"/>
              <a:gd name="connsiteY10" fmla="*/ 78003 h 157810"/>
              <a:gd name="connsiteX11" fmla="*/ 77977 w 119888"/>
              <a:gd name="connsiteY11" fmla="*/ 83591 h 157810"/>
              <a:gd name="connsiteX12" fmla="*/ 84073 w 119888"/>
              <a:gd name="connsiteY12" fmla="*/ 87388 h 157810"/>
              <a:gd name="connsiteX13" fmla="*/ 89407 w 119888"/>
              <a:gd name="connsiteY13" fmla="*/ 92798 h 157810"/>
              <a:gd name="connsiteX14" fmla="*/ 94233 w 119888"/>
              <a:gd name="connsiteY14" fmla="*/ 100050 h 157810"/>
              <a:gd name="connsiteX15" fmla="*/ 98551 w 119888"/>
              <a:gd name="connsiteY15" fmla="*/ 109258 h 157810"/>
              <a:gd name="connsiteX16" fmla="*/ 110744 w 119888"/>
              <a:gd name="connsiteY16" fmla="*/ 137718 h 157810"/>
              <a:gd name="connsiteX17" fmla="*/ 112902 w 119888"/>
              <a:gd name="connsiteY17" fmla="*/ 143916 h 157810"/>
              <a:gd name="connsiteX18" fmla="*/ 113537 w 119888"/>
              <a:gd name="connsiteY18" fmla="*/ 146989 h 157810"/>
              <a:gd name="connsiteX19" fmla="*/ 113029 w 119888"/>
              <a:gd name="connsiteY19" fmla="*/ 149059 h 157810"/>
              <a:gd name="connsiteX20" fmla="*/ 110870 w 119888"/>
              <a:gd name="connsiteY20" fmla="*/ 150443 h 157810"/>
              <a:gd name="connsiteX21" fmla="*/ 106044 w 119888"/>
              <a:gd name="connsiteY21" fmla="*/ 151231 h 157810"/>
              <a:gd name="connsiteX22" fmla="*/ 97154 w 119888"/>
              <a:gd name="connsiteY22" fmla="*/ 151460 h 157810"/>
              <a:gd name="connsiteX23" fmla="*/ 89661 w 119888"/>
              <a:gd name="connsiteY23" fmla="*/ 151231 h 157810"/>
              <a:gd name="connsiteX24" fmla="*/ 85344 w 119888"/>
              <a:gd name="connsiteY24" fmla="*/ 150393 h 157810"/>
              <a:gd name="connsiteX25" fmla="*/ 83057 w 119888"/>
              <a:gd name="connsiteY25" fmla="*/ 148831 h 157810"/>
              <a:gd name="connsiteX26" fmla="*/ 81914 w 119888"/>
              <a:gd name="connsiteY26" fmla="*/ 146545 h 157810"/>
              <a:gd name="connsiteX27" fmla="*/ 68960 w 119888"/>
              <a:gd name="connsiteY27" fmla="*/ 114287 h 157810"/>
              <a:gd name="connsiteX28" fmla="*/ 64388 w 119888"/>
              <a:gd name="connsiteY28" fmla="*/ 104571 h 157810"/>
              <a:gd name="connsiteX29" fmla="*/ 59435 w 119888"/>
              <a:gd name="connsiteY29" fmla="*/ 97485 h 157810"/>
              <a:gd name="connsiteX30" fmla="*/ 53085 w 119888"/>
              <a:gd name="connsiteY30" fmla="*/ 93192 h 157810"/>
              <a:gd name="connsiteX31" fmla="*/ 44830 w 119888"/>
              <a:gd name="connsiteY31" fmla="*/ 91732 h 157810"/>
              <a:gd name="connsiteX32" fmla="*/ 35686 w 119888"/>
              <a:gd name="connsiteY32" fmla="*/ 91732 h 157810"/>
              <a:gd name="connsiteX33" fmla="*/ 35686 w 119888"/>
              <a:gd name="connsiteY33" fmla="*/ 146761 h 157810"/>
              <a:gd name="connsiteX34" fmla="*/ 34925 w 119888"/>
              <a:gd name="connsiteY34" fmla="*/ 148780 h 157810"/>
              <a:gd name="connsiteX35" fmla="*/ 32511 w 119888"/>
              <a:gd name="connsiteY35" fmla="*/ 150228 h 157810"/>
              <a:gd name="connsiteX36" fmla="*/ 28066 w 119888"/>
              <a:gd name="connsiteY36" fmla="*/ 151117 h 157810"/>
              <a:gd name="connsiteX37" fmla="*/ 20954 w 119888"/>
              <a:gd name="connsiteY37" fmla="*/ 151460 h 157810"/>
              <a:gd name="connsiteX38" fmla="*/ 13842 w 119888"/>
              <a:gd name="connsiteY38" fmla="*/ 151117 h 157810"/>
              <a:gd name="connsiteX39" fmla="*/ 9397 w 119888"/>
              <a:gd name="connsiteY39" fmla="*/ 150228 h 157810"/>
              <a:gd name="connsiteX40" fmla="*/ 6984 w 119888"/>
              <a:gd name="connsiteY40" fmla="*/ 148780 h 157810"/>
              <a:gd name="connsiteX41" fmla="*/ 6350 w 119888"/>
              <a:gd name="connsiteY41" fmla="*/ 146761 h 157810"/>
              <a:gd name="connsiteX42" fmla="*/ 6350 w 119888"/>
              <a:gd name="connsiteY42" fmla="*/ 15608 h 157810"/>
              <a:gd name="connsiteX43" fmla="*/ 8889 w 119888"/>
              <a:gd name="connsiteY43" fmla="*/ 8521 h 157810"/>
              <a:gd name="connsiteX44" fmla="*/ 14985 w 119888"/>
              <a:gd name="connsiteY44" fmla="*/ 6350 h 1578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</a:cxnLst>
            <a:rect l="l" t="t" r="r" b="b"/>
            <a:pathLst>
              <a:path w="119888" h="157810">
                <a:moveTo>
                  <a:pt x="14985" y="6350"/>
                </a:moveTo>
                <a:lnTo>
                  <a:pt x="52450" y="6350"/>
                </a:lnTo>
                <a:cubicBezTo>
                  <a:pt x="56260" y="6350"/>
                  <a:pt x="59308" y="6425"/>
                  <a:pt x="61848" y="6565"/>
                </a:cubicBezTo>
                <a:cubicBezTo>
                  <a:pt x="64261" y="6718"/>
                  <a:pt x="66547" y="6908"/>
                  <a:pt x="68452" y="7124"/>
                </a:cubicBezTo>
                <a:cubicBezTo>
                  <a:pt x="74294" y="7950"/>
                  <a:pt x="79501" y="9359"/>
                  <a:pt x="84200" y="11366"/>
                </a:cubicBezTo>
                <a:cubicBezTo>
                  <a:pt x="88900" y="13372"/>
                  <a:pt x="92836" y="16001"/>
                  <a:pt x="96011" y="19240"/>
                </a:cubicBezTo>
                <a:cubicBezTo>
                  <a:pt x="99313" y="22478"/>
                  <a:pt x="101726" y="26314"/>
                  <a:pt x="103504" y="30733"/>
                </a:cubicBezTo>
                <a:cubicBezTo>
                  <a:pt x="105155" y="35166"/>
                  <a:pt x="106044" y="40246"/>
                  <a:pt x="106044" y="45973"/>
                </a:cubicBezTo>
                <a:cubicBezTo>
                  <a:pt x="106044" y="50812"/>
                  <a:pt x="105409" y="55219"/>
                  <a:pt x="104139" y="59194"/>
                </a:cubicBezTo>
                <a:cubicBezTo>
                  <a:pt x="102997" y="63182"/>
                  <a:pt x="101091" y="66738"/>
                  <a:pt x="98805" y="69862"/>
                </a:cubicBezTo>
                <a:cubicBezTo>
                  <a:pt x="96392" y="72986"/>
                  <a:pt x="93472" y="75704"/>
                  <a:pt x="89916" y="78003"/>
                </a:cubicBezTo>
                <a:cubicBezTo>
                  <a:pt x="86486" y="80314"/>
                  <a:pt x="82422" y="82169"/>
                  <a:pt x="77977" y="83591"/>
                </a:cubicBezTo>
                <a:cubicBezTo>
                  <a:pt x="80136" y="84632"/>
                  <a:pt x="82169" y="85890"/>
                  <a:pt x="84073" y="87388"/>
                </a:cubicBezTo>
                <a:cubicBezTo>
                  <a:pt x="85978" y="88874"/>
                  <a:pt x="87756" y="90677"/>
                  <a:pt x="89407" y="92798"/>
                </a:cubicBezTo>
                <a:cubicBezTo>
                  <a:pt x="91058" y="94919"/>
                  <a:pt x="92709" y="97332"/>
                  <a:pt x="94233" y="100050"/>
                </a:cubicBezTo>
                <a:cubicBezTo>
                  <a:pt x="95630" y="102768"/>
                  <a:pt x="97154" y="105841"/>
                  <a:pt x="98551" y="109258"/>
                </a:cubicBezTo>
                <a:lnTo>
                  <a:pt x="110744" y="137718"/>
                </a:lnTo>
                <a:cubicBezTo>
                  <a:pt x="111759" y="140550"/>
                  <a:pt x="112522" y="142620"/>
                  <a:pt x="112902" y="143916"/>
                </a:cubicBezTo>
                <a:cubicBezTo>
                  <a:pt x="113283" y="145224"/>
                  <a:pt x="113537" y="146240"/>
                  <a:pt x="113537" y="146989"/>
                </a:cubicBezTo>
                <a:cubicBezTo>
                  <a:pt x="113537" y="147802"/>
                  <a:pt x="113283" y="148501"/>
                  <a:pt x="113029" y="149059"/>
                </a:cubicBezTo>
                <a:cubicBezTo>
                  <a:pt x="112775" y="149618"/>
                  <a:pt x="112013" y="150075"/>
                  <a:pt x="110870" y="150443"/>
                </a:cubicBezTo>
                <a:cubicBezTo>
                  <a:pt x="109854" y="150825"/>
                  <a:pt x="108203" y="151079"/>
                  <a:pt x="106044" y="151231"/>
                </a:cubicBezTo>
                <a:cubicBezTo>
                  <a:pt x="103885" y="151383"/>
                  <a:pt x="100964" y="151460"/>
                  <a:pt x="97154" y="151460"/>
                </a:cubicBezTo>
                <a:cubicBezTo>
                  <a:pt x="94106" y="151460"/>
                  <a:pt x="91566" y="151383"/>
                  <a:pt x="89661" y="151231"/>
                </a:cubicBezTo>
                <a:cubicBezTo>
                  <a:pt x="87883" y="151079"/>
                  <a:pt x="86359" y="150799"/>
                  <a:pt x="85344" y="150393"/>
                </a:cubicBezTo>
                <a:cubicBezTo>
                  <a:pt x="84200" y="149986"/>
                  <a:pt x="83438" y="149466"/>
                  <a:pt x="83057" y="148831"/>
                </a:cubicBezTo>
                <a:cubicBezTo>
                  <a:pt x="82550" y="148196"/>
                  <a:pt x="82169" y="147434"/>
                  <a:pt x="81914" y="146545"/>
                </a:cubicBezTo>
                <a:lnTo>
                  <a:pt x="68960" y="114287"/>
                </a:lnTo>
                <a:cubicBezTo>
                  <a:pt x="67436" y="110642"/>
                  <a:pt x="65912" y="107403"/>
                  <a:pt x="64388" y="104571"/>
                </a:cubicBezTo>
                <a:cubicBezTo>
                  <a:pt x="62864" y="101739"/>
                  <a:pt x="61213" y="99377"/>
                  <a:pt x="59435" y="97485"/>
                </a:cubicBezTo>
                <a:cubicBezTo>
                  <a:pt x="57530" y="95592"/>
                  <a:pt x="55498" y="94157"/>
                  <a:pt x="53085" y="93192"/>
                </a:cubicBezTo>
                <a:cubicBezTo>
                  <a:pt x="50672" y="92214"/>
                  <a:pt x="48005" y="91732"/>
                  <a:pt x="44830" y="91732"/>
                </a:cubicBezTo>
                <a:lnTo>
                  <a:pt x="35686" y="91732"/>
                </a:lnTo>
                <a:lnTo>
                  <a:pt x="35686" y="146761"/>
                </a:lnTo>
                <a:cubicBezTo>
                  <a:pt x="35686" y="147510"/>
                  <a:pt x="35432" y="148183"/>
                  <a:pt x="34925" y="148780"/>
                </a:cubicBezTo>
                <a:cubicBezTo>
                  <a:pt x="34544" y="149364"/>
                  <a:pt x="33654" y="149859"/>
                  <a:pt x="32511" y="150228"/>
                </a:cubicBezTo>
                <a:cubicBezTo>
                  <a:pt x="31495" y="150596"/>
                  <a:pt x="29972" y="150901"/>
                  <a:pt x="28066" y="151117"/>
                </a:cubicBezTo>
                <a:cubicBezTo>
                  <a:pt x="26288" y="151345"/>
                  <a:pt x="23875" y="151460"/>
                  <a:pt x="20954" y="151460"/>
                </a:cubicBezTo>
                <a:cubicBezTo>
                  <a:pt x="18160" y="151460"/>
                  <a:pt x="15747" y="151345"/>
                  <a:pt x="13842" y="151117"/>
                </a:cubicBezTo>
                <a:cubicBezTo>
                  <a:pt x="11937" y="150901"/>
                  <a:pt x="10413" y="150596"/>
                  <a:pt x="9397" y="150228"/>
                </a:cubicBezTo>
                <a:cubicBezTo>
                  <a:pt x="8254" y="149859"/>
                  <a:pt x="7492" y="149364"/>
                  <a:pt x="6984" y="148780"/>
                </a:cubicBezTo>
                <a:cubicBezTo>
                  <a:pt x="6603" y="148183"/>
                  <a:pt x="6350" y="147510"/>
                  <a:pt x="6350" y="146761"/>
                </a:cubicBezTo>
                <a:lnTo>
                  <a:pt x="6350" y="15608"/>
                </a:lnTo>
                <a:cubicBezTo>
                  <a:pt x="6350" y="12331"/>
                  <a:pt x="7111" y="9969"/>
                  <a:pt x="8889" y="8521"/>
                </a:cubicBezTo>
                <a:cubicBezTo>
                  <a:pt x="10541" y="7073"/>
                  <a:pt x="12572" y="6350"/>
                  <a:pt x="14985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714244" y="6156769"/>
            <a:ext cx="131826" cy="158254"/>
          </a:xfrm>
          <a:custGeom>
            <a:avLst/>
            <a:gdLst>
              <a:gd name="connsiteX0" fmla="*/ 112648 w 131826"/>
              <a:gd name="connsiteY0" fmla="*/ 6350 h 158254"/>
              <a:gd name="connsiteX1" fmla="*/ 118998 w 131826"/>
              <a:gd name="connsiteY1" fmla="*/ 6629 h 158254"/>
              <a:gd name="connsiteX2" fmla="*/ 122935 w 131826"/>
              <a:gd name="connsiteY2" fmla="*/ 7569 h 158254"/>
              <a:gd name="connsiteX3" fmla="*/ 124841 w 131826"/>
              <a:gd name="connsiteY3" fmla="*/ 9131 h 158254"/>
              <a:gd name="connsiteX4" fmla="*/ 125476 w 131826"/>
              <a:gd name="connsiteY4" fmla="*/ 11150 h 158254"/>
              <a:gd name="connsiteX5" fmla="*/ 125476 w 131826"/>
              <a:gd name="connsiteY5" fmla="*/ 140957 h 158254"/>
              <a:gd name="connsiteX6" fmla="*/ 124586 w 131826"/>
              <a:gd name="connsiteY6" fmla="*/ 145541 h 158254"/>
              <a:gd name="connsiteX7" fmla="*/ 122173 w 131826"/>
              <a:gd name="connsiteY7" fmla="*/ 148882 h 158254"/>
              <a:gd name="connsiteX8" fmla="*/ 118617 w 131826"/>
              <a:gd name="connsiteY8" fmla="*/ 150837 h 158254"/>
              <a:gd name="connsiteX9" fmla="*/ 114426 w 131826"/>
              <a:gd name="connsiteY9" fmla="*/ 151447 h 158254"/>
              <a:gd name="connsiteX10" fmla="*/ 101854 w 131826"/>
              <a:gd name="connsiteY10" fmla="*/ 151447 h 158254"/>
              <a:gd name="connsiteX11" fmla="*/ 95123 w 131826"/>
              <a:gd name="connsiteY11" fmla="*/ 150672 h 158254"/>
              <a:gd name="connsiteX12" fmla="*/ 89916 w 131826"/>
              <a:gd name="connsiteY12" fmla="*/ 147827 h 158254"/>
              <a:gd name="connsiteX13" fmla="*/ 85216 w 131826"/>
              <a:gd name="connsiteY13" fmla="*/ 142239 h 158254"/>
              <a:gd name="connsiteX14" fmla="*/ 80263 w 131826"/>
              <a:gd name="connsiteY14" fmla="*/ 133146 h 158254"/>
              <a:gd name="connsiteX15" fmla="*/ 44323 w 131826"/>
              <a:gd name="connsiteY15" fmla="*/ 65620 h 158254"/>
              <a:gd name="connsiteX16" fmla="*/ 37973 w 131826"/>
              <a:gd name="connsiteY16" fmla="*/ 52616 h 158254"/>
              <a:gd name="connsiteX17" fmla="*/ 32130 w 131826"/>
              <a:gd name="connsiteY17" fmla="*/ 39052 h 158254"/>
              <a:gd name="connsiteX18" fmla="*/ 31876 w 131826"/>
              <a:gd name="connsiteY18" fmla="*/ 39052 h 158254"/>
              <a:gd name="connsiteX19" fmla="*/ 32511 w 131826"/>
              <a:gd name="connsiteY19" fmla="*/ 55067 h 158254"/>
              <a:gd name="connsiteX20" fmla="*/ 32766 w 131826"/>
              <a:gd name="connsiteY20" fmla="*/ 71526 h 158254"/>
              <a:gd name="connsiteX21" fmla="*/ 32766 w 131826"/>
              <a:gd name="connsiteY21" fmla="*/ 147104 h 158254"/>
              <a:gd name="connsiteX22" fmla="*/ 32130 w 131826"/>
              <a:gd name="connsiteY22" fmla="*/ 149110 h 158254"/>
              <a:gd name="connsiteX23" fmla="*/ 30098 w 131826"/>
              <a:gd name="connsiteY23" fmla="*/ 150609 h 158254"/>
              <a:gd name="connsiteX24" fmla="*/ 26035 w 131826"/>
              <a:gd name="connsiteY24" fmla="*/ 151561 h 158254"/>
              <a:gd name="connsiteX25" fmla="*/ 19430 w 131826"/>
              <a:gd name="connsiteY25" fmla="*/ 151904 h 158254"/>
              <a:gd name="connsiteX26" fmla="*/ 12954 w 131826"/>
              <a:gd name="connsiteY26" fmla="*/ 151561 h 158254"/>
              <a:gd name="connsiteX27" fmla="*/ 8889 w 131826"/>
              <a:gd name="connsiteY27" fmla="*/ 150609 h 158254"/>
              <a:gd name="connsiteX28" fmla="*/ 6857 w 131826"/>
              <a:gd name="connsiteY28" fmla="*/ 149110 h 158254"/>
              <a:gd name="connsiteX29" fmla="*/ 6350 w 131826"/>
              <a:gd name="connsiteY29" fmla="*/ 147104 h 158254"/>
              <a:gd name="connsiteX30" fmla="*/ 6350 w 131826"/>
              <a:gd name="connsiteY30" fmla="*/ 17284 h 158254"/>
              <a:gd name="connsiteX31" fmla="*/ 9398 w 131826"/>
              <a:gd name="connsiteY31" fmla="*/ 9410 h 158254"/>
              <a:gd name="connsiteX32" fmla="*/ 16891 w 131826"/>
              <a:gd name="connsiteY32" fmla="*/ 6794 h 158254"/>
              <a:gd name="connsiteX33" fmla="*/ 32638 w 131826"/>
              <a:gd name="connsiteY33" fmla="*/ 6794 h 158254"/>
              <a:gd name="connsiteX34" fmla="*/ 39877 w 131826"/>
              <a:gd name="connsiteY34" fmla="*/ 7518 h 158254"/>
              <a:gd name="connsiteX35" fmla="*/ 44957 w 131826"/>
              <a:gd name="connsiteY35" fmla="*/ 9918 h 158254"/>
              <a:gd name="connsiteX36" fmla="*/ 49276 w 131826"/>
              <a:gd name="connsiteY36" fmla="*/ 14554 h 158254"/>
              <a:gd name="connsiteX37" fmla="*/ 53466 w 131826"/>
              <a:gd name="connsiteY37" fmla="*/ 21856 h 158254"/>
              <a:gd name="connsiteX38" fmla="*/ 81533 w 131826"/>
              <a:gd name="connsiteY38" fmla="*/ 74663 h 158254"/>
              <a:gd name="connsiteX39" fmla="*/ 86360 w 131826"/>
              <a:gd name="connsiteY39" fmla="*/ 84086 h 158254"/>
              <a:gd name="connsiteX40" fmla="*/ 91058 w 131826"/>
              <a:gd name="connsiteY40" fmla="*/ 93357 h 158254"/>
              <a:gd name="connsiteX41" fmla="*/ 95376 w 131826"/>
              <a:gd name="connsiteY41" fmla="*/ 102450 h 158254"/>
              <a:gd name="connsiteX42" fmla="*/ 99567 w 131826"/>
              <a:gd name="connsiteY42" fmla="*/ 111378 h 158254"/>
              <a:gd name="connsiteX43" fmla="*/ 99695 w 131826"/>
              <a:gd name="connsiteY43" fmla="*/ 111378 h 158254"/>
              <a:gd name="connsiteX44" fmla="*/ 99186 w 131826"/>
              <a:gd name="connsiteY44" fmla="*/ 95084 h 158254"/>
              <a:gd name="connsiteX45" fmla="*/ 98932 w 131826"/>
              <a:gd name="connsiteY45" fmla="*/ 78892 h 158254"/>
              <a:gd name="connsiteX46" fmla="*/ 98932 w 131826"/>
              <a:gd name="connsiteY46" fmla="*/ 11150 h 158254"/>
              <a:gd name="connsiteX47" fmla="*/ 99695 w 131826"/>
              <a:gd name="connsiteY47" fmla="*/ 9131 h 158254"/>
              <a:gd name="connsiteX48" fmla="*/ 101854 w 131826"/>
              <a:gd name="connsiteY48" fmla="*/ 7569 h 158254"/>
              <a:gd name="connsiteX49" fmla="*/ 106045 w 131826"/>
              <a:gd name="connsiteY49" fmla="*/ 6629 h 158254"/>
              <a:gd name="connsiteX50" fmla="*/ 112648 w 131826"/>
              <a:gd name="connsiteY50" fmla="*/ 6350 h 1582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</a:cxnLst>
            <a:rect l="l" t="t" r="r" b="b"/>
            <a:pathLst>
              <a:path w="131826" h="158254">
                <a:moveTo>
                  <a:pt x="112648" y="6350"/>
                </a:moveTo>
                <a:cubicBezTo>
                  <a:pt x="115188" y="6350"/>
                  <a:pt x="117220" y="6438"/>
                  <a:pt x="118998" y="6629"/>
                </a:cubicBezTo>
                <a:cubicBezTo>
                  <a:pt x="120650" y="6807"/>
                  <a:pt x="122047" y="7124"/>
                  <a:pt x="122935" y="7569"/>
                </a:cubicBezTo>
                <a:cubicBezTo>
                  <a:pt x="123825" y="8013"/>
                  <a:pt x="124460" y="8534"/>
                  <a:pt x="124841" y="9131"/>
                </a:cubicBezTo>
                <a:cubicBezTo>
                  <a:pt x="125222" y="9728"/>
                  <a:pt x="125476" y="10401"/>
                  <a:pt x="125476" y="11150"/>
                </a:cubicBezTo>
                <a:lnTo>
                  <a:pt x="125476" y="140957"/>
                </a:lnTo>
                <a:cubicBezTo>
                  <a:pt x="125476" y="142671"/>
                  <a:pt x="125095" y="144195"/>
                  <a:pt x="124586" y="145541"/>
                </a:cubicBezTo>
                <a:cubicBezTo>
                  <a:pt x="123951" y="146875"/>
                  <a:pt x="123189" y="147992"/>
                  <a:pt x="122173" y="148882"/>
                </a:cubicBezTo>
                <a:cubicBezTo>
                  <a:pt x="121157" y="149783"/>
                  <a:pt x="119888" y="150431"/>
                  <a:pt x="118617" y="150837"/>
                </a:cubicBezTo>
                <a:cubicBezTo>
                  <a:pt x="117220" y="151244"/>
                  <a:pt x="115823" y="151447"/>
                  <a:pt x="114426" y="151447"/>
                </a:cubicBezTo>
                <a:lnTo>
                  <a:pt x="101854" y="151447"/>
                </a:lnTo>
                <a:cubicBezTo>
                  <a:pt x="99313" y="151447"/>
                  <a:pt x="97027" y="151193"/>
                  <a:pt x="95123" y="150672"/>
                </a:cubicBezTo>
                <a:cubicBezTo>
                  <a:pt x="93217" y="150152"/>
                  <a:pt x="91439" y="149199"/>
                  <a:pt x="89916" y="147827"/>
                </a:cubicBezTo>
                <a:cubicBezTo>
                  <a:pt x="88264" y="146443"/>
                  <a:pt x="86741" y="144589"/>
                  <a:pt x="85216" y="142239"/>
                </a:cubicBezTo>
                <a:cubicBezTo>
                  <a:pt x="83820" y="139903"/>
                  <a:pt x="82041" y="136868"/>
                  <a:pt x="80263" y="133146"/>
                </a:cubicBezTo>
                <a:lnTo>
                  <a:pt x="44323" y="65620"/>
                </a:lnTo>
                <a:cubicBezTo>
                  <a:pt x="42163" y="61595"/>
                  <a:pt x="40132" y="57264"/>
                  <a:pt x="37973" y="52616"/>
                </a:cubicBezTo>
                <a:cubicBezTo>
                  <a:pt x="35813" y="47955"/>
                  <a:pt x="33782" y="43446"/>
                  <a:pt x="32130" y="39052"/>
                </a:cubicBezTo>
                <a:lnTo>
                  <a:pt x="31876" y="39052"/>
                </a:lnTo>
                <a:cubicBezTo>
                  <a:pt x="32130" y="44412"/>
                  <a:pt x="32385" y="49745"/>
                  <a:pt x="32511" y="55067"/>
                </a:cubicBezTo>
                <a:cubicBezTo>
                  <a:pt x="32766" y="60388"/>
                  <a:pt x="32766" y="65874"/>
                  <a:pt x="32766" y="71526"/>
                </a:cubicBezTo>
                <a:lnTo>
                  <a:pt x="32766" y="147104"/>
                </a:lnTo>
                <a:cubicBezTo>
                  <a:pt x="32766" y="147840"/>
                  <a:pt x="32638" y="148513"/>
                  <a:pt x="32130" y="149110"/>
                </a:cubicBezTo>
                <a:cubicBezTo>
                  <a:pt x="31750" y="149707"/>
                  <a:pt x="31114" y="150202"/>
                  <a:pt x="30098" y="150609"/>
                </a:cubicBezTo>
                <a:cubicBezTo>
                  <a:pt x="29082" y="151028"/>
                  <a:pt x="27685" y="151345"/>
                  <a:pt x="26035" y="151561"/>
                </a:cubicBezTo>
                <a:cubicBezTo>
                  <a:pt x="24257" y="151790"/>
                  <a:pt x="22098" y="151904"/>
                  <a:pt x="19430" y="151904"/>
                </a:cubicBezTo>
                <a:cubicBezTo>
                  <a:pt x="16763" y="151904"/>
                  <a:pt x="14604" y="151790"/>
                  <a:pt x="12954" y="151561"/>
                </a:cubicBezTo>
                <a:cubicBezTo>
                  <a:pt x="11176" y="151345"/>
                  <a:pt x="9905" y="151028"/>
                  <a:pt x="8889" y="150609"/>
                </a:cubicBezTo>
                <a:cubicBezTo>
                  <a:pt x="7873" y="150202"/>
                  <a:pt x="7238" y="149707"/>
                  <a:pt x="6857" y="149110"/>
                </a:cubicBezTo>
                <a:cubicBezTo>
                  <a:pt x="6476" y="148513"/>
                  <a:pt x="6350" y="147840"/>
                  <a:pt x="6350" y="147104"/>
                </a:cubicBezTo>
                <a:lnTo>
                  <a:pt x="6350" y="17284"/>
                </a:lnTo>
                <a:cubicBezTo>
                  <a:pt x="6350" y="13792"/>
                  <a:pt x="7366" y="11163"/>
                  <a:pt x="9398" y="9410"/>
                </a:cubicBezTo>
                <a:cubicBezTo>
                  <a:pt x="11429" y="7670"/>
                  <a:pt x="13970" y="6794"/>
                  <a:pt x="16891" y="6794"/>
                </a:cubicBezTo>
                <a:lnTo>
                  <a:pt x="32638" y="6794"/>
                </a:lnTo>
                <a:cubicBezTo>
                  <a:pt x="35560" y="6794"/>
                  <a:pt x="37845" y="7035"/>
                  <a:pt x="39877" y="7518"/>
                </a:cubicBezTo>
                <a:cubicBezTo>
                  <a:pt x="41782" y="8001"/>
                  <a:pt x="43433" y="8801"/>
                  <a:pt x="44957" y="9918"/>
                </a:cubicBezTo>
                <a:cubicBezTo>
                  <a:pt x="46482" y="11036"/>
                  <a:pt x="48005" y="12572"/>
                  <a:pt x="49276" y="14554"/>
                </a:cubicBezTo>
                <a:cubicBezTo>
                  <a:pt x="50673" y="16522"/>
                  <a:pt x="52070" y="18961"/>
                  <a:pt x="53466" y="21856"/>
                </a:cubicBezTo>
                <a:lnTo>
                  <a:pt x="81533" y="74663"/>
                </a:lnTo>
                <a:cubicBezTo>
                  <a:pt x="83185" y="77851"/>
                  <a:pt x="84835" y="81000"/>
                  <a:pt x="86360" y="84086"/>
                </a:cubicBezTo>
                <a:cubicBezTo>
                  <a:pt x="88010" y="87172"/>
                  <a:pt x="89535" y="90271"/>
                  <a:pt x="91058" y="93357"/>
                </a:cubicBezTo>
                <a:cubicBezTo>
                  <a:pt x="92582" y="96443"/>
                  <a:pt x="93979" y="99479"/>
                  <a:pt x="95376" y="102450"/>
                </a:cubicBezTo>
                <a:cubicBezTo>
                  <a:pt x="96773" y="105422"/>
                  <a:pt x="98170" y="108407"/>
                  <a:pt x="99567" y="111378"/>
                </a:cubicBezTo>
                <a:lnTo>
                  <a:pt x="99695" y="111378"/>
                </a:lnTo>
                <a:cubicBezTo>
                  <a:pt x="99441" y="106171"/>
                  <a:pt x="99313" y="100736"/>
                  <a:pt x="99186" y="95084"/>
                </a:cubicBezTo>
                <a:cubicBezTo>
                  <a:pt x="99060" y="89433"/>
                  <a:pt x="98932" y="84035"/>
                  <a:pt x="98932" y="78892"/>
                </a:cubicBezTo>
                <a:lnTo>
                  <a:pt x="98932" y="11150"/>
                </a:lnTo>
                <a:cubicBezTo>
                  <a:pt x="98932" y="10401"/>
                  <a:pt x="99186" y="9728"/>
                  <a:pt x="99695" y="9131"/>
                </a:cubicBezTo>
                <a:cubicBezTo>
                  <a:pt x="100076" y="8534"/>
                  <a:pt x="100838" y="8013"/>
                  <a:pt x="101854" y="7569"/>
                </a:cubicBezTo>
                <a:cubicBezTo>
                  <a:pt x="102870" y="7124"/>
                  <a:pt x="104266" y="6807"/>
                  <a:pt x="106045" y="6629"/>
                </a:cubicBezTo>
                <a:cubicBezTo>
                  <a:pt x="107695" y="6438"/>
                  <a:pt x="109854" y="6350"/>
                  <a:pt x="112648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559685" y="6156541"/>
            <a:ext cx="145542" cy="158483"/>
          </a:xfrm>
          <a:custGeom>
            <a:avLst/>
            <a:gdLst>
              <a:gd name="connsiteX0" fmla="*/ 71500 w 145542"/>
              <a:gd name="connsiteY0" fmla="*/ 6350 h 158483"/>
              <a:gd name="connsiteX1" fmla="*/ 82041 w 145542"/>
              <a:gd name="connsiteY1" fmla="*/ 6515 h 158483"/>
              <a:gd name="connsiteX2" fmla="*/ 88138 w 145542"/>
              <a:gd name="connsiteY2" fmla="*/ 7302 h 158483"/>
              <a:gd name="connsiteX3" fmla="*/ 91185 w 145542"/>
              <a:gd name="connsiteY3" fmla="*/ 9144 h 158483"/>
              <a:gd name="connsiteX4" fmla="*/ 92836 w 145542"/>
              <a:gd name="connsiteY4" fmla="*/ 12484 h 158483"/>
              <a:gd name="connsiteX5" fmla="*/ 137541 w 145542"/>
              <a:gd name="connsiteY5" fmla="*/ 140512 h 158483"/>
              <a:gd name="connsiteX6" fmla="*/ 139191 w 145542"/>
              <a:gd name="connsiteY6" fmla="*/ 146875 h 158483"/>
              <a:gd name="connsiteX7" fmla="*/ 138303 w 145542"/>
              <a:gd name="connsiteY7" fmla="*/ 150393 h 158483"/>
              <a:gd name="connsiteX8" fmla="*/ 133857 w 145542"/>
              <a:gd name="connsiteY8" fmla="*/ 151853 h 158483"/>
              <a:gd name="connsiteX9" fmla="*/ 125348 w 145542"/>
              <a:gd name="connsiteY9" fmla="*/ 152133 h 158483"/>
              <a:gd name="connsiteX10" fmla="*/ 116458 w 145542"/>
              <a:gd name="connsiteY10" fmla="*/ 151955 h 158483"/>
              <a:gd name="connsiteX11" fmla="*/ 111632 w 145542"/>
              <a:gd name="connsiteY11" fmla="*/ 151295 h 158483"/>
              <a:gd name="connsiteX12" fmla="*/ 109219 w 145542"/>
              <a:gd name="connsiteY12" fmla="*/ 149898 h 158483"/>
              <a:gd name="connsiteX13" fmla="*/ 108076 w 145542"/>
              <a:gd name="connsiteY13" fmla="*/ 147548 h 158483"/>
              <a:gd name="connsiteX14" fmla="*/ 98425 w 145542"/>
              <a:gd name="connsiteY14" fmla="*/ 118529 h 158483"/>
              <a:gd name="connsiteX15" fmla="*/ 44195 w 145542"/>
              <a:gd name="connsiteY15" fmla="*/ 118529 h 158483"/>
              <a:gd name="connsiteX16" fmla="*/ 35051 w 145542"/>
              <a:gd name="connsiteY16" fmla="*/ 146773 h 158483"/>
              <a:gd name="connsiteX17" fmla="*/ 33782 w 145542"/>
              <a:gd name="connsiteY17" fmla="*/ 149390 h 158483"/>
              <a:gd name="connsiteX18" fmla="*/ 31495 w 145542"/>
              <a:gd name="connsiteY18" fmla="*/ 151066 h 158483"/>
              <a:gd name="connsiteX19" fmla="*/ 26923 w 145542"/>
              <a:gd name="connsiteY19" fmla="*/ 151904 h 158483"/>
              <a:gd name="connsiteX20" fmla="*/ 19176 w 145542"/>
              <a:gd name="connsiteY20" fmla="*/ 152133 h 158483"/>
              <a:gd name="connsiteX21" fmla="*/ 11175 w 145542"/>
              <a:gd name="connsiteY21" fmla="*/ 151790 h 158483"/>
              <a:gd name="connsiteX22" fmla="*/ 7111 w 145542"/>
              <a:gd name="connsiteY22" fmla="*/ 150177 h 158483"/>
              <a:gd name="connsiteX23" fmla="*/ 6350 w 145542"/>
              <a:gd name="connsiteY23" fmla="*/ 146545 h 158483"/>
              <a:gd name="connsiteX24" fmla="*/ 8000 w 145542"/>
              <a:gd name="connsiteY24" fmla="*/ 140296 h 158483"/>
              <a:gd name="connsiteX25" fmla="*/ 52577 w 145542"/>
              <a:gd name="connsiteY25" fmla="*/ 12153 h 158483"/>
              <a:gd name="connsiteX26" fmla="*/ 54101 w 145542"/>
              <a:gd name="connsiteY26" fmla="*/ 9080 h 158483"/>
              <a:gd name="connsiteX27" fmla="*/ 56895 w 145542"/>
              <a:gd name="connsiteY27" fmla="*/ 7302 h 158483"/>
              <a:gd name="connsiteX28" fmla="*/ 62357 w 145542"/>
              <a:gd name="connsiteY28" fmla="*/ 6515 h 158483"/>
              <a:gd name="connsiteX29" fmla="*/ 71500 w 145542"/>
              <a:gd name="connsiteY29" fmla="*/ 6350 h 1584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</a:cxnLst>
            <a:rect l="l" t="t" r="r" b="b"/>
            <a:pathLst>
              <a:path w="145542" h="158483">
                <a:moveTo>
                  <a:pt x="71500" y="6350"/>
                </a:moveTo>
                <a:cubicBezTo>
                  <a:pt x="75945" y="6350"/>
                  <a:pt x="79375" y="6400"/>
                  <a:pt x="82041" y="6515"/>
                </a:cubicBezTo>
                <a:cubicBezTo>
                  <a:pt x="84582" y="6629"/>
                  <a:pt x="86613" y="6896"/>
                  <a:pt x="88138" y="7302"/>
                </a:cubicBezTo>
                <a:cubicBezTo>
                  <a:pt x="89535" y="7708"/>
                  <a:pt x="90550" y="8318"/>
                  <a:pt x="91185" y="9144"/>
                </a:cubicBezTo>
                <a:cubicBezTo>
                  <a:pt x="91820" y="9956"/>
                  <a:pt x="92329" y="11074"/>
                  <a:pt x="92836" y="12484"/>
                </a:cubicBezTo>
                <a:lnTo>
                  <a:pt x="137541" y="140512"/>
                </a:lnTo>
                <a:cubicBezTo>
                  <a:pt x="138429" y="143192"/>
                  <a:pt x="138938" y="145313"/>
                  <a:pt x="139191" y="146875"/>
                </a:cubicBezTo>
                <a:cubicBezTo>
                  <a:pt x="139319" y="148450"/>
                  <a:pt x="139064" y="149618"/>
                  <a:pt x="138303" y="150393"/>
                </a:cubicBezTo>
                <a:cubicBezTo>
                  <a:pt x="137413" y="151180"/>
                  <a:pt x="136016" y="151663"/>
                  <a:pt x="133857" y="151853"/>
                </a:cubicBezTo>
                <a:cubicBezTo>
                  <a:pt x="131825" y="152031"/>
                  <a:pt x="128904" y="152133"/>
                  <a:pt x="125348" y="152133"/>
                </a:cubicBezTo>
                <a:cubicBezTo>
                  <a:pt x="121538" y="152133"/>
                  <a:pt x="118617" y="152069"/>
                  <a:pt x="116458" y="151955"/>
                </a:cubicBezTo>
                <a:cubicBezTo>
                  <a:pt x="114300" y="151853"/>
                  <a:pt x="112648" y="151625"/>
                  <a:pt x="111632" y="151295"/>
                </a:cubicBezTo>
                <a:cubicBezTo>
                  <a:pt x="110489" y="150952"/>
                  <a:pt x="109727" y="150495"/>
                  <a:pt x="109219" y="149898"/>
                </a:cubicBezTo>
                <a:cubicBezTo>
                  <a:pt x="108838" y="149301"/>
                  <a:pt x="108457" y="148513"/>
                  <a:pt x="108076" y="147548"/>
                </a:cubicBezTo>
                <a:lnTo>
                  <a:pt x="98425" y="118529"/>
                </a:lnTo>
                <a:lnTo>
                  <a:pt x="44195" y="118529"/>
                </a:lnTo>
                <a:lnTo>
                  <a:pt x="35051" y="146773"/>
                </a:lnTo>
                <a:cubicBezTo>
                  <a:pt x="34670" y="147815"/>
                  <a:pt x="34289" y="148691"/>
                  <a:pt x="33782" y="149390"/>
                </a:cubicBezTo>
                <a:cubicBezTo>
                  <a:pt x="33400" y="150101"/>
                  <a:pt x="32511" y="150660"/>
                  <a:pt x="31495" y="151066"/>
                </a:cubicBezTo>
                <a:cubicBezTo>
                  <a:pt x="30352" y="151472"/>
                  <a:pt x="28829" y="151752"/>
                  <a:pt x="26923" y="151904"/>
                </a:cubicBezTo>
                <a:cubicBezTo>
                  <a:pt x="24891" y="152057"/>
                  <a:pt x="22351" y="152133"/>
                  <a:pt x="19176" y="152133"/>
                </a:cubicBezTo>
                <a:cubicBezTo>
                  <a:pt x="15747" y="152133"/>
                  <a:pt x="13080" y="152019"/>
                  <a:pt x="11175" y="151790"/>
                </a:cubicBezTo>
                <a:cubicBezTo>
                  <a:pt x="9144" y="151574"/>
                  <a:pt x="7873" y="151028"/>
                  <a:pt x="7111" y="150177"/>
                </a:cubicBezTo>
                <a:cubicBezTo>
                  <a:pt x="6350" y="149313"/>
                  <a:pt x="6095" y="148107"/>
                  <a:pt x="6350" y="146545"/>
                </a:cubicBezTo>
                <a:cubicBezTo>
                  <a:pt x="6604" y="144983"/>
                  <a:pt x="7111" y="142900"/>
                  <a:pt x="8000" y="140296"/>
                </a:cubicBezTo>
                <a:lnTo>
                  <a:pt x="52577" y="12153"/>
                </a:lnTo>
                <a:cubicBezTo>
                  <a:pt x="52958" y="10883"/>
                  <a:pt x="53466" y="9868"/>
                  <a:pt x="54101" y="9080"/>
                </a:cubicBezTo>
                <a:cubicBezTo>
                  <a:pt x="54736" y="8305"/>
                  <a:pt x="55625" y="7708"/>
                  <a:pt x="56895" y="7302"/>
                </a:cubicBezTo>
                <a:cubicBezTo>
                  <a:pt x="58292" y="6896"/>
                  <a:pt x="60070" y="6629"/>
                  <a:pt x="62357" y="6515"/>
                </a:cubicBezTo>
                <a:cubicBezTo>
                  <a:pt x="64642" y="6400"/>
                  <a:pt x="67691" y="6350"/>
                  <a:pt x="7150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60548" y="6154750"/>
            <a:ext cx="136144" cy="162052"/>
          </a:xfrm>
          <a:custGeom>
            <a:avLst/>
            <a:gdLst>
              <a:gd name="connsiteX0" fmla="*/ 81533 w 136144"/>
              <a:gd name="connsiteY0" fmla="*/ 6350 h 162052"/>
              <a:gd name="connsiteX1" fmla="*/ 98678 w 136144"/>
              <a:gd name="connsiteY1" fmla="*/ 7632 h 162052"/>
              <a:gd name="connsiteX2" fmla="*/ 112141 w 136144"/>
              <a:gd name="connsiteY2" fmla="*/ 10769 h 162052"/>
              <a:gd name="connsiteX3" fmla="*/ 121666 w 136144"/>
              <a:gd name="connsiteY3" fmla="*/ 14732 h 162052"/>
              <a:gd name="connsiteX4" fmla="*/ 127000 w 136144"/>
              <a:gd name="connsiteY4" fmla="*/ 18414 h 162052"/>
              <a:gd name="connsiteX5" fmla="*/ 129158 w 136144"/>
              <a:gd name="connsiteY5" fmla="*/ 22821 h 162052"/>
              <a:gd name="connsiteX6" fmla="*/ 129794 w 136144"/>
              <a:gd name="connsiteY6" fmla="*/ 31241 h 162052"/>
              <a:gd name="connsiteX7" fmla="*/ 129539 w 136144"/>
              <a:gd name="connsiteY7" fmla="*/ 36829 h 162052"/>
              <a:gd name="connsiteX8" fmla="*/ 128777 w 136144"/>
              <a:gd name="connsiteY8" fmla="*/ 40563 h 162052"/>
              <a:gd name="connsiteX9" fmla="*/ 127507 w 136144"/>
              <a:gd name="connsiteY9" fmla="*/ 42519 h 162052"/>
              <a:gd name="connsiteX10" fmla="*/ 125856 w 136144"/>
              <a:gd name="connsiteY10" fmla="*/ 43078 h 162052"/>
              <a:gd name="connsiteX11" fmla="*/ 121157 w 136144"/>
              <a:gd name="connsiteY11" fmla="*/ 41071 h 162052"/>
              <a:gd name="connsiteX12" fmla="*/ 112522 w 136144"/>
              <a:gd name="connsiteY12" fmla="*/ 36715 h 162052"/>
              <a:gd name="connsiteX13" fmla="*/ 99694 w 136144"/>
              <a:gd name="connsiteY13" fmla="*/ 32359 h 162052"/>
              <a:gd name="connsiteX14" fmla="*/ 82550 w 136144"/>
              <a:gd name="connsiteY14" fmla="*/ 30352 h 162052"/>
              <a:gd name="connsiteX15" fmla="*/ 63500 w 136144"/>
              <a:gd name="connsiteY15" fmla="*/ 33985 h 162052"/>
              <a:gd name="connsiteX16" fmla="*/ 49022 w 136144"/>
              <a:gd name="connsiteY16" fmla="*/ 44246 h 162052"/>
              <a:gd name="connsiteX17" fmla="*/ 39750 w 136144"/>
              <a:gd name="connsiteY17" fmla="*/ 60210 h 162052"/>
              <a:gd name="connsiteX18" fmla="*/ 36448 w 136144"/>
              <a:gd name="connsiteY18" fmla="*/ 80810 h 162052"/>
              <a:gd name="connsiteX19" fmla="*/ 39750 w 136144"/>
              <a:gd name="connsiteY19" fmla="*/ 102628 h 162052"/>
              <a:gd name="connsiteX20" fmla="*/ 49022 w 136144"/>
              <a:gd name="connsiteY20" fmla="*/ 118427 h 162052"/>
              <a:gd name="connsiteX21" fmla="*/ 63245 w 136144"/>
              <a:gd name="connsiteY21" fmla="*/ 128015 h 162052"/>
              <a:gd name="connsiteX22" fmla="*/ 81533 w 136144"/>
              <a:gd name="connsiteY22" fmla="*/ 131254 h 162052"/>
              <a:gd name="connsiteX23" fmla="*/ 91312 w 136144"/>
              <a:gd name="connsiteY23" fmla="*/ 130136 h 162052"/>
              <a:gd name="connsiteX24" fmla="*/ 100202 w 136144"/>
              <a:gd name="connsiteY24" fmla="*/ 126796 h 162052"/>
              <a:gd name="connsiteX25" fmla="*/ 100202 w 136144"/>
              <a:gd name="connsiteY25" fmla="*/ 93306 h 162052"/>
              <a:gd name="connsiteX26" fmla="*/ 72897 w 136144"/>
              <a:gd name="connsiteY26" fmla="*/ 93306 h 162052"/>
              <a:gd name="connsiteX27" fmla="*/ 69722 w 136144"/>
              <a:gd name="connsiteY27" fmla="*/ 90792 h 162052"/>
              <a:gd name="connsiteX28" fmla="*/ 68706 w 136144"/>
              <a:gd name="connsiteY28" fmla="*/ 82257 h 162052"/>
              <a:gd name="connsiteX29" fmla="*/ 68960 w 136144"/>
              <a:gd name="connsiteY29" fmla="*/ 77012 h 162052"/>
              <a:gd name="connsiteX30" fmla="*/ 69722 w 136144"/>
              <a:gd name="connsiteY30" fmla="*/ 73609 h 162052"/>
              <a:gd name="connsiteX31" fmla="*/ 71119 w 136144"/>
              <a:gd name="connsiteY31" fmla="*/ 71704 h 162052"/>
              <a:gd name="connsiteX32" fmla="*/ 72897 w 136144"/>
              <a:gd name="connsiteY32" fmla="*/ 71094 h 162052"/>
              <a:gd name="connsiteX33" fmla="*/ 121666 w 136144"/>
              <a:gd name="connsiteY33" fmla="*/ 71094 h 162052"/>
              <a:gd name="connsiteX34" fmla="*/ 124841 w 136144"/>
              <a:gd name="connsiteY34" fmla="*/ 71704 h 162052"/>
              <a:gd name="connsiteX35" fmla="*/ 127253 w 136144"/>
              <a:gd name="connsiteY35" fmla="*/ 73545 h 162052"/>
              <a:gd name="connsiteX36" fmla="*/ 128904 w 136144"/>
              <a:gd name="connsiteY36" fmla="*/ 76504 h 162052"/>
              <a:gd name="connsiteX37" fmla="*/ 129539 w 136144"/>
              <a:gd name="connsiteY37" fmla="*/ 80467 h 162052"/>
              <a:gd name="connsiteX38" fmla="*/ 129539 w 136144"/>
              <a:gd name="connsiteY38" fmla="*/ 137960 h 162052"/>
              <a:gd name="connsiteX39" fmla="*/ 128269 w 136144"/>
              <a:gd name="connsiteY39" fmla="*/ 143814 h 162052"/>
              <a:gd name="connsiteX40" fmla="*/ 123570 w 136144"/>
              <a:gd name="connsiteY40" fmla="*/ 147777 h 162052"/>
              <a:gd name="connsiteX41" fmla="*/ 114553 w 136144"/>
              <a:gd name="connsiteY41" fmla="*/ 150786 h 162052"/>
              <a:gd name="connsiteX42" fmla="*/ 103377 w 136144"/>
              <a:gd name="connsiteY42" fmla="*/ 153466 h 162052"/>
              <a:gd name="connsiteX43" fmla="*/ 91820 w 136144"/>
              <a:gd name="connsiteY43" fmla="*/ 155143 h 162052"/>
              <a:gd name="connsiteX44" fmla="*/ 80009 w 136144"/>
              <a:gd name="connsiteY44" fmla="*/ 155701 h 162052"/>
              <a:gd name="connsiteX45" fmla="*/ 49022 w 136144"/>
              <a:gd name="connsiteY45" fmla="*/ 150736 h 162052"/>
              <a:gd name="connsiteX46" fmla="*/ 25907 w 136144"/>
              <a:gd name="connsiteY46" fmla="*/ 136334 h 162052"/>
              <a:gd name="connsiteX47" fmla="*/ 11429 w 136144"/>
              <a:gd name="connsiteY47" fmla="*/ 113347 h 162052"/>
              <a:gd name="connsiteX48" fmla="*/ 6350 w 136144"/>
              <a:gd name="connsiteY48" fmla="*/ 82587 h 162052"/>
              <a:gd name="connsiteX49" fmla="*/ 11683 w 136144"/>
              <a:gd name="connsiteY49" fmla="*/ 50723 h 162052"/>
              <a:gd name="connsiteX50" fmla="*/ 26923 w 136144"/>
              <a:gd name="connsiteY50" fmla="*/ 26720 h 162052"/>
              <a:gd name="connsiteX51" fmla="*/ 50672 w 136144"/>
              <a:gd name="connsiteY51" fmla="*/ 11595 h 162052"/>
              <a:gd name="connsiteX52" fmla="*/ 81533 w 136144"/>
              <a:gd name="connsiteY52" fmla="*/ 6350 h 1620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</a:cxnLst>
            <a:rect l="l" t="t" r="r" b="b"/>
            <a:pathLst>
              <a:path w="136144" h="162052">
                <a:moveTo>
                  <a:pt x="81533" y="6350"/>
                </a:moveTo>
                <a:cubicBezTo>
                  <a:pt x="87883" y="6350"/>
                  <a:pt x="93598" y="6781"/>
                  <a:pt x="98678" y="7632"/>
                </a:cubicBezTo>
                <a:cubicBezTo>
                  <a:pt x="103758" y="8496"/>
                  <a:pt x="108330" y="9537"/>
                  <a:pt x="112141" y="10769"/>
                </a:cubicBezTo>
                <a:cubicBezTo>
                  <a:pt x="115950" y="11988"/>
                  <a:pt x="119125" y="13309"/>
                  <a:pt x="121666" y="14732"/>
                </a:cubicBezTo>
                <a:cubicBezTo>
                  <a:pt x="124205" y="16141"/>
                  <a:pt x="125983" y="17373"/>
                  <a:pt x="127000" y="18414"/>
                </a:cubicBezTo>
                <a:cubicBezTo>
                  <a:pt x="128016" y="19456"/>
                  <a:pt x="128650" y="20916"/>
                  <a:pt x="129158" y="22821"/>
                </a:cubicBezTo>
                <a:cubicBezTo>
                  <a:pt x="129539" y="24713"/>
                  <a:pt x="129794" y="27520"/>
                  <a:pt x="129794" y="31241"/>
                </a:cubicBezTo>
                <a:cubicBezTo>
                  <a:pt x="129794" y="33401"/>
                  <a:pt x="129666" y="35268"/>
                  <a:pt x="129539" y="36829"/>
                </a:cubicBezTo>
                <a:cubicBezTo>
                  <a:pt x="129412" y="38391"/>
                  <a:pt x="129031" y="39636"/>
                  <a:pt x="128777" y="40563"/>
                </a:cubicBezTo>
                <a:cubicBezTo>
                  <a:pt x="128397" y="41490"/>
                  <a:pt x="128016" y="42151"/>
                  <a:pt x="127507" y="42519"/>
                </a:cubicBezTo>
                <a:cubicBezTo>
                  <a:pt x="127000" y="42887"/>
                  <a:pt x="126491" y="43078"/>
                  <a:pt x="125856" y="43078"/>
                </a:cubicBezTo>
                <a:cubicBezTo>
                  <a:pt x="124841" y="43078"/>
                  <a:pt x="123316" y="42405"/>
                  <a:pt x="121157" y="41071"/>
                </a:cubicBezTo>
                <a:cubicBezTo>
                  <a:pt x="118998" y="39725"/>
                  <a:pt x="116077" y="38277"/>
                  <a:pt x="112522" y="36715"/>
                </a:cubicBezTo>
                <a:cubicBezTo>
                  <a:pt x="108966" y="35153"/>
                  <a:pt x="104647" y="33705"/>
                  <a:pt x="99694" y="32359"/>
                </a:cubicBezTo>
                <a:cubicBezTo>
                  <a:pt x="94741" y="31026"/>
                  <a:pt x="89026" y="30352"/>
                  <a:pt x="82550" y="30352"/>
                </a:cubicBezTo>
                <a:cubicBezTo>
                  <a:pt x="75437" y="30352"/>
                  <a:pt x="69214" y="31559"/>
                  <a:pt x="63500" y="33985"/>
                </a:cubicBezTo>
                <a:cubicBezTo>
                  <a:pt x="57911" y="36398"/>
                  <a:pt x="52958" y="39827"/>
                  <a:pt x="49022" y="44246"/>
                </a:cubicBezTo>
                <a:cubicBezTo>
                  <a:pt x="44957" y="48679"/>
                  <a:pt x="41909" y="54000"/>
                  <a:pt x="39750" y="60210"/>
                </a:cubicBezTo>
                <a:cubicBezTo>
                  <a:pt x="37591" y="66420"/>
                  <a:pt x="36448" y="73291"/>
                  <a:pt x="36448" y="80810"/>
                </a:cubicBezTo>
                <a:cubicBezTo>
                  <a:pt x="36448" y="89065"/>
                  <a:pt x="37591" y="96342"/>
                  <a:pt x="39750" y="102628"/>
                </a:cubicBezTo>
                <a:cubicBezTo>
                  <a:pt x="42036" y="108915"/>
                  <a:pt x="45084" y="114185"/>
                  <a:pt x="49022" y="118427"/>
                </a:cubicBezTo>
                <a:cubicBezTo>
                  <a:pt x="52958" y="122669"/>
                  <a:pt x="57657" y="125869"/>
                  <a:pt x="63245" y="128015"/>
                </a:cubicBezTo>
                <a:cubicBezTo>
                  <a:pt x="68833" y="130175"/>
                  <a:pt x="74929" y="131254"/>
                  <a:pt x="81533" y="131254"/>
                </a:cubicBezTo>
                <a:cubicBezTo>
                  <a:pt x="84835" y="131254"/>
                  <a:pt x="88137" y="130886"/>
                  <a:pt x="91312" y="130136"/>
                </a:cubicBezTo>
                <a:cubicBezTo>
                  <a:pt x="94487" y="129400"/>
                  <a:pt x="97535" y="128282"/>
                  <a:pt x="100202" y="126796"/>
                </a:cubicBezTo>
                <a:lnTo>
                  <a:pt x="100202" y="93306"/>
                </a:lnTo>
                <a:lnTo>
                  <a:pt x="72897" y="93306"/>
                </a:lnTo>
                <a:cubicBezTo>
                  <a:pt x="71500" y="93306"/>
                  <a:pt x="70484" y="92468"/>
                  <a:pt x="69722" y="90792"/>
                </a:cubicBezTo>
                <a:cubicBezTo>
                  <a:pt x="68960" y="89115"/>
                  <a:pt x="68706" y="86271"/>
                  <a:pt x="68706" y="82257"/>
                </a:cubicBezTo>
                <a:cubicBezTo>
                  <a:pt x="68706" y="80174"/>
                  <a:pt x="68706" y="78422"/>
                  <a:pt x="68960" y="77012"/>
                </a:cubicBezTo>
                <a:cubicBezTo>
                  <a:pt x="69087" y="75603"/>
                  <a:pt x="69341" y="74460"/>
                  <a:pt x="69722" y="73609"/>
                </a:cubicBezTo>
                <a:cubicBezTo>
                  <a:pt x="70103" y="72745"/>
                  <a:pt x="70611" y="72123"/>
                  <a:pt x="71119" y="71704"/>
                </a:cubicBezTo>
                <a:cubicBezTo>
                  <a:pt x="71627" y="71297"/>
                  <a:pt x="72262" y="71094"/>
                  <a:pt x="72897" y="71094"/>
                </a:cubicBezTo>
                <a:lnTo>
                  <a:pt x="121666" y="71094"/>
                </a:lnTo>
                <a:cubicBezTo>
                  <a:pt x="122808" y="71094"/>
                  <a:pt x="123951" y="71297"/>
                  <a:pt x="124841" y="71704"/>
                </a:cubicBezTo>
                <a:cubicBezTo>
                  <a:pt x="125729" y="72123"/>
                  <a:pt x="126619" y="72732"/>
                  <a:pt x="127253" y="73545"/>
                </a:cubicBezTo>
                <a:cubicBezTo>
                  <a:pt x="128016" y="74371"/>
                  <a:pt x="128523" y="75361"/>
                  <a:pt x="128904" y="76504"/>
                </a:cubicBezTo>
                <a:cubicBezTo>
                  <a:pt x="129285" y="77660"/>
                  <a:pt x="129539" y="78981"/>
                  <a:pt x="129539" y="80467"/>
                </a:cubicBezTo>
                <a:lnTo>
                  <a:pt x="129539" y="137960"/>
                </a:lnTo>
                <a:cubicBezTo>
                  <a:pt x="129539" y="140182"/>
                  <a:pt x="129031" y="142138"/>
                  <a:pt x="128269" y="143814"/>
                </a:cubicBezTo>
                <a:cubicBezTo>
                  <a:pt x="127507" y="145491"/>
                  <a:pt x="125983" y="146811"/>
                  <a:pt x="123570" y="147777"/>
                </a:cubicBezTo>
                <a:cubicBezTo>
                  <a:pt x="121030" y="148742"/>
                  <a:pt x="118109" y="149745"/>
                  <a:pt x="114553" y="150786"/>
                </a:cubicBezTo>
                <a:cubicBezTo>
                  <a:pt x="110997" y="151828"/>
                  <a:pt x="107187" y="152730"/>
                  <a:pt x="103377" y="153466"/>
                </a:cubicBezTo>
                <a:cubicBezTo>
                  <a:pt x="99567" y="154216"/>
                  <a:pt x="95757" y="154774"/>
                  <a:pt x="91820" y="155143"/>
                </a:cubicBezTo>
                <a:cubicBezTo>
                  <a:pt x="87883" y="155524"/>
                  <a:pt x="83947" y="155701"/>
                  <a:pt x="80009" y="155701"/>
                </a:cubicBezTo>
                <a:cubicBezTo>
                  <a:pt x="68452" y="155701"/>
                  <a:pt x="58166" y="154051"/>
                  <a:pt x="49022" y="150736"/>
                </a:cubicBezTo>
                <a:cubicBezTo>
                  <a:pt x="40004" y="147421"/>
                  <a:pt x="32257" y="142620"/>
                  <a:pt x="25907" y="136334"/>
                </a:cubicBezTo>
                <a:cubicBezTo>
                  <a:pt x="19557" y="130047"/>
                  <a:pt x="14731" y="122389"/>
                  <a:pt x="11429" y="113347"/>
                </a:cubicBezTo>
                <a:cubicBezTo>
                  <a:pt x="8000" y="104304"/>
                  <a:pt x="6350" y="94056"/>
                  <a:pt x="6350" y="82587"/>
                </a:cubicBezTo>
                <a:cubicBezTo>
                  <a:pt x="6350" y="70764"/>
                  <a:pt x="8127" y="60134"/>
                  <a:pt x="11683" y="50723"/>
                </a:cubicBezTo>
                <a:cubicBezTo>
                  <a:pt x="15239" y="41312"/>
                  <a:pt x="20319" y="33311"/>
                  <a:pt x="26923" y="26720"/>
                </a:cubicBezTo>
                <a:cubicBezTo>
                  <a:pt x="33400" y="20142"/>
                  <a:pt x="41401" y="15100"/>
                  <a:pt x="50672" y="11595"/>
                </a:cubicBezTo>
                <a:cubicBezTo>
                  <a:pt x="59944" y="8102"/>
                  <a:pt x="70230" y="6350"/>
                  <a:pt x="8153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277618" y="6154648"/>
            <a:ext cx="149479" cy="162267"/>
          </a:xfrm>
          <a:custGeom>
            <a:avLst/>
            <a:gdLst>
              <a:gd name="connsiteX0" fmla="*/ 76200 w 149479"/>
              <a:gd name="connsiteY0" fmla="*/ 6350 h 162267"/>
              <a:gd name="connsiteX1" fmla="*/ 105155 w 149479"/>
              <a:gd name="connsiteY1" fmla="*/ 10693 h 162267"/>
              <a:gd name="connsiteX2" fmla="*/ 126111 w 149479"/>
              <a:gd name="connsiteY2" fmla="*/ 24091 h 162267"/>
              <a:gd name="connsiteX3" fmla="*/ 138811 w 149479"/>
              <a:gd name="connsiteY3" fmla="*/ 46913 h 162267"/>
              <a:gd name="connsiteX4" fmla="*/ 143129 w 149479"/>
              <a:gd name="connsiteY4" fmla="*/ 79450 h 162267"/>
              <a:gd name="connsiteX5" fmla="*/ 138683 w 149479"/>
              <a:gd name="connsiteY5" fmla="*/ 111607 h 162267"/>
              <a:gd name="connsiteX6" fmla="*/ 125349 w 149479"/>
              <a:gd name="connsiteY6" fmla="*/ 135661 h 162267"/>
              <a:gd name="connsiteX7" fmla="*/ 103505 w 149479"/>
              <a:gd name="connsiteY7" fmla="*/ 150723 h 162267"/>
              <a:gd name="connsiteX8" fmla="*/ 73405 w 149479"/>
              <a:gd name="connsiteY8" fmla="*/ 155917 h 162267"/>
              <a:gd name="connsiteX9" fmla="*/ 44069 w 149479"/>
              <a:gd name="connsiteY9" fmla="*/ 151510 h 162267"/>
              <a:gd name="connsiteX10" fmla="*/ 23114 w 149479"/>
              <a:gd name="connsiteY10" fmla="*/ 138061 h 162267"/>
              <a:gd name="connsiteX11" fmla="*/ 10541 w 149479"/>
              <a:gd name="connsiteY11" fmla="*/ 115061 h 162267"/>
              <a:gd name="connsiteX12" fmla="*/ 6350 w 149479"/>
              <a:gd name="connsiteY12" fmla="*/ 82029 h 162267"/>
              <a:gd name="connsiteX13" fmla="*/ 10795 w 149479"/>
              <a:gd name="connsiteY13" fmla="*/ 50494 h 162267"/>
              <a:gd name="connsiteX14" fmla="*/ 24130 w 149479"/>
              <a:gd name="connsiteY14" fmla="*/ 26657 h 162267"/>
              <a:gd name="connsiteX15" fmla="*/ 45974 w 149479"/>
              <a:gd name="connsiteY15" fmla="*/ 11595 h 162267"/>
              <a:gd name="connsiteX16" fmla="*/ 76200 w 149479"/>
              <a:gd name="connsiteY16" fmla="*/ 6350 h 1622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49479" h="162267">
                <a:moveTo>
                  <a:pt x="76200" y="6350"/>
                </a:moveTo>
                <a:cubicBezTo>
                  <a:pt x="87122" y="6350"/>
                  <a:pt x="96774" y="7797"/>
                  <a:pt x="105155" y="10693"/>
                </a:cubicBezTo>
                <a:cubicBezTo>
                  <a:pt x="113538" y="13601"/>
                  <a:pt x="120523" y="18059"/>
                  <a:pt x="126111" y="24091"/>
                </a:cubicBezTo>
                <a:cubicBezTo>
                  <a:pt x="131699" y="30124"/>
                  <a:pt x="136017" y="37731"/>
                  <a:pt x="138811" y="46913"/>
                </a:cubicBezTo>
                <a:cubicBezTo>
                  <a:pt x="141732" y="56108"/>
                  <a:pt x="143129" y="66954"/>
                  <a:pt x="143129" y="79450"/>
                </a:cubicBezTo>
                <a:cubicBezTo>
                  <a:pt x="143129" y="91439"/>
                  <a:pt x="141605" y="102158"/>
                  <a:pt x="138683" y="111607"/>
                </a:cubicBezTo>
                <a:cubicBezTo>
                  <a:pt x="135636" y="121056"/>
                  <a:pt x="131191" y="129070"/>
                  <a:pt x="125349" y="135661"/>
                </a:cubicBezTo>
                <a:cubicBezTo>
                  <a:pt x="119507" y="142239"/>
                  <a:pt x="112267" y="147268"/>
                  <a:pt x="103505" y="150723"/>
                </a:cubicBezTo>
                <a:cubicBezTo>
                  <a:pt x="94869" y="154190"/>
                  <a:pt x="84836" y="155917"/>
                  <a:pt x="73405" y="155917"/>
                </a:cubicBezTo>
                <a:cubicBezTo>
                  <a:pt x="62230" y="155917"/>
                  <a:pt x="52451" y="154444"/>
                  <a:pt x="44069" y="151510"/>
                </a:cubicBezTo>
                <a:cubicBezTo>
                  <a:pt x="35686" y="148564"/>
                  <a:pt x="28702" y="144081"/>
                  <a:pt x="23114" y="138061"/>
                </a:cubicBezTo>
                <a:cubicBezTo>
                  <a:pt x="17526" y="132029"/>
                  <a:pt x="13335" y="124371"/>
                  <a:pt x="10541" y="115061"/>
                </a:cubicBezTo>
                <a:cubicBezTo>
                  <a:pt x="7747" y="105765"/>
                  <a:pt x="6350" y="94754"/>
                  <a:pt x="6350" y="82029"/>
                </a:cubicBezTo>
                <a:cubicBezTo>
                  <a:pt x="6350" y="70345"/>
                  <a:pt x="7874" y="59829"/>
                  <a:pt x="10795" y="50494"/>
                </a:cubicBezTo>
                <a:cubicBezTo>
                  <a:pt x="13842" y="41147"/>
                  <a:pt x="18288" y="33210"/>
                  <a:pt x="24130" y="26657"/>
                </a:cubicBezTo>
                <a:cubicBezTo>
                  <a:pt x="29972" y="20116"/>
                  <a:pt x="37338" y="15087"/>
                  <a:pt x="45974" y="11595"/>
                </a:cubicBezTo>
                <a:cubicBezTo>
                  <a:pt x="54610" y="8089"/>
                  <a:pt x="64642" y="6350"/>
                  <a:pt x="76200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47b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740400"/>
            <a:ext cx="3327400" cy="774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060700"/>
            <a:ext cx="4457700" cy="3314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5400000">
            <a:off x="6858000" y="4114800"/>
            <a:ext cx="4318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00" dirty="0" smtClean="0">
                <a:solidFill>
                  <a:srgbClr val="7f7f7f"/>
                </a:solidFill>
                <a:latin typeface="Calibri" pitchFamily="18" charset="0"/>
                <a:cs typeface="Calibri" pitchFamily="18" charset="0"/>
              </a:rPr>
              <a:t>http://www-huge.uni-regensburg.de/Forschung/AG_Grosche/group_Grosche_projects.shtml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06400" y="3187700"/>
            <a:ext cx="20320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7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-they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17500" y="3581400"/>
            <a:ext cx="21590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differentiate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neural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17500" y="3835400"/>
            <a:ext cx="24765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progenitor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following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injury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retina,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0400" y="4356100"/>
            <a:ext cx="1854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-act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light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conductor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0400" y="4610100"/>
            <a:ext cx="21336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funnels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light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rods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cone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1000" y="939800"/>
            <a:ext cx="66675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Müller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major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glial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element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retina.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1000" y="1384300"/>
            <a:ext cx="42799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-located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inner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nuclear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layer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-form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architectural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support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structure</a:t>
            </a:r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providing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metabolic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support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retina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2476500"/>
            <a:ext cx="52324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-maintaining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synaptic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levels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neurotransmitters</a:t>
            </a: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926971" y="770001"/>
            <a:ext cx="5288280" cy="33527"/>
          </a:xfrm>
          <a:custGeom>
            <a:avLst/>
            <a:gdLst>
              <a:gd name="connsiteX0" fmla="*/ 0 w 5288280"/>
              <a:gd name="connsiteY0" fmla="*/ 0 h 33527"/>
              <a:gd name="connsiteX1" fmla="*/ 1762760 w 5288280"/>
              <a:gd name="connsiteY1" fmla="*/ 0 h 33527"/>
              <a:gd name="connsiteX2" fmla="*/ 3525519 w 5288280"/>
              <a:gd name="connsiteY2" fmla="*/ 0 h 33527"/>
              <a:gd name="connsiteX3" fmla="*/ 5288280 w 5288280"/>
              <a:gd name="connsiteY3" fmla="*/ 0 h 33527"/>
              <a:gd name="connsiteX4" fmla="*/ 5288280 w 5288280"/>
              <a:gd name="connsiteY4" fmla="*/ 33527 h 33527"/>
              <a:gd name="connsiteX5" fmla="*/ 3525519 w 5288280"/>
              <a:gd name="connsiteY5" fmla="*/ 33527 h 33527"/>
              <a:gd name="connsiteX6" fmla="*/ 1762760 w 5288280"/>
              <a:gd name="connsiteY6" fmla="*/ 33527 h 33527"/>
              <a:gd name="connsiteX7" fmla="*/ 0 w 5288280"/>
              <a:gd name="connsiteY7" fmla="*/ 33527 h 33527"/>
              <a:gd name="connsiteX8" fmla="*/ 0 w 5288280"/>
              <a:gd name="connsiteY8" fmla="*/ 0 h 335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288280" h="33527">
                <a:moveTo>
                  <a:pt x="0" y="0"/>
                </a:moveTo>
                <a:lnTo>
                  <a:pt x="1762760" y="0"/>
                </a:lnTo>
                <a:lnTo>
                  <a:pt x="3525519" y="0"/>
                </a:lnTo>
                <a:lnTo>
                  <a:pt x="5288280" y="0"/>
                </a:lnTo>
                <a:lnTo>
                  <a:pt x="5288280" y="33527"/>
                </a:lnTo>
                <a:lnTo>
                  <a:pt x="3525519" y="33527"/>
                </a:lnTo>
                <a:lnTo>
                  <a:pt x="1762760" y="33527"/>
                </a:lnTo>
                <a:lnTo>
                  <a:pt x="0" y="33527"/>
                </a:lnTo>
                <a:lnTo>
                  <a:pt x="0" y="0"/>
                </a:lnTo>
              </a:path>
            </a:pathLst>
          </a:custGeom>
          <a:solidFill>
            <a:srgbClr val="59595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34289" y="1670304"/>
            <a:ext cx="3608857" cy="16764"/>
          </a:xfrm>
          <a:custGeom>
            <a:avLst/>
            <a:gdLst>
              <a:gd name="connsiteX0" fmla="*/ 0 w 3608857"/>
              <a:gd name="connsiteY0" fmla="*/ 0 h 16764"/>
              <a:gd name="connsiteX1" fmla="*/ 1202969 w 3608857"/>
              <a:gd name="connsiteY1" fmla="*/ 0 h 16764"/>
              <a:gd name="connsiteX2" fmla="*/ 2405913 w 3608857"/>
              <a:gd name="connsiteY2" fmla="*/ 0 h 16764"/>
              <a:gd name="connsiteX3" fmla="*/ 3608857 w 3608857"/>
              <a:gd name="connsiteY3" fmla="*/ 0 h 16764"/>
              <a:gd name="connsiteX4" fmla="*/ 3608857 w 3608857"/>
              <a:gd name="connsiteY4" fmla="*/ 16763 h 16764"/>
              <a:gd name="connsiteX5" fmla="*/ 2405913 w 3608857"/>
              <a:gd name="connsiteY5" fmla="*/ 16763 h 16764"/>
              <a:gd name="connsiteX6" fmla="*/ 1202969 w 3608857"/>
              <a:gd name="connsiteY6" fmla="*/ 16763 h 16764"/>
              <a:gd name="connsiteX7" fmla="*/ 0 w 3608857"/>
              <a:gd name="connsiteY7" fmla="*/ 16763 h 16764"/>
              <a:gd name="connsiteX8" fmla="*/ 0 w 3608857"/>
              <a:gd name="connsiteY8" fmla="*/ 0 h 16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608857" h="16764">
                <a:moveTo>
                  <a:pt x="0" y="0"/>
                </a:moveTo>
                <a:lnTo>
                  <a:pt x="1202969" y="0"/>
                </a:lnTo>
                <a:lnTo>
                  <a:pt x="2405913" y="0"/>
                </a:lnTo>
                <a:lnTo>
                  <a:pt x="3608857" y="0"/>
                </a:lnTo>
                <a:lnTo>
                  <a:pt x="3608857" y="16763"/>
                </a:lnTo>
                <a:lnTo>
                  <a:pt x="2405913" y="16763"/>
                </a:lnTo>
                <a:lnTo>
                  <a:pt x="1202969" y="16763"/>
                </a:lnTo>
                <a:lnTo>
                  <a:pt x="0" y="16763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6800" y="3276600"/>
            <a:ext cx="2895600" cy="3581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917700" y="342900"/>
            <a:ext cx="52832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998" b="1" dirty="0" smtClean="0">
                <a:solidFill>
                  <a:srgbClr val="595959"/>
                </a:solidFill>
                <a:latin typeface="Calibri" pitchFamily="18" charset="0"/>
                <a:cs typeface="Calibri" pitchFamily="18" charset="0"/>
              </a:rPr>
              <a:t>Light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595959"/>
                </a:solidFill>
                <a:latin typeface="Calibri" pitchFamily="18" charset="0"/>
                <a:cs typeface="Calibri" pitchFamily="18" charset="0"/>
              </a:rPr>
              <a:t>pathway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595959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595959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595959"/>
                </a:solidFill>
                <a:latin typeface="Calibri" pitchFamily="18" charset="0"/>
                <a:cs typeface="Calibri" pitchFamily="18" charset="0"/>
              </a:rPr>
              <a:t>eye: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445000" y="952500"/>
            <a:ext cx="2413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996" dirty="0" smtClean="0">
                <a:solidFill>
                  <a:srgbClr val="595959"/>
                </a:solidFill>
                <a:latin typeface="Calibri" pitchFamily="18" charset="0"/>
                <a:cs typeface="Calibri" pitchFamily="18" charset="0"/>
              </a:rPr>
              <a:t>_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8600" y="1473200"/>
            <a:ext cx="54991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After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light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passes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through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lens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eye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through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vitreous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humor,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enters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2004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retina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inside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eye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8600" y="2273300"/>
            <a:ext cx="55499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passes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first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through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ganglion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then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through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plexiform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nuclear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layers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before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finally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reaches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layer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rods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cones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located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outer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edge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retina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8600" y="3276600"/>
            <a:ext cx="5410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--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Light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absorbed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pigment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layer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contain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melanin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pigment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8600" y="3530600"/>
            <a:ext cx="5181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impulses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pass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rodes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cones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rest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layers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finally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ganglion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layer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-to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optic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8600" y="4191000"/>
            <a:ext cx="63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8600" y="4508500"/>
            <a:ext cx="56515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visual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acuity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decreased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passage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through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such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non-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homogeneous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tissue.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8600" y="5080000"/>
            <a:ext cx="56769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-However,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central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foveal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region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retina,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inside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layers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pulled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aside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decrease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loss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acuity.This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allows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light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pass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unimpeded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115964" y="5642889"/>
            <a:ext cx="1152600" cy="112331"/>
          </a:xfrm>
          <a:custGeom>
            <a:avLst/>
            <a:gdLst>
              <a:gd name="connsiteX0" fmla="*/ 8610 w 1152600"/>
              <a:gd name="connsiteY0" fmla="*/ 8610 h 112331"/>
              <a:gd name="connsiteX1" fmla="*/ 29565 w 1152600"/>
              <a:gd name="connsiteY1" fmla="*/ 43662 h 112331"/>
              <a:gd name="connsiteX2" fmla="*/ 67284 w 1152600"/>
              <a:gd name="connsiteY2" fmla="*/ 54165 h 112331"/>
              <a:gd name="connsiteX3" fmla="*/ 116560 w 1152600"/>
              <a:gd name="connsiteY3" fmla="*/ 56908 h 112331"/>
              <a:gd name="connsiteX4" fmla="*/ 134467 w 1152600"/>
              <a:gd name="connsiteY4" fmla="*/ 56997 h 112331"/>
              <a:gd name="connsiteX5" fmla="*/ 447776 w 1152600"/>
              <a:gd name="connsiteY5" fmla="*/ 56997 h 112331"/>
              <a:gd name="connsiteX6" fmla="*/ 479780 w 1152600"/>
              <a:gd name="connsiteY6" fmla="*/ 57721 h 112331"/>
              <a:gd name="connsiteX7" fmla="*/ 525881 w 1152600"/>
              <a:gd name="connsiteY7" fmla="*/ 62966 h 112331"/>
              <a:gd name="connsiteX8" fmla="*/ 564870 w 1152600"/>
              <a:gd name="connsiteY8" fmla="*/ 84023 h 112331"/>
              <a:gd name="connsiteX9" fmla="*/ 568680 w 1152600"/>
              <a:gd name="connsiteY9" fmla="*/ 103721 h 112331"/>
              <a:gd name="connsiteX10" fmla="*/ 568807 w 1152600"/>
              <a:gd name="connsiteY10" fmla="*/ 97561 h 112331"/>
              <a:gd name="connsiteX11" fmla="*/ 593192 w 1152600"/>
              <a:gd name="connsiteY11" fmla="*/ 68135 h 112331"/>
              <a:gd name="connsiteX12" fmla="*/ 651484 w 1152600"/>
              <a:gd name="connsiteY12" fmla="*/ 58051 h 112331"/>
              <a:gd name="connsiteX13" fmla="*/ 1003909 w 1152600"/>
              <a:gd name="connsiteY13" fmla="*/ 56997 h 112331"/>
              <a:gd name="connsiteX14" fmla="*/ 1022197 w 1152600"/>
              <a:gd name="connsiteY14" fmla="*/ 56997 h 112331"/>
              <a:gd name="connsiteX15" fmla="*/ 1040104 w 1152600"/>
              <a:gd name="connsiteY15" fmla="*/ 56870 h 112331"/>
              <a:gd name="connsiteX16" fmla="*/ 1088872 w 1152600"/>
              <a:gd name="connsiteY16" fmla="*/ 53835 h 112331"/>
              <a:gd name="connsiteX17" fmla="*/ 1125703 w 1152600"/>
              <a:gd name="connsiteY17" fmla="*/ 42735 h 112331"/>
              <a:gd name="connsiteX18" fmla="*/ 1140307 w 1152600"/>
              <a:gd name="connsiteY18" fmla="*/ 28295 h 112331"/>
              <a:gd name="connsiteX19" fmla="*/ 1143991 w 1152600"/>
              <a:gd name="connsiteY19" fmla="*/ 18377 h 1123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1152600" h="112331">
                <a:moveTo>
                  <a:pt x="8610" y="8610"/>
                </a:moveTo>
                <a:lnTo>
                  <a:pt x="29565" y="43662"/>
                </a:lnTo>
                <a:lnTo>
                  <a:pt x="67284" y="54165"/>
                </a:lnTo>
                <a:lnTo>
                  <a:pt x="116560" y="56908"/>
                </a:lnTo>
                <a:lnTo>
                  <a:pt x="134467" y="56997"/>
                </a:lnTo>
                <a:lnTo>
                  <a:pt x="447776" y="56997"/>
                </a:lnTo>
                <a:lnTo>
                  <a:pt x="479780" y="57721"/>
                </a:lnTo>
                <a:lnTo>
                  <a:pt x="525881" y="62966"/>
                </a:lnTo>
                <a:lnTo>
                  <a:pt x="564870" y="84023"/>
                </a:lnTo>
                <a:lnTo>
                  <a:pt x="568680" y="103721"/>
                </a:lnTo>
                <a:lnTo>
                  <a:pt x="568807" y="97561"/>
                </a:lnTo>
                <a:lnTo>
                  <a:pt x="593192" y="68135"/>
                </a:lnTo>
                <a:lnTo>
                  <a:pt x="651484" y="58051"/>
                </a:lnTo>
                <a:lnTo>
                  <a:pt x="1003909" y="56997"/>
                </a:lnTo>
                <a:lnTo>
                  <a:pt x="1022197" y="56997"/>
                </a:lnTo>
                <a:lnTo>
                  <a:pt x="1040104" y="56870"/>
                </a:lnTo>
                <a:lnTo>
                  <a:pt x="1088872" y="53835"/>
                </a:lnTo>
                <a:lnTo>
                  <a:pt x="1125703" y="42735"/>
                </a:lnTo>
                <a:lnTo>
                  <a:pt x="1140307" y="28295"/>
                </a:lnTo>
                <a:lnTo>
                  <a:pt x="1143991" y="18377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069490" y="6300114"/>
            <a:ext cx="5355031" cy="112318"/>
          </a:xfrm>
          <a:custGeom>
            <a:avLst/>
            <a:gdLst>
              <a:gd name="connsiteX0" fmla="*/ 8610 w 5355031"/>
              <a:gd name="connsiteY0" fmla="*/ 8610 h 112318"/>
              <a:gd name="connsiteX1" fmla="*/ 29565 w 5355031"/>
              <a:gd name="connsiteY1" fmla="*/ 43675 h 112318"/>
              <a:gd name="connsiteX2" fmla="*/ 67157 w 5355031"/>
              <a:gd name="connsiteY2" fmla="*/ 54178 h 112318"/>
              <a:gd name="connsiteX3" fmla="*/ 116560 w 5355031"/>
              <a:gd name="connsiteY3" fmla="*/ 56908 h 112318"/>
              <a:gd name="connsiteX4" fmla="*/ 134467 w 5355031"/>
              <a:gd name="connsiteY4" fmla="*/ 56997 h 112318"/>
              <a:gd name="connsiteX5" fmla="*/ 2553817 w 5355031"/>
              <a:gd name="connsiteY5" fmla="*/ 56997 h 112318"/>
              <a:gd name="connsiteX6" fmla="*/ 2585948 w 5355031"/>
              <a:gd name="connsiteY6" fmla="*/ 57721 h 112318"/>
              <a:gd name="connsiteX7" fmla="*/ 2631922 w 5355031"/>
              <a:gd name="connsiteY7" fmla="*/ 62966 h 112318"/>
              <a:gd name="connsiteX8" fmla="*/ 2670911 w 5355031"/>
              <a:gd name="connsiteY8" fmla="*/ 84010 h 112318"/>
              <a:gd name="connsiteX9" fmla="*/ 2674848 w 5355031"/>
              <a:gd name="connsiteY9" fmla="*/ 103708 h 112318"/>
              <a:gd name="connsiteX10" fmla="*/ 2674975 w 5355031"/>
              <a:gd name="connsiteY10" fmla="*/ 97561 h 112318"/>
              <a:gd name="connsiteX11" fmla="*/ 2699359 w 5355031"/>
              <a:gd name="connsiteY11" fmla="*/ 68135 h 112318"/>
              <a:gd name="connsiteX12" fmla="*/ 2757652 w 5355031"/>
              <a:gd name="connsiteY12" fmla="*/ 58051 h 112318"/>
              <a:gd name="connsiteX13" fmla="*/ 5206212 w 5355031"/>
              <a:gd name="connsiteY13" fmla="*/ 56997 h 112318"/>
              <a:gd name="connsiteX14" fmla="*/ 5224500 w 5355031"/>
              <a:gd name="connsiteY14" fmla="*/ 56997 h 112318"/>
              <a:gd name="connsiteX15" fmla="*/ 5242407 w 5355031"/>
              <a:gd name="connsiteY15" fmla="*/ 56870 h 112318"/>
              <a:gd name="connsiteX16" fmla="*/ 5291175 w 5355031"/>
              <a:gd name="connsiteY16" fmla="*/ 53835 h 112318"/>
              <a:gd name="connsiteX17" fmla="*/ 5328005 w 5355031"/>
              <a:gd name="connsiteY17" fmla="*/ 42748 h 112318"/>
              <a:gd name="connsiteX18" fmla="*/ 5342610 w 5355031"/>
              <a:gd name="connsiteY18" fmla="*/ 28308 h 112318"/>
              <a:gd name="connsiteX19" fmla="*/ 5346420 w 5355031"/>
              <a:gd name="connsiteY19" fmla="*/ 18415 h 1123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5355031" h="112318">
                <a:moveTo>
                  <a:pt x="8610" y="8610"/>
                </a:moveTo>
                <a:lnTo>
                  <a:pt x="29565" y="43675"/>
                </a:lnTo>
                <a:lnTo>
                  <a:pt x="67157" y="54178"/>
                </a:lnTo>
                <a:lnTo>
                  <a:pt x="116560" y="56908"/>
                </a:lnTo>
                <a:lnTo>
                  <a:pt x="134467" y="56997"/>
                </a:lnTo>
                <a:lnTo>
                  <a:pt x="2553817" y="56997"/>
                </a:lnTo>
                <a:lnTo>
                  <a:pt x="2585948" y="57721"/>
                </a:lnTo>
                <a:lnTo>
                  <a:pt x="2631922" y="62966"/>
                </a:lnTo>
                <a:lnTo>
                  <a:pt x="2670911" y="84010"/>
                </a:lnTo>
                <a:lnTo>
                  <a:pt x="2674848" y="103708"/>
                </a:lnTo>
                <a:lnTo>
                  <a:pt x="2674975" y="97561"/>
                </a:lnTo>
                <a:lnTo>
                  <a:pt x="2699359" y="68135"/>
                </a:lnTo>
                <a:lnTo>
                  <a:pt x="2757652" y="58051"/>
                </a:lnTo>
                <a:lnTo>
                  <a:pt x="5206212" y="56997"/>
                </a:lnTo>
                <a:lnTo>
                  <a:pt x="5224500" y="56997"/>
                </a:lnTo>
                <a:lnTo>
                  <a:pt x="5242407" y="56870"/>
                </a:lnTo>
                <a:lnTo>
                  <a:pt x="5291175" y="53835"/>
                </a:lnTo>
                <a:lnTo>
                  <a:pt x="5328005" y="42748"/>
                </a:lnTo>
                <a:lnTo>
                  <a:pt x="5342610" y="28308"/>
                </a:lnTo>
                <a:lnTo>
                  <a:pt x="5346420" y="18415"/>
                </a:lnTo>
              </a:path>
            </a:pathLst>
          </a:custGeom>
          <a:ln w="12700">
            <a:solidFill>
              <a:srgbClr val="ed174c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05775" y="2111336"/>
            <a:ext cx="26778" cy="293154"/>
          </a:xfrm>
          <a:custGeom>
            <a:avLst/>
            <a:gdLst>
              <a:gd name="connsiteX0" fmla="*/ 13389 w 26778"/>
              <a:gd name="connsiteY0" fmla="*/ 0 h 293154"/>
              <a:gd name="connsiteX1" fmla="*/ 13389 w 26778"/>
              <a:gd name="connsiteY1" fmla="*/ 293154 h 2931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778" h="293154">
                <a:moveTo>
                  <a:pt x="13389" y="0"/>
                </a:moveTo>
                <a:lnTo>
                  <a:pt x="13389" y="29315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791234" y="1806359"/>
            <a:ext cx="51661" cy="611300"/>
          </a:xfrm>
          <a:custGeom>
            <a:avLst/>
            <a:gdLst>
              <a:gd name="connsiteX0" fmla="*/ 12915 w 51661"/>
              <a:gd name="connsiteY0" fmla="*/ 12915 h 611300"/>
              <a:gd name="connsiteX1" fmla="*/ 12915 w 51661"/>
              <a:gd name="connsiteY1" fmla="*/ 598385 h 611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1661" h="611300">
                <a:moveTo>
                  <a:pt x="12915" y="12915"/>
                </a:moveTo>
                <a:lnTo>
                  <a:pt x="12915" y="59838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597559" y="1593634"/>
            <a:ext cx="51661" cy="823898"/>
          </a:xfrm>
          <a:custGeom>
            <a:avLst/>
            <a:gdLst>
              <a:gd name="connsiteX0" fmla="*/ 12915 w 51661"/>
              <a:gd name="connsiteY0" fmla="*/ 12915 h 823898"/>
              <a:gd name="connsiteX1" fmla="*/ 12915 w 51661"/>
              <a:gd name="connsiteY1" fmla="*/ 810983 h 8238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1661" h="823898">
                <a:moveTo>
                  <a:pt x="12915" y="12915"/>
                </a:moveTo>
                <a:lnTo>
                  <a:pt x="12915" y="81098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70700" y="5186400"/>
            <a:ext cx="25201" cy="356895"/>
          </a:xfrm>
          <a:custGeom>
            <a:avLst/>
            <a:gdLst>
              <a:gd name="connsiteX0" fmla="*/ 12600 w 25201"/>
              <a:gd name="connsiteY0" fmla="*/ 0 h 356895"/>
              <a:gd name="connsiteX1" fmla="*/ 12600 w 25201"/>
              <a:gd name="connsiteY1" fmla="*/ 356895 h 3568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201" h="356895">
                <a:moveTo>
                  <a:pt x="12600" y="0"/>
                </a:moveTo>
                <a:lnTo>
                  <a:pt x="12600" y="356895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359525" y="4787951"/>
            <a:ext cx="26776" cy="755472"/>
          </a:xfrm>
          <a:custGeom>
            <a:avLst/>
            <a:gdLst>
              <a:gd name="connsiteX0" fmla="*/ 13388 w 26776"/>
              <a:gd name="connsiteY0" fmla="*/ 0 h 755472"/>
              <a:gd name="connsiteX1" fmla="*/ 13388 w 26776"/>
              <a:gd name="connsiteY1" fmla="*/ 755472 h 7554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776" h="755472">
                <a:moveTo>
                  <a:pt x="13388" y="0"/>
                </a:moveTo>
                <a:lnTo>
                  <a:pt x="13388" y="75547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8675" y="5230812"/>
            <a:ext cx="25200" cy="295084"/>
          </a:xfrm>
          <a:custGeom>
            <a:avLst/>
            <a:gdLst>
              <a:gd name="connsiteX0" fmla="*/ 12600 w 25200"/>
              <a:gd name="connsiteY0" fmla="*/ 0 h 295084"/>
              <a:gd name="connsiteX1" fmla="*/ 12600 w 25200"/>
              <a:gd name="connsiteY1" fmla="*/ 295084 h 2950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200" h="295084">
                <a:moveTo>
                  <a:pt x="12600" y="0"/>
                </a:moveTo>
                <a:lnTo>
                  <a:pt x="12600" y="295084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924300" y="5118100"/>
            <a:ext cx="25200" cy="425450"/>
          </a:xfrm>
          <a:custGeom>
            <a:avLst/>
            <a:gdLst>
              <a:gd name="connsiteX0" fmla="*/ 12600 w 25200"/>
              <a:gd name="connsiteY0" fmla="*/ 0 h 425450"/>
              <a:gd name="connsiteX1" fmla="*/ 12600 w 25200"/>
              <a:gd name="connsiteY1" fmla="*/ 425450 h 425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200" h="425450">
                <a:moveTo>
                  <a:pt x="12600" y="0"/>
                </a:moveTo>
                <a:lnTo>
                  <a:pt x="12600" y="425450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08401" y="5230774"/>
            <a:ext cx="26775" cy="312267"/>
          </a:xfrm>
          <a:custGeom>
            <a:avLst/>
            <a:gdLst>
              <a:gd name="connsiteX0" fmla="*/ 13387 w 26775"/>
              <a:gd name="connsiteY0" fmla="*/ 0 h 312267"/>
              <a:gd name="connsiteX1" fmla="*/ 13387 w 26775"/>
              <a:gd name="connsiteY1" fmla="*/ 312267 h 3122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775" h="312267">
                <a:moveTo>
                  <a:pt x="13387" y="0"/>
                </a:moveTo>
                <a:lnTo>
                  <a:pt x="13387" y="31226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440051" y="4957826"/>
            <a:ext cx="25200" cy="585216"/>
          </a:xfrm>
          <a:custGeom>
            <a:avLst/>
            <a:gdLst>
              <a:gd name="connsiteX0" fmla="*/ 12600 w 25200"/>
              <a:gd name="connsiteY0" fmla="*/ 0 h 585216"/>
              <a:gd name="connsiteX1" fmla="*/ 12600 w 25200"/>
              <a:gd name="connsiteY1" fmla="*/ 585216 h 5852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200" h="585216">
                <a:moveTo>
                  <a:pt x="12600" y="0"/>
                </a:moveTo>
                <a:lnTo>
                  <a:pt x="12600" y="585216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282484" y="1260259"/>
            <a:ext cx="587678" cy="480998"/>
          </a:xfrm>
          <a:custGeom>
            <a:avLst/>
            <a:gdLst>
              <a:gd name="connsiteX0" fmla="*/ 12915 w 587678"/>
              <a:gd name="connsiteY0" fmla="*/ 12915 h 480998"/>
              <a:gd name="connsiteX1" fmla="*/ 574763 w 587678"/>
              <a:gd name="connsiteY1" fmla="*/ 468083 h 4809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87678" h="480998">
                <a:moveTo>
                  <a:pt x="12915" y="12915"/>
                </a:moveTo>
                <a:lnTo>
                  <a:pt x="574763" y="46808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19060" y="1817535"/>
            <a:ext cx="109650" cy="238047"/>
          </a:xfrm>
          <a:custGeom>
            <a:avLst/>
            <a:gdLst>
              <a:gd name="connsiteX0" fmla="*/ 12915 w 109650"/>
              <a:gd name="connsiteY0" fmla="*/ 12915 h 238047"/>
              <a:gd name="connsiteX1" fmla="*/ 96735 w 109650"/>
              <a:gd name="connsiteY1" fmla="*/ 225132 h 2380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9650" h="238047">
                <a:moveTo>
                  <a:pt x="12915" y="12915"/>
                </a:moveTo>
                <a:lnTo>
                  <a:pt x="96735" y="22513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115300" y="2111336"/>
            <a:ext cx="7687" cy="293154"/>
          </a:xfrm>
          <a:custGeom>
            <a:avLst/>
            <a:gdLst>
              <a:gd name="connsiteX0" fmla="*/ 3843 w 7687"/>
              <a:gd name="connsiteY0" fmla="*/ 0 h 293154"/>
              <a:gd name="connsiteX1" fmla="*/ 3843 w 7687"/>
              <a:gd name="connsiteY1" fmla="*/ 293154 h 2931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87" h="293154">
                <a:moveTo>
                  <a:pt x="3843" y="0"/>
                </a:moveTo>
                <a:lnTo>
                  <a:pt x="3843" y="293154"/>
                </a:lnTo>
              </a:path>
            </a:pathLst>
          </a:custGeom>
          <a:ln w="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797800" y="1812925"/>
            <a:ext cx="64769" cy="598423"/>
          </a:xfrm>
          <a:custGeom>
            <a:avLst/>
            <a:gdLst>
              <a:gd name="connsiteX0" fmla="*/ 6350 w 64769"/>
              <a:gd name="connsiteY0" fmla="*/ 592073 h 598423"/>
              <a:gd name="connsiteX1" fmla="*/ 6350 w 64769"/>
              <a:gd name="connsiteY1" fmla="*/ 6350 h 598423"/>
              <a:gd name="connsiteX2" fmla="*/ 58419 w 64769"/>
              <a:gd name="connsiteY2" fmla="*/ 6350 h 5984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4769" h="598423">
                <a:moveTo>
                  <a:pt x="6350" y="592073"/>
                </a:moveTo>
                <a:lnTo>
                  <a:pt x="6350" y="6350"/>
                </a:lnTo>
                <a:lnTo>
                  <a:pt x="58419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604125" y="1600200"/>
            <a:ext cx="269620" cy="811148"/>
          </a:xfrm>
          <a:custGeom>
            <a:avLst/>
            <a:gdLst>
              <a:gd name="connsiteX0" fmla="*/ 263270 w 269620"/>
              <a:gd name="connsiteY0" fmla="*/ 6350 h 811148"/>
              <a:gd name="connsiteX1" fmla="*/ 6350 w 269620"/>
              <a:gd name="connsiteY1" fmla="*/ 6350 h 811148"/>
              <a:gd name="connsiteX2" fmla="*/ 6350 w 269620"/>
              <a:gd name="connsiteY2" fmla="*/ 804798 h 8111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9620" h="811148">
                <a:moveTo>
                  <a:pt x="263270" y="6350"/>
                </a:moveTo>
                <a:lnTo>
                  <a:pt x="6350" y="6350"/>
                </a:lnTo>
                <a:lnTo>
                  <a:pt x="6350" y="804798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78701" y="5186400"/>
            <a:ext cx="9225" cy="356895"/>
          </a:xfrm>
          <a:custGeom>
            <a:avLst/>
            <a:gdLst>
              <a:gd name="connsiteX0" fmla="*/ 4612 w 9225"/>
              <a:gd name="connsiteY0" fmla="*/ 0 h 356895"/>
              <a:gd name="connsiteX1" fmla="*/ 4612 w 9225"/>
              <a:gd name="connsiteY1" fmla="*/ 356895 h 3568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25" h="356895">
                <a:moveTo>
                  <a:pt x="4612" y="0"/>
                </a:moveTo>
                <a:lnTo>
                  <a:pt x="4612" y="356895"/>
                </a:lnTo>
              </a:path>
            </a:pathLst>
          </a:custGeom>
          <a:ln w="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369050" y="4787951"/>
            <a:ext cx="7688" cy="755472"/>
          </a:xfrm>
          <a:custGeom>
            <a:avLst/>
            <a:gdLst>
              <a:gd name="connsiteX0" fmla="*/ 3844 w 7688"/>
              <a:gd name="connsiteY0" fmla="*/ 0 h 755472"/>
              <a:gd name="connsiteX1" fmla="*/ 3844 w 7688"/>
              <a:gd name="connsiteY1" fmla="*/ 755472 h 7554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88" h="755472">
                <a:moveTo>
                  <a:pt x="3844" y="0"/>
                </a:moveTo>
                <a:lnTo>
                  <a:pt x="3844" y="755472"/>
                </a:lnTo>
              </a:path>
            </a:pathLst>
          </a:custGeom>
          <a:ln w="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968660" y="4139985"/>
            <a:ext cx="355522" cy="1398319"/>
          </a:xfrm>
          <a:custGeom>
            <a:avLst/>
            <a:gdLst>
              <a:gd name="connsiteX0" fmla="*/ 342607 w 355522"/>
              <a:gd name="connsiteY0" fmla="*/ 1385404 h 1398319"/>
              <a:gd name="connsiteX1" fmla="*/ 342607 w 355522"/>
              <a:gd name="connsiteY1" fmla="*/ 1097241 h 1398319"/>
              <a:gd name="connsiteX2" fmla="*/ 12915 w 355522"/>
              <a:gd name="connsiteY2" fmla="*/ 12915 h 13983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55522" h="1398319">
                <a:moveTo>
                  <a:pt x="342607" y="1385404"/>
                </a:moveTo>
                <a:lnTo>
                  <a:pt x="342607" y="1097241"/>
                </a:lnTo>
                <a:lnTo>
                  <a:pt x="12915" y="1291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975225" y="4146550"/>
            <a:ext cx="342391" cy="1385189"/>
          </a:xfrm>
          <a:custGeom>
            <a:avLst/>
            <a:gdLst>
              <a:gd name="connsiteX0" fmla="*/ 336041 w 342391"/>
              <a:gd name="connsiteY0" fmla="*/ 1378839 h 1385189"/>
              <a:gd name="connsiteX1" fmla="*/ 336041 w 342391"/>
              <a:gd name="connsiteY1" fmla="*/ 1090676 h 1385189"/>
              <a:gd name="connsiteX2" fmla="*/ 6350 w 342391"/>
              <a:gd name="connsiteY2" fmla="*/ 6350 h 13851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42391" h="1385189">
                <a:moveTo>
                  <a:pt x="336041" y="1378839"/>
                </a:moveTo>
                <a:lnTo>
                  <a:pt x="336041" y="1090676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46676" y="5230812"/>
            <a:ext cx="9226" cy="295084"/>
          </a:xfrm>
          <a:custGeom>
            <a:avLst/>
            <a:gdLst>
              <a:gd name="connsiteX0" fmla="*/ 4612 w 9226"/>
              <a:gd name="connsiteY0" fmla="*/ 0 h 295084"/>
              <a:gd name="connsiteX1" fmla="*/ 4612 w 9226"/>
              <a:gd name="connsiteY1" fmla="*/ 295084 h 2950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26" h="295084">
                <a:moveTo>
                  <a:pt x="4612" y="0"/>
                </a:moveTo>
                <a:lnTo>
                  <a:pt x="4612" y="295084"/>
                </a:lnTo>
              </a:path>
            </a:pathLst>
          </a:custGeom>
          <a:ln w="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932301" y="5118100"/>
            <a:ext cx="9226" cy="425450"/>
          </a:xfrm>
          <a:custGeom>
            <a:avLst/>
            <a:gdLst>
              <a:gd name="connsiteX0" fmla="*/ 4612 w 9226"/>
              <a:gd name="connsiteY0" fmla="*/ 0 h 425450"/>
              <a:gd name="connsiteX1" fmla="*/ 4612 w 9226"/>
              <a:gd name="connsiteY1" fmla="*/ 425450 h 425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26" h="425450">
                <a:moveTo>
                  <a:pt x="4612" y="0"/>
                </a:moveTo>
                <a:lnTo>
                  <a:pt x="4612" y="425450"/>
                </a:lnTo>
              </a:path>
            </a:pathLst>
          </a:custGeom>
          <a:ln w="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17926" y="5230774"/>
            <a:ext cx="7687" cy="312267"/>
          </a:xfrm>
          <a:custGeom>
            <a:avLst/>
            <a:gdLst>
              <a:gd name="connsiteX0" fmla="*/ 3843 w 7687"/>
              <a:gd name="connsiteY0" fmla="*/ 0 h 312267"/>
              <a:gd name="connsiteX1" fmla="*/ 3843 w 7687"/>
              <a:gd name="connsiteY1" fmla="*/ 312267 h 3122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87" h="312267">
                <a:moveTo>
                  <a:pt x="3843" y="0"/>
                </a:moveTo>
                <a:lnTo>
                  <a:pt x="3843" y="312267"/>
                </a:lnTo>
              </a:path>
            </a:pathLst>
          </a:custGeom>
          <a:ln w="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447925" y="4957826"/>
            <a:ext cx="9225" cy="585216"/>
          </a:xfrm>
          <a:custGeom>
            <a:avLst/>
            <a:gdLst>
              <a:gd name="connsiteX0" fmla="*/ 4612 w 9225"/>
              <a:gd name="connsiteY0" fmla="*/ 0 h 585216"/>
              <a:gd name="connsiteX1" fmla="*/ 4612 w 9225"/>
              <a:gd name="connsiteY1" fmla="*/ 585216 h 5852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25" h="585216">
                <a:moveTo>
                  <a:pt x="4612" y="0"/>
                </a:moveTo>
                <a:lnTo>
                  <a:pt x="4612" y="585216"/>
                </a:lnTo>
              </a:path>
            </a:pathLst>
          </a:custGeom>
          <a:ln w="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289050" y="1266825"/>
            <a:ext cx="574548" cy="467868"/>
          </a:xfrm>
          <a:custGeom>
            <a:avLst/>
            <a:gdLst>
              <a:gd name="connsiteX0" fmla="*/ 6350 w 574548"/>
              <a:gd name="connsiteY0" fmla="*/ 6350 h 467868"/>
              <a:gd name="connsiteX1" fmla="*/ 568198 w 574548"/>
              <a:gd name="connsiteY1" fmla="*/ 461517 h 4678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4548" h="467868">
                <a:moveTo>
                  <a:pt x="6350" y="6350"/>
                </a:moveTo>
                <a:lnTo>
                  <a:pt x="568198" y="461517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25626" y="1824101"/>
            <a:ext cx="96520" cy="224916"/>
          </a:xfrm>
          <a:custGeom>
            <a:avLst/>
            <a:gdLst>
              <a:gd name="connsiteX0" fmla="*/ 6350 w 96520"/>
              <a:gd name="connsiteY0" fmla="*/ 6350 h 224916"/>
              <a:gd name="connsiteX1" fmla="*/ 90170 w 96520"/>
              <a:gd name="connsiteY1" fmla="*/ 218566 h 2249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6520" h="224916">
                <a:moveTo>
                  <a:pt x="6350" y="6350"/>
                </a:moveTo>
                <a:lnTo>
                  <a:pt x="90170" y="218566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711200"/>
            <a:ext cx="9029700" cy="4787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842000" y="1003300"/>
            <a:ext cx="9525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DIRECTION</a:t>
            </a: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LIGHT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14400" y="1155700"/>
            <a:ext cx="6096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OPTIC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NERVE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806700" y="1638300"/>
            <a:ext cx="22606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DIRECTION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RETINAL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VISUAL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PROCESSING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1300" y="3683000"/>
            <a:ext cx="342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FRONT</a:t>
            </a:r>
          </a:p>
          <a:p>
            <a:pPr>
              <a:lnSpc>
                <a:spcPts val="1100"/>
              </a:lnSpc>
              <a:tabLst>
							</a:tabLst>
            </a:pP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OF</a:t>
            </a:r>
          </a:p>
          <a:p>
            <a:pPr>
              <a:lnSpc>
                <a:spcPts val="1100"/>
              </a:lnSpc>
              <a:tabLst>
							</a:tabLst>
            </a:pP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RETINA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648700" y="3594100"/>
            <a:ext cx="3429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BACK</a:t>
            </a:r>
          </a:p>
          <a:p>
            <a:pPr>
              <a:lnSpc>
                <a:spcPts val="1100"/>
              </a:lnSpc>
              <a:tabLst>
							</a:tabLst>
            </a:pP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OF</a:t>
            </a:r>
          </a:p>
          <a:p>
            <a:pPr>
              <a:lnSpc>
                <a:spcPts val="1000"/>
              </a:lnSpc>
              <a:tabLst>
							</a:tabLst>
            </a:pPr>
            <a:r>
              <a:rPr lang="en-US" altLang="zh-CN" sz="902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RETINA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27100" y="1701800"/>
            <a:ext cx="3683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RETINA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874000" y="1587500"/>
            <a:ext cx="444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PIGMENT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CHOROID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445500" y="1587500"/>
            <a:ext cx="279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LAYER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LAYER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874000" y="1943100"/>
            <a:ext cx="3429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SCLERA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521200" y="6451600"/>
            <a:ext cx="4318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1056" b="1" dirty="0" smtClean="0">
                <a:solidFill>
                  <a:srgbClr val="ed174c"/>
                </a:solidFill>
                <a:latin typeface="Times New Roman" pitchFamily="18" charset="0"/>
                <a:cs typeface="Times New Roman" pitchFamily="18" charset="0"/>
              </a:rPr>
              <a:t>Retina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97100" y="5549900"/>
            <a:ext cx="4699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FIBERS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OF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97100" y="5715000"/>
            <a:ext cx="4826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OPTIC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97100" y="5854700"/>
            <a:ext cx="3048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NERVE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984500" y="5549900"/>
            <a:ext cx="508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GANGLION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984500" y="5715000"/>
            <a:ext cx="2159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CELL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784600" y="5549900"/>
            <a:ext cx="508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AMACRINE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784600" y="5689600"/>
            <a:ext cx="203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CELL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597400" y="5549900"/>
            <a:ext cx="393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BIPOLAR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597400" y="5689600"/>
            <a:ext cx="203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CELL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257800" y="5549900"/>
            <a:ext cx="6096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HORIZONTAL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257800" y="5689600"/>
            <a:ext cx="203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CELL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197600" y="5524500"/>
            <a:ext cx="254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CONE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769100" y="5524500"/>
            <a:ext cx="203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ROD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35700" y="5740400"/>
            <a:ext cx="8255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PHOTORECEPTOR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197600" y="5892800"/>
            <a:ext cx="266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00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CELLS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7400" y="1473200"/>
            <a:ext cx="2451100" cy="1511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0" y="3200400"/>
            <a:ext cx="5664200" cy="3441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644900" y="1625600"/>
            <a:ext cx="17653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1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3204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hank</a:t>
            </a:r>
            <a:r>
              <a:rPr lang="en-US" altLang="zh-CN" sz="3204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3204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for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975100" y="2209800"/>
            <a:ext cx="11303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							</a:tabLst>
            </a:pPr>
            <a:r>
              <a:rPr lang="en-US" altLang="zh-CN" sz="3204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listening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730500" y="660400"/>
            <a:ext cx="22860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2196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Priciples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optics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62000" y="1143000"/>
            <a:ext cx="62230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-Biconvex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lens(converge)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biconcave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lens(diverge)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625600" y="1739900"/>
            <a:ext cx="45085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-Diopter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(measure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refractive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power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09600" y="2006600"/>
            <a:ext cx="65278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R.P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Principal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focal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distance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meters(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distance</a:t>
            </a:r>
          </a:p>
          <a:p>
            <a:pPr>
              <a:lnSpc>
                <a:spcPts val="1700"/>
              </a:lnSpc>
              <a:tabLst>
                <a:tab pos="88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beyond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convex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lens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parallel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rays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converge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27400" y="2463800"/>
            <a:ext cx="11049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focal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point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11200" y="2971800"/>
            <a:ext cx="63373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Exp/if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Principal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focal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distance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lens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25cm,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89200" y="3251200"/>
            <a:ext cx="27813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R.P=1/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0.25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meter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35400" y="3517900"/>
            <a:ext cx="889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3784600"/>
            <a:ext cx="64262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--The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greater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curvature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lens,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greater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98700" y="4051300"/>
            <a:ext cx="31623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refractive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eye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52500" y="4584700"/>
            <a:ext cx="58420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Emmetropic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eye;-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eye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image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78000" y="4851400"/>
            <a:ext cx="41910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retina,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diopteric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59-60D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22700" y="5143500"/>
            <a:ext cx="1143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							</a:tabLst>
            </a:pPr>
            <a:r>
              <a:rPr lang="en-US" altLang="zh-CN" sz="39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8900" y="2425700"/>
            <a:ext cx="3594100" cy="186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IF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LENS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EXACTLY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PROPER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CURVATURE,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PARALLEL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LIGHT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RAYS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PASSING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THROUGH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EACH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PART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LENS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WILL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BENT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EXACTLY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ENOUGH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RAYS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WILL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PASS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THROUGH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SINGLE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POINT,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CALLED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FOCAL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POINT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575300" y="25400"/>
            <a:ext cx="10287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1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CONVEX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SURFACE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97700" y="1701800"/>
            <a:ext cx="7747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1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CONVERGING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1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LIGHT</a:t>
            </a:r>
            <a:r>
              <a:rPr lang="en-US" altLang="zh-CN" sz="11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RAYS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267700" y="190500"/>
            <a:ext cx="749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1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FOCAL</a:t>
            </a:r>
            <a:r>
              <a:rPr lang="en-US" altLang="zh-CN" sz="11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POINT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9100"/>
            <a:ext cx="4660900" cy="2044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3200400"/>
            <a:ext cx="4711700" cy="3289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1300" y="4635500"/>
            <a:ext cx="3822700" cy="2006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22900" y="393700"/>
            <a:ext cx="3327400" cy="116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Concave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lenses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“neutralize”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refractive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power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convex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lenses.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Thus,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placing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1-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diopter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concave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22900" y="1574800"/>
            <a:ext cx="2870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immediately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front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22900" y="1905000"/>
            <a:ext cx="3314700" cy="86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diopter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convex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lens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results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lens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zero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refractive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power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24204" y="2084324"/>
            <a:ext cx="1879117" cy="18288"/>
          </a:xfrm>
          <a:custGeom>
            <a:avLst/>
            <a:gdLst>
              <a:gd name="connsiteX0" fmla="*/ 0 w 1879117"/>
              <a:gd name="connsiteY0" fmla="*/ 0 h 18288"/>
              <a:gd name="connsiteX1" fmla="*/ 626389 w 1879117"/>
              <a:gd name="connsiteY1" fmla="*/ 0 h 18288"/>
              <a:gd name="connsiteX2" fmla="*/ 1252753 w 1879117"/>
              <a:gd name="connsiteY2" fmla="*/ 0 h 18288"/>
              <a:gd name="connsiteX3" fmla="*/ 1879117 w 1879117"/>
              <a:gd name="connsiteY3" fmla="*/ 0 h 18288"/>
              <a:gd name="connsiteX4" fmla="*/ 1879117 w 1879117"/>
              <a:gd name="connsiteY4" fmla="*/ 18288 h 18288"/>
              <a:gd name="connsiteX5" fmla="*/ 1252753 w 1879117"/>
              <a:gd name="connsiteY5" fmla="*/ 18288 h 18288"/>
              <a:gd name="connsiteX6" fmla="*/ 626389 w 1879117"/>
              <a:gd name="connsiteY6" fmla="*/ 18288 h 18288"/>
              <a:gd name="connsiteX7" fmla="*/ 0 w 1879117"/>
              <a:gd name="connsiteY7" fmla="*/ 18288 h 18288"/>
              <a:gd name="connsiteX8" fmla="*/ 0 w 1879117"/>
              <a:gd name="connsiteY8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879117" h="18288">
                <a:moveTo>
                  <a:pt x="0" y="0"/>
                </a:moveTo>
                <a:lnTo>
                  <a:pt x="626389" y="0"/>
                </a:lnTo>
                <a:lnTo>
                  <a:pt x="1252753" y="0"/>
                </a:lnTo>
                <a:lnTo>
                  <a:pt x="1879117" y="0"/>
                </a:lnTo>
                <a:lnTo>
                  <a:pt x="1879117" y="18288"/>
                </a:lnTo>
                <a:lnTo>
                  <a:pt x="1252753" y="18288"/>
                </a:lnTo>
                <a:lnTo>
                  <a:pt x="626389" y="18288"/>
                </a:lnTo>
                <a:lnTo>
                  <a:pt x="0" y="18288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6800" y="457200"/>
            <a:ext cx="3746500" cy="2451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987800"/>
            <a:ext cx="7874000" cy="2768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09600" y="1930400"/>
            <a:ext cx="2286000" cy="276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50800" algn="l"/>
                <a:tab pos="76200" algn="l"/>
                <a:tab pos="165100" algn="l"/>
                <a:tab pos="203200" algn="l"/>
                <a:tab pos="215900" algn="l"/>
                <a:tab pos="342900" algn="l"/>
                <a:tab pos="1803400" algn="l"/>
              </a:tabLst>
            </a:pPr>
            <a:r>
              <a:rPr lang="en-US" altLang="zh-CN" dirty="0" smtClean="0"/>
              <a:t>				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Emmetropic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eye</a:t>
            </a:r>
          </a:p>
          <a:p>
            <a:pPr>
              <a:lnSpc>
                <a:spcPts val="1900"/>
              </a:lnSpc>
              <a:tabLst>
                <a:tab pos="50800" algn="l"/>
                <a:tab pos="76200" algn="l"/>
                <a:tab pos="165100" algn="l"/>
                <a:tab pos="203200" algn="l"/>
                <a:tab pos="215900" algn="l"/>
                <a:tab pos="342900" algn="l"/>
                <a:tab pos="1803400" algn="l"/>
              </a:tabLst>
            </a:pPr>
            <a:r>
              <a:rPr lang="en-US" altLang="zh-CN" dirty="0" smtClean="0"/>
              <a:t>		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distant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objects</a:t>
            </a:r>
          </a:p>
          <a:p>
            <a:pPr>
              <a:lnSpc>
                <a:spcPts val="1900"/>
              </a:lnSpc>
              <a:tabLst>
                <a:tab pos="50800" algn="l"/>
                <a:tab pos="76200" algn="l"/>
                <a:tab pos="165100" algn="l"/>
                <a:tab pos="203200" algn="l"/>
                <a:tab pos="215900" algn="l"/>
                <a:tab pos="342900" algn="l"/>
                <a:tab pos="1803400" algn="l"/>
              </a:tabLst>
            </a:pPr>
            <a:r>
              <a:rPr lang="en-US" altLang="zh-CN" dirty="0" smtClean="0"/>
              <a:t>					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clearly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its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ciliary</a:t>
            </a:r>
          </a:p>
          <a:p>
            <a:pPr>
              <a:lnSpc>
                <a:spcPts val="1900"/>
              </a:lnSpc>
              <a:tabLst>
                <a:tab pos="50800" algn="l"/>
                <a:tab pos="76200" algn="l"/>
                <a:tab pos="165100" algn="l"/>
                <a:tab pos="203200" algn="l"/>
                <a:tab pos="215900" algn="l"/>
                <a:tab pos="342900" algn="l"/>
                <a:tab pos="18034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muscle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relaxed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close</a:t>
            </a:r>
          </a:p>
          <a:p>
            <a:pPr>
              <a:lnSpc>
                <a:spcPts val="1900"/>
              </a:lnSpc>
              <a:tabLst>
                <a:tab pos="50800" algn="l"/>
                <a:tab pos="76200" algn="l"/>
                <a:tab pos="165100" algn="l"/>
                <a:tab pos="203200" algn="l"/>
                <a:tab pos="215900" algn="l"/>
                <a:tab pos="342900" algn="l"/>
                <a:tab pos="18034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objects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clearly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ciliary</a:t>
            </a:r>
          </a:p>
          <a:p>
            <a:pPr>
              <a:lnSpc>
                <a:spcPts val="1900"/>
              </a:lnSpc>
              <a:tabLst>
                <a:tab pos="50800" algn="l"/>
                <a:tab pos="76200" algn="l"/>
                <a:tab pos="165100" algn="l"/>
                <a:tab pos="203200" algn="l"/>
                <a:tab pos="215900" algn="l"/>
                <a:tab pos="342900" algn="l"/>
                <a:tab pos="1803400" algn="l"/>
              </a:tabLst>
            </a:pPr>
            <a:r>
              <a:rPr lang="en-US" altLang="zh-CN" dirty="0" smtClean="0"/>
              <a:t>						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muscles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contracted</a:t>
            </a:r>
          </a:p>
          <a:p>
            <a:pPr>
              <a:lnSpc>
                <a:spcPts val="1600"/>
              </a:lnSpc>
              <a:tabLst>
                <a:tab pos="50800" algn="l"/>
                <a:tab pos="76200" algn="l"/>
                <a:tab pos="165100" algn="l"/>
                <a:tab pos="203200" algn="l"/>
                <a:tab pos="215900" algn="l"/>
                <a:tab pos="342900" algn="l"/>
                <a:tab pos="1803400" algn="l"/>
              </a:tabLst>
            </a:pPr>
            <a:r>
              <a:rPr lang="en-US" altLang="zh-CN" dirty="0" smtClean="0"/>
              <a:t>			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Normal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eye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Emmetropia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50800" algn="l"/>
                <a:tab pos="76200" algn="l"/>
                <a:tab pos="165100" algn="l"/>
                <a:tab pos="203200" algn="l"/>
                <a:tab pos="215900" algn="l"/>
                <a:tab pos="342900" algn="l"/>
                <a:tab pos="1803400" algn="l"/>
              </a:tabLst>
            </a:pPr>
            <a:r>
              <a:rPr lang="en-US" altLang="zh-CN" dirty="0" smtClean="0"/>
              <a:t>							</a:t>
            </a:r>
            <a:r>
              <a:rPr lang="en-US" altLang="zh-CN" sz="1404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Far</a:t>
            </a:r>
          </a:p>
          <a:p>
            <a:pPr>
              <a:lnSpc>
                <a:spcPts val="1600"/>
              </a:lnSpc>
              <a:tabLst>
                <a:tab pos="50800" algn="l"/>
                <a:tab pos="76200" algn="l"/>
                <a:tab pos="165100" algn="l"/>
                <a:tab pos="203200" algn="l"/>
                <a:tab pos="215900" algn="l"/>
                <a:tab pos="342900" algn="l"/>
                <a:tab pos="1803400" algn="l"/>
              </a:tabLst>
            </a:pPr>
            <a:r>
              <a:rPr lang="en-US" altLang="zh-CN" dirty="0" smtClean="0"/>
              <a:t>							</a:t>
            </a:r>
            <a:r>
              <a:rPr lang="en-US" altLang="zh-CN" sz="1404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source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22500" y="6400800"/>
            <a:ext cx="11811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404" dirty="0" smtClean="0">
                <a:solidFill>
                  <a:srgbClr val="ed174c"/>
                </a:solidFill>
                <a:latin typeface="Calibri" pitchFamily="18" charset="0"/>
                <a:cs typeface="Calibri" pitchFamily="18" charset="0"/>
              </a:rPr>
              <a:t>No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404" dirty="0" smtClean="0">
                <a:solidFill>
                  <a:srgbClr val="ed174c"/>
                </a:solidFill>
                <a:latin typeface="Calibri" pitchFamily="18" charset="0"/>
                <a:cs typeface="Calibri" pitchFamily="18" charset="0"/>
              </a:rPr>
              <a:t>accommodation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470400" y="6400800"/>
            <a:ext cx="11049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404" dirty="0" smtClean="0">
                <a:solidFill>
                  <a:srgbClr val="005aaa"/>
                </a:solidFill>
                <a:latin typeface="Calibri" pitchFamily="18" charset="0"/>
                <a:cs typeface="Calibri" pitchFamily="18" charset="0"/>
              </a:rPr>
              <a:t>Accommodatio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404" dirty="0" smtClean="0">
                <a:solidFill>
                  <a:srgbClr val="005aaa"/>
                </a:solidFill>
                <a:latin typeface="Calibri" pitchFamily="18" charset="0"/>
                <a:cs typeface="Calibri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99000" y="4229100"/>
            <a:ext cx="4826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406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Near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404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source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502400" y="4851400"/>
            <a:ext cx="21590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404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Far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source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focused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retina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404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without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accommodation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404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Near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source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focused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retina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404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231f20"/>
                </a:solidFill>
                <a:latin typeface="Calibri" pitchFamily="18" charset="0"/>
                <a:cs typeface="Calibri" pitchFamily="18" charset="0"/>
              </a:rPr>
              <a:t>accommodation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53542" y="1142238"/>
            <a:ext cx="4300728" cy="36575"/>
          </a:xfrm>
          <a:custGeom>
            <a:avLst/>
            <a:gdLst>
              <a:gd name="connsiteX0" fmla="*/ 0 w 4300728"/>
              <a:gd name="connsiteY0" fmla="*/ 0 h 36575"/>
              <a:gd name="connsiteX1" fmla="*/ 1433576 w 4300728"/>
              <a:gd name="connsiteY1" fmla="*/ 0 h 36575"/>
              <a:gd name="connsiteX2" fmla="*/ 2867152 w 4300728"/>
              <a:gd name="connsiteY2" fmla="*/ 0 h 36575"/>
              <a:gd name="connsiteX3" fmla="*/ 4300728 w 4300728"/>
              <a:gd name="connsiteY3" fmla="*/ 0 h 36575"/>
              <a:gd name="connsiteX4" fmla="*/ 4300728 w 4300728"/>
              <a:gd name="connsiteY4" fmla="*/ 36575 h 36575"/>
              <a:gd name="connsiteX5" fmla="*/ 2867152 w 4300728"/>
              <a:gd name="connsiteY5" fmla="*/ 36575 h 36575"/>
              <a:gd name="connsiteX6" fmla="*/ 1433576 w 4300728"/>
              <a:gd name="connsiteY6" fmla="*/ 36575 h 36575"/>
              <a:gd name="connsiteX7" fmla="*/ 0 w 4300728"/>
              <a:gd name="connsiteY7" fmla="*/ 36575 h 36575"/>
              <a:gd name="connsiteX8" fmla="*/ 0 w 4300728"/>
              <a:gd name="connsiteY8" fmla="*/ 0 h 36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300728" h="36575">
                <a:moveTo>
                  <a:pt x="0" y="0"/>
                </a:moveTo>
                <a:lnTo>
                  <a:pt x="1433576" y="0"/>
                </a:lnTo>
                <a:lnTo>
                  <a:pt x="2867152" y="0"/>
                </a:lnTo>
                <a:lnTo>
                  <a:pt x="4300728" y="0"/>
                </a:lnTo>
                <a:lnTo>
                  <a:pt x="4300728" y="36575"/>
                </a:lnTo>
                <a:lnTo>
                  <a:pt x="2867152" y="36575"/>
                </a:lnTo>
                <a:lnTo>
                  <a:pt x="1433576" y="36575"/>
                </a:lnTo>
                <a:lnTo>
                  <a:pt x="0" y="36575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99390" y="1587246"/>
            <a:ext cx="4725924" cy="16763"/>
          </a:xfrm>
          <a:custGeom>
            <a:avLst/>
            <a:gdLst>
              <a:gd name="connsiteX0" fmla="*/ 0 w 4725924"/>
              <a:gd name="connsiteY0" fmla="*/ 0 h 16763"/>
              <a:gd name="connsiteX1" fmla="*/ 1575308 w 4725924"/>
              <a:gd name="connsiteY1" fmla="*/ 0 h 16763"/>
              <a:gd name="connsiteX2" fmla="*/ 3150616 w 4725924"/>
              <a:gd name="connsiteY2" fmla="*/ 0 h 16763"/>
              <a:gd name="connsiteX3" fmla="*/ 4725924 w 4725924"/>
              <a:gd name="connsiteY3" fmla="*/ 0 h 16763"/>
              <a:gd name="connsiteX4" fmla="*/ 4725924 w 4725924"/>
              <a:gd name="connsiteY4" fmla="*/ 16763 h 16763"/>
              <a:gd name="connsiteX5" fmla="*/ 3150616 w 4725924"/>
              <a:gd name="connsiteY5" fmla="*/ 16763 h 16763"/>
              <a:gd name="connsiteX6" fmla="*/ 1575308 w 4725924"/>
              <a:gd name="connsiteY6" fmla="*/ 16763 h 16763"/>
              <a:gd name="connsiteX7" fmla="*/ 0 w 4725924"/>
              <a:gd name="connsiteY7" fmla="*/ 16763 h 16763"/>
              <a:gd name="connsiteX8" fmla="*/ 0 w 4725924"/>
              <a:gd name="connsiteY8" fmla="*/ 0 h 16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725924" h="16763">
                <a:moveTo>
                  <a:pt x="0" y="0"/>
                </a:moveTo>
                <a:lnTo>
                  <a:pt x="1575308" y="0"/>
                </a:lnTo>
                <a:lnTo>
                  <a:pt x="3150616" y="0"/>
                </a:lnTo>
                <a:lnTo>
                  <a:pt x="4725924" y="0"/>
                </a:lnTo>
                <a:lnTo>
                  <a:pt x="4725924" y="16763"/>
                </a:lnTo>
                <a:lnTo>
                  <a:pt x="3150616" y="16763"/>
                </a:lnTo>
                <a:lnTo>
                  <a:pt x="1575308" y="16763"/>
                </a:lnTo>
                <a:lnTo>
                  <a:pt x="0" y="16763"/>
                </a:lnTo>
                <a:lnTo>
                  <a:pt x="0" y="0"/>
                </a:lnTo>
              </a:path>
            </a:pathLst>
          </a:custGeom>
          <a:solidFill>
            <a:srgbClr val="9b177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4700" y="2413000"/>
            <a:ext cx="3289300" cy="4241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90500" y="673100"/>
            <a:ext cx="4749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1-Errors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refraction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0500" y="1295400"/>
            <a:ext cx="4724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798" dirty="0" smtClean="0">
                <a:solidFill>
                  <a:srgbClr val="9b1778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2006" b="1" dirty="0" smtClean="0">
                <a:solidFill>
                  <a:srgbClr val="9b1778"/>
                </a:solidFill>
                <a:latin typeface="Calibri" pitchFamily="18" charset="0"/>
                <a:cs typeface="Calibri" pitchFamily="18" charset="0"/>
              </a:rPr>
              <a:t>/Hyperopia(hypermetropia-farsightedness)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0500" y="2019300"/>
            <a:ext cx="34925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-Small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eye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ball-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weak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lens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-Focus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behind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retina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0500" y="2654300"/>
            <a:ext cx="4076700" cy="116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-Causes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headache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blurred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vision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-Continuous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accomodation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bring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image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retina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causes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muscular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effort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cilliary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muscle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prolonged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0500" y="3848100"/>
            <a:ext cx="3860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convergence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leads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headache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finally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squint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0500" y="4749800"/>
            <a:ext cx="30226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Correction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biconvex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0040" y="1242060"/>
            <a:ext cx="4075175" cy="24383"/>
          </a:xfrm>
          <a:custGeom>
            <a:avLst/>
            <a:gdLst>
              <a:gd name="connsiteX0" fmla="*/ 0 w 4075175"/>
              <a:gd name="connsiteY0" fmla="*/ 0 h 24383"/>
              <a:gd name="connsiteX1" fmla="*/ 1358392 w 4075175"/>
              <a:gd name="connsiteY1" fmla="*/ 0 h 24383"/>
              <a:gd name="connsiteX2" fmla="*/ 2716784 w 4075175"/>
              <a:gd name="connsiteY2" fmla="*/ 0 h 24383"/>
              <a:gd name="connsiteX3" fmla="*/ 4075175 w 4075175"/>
              <a:gd name="connsiteY3" fmla="*/ 0 h 24383"/>
              <a:gd name="connsiteX4" fmla="*/ 4075175 w 4075175"/>
              <a:gd name="connsiteY4" fmla="*/ 24383 h 24383"/>
              <a:gd name="connsiteX5" fmla="*/ 2716784 w 4075175"/>
              <a:gd name="connsiteY5" fmla="*/ 24383 h 24383"/>
              <a:gd name="connsiteX6" fmla="*/ 1358392 w 4075175"/>
              <a:gd name="connsiteY6" fmla="*/ 24383 h 24383"/>
              <a:gd name="connsiteX7" fmla="*/ 0 w 4075175"/>
              <a:gd name="connsiteY7" fmla="*/ 24383 h 24383"/>
              <a:gd name="connsiteX8" fmla="*/ 0 w 4075175"/>
              <a:gd name="connsiteY8" fmla="*/ 0 h 243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075175" h="24383">
                <a:moveTo>
                  <a:pt x="0" y="0"/>
                </a:moveTo>
                <a:lnTo>
                  <a:pt x="1358392" y="0"/>
                </a:lnTo>
                <a:lnTo>
                  <a:pt x="2716784" y="0"/>
                </a:lnTo>
                <a:lnTo>
                  <a:pt x="4075175" y="0"/>
                </a:lnTo>
                <a:lnTo>
                  <a:pt x="4075175" y="24383"/>
                </a:lnTo>
                <a:lnTo>
                  <a:pt x="2716784" y="24383"/>
                </a:lnTo>
                <a:lnTo>
                  <a:pt x="1358392" y="24383"/>
                </a:lnTo>
                <a:lnTo>
                  <a:pt x="0" y="24383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0040" y="1552956"/>
            <a:ext cx="85343" cy="24383"/>
          </a:xfrm>
          <a:custGeom>
            <a:avLst/>
            <a:gdLst>
              <a:gd name="connsiteX0" fmla="*/ 0 w 85343"/>
              <a:gd name="connsiteY0" fmla="*/ 12191 h 24383"/>
              <a:gd name="connsiteX1" fmla="*/ 85343 w 85343"/>
              <a:gd name="connsiteY1" fmla="*/ 12191 h 243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5343" h="24383">
                <a:moveTo>
                  <a:pt x="0" y="12191"/>
                </a:moveTo>
                <a:lnTo>
                  <a:pt x="85343" y="1219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0040" y="3076956"/>
            <a:ext cx="85343" cy="24383"/>
          </a:xfrm>
          <a:custGeom>
            <a:avLst/>
            <a:gdLst>
              <a:gd name="connsiteX0" fmla="*/ 0 w 85343"/>
              <a:gd name="connsiteY0" fmla="*/ 12191 h 24383"/>
              <a:gd name="connsiteX1" fmla="*/ 85343 w 85343"/>
              <a:gd name="connsiteY1" fmla="*/ 12191 h 243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5343" h="24383">
                <a:moveTo>
                  <a:pt x="0" y="12191"/>
                </a:moveTo>
                <a:lnTo>
                  <a:pt x="85343" y="1219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4400" y="1397000"/>
            <a:ext cx="3048000" cy="5283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17500" y="1028700"/>
            <a:ext cx="4064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2-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MYOPIA(NEAR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SIGHTEDNESS)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17500" y="1371600"/>
            <a:ext cx="59690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27000" algn="l"/>
              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-Genetic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eye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ball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refractive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2400"/>
              </a:lnSpc>
              <a:tabLst>
                <a:tab pos="127000" algn="l"/>
              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lens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cornea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curved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surface-</a:t>
            </a:r>
          </a:p>
          <a:p>
            <a:pPr>
              <a:lnSpc>
                <a:spcPts val="2400"/>
              </a:lnSpc>
              <a:tabLst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antero-posterior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diameter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eye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17500" y="2273300"/>
            <a:ext cx="3835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-extensive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close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studying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17500" y="2882900"/>
            <a:ext cx="2692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-focus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front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retina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17500" y="3187700"/>
            <a:ext cx="37084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63500" algn="l"/>
              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-correction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biconcave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lens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24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diverge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rays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strike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1511300"/>
            <a:ext cx="8255000" cy="444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4141" y="999489"/>
            <a:ext cx="1924837" cy="27432"/>
          </a:xfrm>
          <a:custGeom>
            <a:avLst/>
            <a:gdLst>
              <a:gd name="connsiteX0" fmla="*/ 0 w 1924837"/>
              <a:gd name="connsiteY0" fmla="*/ 0 h 27432"/>
              <a:gd name="connsiteX1" fmla="*/ 962431 w 1924837"/>
              <a:gd name="connsiteY1" fmla="*/ 0 h 27432"/>
              <a:gd name="connsiteX2" fmla="*/ 1924837 w 1924837"/>
              <a:gd name="connsiteY2" fmla="*/ 0 h 27432"/>
              <a:gd name="connsiteX3" fmla="*/ 1924837 w 1924837"/>
              <a:gd name="connsiteY3" fmla="*/ 27432 h 27432"/>
              <a:gd name="connsiteX4" fmla="*/ 962431 w 1924837"/>
              <a:gd name="connsiteY4" fmla="*/ 27432 h 27432"/>
              <a:gd name="connsiteX5" fmla="*/ 0 w 1924837"/>
              <a:gd name="connsiteY5" fmla="*/ 27432 h 27432"/>
              <a:gd name="connsiteX6" fmla="*/ 0 w 1924837"/>
              <a:gd name="connsiteY6" fmla="*/ 0 h 274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924837" h="27432">
                <a:moveTo>
                  <a:pt x="0" y="0"/>
                </a:moveTo>
                <a:lnTo>
                  <a:pt x="962431" y="0"/>
                </a:lnTo>
                <a:lnTo>
                  <a:pt x="1924837" y="0"/>
                </a:lnTo>
                <a:lnTo>
                  <a:pt x="1924837" y="27432"/>
                </a:lnTo>
                <a:lnTo>
                  <a:pt x="962431" y="27432"/>
                </a:lnTo>
                <a:lnTo>
                  <a:pt x="0" y="27432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4141" y="3418078"/>
            <a:ext cx="2165629" cy="27432"/>
          </a:xfrm>
          <a:custGeom>
            <a:avLst/>
            <a:gdLst>
              <a:gd name="connsiteX0" fmla="*/ 0 w 2165629"/>
              <a:gd name="connsiteY0" fmla="*/ 0 h 27432"/>
              <a:gd name="connsiteX1" fmla="*/ 1082827 w 2165629"/>
              <a:gd name="connsiteY1" fmla="*/ 0 h 27432"/>
              <a:gd name="connsiteX2" fmla="*/ 2165629 w 2165629"/>
              <a:gd name="connsiteY2" fmla="*/ 0 h 27432"/>
              <a:gd name="connsiteX3" fmla="*/ 2165629 w 2165629"/>
              <a:gd name="connsiteY3" fmla="*/ 27431 h 27432"/>
              <a:gd name="connsiteX4" fmla="*/ 1082827 w 2165629"/>
              <a:gd name="connsiteY4" fmla="*/ 27431 h 27432"/>
              <a:gd name="connsiteX5" fmla="*/ 0 w 2165629"/>
              <a:gd name="connsiteY5" fmla="*/ 27431 h 27432"/>
              <a:gd name="connsiteX6" fmla="*/ 0 w 2165629"/>
              <a:gd name="connsiteY6" fmla="*/ 0 h 274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65629" h="27432">
                <a:moveTo>
                  <a:pt x="0" y="0"/>
                </a:moveTo>
                <a:lnTo>
                  <a:pt x="1082827" y="0"/>
                </a:lnTo>
                <a:lnTo>
                  <a:pt x="2165629" y="0"/>
                </a:lnTo>
                <a:lnTo>
                  <a:pt x="2165629" y="27431"/>
                </a:lnTo>
                <a:lnTo>
                  <a:pt x="1082827" y="27431"/>
                </a:lnTo>
                <a:lnTo>
                  <a:pt x="0" y="27431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6300"/>
            <a:ext cx="8293100" cy="508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28600" y="647700"/>
            <a:ext cx="22606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3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3-Presbyopia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8600" y="1104900"/>
            <a:ext cx="7188200" cy="69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eye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near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point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receeds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age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due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loss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accomodation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8600" y="1828800"/>
            <a:ext cx="36449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-Focus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behind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retina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8600" y="2235200"/>
            <a:ext cx="47498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3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-correction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biconvex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8600" y="3060700"/>
            <a:ext cx="25019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3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4-Astigmatism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8600" y="3556000"/>
            <a:ext cx="7594600" cy="142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(mainly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uneven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ununiform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corneal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curvature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30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very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little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due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uneven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lens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curvature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-rays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refracted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different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foci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&gt;&gt;&gt;&gt;&gt;&gt;&gt;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blurred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vision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8600" y="4991100"/>
            <a:ext cx="6858000" cy="69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30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-correction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cylindrical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lens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bends</a:t>
            </a:r>
          </a:p>
          <a:p>
            <a:pPr>
              <a:lnSpc>
                <a:spcPts val="2500"/>
              </a:lnSpc>
              <a:tabLst>
                <a:tab pos="177800" algn="l"/>
              </a:tabLst>
            </a:pP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light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rays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only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plane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focal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line)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