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	<Relationship Id="rId3" Type="http://schemas.openxmlformats.org/officeDocument/2006/relationships/image" Target="../media/image4.jpeg" />
	<Relationship Id="rId4" Type="http://schemas.openxmlformats.org/officeDocument/2006/relationships/image" Target="../media/image5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100" y="4178300"/>
            <a:ext cx="2438400" cy="2501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416300" y="876300"/>
            <a:ext cx="2311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43400" y="1422400"/>
            <a:ext cx="469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65400" y="1993900"/>
            <a:ext cx="40005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Prof/Faten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zakareia</a:t>
            </a:r>
          </a:p>
          <a:p>
            <a:pPr>
              <a:lnSpc>
                <a:spcPts val="4300"/>
              </a:lnSpc>
              <a:tabLst>
                <a:tab pos="127000" algn="l"/>
              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09900" y="3073400"/>
            <a:ext cx="3124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079500"/>
            <a:ext cx="3949700" cy="228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111500"/>
            <a:ext cx="596900" cy="825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9200" y="1828800"/>
            <a:ext cx="5384800" cy="3683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714500"/>
            <a:ext cx="37846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190500" algn="l"/>
              </a:tabLst>
            </a:pPr>
            <a:r>
              <a:rPr lang="en-US" altLang="zh-CN" sz="1356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wavelength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</a:p>
          <a:p>
            <a:pPr>
              <a:lnSpc>
                <a:spcPts val="1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corresponding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white;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instead,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1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combination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wavelengths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spectrum.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692400"/>
            <a:ext cx="37211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356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diagram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36600" y="2971800"/>
            <a:ext cx="34925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occupies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middle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63500"/>
            <a:ext cx="8369300" cy="581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93700" y="6146800"/>
            <a:ext cx="6146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pigments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color-receptive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retina.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86612" y="1975104"/>
            <a:ext cx="3806952" cy="32004"/>
          </a:xfrm>
          <a:custGeom>
            <a:avLst/>
            <a:gdLst>
              <a:gd name="connsiteX0" fmla="*/ 0 w 3806952"/>
              <a:gd name="connsiteY0" fmla="*/ 0 h 32004"/>
              <a:gd name="connsiteX1" fmla="*/ 1903476 w 3806952"/>
              <a:gd name="connsiteY1" fmla="*/ 0 h 32004"/>
              <a:gd name="connsiteX2" fmla="*/ 3806952 w 3806952"/>
              <a:gd name="connsiteY2" fmla="*/ 0 h 32004"/>
              <a:gd name="connsiteX3" fmla="*/ 3806952 w 3806952"/>
              <a:gd name="connsiteY3" fmla="*/ 32003 h 32004"/>
              <a:gd name="connsiteX4" fmla="*/ 1903476 w 3806952"/>
              <a:gd name="connsiteY4" fmla="*/ 32003 h 32004"/>
              <a:gd name="connsiteX5" fmla="*/ 0 w 3806952"/>
              <a:gd name="connsiteY5" fmla="*/ 32003 h 32004"/>
              <a:gd name="connsiteX6" fmla="*/ 0 w 3806952"/>
              <a:gd name="connsiteY6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806952" h="32004">
                <a:moveTo>
                  <a:pt x="0" y="0"/>
                </a:moveTo>
                <a:lnTo>
                  <a:pt x="1903476" y="0"/>
                </a:lnTo>
                <a:lnTo>
                  <a:pt x="3806952" y="0"/>
                </a:lnTo>
                <a:lnTo>
                  <a:pt x="3806952" y="32003"/>
                </a:lnTo>
                <a:lnTo>
                  <a:pt x="1903476" y="32003"/>
                </a:lnTo>
                <a:lnTo>
                  <a:pt x="0" y="32003"/>
                </a:lnTo>
                <a:lnTo>
                  <a:pt x="0" y="0"/>
                </a:lnTo>
              </a:path>
            </a:pathLst>
          </a:custGeom>
          <a:solidFill>
            <a:srgbClr val="6600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714500"/>
            <a:ext cx="43434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#-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coded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171700"/>
            <a:ext cx="76581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--different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responses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ganglion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depends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upon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stimulus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determine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impulses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ganglion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352800"/>
            <a:ext cx="76073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perception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mentioned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above.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77768" y="3814571"/>
            <a:ext cx="114300" cy="44196"/>
          </a:xfrm>
          <a:custGeom>
            <a:avLst/>
            <a:gdLst>
              <a:gd name="connsiteX0" fmla="*/ 0 w 114300"/>
              <a:gd name="connsiteY0" fmla="*/ 22097 h 44196"/>
              <a:gd name="connsiteX1" fmla="*/ 114300 w 114300"/>
              <a:gd name="connsiteY1" fmla="*/ 22097 h 44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300" h="44196">
                <a:moveTo>
                  <a:pt x="0" y="22097"/>
                </a:moveTo>
                <a:lnTo>
                  <a:pt x="114300" y="22097"/>
                </a:lnTo>
              </a:path>
            </a:pathLst>
          </a:custGeom>
          <a:ln w="381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00200"/>
            <a:ext cx="6553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808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3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6-perception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1993900"/>
            <a:ext cx="77978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stimulation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99%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42%</a:t>
            </a:r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0%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cones(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so</a:t>
            </a:r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99:42: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136900"/>
            <a:ext cx="7023100" cy="146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77800" algn="l"/>
              </a:tabLst>
            </a:pPr>
            <a:r>
              <a:rPr lang="en-US" altLang="zh-CN" sz="2808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7--</a:t>
            </a:r>
            <a:r>
              <a:rPr lang="en-US" altLang="zh-CN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perception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7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stimulation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7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0%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</a:p>
          <a:p>
            <a:pPr>
              <a:lnSpc>
                <a:spcPts val="27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cones(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50:50: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610100"/>
            <a:ext cx="6019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808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3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8-perception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5016500"/>
            <a:ext cx="74422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stimulation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0%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3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97%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cones(</a:t>
            </a:r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0:0: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en-US" altLang="zh-CN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700" y="901700"/>
            <a:ext cx="5270500" cy="774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300" y="2108200"/>
            <a:ext cx="6121400" cy="386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300"/>
            <a:ext cx="736600" cy="1143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266700"/>
            <a:ext cx="7823200" cy="588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900" y="685800"/>
            <a:ext cx="165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304800"/>
            <a:ext cx="8204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92100"/>
            <a:ext cx="8255000" cy="656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60120" y="1563624"/>
            <a:ext cx="3430524" cy="36575"/>
          </a:xfrm>
          <a:custGeom>
            <a:avLst/>
            <a:gdLst>
              <a:gd name="connsiteX0" fmla="*/ 0 w 3430524"/>
              <a:gd name="connsiteY0" fmla="*/ 0 h 36575"/>
              <a:gd name="connsiteX1" fmla="*/ 1715262 w 3430524"/>
              <a:gd name="connsiteY1" fmla="*/ 0 h 36575"/>
              <a:gd name="connsiteX2" fmla="*/ 3430524 w 3430524"/>
              <a:gd name="connsiteY2" fmla="*/ 0 h 36575"/>
              <a:gd name="connsiteX3" fmla="*/ 3430524 w 3430524"/>
              <a:gd name="connsiteY3" fmla="*/ 36575 h 36575"/>
              <a:gd name="connsiteX4" fmla="*/ 1715262 w 3430524"/>
              <a:gd name="connsiteY4" fmla="*/ 36575 h 36575"/>
              <a:gd name="connsiteX5" fmla="*/ 0 w 3430524"/>
              <a:gd name="connsiteY5" fmla="*/ 36575 h 36575"/>
              <a:gd name="connsiteX6" fmla="*/ 0 w 3430524"/>
              <a:gd name="connsiteY6" fmla="*/ 0 h 36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30524" h="36575">
                <a:moveTo>
                  <a:pt x="0" y="0"/>
                </a:moveTo>
                <a:lnTo>
                  <a:pt x="1715262" y="0"/>
                </a:lnTo>
                <a:lnTo>
                  <a:pt x="3430524" y="0"/>
                </a:lnTo>
                <a:lnTo>
                  <a:pt x="3430524" y="36575"/>
                </a:lnTo>
                <a:lnTo>
                  <a:pt x="1715262" y="36575"/>
                </a:lnTo>
                <a:lnTo>
                  <a:pt x="0" y="36575"/>
                </a:lnTo>
                <a:lnTo>
                  <a:pt x="0" y="0"/>
                </a:lnTo>
              </a:path>
            </a:pathLst>
          </a:custGeom>
          <a:solidFill>
            <a:srgbClr val="ff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257300"/>
            <a:ext cx="3848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376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BLINDNESS:-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689100"/>
            <a:ext cx="78105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rhodopsin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chromosome(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042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sensitive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pigment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2349500"/>
            <a:ext cx="2273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chromosome(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692400"/>
            <a:ext cx="6946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sensitive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3009900"/>
            <a:ext cx="3975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pigment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chromosome.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746500"/>
            <a:ext cx="76962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receptive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absent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absence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gene)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distinguish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93648" y="1825751"/>
            <a:ext cx="559308" cy="32004"/>
          </a:xfrm>
          <a:custGeom>
            <a:avLst/>
            <a:gdLst>
              <a:gd name="connsiteX0" fmla="*/ 0 w 559308"/>
              <a:gd name="connsiteY0" fmla="*/ 16001 h 32004"/>
              <a:gd name="connsiteX1" fmla="*/ 559308 w 559308"/>
              <a:gd name="connsiteY1" fmla="*/ 16001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59308" h="32004">
                <a:moveTo>
                  <a:pt x="0" y="16001"/>
                </a:moveTo>
                <a:lnTo>
                  <a:pt x="559308" y="16001"/>
                </a:lnTo>
              </a:path>
            </a:pathLst>
          </a:custGeom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52956" y="1825751"/>
            <a:ext cx="252983" cy="32004"/>
          </a:xfrm>
          <a:custGeom>
            <a:avLst/>
            <a:gdLst>
              <a:gd name="connsiteX0" fmla="*/ 0 w 252983"/>
              <a:gd name="connsiteY0" fmla="*/ 16001 h 32004"/>
              <a:gd name="connsiteX1" fmla="*/ 252983 w 252983"/>
              <a:gd name="connsiteY1" fmla="*/ 16001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983" h="32004">
                <a:moveTo>
                  <a:pt x="0" y="16001"/>
                </a:moveTo>
                <a:lnTo>
                  <a:pt x="252983" y="16001"/>
                </a:lnTo>
              </a:path>
            </a:pathLst>
          </a:custGeom>
          <a:ln w="25400">
            <a:solidFill>
              <a:srgbClr val="ff00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34996" y="1825751"/>
            <a:ext cx="1795272" cy="32004"/>
          </a:xfrm>
          <a:custGeom>
            <a:avLst/>
            <a:gdLst>
              <a:gd name="connsiteX0" fmla="*/ 0 w 1795272"/>
              <a:gd name="connsiteY0" fmla="*/ 16001 h 32004"/>
              <a:gd name="connsiteX1" fmla="*/ 1795272 w 1795272"/>
              <a:gd name="connsiteY1" fmla="*/ 16001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95272" h="32004">
                <a:moveTo>
                  <a:pt x="0" y="16001"/>
                </a:moveTo>
                <a:lnTo>
                  <a:pt x="1795272" y="16001"/>
                </a:lnTo>
              </a:path>
            </a:pathLst>
          </a:custGeom>
          <a:ln w="25400">
            <a:solidFill>
              <a:srgbClr val="ff00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1524000"/>
            <a:ext cx="3797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blindness:-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1930400"/>
            <a:ext cx="7188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-Green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00100" y="2235200"/>
            <a:ext cx="6388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525-675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distinguish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them.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2959100"/>
            <a:ext cx="75438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-If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either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absent,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can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00100" y="3200400"/>
            <a:ext cx="6565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distinguish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yellow-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00100" y="3568700"/>
            <a:ext cx="70485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orange)&amp;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distinguish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(primary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colors)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4152900"/>
            <a:ext cx="3695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blindness).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028700"/>
            <a:ext cx="14351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Objectives: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247900"/>
            <a:ext cx="7924800" cy="257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4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Define</a:t>
            </a:r>
            <a:r>
              <a:rPr lang="en-US" altLang="zh-CN" sz="24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Identify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cones,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spectral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sensitivity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blindness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Identify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items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perception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Compare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blindness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1016000"/>
            <a:ext cx="82423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204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linked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transmitted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females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sons,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occure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females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chromosomes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2578100"/>
            <a:ext cx="79502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Males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chromosome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if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chromosome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miss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red-green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3721100"/>
            <a:ext cx="72263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blindness(their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chromosome).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4508500"/>
            <a:ext cx="68961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-Females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show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chromosomes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lack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5676900"/>
            <a:ext cx="80391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Females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blind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fathers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carriers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transmit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sons.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120900"/>
            <a:ext cx="73406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2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Trichromats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pigments(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slight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weakness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detecting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289300"/>
            <a:ext cx="74168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Dichromats:-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pigments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completely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blind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protanopia,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81100" y="4394200"/>
            <a:ext cx="63881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deuteranopia,or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tritanopia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mixing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4840" y="2083307"/>
            <a:ext cx="2638044" cy="38100"/>
          </a:xfrm>
          <a:custGeom>
            <a:avLst/>
            <a:gdLst>
              <a:gd name="connsiteX0" fmla="*/ 0 w 2638044"/>
              <a:gd name="connsiteY0" fmla="*/ 0 h 38100"/>
              <a:gd name="connsiteX1" fmla="*/ 1319022 w 2638044"/>
              <a:gd name="connsiteY1" fmla="*/ 0 h 38100"/>
              <a:gd name="connsiteX2" fmla="*/ 2638044 w 2638044"/>
              <a:gd name="connsiteY2" fmla="*/ 0 h 38100"/>
              <a:gd name="connsiteX3" fmla="*/ 2638044 w 2638044"/>
              <a:gd name="connsiteY3" fmla="*/ 38100 h 38100"/>
              <a:gd name="connsiteX4" fmla="*/ 1319022 w 2638044"/>
              <a:gd name="connsiteY4" fmla="*/ 38100 h 38100"/>
              <a:gd name="connsiteX5" fmla="*/ 0 w 2638044"/>
              <a:gd name="connsiteY5" fmla="*/ 38100 h 38100"/>
              <a:gd name="connsiteX6" fmla="*/ 0 w 2638044"/>
              <a:gd name="connsiteY6" fmla="*/ 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38044" h="38100">
                <a:moveTo>
                  <a:pt x="0" y="0"/>
                </a:moveTo>
                <a:lnTo>
                  <a:pt x="1319022" y="0"/>
                </a:lnTo>
                <a:lnTo>
                  <a:pt x="2638044" y="0"/>
                </a:lnTo>
                <a:lnTo>
                  <a:pt x="2638044" y="38100"/>
                </a:lnTo>
                <a:lnTo>
                  <a:pt x="1319022" y="38100"/>
                </a:lnTo>
                <a:lnTo>
                  <a:pt x="0" y="38100"/>
                </a:lnTo>
                <a:lnTo>
                  <a:pt x="0" y="0"/>
                </a:lnTo>
              </a:path>
            </a:pathLst>
          </a:custGeom>
          <a:solidFill>
            <a:srgbClr val="6600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92496" y="2083307"/>
            <a:ext cx="711708" cy="38100"/>
          </a:xfrm>
          <a:custGeom>
            <a:avLst/>
            <a:gdLst>
              <a:gd name="connsiteX0" fmla="*/ 0 w 711708"/>
              <a:gd name="connsiteY0" fmla="*/ 19050 h 38100"/>
              <a:gd name="connsiteX1" fmla="*/ 711708 w 711708"/>
              <a:gd name="connsiteY1" fmla="*/ 1905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1708" h="38100">
                <a:moveTo>
                  <a:pt x="0" y="19050"/>
                </a:moveTo>
                <a:lnTo>
                  <a:pt x="711708" y="19050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0580" y="2570988"/>
            <a:ext cx="1048512" cy="38100"/>
          </a:xfrm>
          <a:custGeom>
            <a:avLst/>
            <a:gdLst>
              <a:gd name="connsiteX0" fmla="*/ 0 w 1048512"/>
              <a:gd name="connsiteY0" fmla="*/ 19050 h 38100"/>
              <a:gd name="connsiteX1" fmla="*/ 1048512 w 1048512"/>
              <a:gd name="connsiteY1" fmla="*/ 1905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48512" h="38100">
                <a:moveTo>
                  <a:pt x="0" y="19050"/>
                </a:moveTo>
                <a:lnTo>
                  <a:pt x="1048512" y="19050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68212" y="2570988"/>
            <a:ext cx="862583" cy="38100"/>
          </a:xfrm>
          <a:custGeom>
            <a:avLst/>
            <a:gdLst>
              <a:gd name="connsiteX0" fmla="*/ 0 w 862583"/>
              <a:gd name="connsiteY0" fmla="*/ 19050 h 38100"/>
              <a:gd name="connsiteX1" fmla="*/ 862583 w 862583"/>
              <a:gd name="connsiteY1" fmla="*/ 1905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2583" h="38100">
                <a:moveTo>
                  <a:pt x="0" y="19050"/>
                </a:moveTo>
                <a:lnTo>
                  <a:pt x="862583" y="19050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24840" y="3058668"/>
            <a:ext cx="3352800" cy="38100"/>
          </a:xfrm>
          <a:custGeom>
            <a:avLst/>
            <a:gdLst>
              <a:gd name="connsiteX0" fmla="*/ 0 w 3352800"/>
              <a:gd name="connsiteY0" fmla="*/ 0 h 38100"/>
              <a:gd name="connsiteX1" fmla="*/ 1676400 w 3352800"/>
              <a:gd name="connsiteY1" fmla="*/ 0 h 38100"/>
              <a:gd name="connsiteX2" fmla="*/ 3352800 w 3352800"/>
              <a:gd name="connsiteY2" fmla="*/ 0 h 38100"/>
              <a:gd name="connsiteX3" fmla="*/ 3352800 w 3352800"/>
              <a:gd name="connsiteY3" fmla="*/ 38100 h 38100"/>
              <a:gd name="connsiteX4" fmla="*/ 1676400 w 3352800"/>
              <a:gd name="connsiteY4" fmla="*/ 38100 h 38100"/>
              <a:gd name="connsiteX5" fmla="*/ 0 w 3352800"/>
              <a:gd name="connsiteY5" fmla="*/ 38100 h 38100"/>
              <a:gd name="connsiteX6" fmla="*/ 0 w 3352800"/>
              <a:gd name="connsiteY6" fmla="*/ 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352800" h="38100">
                <a:moveTo>
                  <a:pt x="0" y="0"/>
                </a:moveTo>
                <a:lnTo>
                  <a:pt x="1676400" y="0"/>
                </a:lnTo>
                <a:lnTo>
                  <a:pt x="3352800" y="0"/>
                </a:lnTo>
                <a:lnTo>
                  <a:pt x="3352800" y="38100"/>
                </a:lnTo>
                <a:lnTo>
                  <a:pt x="1676400" y="38100"/>
                </a:lnTo>
                <a:lnTo>
                  <a:pt x="0" y="38100"/>
                </a:lnTo>
                <a:lnTo>
                  <a:pt x="0" y="0"/>
                </a:lnTo>
              </a:path>
            </a:pathLst>
          </a:custGeom>
          <a:solidFill>
            <a:srgbClr val="6600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1803400"/>
            <a:ext cx="7797800" cy="133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Monochromats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loss of all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</a:p>
          <a:p>
            <a:pPr>
              <a:lnSpc>
                <a:spcPts val="38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perception.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60120" y="2249424"/>
            <a:ext cx="7075932" cy="36576"/>
          </a:xfrm>
          <a:custGeom>
            <a:avLst/>
            <a:gdLst>
              <a:gd name="connsiteX0" fmla="*/ 0 w 7075932"/>
              <a:gd name="connsiteY0" fmla="*/ 0 h 36576"/>
              <a:gd name="connsiteX1" fmla="*/ 1768983 w 7075932"/>
              <a:gd name="connsiteY1" fmla="*/ 0 h 36576"/>
              <a:gd name="connsiteX2" fmla="*/ 3537965 w 7075932"/>
              <a:gd name="connsiteY2" fmla="*/ 0 h 36576"/>
              <a:gd name="connsiteX3" fmla="*/ 5306949 w 7075932"/>
              <a:gd name="connsiteY3" fmla="*/ 0 h 36576"/>
              <a:gd name="connsiteX4" fmla="*/ 7075932 w 7075932"/>
              <a:gd name="connsiteY4" fmla="*/ 0 h 36576"/>
              <a:gd name="connsiteX5" fmla="*/ 7075932 w 7075932"/>
              <a:gd name="connsiteY5" fmla="*/ 36576 h 36576"/>
              <a:gd name="connsiteX6" fmla="*/ 5306949 w 7075932"/>
              <a:gd name="connsiteY6" fmla="*/ 36576 h 36576"/>
              <a:gd name="connsiteX7" fmla="*/ 3537965 w 7075932"/>
              <a:gd name="connsiteY7" fmla="*/ 36576 h 36576"/>
              <a:gd name="connsiteX8" fmla="*/ 1768983 w 7075932"/>
              <a:gd name="connsiteY8" fmla="*/ 36576 h 36576"/>
              <a:gd name="connsiteX9" fmla="*/ 0 w 7075932"/>
              <a:gd name="connsiteY9" fmla="*/ 36576 h 36576"/>
              <a:gd name="connsiteX10" fmla="*/ 0 w 7075932"/>
              <a:gd name="connsiteY10" fmla="*/ 0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075932" h="36576">
                <a:moveTo>
                  <a:pt x="0" y="0"/>
                </a:moveTo>
                <a:lnTo>
                  <a:pt x="1768983" y="0"/>
                </a:lnTo>
                <a:lnTo>
                  <a:pt x="3537965" y="0"/>
                </a:lnTo>
                <a:lnTo>
                  <a:pt x="5306949" y="0"/>
                </a:lnTo>
                <a:lnTo>
                  <a:pt x="7075932" y="0"/>
                </a:lnTo>
                <a:lnTo>
                  <a:pt x="7075932" y="36576"/>
                </a:lnTo>
                <a:lnTo>
                  <a:pt x="5306949" y="36576"/>
                </a:lnTo>
                <a:lnTo>
                  <a:pt x="3537965" y="36576"/>
                </a:lnTo>
                <a:lnTo>
                  <a:pt x="1768983" y="36576"/>
                </a:lnTo>
                <a:lnTo>
                  <a:pt x="0" y="36576"/>
                </a:lnTo>
                <a:lnTo>
                  <a:pt x="0" y="0"/>
                </a:lnTo>
              </a:path>
            </a:pathLst>
          </a:custGeom>
          <a:solidFill>
            <a:srgbClr val="ff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60120" y="3048000"/>
            <a:ext cx="4232148" cy="32004"/>
          </a:xfrm>
          <a:custGeom>
            <a:avLst/>
            <a:gdLst>
              <a:gd name="connsiteX0" fmla="*/ 0 w 4232148"/>
              <a:gd name="connsiteY0" fmla="*/ 0 h 32004"/>
              <a:gd name="connsiteX1" fmla="*/ 1410715 w 4232148"/>
              <a:gd name="connsiteY1" fmla="*/ 0 h 32004"/>
              <a:gd name="connsiteX2" fmla="*/ 2821432 w 4232148"/>
              <a:gd name="connsiteY2" fmla="*/ 0 h 32004"/>
              <a:gd name="connsiteX3" fmla="*/ 4232148 w 4232148"/>
              <a:gd name="connsiteY3" fmla="*/ 0 h 32004"/>
              <a:gd name="connsiteX4" fmla="*/ 4232148 w 4232148"/>
              <a:gd name="connsiteY4" fmla="*/ 32004 h 32004"/>
              <a:gd name="connsiteX5" fmla="*/ 2821432 w 4232148"/>
              <a:gd name="connsiteY5" fmla="*/ 32004 h 32004"/>
              <a:gd name="connsiteX6" fmla="*/ 1410715 w 4232148"/>
              <a:gd name="connsiteY6" fmla="*/ 32004 h 32004"/>
              <a:gd name="connsiteX7" fmla="*/ 0 w 4232148"/>
              <a:gd name="connsiteY7" fmla="*/ 32004 h 32004"/>
              <a:gd name="connsiteX8" fmla="*/ 0 w 4232148"/>
              <a:gd name="connsiteY8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232148" h="32004">
                <a:moveTo>
                  <a:pt x="0" y="0"/>
                </a:moveTo>
                <a:lnTo>
                  <a:pt x="1410715" y="0"/>
                </a:lnTo>
                <a:lnTo>
                  <a:pt x="2821432" y="0"/>
                </a:lnTo>
                <a:lnTo>
                  <a:pt x="4232148" y="0"/>
                </a:lnTo>
                <a:lnTo>
                  <a:pt x="4232148" y="32004"/>
                </a:lnTo>
                <a:lnTo>
                  <a:pt x="2821432" y="32004"/>
                </a:lnTo>
                <a:lnTo>
                  <a:pt x="1410715" y="32004"/>
                </a:lnTo>
                <a:lnTo>
                  <a:pt x="0" y="32004"/>
                </a:lnTo>
                <a:lnTo>
                  <a:pt x="0" y="0"/>
                </a:lnTo>
              </a:path>
            </a:pathLst>
          </a:custGeom>
          <a:solidFill>
            <a:srgbClr val="ff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943100"/>
            <a:ext cx="3327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378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Nopia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blindness,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00600" y="1955800"/>
            <a:ext cx="3225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nomaly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=weakness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832100"/>
            <a:ext cx="73152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1-Protanopia(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red-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blindness)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shortened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spectrum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wave</a:t>
            </a:r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length,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weakness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protanomaly.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9376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048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048"/>
                </a:lnTo>
              </a:path>
            </a:pathLst>
          </a:custGeom>
          <a:ln w="12700">
            <a:solidFill>
              <a:srgbClr val="04617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2440" y="2636520"/>
            <a:ext cx="4165092" cy="22860"/>
          </a:xfrm>
          <a:custGeom>
            <a:avLst/>
            <a:gdLst>
              <a:gd name="connsiteX0" fmla="*/ 0 w 4165092"/>
              <a:gd name="connsiteY0" fmla="*/ 0 h 22860"/>
              <a:gd name="connsiteX1" fmla="*/ 1388364 w 4165092"/>
              <a:gd name="connsiteY1" fmla="*/ 0 h 22860"/>
              <a:gd name="connsiteX2" fmla="*/ 2776728 w 4165092"/>
              <a:gd name="connsiteY2" fmla="*/ 0 h 22860"/>
              <a:gd name="connsiteX3" fmla="*/ 4165092 w 4165092"/>
              <a:gd name="connsiteY3" fmla="*/ 0 h 22860"/>
              <a:gd name="connsiteX4" fmla="*/ 4165092 w 4165092"/>
              <a:gd name="connsiteY4" fmla="*/ 22859 h 22860"/>
              <a:gd name="connsiteX5" fmla="*/ 2776728 w 4165092"/>
              <a:gd name="connsiteY5" fmla="*/ 22859 h 22860"/>
              <a:gd name="connsiteX6" fmla="*/ 1388364 w 4165092"/>
              <a:gd name="connsiteY6" fmla="*/ 22859 h 22860"/>
              <a:gd name="connsiteX7" fmla="*/ 0 w 4165092"/>
              <a:gd name="connsiteY7" fmla="*/ 22859 h 22860"/>
              <a:gd name="connsiteX8" fmla="*/ 0 w 4165092"/>
              <a:gd name="connsiteY8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165092" h="22860">
                <a:moveTo>
                  <a:pt x="0" y="0"/>
                </a:moveTo>
                <a:lnTo>
                  <a:pt x="1388364" y="0"/>
                </a:lnTo>
                <a:lnTo>
                  <a:pt x="2776728" y="0"/>
                </a:lnTo>
                <a:lnTo>
                  <a:pt x="4165092" y="0"/>
                </a:lnTo>
                <a:lnTo>
                  <a:pt x="4165092" y="22859"/>
                </a:lnTo>
                <a:lnTo>
                  <a:pt x="2776728" y="22859"/>
                </a:lnTo>
                <a:lnTo>
                  <a:pt x="1388364" y="22859"/>
                </a:lnTo>
                <a:lnTo>
                  <a:pt x="0" y="22859"/>
                </a:lnTo>
                <a:lnTo>
                  <a:pt x="0" y="0"/>
                </a:lnTo>
              </a:path>
            </a:pathLst>
          </a:custGeom>
          <a:solidFill>
            <a:srgbClr val="33cc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2440" y="4392168"/>
            <a:ext cx="246887" cy="22860"/>
          </a:xfrm>
          <a:custGeom>
            <a:avLst/>
            <a:gdLst>
              <a:gd name="connsiteX0" fmla="*/ 0 w 246887"/>
              <a:gd name="connsiteY0" fmla="*/ 11429 h 22860"/>
              <a:gd name="connsiteX1" fmla="*/ 246887 w 246887"/>
              <a:gd name="connsiteY1" fmla="*/ 11429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6887" h="22860">
                <a:moveTo>
                  <a:pt x="0" y="11429"/>
                </a:moveTo>
                <a:lnTo>
                  <a:pt x="246887" y="11429"/>
                </a:lnTo>
              </a:path>
            </a:pathLst>
          </a:custGeom>
          <a:ln w="12700">
            <a:solidFill>
              <a:srgbClr val="33cc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9328" y="4392168"/>
            <a:ext cx="3617976" cy="22860"/>
          </a:xfrm>
          <a:custGeom>
            <a:avLst/>
            <a:gdLst>
              <a:gd name="connsiteX0" fmla="*/ 0 w 3617976"/>
              <a:gd name="connsiteY0" fmla="*/ 0 h 22860"/>
              <a:gd name="connsiteX1" fmla="*/ 1808988 w 3617976"/>
              <a:gd name="connsiteY1" fmla="*/ 0 h 22860"/>
              <a:gd name="connsiteX2" fmla="*/ 3617976 w 3617976"/>
              <a:gd name="connsiteY2" fmla="*/ 0 h 22860"/>
              <a:gd name="connsiteX3" fmla="*/ 3617976 w 3617976"/>
              <a:gd name="connsiteY3" fmla="*/ 22860 h 22860"/>
              <a:gd name="connsiteX4" fmla="*/ 1808988 w 3617976"/>
              <a:gd name="connsiteY4" fmla="*/ 22860 h 22860"/>
              <a:gd name="connsiteX5" fmla="*/ 0 w 3617976"/>
              <a:gd name="connsiteY5" fmla="*/ 22860 h 22860"/>
              <a:gd name="connsiteX6" fmla="*/ 0 w 3617976"/>
              <a:gd name="connsiteY6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617976" h="22860">
                <a:moveTo>
                  <a:pt x="0" y="0"/>
                </a:moveTo>
                <a:lnTo>
                  <a:pt x="1808988" y="0"/>
                </a:lnTo>
                <a:lnTo>
                  <a:pt x="3617976" y="0"/>
                </a:lnTo>
                <a:lnTo>
                  <a:pt x="3617976" y="22860"/>
                </a:lnTo>
                <a:lnTo>
                  <a:pt x="1808988" y="22860"/>
                </a:lnTo>
                <a:lnTo>
                  <a:pt x="0" y="22860"/>
                </a:lnTo>
                <a:lnTo>
                  <a:pt x="0" y="0"/>
                </a:lnTo>
              </a:path>
            </a:pathLst>
          </a:custGeom>
          <a:solidFill>
            <a:srgbClr val="f491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2400300"/>
            <a:ext cx="73660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2-deutranopia</a:t>
            </a:r>
            <a:r>
              <a:rPr lang="en-US" altLang="zh-CN" sz="24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4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blindness)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-so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wave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length)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3276600"/>
            <a:ext cx="7607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weakness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24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deutranomaly.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2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4140200"/>
            <a:ext cx="7556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400" dirty="0" smtClean="0">
                <a:solidFill>
                  <a:srgbClr val="f49100"/>
                </a:solidFill>
                <a:latin typeface="Times New Roman" pitchFamily="18" charset="0"/>
                <a:cs typeface="Times New Roman" pitchFamily="18" charset="0"/>
              </a:rPr>
              <a:t>tritanopia</a:t>
            </a:r>
            <a:r>
              <a:rPr lang="en-US" altLang="zh-CN" sz="2400" dirty="0" smtClean="0">
                <a:solidFill>
                  <a:srgbClr val="f491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solidFill>
                  <a:srgbClr val="f49100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491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rgbClr val="f49100"/>
                </a:solidFill>
                <a:latin typeface="Times New Roman" pitchFamily="18" charset="0"/>
                <a:cs typeface="Times New Roman" pitchFamily="18" charset="0"/>
              </a:rPr>
              <a:t>blindness)</a:t>
            </a:r>
            <a:r>
              <a:rPr lang="en-US" altLang="zh-CN" sz="2400" dirty="0" smtClean="0">
                <a:solidFill>
                  <a:srgbClr val="f491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4457700"/>
            <a:ext cx="62611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weakness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49100"/>
                </a:solidFill>
                <a:latin typeface="Times New Roman" pitchFamily="18" charset="0"/>
                <a:cs typeface="Times New Roman" pitchFamily="18" charset="0"/>
              </a:rPr>
              <a:t>tritanomaly</a:t>
            </a:r>
            <a:r>
              <a:rPr lang="en-US" altLang="zh-CN" sz="5402" dirty="0" smtClean="0">
                <a:solidFill>
                  <a:srgbClr val="f491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9376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048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048"/>
                </a:lnTo>
              </a:path>
            </a:pathLst>
          </a:custGeom>
          <a:ln w="12700">
            <a:solidFill>
              <a:srgbClr val="04617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3100"/>
            <a:ext cx="7378700" cy="547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900" y="1587500"/>
            <a:ext cx="3632200" cy="490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12700" y="-12700"/>
            <a:ext cx="50800" cy="6073775"/>
          </a:xfrm>
          <a:custGeom>
            <a:avLst/>
            <a:gdLst>
              <a:gd name="connsiteX0" fmla="*/ 12700 w 50800"/>
              <a:gd name="connsiteY0" fmla="*/ 12700 h 6073775"/>
              <a:gd name="connsiteX1" fmla="*/ 12700 w 50800"/>
              <a:gd name="connsiteY1" fmla="*/ 6061075 h 6073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6073775">
                <a:moveTo>
                  <a:pt x="12700" y="12700"/>
                </a:moveTo>
                <a:lnTo>
                  <a:pt x="12700" y="6061075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12700" y="-12700"/>
            <a:ext cx="9169400" cy="50800"/>
          </a:xfrm>
          <a:custGeom>
            <a:avLst/>
            <a:gdLst>
              <a:gd name="connsiteX0" fmla="*/ 12700 w 9169400"/>
              <a:gd name="connsiteY0" fmla="*/ 12700 h 50800"/>
              <a:gd name="connsiteX1" fmla="*/ 9156700 w 9169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69400" h="50800">
                <a:moveTo>
                  <a:pt x="12700" y="12700"/>
                </a:moveTo>
                <a:lnTo>
                  <a:pt x="9156700" y="12700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4281" y="6467475"/>
            <a:ext cx="8482419" cy="50800"/>
          </a:xfrm>
          <a:custGeom>
            <a:avLst/>
            <a:gdLst>
              <a:gd name="connsiteX0" fmla="*/ 8469719 w 8482419"/>
              <a:gd name="connsiteY0" fmla="*/ 12700 h 50800"/>
              <a:gd name="connsiteX1" fmla="*/ 12700 w 848241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82419" h="50800">
                <a:moveTo>
                  <a:pt x="8469719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-12700" y="-469900"/>
            <a:ext cx="50800" cy="6639788"/>
          </a:xfrm>
          <a:custGeom>
            <a:avLst/>
            <a:gdLst>
              <a:gd name="connsiteX0" fmla="*/ 12700 w 50800"/>
              <a:gd name="connsiteY0" fmla="*/ 12700 h 6639788"/>
              <a:gd name="connsiteX1" fmla="*/ 12700 w 50800"/>
              <a:gd name="connsiteY1" fmla="*/ 6627088 h 66397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6639788">
                <a:moveTo>
                  <a:pt x="12700" y="12700"/>
                </a:moveTo>
                <a:lnTo>
                  <a:pt x="12700" y="6627088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4281" y="6616700"/>
            <a:ext cx="8482419" cy="50800"/>
          </a:xfrm>
          <a:custGeom>
            <a:avLst/>
            <a:gdLst>
              <a:gd name="connsiteX0" fmla="*/ 8469719 w 8482419"/>
              <a:gd name="connsiteY0" fmla="*/ 12700 h 50800"/>
              <a:gd name="connsiteX1" fmla="*/ 12700 w 848241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82419" h="50800">
                <a:moveTo>
                  <a:pt x="8469719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84200"/>
            <a:ext cx="7493000" cy="3822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247900" y="914400"/>
            <a:ext cx="41910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800"/>
              </a:lnSpc>
              <a:tabLst>
							</a:tabLst>
            </a:pPr>
            <a:r>
              <a:rPr lang="en-US" altLang="zh-CN" sz="7202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altLang="zh-CN" sz="7202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7202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060700" y="2235200"/>
            <a:ext cx="25654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800"/>
              </a:lnSpc>
              <a:tabLst>
							</a:tabLst>
            </a:pPr>
            <a:r>
              <a:rPr lang="en-US" altLang="zh-CN" sz="7202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listening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092196" y="1588008"/>
            <a:ext cx="2880360" cy="36575"/>
          </a:xfrm>
          <a:custGeom>
            <a:avLst/>
            <a:gdLst>
              <a:gd name="connsiteX0" fmla="*/ 0 w 2880360"/>
              <a:gd name="connsiteY0" fmla="*/ 0 h 36575"/>
              <a:gd name="connsiteX1" fmla="*/ 1440180 w 2880360"/>
              <a:gd name="connsiteY1" fmla="*/ 0 h 36575"/>
              <a:gd name="connsiteX2" fmla="*/ 2880360 w 2880360"/>
              <a:gd name="connsiteY2" fmla="*/ 0 h 36575"/>
              <a:gd name="connsiteX3" fmla="*/ 2880360 w 2880360"/>
              <a:gd name="connsiteY3" fmla="*/ 36575 h 36575"/>
              <a:gd name="connsiteX4" fmla="*/ 1440180 w 2880360"/>
              <a:gd name="connsiteY4" fmla="*/ 36575 h 36575"/>
              <a:gd name="connsiteX5" fmla="*/ 0 w 2880360"/>
              <a:gd name="connsiteY5" fmla="*/ 36575 h 36575"/>
              <a:gd name="connsiteX6" fmla="*/ 0 w 2880360"/>
              <a:gd name="connsiteY6" fmla="*/ 0 h 36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80360" h="36575">
                <a:moveTo>
                  <a:pt x="0" y="0"/>
                </a:moveTo>
                <a:lnTo>
                  <a:pt x="1440180" y="0"/>
                </a:lnTo>
                <a:lnTo>
                  <a:pt x="2880360" y="0"/>
                </a:lnTo>
                <a:lnTo>
                  <a:pt x="2880360" y="36575"/>
                </a:lnTo>
                <a:lnTo>
                  <a:pt x="1440180" y="36575"/>
                </a:lnTo>
                <a:lnTo>
                  <a:pt x="0" y="36575"/>
                </a:lnTo>
                <a:lnTo>
                  <a:pt x="0" y="0"/>
                </a:lnTo>
              </a:path>
            </a:pathLst>
          </a:custGeom>
          <a:solidFill>
            <a:srgbClr val="ff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086100" y="1295400"/>
            <a:ext cx="2870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79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1727200"/>
            <a:ext cx="8051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discriminate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2070100"/>
            <a:ext cx="1155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2514600"/>
            <a:ext cx="80645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77800" algn="l"/>
              </a:tabLst>
            </a:pP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colors(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blue-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green)</a:t>
            </a:r>
          </a:p>
          <a:p>
            <a:pPr>
              <a:lnSpc>
                <a:spcPts val="26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sensed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fovea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appreciated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</a:p>
          <a:p>
            <a:pPr>
              <a:lnSpc>
                <a:spcPts val="26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photopic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vision.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3644900"/>
            <a:ext cx="81026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77800" algn="l"/>
              </a:tabLst>
            </a:pP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sensation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extraspectral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white,</a:t>
            </a:r>
          </a:p>
          <a:p>
            <a:pPr>
              <a:lnSpc>
                <a:spcPts val="26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yellow,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orange,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purple,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produced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ts val="26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mixing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&amp;red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26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combinations.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5054600"/>
            <a:ext cx="7988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absence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darkness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5397500"/>
            <a:ext cx="7188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dark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only)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990600"/>
            <a:ext cx="74930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attributes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intensity,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saturation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(degree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freedom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dilution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white).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1714500"/>
            <a:ext cx="84836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complementary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properly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2438400"/>
            <a:ext cx="8191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light,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2755900"/>
            <a:ext cx="83566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probably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blind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eye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“see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black;”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rather,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“sees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nothing.”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900" y="520700"/>
            <a:ext cx="3619500" cy="633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55320" y="1277112"/>
            <a:ext cx="6888480" cy="32004"/>
          </a:xfrm>
          <a:custGeom>
            <a:avLst/>
            <a:gdLst>
              <a:gd name="connsiteX0" fmla="*/ 0 w 6888480"/>
              <a:gd name="connsiteY0" fmla="*/ 0 h 32004"/>
              <a:gd name="connsiteX1" fmla="*/ 1722120 w 6888480"/>
              <a:gd name="connsiteY1" fmla="*/ 0 h 32004"/>
              <a:gd name="connsiteX2" fmla="*/ 3444239 w 6888480"/>
              <a:gd name="connsiteY2" fmla="*/ 0 h 32004"/>
              <a:gd name="connsiteX3" fmla="*/ 5166360 w 6888480"/>
              <a:gd name="connsiteY3" fmla="*/ 0 h 32004"/>
              <a:gd name="connsiteX4" fmla="*/ 6888480 w 6888480"/>
              <a:gd name="connsiteY4" fmla="*/ 0 h 32004"/>
              <a:gd name="connsiteX5" fmla="*/ 6888480 w 6888480"/>
              <a:gd name="connsiteY5" fmla="*/ 32004 h 32004"/>
              <a:gd name="connsiteX6" fmla="*/ 5166360 w 6888480"/>
              <a:gd name="connsiteY6" fmla="*/ 32004 h 32004"/>
              <a:gd name="connsiteX7" fmla="*/ 3444239 w 6888480"/>
              <a:gd name="connsiteY7" fmla="*/ 32004 h 32004"/>
              <a:gd name="connsiteX8" fmla="*/ 1722120 w 6888480"/>
              <a:gd name="connsiteY8" fmla="*/ 32004 h 32004"/>
              <a:gd name="connsiteX9" fmla="*/ 0 w 6888480"/>
              <a:gd name="connsiteY9" fmla="*/ 32004 h 32004"/>
              <a:gd name="connsiteX10" fmla="*/ 0 w 6888480"/>
              <a:gd name="connsiteY10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888480" h="32004">
                <a:moveTo>
                  <a:pt x="0" y="0"/>
                </a:moveTo>
                <a:lnTo>
                  <a:pt x="1722120" y="0"/>
                </a:lnTo>
                <a:lnTo>
                  <a:pt x="3444239" y="0"/>
                </a:lnTo>
                <a:lnTo>
                  <a:pt x="5166360" y="0"/>
                </a:lnTo>
                <a:lnTo>
                  <a:pt x="6888480" y="0"/>
                </a:lnTo>
                <a:lnTo>
                  <a:pt x="6888480" y="32004"/>
                </a:lnTo>
                <a:lnTo>
                  <a:pt x="5166360" y="32004"/>
                </a:lnTo>
                <a:lnTo>
                  <a:pt x="3444239" y="32004"/>
                </a:lnTo>
                <a:lnTo>
                  <a:pt x="1722120" y="32004"/>
                </a:lnTo>
                <a:lnTo>
                  <a:pt x="0" y="32004"/>
                </a:lnTo>
                <a:lnTo>
                  <a:pt x="0" y="0"/>
                </a:lnTo>
              </a:path>
            </a:pathLst>
          </a:custGeom>
          <a:solidFill>
            <a:srgbClr val="ff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543800" y="1277112"/>
            <a:ext cx="188976" cy="32004"/>
          </a:xfrm>
          <a:custGeom>
            <a:avLst/>
            <a:gdLst>
              <a:gd name="connsiteX0" fmla="*/ 0 w 188976"/>
              <a:gd name="connsiteY0" fmla="*/ 16002 h 32004"/>
              <a:gd name="connsiteX1" fmla="*/ 188976 w 188976"/>
              <a:gd name="connsiteY1" fmla="*/ 16002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8976" h="32004">
                <a:moveTo>
                  <a:pt x="0" y="16002"/>
                </a:moveTo>
                <a:lnTo>
                  <a:pt x="188976" y="16002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15212" y="2593848"/>
            <a:ext cx="2366772" cy="32004"/>
          </a:xfrm>
          <a:custGeom>
            <a:avLst/>
            <a:gdLst>
              <a:gd name="connsiteX0" fmla="*/ 0 w 2366772"/>
              <a:gd name="connsiteY0" fmla="*/ 0 h 32004"/>
              <a:gd name="connsiteX1" fmla="*/ 1183386 w 2366772"/>
              <a:gd name="connsiteY1" fmla="*/ 0 h 32004"/>
              <a:gd name="connsiteX2" fmla="*/ 2366772 w 2366772"/>
              <a:gd name="connsiteY2" fmla="*/ 0 h 32004"/>
              <a:gd name="connsiteX3" fmla="*/ 2366772 w 2366772"/>
              <a:gd name="connsiteY3" fmla="*/ 32003 h 32004"/>
              <a:gd name="connsiteX4" fmla="*/ 1183386 w 2366772"/>
              <a:gd name="connsiteY4" fmla="*/ 32003 h 32004"/>
              <a:gd name="connsiteX5" fmla="*/ 0 w 2366772"/>
              <a:gd name="connsiteY5" fmla="*/ 32003 h 32004"/>
              <a:gd name="connsiteX6" fmla="*/ 0 w 2366772"/>
              <a:gd name="connsiteY6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366772" h="32004">
                <a:moveTo>
                  <a:pt x="0" y="0"/>
                </a:moveTo>
                <a:lnTo>
                  <a:pt x="1183386" y="0"/>
                </a:lnTo>
                <a:lnTo>
                  <a:pt x="2366772" y="0"/>
                </a:lnTo>
                <a:lnTo>
                  <a:pt x="2366772" y="32003"/>
                </a:lnTo>
                <a:lnTo>
                  <a:pt x="1183386" y="32003"/>
                </a:lnTo>
                <a:lnTo>
                  <a:pt x="0" y="32003"/>
                </a:lnTo>
                <a:lnTo>
                  <a:pt x="0" y="0"/>
                </a:lnTo>
              </a:path>
            </a:pathLst>
          </a:custGeom>
          <a:solidFill>
            <a:srgbClr val="f491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1248" y="3544824"/>
            <a:ext cx="185928" cy="32004"/>
          </a:xfrm>
          <a:custGeom>
            <a:avLst/>
            <a:gdLst>
              <a:gd name="connsiteX0" fmla="*/ 0 w 185928"/>
              <a:gd name="connsiteY0" fmla="*/ 16002 h 32004"/>
              <a:gd name="connsiteX1" fmla="*/ 185928 w 185928"/>
              <a:gd name="connsiteY1" fmla="*/ 16002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5928" h="32004">
                <a:moveTo>
                  <a:pt x="0" y="16002"/>
                </a:moveTo>
                <a:lnTo>
                  <a:pt x="185928" y="16002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27175" y="3544824"/>
            <a:ext cx="3011424" cy="32004"/>
          </a:xfrm>
          <a:custGeom>
            <a:avLst/>
            <a:gdLst>
              <a:gd name="connsiteX0" fmla="*/ 0 w 3011424"/>
              <a:gd name="connsiteY0" fmla="*/ 0 h 32004"/>
              <a:gd name="connsiteX1" fmla="*/ 1505712 w 3011424"/>
              <a:gd name="connsiteY1" fmla="*/ 0 h 32004"/>
              <a:gd name="connsiteX2" fmla="*/ 3011424 w 3011424"/>
              <a:gd name="connsiteY2" fmla="*/ 0 h 32004"/>
              <a:gd name="connsiteX3" fmla="*/ 3011424 w 3011424"/>
              <a:gd name="connsiteY3" fmla="*/ 32004 h 32004"/>
              <a:gd name="connsiteX4" fmla="*/ 1505712 w 3011424"/>
              <a:gd name="connsiteY4" fmla="*/ 32004 h 32004"/>
              <a:gd name="connsiteX5" fmla="*/ 0 w 3011424"/>
              <a:gd name="connsiteY5" fmla="*/ 32004 h 32004"/>
              <a:gd name="connsiteX6" fmla="*/ 0 w 3011424"/>
              <a:gd name="connsiteY6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11424" h="32004">
                <a:moveTo>
                  <a:pt x="0" y="0"/>
                </a:moveTo>
                <a:lnTo>
                  <a:pt x="1505712" y="0"/>
                </a:lnTo>
                <a:lnTo>
                  <a:pt x="3011424" y="0"/>
                </a:lnTo>
                <a:lnTo>
                  <a:pt x="3011424" y="32004"/>
                </a:lnTo>
                <a:lnTo>
                  <a:pt x="1505712" y="32004"/>
                </a:lnTo>
                <a:lnTo>
                  <a:pt x="0" y="32004"/>
                </a:lnTo>
                <a:lnTo>
                  <a:pt x="0" y="0"/>
                </a:lnTo>
              </a:path>
            </a:pathLst>
          </a:custGeom>
          <a:solidFill>
            <a:srgbClr val="33cc3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1054100"/>
            <a:ext cx="80899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:_(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Young-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Helmholtz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kinds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specific</a:t>
            </a:r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photopigment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(rhodopsin)&amp;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sensitive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2349500"/>
            <a:ext cx="80645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49100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49100"/>
                </a:solidFill>
                <a:latin typeface="Times New Roman" pitchFamily="18" charset="0"/>
                <a:cs typeface="Times New Roman" pitchFamily="18" charset="0"/>
              </a:rPr>
              <a:t>cone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49100"/>
                </a:solidFill>
                <a:latin typeface="Times New Roman" pitchFamily="18" charset="0"/>
                <a:cs typeface="Times New Roman" pitchFamily="18" charset="0"/>
              </a:rPr>
              <a:t>system:-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f491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pigment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sensation</a:t>
            </a:r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pigment)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respond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( 440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nm</a:t>
            </a:r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senses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3314700"/>
            <a:ext cx="75565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cone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system:-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pigment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sensation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pigment)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respond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middle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wave</a:t>
            </a:r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( 535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senses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yellow)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absorb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portion.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65148" y="1452372"/>
            <a:ext cx="2575560" cy="38100"/>
          </a:xfrm>
          <a:custGeom>
            <a:avLst/>
            <a:gdLst>
              <a:gd name="connsiteX0" fmla="*/ 0 w 2575560"/>
              <a:gd name="connsiteY0" fmla="*/ 0 h 38100"/>
              <a:gd name="connsiteX1" fmla="*/ 1287780 w 2575560"/>
              <a:gd name="connsiteY1" fmla="*/ 0 h 38100"/>
              <a:gd name="connsiteX2" fmla="*/ 2575560 w 2575560"/>
              <a:gd name="connsiteY2" fmla="*/ 0 h 38100"/>
              <a:gd name="connsiteX3" fmla="*/ 2575560 w 2575560"/>
              <a:gd name="connsiteY3" fmla="*/ 38100 h 38100"/>
              <a:gd name="connsiteX4" fmla="*/ 1287780 w 2575560"/>
              <a:gd name="connsiteY4" fmla="*/ 38100 h 38100"/>
              <a:gd name="connsiteX5" fmla="*/ 0 w 2575560"/>
              <a:gd name="connsiteY5" fmla="*/ 38100 h 38100"/>
              <a:gd name="connsiteX6" fmla="*/ 0 w 2575560"/>
              <a:gd name="connsiteY6" fmla="*/ 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75560" h="38100">
                <a:moveTo>
                  <a:pt x="0" y="0"/>
                </a:moveTo>
                <a:lnTo>
                  <a:pt x="1287780" y="0"/>
                </a:lnTo>
                <a:lnTo>
                  <a:pt x="2575560" y="0"/>
                </a:lnTo>
                <a:lnTo>
                  <a:pt x="2575560" y="38100"/>
                </a:lnTo>
                <a:lnTo>
                  <a:pt x="1287780" y="38100"/>
                </a:lnTo>
                <a:lnTo>
                  <a:pt x="0" y="38100"/>
                </a:lnTo>
                <a:lnTo>
                  <a:pt x="0" y="0"/>
                </a:lnTo>
              </a:path>
            </a:pathLst>
          </a:custGeom>
          <a:solidFill>
            <a:srgbClr val="ff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87196" y="2622804"/>
            <a:ext cx="710183" cy="38100"/>
          </a:xfrm>
          <a:custGeom>
            <a:avLst/>
            <a:gdLst>
              <a:gd name="connsiteX0" fmla="*/ 0 w 710183"/>
              <a:gd name="connsiteY0" fmla="*/ 19050 h 38100"/>
              <a:gd name="connsiteX1" fmla="*/ 710183 w 710183"/>
              <a:gd name="connsiteY1" fmla="*/ 1905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0183" h="38100">
                <a:moveTo>
                  <a:pt x="0" y="19050"/>
                </a:moveTo>
                <a:lnTo>
                  <a:pt x="710183" y="19050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1168400"/>
            <a:ext cx="74168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3204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system:-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pigment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sensation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pigment)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respond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wave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2324100"/>
            <a:ext cx="72898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535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senses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absorb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portion.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86612" y="1901951"/>
            <a:ext cx="5396484" cy="32004"/>
          </a:xfrm>
          <a:custGeom>
            <a:avLst/>
            <a:gdLst>
              <a:gd name="connsiteX0" fmla="*/ 0 w 5396484"/>
              <a:gd name="connsiteY0" fmla="*/ 0 h 32004"/>
              <a:gd name="connsiteX1" fmla="*/ 1798828 w 5396484"/>
              <a:gd name="connsiteY1" fmla="*/ 0 h 32004"/>
              <a:gd name="connsiteX2" fmla="*/ 3597656 w 5396484"/>
              <a:gd name="connsiteY2" fmla="*/ 0 h 32004"/>
              <a:gd name="connsiteX3" fmla="*/ 5396484 w 5396484"/>
              <a:gd name="connsiteY3" fmla="*/ 0 h 32004"/>
              <a:gd name="connsiteX4" fmla="*/ 5396484 w 5396484"/>
              <a:gd name="connsiteY4" fmla="*/ 32004 h 32004"/>
              <a:gd name="connsiteX5" fmla="*/ 3597656 w 5396484"/>
              <a:gd name="connsiteY5" fmla="*/ 32004 h 32004"/>
              <a:gd name="connsiteX6" fmla="*/ 1798828 w 5396484"/>
              <a:gd name="connsiteY6" fmla="*/ 32004 h 32004"/>
              <a:gd name="connsiteX7" fmla="*/ 0 w 5396484"/>
              <a:gd name="connsiteY7" fmla="*/ 32004 h 32004"/>
              <a:gd name="connsiteX8" fmla="*/ 0 w 5396484"/>
              <a:gd name="connsiteY8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396484" h="32004">
                <a:moveTo>
                  <a:pt x="0" y="0"/>
                </a:moveTo>
                <a:lnTo>
                  <a:pt x="1798828" y="0"/>
                </a:lnTo>
                <a:lnTo>
                  <a:pt x="3597656" y="0"/>
                </a:lnTo>
                <a:lnTo>
                  <a:pt x="5396484" y="0"/>
                </a:lnTo>
                <a:lnTo>
                  <a:pt x="5396484" y="32004"/>
                </a:lnTo>
                <a:lnTo>
                  <a:pt x="3597656" y="32004"/>
                </a:lnTo>
                <a:lnTo>
                  <a:pt x="1798828" y="32004"/>
                </a:lnTo>
                <a:lnTo>
                  <a:pt x="0" y="32004"/>
                </a:lnTo>
                <a:lnTo>
                  <a:pt x="0" y="0"/>
                </a:lnTo>
              </a:path>
            </a:pathLst>
          </a:custGeom>
          <a:solidFill>
            <a:srgbClr val="ff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83096" y="1901951"/>
            <a:ext cx="102108" cy="32004"/>
          </a:xfrm>
          <a:custGeom>
            <a:avLst/>
            <a:gdLst>
              <a:gd name="connsiteX0" fmla="*/ 0 w 102108"/>
              <a:gd name="connsiteY0" fmla="*/ 16001 h 32004"/>
              <a:gd name="connsiteX1" fmla="*/ 102108 w 102108"/>
              <a:gd name="connsiteY1" fmla="*/ 16001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2108" h="32004">
                <a:moveTo>
                  <a:pt x="0" y="16001"/>
                </a:moveTo>
                <a:lnTo>
                  <a:pt x="102108" y="16001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76400"/>
            <a:ext cx="88900" cy="138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04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1714500"/>
            <a:ext cx="7670800" cy="195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88900" algn="l"/>
              </a:tabLst>
            </a:pP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sensation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determined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28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wave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</a:p>
          <a:p>
            <a:pPr>
              <a:lnSpc>
                <a:spcPts val="28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absorbed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</a:p>
          <a:p>
            <a:pPr>
              <a:lnSpc>
                <a:spcPts val="28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impulses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300"/>
              </a:lnSpc>
              <a:tabLst>
                <a:tab pos="88900" algn="l"/>
              </a:tabLst>
            </a:pP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ganglion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determined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300"/>
              </a:lnSpc>
              <a:tabLst>
                <a:tab pos="88900" algn="l"/>
              </a:tabLst>
            </a:pPr>
            <a:r>
              <a:rPr lang="en-US" altLang="zh-CN" sz="2402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light.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125"/>
          </a:xfrm>
          <a:custGeom>
            <a:avLst/>
            <a:gdLst>
              <a:gd name="connsiteX0" fmla="*/ 0 w 9144000"/>
              <a:gd name="connsiteY0" fmla="*/ 365125 h 365125"/>
              <a:gd name="connsiteX1" fmla="*/ 9144000 w 9144000"/>
              <a:gd name="connsiteY1" fmla="*/ 365125 h 365125"/>
              <a:gd name="connsiteX2" fmla="*/ 9144000 w 9144000"/>
              <a:gd name="connsiteY2" fmla="*/ 0 h 365125"/>
              <a:gd name="connsiteX3" fmla="*/ 0 w 9144000"/>
              <a:gd name="connsiteY3" fmla="*/ 0 h 365125"/>
              <a:gd name="connsiteX4" fmla="*/ 0 w 9144000"/>
              <a:gd name="connsiteY4" fmla="*/ 365125 h 365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125">
                <a:moveTo>
                  <a:pt x="0" y="365125"/>
                </a:moveTo>
                <a:lnTo>
                  <a:pt x="9144000" y="365125"/>
                </a:lnTo>
                <a:lnTo>
                  <a:pt x="9144000" y="0"/>
                </a:lnTo>
                <a:lnTo>
                  <a:pt x="0" y="0"/>
                </a:lnTo>
                <a:lnTo>
                  <a:pt x="0" y="365125"/>
                </a:lnTo>
              </a:path>
            </a:pathLst>
          </a:custGeom>
          <a:solidFill>
            <a:srgbClr val="0f6f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97524" y="3412236"/>
            <a:ext cx="100584" cy="38100"/>
          </a:xfrm>
          <a:custGeom>
            <a:avLst/>
            <a:gdLst>
              <a:gd name="connsiteX0" fmla="*/ 0 w 100584"/>
              <a:gd name="connsiteY0" fmla="*/ 19050 h 38100"/>
              <a:gd name="connsiteX1" fmla="*/ 100584 w 100584"/>
              <a:gd name="connsiteY1" fmla="*/ 1905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84" h="38100">
                <a:moveTo>
                  <a:pt x="0" y="19050"/>
                </a:moveTo>
                <a:lnTo>
                  <a:pt x="100584" y="19050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7240" y="3802380"/>
            <a:ext cx="2403348" cy="38100"/>
          </a:xfrm>
          <a:custGeom>
            <a:avLst/>
            <a:gdLst>
              <a:gd name="connsiteX0" fmla="*/ 0 w 2403348"/>
              <a:gd name="connsiteY0" fmla="*/ 0 h 38100"/>
              <a:gd name="connsiteX1" fmla="*/ 1201674 w 2403348"/>
              <a:gd name="connsiteY1" fmla="*/ 0 h 38100"/>
              <a:gd name="connsiteX2" fmla="*/ 2403348 w 2403348"/>
              <a:gd name="connsiteY2" fmla="*/ 0 h 38100"/>
              <a:gd name="connsiteX3" fmla="*/ 2403348 w 2403348"/>
              <a:gd name="connsiteY3" fmla="*/ 38100 h 38100"/>
              <a:gd name="connsiteX4" fmla="*/ 1201674 w 2403348"/>
              <a:gd name="connsiteY4" fmla="*/ 38100 h 38100"/>
              <a:gd name="connsiteX5" fmla="*/ 0 w 2403348"/>
              <a:gd name="connsiteY5" fmla="*/ 38100 h 38100"/>
              <a:gd name="connsiteX6" fmla="*/ 0 w 2403348"/>
              <a:gd name="connsiteY6" fmla="*/ 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403348" h="38100">
                <a:moveTo>
                  <a:pt x="0" y="0"/>
                </a:moveTo>
                <a:lnTo>
                  <a:pt x="1201674" y="0"/>
                </a:lnTo>
                <a:lnTo>
                  <a:pt x="2403348" y="0"/>
                </a:lnTo>
                <a:lnTo>
                  <a:pt x="2403348" y="38100"/>
                </a:lnTo>
                <a:lnTo>
                  <a:pt x="1201674" y="38100"/>
                </a:lnTo>
                <a:lnTo>
                  <a:pt x="0" y="38100"/>
                </a:lnTo>
                <a:lnTo>
                  <a:pt x="0" y="0"/>
                </a:lnTo>
              </a:path>
            </a:pathLst>
          </a:custGeom>
          <a:solidFill>
            <a:srgbClr val="ff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80588" y="3802380"/>
            <a:ext cx="202691" cy="38100"/>
          </a:xfrm>
          <a:custGeom>
            <a:avLst/>
            <a:gdLst>
              <a:gd name="connsiteX0" fmla="*/ 0 w 202691"/>
              <a:gd name="connsiteY0" fmla="*/ 19050 h 38100"/>
              <a:gd name="connsiteX1" fmla="*/ 202691 w 202691"/>
              <a:gd name="connsiteY1" fmla="*/ 1905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2691" h="38100">
                <a:moveTo>
                  <a:pt x="0" y="19050"/>
                </a:moveTo>
                <a:lnTo>
                  <a:pt x="202691" y="19050"/>
                </a:lnTo>
              </a:path>
            </a:pathLst>
          </a:custGeom>
          <a:ln w="25400">
            <a:solidFill>
              <a:srgbClr val="66003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800100"/>
            <a:ext cx="79375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respond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threshold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sense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respond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threshold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color)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149600"/>
            <a:ext cx="7912100" cy="191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perception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equal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stimulation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cones.There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wave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corresponds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white,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combination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wave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3204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lengths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