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.jpeg" />
	<Relationship Id="rId3" Type="http://schemas.openxmlformats.org/officeDocument/2006/relationships/image" Target="../media/image4.jpeg" />
	<Relationship Id="rId4" Type="http://schemas.openxmlformats.org/officeDocument/2006/relationships/hyperlink" Target="http://www.google.com.sa/url?sa=i&amp;rct=j&amp;q=&amp;esrc=s&amp;source=images&amp;cd=&amp;cad=rja&amp;uact=8&amp;docid=PnuVbFNVIyPaYM&amp;tbnid=TemdJm1qiyE3hM:&amp;ved=0CAcQjRw&amp;url=http%3A%2F%2Fwww.babiescantwait.com%2F%3Fpaged%3D2&amp;ei=RR8dVLGtIci2PdTLgNgO&amp;psig=AFQjCNHzvaFXckaNF0LCUqsLW-vZdt9JVQ&amp;ust=1411280418715143"
		TargetMode="External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	<Relationship Id="rId4" Type="http://schemas.openxmlformats.org/officeDocument/2006/relationships/hyperlink" Target="http://www.google.com.sa/url?sa=i&amp;rct=j&amp;q=&amp;esrc=s&amp;source=images&amp;cd=&amp;cad=rja&amp;uact=8&amp;docid=26g2WnEG3VVAoM&amp;tbnid=zQtlvWw6W0WeyM:&amp;ved=0CAcQjRw&amp;url=http%3A%2F%2Fcatalogueoferrors.blogspot.com%2F2008_02_01_archive.html&amp;ei=6yMdVMXcAsjFOb6pgPAE&amp;psig=AFQjCNEcCVx3ouO_3QxfCHdsfTWlbrNJAA&amp;ust=1411282197944271"
		TargetMode="External" />
	<Relationship Id="rId5" Type="http://schemas.openxmlformats.org/officeDocument/2006/relationships/image" Target="../media/image9.jpeg" />
	<Relationship Id="rId6" Type="http://schemas.openxmlformats.org/officeDocument/2006/relationships/hyperlink" Target="http://www.google.com.sa/url?sa=i&amp;rct=j&amp;q=&amp;esrc=s&amp;source=images&amp;cd=&amp;cad=rja&amp;uact=8&amp;docid=MaLiglXmDqGJZM&amp;tbnid=DpFCa4cwX82VBM:&amp;ved=&amp;url=http%3A%2F%2Fclassic.usdb.org%2Fdeafblind%2Fdb%2FCIT%2520Web%2520Lessons%2FMotor%2520Development%2520and%2520Movement%2FmotordevelopmentGP3.html&amp;ei=ohwdVIfBGqbmywPAnoKgDw&amp;psig=AFQjCNHzvaFXckaNF0LCUqsLW-vZdt9JVQ&amp;ust=1411280418715143"
		TargetMode="External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	<Relationship Id="rId3" Type="http://schemas.openxmlformats.org/officeDocument/2006/relationships/hyperlink" Target="http://www.google.com.sa/url?sa=i&amp;rct=j&amp;q=&amp;esrc=s&amp;source=images&amp;cd=&amp;cad=rja&amp;uact=8&amp;docid=bHj2y9dr5O-oNM&amp;tbnid=cBO-yLTnEfRqyM:&amp;ved=0CAcQjRw&amp;url=http%3A%2F%2Fimgarcade.com%2F1%2Fbody-righting-reflex%2F&amp;ei=HCQdVKq1M4eZPdm7gXg&amp;psig=AFQjCNEcCVx3ouO_3QxfCHdsfTWlbrNJAA&amp;ust=1411282197944271"
		TargetMode="External" />
	<Relationship Id="rId4" Type="http://schemas.openxmlformats.org/officeDocument/2006/relationships/image" Target="../media/image11.jpeg" />
	<Relationship Id="rId5" Type="http://schemas.openxmlformats.org/officeDocument/2006/relationships/hyperlink" Target="http://www.google.com.sa/url?sa=i&amp;rct=j&amp;q=&amp;esrc=s&amp;source=images&amp;cd=&amp;cad=rja&amp;uact=8&amp;docid=NlMYEw4Ux0XmEM&amp;tbnid=M9al_eqKsyfOhM:&amp;ved=0CAcQjRw&amp;url=http%3A%2F%2Fquizlet.com%2F19005002%2Freflexes-flash-cards%2F&amp;ei=ph0dVPr3IIijPd_agNAB&amp;psig=AFQjCNHzvaFXckaNF0LCUqsLW-vZdt9JVQ&amp;ust=1411280418715143"
		TargetMode="Externa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	<Relationship Id="rId3" Type="http://schemas.openxmlformats.org/officeDocument/2006/relationships/hyperlink" Target="https://www.google.com.sa/url?sa=i&amp;rct=j&amp;q=&amp;esrc=s&amp;source=images&amp;cd=&amp;cad=rja&amp;uact=8&amp;docid=mjeHlxfa8Pf7jM&amp;tbnid=ZyzaqgC5RD74AM:&amp;ved=0CAcQjRw&amp;url=https%3A%2F%2Fwww.brainchild.org.uk%2Fapproach%2Finfant-reflexes.aspx&amp;ei=hh4dVLXqO8T_ObGkgPAG&amp;psig=AFQjCNHzvaFXckaNF0LCUqsLW-vZdt9JVQ&amp;ust=1411280418715143"
		TargetMode="External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hyperlink" Target="http://www.google.com.sa/url?sa=i&amp;rct=j&amp;q=&amp;esrc=s&amp;source=images&amp;cd=&amp;cad=rja&amp;uact=8&amp;docid=pHGfZWR5KGZ2CM&amp;tbnid=9XDBsN8VeHCSpM:&amp;ved=0CAcQjRw&amp;url=http%3A%2F%2Fkhmertube.khmerelite.ws%2Findex.php%2Fview%2F8VTkv-L0jdU%26searchsub%3D%25EB%259E%2580%25EB%258B%25A4%25EC%259A%25B0%25EB%25B0%2598%25EC%2582%25AC(Landau%2520reflex)%2520%3A&amp;ei=tR4dVJ-eBYKlPfHdgZgK&amp;psig=AFQjCNHzvaFXckaNF0LCUqsLW-vZdt9JVQ&amp;ust=1411280418715143"
		TargetMode="External" />
	<Relationship Id="rId4" Type="http://schemas.openxmlformats.org/officeDocument/2006/relationships/image" Target="../media/image14.jpeg" />
	<Relationship Id="rId5" Type="http://schemas.openxmlformats.org/officeDocument/2006/relationships/hyperlink" Target="http://www.google.com.sa/url?sa=i&amp;rct=j&amp;q=&amp;esrc=s&amp;source=images&amp;cd=&amp;cad=rja&amp;uact=8&amp;docid=pHGfZWR5KGZ2CM&amp;tbnid=9XDBsN8VeHCSpM:&amp;ved=0CAcQjRw&amp;url=http%3A%2F%2Fwww.youtube.com%2Fwatch%3Fv%3DfuLxOlhYJQQ&amp;ei=CB8dVJfjEoX3OpKTgIAH&amp;psig=AFQjCNHzvaFXckaNF0LCUqsLW-vZdt9JVQ&amp;ust=1411280418715143"
		TargetMode="External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hyperlink" Target="http://www.google.com.sa/url?sa=i&amp;rct=j&amp;q=&amp;esrc=s&amp;source=images&amp;cd=&amp;cad=rja&amp;uact=8&amp;docid=Rn69EqhFF1JFeM&amp;tbnid=DF3BYgyW0i8ShM:&amp;ved=&amp;url=http%3A%2F%2Fwww.easynotecards.com%2Fprint_list%2F5313&amp;ei=0iQdVL_xEMT8ygOi5IHQBQ&amp;psig=AFQjCNH5pBTmhRmMXDck7O6puA17ym9Rjw&amp;ust=1411282514600737"
		TargetMode="Externa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	<Relationship Id="rId3" Type="http://schemas.openxmlformats.org/officeDocument/2006/relationships/image" Target="../media/image17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	<Relationship Id="rId3" Type="http://schemas.openxmlformats.org/officeDocument/2006/relationships/hyperlink" Target="http://www.google.com.sa/url?sa=i&amp;rct=j&amp;q=&amp;esrc=s&amp;source=images&amp;cd=&amp;cad=rja&amp;uact=8&amp;docid=rninJgFBYIRpmM&amp;tbnid=dPBtjMBm6C0wNM:&amp;ved=0CAcQjRw&amp;url=http%3A%2F%2Fmichaeldmann.net%2Fmann16.html&amp;ei=1iAdVMnqCYW7O-G4gIgD&amp;psig=AFQjCNEJNmhM4wqAHrP-eVY33b88wxWELw&amp;ust=1411281378171174"
		TargetMode="External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hyperlink" Target="http://www.google.com.sa/url?sa=i&amp;rct=j&amp;q=&amp;esrc=s&amp;source=images&amp;cd=&amp;cad=rja&amp;uact=8&amp;docid=78z0RA12uGKvnM&amp;tbnid=1Z90yMeoNf5SAM:&amp;ved=0CAcQjRw&amp;url=http%3A%2F%2Fwww.pinterest.com%2Fpin%2F304204149801691743%2F&amp;ei=VCAdVKS0HuS6ygOA-IGoDQ&amp;psig=AFQjCNEJNmhM4wqAHrP-eVY33b88wxWELw&amp;ust=1411281378171174"
		TargetMode="External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hyperlink" Target="http://www.google.com.sa/url?sa=i&amp;rct=j&amp;q=&amp;esrc=s&amp;source=images&amp;cd=&amp;cad=rja&amp;uact=8&amp;docid=pXuicwfo2tDbMM&amp;tbnid=DvKNvIKdcyZz9M:&amp;ved=0CAcQjRw&amp;url=http%3A%2F%2Fwww.studyblue.com%2Fnotes%2Fnote%2Fn%2F1300-neuromusculoskeletal%2Fdeck%2F2729865&amp;ei=uCAdVPekNcLaOdiWgZAH&amp;psig=AFQjCNEJNmhM4wqAHrP-eVY33b88wxWELw&amp;ust=1411281378171174"
		TargetMode="External" />
	<Relationship Id="rId4" Type="http://schemas.openxmlformats.org/officeDocument/2006/relationships/image" Target="../media/image22.jpeg" />
	<Relationship Id="rId5" Type="http://schemas.openxmlformats.org/officeDocument/2006/relationships/hyperlink" Target="http://www.google.com.sa/url?sa=i&amp;rct=j&amp;q=&amp;esrc=s&amp;source=images&amp;cd=&amp;cad=rja&amp;uact=8&amp;docid=78z0RA12uGKvnM&amp;tbnid=1Z90yMeoNf5SAM:&amp;ved=0CAcQjRw&amp;url=http%3A%2F%2Fwww.pinterest.com%2Fpin%2F304204149801691743%2F&amp;ei=VCAdVKS0HuS6ygOA-IGoDQ&amp;psig=AFQjCNEJNmhM4wqAHrP-eVY33b88wxWELw&amp;ust=1411281378171174"
		TargetMode="External" />
	<Relationship Id="rId6" Type="http://schemas.openxmlformats.org/officeDocument/2006/relationships/image" Target="../media/image23.jpeg" />
	<Relationship Id="rId7" Type="http://schemas.openxmlformats.org/officeDocument/2006/relationships/hyperlink" Target="http://www.google.com.sa/url?sa=i&amp;rct=j&amp;q=&amp;esrc=s&amp;source=images&amp;cd=&amp;cad=rja&amp;uact=8&amp;docid=rnDmh7dqGTLnrM&amp;tbnid=avzPsiH3TE7J9M:&amp;ved=0CAcQjRw&amp;url=http%3A%2F%2Fwww.pinterest.com%2Fpin%2F326581410451213607%2F&amp;ei=hiAdVJnEAsbgOuCLgJAJ&amp;psig=AFQjCNEJNmhM4wqAHrP-eVY33b88wxWELw&amp;ust=1411281378171174"
		TargetMode="External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4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5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9144000" cy="680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1450848"/>
            <a:ext cx="381000" cy="38100"/>
          </a:xfrm>
          <a:custGeom>
            <a:avLst/>
            <a:gdLst>
              <a:gd name="connsiteX0" fmla="*/ 0 w 381000"/>
              <a:gd name="connsiteY0" fmla="*/ 19050 h 38100"/>
              <a:gd name="connsiteX1" fmla="*/ 381000 w 381000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0" h="38100">
                <a:moveTo>
                  <a:pt x="0" y="19050"/>
                </a:moveTo>
                <a:lnTo>
                  <a:pt x="381000" y="19050"/>
                </a:lnTo>
              </a:path>
            </a:pathLst>
          </a:custGeom>
          <a:ln w="25400">
            <a:solidFill>
              <a:srgbClr val="ff505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72540" y="1450848"/>
            <a:ext cx="4407408" cy="38100"/>
          </a:xfrm>
          <a:custGeom>
            <a:avLst/>
            <a:gdLst>
              <a:gd name="connsiteX0" fmla="*/ 0 w 4407408"/>
              <a:gd name="connsiteY0" fmla="*/ 0 h 38100"/>
              <a:gd name="connsiteX1" fmla="*/ 1101852 w 4407408"/>
              <a:gd name="connsiteY1" fmla="*/ 0 h 38100"/>
              <a:gd name="connsiteX2" fmla="*/ 2203704 w 4407408"/>
              <a:gd name="connsiteY2" fmla="*/ 0 h 38100"/>
              <a:gd name="connsiteX3" fmla="*/ 3305556 w 4407408"/>
              <a:gd name="connsiteY3" fmla="*/ 0 h 38100"/>
              <a:gd name="connsiteX4" fmla="*/ 4407407 w 4407408"/>
              <a:gd name="connsiteY4" fmla="*/ 0 h 38100"/>
              <a:gd name="connsiteX5" fmla="*/ 4407407 w 4407408"/>
              <a:gd name="connsiteY5" fmla="*/ 38100 h 38100"/>
              <a:gd name="connsiteX6" fmla="*/ 3305556 w 4407408"/>
              <a:gd name="connsiteY6" fmla="*/ 38100 h 38100"/>
              <a:gd name="connsiteX7" fmla="*/ 2203704 w 4407408"/>
              <a:gd name="connsiteY7" fmla="*/ 38100 h 38100"/>
              <a:gd name="connsiteX8" fmla="*/ 1101852 w 4407408"/>
              <a:gd name="connsiteY8" fmla="*/ 38100 h 38100"/>
              <a:gd name="connsiteX9" fmla="*/ 0 w 4407408"/>
              <a:gd name="connsiteY9" fmla="*/ 38100 h 38100"/>
              <a:gd name="connsiteX10" fmla="*/ 0 w 4407408"/>
              <a:gd name="connsiteY10" fmla="*/ 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407408" h="38100">
                <a:moveTo>
                  <a:pt x="0" y="0"/>
                </a:moveTo>
                <a:lnTo>
                  <a:pt x="1101852" y="0"/>
                </a:lnTo>
                <a:lnTo>
                  <a:pt x="2203704" y="0"/>
                </a:lnTo>
                <a:lnTo>
                  <a:pt x="3305556" y="0"/>
                </a:lnTo>
                <a:lnTo>
                  <a:pt x="4407407" y="0"/>
                </a:lnTo>
                <a:lnTo>
                  <a:pt x="4407407" y="38100"/>
                </a:lnTo>
                <a:lnTo>
                  <a:pt x="3305556" y="38100"/>
                </a:lnTo>
                <a:lnTo>
                  <a:pt x="2203704" y="38100"/>
                </a:lnTo>
                <a:lnTo>
                  <a:pt x="1101852" y="38100"/>
                </a:lnTo>
                <a:lnTo>
                  <a:pt x="0" y="38100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2269236"/>
            <a:ext cx="4390644" cy="28956"/>
          </a:xfrm>
          <a:custGeom>
            <a:avLst/>
            <a:gdLst>
              <a:gd name="connsiteX0" fmla="*/ 0 w 4390644"/>
              <a:gd name="connsiteY0" fmla="*/ 0 h 28956"/>
              <a:gd name="connsiteX1" fmla="*/ 1463548 w 4390644"/>
              <a:gd name="connsiteY1" fmla="*/ 0 h 28956"/>
              <a:gd name="connsiteX2" fmla="*/ 2927096 w 4390644"/>
              <a:gd name="connsiteY2" fmla="*/ 0 h 28956"/>
              <a:gd name="connsiteX3" fmla="*/ 4390644 w 4390644"/>
              <a:gd name="connsiteY3" fmla="*/ 0 h 28956"/>
              <a:gd name="connsiteX4" fmla="*/ 4390644 w 4390644"/>
              <a:gd name="connsiteY4" fmla="*/ 28956 h 28956"/>
              <a:gd name="connsiteX5" fmla="*/ 2927096 w 4390644"/>
              <a:gd name="connsiteY5" fmla="*/ 28956 h 28956"/>
              <a:gd name="connsiteX6" fmla="*/ 1463548 w 4390644"/>
              <a:gd name="connsiteY6" fmla="*/ 28956 h 28956"/>
              <a:gd name="connsiteX7" fmla="*/ 0 w 4390644"/>
              <a:gd name="connsiteY7" fmla="*/ 28956 h 28956"/>
              <a:gd name="connsiteX8" fmla="*/ 0 w 4390644"/>
              <a:gd name="connsiteY8" fmla="*/ 0 h 28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390644" h="28956">
                <a:moveTo>
                  <a:pt x="0" y="0"/>
                </a:moveTo>
                <a:lnTo>
                  <a:pt x="1463548" y="0"/>
                </a:lnTo>
                <a:lnTo>
                  <a:pt x="2927096" y="0"/>
                </a:lnTo>
                <a:lnTo>
                  <a:pt x="4390644" y="0"/>
                </a:lnTo>
                <a:lnTo>
                  <a:pt x="4390644" y="28956"/>
                </a:lnTo>
                <a:lnTo>
                  <a:pt x="2927096" y="28956"/>
                </a:lnTo>
                <a:lnTo>
                  <a:pt x="1463548" y="28956"/>
                </a:lnTo>
                <a:lnTo>
                  <a:pt x="0" y="28956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3073908"/>
            <a:ext cx="3675888" cy="28956"/>
          </a:xfrm>
          <a:custGeom>
            <a:avLst/>
            <a:gdLst>
              <a:gd name="connsiteX0" fmla="*/ 0 w 3675888"/>
              <a:gd name="connsiteY0" fmla="*/ 0 h 28956"/>
              <a:gd name="connsiteX1" fmla="*/ 1225296 w 3675888"/>
              <a:gd name="connsiteY1" fmla="*/ 0 h 28956"/>
              <a:gd name="connsiteX2" fmla="*/ 2450592 w 3675888"/>
              <a:gd name="connsiteY2" fmla="*/ 0 h 28956"/>
              <a:gd name="connsiteX3" fmla="*/ 3675888 w 3675888"/>
              <a:gd name="connsiteY3" fmla="*/ 0 h 28956"/>
              <a:gd name="connsiteX4" fmla="*/ 3675888 w 3675888"/>
              <a:gd name="connsiteY4" fmla="*/ 28956 h 28956"/>
              <a:gd name="connsiteX5" fmla="*/ 2450592 w 3675888"/>
              <a:gd name="connsiteY5" fmla="*/ 28956 h 28956"/>
              <a:gd name="connsiteX6" fmla="*/ 1225296 w 3675888"/>
              <a:gd name="connsiteY6" fmla="*/ 28956 h 28956"/>
              <a:gd name="connsiteX7" fmla="*/ 0 w 3675888"/>
              <a:gd name="connsiteY7" fmla="*/ 28956 h 28956"/>
              <a:gd name="connsiteX8" fmla="*/ 0 w 3675888"/>
              <a:gd name="connsiteY8" fmla="*/ 0 h 28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675888" h="28956">
                <a:moveTo>
                  <a:pt x="0" y="0"/>
                </a:moveTo>
                <a:lnTo>
                  <a:pt x="1225296" y="0"/>
                </a:lnTo>
                <a:lnTo>
                  <a:pt x="2450592" y="0"/>
                </a:lnTo>
                <a:lnTo>
                  <a:pt x="3675888" y="0"/>
                </a:lnTo>
                <a:lnTo>
                  <a:pt x="3675888" y="28956"/>
                </a:lnTo>
                <a:lnTo>
                  <a:pt x="2450592" y="28956"/>
                </a:lnTo>
                <a:lnTo>
                  <a:pt x="1225296" y="28956"/>
                </a:lnTo>
                <a:lnTo>
                  <a:pt x="0" y="28956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43939" y="3805428"/>
            <a:ext cx="2685288" cy="28955"/>
          </a:xfrm>
          <a:custGeom>
            <a:avLst/>
            <a:gdLst>
              <a:gd name="connsiteX0" fmla="*/ 0 w 2685288"/>
              <a:gd name="connsiteY0" fmla="*/ 0 h 28955"/>
              <a:gd name="connsiteX1" fmla="*/ 1342644 w 2685288"/>
              <a:gd name="connsiteY1" fmla="*/ 0 h 28955"/>
              <a:gd name="connsiteX2" fmla="*/ 2685288 w 2685288"/>
              <a:gd name="connsiteY2" fmla="*/ 0 h 28955"/>
              <a:gd name="connsiteX3" fmla="*/ 2685288 w 2685288"/>
              <a:gd name="connsiteY3" fmla="*/ 28955 h 28955"/>
              <a:gd name="connsiteX4" fmla="*/ 1342644 w 2685288"/>
              <a:gd name="connsiteY4" fmla="*/ 28955 h 28955"/>
              <a:gd name="connsiteX5" fmla="*/ 0 w 2685288"/>
              <a:gd name="connsiteY5" fmla="*/ 28955 h 28955"/>
              <a:gd name="connsiteX6" fmla="*/ 0 w 2685288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85288" h="28955">
                <a:moveTo>
                  <a:pt x="0" y="0"/>
                </a:moveTo>
                <a:lnTo>
                  <a:pt x="1342644" y="0"/>
                </a:lnTo>
                <a:lnTo>
                  <a:pt x="2685288" y="0"/>
                </a:lnTo>
                <a:lnTo>
                  <a:pt x="2685288" y="28955"/>
                </a:lnTo>
                <a:lnTo>
                  <a:pt x="1342644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29228" y="3805428"/>
            <a:ext cx="173735" cy="28955"/>
          </a:xfrm>
          <a:custGeom>
            <a:avLst/>
            <a:gdLst>
              <a:gd name="connsiteX0" fmla="*/ 0 w 173735"/>
              <a:gd name="connsiteY0" fmla="*/ 14478 h 28955"/>
              <a:gd name="connsiteX1" fmla="*/ 173735 w 173735"/>
              <a:gd name="connsiteY1" fmla="*/ 14478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735" h="28955">
                <a:moveTo>
                  <a:pt x="0" y="14478"/>
                </a:moveTo>
                <a:lnTo>
                  <a:pt x="173735" y="1447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4134612"/>
            <a:ext cx="1711452" cy="28955"/>
          </a:xfrm>
          <a:custGeom>
            <a:avLst/>
            <a:gdLst>
              <a:gd name="connsiteX0" fmla="*/ 0 w 1711452"/>
              <a:gd name="connsiteY0" fmla="*/ 0 h 28955"/>
              <a:gd name="connsiteX1" fmla="*/ 855726 w 1711452"/>
              <a:gd name="connsiteY1" fmla="*/ 0 h 28955"/>
              <a:gd name="connsiteX2" fmla="*/ 1711452 w 1711452"/>
              <a:gd name="connsiteY2" fmla="*/ 0 h 28955"/>
              <a:gd name="connsiteX3" fmla="*/ 1711452 w 1711452"/>
              <a:gd name="connsiteY3" fmla="*/ 28955 h 28955"/>
              <a:gd name="connsiteX4" fmla="*/ 855726 w 1711452"/>
              <a:gd name="connsiteY4" fmla="*/ 28955 h 28955"/>
              <a:gd name="connsiteX5" fmla="*/ 0 w 1711452"/>
              <a:gd name="connsiteY5" fmla="*/ 28955 h 28955"/>
              <a:gd name="connsiteX6" fmla="*/ 0 w 1711452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711452" h="28955">
                <a:moveTo>
                  <a:pt x="0" y="0"/>
                </a:moveTo>
                <a:lnTo>
                  <a:pt x="855726" y="0"/>
                </a:lnTo>
                <a:lnTo>
                  <a:pt x="1711452" y="0"/>
                </a:lnTo>
                <a:lnTo>
                  <a:pt x="1711452" y="28955"/>
                </a:lnTo>
                <a:lnTo>
                  <a:pt x="855726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5195316"/>
            <a:ext cx="1534668" cy="28955"/>
          </a:xfrm>
          <a:custGeom>
            <a:avLst/>
            <a:gdLst>
              <a:gd name="connsiteX0" fmla="*/ 0 w 1534668"/>
              <a:gd name="connsiteY0" fmla="*/ 0 h 28955"/>
              <a:gd name="connsiteX1" fmla="*/ 767334 w 1534668"/>
              <a:gd name="connsiteY1" fmla="*/ 0 h 28955"/>
              <a:gd name="connsiteX2" fmla="*/ 1534668 w 1534668"/>
              <a:gd name="connsiteY2" fmla="*/ 0 h 28955"/>
              <a:gd name="connsiteX3" fmla="*/ 1534668 w 1534668"/>
              <a:gd name="connsiteY3" fmla="*/ 28955 h 28955"/>
              <a:gd name="connsiteX4" fmla="*/ 767334 w 1534668"/>
              <a:gd name="connsiteY4" fmla="*/ 28955 h 28955"/>
              <a:gd name="connsiteX5" fmla="*/ 0 w 1534668"/>
              <a:gd name="connsiteY5" fmla="*/ 28955 h 28955"/>
              <a:gd name="connsiteX6" fmla="*/ 0 w 1534668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534668" h="28955">
                <a:moveTo>
                  <a:pt x="0" y="0"/>
                </a:moveTo>
                <a:lnTo>
                  <a:pt x="767334" y="0"/>
                </a:lnTo>
                <a:lnTo>
                  <a:pt x="1534668" y="0"/>
                </a:lnTo>
                <a:lnTo>
                  <a:pt x="1534668" y="28955"/>
                </a:lnTo>
                <a:lnTo>
                  <a:pt x="767334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44168" y="5524500"/>
            <a:ext cx="2711196" cy="28955"/>
          </a:xfrm>
          <a:custGeom>
            <a:avLst/>
            <a:gdLst>
              <a:gd name="connsiteX0" fmla="*/ 0 w 2711196"/>
              <a:gd name="connsiteY0" fmla="*/ 0 h 28955"/>
              <a:gd name="connsiteX1" fmla="*/ 1355598 w 2711196"/>
              <a:gd name="connsiteY1" fmla="*/ 0 h 28955"/>
              <a:gd name="connsiteX2" fmla="*/ 2711196 w 2711196"/>
              <a:gd name="connsiteY2" fmla="*/ 0 h 28955"/>
              <a:gd name="connsiteX3" fmla="*/ 2711196 w 2711196"/>
              <a:gd name="connsiteY3" fmla="*/ 28955 h 28955"/>
              <a:gd name="connsiteX4" fmla="*/ 1355598 w 2711196"/>
              <a:gd name="connsiteY4" fmla="*/ 28955 h 28955"/>
              <a:gd name="connsiteX5" fmla="*/ 0 w 2711196"/>
              <a:gd name="connsiteY5" fmla="*/ 28955 h 28955"/>
              <a:gd name="connsiteX6" fmla="*/ 0 w 2711196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711196" h="28955">
                <a:moveTo>
                  <a:pt x="0" y="0"/>
                </a:moveTo>
                <a:lnTo>
                  <a:pt x="1355598" y="0"/>
                </a:lnTo>
                <a:lnTo>
                  <a:pt x="2711196" y="0"/>
                </a:lnTo>
                <a:lnTo>
                  <a:pt x="2711196" y="28955"/>
                </a:lnTo>
                <a:lnTo>
                  <a:pt x="1355598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0" y="152400"/>
            <a:ext cx="2374900" cy="3365500"/>
          </a:xfrm>
          <a:prstGeom prst="rect">
            <a:avLst/>
          </a:prstGeom>
          <a:noFill/>
        </p:spPr>
      </p:pic>
      <p:pic>
        <p:nvPicPr>
          <p:cNvPr id="1027" name="Picture 3" descr="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0" y="4419600"/>
            <a:ext cx="2032000" cy="2108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254000"/>
            <a:ext cx="25527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u="sng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3204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Medullary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00400" y="1143000"/>
            <a:ext cx="2463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3204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082800"/>
            <a:ext cx="5791200" cy="358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402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(Center=medulla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oblongata)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are:-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Neck&amp;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labyrinthine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studied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decerebrated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medulla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labyrinth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destroyed)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-Stimulus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:-changing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proprioceptors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6727" y="1065530"/>
            <a:ext cx="3185223" cy="28955"/>
          </a:xfrm>
          <a:custGeom>
            <a:avLst/>
            <a:gdLst>
              <a:gd name="connsiteX0" fmla="*/ 0 w 3185223"/>
              <a:gd name="connsiteY0" fmla="*/ 0 h 28955"/>
              <a:gd name="connsiteX1" fmla="*/ 1061783 w 3185223"/>
              <a:gd name="connsiteY1" fmla="*/ 0 h 28955"/>
              <a:gd name="connsiteX2" fmla="*/ 2123503 w 3185223"/>
              <a:gd name="connsiteY2" fmla="*/ 0 h 28955"/>
              <a:gd name="connsiteX3" fmla="*/ 3185223 w 3185223"/>
              <a:gd name="connsiteY3" fmla="*/ 0 h 28955"/>
              <a:gd name="connsiteX4" fmla="*/ 3185223 w 3185223"/>
              <a:gd name="connsiteY4" fmla="*/ 28955 h 28955"/>
              <a:gd name="connsiteX5" fmla="*/ 2123503 w 3185223"/>
              <a:gd name="connsiteY5" fmla="*/ 28955 h 28955"/>
              <a:gd name="connsiteX6" fmla="*/ 1061783 w 3185223"/>
              <a:gd name="connsiteY6" fmla="*/ 28955 h 28955"/>
              <a:gd name="connsiteX7" fmla="*/ 0 w 3185223"/>
              <a:gd name="connsiteY7" fmla="*/ 28955 h 28955"/>
              <a:gd name="connsiteX8" fmla="*/ 0 w 3185223"/>
              <a:gd name="connsiteY8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85223" h="28955">
                <a:moveTo>
                  <a:pt x="0" y="0"/>
                </a:moveTo>
                <a:lnTo>
                  <a:pt x="1061783" y="0"/>
                </a:lnTo>
                <a:lnTo>
                  <a:pt x="2123503" y="0"/>
                </a:lnTo>
                <a:lnTo>
                  <a:pt x="3185223" y="0"/>
                </a:lnTo>
                <a:lnTo>
                  <a:pt x="3185223" y="28955"/>
                </a:lnTo>
                <a:lnTo>
                  <a:pt x="2123503" y="28955"/>
                </a:lnTo>
                <a:lnTo>
                  <a:pt x="1061783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41235" y="2894330"/>
            <a:ext cx="2572575" cy="28955"/>
          </a:xfrm>
          <a:custGeom>
            <a:avLst/>
            <a:gdLst>
              <a:gd name="connsiteX0" fmla="*/ 0 w 2572575"/>
              <a:gd name="connsiteY0" fmla="*/ 0 h 28955"/>
              <a:gd name="connsiteX1" fmla="*/ 857567 w 2572575"/>
              <a:gd name="connsiteY1" fmla="*/ 0 h 28955"/>
              <a:gd name="connsiteX2" fmla="*/ 1715071 w 2572575"/>
              <a:gd name="connsiteY2" fmla="*/ 0 h 28955"/>
              <a:gd name="connsiteX3" fmla="*/ 2572575 w 2572575"/>
              <a:gd name="connsiteY3" fmla="*/ 0 h 28955"/>
              <a:gd name="connsiteX4" fmla="*/ 2572575 w 2572575"/>
              <a:gd name="connsiteY4" fmla="*/ 28955 h 28955"/>
              <a:gd name="connsiteX5" fmla="*/ 1715071 w 2572575"/>
              <a:gd name="connsiteY5" fmla="*/ 28955 h 28955"/>
              <a:gd name="connsiteX6" fmla="*/ 857567 w 2572575"/>
              <a:gd name="connsiteY6" fmla="*/ 28955 h 28955"/>
              <a:gd name="connsiteX7" fmla="*/ 0 w 2572575"/>
              <a:gd name="connsiteY7" fmla="*/ 28955 h 28955"/>
              <a:gd name="connsiteX8" fmla="*/ 0 w 2572575"/>
              <a:gd name="connsiteY8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72575" h="28955">
                <a:moveTo>
                  <a:pt x="0" y="0"/>
                </a:moveTo>
                <a:lnTo>
                  <a:pt x="857567" y="0"/>
                </a:lnTo>
                <a:lnTo>
                  <a:pt x="1715071" y="0"/>
                </a:lnTo>
                <a:lnTo>
                  <a:pt x="2572575" y="0"/>
                </a:lnTo>
                <a:lnTo>
                  <a:pt x="2572575" y="28955"/>
                </a:lnTo>
                <a:lnTo>
                  <a:pt x="1715071" y="28955"/>
                </a:lnTo>
                <a:lnTo>
                  <a:pt x="857567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8019" y="4357370"/>
            <a:ext cx="3134931" cy="28955"/>
          </a:xfrm>
          <a:custGeom>
            <a:avLst/>
            <a:gdLst>
              <a:gd name="connsiteX0" fmla="*/ 0 w 3134931"/>
              <a:gd name="connsiteY0" fmla="*/ 0 h 28955"/>
              <a:gd name="connsiteX1" fmla="*/ 1045019 w 3134931"/>
              <a:gd name="connsiteY1" fmla="*/ 0 h 28955"/>
              <a:gd name="connsiteX2" fmla="*/ 2089975 w 3134931"/>
              <a:gd name="connsiteY2" fmla="*/ 0 h 28955"/>
              <a:gd name="connsiteX3" fmla="*/ 3134931 w 3134931"/>
              <a:gd name="connsiteY3" fmla="*/ 0 h 28955"/>
              <a:gd name="connsiteX4" fmla="*/ 3134931 w 3134931"/>
              <a:gd name="connsiteY4" fmla="*/ 28955 h 28955"/>
              <a:gd name="connsiteX5" fmla="*/ 2089975 w 3134931"/>
              <a:gd name="connsiteY5" fmla="*/ 28955 h 28955"/>
              <a:gd name="connsiteX6" fmla="*/ 1045019 w 3134931"/>
              <a:gd name="connsiteY6" fmla="*/ 28955 h 28955"/>
              <a:gd name="connsiteX7" fmla="*/ 0 w 3134931"/>
              <a:gd name="connsiteY7" fmla="*/ 28955 h 28955"/>
              <a:gd name="connsiteX8" fmla="*/ 0 w 3134931"/>
              <a:gd name="connsiteY8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34931" h="28955">
                <a:moveTo>
                  <a:pt x="0" y="0"/>
                </a:moveTo>
                <a:lnTo>
                  <a:pt x="1045019" y="0"/>
                </a:lnTo>
                <a:lnTo>
                  <a:pt x="2089975" y="0"/>
                </a:lnTo>
                <a:lnTo>
                  <a:pt x="3134931" y="0"/>
                </a:lnTo>
                <a:lnTo>
                  <a:pt x="3134931" y="28955"/>
                </a:lnTo>
                <a:lnTo>
                  <a:pt x="2089975" y="28955"/>
                </a:lnTo>
                <a:lnTo>
                  <a:pt x="1045019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300" y="508000"/>
            <a:ext cx="2146300" cy="1498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20900"/>
            <a:ext cx="3276600" cy="441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" y="838200"/>
            <a:ext cx="31750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1--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ventroflexion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1574800"/>
            <a:ext cx="43180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arms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flexion+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hindlimb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decortication).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2654300"/>
            <a:ext cx="2984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2-dorsiflexion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3390900"/>
            <a:ext cx="4191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arms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extended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flex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hindlimb.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4064000"/>
            <a:ext cx="3860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3--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turning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—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8800" y="4851400"/>
            <a:ext cx="4216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Extention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5219700"/>
            <a:ext cx="3276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side.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(as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2600" y="5562600"/>
            <a:ext cx="1511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decortication)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457200"/>
            <a:ext cx="2501900" cy="2628900"/>
          </a:xfrm>
          <a:prstGeom prst="rect">
            <a:avLst/>
          </a:prstGeom>
          <a:noFill/>
        </p:spPr>
      </p:pic>
      <p:pic>
        <p:nvPicPr>
          <p:cNvPr id="1027" name="Picture 3" descr="">
            <a:hlinkClick r:id="rId4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3632200"/>
            <a:ext cx="3835400" cy="3073400"/>
          </a:xfrm>
          <a:prstGeom prst="rect">
            <a:avLst/>
          </a:prstGeom>
          <a:noFill/>
        </p:spPr>
      </p:pic>
      <p:pic>
        <p:nvPicPr>
          <p:cNvPr id="1027" name="Picture 3" descr="">
            <a:hlinkClick r:id="rId6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0" y="3060700"/>
            <a:ext cx="3581400" cy="341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22248" y="994156"/>
            <a:ext cx="3480816" cy="28955"/>
          </a:xfrm>
          <a:custGeom>
            <a:avLst/>
            <a:gdLst>
              <a:gd name="connsiteX0" fmla="*/ 0 w 3480816"/>
              <a:gd name="connsiteY0" fmla="*/ 0 h 28955"/>
              <a:gd name="connsiteX1" fmla="*/ 1160272 w 3480816"/>
              <a:gd name="connsiteY1" fmla="*/ 0 h 28955"/>
              <a:gd name="connsiteX2" fmla="*/ 2320544 w 3480816"/>
              <a:gd name="connsiteY2" fmla="*/ 0 h 28955"/>
              <a:gd name="connsiteX3" fmla="*/ 3480816 w 3480816"/>
              <a:gd name="connsiteY3" fmla="*/ 0 h 28955"/>
              <a:gd name="connsiteX4" fmla="*/ 3480816 w 3480816"/>
              <a:gd name="connsiteY4" fmla="*/ 28955 h 28955"/>
              <a:gd name="connsiteX5" fmla="*/ 2320544 w 3480816"/>
              <a:gd name="connsiteY5" fmla="*/ 28955 h 28955"/>
              <a:gd name="connsiteX6" fmla="*/ 1160272 w 3480816"/>
              <a:gd name="connsiteY6" fmla="*/ 28955 h 28955"/>
              <a:gd name="connsiteX7" fmla="*/ 0 w 3480816"/>
              <a:gd name="connsiteY7" fmla="*/ 28955 h 28955"/>
              <a:gd name="connsiteX8" fmla="*/ 0 w 3480816"/>
              <a:gd name="connsiteY8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80816" h="28955">
                <a:moveTo>
                  <a:pt x="0" y="0"/>
                </a:moveTo>
                <a:lnTo>
                  <a:pt x="1160272" y="0"/>
                </a:lnTo>
                <a:lnTo>
                  <a:pt x="2320544" y="0"/>
                </a:lnTo>
                <a:lnTo>
                  <a:pt x="3480816" y="0"/>
                </a:lnTo>
                <a:lnTo>
                  <a:pt x="3480816" y="28955"/>
                </a:lnTo>
                <a:lnTo>
                  <a:pt x="2320544" y="28955"/>
                </a:lnTo>
                <a:lnTo>
                  <a:pt x="1160272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03064" y="994156"/>
            <a:ext cx="173735" cy="28955"/>
          </a:xfrm>
          <a:custGeom>
            <a:avLst/>
            <a:gdLst>
              <a:gd name="connsiteX0" fmla="*/ 0 w 173735"/>
              <a:gd name="connsiteY0" fmla="*/ 14477 h 28955"/>
              <a:gd name="connsiteX1" fmla="*/ 173735 w 173735"/>
              <a:gd name="connsiteY1" fmla="*/ 14477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735" h="28955">
                <a:moveTo>
                  <a:pt x="0" y="14477"/>
                </a:moveTo>
                <a:lnTo>
                  <a:pt x="173735" y="1447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9848" y="2457196"/>
            <a:ext cx="1802892" cy="28955"/>
          </a:xfrm>
          <a:custGeom>
            <a:avLst/>
            <a:gdLst>
              <a:gd name="connsiteX0" fmla="*/ 0 w 1802892"/>
              <a:gd name="connsiteY0" fmla="*/ 0 h 28955"/>
              <a:gd name="connsiteX1" fmla="*/ 901446 w 1802892"/>
              <a:gd name="connsiteY1" fmla="*/ 0 h 28955"/>
              <a:gd name="connsiteX2" fmla="*/ 1802891 w 1802892"/>
              <a:gd name="connsiteY2" fmla="*/ 0 h 28955"/>
              <a:gd name="connsiteX3" fmla="*/ 1802891 w 1802892"/>
              <a:gd name="connsiteY3" fmla="*/ 28955 h 28955"/>
              <a:gd name="connsiteX4" fmla="*/ 901446 w 1802892"/>
              <a:gd name="connsiteY4" fmla="*/ 28955 h 28955"/>
              <a:gd name="connsiteX5" fmla="*/ 0 w 1802892"/>
              <a:gd name="connsiteY5" fmla="*/ 28955 h 28955"/>
              <a:gd name="connsiteX6" fmla="*/ 0 w 1802892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802892" h="28955">
                <a:moveTo>
                  <a:pt x="0" y="0"/>
                </a:moveTo>
                <a:lnTo>
                  <a:pt x="901446" y="0"/>
                </a:lnTo>
                <a:lnTo>
                  <a:pt x="1802891" y="0"/>
                </a:lnTo>
                <a:lnTo>
                  <a:pt x="1802891" y="28955"/>
                </a:lnTo>
                <a:lnTo>
                  <a:pt x="901446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26508" y="2457196"/>
            <a:ext cx="1187196" cy="28955"/>
          </a:xfrm>
          <a:custGeom>
            <a:avLst/>
            <a:gdLst>
              <a:gd name="connsiteX0" fmla="*/ 0 w 1187196"/>
              <a:gd name="connsiteY0" fmla="*/ 14477 h 28955"/>
              <a:gd name="connsiteX1" fmla="*/ 1187196 w 1187196"/>
              <a:gd name="connsiteY1" fmla="*/ 14477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7196" h="28955">
                <a:moveTo>
                  <a:pt x="0" y="14477"/>
                </a:moveTo>
                <a:lnTo>
                  <a:pt x="1187196" y="1447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3261868"/>
            <a:ext cx="2542031" cy="28955"/>
          </a:xfrm>
          <a:custGeom>
            <a:avLst/>
            <a:gdLst>
              <a:gd name="connsiteX0" fmla="*/ 0 w 2542031"/>
              <a:gd name="connsiteY0" fmla="*/ 0 h 28955"/>
              <a:gd name="connsiteX1" fmla="*/ 1271016 w 2542031"/>
              <a:gd name="connsiteY1" fmla="*/ 0 h 28955"/>
              <a:gd name="connsiteX2" fmla="*/ 2542031 w 2542031"/>
              <a:gd name="connsiteY2" fmla="*/ 0 h 28955"/>
              <a:gd name="connsiteX3" fmla="*/ 2542031 w 2542031"/>
              <a:gd name="connsiteY3" fmla="*/ 28955 h 28955"/>
              <a:gd name="connsiteX4" fmla="*/ 1271016 w 2542031"/>
              <a:gd name="connsiteY4" fmla="*/ 28955 h 28955"/>
              <a:gd name="connsiteX5" fmla="*/ 0 w 2542031"/>
              <a:gd name="connsiteY5" fmla="*/ 28955 h 28955"/>
              <a:gd name="connsiteX6" fmla="*/ 0 w 2542031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42031" h="28955">
                <a:moveTo>
                  <a:pt x="0" y="0"/>
                </a:moveTo>
                <a:lnTo>
                  <a:pt x="1271016" y="0"/>
                </a:lnTo>
                <a:lnTo>
                  <a:pt x="2542031" y="0"/>
                </a:lnTo>
                <a:lnTo>
                  <a:pt x="2542031" y="28955"/>
                </a:lnTo>
                <a:lnTo>
                  <a:pt x="1271016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600" y="469900"/>
            <a:ext cx="2209800" cy="2400300"/>
          </a:xfrm>
          <a:prstGeom prst="rect">
            <a:avLst/>
          </a:prstGeom>
          <a:noFill/>
        </p:spPr>
      </p:pic>
      <p:pic>
        <p:nvPicPr>
          <p:cNvPr id="1027" name="Picture 3" descr="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6200" y="3556000"/>
            <a:ext cx="2311400" cy="2984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698500"/>
            <a:ext cx="4648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labyrinthine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reflex:-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1130300"/>
            <a:ext cx="50546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decerebrated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elimination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proprioceptors)(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labyrinth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intact)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222500"/>
            <a:ext cx="521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otolith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(maculae)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959100"/>
            <a:ext cx="2882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-Stimulus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403600"/>
            <a:ext cx="4305300" cy="63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1-ventroflexion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prone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position)-----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4508500"/>
            <a:ext cx="46736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dorsiflexion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supine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position)-----4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extended(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decerebration)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705104"/>
            <a:ext cx="2814828" cy="28955"/>
          </a:xfrm>
          <a:custGeom>
            <a:avLst/>
            <a:gdLst>
              <a:gd name="connsiteX0" fmla="*/ 0 w 2814828"/>
              <a:gd name="connsiteY0" fmla="*/ 0 h 28955"/>
              <a:gd name="connsiteX1" fmla="*/ 938276 w 2814828"/>
              <a:gd name="connsiteY1" fmla="*/ 0 h 28955"/>
              <a:gd name="connsiteX2" fmla="*/ 1876552 w 2814828"/>
              <a:gd name="connsiteY2" fmla="*/ 0 h 28955"/>
              <a:gd name="connsiteX3" fmla="*/ 2814828 w 2814828"/>
              <a:gd name="connsiteY3" fmla="*/ 0 h 28955"/>
              <a:gd name="connsiteX4" fmla="*/ 2814828 w 2814828"/>
              <a:gd name="connsiteY4" fmla="*/ 28955 h 28955"/>
              <a:gd name="connsiteX5" fmla="*/ 1876552 w 2814828"/>
              <a:gd name="connsiteY5" fmla="*/ 28955 h 28955"/>
              <a:gd name="connsiteX6" fmla="*/ 938276 w 2814828"/>
              <a:gd name="connsiteY6" fmla="*/ 28955 h 28955"/>
              <a:gd name="connsiteX7" fmla="*/ 0 w 2814828"/>
              <a:gd name="connsiteY7" fmla="*/ 28955 h 28955"/>
              <a:gd name="connsiteX8" fmla="*/ 0 w 2814828"/>
              <a:gd name="connsiteY8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814828" h="28955">
                <a:moveTo>
                  <a:pt x="0" y="0"/>
                </a:moveTo>
                <a:lnTo>
                  <a:pt x="938276" y="0"/>
                </a:lnTo>
                <a:lnTo>
                  <a:pt x="1876552" y="0"/>
                </a:lnTo>
                <a:lnTo>
                  <a:pt x="2814828" y="0"/>
                </a:lnTo>
                <a:lnTo>
                  <a:pt x="2814828" y="28955"/>
                </a:lnTo>
                <a:lnTo>
                  <a:pt x="1876552" y="28955"/>
                </a:lnTo>
                <a:lnTo>
                  <a:pt x="938276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1436624"/>
            <a:ext cx="3934968" cy="28955"/>
          </a:xfrm>
          <a:custGeom>
            <a:avLst/>
            <a:gdLst>
              <a:gd name="connsiteX0" fmla="*/ 0 w 3934968"/>
              <a:gd name="connsiteY0" fmla="*/ 0 h 28955"/>
              <a:gd name="connsiteX1" fmla="*/ 1311656 w 3934968"/>
              <a:gd name="connsiteY1" fmla="*/ 0 h 28955"/>
              <a:gd name="connsiteX2" fmla="*/ 2623312 w 3934968"/>
              <a:gd name="connsiteY2" fmla="*/ 0 h 28955"/>
              <a:gd name="connsiteX3" fmla="*/ 3934968 w 3934968"/>
              <a:gd name="connsiteY3" fmla="*/ 0 h 28955"/>
              <a:gd name="connsiteX4" fmla="*/ 3934968 w 3934968"/>
              <a:gd name="connsiteY4" fmla="*/ 28955 h 28955"/>
              <a:gd name="connsiteX5" fmla="*/ 2623312 w 3934968"/>
              <a:gd name="connsiteY5" fmla="*/ 28955 h 28955"/>
              <a:gd name="connsiteX6" fmla="*/ 1311656 w 3934968"/>
              <a:gd name="connsiteY6" fmla="*/ 28955 h 28955"/>
              <a:gd name="connsiteX7" fmla="*/ 0 w 3934968"/>
              <a:gd name="connsiteY7" fmla="*/ 28955 h 28955"/>
              <a:gd name="connsiteX8" fmla="*/ 0 w 3934968"/>
              <a:gd name="connsiteY8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934968" h="28955">
                <a:moveTo>
                  <a:pt x="0" y="0"/>
                </a:moveTo>
                <a:lnTo>
                  <a:pt x="1311656" y="0"/>
                </a:lnTo>
                <a:lnTo>
                  <a:pt x="2623312" y="0"/>
                </a:lnTo>
                <a:lnTo>
                  <a:pt x="3934968" y="0"/>
                </a:lnTo>
                <a:lnTo>
                  <a:pt x="3934968" y="28955"/>
                </a:lnTo>
                <a:lnTo>
                  <a:pt x="2623312" y="28955"/>
                </a:lnTo>
                <a:lnTo>
                  <a:pt x="1311656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00a8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1729232"/>
            <a:ext cx="1990344" cy="28955"/>
          </a:xfrm>
          <a:custGeom>
            <a:avLst/>
            <a:gdLst>
              <a:gd name="connsiteX0" fmla="*/ 0 w 1990344"/>
              <a:gd name="connsiteY0" fmla="*/ 0 h 28955"/>
              <a:gd name="connsiteX1" fmla="*/ 995172 w 1990344"/>
              <a:gd name="connsiteY1" fmla="*/ 0 h 28955"/>
              <a:gd name="connsiteX2" fmla="*/ 1990344 w 1990344"/>
              <a:gd name="connsiteY2" fmla="*/ 0 h 28955"/>
              <a:gd name="connsiteX3" fmla="*/ 1990344 w 1990344"/>
              <a:gd name="connsiteY3" fmla="*/ 28955 h 28955"/>
              <a:gd name="connsiteX4" fmla="*/ 995172 w 1990344"/>
              <a:gd name="connsiteY4" fmla="*/ 28955 h 28955"/>
              <a:gd name="connsiteX5" fmla="*/ 0 w 1990344"/>
              <a:gd name="connsiteY5" fmla="*/ 28955 h 28955"/>
              <a:gd name="connsiteX6" fmla="*/ 0 w 1990344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990344" h="28955">
                <a:moveTo>
                  <a:pt x="0" y="0"/>
                </a:moveTo>
                <a:lnTo>
                  <a:pt x="995172" y="0"/>
                </a:lnTo>
                <a:lnTo>
                  <a:pt x="1990344" y="0"/>
                </a:lnTo>
                <a:lnTo>
                  <a:pt x="1990344" y="28955"/>
                </a:lnTo>
                <a:lnTo>
                  <a:pt x="995172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165604" y="2588768"/>
            <a:ext cx="2429255" cy="24257"/>
          </a:xfrm>
          <a:custGeom>
            <a:avLst/>
            <a:gdLst>
              <a:gd name="connsiteX0" fmla="*/ 0 w 2429255"/>
              <a:gd name="connsiteY0" fmla="*/ 0 h 24257"/>
              <a:gd name="connsiteX1" fmla="*/ 1214628 w 2429255"/>
              <a:gd name="connsiteY1" fmla="*/ 0 h 24257"/>
              <a:gd name="connsiteX2" fmla="*/ 2429255 w 2429255"/>
              <a:gd name="connsiteY2" fmla="*/ 0 h 24257"/>
              <a:gd name="connsiteX3" fmla="*/ 2429255 w 2429255"/>
              <a:gd name="connsiteY3" fmla="*/ 24257 h 24257"/>
              <a:gd name="connsiteX4" fmla="*/ 1214628 w 2429255"/>
              <a:gd name="connsiteY4" fmla="*/ 24257 h 24257"/>
              <a:gd name="connsiteX5" fmla="*/ 0 w 2429255"/>
              <a:gd name="connsiteY5" fmla="*/ 24257 h 24257"/>
              <a:gd name="connsiteX6" fmla="*/ 0 w 2429255"/>
              <a:gd name="connsiteY6" fmla="*/ 0 h 242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29255" h="24257">
                <a:moveTo>
                  <a:pt x="0" y="0"/>
                </a:moveTo>
                <a:lnTo>
                  <a:pt x="1214628" y="0"/>
                </a:lnTo>
                <a:lnTo>
                  <a:pt x="2429255" y="0"/>
                </a:lnTo>
                <a:lnTo>
                  <a:pt x="2429255" y="24257"/>
                </a:lnTo>
                <a:lnTo>
                  <a:pt x="1214628" y="24257"/>
                </a:lnTo>
                <a:lnTo>
                  <a:pt x="0" y="24257"/>
                </a:lnTo>
                <a:lnTo>
                  <a:pt x="0" y="0"/>
                </a:lnTo>
              </a:path>
            </a:pathLst>
          </a:custGeom>
          <a:solidFill>
            <a:srgbClr val="120e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2832608"/>
            <a:ext cx="3595116" cy="24384"/>
          </a:xfrm>
          <a:custGeom>
            <a:avLst/>
            <a:gdLst>
              <a:gd name="connsiteX0" fmla="*/ 0 w 3595116"/>
              <a:gd name="connsiteY0" fmla="*/ 0 h 24384"/>
              <a:gd name="connsiteX1" fmla="*/ 1198372 w 3595116"/>
              <a:gd name="connsiteY1" fmla="*/ 0 h 24384"/>
              <a:gd name="connsiteX2" fmla="*/ 2396744 w 3595116"/>
              <a:gd name="connsiteY2" fmla="*/ 0 h 24384"/>
              <a:gd name="connsiteX3" fmla="*/ 3595116 w 3595116"/>
              <a:gd name="connsiteY3" fmla="*/ 0 h 24384"/>
              <a:gd name="connsiteX4" fmla="*/ 3595116 w 3595116"/>
              <a:gd name="connsiteY4" fmla="*/ 24384 h 24384"/>
              <a:gd name="connsiteX5" fmla="*/ 2396744 w 3595116"/>
              <a:gd name="connsiteY5" fmla="*/ 24384 h 24384"/>
              <a:gd name="connsiteX6" fmla="*/ 1198372 w 3595116"/>
              <a:gd name="connsiteY6" fmla="*/ 24384 h 24384"/>
              <a:gd name="connsiteX7" fmla="*/ 0 w 3595116"/>
              <a:gd name="connsiteY7" fmla="*/ 24384 h 24384"/>
              <a:gd name="connsiteX8" fmla="*/ 0 w 3595116"/>
              <a:gd name="connsiteY8" fmla="*/ 0 h 24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595116" h="24384">
                <a:moveTo>
                  <a:pt x="0" y="0"/>
                </a:moveTo>
                <a:lnTo>
                  <a:pt x="1198372" y="0"/>
                </a:lnTo>
                <a:lnTo>
                  <a:pt x="2396744" y="0"/>
                </a:lnTo>
                <a:lnTo>
                  <a:pt x="3595116" y="0"/>
                </a:lnTo>
                <a:lnTo>
                  <a:pt x="3595116" y="24384"/>
                </a:lnTo>
                <a:lnTo>
                  <a:pt x="2396744" y="24384"/>
                </a:lnTo>
                <a:lnTo>
                  <a:pt x="1198372" y="24384"/>
                </a:lnTo>
                <a:lnTo>
                  <a:pt x="0" y="24384"/>
                </a:lnTo>
                <a:lnTo>
                  <a:pt x="0" y="0"/>
                </a:lnTo>
              </a:path>
            </a:pathLst>
          </a:custGeom>
          <a:solidFill>
            <a:srgbClr val="120e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3465068"/>
            <a:ext cx="3959352" cy="33528"/>
          </a:xfrm>
          <a:custGeom>
            <a:avLst/>
            <a:gdLst>
              <a:gd name="connsiteX0" fmla="*/ 0 w 3959352"/>
              <a:gd name="connsiteY0" fmla="*/ 0 h 33528"/>
              <a:gd name="connsiteX1" fmla="*/ 1319784 w 3959352"/>
              <a:gd name="connsiteY1" fmla="*/ 0 h 33528"/>
              <a:gd name="connsiteX2" fmla="*/ 2639568 w 3959352"/>
              <a:gd name="connsiteY2" fmla="*/ 0 h 33528"/>
              <a:gd name="connsiteX3" fmla="*/ 3959352 w 3959352"/>
              <a:gd name="connsiteY3" fmla="*/ 0 h 33528"/>
              <a:gd name="connsiteX4" fmla="*/ 3959352 w 3959352"/>
              <a:gd name="connsiteY4" fmla="*/ 33528 h 33528"/>
              <a:gd name="connsiteX5" fmla="*/ 2639568 w 3959352"/>
              <a:gd name="connsiteY5" fmla="*/ 33528 h 33528"/>
              <a:gd name="connsiteX6" fmla="*/ 1319784 w 3959352"/>
              <a:gd name="connsiteY6" fmla="*/ 33528 h 33528"/>
              <a:gd name="connsiteX7" fmla="*/ 0 w 3959352"/>
              <a:gd name="connsiteY7" fmla="*/ 33528 h 33528"/>
              <a:gd name="connsiteX8" fmla="*/ 0 w 3959352"/>
              <a:gd name="connsiteY8" fmla="*/ 0 h 33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959352" h="33528">
                <a:moveTo>
                  <a:pt x="0" y="0"/>
                </a:moveTo>
                <a:lnTo>
                  <a:pt x="1319784" y="0"/>
                </a:lnTo>
                <a:lnTo>
                  <a:pt x="2639568" y="0"/>
                </a:lnTo>
                <a:lnTo>
                  <a:pt x="3959352" y="0"/>
                </a:lnTo>
                <a:lnTo>
                  <a:pt x="3959352" y="33528"/>
                </a:lnTo>
                <a:lnTo>
                  <a:pt x="2639568" y="33528"/>
                </a:lnTo>
                <a:lnTo>
                  <a:pt x="1319784" y="33528"/>
                </a:lnTo>
                <a:lnTo>
                  <a:pt x="0" y="33528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3806317"/>
            <a:ext cx="1501140" cy="33654"/>
          </a:xfrm>
          <a:custGeom>
            <a:avLst/>
            <a:gdLst>
              <a:gd name="connsiteX0" fmla="*/ 0 w 1501140"/>
              <a:gd name="connsiteY0" fmla="*/ 0 h 33654"/>
              <a:gd name="connsiteX1" fmla="*/ 750570 w 1501140"/>
              <a:gd name="connsiteY1" fmla="*/ 0 h 33654"/>
              <a:gd name="connsiteX2" fmla="*/ 1501140 w 1501140"/>
              <a:gd name="connsiteY2" fmla="*/ 0 h 33654"/>
              <a:gd name="connsiteX3" fmla="*/ 1501140 w 1501140"/>
              <a:gd name="connsiteY3" fmla="*/ 33654 h 33654"/>
              <a:gd name="connsiteX4" fmla="*/ 750570 w 1501140"/>
              <a:gd name="connsiteY4" fmla="*/ 33654 h 33654"/>
              <a:gd name="connsiteX5" fmla="*/ 0 w 1501140"/>
              <a:gd name="connsiteY5" fmla="*/ 33654 h 33654"/>
              <a:gd name="connsiteX6" fmla="*/ 0 w 1501140"/>
              <a:gd name="connsiteY6" fmla="*/ 0 h 33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501140" h="33654">
                <a:moveTo>
                  <a:pt x="0" y="0"/>
                </a:moveTo>
                <a:lnTo>
                  <a:pt x="750570" y="0"/>
                </a:lnTo>
                <a:lnTo>
                  <a:pt x="1501140" y="0"/>
                </a:lnTo>
                <a:lnTo>
                  <a:pt x="1501140" y="33654"/>
                </a:lnTo>
                <a:lnTo>
                  <a:pt x="750570" y="33654"/>
                </a:lnTo>
                <a:lnTo>
                  <a:pt x="0" y="33654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8804" y="4818380"/>
            <a:ext cx="2031492" cy="33528"/>
          </a:xfrm>
          <a:custGeom>
            <a:avLst/>
            <a:gdLst>
              <a:gd name="connsiteX0" fmla="*/ 0 w 2031492"/>
              <a:gd name="connsiteY0" fmla="*/ 0 h 33528"/>
              <a:gd name="connsiteX1" fmla="*/ 1015746 w 2031492"/>
              <a:gd name="connsiteY1" fmla="*/ 0 h 33528"/>
              <a:gd name="connsiteX2" fmla="*/ 2031491 w 2031492"/>
              <a:gd name="connsiteY2" fmla="*/ 0 h 33528"/>
              <a:gd name="connsiteX3" fmla="*/ 2031491 w 2031492"/>
              <a:gd name="connsiteY3" fmla="*/ 33528 h 33528"/>
              <a:gd name="connsiteX4" fmla="*/ 1015746 w 2031492"/>
              <a:gd name="connsiteY4" fmla="*/ 33528 h 33528"/>
              <a:gd name="connsiteX5" fmla="*/ 0 w 2031492"/>
              <a:gd name="connsiteY5" fmla="*/ 33528 h 33528"/>
              <a:gd name="connsiteX6" fmla="*/ 0 w 2031492"/>
              <a:gd name="connsiteY6" fmla="*/ 0 h 33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31492" h="33528">
                <a:moveTo>
                  <a:pt x="0" y="0"/>
                </a:moveTo>
                <a:lnTo>
                  <a:pt x="1015746" y="0"/>
                </a:lnTo>
                <a:lnTo>
                  <a:pt x="2031491" y="0"/>
                </a:lnTo>
                <a:lnTo>
                  <a:pt x="2031491" y="33528"/>
                </a:lnTo>
                <a:lnTo>
                  <a:pt x="1015746" y="33528"/>
                </a:lnTo>
                <a:lnTo>
                  <a:pt x="0" y="33528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5245100"/>
            <a:ext cx="859536" cy="33528"/>
          </a:xfrm>
          <a:custGeom>
            <a:avLst/>
            <a:gdLst>
              <a:gd name="connsiteX0" fmla="*/ 0 w 859536"/>
              <a:gd name="connsiteY0" fmla="*/ 16764 h 33528"/>
              <a:gd name="connsiteX1" fmla="*/ 859536 w 859536"/>
              <a:gd name="connsiteY1" fmla="*/ 16764 h 33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9536" h="33528">
                <a:moveTo>
                  <a:pt x="0" y="16764"/>
                </a:moveTo>
                <a:lnTo>
                  <a:pt x="859536" y="16764"/>
                </a:lnTo>
              </a:path>
            </a:pathLst>
          </a:custGeom>
          <a:ln w="25400">
            <a:solidFill>
              <a:srgbClr val="120e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98804" y="5671756"/>
            <a:ext cx="1418844" cy="33528"/>
          </a:xfrm>
          <a:custGeom>
            <a:avLst/>
            <a:gdLst>
              <a:gd name="connsiteX0" fmla="*/ 0 w 1418844"/>
              <a:gd name="connsiteY0" fmla="*/ 0 h 33528"/>
              <a:gd name="connsiteX1" fmla="*/ 709422 w 1418844"/>
              <a:gd name="connsiteY1" fmla="*/ 0 h 33528"/>
              <a:gd name="connsiteX2" fmla="*/ 1418844 w 1418844"/>
              <a:gd name="connsiteY2" fmla="*/ 0 h 33528"/>
              <a:gd name="connsiteX3" fmla="*/ 1418844 w 1418844"/>
              <a:gd name="connsiteY3" fmla="*/ 33527 h 33528"/>
              <a:gd name="connsiteX4" fmla="*/ 709422 w 1418844"/>
              <a:gd name="connsiteY4" fmla="*/ 33527 h 33528"/>
              <a:gd name="connsiteX5" fmla="*/ 0 w 1418844"/>
              <a:gd name="connsiteY5" fmla="*/ 33527 h 33528"/>
              <a:gd name="connsiteX6" fmla="*/ 0 w 1418844"/>
              <a:gd name="connsiteY6" fmla="*/ 0 h 33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18844" h="33528">
                <a:moveTo>
                  <a:pt x="0" y="0"/>
                </a:moveTo>
                <a:lnTo>
                  <a:pt x="709422" y="0"/>
                </a:lnTo>
                <a:lnTo>
                  <a:pt x="1418844" y="0"/>
                </a:lnTo>
                <a:lnTo>
                  <a:pt x="1418844" y="33527"/>
                </a:lnTo>
                <a:lnTo>
                  <a:pt x="709422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120e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901700"/>
            <a:ext cx="2768600" cy="207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406400"/>
            <a:ext cx="3149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Righting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143000"/>
            <a:ext cx="10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a8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1193800"/>
            <a:ext cx="4254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a8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a8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a8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a800"/>
                </a:solidFill>
                <a:latin typeface="Times New Roman" pitchFamily="18" charset="0"/>
                <a:cs typeface="Times New Roman" pitchFamily="18" charset="0"/>
              </a:rPr>
              <a:t>midbrain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a8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25600"/>
            <a:ext cx="5346700" cy="421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C.C):-</a:t>
            </a:r>
          </a:p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upright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disturbed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falling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down</a:t>
            </a:r>
          </a:p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sz="2004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studied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decerebrated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cut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midbrain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decerebration)</a:t>
            </a:r>
          </a:p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US" altLang="zh-CN" sz="2006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righting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reflexes(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cortical):-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disturbed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796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c.c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796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stim: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stim</a:t>
            </a:r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798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receptors;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7089" y="921003"/>
            <a:ext cx="4229100" cy="28956"/>
          </a:xfrm>
          <a:custGeom>
            <a:avLst/>
            <a:gdLst>
              <a:gd name="connsiteX0" fmla="*/ 0 w 4229100"/>
              <a:gd name="connsiteY0" fmla="*/ 0 h 28956"/>
              <a:gd name="connsiteX1" fmla="*/ 1409700 w 4229100"/>
              <a:gd name="connsiteY1" fmla="*/ 0 h 28956"/>
              <a:gd name="connsiteX2" fmla="*/ 2819400 w 4229100"/>
              <a:gd name="connsiteY2" fmla="*/ 0 h 28956"/>
              <a:gd name="connsiteX3" fmla="*/ 4229100 w 4229100"/>
              <a:gd name="connsiteY3" fmla="*/ 0 h 28956"/>
              <a:gd name="connsiteX4" fmla="*/ 4229100 w 4229100"/>
              <a:gd name="connsiteY4" fmla="*/ 28956 h 28956"/>
              <a:gd name="connsiteX5" fmla="*/ 2819400 w 4229100"/>
              <a:gd name="connsiteY5" fmla="*/ 28956 h 28956"/>
              <a:gd name="connsiteX6" fmla="*/ 1409700 w 4229100"/>
              <a:gd name="connsiteY6" fmla="*/ 28956 h 28956"/>
              <a:gd name="connsiteX7" fmla="*/ 0 w 4229100"/>
              <a:gd name="connsiteY7" fmla="*/ 28956 h 28956"/>
              <a:gd name="connsiteX8" fmla="*/ 0 w 4229100"/>
              <a:gd name="connsiteY8" fmla="*/ 0 h 289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229100" h="28956">
                <a:moveTo>
                  <a:pt x="0" y="0"/>
                </a:moveTo>
                <a:lnTo>
                  <a:pt x="1409700" y="0"/>
                </a:lnTo>
                <a:lnTo>
                  <a:pt x="2819400" y="0"/>
                </a:lnTo>
                <a:lnTo>
                  <a:pt x="4229100" y="0"/>
                </a:lnTo>
                <a:lnTo>
                  <a:pt x="4229100" y="28956"/>
                </a:lnTo>
                <a:lnTo>
                  <a:pt x="2819400" y="28956"/>
                </a:lnTo>
                <a:lnTo>
                  <a:pt x="1409700" y="28956"/>
                </a:lnTo>
                <a:lnTo>
                  <a:pt x="0" y="28956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7089" y="1213612"/>
            <a:ext cx="1629156" cy="28955"/>
          </a:xfrm>
          <a:custGeom>
            <a:avLst/>
            <a:gdLst>
              <a:gd name="connsiteX0" fmla="*/ 0 w 1629156"/>
              <a:gd name="connsiteY0" fmla="*/ 0 h 28955"/>
              <a:gd name="connsiteX1" fmla="*/ 814578 w 1629156"/>
              <a:gd name="connsiteY1" fmla="*/ 0 h 28955"/>
              <a:gd name="connsiteX2" fmla="*/ 1629156 w 1629156"/>
              <a:gd name="connsiteY2" fmla="*/ 0 h 28955"/>
              <a:gd name="connsiteX3" fmla="*/ 1629156 w 1629156"/>
              <a:gd name="connsiteY3" fmla="*/ 28955 h 28955"/>
              <a:gd name="connsiteX4" fmla="*/ 814578 w 1629156"/>
              <a:gd name="connsiteY4" fmla="*/ 28955 h 28955"/>
              <a:gd name="connsiteX5" fmla="*/ 0 w 1629156"/>
              <a:gd name="connsiteY5" fmla="*/ 28955 h 28955"/>
              <a:gd name="connsiteX6" fmla="*/ 0 w 1629156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629156" h="28955">
                <a:moveTo>
                  <a:pt x="0" y="0"/>
                </a:moveTo>
                <a:lnTo>
                  <a:pt x="814578" y="0"/>
                </a:lnTo>
                <a:lnTo>
                  <a:pt x="1629156" y="0"/>
                </a:lnTo>
                <a:lnTo>
                  <a:pt x="1629156" y="28955"/>
                </a:lnTo>
                <a:lnTo>
                  <a:pt x="814578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7089" y="4432300"/>
            <a:ext cx="1214628" cy="28955"/>
          </a:xfrm>
          <a:custGeom>
            <a:avLst/>
            <a:gdLst>
              <a:gd name="connsiteX0" fmla="*/ 0 w 1214628"/>
              <a:gd name="connsiteY0" fmla="*/ 14478 h 28955"/>
              <a:gd name="connsiteX1" fmla="*/ 1214628 w 1214628"/>
              <a:gd name="connsiteY1" fmla="*/ 14478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4628" h="28955">
                <a:moveTo>
                  <a:pt x="0" y="14478"/>
                </a:moveTo>
                <a:lnTo>
                  <a:pt x="1214628" y="14478"/>
                </a:lnTo>
              </a:path>
            </a:pathLst>
          </a:custGeom>
          <a:ln w="25400">
            <a:solidFill>
              <a:srgbClr val="120e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47089" y="5017516"/>
            <a:ext cx="1307592" cy="28955"/>
          </a:xfrm>
          <a:custGeom>
            <a:avLst/>
            <a:gdLst>
              <a:gd name="connsiteX0" fmla="*/ 0 w 1307592"/>
              <a:gd name="connsiteY0" fmla="*/ 14477 h 28955"/>
              <a:gd name="connsiteX1" fmla="*/ 1307592 w 1307592"/>
              <a:gd name="connsiteY1" fmla="*/ 14477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7592" h="28955">
                <a:moveTo>
                  <a:pt x="0" y="14477"/>
                </a:moveTo>
                <a:lnTo>
                  <a:pt x="1307592" y="14477"/>
                </a:lnTo>
              </a:path>
            </a:pathLst>
          </a:custGeom>
          <a:ln w="25400">
            <a:solidFill>
              <a:srgbClr val="120e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317500"/>
            <a:ext cx="2476500" cy="2832100"/>
          </a:xfrm>
          <a:prstGeom prst="rect">
            <a:avLst/>
          </a:prstGeom>
          <a:noFill/>
        </p:spPr>
      </p:pic>
      <p:pic>
        <p:nvPicPr>
          <p:cNvPr id="1027" name="Picture 3" descr="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8300" y="3340100"/>
            <a:ext cx="2260600" cy="2692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38200" y="698500"/>
            <a:ext cx="4216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labyrinthine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righting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(midbrain):-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1562100"/>
            <a:ext cx="5092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(cover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eyes)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1854200"/>
            <a:ext cx="838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pelvis)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2438400"/>
            <a:ext cx="4965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proper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3048000"/>
            <a:ext cx="54483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tilting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(+)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otolith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organs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&gt;&gt;&gt;&gt;-(+)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level,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proper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site.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4191000"/>
            <a:ext cx="3263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receptors;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otolith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organs,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38200" y="4775200"/>
            <a:ext cx="3378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response;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righting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1117600"/>
            <a:ext cx="7937500" cy="455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190488" y="2534412"/>
            <a:ext cx="74676" cy="15239"/>
          </a:xfrm>
          <a:custGeom>
            <a:avLst/>
            <a:gdLst>
              <a:gd name="connsiteX0" fmla="*/ 0 w 74676"/>
              <a:gd name="connsiteY0" fmla="*/ 7620 h 15239"/>
              <a:gd name="connsiteX1" fmla="*/ 74676 w 74676"/>
              <a:gd name="connsiteY1" fmla="*/ 7620 h 15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676" h="15239">
                <a:moveTo>
                  <a:pt x="0" y="7620"/>
                </a:moveTo>
                <a:lnTo>
                  <a:pt x="74676" y="7620"/>
                </a:lnTo>
              </a:path>
            </a:pathLst>
          </a:custGeom>
          <a:ln w="127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73140" y="2973324"/>
            <a:ext cx="652271" cy="15240"/>
          </a:xfrm>
          <a:custGeom>
            <a:avLst/>
            <a:gdLst>
              <a:gd name="connsiteX0" fmla="*/ 0 w 652271"/>
              <a:gd name="connsiteY0" fmla="*/ 7620 h 15240"/>
              <a:gd name="connsiteX1" fmla="*/ 652271 w 652271"/>
              <a:gd name="connsiteY1" fmla="*/ 762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2271" h="15240">
                <a:moveTo>
                  <a:pt x="0" y="7620"/>
                </a:moveTo>
                <a:lnTo>
                  <a:pt x="652271" y="762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69848" y="3412236"/>
            <a:ext cx="6281928" cy="15240"/>
          </a:xfrm>
          <a:custGeom>
            <a:avLst/>
            <a:gdLst>
              <a:gd name="connsiteX0" fmla="*/ 0 w 6281928"/>
              <a:gd name="connsiteY0" fmla="*/ 0 h 15240"/>
              <a:gd name="connsiteX1" fmla="*/ 1570482 w 6281928"/>
              <a:gd name="connsiteY1" fmla="*/ 0 h 15240"/>
              <a:gd name="connsiteX2" fmla="*/ 3140964 w 6281928"/>
              <a:gd name="connsiteY2" fmla="*/ 0 h 15240"/>
              <a:gd name="connsiteX3" fmla="*/ 4711446 w 6281928"/>
              <a:gd name="connsiteY3" fmla="*/ 0 h 15240"/>
              <a:gd name="connsiteX4" fmla="*/ 6281928 w 6281928"/>
              <a:gd name="connsiteY4" fmla="*/ 0 h 15240"/>
              <a:gd name="connsiteX5" fmla="*/ 6281928 w 6281928"/>
              <a:gd name="connsiteY5" fmla="*/ 15240 h 15240"/>
              <a:gd name="connsiteX6" fmla="*/ 4711446 w 6281928"/>
              <a:gd name="connsiteY6" fmla="*/ 15240 h 15240"/>
              <a:gd name="connsiteX7" fmla="*/ 3140964 w 6281928"/>
              <a:gd name="connsiteY7" fmla="*/ 15240 h 15240"/>
              <a:gd name="connsiteX8" fmla="*/ 1570482 w 6281928"/>
              <a:gd name="connsiteY8" fmla="*/ 15240 h 15240"/>
              <a:gd name="connsiteX9" fmla="*/ 0 w 6281928"/>
              <a:gd name="connsiteY9" fmla="*/ 15240 h 15240"/>
              <a:gd name="connsiteX10" fmla="*/ 0 w 6281928"/>
              <a:gd name="connsiteY10" fmla="*/ 0 h 152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281928" h="15240">
                <a:moveTo>
                  <a:pt x="0" y="0"/>
                </a:moveTo>
                <a:lnTo>
                  <a:pt x="1570482" y="0"/>
                </a:lnTo>
                <a:lnTo>
                  <a:pt x="3140964" y="0"/>
                </a:lnTo>
                <a:lnTo>
                  <a:pt x="4711446" y="0"/>
                </a:lnTo>
                <a:lnTo>
                  <a:pt x="6281928" y="0"/>
                </a:lnTo>
                <a:lnTo>
                  <a:pt x="6281928" y="15240"/>
                </a:lnTo>
                <a:lnTo>
                  <a:pt x="4711446" y="15240"/>
                </a:lnTo>
                <a:lnTo>
                  <a:pt x="3140964" y="15240"/>
                </a:lnTo>
                <a:lnTo>
                  <a:pt x="1570482" y="15240"/>
                </a:lnTo>
                <a:lnTo>
                  <a:pt x="0" y="15240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235200"/>
            <a:ext cx="7162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labirynthine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macula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692400"/>
            <a:ext cx="1016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2402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768600"/>
            <a:ext cx="70231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statokinetic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receptors.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macula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acceleration)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949071"/>
            <a:ext cx="6620255" cy="32003"/>
          </a:xfrm>
          <a:custGeom>
            <a:avLst/>
            <a:gdLst>
              <a:gd name="connsiteX0" fmla="*/ 0 w 6620255"/>
              <a:gd name="connsiteY0" fmla="*/ 0 h 32003"/>
              <a:gd name="connsiteX1" fmla="*/ 1655064 w 6620255"/>
              <a:gd name="connsiteY1" fmla="*/ 0 h 32003"/>
              <a:gd name="connsiteX2" fmla="*/ 3310127 w 6620255"/>
              <a:gd name="connsiteY2" fmla="*/ 0 h 32003"/>
              <a:gd name="connsiteX3" fmla="*/ 4965192 w 6620255"/>
              <a:gd name="connsiteY3" fmla="*/ 0 h 32003"/>
              <a:gd name="connsiteX4" fmla="*/ 6620255 w 6620255"/>
              <a:gd name="connsiteY4" fmla="*/ 0 h 32003"/>
              <a:gd name="connsiteX5" fmla="*/ 6620255 w 6620255"/>
              <a:gd name="connsiteY5" fmla="*/ 32003 h 32003"/>
              <a:gd name="connsiteX6" fmla="*/ 4965192 w 6620255"/>
              <a:gd name="connsiteY6" fmla="*/ 32003 h 32003"/>
              <a:gd name="connsiteX7" fmla="*/ 3310127 w 6620255"/>
              <a:gd name="connsiteY7" fmla="*/ 32003 h 32003"/>
              <a:gd name="connsiteX8" fmla="*/ 1655064 w 6620255"/>
              <a:gd name="connsiteY8" fmla="*/ 32003 h 32003"/>
              <a:gd name="connsiteX9" fmla="*/ 0 w 6620255"/>
              <a:gd name="connsiteY9" fmla="*/ 32003 h 32003"/>
              <a:gd name="connsiteX10" fmla="*/ 0 w 6620255"/>
              <a:gd name="connsiteY10" fmla="*/ 0 h 32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620255" h="32003">
                <a:moveTo>
                  <a:pt x="0" y="0"/>
                </a:moveTo>
                <a:lnTo>
                  <a:pt x="1655064" y="0"/>
                </a:lnTo>
                <a:lnTo>
                  <a:pt x="3310127" y="0"/>
                </a:lnTo>
                <a:lnTo>
                  <a:pt x="4965192" y="0"/>
                </a:lnTo>
                <a:lnTo>
                  <a:pt x="6620255" y="0"/>
                </a:lnTo>
                <a:lnTo>
                  <a:pt x="6620255" y="32003"/>
                </a:lnTo>
                <a:lnTo>
                  <a:pt x="4965192" y="32003"/>
                </a:lnTo>
                <a:lnTo>
                  <a:pt x="3310127" y="32003"/>
                </a:lnTo>
                <a:lnTo>
                  <a:pt x="1655064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1683639"/>
            <a:ext cx="661416" cy="32004"/>
          </a:xfrm>
          <a:custGeom>
            <a:avLst/>
            <a:gdLst>
              <a:gd name="connsiteX0" fmla="*/ 0 w 661416"/>
              <a:gd name="connsiteY0" fmla="*/ 16002 h 32004"/>
              <a:gd name="connsiteX1" fmla="*/ 661416 w 661416"/>
              <a:gd name="connsiteY1" fmla="*/ 16002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1416" h="32004">
                <a:moveTo>
                  <a:pt x="0" y="16002"/>
                </a:moveTo>
                <a:lnTo>
                  <a:pt x="661416" y="16002"/>
                </a:lnTo>
              </a:path>
            </a:pathLst>
          </a:custGeom>
          <a:ln w="25400">
            <a:solidFill>
              <a:srgbClr val="120e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2415159"/>
            <a:ext cx="1626108" cy="32004"/>
          </a:xfrm>
          <a:custGeom>
            <a:avLst/>
            <a:gdLst>
              <a:gd name="connsiteX0" fmla="*/ 0 w 1626108"/>
              <a:gd name="connsiteY0" fmla="*/ 16001 h 32004"/>
              <a:gd name="connsiteX1" fmla="*/ 1626108 w 1626108"/>
              <a:gd name="connsiteY1" fmla="*/ 16001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26108" h="32004">
                <a:moveTo>
                  <a:pt x="0" y="16001"/>
                </a:moveTo>
                <a:lnTo>
                  <a:pt x="1626108" y="16001"/>
                </a:lnTo>
              </a:path>
            </a:pathLst>
          </a:custGeom>
          <a:ln w="25400">
            <a:solidFill>
              <a:srgbClr val="120e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72384" y="2415159"/>
            <a:ext cx="2656332" cy="32004"/>
          </a:xfrm>
          <a:custGeom>
            <a:avLst/>
            <a:gdLst>
              <a:gd name="connsiteX0" fmla="*/ 0 w 2656332"/>
              <a:gd name="connsiteY0" fmla="*/ 0 h 32004"/>
              <a:gd name="connsiteX1" fmla="*/ 1328166 w 2656332"/>
              <a:gd name="connsiteY1" fmla="*/ 0 h 32004"/>
              <a:gd name="connsiteX2" fmla="*/ 2656331 w 2656332"/>
              <a:gd name="connsiteY2" fmla="*/ 0 h 32004"/>
              <a:gd name="connsiteX3" fmla="*/ 2656331 w 2656332"/>
              <a:gd name="connsiteY3" fmla="*/ 32004 h 32004"/>
              <a:gd name="connsiteX4" fmla="*/ 1328166 w 2656332"/>
              <a:gd name="connsiteY4" fmla="*/ 32004 h 32004"/>
              <a:gd name="connsiteX5" fmla="*/ 0 w 2656332"/>
              <a:gd name="connsiteY5" fmla="*/ 32004 h 32004"/>
              <a:gd name="connsiteX6" fmla="*/ 0 w 2656332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56332" h="32004">
                <a:moveTo>
                  <a:pt x="0" y="0"/>
                </a:moveTo>
                <a:lnTo>
                  <a:pt x="1328166" y="0"/>
                </a:lnTo>
                <a:lnTo>
                  <a:pt x="2656331" y="0"/>
                </a:lnTo>
                <a:lnTo>
                  <a:pt x="2656331" y="32004"/>
                </a:lnTo>
                <a:lnTo>
                  <a:pt x="1328166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20496" y="3509390"/>
            <a:ext cx="3741420" cy="30480"/>
          </a:xfrm>
          <a:custGeom>
            <a:avLst/>
            <a:gdLst>
              <a:gd name="connsiteX0" fmla="*/ 0 w 3741420"/>
              <a:gd name="connsiteY0" fmla="*/ 0 h 30480"/>
              <a:gd name="connsiteX1" fmla="*/ 1870709 w 3741420"/>
              <a:gd name="connsiteY1" fmla="*/ 0 h 30480"/>
              <a:gd name="connsiteX2" fmla="*/ 3741419 w 3741420"/>
              <a:gd name="connsiteY2" fmla="*/ 0 h 30480"/>
              <a:gd name="connsiteX3" fmla="*/ 3741419 w 3741420"/>
              <a:gd name="connsiteY3" fmla="*/ 30480 h 30480"/>
              <a:gd name="connsiteX4" fmla="*/ 1870709 w 3741420"/>
              <a:gd name="connsiteY4" fmla="*/ 30480 h 30480"/>
              <a:gd name="connsiteX5" fmla="*/ 0 w 3741420"/>
              <a:gd name="connsiteY5" fmla="*/ 30480 h 30480"/>
              <a:gd name="connsiteX6" fmla="*/ 0 w 3741420"/>
              <a:gd name="connsiteY6" fmla="*/ 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741420" h="30480">
                <a:moveTo>
                  <a:pt x="0" y="0"/>
                </a:moveTo>
                <a:lnTo>
                  <a:pt x="1870709" y="0"/>
                </a:lnTo>
                <a:lnTo>
                  <a:pt x="3741419" y="0"/>
                </a:lnTo>
                <a:lnTo>
                  <a:pt x="3741419" y="30480"/>
                </a:lnTo>
                <a:lnTo>
                  <a:pt x="1870709" y="30480"/>
                </a:lnTo>
                <a:lnTo>
                  <a:pt x="0" y="30480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749300"/>
            <a:ext cx="68961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76200" algn="l"/>
              </a:tabLst>
            </a:pP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righting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(midbrain):-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u="sng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76200" algn="l"/>
              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Stim: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body&amp;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u="sng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receptors;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proprieoceptors</a:t>
            </a:r>
          </a:p>
          <a:p>
            <a:pPr>
              <a:lnSpc>
                <a:spcPts val="2800"/>
              </a:lnSpc>
              <a:tabLst>
                <a:tab pos="76200" algn="l"/>
              </a:tabLst>
            </a:pP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Response/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correction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302000"/>
            <a:ext cx="68326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(midbrain):-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fixed)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u="sng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Receptors/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trunk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proprieoceptors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u="sng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/reflex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correction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190" y="1351280"/>
            <a:ext cx="5049012" cy="30480"/>
          </a:xfrm>
          <a:custGeom>
            <a:avLst/>
            <a:gdLst>
              <a:gd name="connsiteX0" fmla="*/ 0 w 5049012"/>
              <a:gd name="connsiteY0" fmla="*/ 0 h 30480"/>
              <a:gd name="connsiteX1" fmla="*/ 1262253 w 5049012"/>
              <a:gd name="connsiteY1" fmla="*/ 0 h 30480"/>
              <a:gd name="connsiteX2" fmla="*/ 2524506 w 5049012"/>
              <a:gd name="connsiteY2" fmla="*/ 0 h 30480"/>
              <a:gd name="connsiteX3" fmla="*/ 3786758 w 5049012"/>
              <a:gd name="connsiteY3" fmla="*/ 0 h 30480"/>
              <a:gd name="connsiteX4" fmla="*/ 5049012 w 5049012"/>
              <a:gd name="connsiteY4" fmla="*/ 0 h 30480"/>
              <a:gd name="connsiteX5" fmla="*/ 5049012 w 5049012"/>
              <a:gd name="connsiteY5" fmla="*/ 30480 h 30480"/>
              <a:gd name="connsiteX6" fmla="*/ 3786758 w 5049012"/>
              <a:gd name="connsiteY6" fmla="*/ 30480 h 30480"/>
              <a:gd name="connsiteX7" fmla="*/ 2524506 w 5049012"/>
              <a:gd name="connsiteY7" fmla="*/ 30480 h 30480"/>
              <a:gd name="connsiteX8" fmla="*/ 1262253 w 5049012"/>
              <a:gd name="connsiteY8" fmla="*/ 30480 h 30480"/>
              <a:gd name="connsiteX9" fmla="*/ 0 w 5049012"/>
              <a:gd name="connsiteY9" fmla="*/ 30480 h 30480"/>
              <a:gd name="connsiteX10" fmla="*/ 0 w 5049012"/>
              <a:gd name="connsiteY10" fmla="*/ 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049012" h="30480">
                <a:moveTo>
                  <a:pt x="0" y="0"/>
                </a:moveTo>
                <a:lnTo>
                  <a:pt x="1262253" y="0"/>
                </a:lnTo>
                <a:lnTo>
                  <a:pt x="2524506" y="0"/>
                </a:lnTo>
                <a:lnTo>
                  <a:pt x="3786758" y="0"/>
                </a:lnTo>
                <a:lnTo>
                  <a:pt x="5049012" y="0"/>
                </a:lnTo>
                <a:lnTo>
                  <a:pt x="5049012" y="30480"/>
                </a:lnTo>
                <a:lnTo>
                  <a:pt x="3786758" y="30480"/>
                </a:lnTo>
                <a:lnTo>
                  <a:pt x="2524506" y="30480"/>
                </a:lnTo>
                <a:lnTo>
                  <a:pt x="1262253" y="30480"/>
                </a:lnTo>
                <a:lnTo>
                  <a:pt x="0" y="30480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190" y="4865624"/>
            <a:ext cx="1353312" cy="32004"/>
          </a:xfrm>
          <a:custGeom>
            <a:avLst/>
            <a:gdLst>
              <a:gd name="connsiteX0" fmla="*/ 0 w 1353312"/>
              <a:gd name="connsiteY0" fmla="*/ 16002 h 32004"/>
              <a:gd name="connsiteX1" fmla="*/ 1353312 w 1353312"/>
              <a:gd name="connsiteY1" fmla="*/ 16002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3312" h="32004">
                <a:moveTo>
                  <a:pt x="0" y="16002"/>
                </a:moveTo>
                <a:lnTo>
                  <a:pt x="1353312" y="16002"/>
                </a:lnTo>
              </a:path>
            </a:pathLst>
          </a:custGeom>
          <a:ln w="25400">
            <a:solidFill>
              <a:srgbClr val="120e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1143000"/>
            <a:ext cx="59690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righting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(midbrain)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400" b="1" u="sng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stim: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stretch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corrected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tilted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3505200"/>
            <a:ext cx="5715000" cy="173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u="sng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receptors;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spindles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response;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-righting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shoulders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righting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240" y="1311910"/>
            <a:ext cx="4747260" cy="33527"/>
          </a:xfrm>
          <a:custGeom>
            <a:avLst/>
            <a:gdLst>
              <a:gd name="connsiteX0" fmla="*/ 0 w 4747260"/>
              <a:gd name="connsiteY0" fmla="*/ 0 h 33527"/>
              <a:gd name="connsiteX1" fmla="*/ 1582420 w 4747260"/>
              <a:gd name="connsiteY1" fmla="*/ 0 h 33527"/>
              <a:gd name="connsiteX2" fmla="*/ 3164840 w 4747260"/>
              <a:gd name="connsiteY2" fmla="*/ 0 h 33527"/>
              <a:gd name="connsiteX3" fmla="*/ 4747260 w 4747260"/>
              <a:gd name="connsiteY3" fmla="*/ 0 h 33527"/>
              <a:gd name="connsiteX4" fmla="*/ 4747260 w 4747260"/>
              <a:gd name="connsiteY4" fmla="*/ 33527 h 33527"/>
              <a:gd name="connsiteX5" fmla="*/ 3164840 w 4747260"/>
              <a:gd name="connsiteY5" fmla="*/ 33527 h 33527"/>
              <a:gd name="connsiteX6" fmla="*/ 1582420 w 4747260"/>
              <a:gd name="connsiteY6" fmla="*/ 33527 h 33527"/>
              <a:gd name="connsiteX7" fmla="*/ 0 w 4747260"/>
              <a:gd name="connsiteY7" fmla="*/ 33527 h 33527"/>
              <a:gd name="connsiteX8" fmla="*/ 0 w 4747260"/>
              <a:gd name="connsiteY8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747260" h="33527">
                <a:moveTo>
                  <a:pt x="0" y="0"/>
                </a:moveTo>
                <a:lnTo>
                  <a:pt x="1582420" y="0"/>
                </a:lnTo>
                <a:lnTo>
                  <a:pt x="3164840" y="0"/>
                </a:lnTo>
                <a:lnTo>
                  <a:pt x="4747260" y="0"/>
                </a:lnTo>
                <a:lnTo>
                  <a:pt x="4747260" y="33527"/>
                </a:lnTo>
                <a:lnTo>
                  <a:pt x="3164840" y="33527"/>
                </a:lnTo>
                <a:lnTo>
                  <a:pt x="1582420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041400"/>
            <a:ext cx="47498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311400"/>
            <a:ext cx="2984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796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2796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-What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posture?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606800"/>
            <a:ext cx="66548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maintenance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upright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(center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3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legs)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antigarvity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983614"/>
            <a:ext cx="6955536" cy="38100"/>
          </a:xfrm>
          <a:custGeom>
            <a:avLst/>
            <a:gdLst>
              <a:gd name="connsiteX0" fmla="*/ 0 w 6955536"/>
              <a:gd name="connsiteY0" fmla="*/ 0 h 38100"/>
              <a:gd name="connsiteX1" fmla="*/ 1738884 w 6955536"/>
              <a:gd name="connsiteY1" fmla="*/ 0 h 38100"/>
              <a:gd name="connsiteX2" fmla="*/ 3477768 w 6955536"/>
              <a:gd name="connsiteY2" fmla="*/ 0 h 38100"/>
              <a:gd name="connsiteX3" fmla="*/ 5216652 w 6955536"/>
              <a:gd name="connsiteY3" fmla="*/ 0 h 38100"/>
              <a:gd name="connsiteX4" fmla="*/ 6955536 w 6955536"/>
              <a:gd name="connsiteY4" fmla="*/ 0 h 38100"/>
              <a:gd name="connsiteX5" fmla="*/ 6955536 w 6955536"/>
              <a:gd name="connsiteY5" fmla="*/ 38100 h 38100"/>
              <a:gd name="connsiteX6" fmla="*/ 5216652 w 6955536"/>
              <a:gd name="connsiteY6" fmla="*/ 38100 h 38100"/>
              <a:gd name="connsiteX7" fmla="*/ 3477768 w 6955536"/>
              <a:gd name="connsiteY7" fmla="*/ 38100 h 38100"/>
              <a:gd name="connsiteX8" fmla="*/ 1738884 w 6955536"/>
              <a:gd name="connsiteY8" fmla="*/ 38100 h 38100"/>
              <a:gd name="connsiteX9" fmla="*/ 0 w 6955536"/>
              <a:gd name="connsiteY9" fmla="*/ 38100 h 38100"/>
              <a:gd name="connsiteX10" fmla="*/ 0 w 6955536"/>
              <a:gd name="connsiteY10" fmla="*/ 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955536" h="38100">
                <a:moveTo>
                  <a:pt x="0" y="0"/>
                </a:moveTo>
                <a:lnTo>
                  <a:pt x="1738884" y="0"/>
                </a:lnTo>
                <a:lnTo>
                  <a:pt x="3477768" y="0"/>
                </a:lnTo>
                <a:lnTo>
                  <a:pt x="5216652" y="0"/>
                </a:lnTo>
                <a:lnTo>
                  <a:pt x="6955536" y="0"/>
                </a:lnTo>
                <a:lnTo>
                  <a:pt x="6955536" y="38100"/>
                </a:lnTo>
                <a:lnTo>
                  <a:pt x="5216652" y="38100"/>
                </a:lnTo>
                <a:lnTo>
                  <a:pt x="3477768" y="38100"/>
                </a:lnTo>
                <a:lnTo>
                  <a:pt x="1738884" y="38100"/>
                </a:lnTo>
                <a:lnTo>
                  <a:pt x="0" y="38100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1422527"/>
            <a:ext cx="2723388" cy="38100"/>
          </a:xfrm>
          <a:custGeom>
            <a:avLst/>
            <a:gdLst>
              <a:gd name="connsiteX0" fmla="*/ 0 w 2723388"/>
              <a:gd name="connsiteY0" fmla="*/ 0 h 38100"/>
              <a:gd name="connsiteX1" fmla="*/ 1361694 w 2723388"/>
              <a:gd name="connsiteY1" fmla="*/ 0 h 38100"/>
              <a:gd name="connsiteX2" fmla="*/ 2723388 w 2723388"/>
              <a:gd name="connsiteY2" fmla="*/ 0 h 38100"/>
              <a:gd name="connsiteX3" fmla="*/ 2723388 w 2723388"/>
              <a:gd name="connsiteY3" fmla="*/ 38100 h 38100"/>
              <a:gd name="connsiteX4" fmla="*/ 1361694 w 2723388"/>
              <a:gd name="connsiteY4" fmla="*/ 38100 h 38100"/>
              <a:gd name="connsiteX5" fmla="*/ 0 w 2723388"/>
              <a:gd name="connsiteY5" fmla="*/ 38100 h 38100"/>
              <a:gd name="connsiteX6" fmla="*/ 0 w 2723388"/>
              <a:gd name="connsiteY6" fmla="*/ 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723388" h="38100">
                <a:moveTo>
                  <a:pt x="0" y="0"/>
                </a:moveTo>
                <a:lnTo>
                  <a:pt x="1361694" y="0"/>
                </a:lnTo>
                <a:lnTo>
                  <a:pt x="2723388" y="0"/>
                </a:lnTo>
                <a:lnTo>
                  <a:pt x="2723388" y="38100"/>
                </a:lnTo>
                <a:lnTo>
                  <a:pt x="1361694" y="38100"/>
                </a:lnTo>
                <a:lnTo>
                  <a:pt x="0" y="38100"/>
                </a:lnTo>
                <a:lnTo>
                  <a:pt x="0" y="0"/>
                </a:lnTo>
              </a:path>
            </a:pathLst>
          </a:custGeom>
          <a:solidFill>
            <a:srgbClr val="cc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2239391"/>
            <a:ext cx="2813304" cy="28955"/>
          </a:xfrm>
          <a:custGeom>
            <a:avLst/>
            <a:gdLst>
              <a:gd name="connsiteX0" fmla="*/ 0 w 2813304"/>
              <a:gd name="connsiteY0" fmla="*/ 0 h 28955"/>
              <a:gd name="connsiteX1" fmla="*/ 1406652 w 2813304"/>
              <a:gd name="connsiteY1" fmla="*/ 0 h 28955"/>
              <a:gd name="connsiteX2" fmla="*/ 2813304 w 2813304"/>
              <a:gd name="connsiteY2" fmla="*/ 0 h 28955"/>
              <a:gd name="connsiteX3" fmla="*/ 2813304 w 2813304"/>
              <a:gd name="connsiteY3" fmla="*/ 28955 h 28955"/>
              <a:gd name="connsiteX4" fmla="*/ 1406652 w 2813304"/>
              <a:gd name="connsiteY4" fmla="*/ 28955 h 28955"/>
              <a:gd name="connsiteX5" fmla="*/ 0 w 2813304"/>
              <a:gd name="connsiteY5" fmla="*/ 28955 h 28955"/>
              <a:gd name="connsiteX6" fmla="*/ 0 w 2813304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13304" h="28955">
                <a:moveTo>
                  <a:pt x="0" y="0"/>
                </a:moveTo>
                <a:lnTo>
                  <a:pt x="1406652" y="0"/>
                </a:lnTo>
                <a:lnTo>
                  <a:pt x="2813304" y="0"/>
                </a:lnTo>
                <a:lnTo>
                  <a:pt x="2813304" y="28955"/>
                </a:lnTo>
                <a:lnTo>
                  <a:pt x="1406652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4177919"/>
            <a:ext cx="2455164" cy="28955"/>
          </a:xfrm>
          <a:custGeom>
            <a:avLst/>
            <a:gdLst>
              <a:gd name="connsiteX0" fmla="*/ 0 w 2455164"/>
              <a:gd name="connsiteY0" fmla="*/ 0 h 28955"/>
              <a:gd name="connsiteX1" fmla="*/ 1227582 w 2455164"/>
              <a:gd name="connsiteY1" fmla="*/ 0 h 28955"/>
              <a:gd name="connsiteX2" fmla="*/ 2455164 w 2455164"/>
              <a:gd name="connsiteY2" fmla="*/ 0 h 28955"/>
              <a:gd name="connsiteX3" fmla="*/ 2455164 w 2455164"/>
              <a:gd name="connsiteY3" fmla="*/ 28955 h 28955"/>
              <a:gd name="connsiteX4" fmla="*/ 1227582 w 2455164"/>
              <a:gd name="connsiteY4" fmla="*/ 28955 h 28955"/>
              <a:gd name="connsiteX5" fmla="*/ 0 w 2455164"/>
              <a:gd name="connsiteY5" fmla="*/ 28955 h 28955"/>
              <a:gd name="connsiteX6" fmla="*/ 0 w 2455164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55164" h="28955">
                <a:moveTo>
                  <a:pt x="0" y="0"/>
                </a:moveTo>
                <a:lnTo>
                  <a:pt x="1227582" y="0"/>
                </a:lnTo>
                <a:lnTo>
                  <a:pt x="2455164" y="0"/>
                </a:lnTo>
                <a:lnTo>
                  <a:pt x="2455164" y="28955"/>
                </a:lnTo>
                <a:lnTo>
                  <a:pt x="1227582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346703" y="4177919"/>
            <a:ext cx="277367" cy="28955"/>
          </a:xfrm>
          <a:custGeom>
            <a:avLst/>
            <a:gdLst>
              <a:gd name="connsiteX0" fmla="*/ 0 w 277367"/>
              <a:gd name="connsiteY0" fmla="*/ 14477 h 28955"/>
              <a:gd name="connsiteX1" fmla="*/ 277367 w 277367"/>
              <a:gd name="connsiteY1" fmla="*/ 14477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7367" h="28955">
                <a:moveTo>
                  <a:pt x="0" y="14477"/>
                </a:moveTo>
                <a:lnTo>
                  <a:pt x="277367" y="14477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50692" y="5238623"/>
            <a:ext cx="4072127" cy="28955"/>
          </a:xfrm>
          <a:custGeom>
            <a:avLst/>
            <a:gdLst>
              <a:gd name="connsiteX0" fmla="*/ 0 w 4072127"/>
              <a:gd name="connsiteY0" fmla="*/ 0 h 28955"/>
              <a:gd name="connsiteX1" fmla="*/ 1357375 w 4072127"/>
              <a:gd name="connsiteY1" fmla="*/ 0 h 28955"/>
              <a:gd name="connsiteX2" fmla="*/ 2714752 w 4072127"/>
              <a:gd name="connsiteY2" fmla="*/ 0 h 28955"/>
              <a:gd name="connsiteX3" fmla="*/ 4072127 w 4072127"/>
              <a:gd name="connsiteY3" fmla="*/ 0 h 28955"/>
              <a:gd name="connsiteX4" fmla="*/ 4072127 w 4072127"/>
              <a:gd name="connsiteY4" fmla="*/ 28955 h 28955"/>
              <a:gd name="connsiteX5" fmla="*/ 2714752 w 4072127"/>
              <a:gd name="connsiteY5" fmla="*/ 28955 h 28955"/>
              <a:gd name="connsiteX6" fmla="*/ 1357375 w 4072127"/>
              <a:gd name="connsiteY6" fmla="*/ 28955 h 28955"/>
              <a:gd name="connsiteX7" fmla="*/ 0 w 4072127"/>
              <a:gd name="connsiteY7" fmla="*/ 28955 h 28955"/>
              <a:gd name="connsiteX8" fmla="*/ 0 w 4072127"/>
              <a:gd name="connsiteY8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72127" h="28955">
                <a:moveTo>
                  <a:pt x="0" y="0"/>
                </a:moveTo>
                <a:lnTo>
                  <a:pt x="1357375" y="0"/>
                </a:lnTo>
                <a:lnTo>
                  <a:pt x="2714752" y="0"/>
                </a:lnTo>
                <a:lnTo>
                  <a:pt x="4072127" y="0"/>
                </a:lnTo>
                <a:lnTo>
                  <a:pt x="4072127" y="28955"/>
                </a:lnTo>
                <a:lnTo>
                  <a:pt x="2714752" y="28955"/>
                </a:lnTo>
                <a:lnTo>
                  <a:pt x="1357375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8640" y="5567807"/>
            <a:ext cx="4021836" cy="28955"/>
          </a:xfrm>
          <a:custGeom>
            <a:avLst/>
            <a:gdLst>
              <a:gd name="connsiteX0" fmla="*/ 0 w 4021836"/>
              <a:gd name="connsiteY0" fmla="*/ 0 h 28955"/>
              <a:gd name="connsiteX1" fmla="*/ 2010918 w 4021836"/>
              <a:gd name="connsiteY1" fmla="*/ 0 h 28955"/>
              <a:gd name="connsiteX2" fmla="*/ 4021836 w 4021836"/>
              <a:gd name="connsiteY2" fmla="*/ 0 h 28955"/>
              <a:gd name="connsiteX3" fmla="*/ 4021836 w 4021836"/>
              <a:gd name="connsiteY3" fmla="*/ 28955 h 28955"/>
              <a:gd name="connsiteX4" fmla="*/ 2010918 w 4021836"/>
              <a:gd name="connsiteY4" fmla="*/ 28955 h 28955"/>
              <a:gd name="connsiteX5" fmla="*/ 0 w 4021836"/>
              <a:gd name="connsiteY5" fmla="*/ 28955 h 28955"/>
              <a:gd name="connsiteX6" fmla="*/ 0 w 4021836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021836" h="28955">
                <a:moveTo>
                  <a:pt x="0" y="0"/>
                </a:moveTo>
                <a:lnTo>
                  <a:pt x="2010918" y="0"/>
                </a:lnTo>
                <a:lnTo>
                  <a:pt x="4021836" y="0"/>
                </a:lnTo>
                <a:lnTo>
                  <a:pt x="4021836" y="28955"/>
                </a:lnTo>
                <a:lnTo>
                  <a:pt x="2010918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635000"/>
            <a:ext cx="7569200" cy="168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500"/>
              </a:lnSpc>
              <a:tabLst>
                <a:tab pos="342900" algn="l"/>
                <a:tab pos="381000" algn="l"/>
              </a:tabLst>
            </a:pPr>
            <a:r>
              <a:rPr lang="en-US" altLang="zh-CN" sz="3204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Phasic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(statokinetic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)(</a:t>
            </a:r>
          </a:p>
          <a:p>
            <a:pPr>
              <a:lnSpc>
                <a:spcPts val="3400"/>
              </a:lnSpc>
              <a:tabLst>
                <a:tab pos="3429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C.C):-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-maintain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</a:p>
          <a:p>
            <a:pPr>
              <a:lnSpc>
                <a:spcPts val="3100"/>
              </a:lnSpc>
              <a:tabLst>
                <a:tab pos="342900" algn="l"/>
                <a:tab pos="381000" algn="l"/>
              </a:tabLst>
            </a:pPr>
            <a:r>
              <a:rPr lang="en-US" altLang="zh-CN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Hopping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reaction:-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336800"/>
            <a:ext cx="10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2400300"/>
            <a:ext cx="7226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pushed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}}}}}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hopping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819400"/>
            <a:ext cx="7543800" cy="287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spindles.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Placing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blind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suspended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surface,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firmly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touch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receptors&amp;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proprioceptors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soles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feet)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685800"/>
            <a:ext cx="4483100" cy="5638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1397000"/>
            <a:ext cx="1930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92224" y="1281430"/>
            <a:ext cx="2881884" cy="28955"/>
          </a:xfrm>
          <a:custGeom>
            <a:avLst/>
            <a:gdLst>
              <a:gd name="connsiteX0" fmla="*/ 0 w 2881884"/>
              <a:gd name="connsiteY0" fmla="*/ 0 h 28955"/>
              <a:gd name="connsiteX1" fmla="*/ 1440942 w 2881884"/>
              <a:gd name="connsiteY1" fmla="*/ 0 h 28955"/>
              <a:gd name="connsiteX2" fmla="*/ 2881884 w 2881884"/>
              <a:gd name="connsiteY2" fmla="*/ 0 h 28955"/>
              <a:gd name="connsiteX3" fmla="*/ 2881884 w 2881884"/>
              <a:gd name="connsiteY3" fmla="*/ 28955 h 28955"/>
              <a:gd name="connsiteX4" fmla="*/ 1440942 w 2881884"/>
              <a:gd name="connsiteY4" fmla="*/ 28955 h 28955"/>
              <a:gd name="connsiteX5" fmla="*/ 0 w 2881884"/>
              <a:gd name="connsiteY5" fmla="*/ 28955 h 28955"/>
              <a:gd name="connsiteX6" fmla="*/ 0 w 2881884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881884" h="28955">
                <a:moveTo>
                  <a:pt x="0" y="0"/>
                </a:moveTo>
                <a:lnTo>
                  <a:pt x="1440942" y="0"/>
                </a:lnTo>
                <a:lnTo>
                  <a:pt x="2881884" y="0"/>
                </a:lnTo>
                <a:lnTo>
                  <a:pt x="2881884" y="28955"/>
                </a:lnTo>
                <a:lnTo>
                  <a:pt x="1440942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33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74108" y="1281430"/>
            <a:ext cx="2602992" cy="28955"/>
          </a:xfrm>
          <a:custGeom>
            <a:avLst/>
            <a:gdLst>
              <a:gd name="connsiteX0" fmla="*/ 0 w 2602992"/>
              <a:gd name="connsiteY0" fmla="*/ 0 h 28955"/>
              <a:gd name="connsiteX1" fmla="*/ 1301495 w 2602992"/>
              <a:gd name="connsiteY1" fmla="*/ 0 h 28955"/>
              <a:gd name="connsiteX2" fmla="*/ 2602992 w 2602992"/>
              <a:gd name="connsiteY2" fmla="*/ 0 h 28955"/>
              <a:gd name="connsiteX3" fmla="*/ 2602992 w 2602992"/>
              <a:gd name="connsiteY3" fmla="*/ 28955 h 28955"/>
              <a:gd name="connsiteX4" fmla="*/ 1301495 w 2602992"/>
              <a:gd name="connsiteY4" fmla="*/ 28955 h 28955"/>
              <a:gd name="connsiteX5" fmla="*/ 0 w 2602992"/>
              <a:gd name="connsiteY5" fmla="*/ 28955 h 28955"/>
              <a:gd name="connsiteX6" fmla="*/ 0 w 2602992"/>
              <a:gd name="connsiteY6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602992" h="28955">
                <a:moveTo>
                  <a:pt x="0" y="0"/>
                </a:moveTo>
                <a:lnTo>
                  <a:pt x="1301495" y="0"/>
                </a:lnTo>
                <a:lnTo>
                  <a:pt x="2602992" y="0"/>
                </a:lnTo>
                <a:lnTo>
                  <a:pt x="2602992" y="28955"/>
                </a:lnTo>
                <a:lnTo>
                  <a:pt x="1301495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1765300"/>
            <a:ext cx="5778500" cy="4622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790700" y="1041400"/>
            <a:ext cx="5473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Decerebrate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rigidity&amp;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Decorticate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rigidity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02627" y="1248283"/>
            <a:ext cx="4064571" cy="44196"/>
          </a:xfrm>
          <a:custGeom>
            <a:avLst/>
            <a:gdLst>
              <a:gd name="connsiteX0" fmla="*/ 0 w 4064571"/>
              <a:gd name="connsiteY0" fmla="*/ 0 h 44196"/>
              <a:gd name="connsiteX1" fmla="*/ 1354899 w 4064571"/>
              <a:gd name="connsiteY1" fmla="*/ 0 h 44196"/>
              <a:gd name="connsiteX2" fmla="*/ 2709735 w 4064571"/>
              <a:gd name="connsiteY2" fmla="*/ 0 h 44196"/>
              <a:gd name="connsiteX3" fmla="*/ 4064571 w 4064571"/>
              <a:gd name="connsiteY3" fmla="*/ 0 h 44196"/>
              <a:gd name="connsiteX4" fmla="*/ 4064571 w 4064571"/>
              <a:gd name="connsiteY4" fmla="*/ 44195 h 44196"/>
              <a:gd name="connsiteX5" fmla="*/ 2709735 w 4064571"/>
              <a:gd name="connsiteY5" fmla="*/ 44195 h 44196"/>
              <a:gd name="connsiteX6" fmla="*/ 1354899 w 4064571"/>
              <a:gd name="connsiteY6" fmla="*/ 44195 h 44196"/>
              <a:gd name="connsiteX7" fmla="*/ 0 w 4064571"/>
              <a:gd name="connsiteY7" fmla="*/ 44195 h 44196"/>
              <a:gd name="connsiteX8" fmla="*/ 0 w 4064571"/>
              <a:gd name="connsiteY8" fmla="*/ 0 h 44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064571" h="44196">
                <a:moveTo>
                  <a:pt x="0" y="0"/>
                </a:moveTo>
                <a:lnTo>
                  <a:pt x="1354899" y="0"/>
                </a:lnTo>
                <a:lnTo>
                  <a:pt x="2709735" y="0"/>
                </a:lnTo>
                <a:lnTo>
                  <a:pt x="4064571" y="0"/>
                </a:lnTo>
                <a:lnTo>
                  <a:pt x="4064571" y="44195"/>
                </a:lnTo>
                <a:lnTo>
                  <a:pt x="2709735" y="44195"/>
                </a:lnTo>
                <a:lnTo>
                  <a:pt x="1354899" y="44195"/>
                </a:lnTo>
                <a:lnTo>
                  <a:pt x="0" y="4419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45527" y="2372995"/>
            <a:ext cx="5270056" cy="21335"/>
          </a:xfrm>
          <a:custGeom>
            <a:avLst/>
            <a:gdLst>
              <a:gd name="connsiteX0" fmla="*/ 0 w 5270056"/>
              <a:gd name="connsiteY0" fmla="*/ 0 h 21335"/>
              <a:gd name="connsiteX1" fmla="*/ 1756727 w 5270056"/>
              <a:gd name="connsiteY1" fmla="*/ 0 h 21335"/>
              <a:gd name="connsiteX2" fmla="*/ 3513391 w 5270056"/>
              <a:gd name="connsiteY2" fmla="*/ 0 h 21335"/>
              <a:gd name="connsiteX3" fmla="*/ 5270056 w 5270056"/>
              <a:gd name="connsiteY3" fmla="*/ 0 h 21335"/>
              <a:gd name="connsiteX4" fmla="*/ 5270056 w 5270056"/>
              <a:gd name="connsiteY4" fmla="*/ 21335 h 21335"/>
              <a:gd name="connsiteX5" fmla="*/ 3513391 w 5270056"/>
              <a:gd name="connsiteY5" fmla="*/ 21335 h 21335"/>
              <a:gd name="connsiteX6" fmla="*/ 1756727 w 5270056"/>
              <a:gd name="connsiteY6" fmla="*/ 21335 h 21335"/>
              <a:gd name="connsiteX7" fmla="*/ 0 w 5270056"/>
              <a:gd name="connsiteY7" fmla="*/ 21335 h 21335"/>
              <a:gd name="connsiteX8" fmla="*/ 0 w 5270056"/>
              <a:gd name="connsiteY8" fmla="*/ 0 h 21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270056" h="21335">
                <a:moveTo>
                  <a:pt x="0" y="0"/>
                </a:moveTo>
                <a:lnTo>
                  <a:pt x="1756727" y="0"/>
                </a:lnTo>
                <a:lnTo>
                  <a:pt x="3513391" y="0"/>
                </a:lnTo>
                <a:lnTo>
                  <a:pt x="5270056" y="0"/>
                </a:lnTo>
                <a:lnTo>
                  <a:pt x="5270056" y="21335"/>
                </a:lnTo>
                <a:lnTo>
                  <a:pt x="3513391" y="21335"/>
                </a:lnTo>
                <a:lnTo>
                  <a:pt x="1756727" y="21335"/>
                </a:lnTo>
                <a:lnTo>
                  <a:pt x="0" y="21335"/>
                </a:lnTo>
                <a:lnTo>
                  <a:pt x="0" y="0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76299" y="2693035"/>
            <a:ext cx="1581911" cy="28955"/>
          </a:xfrm>
          <a:custGeom>
            <a:avLst/>
            <a:gdLst>
              <a:gd name="connsiteX0" fmla="*/ 0 w 1581911"/>
              <a:gd name="connsiteY0" fmla="*/ 14477 h 28955"/>
              <a:gd name="connsiteX1" fmla="*/ 1581911 w 1581911"/>
              <a:gd name="connsiteY1" fmla="*/ 14477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1911" h="28955">
                <a:moveTo>
                  <a:pt x="0" y="14477"/>
                </a:moveTo>
                <a:lnTo>
                  <a:pt x="1581911" y="14477"/>
                </a:lnTo>
              </a:path>
            </a:pathLst>
          </a:custGeom>
          <a:ln w="25400">
            <a:solidFill>
              <a:srgbClr val="cc00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889000"/>
            <a:ext cx="4292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							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Decerebrate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rigidity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u="sng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1397000"/>
            <a:ext cx="5854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superior&amp;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colliculi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midbrain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1714500"/>
            <a:ext cx="77597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429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(below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u="sng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red nucleus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(e.g.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mid-collicular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)&gt;&gt;&gt;&gt;block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midbrain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tonically active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pontile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reticular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Vestibular.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causing: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2476500"/>
            <a:ext cx="73660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Maintained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</a:p>
          <a:p>
            <a:pPr>
              <a:lnSpc>
                <a:spcPts val="25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1143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a-medullary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27100" y="3606800"/>
            <a:ext cx="39878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1143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b-medullarylabyrinthine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R).</a:t>
            </a:r>
          </a:p>
          <a:p>
            <a:pPr>
              <a:lnSpc>
                <a:spcPts val="25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4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Absent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midbrain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righting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4254500"/>
            <a:ext cx="60706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3-Extension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labyrinthine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003800"/>
            <a:ext cx="72009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jaw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clenched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hyperextended</a:t>
            </a:r>
          </a:p>
          <a:p>
            <a:pPr>
              <a:lnSpc>
                <a:spcPts val="25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vestibulospinal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5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reticulospinal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6057900"/>
            <a:ext cx="77470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spasticity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&amp;rigidity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antigravity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048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vascular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lesion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vestibular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1117600"/>
            <a:ext cx="6642100" cy="448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2026920"/>
            <a:ext cx="7636764" cy="33527"/>
          </a:xfrm>
          <a:custGeom>
            <a:avLst/>
            <a:gdLst>
              <a:gd name="connsiteX0" fmla="*/ 0 w 7636764"/>
              <a:gd name="connsiteY0" fmla="*/ 0 h 33527"/>
              <a:gd name="connsiteX1" fmla="*/ 1909191 w 7636764"/>
              <a:gd name="connsiteY1" fmla="*/ 0 h 33527"/>
              <a:gd name="connsiteX2" fmla="*/ 3818381 w 7636764"/>
              <a:gd name="connsiteY2" fmla="*/ 0 h 33527"/>
              <a:gd name="connsiteX3" fmla="*/ 5727573 w 7636764"/>
              <a:gd name="connsiteY3" fmla="*/ 0 h 33527"/>
              <a:gd name="connsiteX4" fmla="*/ 7636764 w 7636764"/>
              <a:gd name="connsiteY4" fmla="*/ 0 h 33527"/>
              <a:gd name="connsiteX5" fmla="*/ 7636764 w 7636764"/>
              <a:gd name="connsiteY5" fmla="*/ 33527 h 33527"/>
              <a:gd name="connsiteX6" fmla="*/ 5727573 w 7636764"/>
              <a:gd name="connsiteY6" fmla="*/ 33527 h 33527"/>
              <a:gd name="connsiteX7" fmla="*/ 3818381 w 7636764"/>
              <a:gd name="connsiteY7" fmla="*/ 33527 h 33527"/>
              <a:gd name="connsiteX8" fmla="*/ 1909191 w 7636764"/>
              <a:gd name="connsiteY8" fmla="*/ 33527 h 33527"/>
              <a:gd name="connsiteX9" fmla="*/ 0 w 7636764"/>
              <a:gd name="connsiteY9" fmla="*/ 33527 h 33527"/>
              <a:gd name="connsiteX10" fmla="*/ 0 w 7636764"/>
              <a:gd name="connsiteY10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636764" h="33527">
                <a:moveTo>
                  <a:pt x="0" y="0"/>
                </a:moveTo>
                <a:lnTo>
                  <a:pt x="1909191" y="0"/>
                </a:lnTo>
                <a:lnTo>
                  <a:pt x="3818381" y="0"/>
                </a:lnTo>
                <a:lnTo>
                  <a:pt x="5727573" y="0"/>
                </a:lnTo>
                <a:lnTo>
                  <a:pt x="7636764" y="0"/>
                </a:lnTo>
                <a:lnTo>
                  <a:pt x="7636764" y="33527"/>
                </a:lnTo>
                <a:lnTo>
                  <a:pt x="5727573" y="33527"/>
                </a:lnTo>
                <a:lnTo>
                  <a:pt x="3818381" y="33527"/>
                </a:lnTo>
                <a:lnTo>
                  <a:pt x="1909191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2453640"/>
            <a:ext cx="3090672" cy="33527"/>
          </a:xfrm>
          <a:custGeom>
            <a:avLst/>
            <a:gdLst>
              <a:gd name="connsiteX0" fmla="*/ 0 w 3090672"/>
              <a:gd name="connsiteY0" fmla="*/ 0 h 33527"/>
              <a:gd name="connsiteX1" fmla="*/ 1545336 w 3090672"/>
              <a:gd name="connsiteY1" fmla="*/ 0 h 33527"/>
              <a:gd name="connsiteX2" fmla="*/ 3090672 w 3090672"/>
              <a:gd name="connsiteY2" fmla="*/ 0 h 33527"/>
              <a:gd name="connsiteX3" fmla="*/ 3090672 w 3090672"/>
              <a:gd name="connsiteY3" fmla="*/ 33527 h 33527"/>
              <a:gd name="connsiteX4" fmla="*/ 1545336 w 3090672"/>
              <a:gd name="connsiteY4" fmla="*/ 33527 h 33527"/>
              <a:gd name="connsiteX5" fmla="*/ 0 w 3090672"/>
              <a:gd name="connsiteY5" fmla="*/ 33527 h 33527"/>
              <a:gd name="connsiteX6" fmla="*/ 0 w 3090672"/>
              <a:gd name="connsiteY6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090672" h="33527">
                <a:moveTo>
                  <a:pt x="0" y="0"/>
                </a:moveTo>
                <a:lnTo>
                  <a:pt x="1545336" y="0"/>
                </a:lnTo>
                <a:lnTo>
                  <a:pt x="3090672" y="0"/>
                </a:lnTo>
                <a:lnTo>
                  <a:pt x="3090672" y="33527"/>
                </a:lnTo>
                <a:lnTo>
                  <a:pt x="1545336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2880360"/>
            <a:ext cx="178308" cy="33527"/>
          </a:xfrm>
          <a:custGeom>
            <a:avLst/>
            <a:gdLst>
              <a:gd name="connsiteX0" fmla="*/ 0 w 178308"/>
              <a:gd name="connsiteY0" fmla="*/ 16763 h 33527"/>
              <a:gd name="connsiteX1" fmla="*/ 178308 w 178308"/>
              <a:gd name="connsiteY1" fmla="*/ 16763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308" h="33527">
                <a:moveTo>
                  <a:pt x="0" y="16763"/>
                </a:moveTo>
                <a:lnTo>
                  <a:pt x="178308" y="1676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91539" y="5782056"/>
            <a:ext cx="7461503" cy="33528"/>
          </a:xfrm>
          <a:custGeom>
            <a:avLst/>
            <a:gdLst>
              <a:gd name="connsiteX0" fmla="*/ 0 w 7461503"/>
              <a:gd name="connsiteY0" fmla="*/ 0 h 33528"/>
              <a:gd name="connsiteX1" fmla="*/ 1865376 w 7461503"/>
              <a:gd name="connsiteY1" fmla="*/ 0 h 33528"/>
              <a:gd name="connsiteX2" fmla="*/ 3730752 w 7461503"/>
              <a:gd name="connsiteY2" fmla="*/ 0 h 33528"/>
              <a:gd name="connsiteX3" fmla="*/ 5596128 w 7461503"/>
              <a:gd name="connsiteY3" fmla="*/ 0 h 33528"/>
              <a:gd name="connsiteX4" fmla="*/ 7461503 w 7461503"/>
              <a:gd name="connsiteY4" fmla="*/ 0 h 33528"/>
              <a:gd name="connsiteX5" fmla="*/ 7461503 w 7461503"/>
              <a:gd name="connsiteY5" fmla="*/ 33528 h 33528"/>
              <a:gd name="connsiteX6" fmla="*/ 5596128 w 7461503"/>
              <a:gd name="connsiteY6" fmla="*/ 33528 h 33528"/>
              <a:gd name="connsiteX7" fmla="*/ 3730752 w 7461503"/>
              <a:gd name="connsiteY7" fmla="*/ 33528 h 33528"/>
              <a:gd name="connsiteX8" fmla="*/ 1865376 w 7461503"/>
              <a:gd name="connsiteY8" fmla="*/ 33528 h 33528"/>
              <a:gd name="connsiteX9" fmla="*/ 0 w 7461503"/>
              <a:gd name="connsiteY9" fmla="*/ 33528 h 33528"/>
              <a:gd name="connsiteX10" fmla="*/ 0 w 7461503"/>
              <a:gd name="connsiteY10" fmla="*/ 0 h 33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461503" h="33528">
                <a:moveTo>
                  <a:pt x="0" y="0"/>
                </a:moveTo>
                <a:lnTo>
                  <a:pt x="1865376" y="0"/>
                </a:lnTo>
                <a:lnTo>
                  <a:pt x="3730752" y="0"/>
                </a:lnTo>
                <a:lnTo>
                  <a:pt x="5596128" y="0"/>
                </a:lnTo>
                <a:lnTo>
                  <a:pt x="7461503" y="0"/>
                </a:lnTo>
                <a:lnTo>
                  <a:pt x="7461503" y="33528"/>
                </a:lnTo>
                <a:lnTo>
                  <a:pt x="5596128" y="33528"/>
                </a:lnTo>
                <a:lnTo>
                  <a:pt x="3730752" y="33528"/>
                </a:lnTo>
                <a:lnTo>
                  <a:pt x="1865376" y="33528"/>
                </a:lnTo>
                <a:lnTo>
                  <a:pt x="0" y="33528"/>
                </a:lnTo>
                <a:lnTo>
                  <a:pt x="0" y="0"/>
                </a:lnTo>
              </a:path>
            </a:pathLst>
          </a:custGeom>
          <a:solidFill>
            <a:srgbClr val="0066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676400"/>
            <a:ext cx="797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Decorticate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rigidity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184400"/>
            <a:ext cx="3086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decerebate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rigidity:-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603500"/>
            <a:ext cx="76327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cerebral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cortex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intact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048000"/>
            <a:ext cx="688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hemiplegic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pts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Hge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3543300"/>
            <a:ext cx="2413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capsule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987800"/>
            <a:ext cx="70612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2-Medullary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tonic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labyrinthine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4483100"/>
            <a:ext cx="23749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u="sng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927600"/>
            <a:ext cx="5930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3-Righting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midbrain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u="sng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435600"/>
            <a:ext cx="7797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798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8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4-Visual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righting,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placing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hopping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lost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44500"/>
            <a:ext cx="7797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rigidity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838200"/>
            <a:ext cx="69596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arms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unturned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(tonic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reflexes)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498600"/>
            <a:ext cx="7708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clenched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fists,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legs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extended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1892300"/>
            <a:ext cx="2222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turned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inward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565400"/>
            <a:ext cx="7975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Turning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2971800"/>
            <a:ext cx="7531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0063c6"/>
                </a:solidFill>
                <a:latin typeface="Times New Roman" pitchFamily="18" charset="0"/>
                <a:cs typeface="Times New Roman" pitchFamily="18" charset="0"/>
              </a:rPr>
              <a:t>turning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63c6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&gt;&gt;&gt;&gt;&gt;&gt;&gt;extension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975100"/>
            <a:ext cx="7112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254500"/>
            <a:ext cx="79248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42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1-lesions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rubrospinal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intact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pontine</a:t>
            </a:r>
          </a:p>
          <a:p>
            <a:pPr>
              <a:lnSpc>
                <a:spcPts val="17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reticulospinal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vestibulospinal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characteristic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7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extremities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extremities.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953000"/>
            <a:ext cx="68580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2-Since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corticospinal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interrupted,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pontine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reticulospinal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0" y="5168900"/>
            <a:ext cx="22987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vestibulospinal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L.L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435600"/>
            <a:ext cx="74422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							</a:tabLst>
            </a:pP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3-normally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suppressor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gyrus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664200"/>
            <a:ext cx="7010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decortication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,red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disinhibited,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disinhibition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u="sng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red nucleus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facilitate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u="sng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rubrospinal tract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U.L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96900" y="6197600"/>
            <a:ext cx="734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921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Also/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cortical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(from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suppressor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17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gyrus)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gamma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motor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neurons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reticulospinal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54326" y="492125"/>
            <a:ext cx="4562475" cy="6089650"/>
          </a:xfrm>
          <a:custGeom>
            <a:avLst/>
            <a:gdLst>
              <a:gd name="connsiteX0" fmla="*/ 28575 w 4562475"/>
              <a:gd name="connsiteY0" fmla="*/ 6061075 h 6089650"/>
              <a:gd name="connsiteX1" fmla="*/ 4533900 w 4562475"/>
              <a:gd name="connsiteY1" fmla="*/ 6061075 h 6089650"/>
              <a:gd name="connsiteX2" fmla="*/ 4533900 w 4562475"/>
              <a:gd name="connsiteY2" fmla="*/ 28575 h 6089650"/>
              <a:gd name="connsiteX3" fmla="*/ 28575 w 4562475"/>
              <a:gd name="connsiteY3" fmla="*/ 28575 h 6089650"/>
              <a:gd name="connsiteX4" fmla="*/ 28575 w 4562475"/>
              <a:gd name="connsiteY4" fmla="*/ 6061075 h 60896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62475" h="6089650">
                <a:moveTo>
                  <a:pt x="28575" y="6061075"/>
                </a:moveTo>
                <a:lnTo>
                  <a:pt x="4533900" y="6061075"/>
                </a:lnTo>
                <a:lnTo>
                  <a:pt x="4533900" y="28575"/>
                </a:lnTo>
                <a:lnTo>
                  <a:pt x="28575" y="28575"/>
                </a:lnTo>
                <a:lnTo>
                  <a:pt x="28575" y="6061075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8dc6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533400"/>
            <a:ext cx="4470400" cy="600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            <a:hlinkClick r:id="rId3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393700"/>
            <a:ext cx="5994400" cy="1752600"/>
          </a:xfrm>
          <a:prstGeom prst="rect">
            <a:avLst/>
          </a:prstGeom>
          <a:noFill/>
        </p:spPr>
      </p:pic>
      <p:pic>
        <p:nvPicPr>
          <p:cNvPr id="1027" name="Picture 3" descr="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908300"/>
            <a:ext cx="4127500" cy="3187700"/>
          </a:xfrm>
          <a:prstGeom prst="rect">
            <a:avLst/>
          </a:prstGeom>
          <a:noFill/>
        </p:spPr>
      </p:pic>
      <p:pic>
        <p:nvPicPr>
          <p:cNvPr id="1027" name="Picture 3" descr="">
            <a:hlinkClick r:id="rId7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6700" y="2819400"/>
            <a:ext cx="3517900" cy="326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038856" y="1051560"/>
            <a:ext cx="2036064" cy="27432"/>
          </a:xfrm>
          <a:custGeom>
            <a:avLst/>
            <a:gdLst>
              <a:gd name="connsiteX0" fmla="*/ 0 w 2036064"/>
              <a:gd name="connsiteY0" fmla="*/ 0 h 27432"/>
              <a:gd name="connsiteX1" fmla="*/ 1018032 w 2036064"/>
              <a:gd name="connsiteY1" fmla="*/ 0 h 27432"/>
              <a:gd name="connsiteX2" fmla="*/ 2036064 w 2036064"/>
              <a:gd name="connsiteY2" fmla="*/ 0 h 27432"/>
              <a:gd name="connsiteX3" fmla="*/ 2036064 w 2036064"/>
              <a:gd name="connsiteY3" fmla="*/ 27431 h 27432"/>
              <a:gd name="connsiteX4" fmla="*/ 1018032 w 2036064"/>
              <a:gd name="connsiteY4" fmla="*/ 27431 h 27432"/>
              <a:gd name="connsiteX5" fmla="*/ 0 w 2036064"/>
              <a:gd name="connsiteY5" fmla="*/ 27431 h 27432"/>
              <a:gd name="connsiteX6" fmla="*/ 0 w 2036064"/>
              <a:gd name="connsiteY6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36064" h="27432">
                <a:moveTo>
                  <a:pt x="0" y="0"/>
                </a:moveTo>
                <a:lnTo>
                  <a:pt x="1018032" y="0"/>
                </a:lnTo>
                <a:lnTo>
                  <a:pt x="2036064" y="0"/>
                </a:lnTo>
                <a:lnTo>
                  <a:pt x="2036064" y="27431"/>
                </a:lnTo>
                <a:lnTo>
                  <a:pt x="1018032" y="27431"/>
                </a:lnTo>
                <a:lnTo>
                  <a:pt x="0" y="27431"/>
                </a:lnTo>
                <a:lnTo>
                  <a:pt x="0" y="0"/>
                </a:lnTo>
              </a:path>
            </a:pathLst>
          </a:custGeom>
          <a:solidFill>
            <a:srgbClr val="a5002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837944" y="1965960"/>
            <a:ext cx="2709671" cy="27432"/>
          </a:xfrm>
          <a:custGeom>
            <a:avLst/>
            <a:gdLst>
              <a:gd name="connsiteX0" fmla="*/ 0 w 2709671"/>
              <a:gd name="connsiteY0" fmla="*/ 0 h 27432"/>
              <a:gd name="connsiteX1" fmla="*/ 903223 w 2709671"/>
              <a:gd name="connsiteY1" fmla="*/ 0 h 27432"/>
              <a:gd name="connsiteX2" fmla="*/ 1806447 w 2709671"/>
              <a:gd name="connsiteY2" fmla="*/ 0 h 27432"/>
              <a:gd name="connsiteX3" fmla="*/ 2709671 w 2709671"/>
              <a:gd name="connsiteY3" fmla="*/ 0 h 27432"/>
              <a:gd name="connsiteX4" fmla="*/ 2709671 w 2709671"/>
              <a:gd name="connsiteY4" fmla="*/ 27432 h 27432"/>
              <a:gd name="connsiteX5" fmla="*/ 1806447 w 2709671"/>
              <a:gd name="connsiteY5" fmla="*/ 27432 h 27432"/>
              <a:gd name="connsiteX6" fmla="*/ 903223 w 2709671"/>
              <a:gd name="connsiteY6" fmla="*/ 27432 h 27432"/>
              <a:gd name="connsiteX7" fmla="*/ 0 w 2709671"/>
              <a:gd name="connsiteY7" fmla="*/ 27432 h 27432"/>
              <a:gd name="connsiteX8" fmla="*/ 0 w 2709671"/>
              <a:gd name="connsiteY8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09671" h="27432">
                <a:moveTo>
                  <a:pt x="0" y="0"/>
                </a:moveTo>
                <a:lnTo>
                  <a:pt x="903223" y="0"/>
                </a:lnTo>
                <a:lnTo>
                  <a:pt x="1806447" y="0"/>
                </a:lnTo>
                <a:lnTo>
                  <a:pt x="2709671" y="0"/>
                </a:lnTo>
                <a:lnTo>
                  <a:pt x="2709671" y="27432"/>
                </a:lnTo>
                <a:lnTo>
                  <a:pt x="1806447" y="27432"/>
                </a:lnTo>
                <a:lnTo>
                  <a:pt x="903223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440" y="2575560"/>
            <a:ext cx="4503419" cy="27432"/>
          </a:xfrm>
          <a:custGeom>
            <a:avLst/>
            <a:gdLst>
              <a:gd name="connsiteX0" fmla="*/ 0 w 4503419"/>
              <a:gd name="connsiteY0" fmla="*/ 0 h 27432"/>
              <a:gd name="connsiteX1" fmla="*/ 1125855 w 4503419"/>
              <a:gd name="connsiteY1" fmla="*/ 0 h 27432"/>
              <a:gd name="connsiteX2" fmla="*/ 2251710 w 4503419"/>
              <a:gd name="connsiteY2" fmla="*/ 0 h 27432"/>
              <a:gd name="connsiteX3" fmla="*/ 3377564 w 4503419"/>
              <a:gd name="connsiteY3" fmla="*/ 0 h 27432"/>
              <a:gd name="connsiteX4" fmla="*/ 4503419 w 4503419"/>
              <a:gd name="connsiteY4" fmla="*/ 0 h 27432"/>
              <a:gd name="connsiteX5" fmla="*/ 4503419 w 4503419"/>
              <a:gd name="connsiteY5" fmla="*/ 27432 h 27432"/>
              <a:gd name="connsiteX6" fmla="*/ 3377564 w 4503419"/>
              <a:gd name="connsiteY6" fmla="*/ 27432 h 27432"/>
              <a:gd name="connsiteX7" fmla="*/ 2251710 w 4503419"/>
              <a:gd name="connsiteY7" fmla="*/ 27432 h 27432"/>
              <a:gd name="connsiteX8" fmla="*/ 1125855 w 4503419"/>
              <a:gd name="connsiteY8" fmla="*/ 27432 h 27432"/>
              <a:gd name="connsiteX9" fmla="*/ 0 w 4503419"/>
              <a:gd name="connsiteY9" fmla="*/ 27432 h 27432"/>
              <a:gd name="connsiteX10" fmla="*/ 0 w 4503419"/>
              <a:gd name="connsiteY10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4503419" h="27432">
                <a:moveTo>
                  <a:pt x="0" y="0"/>
                </a:moveTo>
                <a:lnTo>
                  <a:pt x="1125855" y="0"/>
                </a:lnTo>
                <a:lnTo>
                  <a:pt x="2251710" y="0"/>
                </a:lnTo>
                <a:lnTo>
                  <a:pt x="3377564" y="0"/>
                </a:lnTo>
                <a:lnTo>
                  <a:pt x="4503419" y="0"/>
                </a:lnTo>
                <a:lnTo>
                  <a:pt x="4503419" y="27432"/>
                </a:lnTo>
                <a:lnTo>
                  <a:pt x="3377564" y="27432"/>
                </a:lnTo>
                <a:lnTo>
                  <a:pt x="2251710" y="27432"/>
                </a:lnTo>
                <a:lnTo>
                  <a:pt x="1125855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1440" y="2880360"/>
            <a:ext cx="1554480" cy="27432"/>
          </a:xfrm>
          <a:custGeom>
            <a:avLst/>
            <a:gdLst>
              <a:gd name="connsiteX0" fmla="*/ 0 w 1554480"/>
              <a:gd name="connsiteY0" fmla="*/ 0 h 27432"/>
              <a:gd name="connsiteX1" fmla="*/ 777240 w 1554480"/>
              <a:gd name="connsiteY1" fmla="*/ 0 h 27432"/>
              <a:gd name="connsiteX2" fmla="*/ 1554480 w 1554480"/>
              <a:gd name="connsiteY2" fmla="*/ 0 h 27432"/>
              <a:gd name="connsiteX3" fmla="*/ 1554480 w 1554480"/>
              <a:gd name="connsiteY3" fmla="*/ 27432 h 27432"/>
              <a:gd name="connsiteX4" fmla="*/ 777240 w 1554480"/>
              <a:gd name="connsiteY4" fmla="*/ 27432 h 27432"/>
              <a:gd name="connsiteX5" fmla="*/ 0 w 1554480"/>
              <a:gd name="connsiteY5" fmla="*/ 27432 h 27432"/>
              <a:gd name="connsiteX6" fmla="*/ 0 w 1554480"/>
              <a:gd name="connsiteY6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554480" h="27432">
                <a:moveTo>
                  <a:pt x="0" y="0"/>
                </a:moveTo>
                <a:lnTo>
                  <a:pt x="777240" y="0"/>
                </a:lnTo>
                <a:lnTo>
                  <a:pt x="1554480" y="0"/>
                </a:lnTo>
                <a:lnTo>
                  <a:pt x="1554480" y="27432"/>
                </a:lnTo>
                <a:lnTo>
                  <a:pt x="777240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100" y="1612900"/>
            <a:ext cx="3644900" cy="452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8900" y="838200"/>
            <a:ext cx="4978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1-Up-right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1460500"/>
            <a:ext cx="44450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tone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6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stretch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reflex)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2374900"/>
            <a:ext cx="44958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concerned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3302000"/>
            <a:ext cx="50038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4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tracts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proximal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axial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gross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movements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8900" y="4165600"/>
            <a:ext cx="45466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0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pathways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corticospinal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004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rubrospinal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limbs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689100"/>
            <a:ext cx="7581900" cy="3695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3022600" y="355600"/>
            <a:ext cx="3098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998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644900" y="977900"/>
            <a:ext cx="18542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							</a:tabLst>
            </a:pPr>
            <a:r>
              <a:rPr lang="en-US" altLang="zh-CN" sz="3996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190" y="932688"/>
            <a:ext cx="6213348" cy="33527"/>
          </a:xfrm>
          <a:custGeom>
            <a:avLst/>
            <a:gdLst>
              <a:gd name="connsiteX0" fmla="*/ 0 w 6213348"/>
              <a:gd name="connsiteY0" fmla="*/ 0 h 33527"/>
              <a:gd name="connsiteX1" fmla="*/ 1553337 w 6213348"/>
              <a:gd name="connsiteY1" fmla="*/ 0 h 33527"/>
              <a:gd name="connsiteX2" fmla="*/ 3106674 w 6213348"/>
              <a:gd name="connsiteY2" fmla="*/ 0 h 33527"/>
              <a:gd name="connsiteX3" fmla="*/ 4660011 w 6213348"/>
              <a:gd name="connsiteY3" fmla="*/ 0 h 33527"/>
              <a:gd name="connsiteX4" fmla="*/ 6213348 w 6213348"/>
              <a:gd name="connsiteY4" fmla="*/ 0 h 33527"/>
              <a:gd name="connsiteX5" fmla="*/ 6213348 w 6213348"/>
              <a:gd name="connsiteY5" fmla="*/ 33527 h 33527"/>
              <a:gd name="connsiteX6" fmla="*/ 4660011 w 6213348"/>
              <a:gd name="connsiteY6" fmla="*/ 33527 h 33527"/>
              <a:gd name="connsiteX7" fmla="*/ 3106674 w 6213348"/>
              <a:gd name="connsiteY7" fmla="*/ 33527 h 33527"/>
              <a:gd name="connsiteX8" fmla="*/ 1553337 w 6213348"/>
              <a:gd name="connsiteY8" fmla="*/ 33527 h 33527"/>
              <a:gd name="connsiteX9" fmla="*/ 0 w 6213348"/>
              <a:gd name="connsiteY9" fmla="*/ 33527 h 33527"/>
              <a:gd name="connsiteX10" fmla="*/ 0 w 6213348"/>
              <a:gd name="connsiteY10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213348" h="33527">
                <a:moveTo>
                  <a:pt x="0" y="0"/>
                </a:moveTo>
                <a:lnTo>
                  <a:pt x="1553337" y="0"/>
                </a:lnTo>
                <a:lnTo>
                  <a:pt x="3106674" y="0"/>
                </a:lnTo>
                <a:lnTo>
                  <a:pt x="4660011" y="0"/>
                </a:lnTo>
                <a:lnTo>
                  <a:pt x="6213348" y="0"/>
                </a:lnTo>
                <a:lnTo>
                  <a:pt x="6213348" y="33527"/>
                </a:lnTo>
                <a:lnTo>
                  <a:pt x="4660011" y="33527"/>
                </a:lnTo>
                <a:lnTo>
                  <a:pt x="3106674" y="33527"/>
                </a:lnTo>
                <a:lnTo>
                  <a:pt x="1553337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120e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74089" y="1726692"/>
            <a:ext cx="4674107" cy="28955"/>
          </a:xfrm>
          <a:custGeom>
            <a:avLst/>
            <a:gdLst>
              <a:gd name="connsiteX0" fmla="*/ 0 w 4674107"/>
              <a:gd name="connsiteY0" fmla="*/ 0 h 28955"/>
              <a:gd name="connsiteX1" fmla="*/ 1558036 w 4674107"/>
              <a:gd name="connsiteY1" fmla="*/ 0 h 28955"/>
              <a:gd name="connsiteX2" fmla="*/ 3116072 w 4674107"/>
              <a:gd name="connsiteY2" fmla="*/ 0 h 28955"/>
              <a:gd name="connsiteX3" fmla="*/ 4674107 w 4674107"/>
              <a:gd name="connsiteY3" fmla="*/ 0 h 28955"/>
              <a:gd name="connsiteX4" fmla="*/ 4674107 w 4674107"/>
              <a:gd name="connsiteY4" fmla="*/ 28955 h 28955"/>
              <a:gd name="connsiteX5" fmla="*/ 3116072 w 4674107"/>
              <a:gd name="connsiteY5" fmla="*/ 28955 h 28955"/>
              <a:gd name="connsiteX6" fmla="*/ 1558036 w 4674107"/>
              <a:gd name="connsiteY6" fmla="*/ 28955 h 28955"/>
              <a:gd name="connsiteX7" fmla="*/ 0 w 4674107"/>
              <a:gd name="connsiteY7" fmla="*/ 28955 h 28955"/>
              <a:gd name="connsiteX8" fmla="*/ 0 w 4674107"/>
              <a:gd name="connsiteY8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674107" h="28955">
                <a:moveTo>
                  <a:pt x="0" y="0"/>
                </a:moveTo>
                <a:lnTo>
                  <a:pt x="1558036" y="0"/>
                </a:lnTo>
                <a:lnTo>
                  <a:pt x="3116072" y="0"/>
                </a:lnTo>
                <a:lnTo>
                  <a:pt x="4674107" y="0"/>
                </a:lnTo>
                <a:lnTo>
                  <a:pt x="4674107" y="28955"/>
                </a:lnTo>
                <a:lnTo>
                  <a:pt x="3116072" y="28955"/>
                </a:lnTo>
                <a:lnTo>
                  <a:pt x="1558036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74089" y="3665220"/>
            <a:ext cx="6437376" cy="28955"/>
          </a:xfrm>
          <a:custGeom>
            <a:avLst/>
            <a:gdLst>
              <a:gd name="connsiteX0" fmla="*/ 0 w 6437376"/>
              <a:gd name="connsiteY0" fmla="*/ 0 h 28955"/>
              <a:gd name="connsiteX1" fmla="*/ 1609344 w 6437376"/>
              <a:gd name="connsiteY1" fmla="*/ 0 h 28955"/>
              <a:gd name="connsiteX2" fmla="*/ 3218688 w 6437376"/>
              <a:gd name="connsiteY2" fmla="*/ 0 h 28955"/>
              <a:gd name="connsiteX3" fmla="*/ 4828031 w 6437376"/>
              <a:gd name="connsiteY3" fmla="*/ 0 h 28955"/>
              <a:gd name="connsiteX4" fmla="*/ 6437376 w 6437376"/>
              <a:gd name="connsiteY4" fmla="*/ 0 h 28955"/>
              <a:gd name="connsiteX5" fmla="*/ 6437376 w 6437376"/>
              <a:gd name="connsiteY5" fmla="*/ 28955 h 28955"/>
              <a:gd name="connsiteX6" fmla="*/ 4828031 w 6437376"/>
              <a:gd name="connsiteY6" fmla="*/ 28955 h 28955"/>
              <a:gd name="connsiteX7" fmla="*/ 3218688 w 6437376"/>
              <a:gd name="connsiteY7" fmla="*/ 28955 h 28955"/>
              <a:gd name="connsiteX8" fmla="*/ 1609344 w 6437376"/>
              <a:gd name="connsiteY8" fmla="*/ 28955 h 28955"/>
              <a:gd name="connsiteX9" fmla="*/ 0 w 6437376"/>
              <a:gd name="connsiteY9" fmla="*/ 28955 h 28955"/>
              <a:gd name="connsiteX10" fmla="*/ 0 w 6437376"/>
              <a:gd name="connsiteY10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437376" h="28955">
                <a:moveTo>
                  <a:pt x="0" y="0"/>
                </a:moveTo>
                <a:lnTo>
                  <a:pt x="1609344" y="0"/>
                </a:lnTo>
                <a:lnTo>
                  <a:pt x="3218688" y="0"/>
                </a:lnTo>
                <a:lnTo>
                  <a:pt x="4828031" y="0"/>
                </a:lnTo>
                <a:lnTo>
                  <a:pt x="6437376" y="0"/>
                </a:lnTo>
                <a:lnTo>
                  <a:pt x="6437376" y="28955"/>
                </a:lnTo>
                <a:lnTo>
                  <a:pt x="4828031" y="28955"/>
                </a:lnTo>
                <a:lnTo>
                  <a:pt x="3218688" y="28955"/>
                </a:lnTo>
                <a:lnTo>
                  <a:pt x="1609344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74089" y="5128260"/>
            <a:ext cx="6775703" cy="28955"/>
          </a:xfrm>
          <a:custGeom>
            <a:avLst/>
            <a:gdLst>
              <a:gd name="connsiteX0" fmla="*/ 0 w 6775703"/>
              <a:gd name="connsiteY0" fmla="*/ 0 h 28955"/>
              <a:gd name="connsiteX1" fmla="*/ 1693926 w 6775703"/>
              <a:gd name="connsiteY1" fmla="*/ 0 h 28955"/>
              <a:gd name="connsiteX2" fmla="*/ 3387852 w 6775703"/>
              <a:gd name="connsiteY2" fmla="*/ 0 h 28955"/>
              <a:gd name="connsiteX3" fmla="*/ 5081778 w 6775703"/>
              <a:gd name="connsiteY3" fmla="*/ 0 h 28955"/>
              <a:gd name="connsiteX4" fmla="*/ 6775703 w 6775703"/>
              <a:gd name="connsiteY4" fmla="*/ 0 h 28955"/>
              <a:gd name="connsiteX5" fmla="*/ 6775703 w 6775703"/>
              <a:gd name="connsiteY5" fmla="*/ 28955 h 28955"/>
              <a:gd name="connsiteX6" fmla="*/ 5081778 w 6775703"/>
              <a:gd name="connsiteY6" fmla="*/ 28955 h 28955"/>
              <a:gd name="connsiteX7" fmla="*/ 3387852 w 6775703"/>
              <a:gd name="connsiteY7" fmla="*/ 28955 h 28955"/>
              <a:gd name="connsiteX8" fmla="*/ 1693926 w 6775703"/>
              <a:gd name="connsiteY8" fmla="*/ 28955 h 28955"/>
              <a:gd name="connsiteX9" fmla="*/ 0 w 6775703"/>
              <a:gd name="connsiteY9" fmla="*/ 28955 h 28955"/>
              <a:gd name="connsiteX10" fmla="*/ 0 w 6775703"/>
              <a:gd name="connsiteY10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775703" h="28955">
                <a:moveTo>
                  <a:pt x="0" y="0"/>
                </a:moveTo>
                <a:lnTo>
                  <a:pt x="1693926" y="0"/>
                </a:lnTo>
                <a:lnTo>
                  <a:pt x="3387852" y="0"/>
                </a:lnTo>
                <a:lnTo>
                  <a:pt x="5081778" y="0"/>
                </a:lnTo>
                <a:lnTo>
                  <a:pt x="6775703" y="0"/>
                </a:lnTo>
                <a:lnTo>
                  <a:pt x="6775703" y="28955"/>
                </a:lnTo>
                <a:lnTo>
                  <a:pt x="5081778" y="28955"/>
                </a:lnTo>
                <a:lnTo>
                  <a:pt x="3387852" y="28955"/>
                </a:lnTo>
                <a:lnTo>
                  <a:pt x="1693926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120e0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974089" y="5786564"/>
            <a:ext cx="6772655" cy="28955"/>
          </a:xfrm>
          <a:custGeom>
            <a:avLst/>
            <a:gdLst>
              <a:gd name="connsiteX0" fmla="*/ 0 w 6772655"/>
              <a:gd name="connsiteY0" fmla="*/ 0 h 28955"/>
              <a:gd name="connsiteX1" fmla="*/ 1693164 w 6772655"/>
              <a:gd name="connsiteY1" fmla="*/ 0 h 28955"/>
              <a:gd name="connsiteX2" fmla="*/ 3386328 w 6772655"/>
              <a:gd name="connsiteY2" fmla="*/ 0 h 28955"/>
              <a:gd name="connsiteX3" fmla="*/ 5079492 w 6772655"/>
              <a:gd name="connsiteY3" fmla="*/ 0 h 28955"/>
              <a:gd name="connsiteX4" fmla="*/ 6772655 w 6772655"/>
              <a:gd name="connsiteY4" fmla="*/ 0 h 28955"/>
              <a:gd name="connsiteX5" fmla="*/ 6772655 w 6772655"/>
              <a:gd name="connsiteY5" fmla="*/ 28955 h 28955"/>
              <a:gd name="connsiteX6" fmla="*/ 5079492 w 6772655"/>
              <a:gd name="connsiteY6" fmla="*/ 28955 h 28955"/>
              <a:gd name="connsiteX7" fmla="*/ 3386328 w 6772655"/>
              <a:gd name="connsiteY7" fmla="*/ 28955 h 28955"/>
              <a:gd name="connsiteX8" fmla="*/ 1693164 w 6772655"/>
              <a:gd name="connsiteY8" fmla="*/ 28955 h 28955"/>
              <a:gd name="connsiteX9" fmla="*/ 0 w 6772655"/>
              <a:gd name="connsiteY9" fmla="*/ 28955 h 28955"/>
              <a:gd name="connsiteX10" fmla="*/ 0 w 6772655"/>
              <a:gd name="connsiteY10" fmla="*/ 0 h 28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772655" h="28955">
                <a:moveTo>
                  <a:pt x="0" y="0"/>
                </a:moveTo>
                <a:lnTo>
                  <a:pt x="1693164" y="0"/>
                </a:lnTo>
                <a:lnTo>
                  <a:pt x="3386328" y="0"/>
                </a:lnTo>
                <a:lnTo>
                  <a:pt x="5079492" y="0"/>
                </a:lnTo>
                <a:lnTo>
                  <a:pt x="6772655" y="0"/>
                </a:lnTo>
                <a:lnTo>
                  <a:pt x="6772655" y="28955"/>
                </a:lnTo>
                <a:lnTo>
                  <a:pt x="5079492" y="28955"/>
                </a:lnTo>
                <a:lnTo>
                  <a:pt x="3386328" y="28955"/>
                </a:lnTo>
                <a:lnTo>
                  <a:pt x="1693164" y="28955"/>
                </a:lnTo>
                <a:lnTo>
                  <a:pt x="0" y="28955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673100"/>
            <a:ext cx="62103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reflexs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depends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b="1" u="sng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receptors:-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1422400"/>
            <a:ext cx="5003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vestibular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apparatus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1841500"/>
            <a:ext cx="67564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Maculae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(utricle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saccule)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SCC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cristea.</a:t>
            </a:r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0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Maculae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acceleration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2628900"/>
            <a:ext cx="1739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2959100"/>
            <a:ext cx="5346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SCC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cristea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angular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acceleration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3365500"/>
            <a:ext cx="6769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(vision)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auditory(hearing)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receptors:-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41400" y="3759200"/>
            <a:ext cx="5651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compensate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auditory,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4089400"/>
            <a:ext cx="3644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vestibular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proprioception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4432300"/>
            <a:ext cx="4800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2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-(Tabes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dorsalis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+ve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Rombergism)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4826000"/>
            <a:ext cx="7112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-If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ataxia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stands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eyes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,he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5219700"/>
            <a:ext cx="1422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u="sng" dirty="0" smtClean="0">
                <a:solidFill>
                  <a:srgbClr val="120e08"/>
                </a:solidFill>
                <a:latin typeface="Times New Roman" pitchFamily="18" charset="0"/>
                <a:cs typeface="Times New Roman" pitchFamily="18" charset="0"/>
              </a:rPr>
              <a:t>falls down)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65200" y="5562600"/>
            <a:ext cx="67691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3-Proprioceptors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tendons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400" b="1" u="sng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joints:-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120140" y="1265555"/>
            <a:ext cx="3771900" cy="33527"/>
          </a:xfrm>
          <a:custGeom>
            <a:avLst/>
            <a:gdLst>
              <a:gd name="connsiteX0" fmla="*/ 0 w 3771900"/>
              <a:gd name="connsiteY0" fmla="*/ 0 h 33527"/>
              <a:gd name="connsiteX1" fmla="*/ 1257300 w 3771900"/>
              <a:gd name="connsiteY1" fmla="*/ 0 h 33527"/>
              <a:gd name="connsiteX2" fmla="*/ 2514600 w 3771900"/>
              <a:gd name="connsiteY2" fmla="*/ 0 h 33527"/>
              <a:gd name="connsiteX3" fmla="*/ 3771900 w 3771900"/>
              <a:gd name="connsiteY3" fmla="*/ 0 h 33527"/>
              <a:gd name="connsiteX4" fmla="*/ 3771900 w 3771900"/>
              <a:gd name="connsiteY4" fmla="*/ 33527 h 33527"/>
              <a:gd name="connsiteX5" fmla="*/ 2514600 w 3771900"/>
              <a:gd name="connsiteY5" fmla="*/ 33527 h 33527"/>
              <a:gd name="connsiteX6" fmla="*/ 1257300 w 3771900"/>
              <a:gd name="connsiteY6" fmla="*/ 33527 h 33527"/>
              <a:gd name="connsiteX7" fmla="*/ 0 w 3771900"/>
              <a:gd name="connsiteY7" fmla="*/ 33527 h 33527"/>
              <a:gd name="connsiteX8" fmla="*/ 0 w 3771900"/>
              <a:gd name="connsiteY8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771900" h="33527">
                <a:moveTo>
                  <a:pt x="0" y="0"/>
                </a:moveTo>
                <a:lnTo>
                  <a:pt x="1257300" y="0"/>
                </a:lnTo>
                <a:lnTo>
                  <a:pt x="2514600" y="0"/>
                </a:lnTo>
                <a:lnTo>
                  <a:pt x="3771900" y="0"/>
                </a:lnTo>
                <a:lnTo>
                  <a:pt x="3771900" y="33527"/>
                </a:lnTo>
                <a:lnTo>
                  <a:pt x="2514600" y="33527"/>
                </a:lnTo>
                <a:lnTo>
                  <a:pt x="1257300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527048" y="2588387"/>
            <a:ext cx="3168396" cy="33527"/>
          </a:xfrm>
          <a:custGeom>
            <a:avLst/>
            <a:gdLst>
              <a:gd name="connsiteX0" fmla="*/ 0 w 3168396"/>
              <a:gd name="connsiteY0" fmla="*/ 0 h 33527"/>
              <a:gd name="connsiteX1" fmla="*/ 1584198 w 3168396"/>
              <a:gd name="connsiteY1" fmla="*/ 0 h 33527"/>
              <a:gd name="connsiteX2" fmla="*/ 3168396 w 3168396"/>
              <a:gd name="connsiteY2" fmla="*/ 0 h 33527"/>
              <a:gd name="connsiteX3" fmla="*/ 3168396 w 3168396"/>
              <a:gd name="connsiteY3" fmla="*/ 33527 h 33527"/>
              <a:gd name="connsiteX4" fmla="*/ 1584198 w 3168396"/>
              <a:gd name="connsiteY4" fmla="*/ 33527 h 33527"/>
              <a:gd name="connsiteX5" fmla="*/ 0 w 3168396"/>
              <a:gd name="connsiteY5" fmla="*/ 33527 h 33527"/>
              <a:gd name="connsiteX6" fmla="*/ 0 w 3168396"/>
              <a:gd name="connsiteY6" fmla="*/ 0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68396" h="33527">
                <a:moveTo>
                  <a:pt x="0" y="0"/>
                </a:moveTo>
                <a:lnTo>
                  <a:pt x="1584198" y="0"/>
                </a:lnTo>
                <a:lnTo>
                  <a:pt x="3168396" y="0"/>
                </a:lnTo>
                <a:lnTo>
                  <a:pt x="3168396" y="33527"/>
                </a:lnTo>
                <a:lnTo>
                  <a:pt x="1584198" y="33527"/>
                </a:lnTo>
                <a:lnTo>
                  <a:pt x="0" y="33527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95444" y="2588387"/>
            <a:ext cx="88391" cy="33527"/>
          </a:xfrm>
          <a:custGeom>
            <a:avLst/>
            <a:gdLst>
              <a:gd name="connsiteX0" fmla="*/ 0 w 88391"/>
              <a:gd name="connsiteY0" fmla="*/ 16764 h 33527"/>
              <a:gd name="connsiteX1" fmla="*/ 88391 w 88391"/>
              <a:gd name="connsiteY1" fmla="*/ 16764 h 335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391" h="33527">
                <a:moveTo>
                  <a:pt x="0" y="16764"/>
                </a:moveTo>
                <a:lnTo>
                  <a:pt x="88391" y="16764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485900" y="3825875"/>
            <a:ext cx="2987040" cy="33528"/>
          </a:xfrm>
          <a:custGeom>
            <a:avLst/>
            <a:gdLst>
              <a:gd name="connsiteX0" fmla="*/ 0 w 2987040"/>
              <a:gd name="connsiteY0" fmla="*/ 0 h 33528"/>
              <a:gd name="connsiteX1" fmla="*/ 1493520 w 2987040"/>
              <a:gd name="connsiteY1" fmla="*/ 0 h 33528"/>
              <a:gd name="connsiteX2" fmla="*/ 2987040 w 2987040"/>
              <a:gd name="connsiteY2" fmla="*/ 0 h 33528"/>
              <a:gd name="connsiteX3" fmla="*/ 2987040 w 2987040"/>
              <a:gd name="connsiteY3" fmla="*/ 33528 h 33528"/>
              <a:gd name="connsiteX4" fmla="*/ 1493520 w 2987040"/>
              <a:gd name="connsiteY4" fmla="*/ 33528 h 33528"/>
              <a:gd name="connsiteX5" fmla="*/ 0 w 2987040"/>
              <a:gd name="connsiteY5" fmla="*/ 33528 h 33528"/>
              <a:gd name="connsiteX6" fmla="*/ 0 w 2987040"/>
              <a:gd name="connsiteY6" fmla="*/ 0 h 335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987040" h="33528">
                <a:moveTo>
                  <a:pt x="0" y="0"/>
                </a:moveTo>
                <a:lnTo>
                  <a:pt x="1493520" y="0"/>
                </a:lnTo>
                <a:lnTo>
                  <a:pt x="2987040" y="0"/>
                </a:lnTo>
                <a:lnTo>
                  <a:pt x="2987040" y="33528"/>
                </a:lnTo>
                <a:lnTo>
                  <a:pt x="1493520" y="33528"/>
                </a:lnTo>
                <a:lnTo>
                  <a:pt x="0" y="33528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914400"/>
            <a:ext cx="41148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Proprioceptors:-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384300"/>
            <a:ext cx="63754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detect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247900"/>
            <a:ext cx="6832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Proprioceptors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proprioceptors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2692400"/>
            <a:ext cx="30734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anti-gravity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479800"/>
            <a:ext cx="60833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2796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3949700"/>
            <a:ext cx="5702300" cy="69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initiate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magnet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952500"/>
            <a:ext cx="1016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84300" y="1663700"/>
            <a:ext cx="5676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Stretch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coordinated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46300" y="2298700"/>
            <a:ext cx="139700" cy="179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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603500" y="2362200"/>
            <a:ext cx="20574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Medulla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Midbrain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cortex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cerebellum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7240" y="2081403"/>
            <a:ext cx="5126736" cy="41275"/>
          </a:xfrm>
          <a:custGeom>
            <a:avLst/>
            <a:gdLst>
              <a:gd name="connsiteX0" fmla="*/ 0 w 5126736"/>
              <a:gd name="connsiteY0" fmla="*/ 0 h 41275"/>
              <a:gd name="connsiteX1" fmla="*/ 1708912 w 5126736"/>
              <a:gd name="connsiteY1" fmla="*/ 0 h 41275"/>
              <a:gd name="connsiteX2" fmla="*/ 3417824 w 5126736"/>
              <a:gd name="connsiteY2" fmla="*/ 0 h 41275"/>
              <a:gd name="connsiteX3" fmla="*/ 5126736 w 5126736"/>
              <a:gd name="connsiteY3" fmla="*/ 0 h 41275"/>
              <a:gd name="connsiteX4" fmla="*/ 5126736 w 5126736"/>
              <a:gd name="connsiteY4" fmla="*/ 41275 h 41275"/>
              <a:gd name="connsiteX5" fmla="*/ 3417824 w 5126736"/>
              <a:gd name="connsiteY5" fmla="*/ 41275 h 41275"/>
              <a:gd name="connsiteX6" fmla="*/ 1708912 w 5126736"/>
              <a:gd name="connsiteY6" fmla="*/ 41275 h 41275"/>
              <a:gd name="connsiteX7" fmla="*/ 0 w 5126736"/>
              <a:gd name="connsiteY7" fmla="*/ 41275 h 41275"/>
              <a:gd name="connsiteX8" fmla="*/ 0 w 5126736"/>
              <a:gd name="connsiteY8" fmla="*/ 0 h 41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126736" h="41275">
                <a:moveTo>
                  <a:pt x="0" y="0"/>
                </a:moveTo>
                <a:lnTo>
                  <a:pt x="1708912" y="0"/>
                </a:lnTo>
                <a:lnTo>
                  <a:pt x="3417824" y="0"/>
                </a:lnTo>
                <a:lnTo>
                  <a:pt x="5126736" y="0"/>
                </a:lnTo>
                <a:lnTo>
                  <a:pt x="5126736" y="41275"/>
                </a:lnTo>
                <a:lnTo>
                  <a:pt x="3417824" y="41275"/>
                </a:lnTo>
                <a:lnTo>
                  <a:pt x="1708912" y="41275"/>
                </a:lnTo>
                <a:lnTo>
                  <a:pt x="0" y="41275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638300"/>
            <a:ext cx="5461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Postural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022600"/>
            <a:ext cx="61468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4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A-Static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reflexes(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44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B-Phasic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							</a:tabLst>
            </a:pPr>
            <a:r>
              <a:rPr lang="en-US" altLang="zh-CN" sz="4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motion)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190" y="1133983"/>
            <a:ext cx="1744980" cy="25908"/>
          </a:xfrm>
          <a:custGeom>
            <a:avLst/>
            <a:gdLst>
              <a:gd name="connsiteX0" fmla="*/ 0 w 1744980"/>
              <a:gd name="connsiteY0" fmla="*/ 12953 h 25908"/>
              <a:gd name="connsiteX1" fmla="*/ 1744980 w 1744980"/>
              <a:gd name="connsiteY1" fmla="*/ 12953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44980" h="25908">
                <a:moveTo>
                  <a:pt x="0" y="12953"/>
                </a:moveTo>
                <a:lnTo>
                  <a:pt x="1744980" y="12953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376170" y="1133983"/>
            <a:ext cx="3491484" cy="25908"/>
          </a:xfrm>
          <a:custGeom>
            <a:avLst/>
            <a:gdLst>
              <a:gd name="connsiteX0" fmla="*/ 0 w 3491484"/>
              <a:gd name="connsiteY0" fmla="*/ 0 h 25908"/>
              <a:gd name="connsiteX1" fmla="*/ 1745741 w 3491484"/>
              <a:gd name="connsiteY1" fmla="*/ 0 h 25908"/>
              <a:gd name="connsiteX2" fmla="*/ 3491483 w 3491484"/>
              <a:gd name="connsiteY2" fmla="*/ 0 h 25908"/>
              <a:gd name="connsiteX3" fmla="*/ 3491483 w 3491484"/>
              <a:gd name="connsiteY3" fmla="*/ 25908 h 25908"/>
              <a:gd name="connsiteX4" fmla="*/ 1745741 w 3491484"/>
              <a:gd name="connsiteY4" fmla="*/ 25908 h 25908"/>
              <a:gd name="connsiteX5" fmla="*/ 0 w 3491484"/>
              <a:gd name="connsiteY5" fmla="*/ 25908 h 25908"/>
              <a:gd name="connsiteX6" fmla="*/ 0 w 3491484"/>
              <a:gd name="connsiteY6" fmla="*/ 0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91484" h="25908">
                <a:moveTo>
                  <a:pt x="0" y="0"/>
                </a:moveTo>
                <a:lnTo>
                  <a:pt x="1745741" y="0"/>
                </a:lnTo>
                <a:lnTo>
                  <a:pt x="3491483" y="0"/>
                </a:lnTo>
                <a:lnTo>
                  <a:pt x="3491483" y="25908"/>
                </a:lnTo>
                <a:lnTo>
                  <a:pt x="1745741" y="25908"/>
                </a:lnTo>
                <a:lnTo>
                  <a:pt x="0" y="25908"/>
                </a:lnTo>
                <a:lnTo>
                  <a:pt x="0" y="0"/>
                </a:lnTo>
              </a:path>
            </a:pathLst>
          </a:custGeom>
          <a:solidFill>
            <a:srgbClr val="9900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51930" y="1133983"/>
            <a:ext cx="152400" cy="25908"/>
          </a:xfrm>
          <a:custGeom>
            <a:avLst/>
            <a:gdLst>
              <a:gd name="connsiteX0" fmla="*/ 0 w 152400"/>
              <a:gd name="connsiteY0" fmla="*/ 12953 h 25908"/>
              <a:gd name="connsiteX1" fmla="*/ 152400 w 152400"/>
              <a:gd name="connsiteY1" fmla="*/ 12953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2400" h="25908">
                <a:moveTo>
                  <a:pt x="0" y="12953"/>
                </a:moveTo>
                <a:lnTo>
                  <a:pt x="152400" y="12953"/>
                </a:lnTo>
              </a:path>
            </a:pathLst>
          </a:custGeom>
          <a:ln w="25400">
            <a:solidFill>
              <a:srgbClr val="9900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190" y="3442843"/>
            <a:ext cx="3541776" cy="42672"/>
          </a:xfrm>
          <a:custGeom>
            <a:avLst/>
            <a:gdLst>
              <a:gd name="connsiteX0" fmla="*/ 0 w 3541776"/>
              <a:gd name="connsiteY0" fmla="*/ 0 h 42672"/>
              <a:gd name="connsiteX1" fmla="*/ 1770888 w 3541776"/>
              <a:gd name="connsiteY1" fmla="*/ 0 h 42672"/>
              <a:gd name="connsiteX2" fmla="*/ 3541775 w 3541776"/>
              <a:gd name="connsiteY2" fmla="*/ 0 h 42672"/>
              <a:gd name="connsiteX3" fmla="*/ 3541775 w 3541776"/>
              <a:gd name="connsiteY3" fmla="*/ 42672 h 42672"/>
              <a:gd name="connsiteX4" fmla="*/ 1770888 w 3541776"/>
              <a:gd name="connsiteY4" fmla="*/ 42672 h 42672"/>
              <a:gd name="connsiteX5" fmla="*/ 0 w 3541776"/>
              <a:gd name="connsiteY5" fmla="*/ 42672 h 42672"/>
              <a:gd name="connsiteX6" fmla="*/ 0 w 3541776"/>
              <a:gd name="connsiteY6" fmla="*/ 0 h 42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541776" h="42672">
                <a:moveTo>
                  <a:pt x="0" y="0"/>
                </a:moveTo>
                <a:lnTo>
                  <a:pt x="1770888" y="0"/>
                </a:lnTo>
                <a:lnTo>
                  <a:pt x="3541775" y="0"/>
                </a:lnTo>
                <a:lnTo>
                  <a:pt x="3541775" y="42672"/>
                </a:lnTo>
                <a:lnTo>
                  <a:pt x="1770888" y="42672"/>
                </a:lnTo>
                <a:lnTo>
                  <a:pt x="0" y="42672"/>
                </a:lnTo>
                <a:lnTo>
                  <a:pt x="0" y="0"/>
                </a:lnTo>
              </a:path>
            </a:pathLst>
          </a:custGeom>
          <a:solidFill>
            <a:srgbClr val="ff00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172965" y="3442843"/>
            <a:ext cx="3179064" cy="42672"/>
          </a:xfrm>
          <a:custGeom>
            <a:avLst/>
            <a:gdLst>
              <a:gd name="connsiteX0" fmla="*/ 0 w 3179064"/>
              <a:gd name="connsiteY0" fmla="*/ 0 h 42672"/>
              <a:gd name="connsiteX1" fmla="*/ 1589532 w 3179064"/>
              <a:gd name="connsiteY1" fmla="*/ 0 h 42672"/>
              <a:gd name="connsiteX2" fmla="*/ 3179064 w 3179064"/>
              <a:gd name="connsiteY2" fmla="*/ 0 h 42672"/>
              <a:gd name="connsiteX3" fmla="*/ 3179064 w 3179064"/>
              <a:gd name="connsiteY3" fmla="*/ 42672 h 42672"/>
              <a:gd name="connsiteX4" fmla="*/ 1589532 w 3179064"/>
              <a:gd name="connsiteY4" fmla="*/ 42672 h 42672"/>
              <a:gd name="connsiteX5" fmla="*/ 0 w 3179064"/>
              <a:gd name="connsiteY5" fmla="*/ 42672 h 42672"/>
              <a:gd name="connsiteX6" fmla="*/ 0 w 3179064"/>
              <a:gd name="connsiteY6" fmla="*/ 0 h 426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79064" h="42672">
                <a:moveTo>
                  <a:pt x="0" y="0"/>
                </a:moveTo>
                <a:lnTo>
                  <a:pt x="1589532" y="0"/>
                </a:lnTo>
                <a:lnTo>
                  <a:pt x="3179064" y="0"/>
                </a:lnTo>
                <a:lnTo>
                  <a:pt x="3179064" y="42672"/>
                </a:lnTo>
                <a:lnTo>
                  <a:pt x="1589532" y="42672"/>
                </a:lnTo>
                <a:lnTo>
                  <a:pt x="0" y="42672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190" y="3822319"/>
            <a:ext cx="3268980" cy="32003"/>
          </a:xfrm>
          <a:custGeom>
            <a:avLst/>
            <a:gdLst>
              <a:gd name="connsiteX0" fmla="*/ 0 w 3268980"/>
              <a:gd name="connsiteY0" fmla="*/ 0 h 32003"/>
              <a:gd name="connsiteX1" fmla="*/ 1634490 w 3268980"/>
              <a:gd name="connsiteY1" fmla="*/ 0 h 32003"/>
              <a:gd name="connsiteX2" fmla="*/ 3268980 w 3268980"/>
              <a:gd name="connsiteY2" fmla="*/ 0 h 32003"/>
              <a:gd name="connsiteX3" fmla="*/ 3268980 w 3268980"/>
              <a:gd name="connsiteY3" fmla="*/ 32003 h 32003"/>
              <a:gd name="connsiteX4" fmla="*/ 1634490 w 3268980"/>
              <a:gd name="connsiteY4" fmla="*/ 32003 h 32003"/>
              <a:gd name="connsiteX5" fmla="*/ 0 w 3268980"/>
              <a:gd name="connsiteY5" fmla="*/ 32003 h 32003"/>
              <a:gd name="connsiteX6" fmla="*/ 0 w 3268980"/>
              <a:gd name="connsiteY6" fmla="*/ 0 h 32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68980" h="32003">
                <a:moveTo>
                  <a:pt x="0" y="0"/>
                </a:moveTo>
                <a:lnTo>
                  <a:pt x="1634490" y="0"/>
                </a:lnTo>
                <a:lnTo>
                  <a:pt x="3268980" y="0"/>
                </a:lnTo>
                <a:lnTo>
                  <a:pt x="3268980" y="32003"/>
                </a:lnTo>
                <a:lnTo>
                  <a:pt x="1634490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190" y="4188078"/>
            <a:ext cx="4111752" cy="32004"/>
          </a:xfrm>
          <a:custGeom>
            <a:avLst/>
            <a:gdLst>
              <a:gd name="connsiteX0" fmla="*/ 0 w 4111752"/>
              <a:gd name="connsiteY0" fmla="*/ 0 h 32004"/>
              <a:gd name="connsiteX1" fmla="*/ 1370584 w 4111752"/>
              <a:gd name="connsiteY1" fmla="*/ 0 h 32004"/>
              <a:gd name="connsiteX2" fmla="*/ 2741168 w 4111752"/>
              <a:gd name="connsiteY2" fmla="*/ 0 h 32004"/>
              <a:gd name="connsiteX3" fmla="*/ 4111751 w 4111752"/>
              <a:gd name="connsiteY3" fmla="*/ 0 h 32004"/>
              <a:gd name="connsiteX4" fmla="*/ 4111751 w 4111752"/>
              <a:gd name="connsiteY4" fmla="*/ 32004 h 32004"/>
              <a:gd name="connsiteX5" fmla="*/ 2741168 w 4111752"/>
              <a:gd name="connsiteY5" fmla="*/ 32004 h 32004"/>
              <a:gd name="connsiteX6" fmla="*/ 1370584 w 4111752"/>
              <a:gd name="connsiteY6" fmla="*/ 32004 h 32004"/>
              <a:gd name="connsiteX7" fmla="*/ 0 w 4111752"/>
              <a:gd name="connsiteY7" fmla="*/ 32004 h 32004"/>
              <a:gd name="connsiteX8" fmla="*/ 0 w 4111752"/>
              <a:gd name="connsiteY8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11752" h="32004">
                <a:moveTo>
                  <a:pt x="0" y="0"/>
                </a:moveTo>
                <a:lnTo>
                  <a:pt x="1370584" y="0"/>
                </a:lnTo>
                <a:lnTo>
                  <a:pt x="2741168" y="0"/>
                </a:lnTo>
                <a:lnTo>
                  <a:pt x="4111751" y="0"/>
                </a:lnTo>
                <a:lnTo>
                  <a:pt x="4111751" y="32004"/>
                </a:lnTo>
                <a:lnTo>
                  <a:pt x="2741168" y="32004"/>
                </a:lnTo>
                <a:lnTo>
                  <a:pt x="1370584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12690" y="4188078"/>
            <a:ext cx="2084831" cy="32004"/>
          </a:xfrm>
          <a:custGeom>
            <a:avLst/>
            <a:gdLst>
              <a:gd name="connsiteX0" fmla="*/ 0 w 2084831"/>
              <a:gd name="connsiteY0" fmla="*/ 0 h 32004"/>
              <a:gd name="connsiteX1" fmla="*/ 1042415 w 2084831"/>
              <a:gd name="connsiteY1" fmla="*/ 0 h 32004"/>
              <a:gd name="connsiteX2" fmla="*/ 2084831 w 2084831"/>
              <a:gd name="connsiteY2" fmla="*/ 0 h 32004"/>
              <a:gd name="connsiteX3" fmla="*/ 2084831 w 2084831"/>
              <a:gd name="connsiteY3" fmla="*/ 32004 h 32004"/>
              <a:gd name="connsiteX4" fmla="*/ 1042415 w 2084831"/>
              <a:gd name="connsiteY4" fmla="*/ 32004 h 32004"/>
              <a:gd name="connsiteX5" fmla="*/ 0 w 2084831"/>
              <a:gd name="connsiteY5" fmla="*/ 32004 h 32004"/>
              <a:gd name="connsiteX6" fmla="*/ 0 w 2084831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84831" h="32004">
                <a:moveTo>
                  <a:pt x="0" y="0"/>
                </a:moveTo>
                <a:lnTo>
                  <a:pt x="1042415" y="0"/>
                </a:lnTo>
                <a:lnTo>
                  <a:pt x="2084831" y="0"/>
                </a:lnTo>
                <a:lnTo>
                  <a:pt x="2084831" y="32004"/>
                </a:lnTo>
                <a:lnTo>
                  <a:pt x="1042415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31190" y="5651119"/>
            <a:ext cx="2304288" cy="32003"/>
          </a:xfrm>
          <a:custGeom>
            <a:avLst/>
            <a:gdLst>
              <a:gd name="connsiteX0" fmla="*/ 0 w 2304288"/>
              <a:gd name="connsiteY0" fmla="*/ 0 h 32003"/>
              <a:gd name="connsiteX1" fmla="*/ 1152144 w 2304288"/>
              <a:gd name="connsiteY1" fmla="*/ 0 h 32003"/>
              <a:gd name="connsiteX2" fmla="*/ 2304288 w 2304288"/>
              <a:gd name="connsiteY2" fmla="*/ 0 h 32003"/>
              <a:gd name="connsiteX3" fmla="*/ 2304288 w 2304288"/>
              <a:gd name="connsiteY3" fmla="*/ 32003 h 32003"/>
              <a:gd name="connsiteX4" fmla="*/ 1152144 w 2304288"/>
              <a:gd name="connsiteY4" fmla="*/ 32003 h 32003"/>
              <a:gd name="connsiteX5" fmla="*/ 0 w 2304288"/>
              <a:gd name="connsiteY5" fmla="*/ 32003 h 32003"/>
              <a:gd name="connsiteX6" fmla="*/ 0 w 2304288"/>
              <a:gd name="connsiteY6" fmla="*/ 0 h 32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304288" h="32003">
                <a:moveTo>
                  <a:pt x="0" y="0"/>
                </a:moveTo>
                <a:lnTo>
                  <a:pt x="1152144" y="0"/>
                </a:lnTo>
                <a:lnTo>
                  <a:pt x="2304288" y="0"/>
                </a:lnTo>
                <a:lnTo>
                  <a:pt x="2304288" y="32003"/>
                </a:lnTo>
                <a:lnTo>
                  <a:pt x="1152144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889000"/>
            <a:ext cx="1651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A-Static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438400" y="939800"/>
            <a:ext cx="4254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(statotonic):-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at rest</a:t>
            </a:r>
            <a:r>
              <a:rPr lang="en-US" altLang="zh-CN" sz="1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2300" y="1752600"/>
            <a:ext cx="7493000" cy="405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B-medullary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C-Righting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midbrain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							</a:tabLst>
            </a:pPr>
            <a:r>
              <a:rPr lang="en-US" altLang="zh-CN" sz="3204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A-Spinal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4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reflexes:</a:t>
            </a:r>
            <a:r>
              <a:rPr lang="en-US" altLang="zh-CN" sz="3204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S.C)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reflexes: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magnet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(receptors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proprioceptors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flexors(contraction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extensors)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-protective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-Stretch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def7f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265" y="1140079"/>
            <a:ext cx="4215384" cy="32004"/>
          </a:xfrm>
          <a:custGeom>
            <a:avLst/>
            <a:gdLst>
              <a:gd name="connsiteX0" fmla="*/ 0 w 4215384"/>
              <a:gd name="connsiteY0" fmla="*/ 0 h 32004"/>
              <a:gd name="connsiteX1" fmla="*/ 1405128 w 4215384"/>
              <a:gd name="connsiteY1" fmla="*/ 0 h 32004"/>
              <a:gd name="connsiteX2" fmla="*/ 2810256 w 4215384"/>
              <a:gd name="connsiteY2" fmla="*/ 0 h 32004"/>
              <a:gd name="connsiteX3" fmla="*/ 4215384 w 4215384"/>
              <a:gd name="connsiteY3" fmla="*/ 0 h 32004"/>
              <a:gd name="connsiteX4" fmla="*/ 4215384 w 4215384"/>
              <a:gd name="connsiteY4" fmla="*/ 32004 h 32004"/>
              <a:gd name="connsiteX5" fmla="*/ 2810256 w 4215384"/>
              <a:gd name="connsiteY5" fmla="*/ 32004 h 32004"/>
              <a:gd name="connsiteX6" fmla="*/ 1405128 w 4215384"/>
              <a:gd name="connsiteY6" fmla="*/ 32004 h 32004"/>
              <a:gd name="connsiteX7" fmla="*/ 0 w 4215384"/>
              <a:gd name="connsiteY7" fmla="*/ 32004 h 32004"/>
              <a:gd name="connsiteX8" fmla="*/ 0 w 4215384"/>
              <a:gd name="connsiteY8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215384" h="32004">
                <a:moveTo>
                  <a:pt x="0" y="0"/>
                </a:moveTo>
                <a:lnTo>
                  <a:pt x="1405128" y="0"/>
                </a:lnTo>
                <a:lnTo>
                  <a:pt x="2810256" y="0"/>
                </a:lnTo>
                <a:lnTo>
                  <a:pt x="4215384" y="0"/>
                </a:lnTo>
                <a:lnTo>
                  <a:pt x="4215384" y="32004"/>
                </a:lnTo>
                <a:lnTo>
                  <a:pt x="2810256" y="32004"/>
                </a:lnTo>
                <a:lnTo>
                  <a:pt x="1405128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14121" y="2968879"/>
            <a:ext cx="3247644" cy="32004"/>
          </a:xfrm>
          <a:custGeom>
            <a:avLst/>
            <a:gdLst>
              <a:gd name="connsiteX0" fmla="*/ 0 w 3247644"/>
              <a:gd name="connsiteY0" fmla="*/ 0 h 32004"/>
              <a:gd name="connsiteX1" fmla="*/ 1623822 w 3247644"/>
              <a:gd name="connsiteY1" fmla="*/ 0 h 32004"/>
              <a:gd name="connsiteX2" fmla="*/ 3247644 w 3247644"/>
              <a:gd name="connsiteY2" fmla="*/ 0 h 32004"/>
              <a:gd name="connsiteX3" fmla="*/ 3247644 w 3247644"/>
              <a:gd name="connsiteY3" fmla="*/ 32003 h 32004"/>
              <a:gd name="connsiteX4" fmla="*/ 1623822 w 3247644"/>
              <a:gd name="connsiteY4" fmla="*/ 32003 h 32004"/>
              <a:gd name="connsiteX5" fmla="*/ 0 w 3247644"/>
              <a:gd name="connsiteY5" fmla="*/ 32003 h 32004"/>
              <a:gd name="connsiteX6" fmla="*/ 0 w 3247644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247644" h="32004">
                <a:moveTo>
                  <a:pt x="0" y="0"/>
                </a:moveTo>
                <a:lnTo>
                  <a:pt x="1623822" y="0"/>
                </a:lnTo>
                <a:lnTo>
                  <a:pt x="3247644" y="0"/>
                </a:lnTo>
                <a:lnTo>
                  <a:pt x="3247644" y="32003"/>
                </a:lnTo>
                <a:lnTo>
                  <a:pt x="1623822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ff5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265" y="4431919"/>
            <a:ext cx="4448556" cy="32003"/>
          </a:xfrm>
          <a:custGeom>
            <a:avLst/>
            <a:gdLst>
              <a:gd name="connsiteX0" fmla="*/ 0 w 4448556"/>
              <a:gd name="connsiteY0" fmla="*/ 0 h 32003"/>
              <a:gd name="connsiteX1" fmla="*/ 1482852 w 4448556"/>
              <a:gd name="connsiteY1" fmla="*/ 0 h 32003"/>
              <a:gd name="connsiteX2" fmla="*/ 2965704 w 4448556"/>
              <a:gd name="connsiteY2" fmla="*/ 0 h 32003"/>
              <a:gd name="connsiteX3" fmla="*/ 4448556 w 4448556"/>
              <a:gd name="connsiteY3" fmla="*/ 0 h 32003"/>
              <a:gd name="connsiteX4" fmla="*/ 4448556 w 4448556"/>
              <a:gd name="connsiteY4" fmla="*/ 32003 h 32003"/>
              <a:gd name="connsiteX5" fmla="*/ 2965704 w 4448556"/>
              <a:gd name="connsiteY5" fmla="*/ 32003 h 32003"/>
              <a:gd name="connsiteX6" fmla="*/ 1482852 w 4448556"/>
              <a:gd name="connsiteY6" fmla="*/ 32003 h 32003"/>
              <a:gd name="connsiteX7" fmla="*/ 0 w 4448556"/>
              <a:gd name="connsiteY7" fmla="*/ 32003 h 32003"/>
              <a:gd name="connsiteX8" fmla="*/ 0 w 4448556"/>
              <a:gd name="connsiteY8" fmla="*/ 0 h 32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448556" h="32003">
                <a:moveTo>
                  <a:pt x="0" y="0"/>
                </a:moveTo>
                <a:lnTo>
                  <a:pt x="1482852" y="0"/>
                </a:lnTo>
                <a:lnTo>
                  <a:pt x="2965704" y="0"/>
                </a:lnTo>
                <a:lnTo>
                  <a:pt x="4448556" y="0"/>
                </a:lnTo>
                <a:lnTo>
                  <a:pt x="4448556" y="32003"/>
                </a:lnTo>
                <a:lnTo>
                  <a:pt x="2965704" y="32003"/>
                </a:lnTo>
                <a:lnTo>
                  <a:pt x="1482852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20205" y="4431919"/>
            <a:ext cx="1232916" cy="32003"/>
          </a:xfrm>
          <a:custGeom>
            <a:avLst/>
            <a:gdLst>
              <a:gd name="connsiteX0" fmla="*/ 0 w 1232916"/>
              <a:gd name="connsiteY0" fmla="*/ 16001 h 32003"/>
              <a:gd name="connsiteX1" fmla="*/ 1232916 w 1232916"/>
              <a:gd name="connsiteY1" fmla="*/ 16001 h 320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32916" h="32003">
                <a:moveTo>
                  <a:pt x="0" y="16001"/>
                </a:moveTo>
                <a:lnTo>
                  <a:pt x="1232916" y="16001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42265" y="4797679"/>
            <a:ext cx="7397496" cy="32004"/>
          </a:xfrm>
          <a:custGeom>
            <a:avLst/>
            <a:gdLst>
              <a:gd name="connsiteX0" fmla="*/ 0 w 7397496"/>
              <a:gd name="connsiteY0" fmla="*/ 0 h 32004"/>
              <a:gd name="connsiteX1" fmla="*/ 1849374 w 7397496"/>
              <a:gd name="connsiteY1" fmla="*/ 0 h 32004"/>
              <a:gd name="connsiteX2" fmla="*/ 3698748 w 7397496"/>
              <a:gd name="connsiteY2" fmla="*/ 0 h 32004"/>
              <a:gd name="connsiteX3" fmla="*/ 5548122 w 7397496"/>
              <a:gd name="connsiteY3" fmla="*/ 0 h 32004"/>
              <a:gd name="connsiteX4" fmla="*/ 7397496 w 7397496"/>
              <a:gd name="connsiteY4" fmla="*/ 0 h 32004"/>
              <a:gd name="connsiteX5" fmla="*/ 7397496 w 7397496"/>
              <a:gd name="connsiteY5" fmla="*/ 32004 h 32004"/>
              <a:gd name="connsiteX6" fmla="*/ 5548122 w 7397496"/>
              <a:gd name="connsiteY6" fmla="*/ 32004 h 32004"/>
              <a:gd name="connsiteX7" fmla="*/ 3698748 w 7397496"/>
              <a:gd name="connsiteY7" fmla="*/ 32004 h 32004"/>
              <a:gd name="connsiteX8" fmla="*/ 1849374 w 7397496"/>
              <a:gd name="connsiteY8" fmla="*/ 32004 h 32004"/>
              <a:gd name="connsiteX9" fmla="*/ 0 w 7397496"/>
              <a:gd name="connsiteY9" fmla="*/ 32004 h 32004"/>
              <a:gd name="connsiteX10" fmla="*/ 0 w 7397496"/>
              <a:gd name="connsiteY10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397496" h="32004">
                <a:moveTo>
                  <a:pt x="0" y="0"/>
                </a:moveTo>
                <a:lnTo>
                  <a:pt x="1849374" y="0"/>
                </a:lnTo>
                <a:lnTo>
                  <a:pt x="3698748" y="0"/>
                </a:lnTo>
                <a:lnTo>
                  <a:pt x="5548122" y="0"/>
                </a:lnTo>
                <a:lnTo>
                  <a:pt x="7397496" y="0"/>
                </a:lnTo>
                <a:lnTo>
                  <a:pt x="7397496" y="32004"/>
                </a:lnTo>
                <a:lnTo>
                  <a:pt x="5548122" y="32004"/>
                </a:lnTo>
                <a:lnTo>
                  <a:pt x="3698748" y="32004"/>
                </a:lnTo>
                <a:lnTo>
                  <a:pt x="1849374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889000"/>
            <a:ext cx="1803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18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Segmental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222500" y="889000"/>
            <a:ext cx="2311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reflexes:-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0200" y="1727200"/>
            <a:ext cx="7785100" cy="320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mediated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segment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Crossed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extensor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reflex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+ve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proprioceptors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extensors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released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limb)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studied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u="sng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spinal animal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cut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b/w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S.C&amp;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S.C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intact.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