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 ?>
<Relationships xmlns="http://schemas.openxmlformats.org/package/2006/relationships">
	<Relationship Id="rId3" Type="http://schemas.openxmlformats.org/officeDocument/2006/relationships/presProps" Target="presProps.xml" />
	<Relationship Id="rId2" Type="http://schemas.openxmlformats.org/officeDocument/2006/relationships/slide" Target="slides/slide1.xml" />
	<Relationship Id="rId1" Type="http://schemas.openxmlformats.org/officeDocument/2006/relationships/slideMaster" Target="slideMasters/slideMaster1.xml" />
	<Relationship Id="rId6" Type="http://schemas.openxmlformats.org/officeDocument/2006/relationships/tableStyles" Target="tableStyles.xml" />
	<Relationship Id="rId5" Type="http://schemas.openxmlformats.org/officeDocument/2006/relationships/theme" Target="theme/theme1.xml" />
	<Relationship Id="rId4" Type="http://schemas.openxmlformats.org/officeDocument/2006/relationships/viewProps" Target="viewProps.xml" />
	<Relationship Id="rId7" Type="http://schemas.openxmlformats.org/officeDocument/2006/relationships/slide" Target="slides/slide2.xml" />
	<Relationship Id="rId8" Type="http://schemas.openxmlformats.org/officeDocument/2006/relationships/slide" Target="slides/slide3.xml" />
	<Relationship Id="rId9" Type="http://schemas.openxmlformats.org/officeDocument/2006/relationships/slide" Target="slides/slide4.xml" />
	<Relationship Id="rId10" Type="http://schemas.openxmlformats.org/officeDocument/2006/relationships/slide" Target="slides/slide5.xml" />
	<Relationship Id="rId11" Type="http://schemas.openxmlformats.org/officeDocument/2006/relationships/slide" Target="slides/slide6.xml" />
	<Relationship Id="rId12" Type="http://schemas.openxmlformats.org/officeDocument/2006/relationships/slide" Target="slides/slide7.xml" />
	<Relationship Id="rId13" Type="http://schemas.openxmlformats.org/officeDocument/2006/relationships/slide" Target="slides/slide8.xml" />
	<Relationship Id="rId14" Type="http://schemas.openxmlformats.org/officeDocument/2006/relationships/slide" Target="slides/slide9.xml" />
	<Relationship Id="rId15" Type="http://schemas.openxmlformats.org/officeDocument/2006/relationships/slide" Target="slides/slide10.xml" />
	<Relationship Id="rId16" Type="http://schemas.openxmlformats.org/officeDocument/2006/relationships/slide" Target="slides/slide11.xml" />
	<Relationship Id="rId17" Type="http://schemas.openxmlformats.org/officeDocument/2006/relationships/slide" Target="slides/slide12.xml" />
	<Relationship Id="rId18" Type="http://schemas.openxmlformats.org/officeDocument/2006/relationships/slide" Target="slides/slide13.xml" />
	<Relationship Id="rId19" Type="http://schemas.openxmlformats.org/officeDocument/2006/relationships/slide" Target="slides/slide14.xml" />
	<Relationship Id="rId20" Type="http://schemas.openxmlformats.org/officeDocument/2006/relationships/slide" Target="slides/slide15.xml" />
	<Relationship Id="rId21" Type="http://schemas.openxmlformats.org/officeDocument/2006/relationships/slide" Target="slides/slide16.xml" />
	<Relationship Id="rId22" Type="http://schemas.openxmlformats.org/officeDocument/2006/relationships/slide" Target="slides/slide17.xml" />
	<Relationship Id="rId23" Type="http://schemas.openxmlformats.org/officeDocument/2006/relationships/slide" Target="slides/slide18.xml" />
	<Relationship Id="rId24" Type="http://schemas.openxmlformats.org/officeDocument/2006/relationships/slide" Target="slides/slide19.xml" />
	<Relationship Id="rId25" Type="http://schemas.openxmlformats.org/officeDocument/2006/relationships/slide" Target="slides/slide20.xml" />
	<Relationship Id="rId26" Type="http://schemas.openxmlformats.org/officeDocument/2006/relationships/slide" Target="slides/slide21.xml" />
	<Relationship Id="rId27" Type="http://schemas.openxmlformats.org/officeDocument/2006/relationships/slide" Target="slides/slide22.xml" />
	<Relationship Id="rId28" Type="http://schemas.openxmlformats.org/officeDocument/2006/relationships/slide" Target="slides/slide23.xml" />
	<Relationship Id="rId29" Type="http://schemas.openxmlformats.org/officeDocument/2006/relationships/slide" Target="slides/slide24.xml" />
	<Relationship Id="rId30" Type="http://schemas.openxmlformats.org/officeDocument/2006/relationships/slide" Target="slides/slide25.xml" />
	<Relationship Id="rId31" Type="http://schemas.openxmlformats.org/officeDocument/2006/relationships/slide" Target="slides/slide26.xml" />
	<Relationship Id="rId32" Type="http://schemas.openxmlformats.org/officeDocument/2006/relationships/slide" Target="slides/slide27.xml" />
	<Relationship Id="rId33" Type="http://schemas.openxmlformats.org/officeDocument/2006/relationships/slide" Target="slides/slide28.xml" />
	<Relationship Id="rId34" Type="http://schemas.openxmlformats.org/officeDocument/2006/relationships/slide" Target="slides/slide29.xml" />
	<Relationship Id="rId35" Type="http://schemas.openxmlformats.org/officeDocument/2006/relationships/slide" Target="slides/slide30.xml" />
	<Relationship Id="rId36" Type="http://schemas.openxmlformats.org/officeDocument/2006/relationships/slide" Target="slides/slide31.xml" />
	<Relationship Id="rId37" Type="http://schemas.openxmlformats.org/officeDocument/2006/relationships/slide" Target="slides/slide32.xml" />
	<Relationship Id="rId38" Type="http://schemas.openxmlformats.org/officeDocument/2006/relationships/slide" Target="slides/slide33.xml" />
	<Relationship Id="rId39" Type="http://schemas.openxmlformats.org/officeDocument/2006/relationships/slide" Target="slides/slide34.xml" />
	<Relationship Id="rId40" Type="http://schemas.openxmlformats.org/officeDocument/2006/relationships/slide" Target="slides/slide35.xml" />
	<Relationship Id="rId41" Type="http://schemas.openxmlformats.org/officeDocument/2006/relationships/slide" Target="slides/slide36.xml" />
	<Relationship Id="rId42" Type="http://schemas.openxmlformats.org/officeDocument/2006/relationships/slide" Target="slides/slide37.xml" 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.jpeg" />
	<Relationship Id="rId3" Type="http://schemas.openxmlformats.org/officeDocument/2006/relationships/image" Target="../media/image2.jpeg" />
	<Relationship Id="rId4" Type="http://schemas.openxmlformats.org/officeDocument/2006/relationships/image" Target="../media/image3.jpeg" />
</Relationships>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1.jpeg" />
	<Relationship Id="rId3" Type="http://schemas.openxmlformats.org/officeDocument/2006/relationships/image" Target="../media/image22.jpeg" />
</Relationships>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3.jpeg" />
	<Relationship Id="rId3" Type="http://schemas.openxmlformats.org/officeDocument/2006/relationships/image" Target="../media/image24.jpeg" />
</Relationships>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5.jpeg" />
	<Relationship Id="rId3" Type="http://schemas.openxmlformats.org/officeDocument/2006/relationships/image" Target="../media/image26.jpeg" />
</Relationships>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7.jpeg" />
	<Relationship Id="rId3" Type="http://schemas.openxmlformats.org/officeDocument/2006/relationships/image" Target="../media/image28.jpeg" />
</Relationships>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9.jpeg" />
	<Relationship Id="rId3" Type="http://schemas.openxmlformats.org/officeDocument/2006/relationships/image" Target="../media/image30.jpeg" />
</Relationships>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1.jpeg" />
	<Relationship Id="rId3" Type="http://schemas.openxmlformats.org/officeDocument/2006/relationships/image" Target="../media/image32.jpeg" />
	<Relationship Id="rId4" Type="http://schemas.openxmlformats.org/officeDocument/2006/relationships/hyperlink" Target="http://www.dalbsoutss.eq.edu.au/Sheepbrains_Me/human_brain.gif"
		TargetMode="External" />
</Relationships>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3.jpeg" />
</Relationships>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4.jpeg" />
</Relationships>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5.jpeg" />
</Relationships>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6.jpeg" />
</Relationships>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.jpeg" />
	<Relationship Id="rId3" Type="http://schemas.openxmlformats.org/officeDocument/2006/relationships/image" Target="../media/image5.jpeg" />
</Relationships>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7.jpeg" />
	<Relationship Id="rId3" Type="http://schemas.openxmlformats.org/officeDocument/2006/relationships/image" Target="../media/image38.jpeg" />
	<Relationship Id="rId4" Type="http://schemas.openxmlformats.org/officeDocument/2006/relationships/slide" Target="slide33.xml" />
</Relationships>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9.jpeg" />
</Relationships>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0.jpeg" />
</Relationships>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1.jpeg" />
</Relationships>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2.jpeg" />
	<Relationship Id="rId3" Type="http://schemas.openxmlformats.org/officeDocument/2006/relationships/slide" Target="slide33.xml" />
</Relationships>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3.jpeg" />
</Relationships>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4.jpeg" />
</Relationships>
</file>

<file path=ppt/slides/_rels/slide2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5.jpeg" />
	<Relationship Id="rId3" Type="http://schemas.openxmlformats.org/officeDocument/2006/relationships/slide" Target="slide33.xml" />
</Relationships>
</file>

<file path=ppt/slides/_rels/slide2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6.jpeg" />
</Relationships>
</file>

<file path=ppt/slides/_rels/slide2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7.jpeg" />
</Relationships>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.jpeg" />
	<Relationship Id="rId3" Type="http://schemas.openxmlformats.org/officeDocument/2006/relationships/image" Target="../media/image7.jpeg" />
	<Relationship Id="rId4" Type="http://schemas.openxmlformats.org/officeDocument/2006/relationships/image" Target="../media/image8.jpeg" />
</Relationships>
</file>

<file path=ppt/slides/_rels/slide3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8.jpeg" />
</Relationships>
</file>

<file path=ppt/slides/_rels/slide3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9.jpeg" />
	<Relationship Id="rId3" Type="http://schemas.openxmlformats.org/officeDocument/2006/relationships/slide" Target="slide33.xml" />
</Relationships>
</file>

<file path=ppt/slides/_rels/slide3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0.jpeg" />
</Relationships>
</file>

<file path=ppt/slides/_rels/slide3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1.jpeg" />
	<Relationship Id="rId3" Type="http://schemas.openxmlformats.org/officeDocument/2006/relationships/image" Target="../media/image52.jpeg" />
	<Relationship Id="rId4" Type="http://schemas.openxmlformats.org/officeDocument/2006/relationships/hyperlink" Target="http://en.wikipedia.org/wiki/Korbinian_Brodmann"
		TargetMode="External" />
</Relationships>
</file>

<file path=ppt/slides/_rels/slide3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3.jpeg" />
</Relationships>
</file>

<file path=ppt/slides/_rels/slide3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4.jpeg" />
</Relationships>
</file>

<file path=ppt/slides/_rels/slide3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5.jpeg" />
</Relationships>
</file>

<file path=ppt/slides/_rels/slide3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6.jpeg" />
</Relationships>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.jpeg" />
	<Relationship Id="rId3" Type="http://schemas.openxmlformats.org/officeDocument/2006/relationships/image" Target="../media/image10.jpeg" />
</Relationships>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.jpeg" />
	<Relationship Id="rId3" Type="http://schemas.openxmlformats.org/officeDocument/2006/relationships/image" Target="../media/image12.jpeg" />
	<Relationship Id="rId4" Type="http://schemas.openxmlformats.org/officeDocument/2006/relationships/image" Target="../media/image13.jpeg" />
</Relationships>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.jpeg" />
	<Relationship Id="rId3" Type="http://schemas.openxmlformats.org/officeDocument/2006/relationships/image" Target="../media/image15.jpeg" />
</Relationships>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6.jpeg" />
	<Relationship Id="rId3" Type="http://schemas.openxmlformats.org/officeDocument/2006/relationships/image" Target="../media/image17.jpeg" />
</Relationships>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8.jpeg" />
	<Relationship Id="rId3" Type="http://schemas.openxmlformats.org/officeDocument/2006/relationships/image" Target="../media/image19.jpeg" />
</Relationships>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0.jpeg" 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95300" y="404876"/>
            <a:ext cx="8153400" cy="6110224"/>
          </a:xfrm>
          <a:custGeom>
            <a:avLst/>
            <a:gdLst>
              <a:gd name="connsiteX0" fmla="*/ 19050 w 8153400"/>
              <a:gd name="connsiteY0" fmla="*/ 6091174 h 6110224"/>
              <a:gd name="connsiteX1" fmla="*/ 8134350 w 8153400"/>
              <a:gd name="connsiteY1" fmla="*/ 6091174 h 6110224"/>
              <a:gd name="connsiteX2" fmla="*/ 8134350 w 8153400"/>
              <a:gd name="connsiteY2" fmla="*/ 19050 h 6110224"/>
              <a:gd name="connsiteX3" fmla="*/ 19050 w 8153400"/>
              <a:gd name="connsiteY3" fmla="*/ 19050 h 6110224"/>
              <a:gd name="connsiteX4" fmla="*/ 19050 w 8153400"/>
              <a:gd name="connsiteY4" fmla="*/ 6091174 h 61102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53400" h="6110224">
                <a:moveTo>
                  <a:pt x="19050" y="6091174"/>
                </a:moveTo>
                <a:lnTo>
                  <a:pt x="8134350" y="6091174"/>
                </a:lnTo>
                <a:lnTo>
                  <a:pt x="8134350" y="19050"/>
                </a:lnTo>
                <a:lnTo>
                  <a:pt x="19050" y="19050"/>
                </a:lnTo>
                <a:lnTo>
                  <a:pt x="19050" y="6091174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80808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51100" y="1612900"/>
            <a:ext cx="4089400" cy="3698875"/>
          </a:xfrm>
          <a:custGeom>
            <a:avLst/>
            <a:gdLst>
              <a:gd name="connsiteX0" fmla="*/ 31750 w 4089400"/>
              <a:gd name="connsiteY0" fmla="*/ 3667125 h 3698875"/>
              <a:gd name="connsiteX1" fmla="*/ 4057650 w 4089400"/>
              <a:gd name="connsiteY1" fmla="*/ 3667125 h 3698875"/>
              <a:gd name="connsiteX2" fmla="*/ 4057650 w 4089400"/>
              <a:gd name="connsiteY2" fmla="*/ 31750 h 3698875"/>
              <a:gd name="connsiteX3" fmla="*/ 31750 w 4089400"/>
              <a:gd name="connsiteY3" fmla="*/ 31750 h 3698875"/>
              <a:gd name="connsiteX4" fmla="*/ 31750 w 4089400"/>
              <a:gd name="connsiteY4" fmla="*/ 3667125 h 3698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89400" h="3698875">
                <a:moveTo>
                  <a:pt x="31750" y="3667125"/>
                </a:moveTo>
                <a:lnTo>
                  <a:pt x="4057650" y="3667125"/>
                </a:lnTo>
                <a:lnTo>
                  <a:pt x="4057650" y="31750"/>
                </a:lnTo>
                <a:lnTo>
                  <a:pt x="31750" y="31750"/>
                </a:lnTo>
                <a:lnTo>
                  <a:pt x="31750" y="3667125"/>
                </a:lnTo>
              </a:path>
            </a:pathLst>
          </a:custGeom>
          <a:solidFill>
            <a:srgbClr val="000000">
              <a:alpha val="0"/>
            </a:srgbClr>
          </a:solidFill>
          <a:ln w="63500">
            <a:solidFill>
              <a:srgbClr val="ffcc9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673100"/>
            <a:ext cx="7150100" cy="5524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700" y="431800"/>
            <a:ext cx="8102600" cy="6057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444500"/>
            <a:ext cx="7150100" cy="5753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914400" y="1765300"/>
            <a:ext cx="1651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560" dirty="0" smtClean="0">
                <a:solidFill>
                  <a:srgbClr val="f9f9f9"/>
                </a:solidFill>
                <a:latin typeface="Wingdings 2" pitchFamily="18" charset="0"/>
                <a:cs typeface="Wingdings 2" pitchFamily="18" charset="0"/>
              </a:rPr>
              <a:t>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20800" y="1663700"/>
            <a:ext cx="6400800" cy="723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402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Students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will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be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able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to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describe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general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structure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Cerebrum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Cerebral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Cortex.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136900"/>
            <a:ext cx="76581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Students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able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identify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Cerebrum,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Lobes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Brain,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Cortex,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regions/divisions.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50900" y="4889500"/>
            <a:ext cx="73025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Students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able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describe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Lobes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Cortical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Regions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Brain.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924675" y="3952875"/>
            <a:ext cx="1619250" cy="38100"/>
          </a:xfrm>
          <a:custGeom>
            <a:avLst/>
            <a:gdLst>
              <a:gd name="connsiteX0" fmla="*/ 9525 w 1619250"/>
              <a:gd name="connsiteY0" fmla="*/ 9525 h 38100"/>
              <a:gd name="connsiteX1" fmla="*/ 1609725 w 1619250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19250" h="38100">
                <a:moveTo>
                  <a:pt x="9525" y="9525"/>
                </a:moveTo>
                <a:lnTo>
                  <a:pt x="1609725" y="9525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71675" y="2733675"/>
            <a:ext cx="247650" cy="2762250"/>
          </a:xfrm>
          <a:custGeom>
            <a:avLst/>
            <a:gdLst>
              <a:gd name="connsiteX0" fmla="*/ 238125 w 247650"/>
              <a:gd name="connsiteY0" fmla="*/ 2752725 h 2762250"/>
              <a:gd name="connsiteX1" fmla="*/ 9525 w 247650"/>
              <a:gd name="connsiteY1" fmla="*/ 2524125 h 2762250"/>
              <a:gd name="connsiteX2" fmla="*/ 9525 w 247650"/>
              <a:gd name="connsiteY2" fmla="*/ 2524125 h 2762250"/>
              <a:gd name="connsiteX3" fmla="*/ 9525 w 247650"/>
              <a:gd name="connsiteY3" fmla="*/ 2524125 h 2762250"/>
              <a:gd name="connsiteX4" fmla="*/ 9525 w 247650"/>
              <a:gd name="connsiteY4" fmla="*/ 238125 h 2762250"/>
              <a:gd name="connsiteX5" fmla="*/ 9525 w 247650"/>
              <a:gd name="connsiteY5" fmla="*/ 238125 h 2762250"/>
              <a:gd name="connsiteX6" fmla="*/ 238125 w 247650"/>
              <a:gd name="connsiteY6" fmla="*/ 9525 h 2762250"/>
              <a:gd name="connsiteX7" fmla="*/ 238125 w 247650"/>
              <a:gd name="connsiteY7" fmla="*/ 9525 h 2762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247650" h="2762250">
                <a:moveTo>
                  <a:pt x="238125" y="2752725"/>
                </a:moveTo>
                <a:cubicBezTo>
                  <a:pt x="111886" y="2752725"/>
                  <a:pt x="9525" y="2650363"/>
                  <a:pt x="9525" y="2524125"/>
                </a:cubicBezTo>
                <a:cubicBezTo>
                  <a:pt x="9525" y="2524125"/>
                  <a:pt x="9525" y="2524125"/>
                  <a:pt x="9525" y="2524125"/>
                </a:cubicBezTo>
                <a:lnTo>
                  <a:pt x="9525" y="2524125"/>
                </a:lnTo>
                <a:lnTo>
                  <a:pt x="9525" y="238125"/>
                </a:lnTo>
                <a:lnTo>
                  <a:pt x="9525" y="238125"/>
                </a:lnTo>
                <a:cubicBezTo>
                  <a:pt x="9525" y="111886"/>
                  <a:pt x="111886" y="9525"/>
                  <a:pt x="238125" y="9525"/>
                </a:cubicBezTo>
                <a:cubicBezTo>
                  <a:pt x="238125" y="9525"/>
                  <a:pt x="238125" y="9525"/>
                  <a:pt x="238125" y="9525"/>
                </a:cubicBez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47675" y="4105275"/>
            <a:ext cx="1543050" cy="38100"/>
          </a:xfrm>
          <a:custGeom>
            <a:avLst/>
            <a:gdLst>
              <a:gd name="connsiteX0" fmla="*/ 1533525 w 1543050"/>
              <a:gd name="connsiteY0" fmla="*/ 9525 h 38100"/>
              <a:gd name="connsiteX1" fmla="*/ 9525 w 1543050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43050" h="38100">
                <a:moveTo>
                  <a:pt x="1533525" y="9525"/>
                </a:moveTo>
                <a:lnTo>
                  <a:pt x="9525" y="9525"/>
                </a:ln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696075" y="2733675"/>
            <a:ext cx="247650" cy="2228850"/>
          </a:xfrm>
          <a:custGeom>
            <a:avLst/>
            <a:gdLst>
              <a:gd name="connsiteX0" fmla="*/ 9525 w 247650"/>
              <a:gd name="connsiteY0" fmla="*/ 9525 h 2228850"/>
              <a:gd name="connsiteX1" fmla="*/ 238125 w 247650"/>
              <a:gd name="connsiteY1" fmla="*/ 193675 h 2228850"/>
              <a:gd name="connsiteX2" fmla="*/ 238125 w 247650"/>
              <a:gd name="connsiteY2" fmla="*/ 193675 h 2228850"/>
              <a:gd name="connsiteX3" fmla="*/ 238125 w 247650"/>
              <a:gd name="connsiteY3" fmla="*/ 193675 h 2228850"/>
              <a:gd name="connsiteX4" fmla="*/ 238125 w 247650"/>
              <a:gd name="connsiteY4" fmla="*/ 2035175 h 2228850"/>
              <a:gd name="connsiteX5" fmla="*/ 238125 w 247650"/>
              <a:gd name="connsiteY5" fmla="*/ 2035175 h 2228850"/>
              <a:gd name="connsiteX6" fmla="*/ 9525 w 247650"/>
              <a:gd name="connsiteY6" fmla="*/ 2219325 h 2228850"/>
              <a:gd name="connsiteX7" fmla="*/ 9525 w 247650"/>
              <a:gd name="connsiteY7" fmla="*/ 2219325 h 2228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247650" h="2228850">
                <a:moveTo>
                  <a:pt x="9525" y="9525"/>
                </a:moveTo>
                <a:cubicBezTo>
                  <a:pt x="135763" y="9525"/>
                  <a:pt x="238125" y="91948"/>
                  <a:pt x="238125" y="193675"/>
                </a:cubicBezTo>
                <a:cubicBezTo>
                  <a:pt x="238125" y="193675"/>
                  <a:pt x="238125" y="193675"/>
                  <a:pt x="238125" y="193675"/>
                </a:cubicBezTo>
                <a:lnTo>
                  <a:pt x="238125" y="193675"/>
                </a:lnTo>
                <a:lnTo>
                  <a:pt x="238125" y="2035175"/>
                </a:lnTo>
                <a:lnTo>
                  <a:pt x="238125" y="2035175"/>
                </a:lnTo>
                <a:cubicBezTo>
                  <a:pt x="238125" y="2136902"/>
                  <a:pt x="135763" y="2219325"/>
                  <a:pt x="9525" y="2219325"/>
                </a:cubicBezTo>
                <a:cubicBezTo>
                  <a:pt x="9525" y="2219325"/>
                  <a:pt x="9525" y="2219325"/>
                  <a:pt x="9525" y="2219325"/>
                </a:cubicBezTo>
              </a:path>
            </a:pathLst>
          </a:custGeom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673100"/>
            <a:ext cx="7340600" cy="5524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518400" y="787400"/>
            <a:ext cx="5334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736600"/>
            <a:ext cx="6718300" cy="135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							</a:tabLst>
            </a:pP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Cerebrum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largest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division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brain.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divided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hemispheres,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divided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four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lobes.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3873500"/>
            <a:ext cx="10160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Cerebrum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480300" y="3721100"/>
            <a:ext cx="10160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Cerebrum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556500" y="5092700"/>
            <a:ext cx="6985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374900" y="6527800"/>
            <a:ext cx="43434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http://williamcalvin.com/BrainForAllSeasons/img/bonoboLH-humanLH-viaTWD.gif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673100"/>
            <a:ext cx="7950200" cy="5524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679700" y="4686300"/>
            <a:ext cx="6858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5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41700" y="4635500"/>
            <a:ext cx="7493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683500" y="3797300"/>
            <a:ext cx="1244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736600"/>
            <a:ext cx="7480300" cy="160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							</a:tabLst>
            </a:pP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outermost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layer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4300"/>
              </a:lnSpc>
              <a:tabLst>
							</a:tabLst>
            </a:pP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gray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matter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making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up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superficial</a:t>
            </a:r>
          </a:p>
          <a:p>
            <a:pPr>
              <a:lnSpc>
                <a:spcPts val="4300"/>
              </a:lnSpc>
              <a:tabLst>
							</a:tabLst>
            </a:pPr>
            <a:r>
              <a:rPr lang="en-US" altLang="zh-CN" sz="36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aspect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cerebrum.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84500" y="6451600"/>
            <a:ext cx="31877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http://www.bioon.com/book/biology/whole/image/1/1-6.tif.jpg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200" y="813816"/>
            <a:ext cx="4340352" cy="19811"/>
          </a:xfrm>
          <a:custGeom>
            <a:avLst/>
            <a:gdLst>
              <a:gd name="connsiteX0" fmla="*/ 0 w 4340352"/>
              <a:gd name="connsiteY0" fmla="*/ 9905 h 19811"/>
              <a:gd name="connsiteX1" fmla="*/ 4340352 w 4340352"/>
              <a:gd name="connsiteY1" fmla="*/ 9905 h 198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340352" h="19811">
                <a:moveTo>
                  <a:pt x="0" y="9905"/>
                </a:moveTo>
                <a:lnTo>
                  <a:pt x="4340352" y="9905"/>
                </a:lnTo>
              </a:path>
            </a:pathLst>
          </a:custGeom>
          <a:ln w="12700">
            <a:solidFill>
              <a:srgbClr val="ffff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673100"/>
            <a:ext cx="7150100" cy="5524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38200" y="393700"/>
            <a:ext cx="43434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>
							</a:tabLst>
            </a:pPr>
            <a:r>
              <a:rPr lang="en-US" altLang="zh-CN" sz="3379" dirty="0" smtClean="0">
                <a:solidFill>
                  <a:srgbClr val="ffff00"/>
                </a:solidFill>
                <a:latin typeface="Copperplate Gothic Light" pitchFamily="18" charset="0"/>
                <a:cs typeface="Copperplate Gothic Light" pitchFamily="18" charset="0"/>
              </a:rPr>
              <a:t>Cerebral</a:t>
            </a:r>
            <a:r>
              <a:rPr lang="en-US" altLang="zh-CN" sz="337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9" dirty="0" smtClean="0">
                <a:solidFill>
                  <a:srgbClr val="ffff00"/>
                </a:solidFill>
                <a:latin typeface="Copperplate Gothic Light" pitchFamily="18" charset="0"/>
                <a:cs typeface="Copperplate Gothic Light" pitchFamily="18" charset="0"/>
              </a:rPr>
              <a:t>Features: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1384300"/>
            <a:ext cx="52197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Sulci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Small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grooves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dividing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gyri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79500" y="1854200"/>
            <a:ext cx="71755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Sulcus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Divides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Frontal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Lobe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Parietal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Lobe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2616200"/>
            <a:ext cx="66548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Fissures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Deep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grooves,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generally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dividing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regions/lobes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3390900"/>
            <a:ext cx="7531100" cy="1054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Longitudinal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Fissure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Divides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Hemispheres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Transverse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Fissure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Separates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Cerebrum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18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4673600"/>
            <a:ext cx="72644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Sylvian/Lateral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Fissure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Divides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Temporal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Lobe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Frontal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Parietal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Lobes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787400"/>
            <a:ext cx="7086600" cy="68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Gyri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Elevated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ridges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“winding”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around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brain.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100" y="520700"/>
            <a:ext cx="8255000" cy="5803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533400"/>
            <a:ext cx="14605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Gyri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(ridge)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4203700"/>
            <a:ext cx="1689100" cy="876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Fissure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(deep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groove)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937500" y="2146300"/>
            <a:ext cx="10414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                <a:tab pos="304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Sulci</a:t>
            </a:r>
          </a:p>
          <a:p>
            <a:pPr>
              <a:lnSpc>
                <a:spcPts val="2800"/>
              </a:lnSpc>
              <a:tabLst>
                <a:tab pos="304800" algn="l"/>
              </a:tabLst>
            </a:pP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(groove)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603500" y="6527800"/>
            <a:ext cx="43434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http://williamcalvin.com/BrainForAllSeasons/img/bonoboLH-humanLH-viaTWD.gif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81000" y="685800"/>
            <a:ext cx="5715000" cy="5029200"/>
          </a:xfrm>
          <a:custGeom>
            <a:avLst/>
            <a:gdLst>
              <a:gd name="connsiteX0" fmla="*/ 0 w 5715000"/>
              <a:gd name="connsiteY0" fmla="*/ 5029200 h 5029200"/>
              <a:gd name="connsiteX1" fmla="*/ 5715000 w 5715000"/>
              <a:gd name="connsiteY1" fmla="*/ 5029200 h 5029200"/>
              <a:gd name="connsiteX2" fmla="*/ 5715000 w 5715000"/>
              <a:gd name="connsiteY2" fmla="*/ 0 h 5029200"/>
              <a:gd name="connsiteX3" fmla="*/ 0 w 5715000"/>
              <a:gd name="connsiteY3" fmla="*/ 0 h 5029200"/>
              <a:gd name="connsiteX4" fmla="*/ 0 w 5715000"/>
              <a:gd name="connsiteY4" fmla="*/ 5029200 h 5029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715000" h="5029200">
                <a:moveTo>
                  <a:pt x="0" y="5029200"/>
                </a:moveTo>
                <a:lnTo>
                  <a:pt x="5715000" y="5029200"/>
                </a:lnTo>
                <a:lnTo>
                  <a:pt x="5715000" y="0"/>
                </a:lnTo>
                <a:lnTo>
                  <a:pt x="0" y="0"/>
                </a:lnTo>
                <a:lnTo>
                  <a:pt x="0" y="502920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69887" y="674687"/>
            <a:ext cx="5737225" cy="5051425"/>
          </a:xfrm>
          <a:custGeom>
            <a:avLst/>
            <a:gdLst>
              <a:gd name="connsiteX0" fmla="*/ 6350 w 5737225"/>
              <a:gd name="connsiteY0" fmla="*/ 5045075 h 5051425"/>
              <a:gd name="connsiteX1" fmla="*/ 5730875 w 5737225"/>
              <a:gd name="connsiteY1" fmla="*/ 5045075 h 5051425"/>
              <a:gd name="connsiteX2" fmla="*/ 5730875 w 5737225"/>
              <a:gd name="connsiteY2" fmla="*/ 6350 h 5051425"/>
              <a:gd name="connsiteX3" fmla="*/ 6350 w 5737225"/>
              <a:gd name="connsiteY3" fmla="*/ 6350 h 5051425"/>
              <a:gd name="connsiteX4" fmla="*/ 6350 w 5737225"/>
              <a:gd name="connsiteY4" fmla="*/ 5045075 h 50514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737225" h="5051425">
                <a:moveTo>
                  <a:pt x="6350" y="5045075"/>
                </a:moveTo>
                <a:lnTo>
                  <a:pt x="5730875" y="5045075"/>
                </a:lnTo>
                <a:lnTo>
                  <a:pt x="5730875" y="6350"/>
                </a:lnTo>
                <a:lnTo>
                  <a:pt x="6350" y="6350"/>
                </a:lnTo>
                <a:lnTo>
                  <a:pt x="6350" y="504507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7200" y="4724400"/>
            <a:ext cx="685800" cy="533400"/>
          </a:xfrm>
          <a:custGeom>
            <a:avLst/>
            <a:gdLst>
              <a:gd name="connsiteX0" fmla="*/ 0 w 685800"/>
              <a:gd name="connsiteY0" fmla="*/ 533400 h 533400"/>
              <a:gd name="connsiteX1" fmla="*/ 685800 w 685800"/>
              <a:gd name="connsiteY1" fmla="*/ 533400 h 533400"/>
              <a:gd name="connsiteX2" fmla="*/ 685800 w 685800"/>
              <a:gd name="connsiteY2" fmla="*/ 0 h 533400"/>
              <a:gd name="connsiteX3" fmla="*/ 0 w 685800"/>
              <a:gd name="connsiteY3" fmla="*/ 0 h 533400"/>
              <a:gd name="connsiteX4" fmla="*/ 0 w 685800"/>
              <a:gd name="connsiteY4" fmla="*/ 533400 h 533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533400">
                <a:moveTo>
                  <a:pt x="0" y="533400"/>
                </a:moveTo>
                <a:lnTo>
                  <a:pt x="685800" y="533400"/>
                </a:lnTo>
                <a:lnTo>
                  <a:pt x="685800" y="0"/>
                </a:lnTo>
                <a:lnTo>
                  <a:pt x="0" y="0"/>
                </a:lnTo>
                <a:lnTo>
                  <a:pt x="0" y="53340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81200" y="685800"/>
            <a:ext cx="685800" cy="457200"/>
          </a:xfrm>
          <a:custGeom>
            <a:avLst/>
            <a:gdLst>
              <a:gd name="connsiteX0" fmla="*/ 0 w 685800"/>
              <a:gd name="connsiteY0" fmla="*/ 457200 h 457200"/>
              <a:gd name="connsiteX1" fmla="*/ 685800 w 685800"/>
              <a:gd name="connsiteY1" fmla="*/ 457200 h 457200"/>
              <a:gd name="connsiteX2" fmla="*/ 685800 w 685800"/>
              <a:gd name="connsiteY2" fmla="*/ 0 h 457200"/>
              <a:gd name="connsiteX3" fmla="*/ 0 w 685800"/>
              <a:gd name="connsiteY3" fmla="*/ 0 h 457200"/>
              <a:gd name="connsiteX4" fmla="*/ 0 w 685800"/>
              <a:gd name="connsiteY4" fmla="*/ 457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457200">
                <a:moveTo>
                  <a:pt x="0" y="457200"/>
                </a:moveTo>
                <a:lnTo>
                  <a:pt x="685800" y="457200"/>
                </a:lnTo>
                <a:lnTo>
                  <a:pt x="685800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" y="673100"/>
            <a:ext cx="8572500" cy="5524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565900" y="1358900"/>
            <a:ext cx="18034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5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Longitudinal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Fissure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4914900"/>
            <a:ext cx="4025900" cy="165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                <a:tab pos="838200" algn="l"/>
              </a:tabLst>
            </a:pPr>
            <a:r>
              <a:rPr lang="en-US" altLang="zh-CN" sz="15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Sylvian/Lateral</a:t>
            </a:r>
          </a:p>
          <a:p>
            <a:pPr>
              <a:lnSpc>
                <a:spcPts val="1900"/>
              </a:lnSpc>
              <a:tabLst>
                <a:tab pos="838200" algn="l"/>
              </a:tabLst>
            </a:pPr>
            <a:r>
              <a:rPr lang="en-US" altLang="zh-CN" sz="15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Fissure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>
                <a:tab pos="838200" algn="l"/>
              </a:tabLst>
            </a:pPr>
            <a:r>
              <a:rPr lang="en-US" altLang="zh-CN" dirty="0" smtClean="0"/>
              <a:t>	</a:t>
            </a:r>
            <a:r>
              <a:rPr lang="en-US" altLang="zh-CN" sz="996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http://www.bioon.com/book/biology/whole/image/1/1-8.tif.jpg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626100" y="5575300"/>
            <a:ext cx="34163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                <a:tab pos="787400" algn="l"/>
              </a:tabLst>
            </a:pPr>
            <a:r>
              <a:rPr lang="en-US" altLang="zh-CN" dirty="0" smtClean="0"/>
              <a:t>	</a:t>
            </a:r>
            <a:r>
              <a:rPr lang="en-US" altLang="zh-CN" sz="15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Transverse</a:t>
            </a:r>
            <a:r>
              <a:rPr lang="en-US" altLang="zh-CN" sz="15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Fissure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787400" algn="l"/>
              </a:tabLst>
            </a:pPr>
            <a:r>
              <a:rPr lang="en-US" altLang="zh-CN" sz="996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http://www.dalbsoutss.eq.edu.au/Sheepbrains_Me/human_brain.gif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241300"/>
            <a:ext cx="25654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1295400" algn="l"/>
              </a:tabLst>
            </a:pPr>
            <a:r>
              <a:rPr lang="en-US" altLang="zh-CN" sz="2004" u="sng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Specific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u="sng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Sulci/Fissures: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1295400" algn="l"/>
              </a:tabLst>
            </a:pPr>
            <a:r>
              <a:rPr lang="en-US" altLang="zh-CN" dirty="0" smtClean="0"/>
              <a:t>	</a:t>
            </a:r>
            <a:r>
              <a:rPr lang="en-US" altLang="zh-CN" sz="15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Sulcus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0200"/>
            <a:ext cx="8699500" cy="6527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76300" y="1384300"/>
            <a:ext cx="2362200" cy="2387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							</a:tabLst>
            </a:pPr>
            <a:r>
              <a:rPr lang="en-US" altLang="zh-CN" sz="244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Frontal</a:t>
            </a:r>
          </a:p>
          <a:p>
            <a:pPr>
              <a:lnSpc>
                <a:spcPts val="4700"/>
              </a:lnSpc>
              <a:tabLst>
							</a:tabLst>
            </a:pPr>
            <a:r>
              <a:rPr lang="en-US" altLang="zh-CN" sz="244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Parietal</a:t>
            </a:r>
          </a:p>
          <a:p>
            <a:pPr>
              <a:lnSpc>
                <a:spcPts val="4700"/>
              </a:lnSpc>
              <a:tabLst>
							</a:tabLst>
            </a:pPr>
            <a:r>
              <a:rPr lang="en-US" altLang="zh-CN" sz="244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Occipital</a:t>
            </a:r>
          </a:p>
          <a:p>
            <a:pPr>
              <a:lnSpc>
                <a:spcPts val="4700"/>
              </a:lnSpc>
              <a:tabLst>
							</a:tabLst>
            </a:pPr>
            <a:r>
              <a:rPr lang="en-US" altLang="zh-CN" sz="244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Temporal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5638800"/>
            <a:ext cx="8039100" cy="76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                <a:tab pos="4191000" algn="l"/>
              </a:tabLst>
            </a:pPr>
            <a:r>
              <a:rPr lang="en-US" altLang="zh-CN" dirty="0" smtClean="0"/>
              <a:t>	</a:t>
            </a:r>
            <a:r>
              <a:rPr lang="en-US" altLang="zh-CN" sz="996" u="sng" dirty="0" smtClean="0">
                <a:solidFill>
                  <a:srgbClr val="ff8119"/>
                </a:solidFill>
                <a:latin typeface="Times New Roman" pitchFamily="18" charset="0"/>
                <a:cs typeface="Times New Roman" pitchFamily="18" charset="0"/>
              </a:rPr>
              <a:t>http://www.bioon.com/book/biology/whole/image/1/1-8.tif.jpg</a:t>
            </a:r>
          </a:p>
          <a:p>
            <a:pPr>
              <a:lnSpc>
                <a:spcPts val="2700"/>
              </a:lnSpc>
              <a:tabLst>
                <a:tab pos="4191000" algn="l"/>
              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Note: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Occasionally,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Insula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considered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fifth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lobe.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located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deep</a:t>
            </a:r>
          </a:p>
          <a:p>
            <a:pPr>
              <a:lnSpc>
                <a:spcPts val="2100"/>
              </a:lnSpc>
              <a:tabLst>
                <a:tab pos="4191000" algn="l"/>
              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Temporal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Lobe.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3029" y="3613150"/>
            <a:ext cx="322770" cy="1173099"/>
          </a:xfrm>
          <a:custGeom>
            <a:avLst/>
            <a:gdLst>
              <a:gd name="connsiteX0" fmla="*/ 316420 w 322770"/>
              <a:gd name="connsiteY0" fmla="*/ 6350 h 1173099"/>
              <a:gd name="connsiteX1" fmla="*/ 307022 w 322770"/>
              <a:gd name="connsiteY1" fmla="*/ 36448 h 1173099"/>
              <a:gd name="connsiteX2" fmla="*/ 276796 w 322770"/>
              <a:gd name="connsiteY2" fmla="*/ 57150 h 1173099"/>
              <a:gd name="connsiteX3" fmla="*/ 216471 w 322770"/>
              <a:gd name="connsiteY3" fmla="*/ 206375 h 1173099"/>
              <a:gd name="connsiteX4" fmla="*/ 276796 w 322770"/>
              <a:gd name="connsiteY4" fmla="*/ 347598 h 1173099"/>
              <a:gd name="connsiteX5" fmla="*/ 297497 w 322770"/>
              <a:gd name="connsiteY5" fmla="*/ 377825 h 1173099"/>
              <a:gd name="connsiteX6" fmla="*/ 297497 w 322770"/>
              <a:gd name="connsiteY6" fmla="*/ 527050 h 1173099"/>
              <a:gd name="connsiteX7" fmla="*/ 237172 w 322770"/>
              <a:gd name="connsiteY7" fmla="*/ 617473 h 1173099"/>
              <a:gd name="connsiteX8" fmla="*/ 127571 w 322770"/>
              <a:gd name="connsiteY8" fmla="*/ 806450 h 1173099"/>
              <a:gd name="connsiteX9" fmla="*/ 76771 w 322770"/>
              <a:gd name="connsiteY9" fmla="*/ 936625 h 1173099"/>
              <a:gd name="connsiteX10" fmla="*/ 27622 w 322770"/>
              <a:gd name="connsiteY10" fmla="*/ 1106424 h 1173099"/>
              <a:gd name="connsiteX11" fmla="*/ 16446 w 322770"/>
              <a:gd name="connsiteY11" fmla="*/ 1136650 h 1173099"/>
              <a:gd name="connsiteX12" fmla="*/ 6921 w 322770"/>
              <a:gd name="connsiteY12" fmla="*/ 1166749 h 1173099"/>
              <a:gd name="connsiteX13" fmla="*/ 67246 w 322770"/>
              <a:gd name="connsiteY13" fmla="*/ 1157224 h 11730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322770" h="1173099">
                <a:moveTo>
                  <a:pt x="316420" y="6350"/>
                </a:moveTo>
                <a:cubicBezTo>
                  <a:pt x="313372" y="15875"/>
                  <a:pt x="313372" y="26923"/>
                  <a:pt x="307022" y="36448"/>
                </a:cubicBezTo>
                <a:cubicBezTo>
                  <a:pt x="299021" y="45973"/>
                  <a:pt x="281622" y="45973"/>
                  <a:pt x="276796" y="57150"/>
                </a:cubicBezTo>
                <a:cubicBezTo>
                  <a:pt x="246697" y="103123"/>
                  <a:pt x="249872" y="158750"/>
                  <a:pt x="216471" y="206375"/>
                </a:cubicBezTo>
                <a:cubicBezTo>
                  <a:pt x="232346" y="265048"/>
                  <a:pt x="240347" y="292100"/>
                  <a:pt x="276796" y="347598"/>
                </a:cubicBezTo>
                <a:cubicBezTo>
                  <a:pt x="283146" y="357123"/>
                  <a:pt x="297497" y="377825"/>
                  <a:pt x="297497" y="377825"/>
                </a:cubicBezTo>
                <a:cubicBezTo>
                  <a:pt x="314896" y="433323"/>
                  <a:pt x="321246" y="436498"/>
                  <a:pt x="297497" y="527050"/>
                </a:cubicBezTo>
                <a:cubicBezTo>
                  <a:pt x="289496" y="552450"/>
                  <a:pt x="251396" y="588898"/>
                  <a:pt x="237172" y="617473"/>
                </a:cubicBezTo>
                <a:cubicBezTo>
                  <a:pt x="203771" y="679450"/>
                  <a:pt x="165671" y="747648"/>
                  <a:pt x="127571" y="806450"/>
                </a:cubicBezTo>
                <a:cubicBezTo>
                  <a:pt x="113347" y="857250"/>
                  <a:pt x="100647" y="887348"/>
                  <a:pt x="76771" y="936625"/>
                </a:cubicBezTo>
                <a:cubicBezTo>
                  <a:pt x="51371" y="985773"/>
                  <a:pt x="45021" y="1052449"/>
                  <a:pt x="27622" y="1106424"/>
                </a:cubicBezTo>
                <a:cubicBezTo>
                  <a:pt x="22796" y="1115949"/>
                  <a:pt x="19621" y="1125474"/>
                  <a:pt x="16446" y="1136650"/>
                </a:cubicBezTo>
                <a:cubicBezTo>
                  <a:pt x="13271" y="1146175"/>
                  <a:pt x="-4127" y="1162050"/>
                  <a:pt x="6921" y="1166749"/>
                </a:cubicBezTo>
                <a:cubicBezTo>
                  <a:pt x="24447" y="1173099"/>
                  <a:pt x="67246" y="1157224"/>
                  <a:pt x="67246" y="1157224"/>
                </a:cubicBez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5300"/>
            <a:ext cx="8864600" cy="6362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19100" y="1422400"/>
            <a:ext cx="1270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90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1282700"/>
            <a:ext cx="77470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Frontal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Lobe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brain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located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deep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Frontal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Bone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skull.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6007100"/>
            <a:ext cx="24130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(Investigation: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Phineas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Gage)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2590800"/>
            <a:ext cx="8369300" cy="261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                <a:tab pos="838200" algn="l"/>
              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plays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integral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role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following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functions/actions: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>
                <a:tab pos="838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Memory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838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Emotions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8382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Decision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Making/Reasoning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838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Personality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762500" y="6667500"/>
            <a:ext cx="4064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Modified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6" u="sng" dirty="0" smtClean="0">
                <a:solidFill>
                  <a:srgbClr val="ff8119"/>
                </a:solidFill>
                <a:latin typeface="Times New Roman" pitchFamily="18" charset="0"/>
                <a:cs typeface="Times New Roman" pitchFamily="18" charset="0"/>
              </a:rPr>
              <a:t>http://www.bioon.com/book/biology/whole/image/1/1-8.tif.jpg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"/>
            <a:ext cx="8128000" cy="65151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47700" y="1536700"/>
            <a:ext cx="7556500" cy="419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266700" algn="l"/>
              </a:tabLst>
            </a:pPr>
            <a:r>
              <a:rPr lang="en-US" altLang="zh-CN" sz="190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Responsible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for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initiation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execution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of</a:t>
            </a:r>
          </a:p>
          <a:p>
            <a:pPr>
              <a:lnSpc>
                <a:spcPts val="26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voluntary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movement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  <a:p>
            <a:pPr>
              <a:lnSpc>
                <a:spcPts val="3000"/>
              </a:lnSpc>
              <a:tabLst>
                <a:tab pos="266700" algn="l"/>
              </a:tabLst>
            </a:pPr>
            <a:r>
              <a:rPr lang="en-US" altLang="zh-CN" sz="190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Also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contains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Broca’s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area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speech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</a:p>
          <a:p>
            <a:pPr>
              <a:lnSpc>
                <a:spcPts val="26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dominnat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hemisphere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(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i.e.,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left</a:t>
            </a:r>
          </a:p>
          <a:p>
            <a:pPr>
              <a:lnSpc>
                <a:spcPts val="26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hemisphere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most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people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)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  <a:p>
            <a:pPr>
              <a:lnSpc>
                <a:spcPts val="3700"/>
              </a:lnSpc>
              <a:tabLst>
                <a:tab pos="266700" algn="l"/>
              </a:tabLst>
            </a:pPr>
            <a:r>
              <a:rPr lang="en-US" altLang="zh-CN" sz="190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Lesion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can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cause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</a:t>
            </a:r>
          </a:p>
          <a:p>
            <a:pPr>
              <a:lnSpc>
                <a:spcPts val="3700"/>
              </a:lnSpc>
              <a:tabLst>
                <a:tab pos="266700" algn="l"/>
              </a:tabLst>
            </a:pP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(1)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paralysis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opposite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side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body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,</a:t>
            </a:r>
          </a:p>
          <a:p>
            <a:pPr>
              <a:lnSpc>
                <a:spcPts val="3700"/>
              </a:lnSpc>
              <a:tabLst>
                <a:tab pos="266700" algn="l"/>
              </a:tabLst>
            </a:pP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(2)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aphasia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(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loss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ability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speak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)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lesion</a:t>
            </a:r>
          </a:p>
          <a:p>
            <a:pPr>
              <a:lnSpc>
                <a:spcPts val="33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involves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Broca’s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area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dominant</a:t>
            </a:r>
          </a:p>
          <a:p>
            <a:pPr>
              <a:lnSpc>
                <a:spcPts val="33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hemisphere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775700" y="6578600"/>
            <a:ext cx="1397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"/>
            <a:ext cx="8128000" cy="6680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47700" y="3467100"/>
            <a:ext cx="1016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632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3327400"/>
            <a:ext cx="72517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Orbitofrontal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Cortex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–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Site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Frontal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Lobotomies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901700"/>
            <a:ext cx="7772400" cy="224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(Precentral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Gyrus)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Cortical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site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involved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controlling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body.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Broca’s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facial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neurons,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speech,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language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comprehension.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Located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Left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Frontal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Lobe.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Broca’s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Aphasia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Results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ability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comprehend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speech,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but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decreased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ability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(or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inability)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speak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words.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6019800"/>
            <a:ext cx="79502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Olfactory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Bulb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Cranial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I,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Responsible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sensation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Smell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31900" y="4076700"/>
            <a:ext cx="2870200" cy="149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457200" algn="l"/>
              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Desired Effects:</a:t>
            </a:r>
          </a:p>
          <a:p>
            <a:pPr>
              <a:lnSpc>
                <a:spcPts val="24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Diminished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Rage</a:t>
            </a:r>
          </a:p>
          <a:p>
            <a:pPr>
              <a:lnSpc>
                <a:spcPts val="24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Decreased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Aggression</a:t>
            </a:r>
          </a:p>
          <a:p>
            <a:pPr>
              <a:lnSpc>
                <a:spcPts val="24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Emotional</a:t>
            </a:r>
          </a:p>
          <a:p>
            <a:pPr>
              <a:lnSpc>
                <a:spcPts val="24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Responses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432300" y="4000500"/>
            <a:ext cx="4089400" cy="149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Possible Side Effects: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Epilepsy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Emotional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Responses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Perseveration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(Uncontrolled,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repetitive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actions,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gestures,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words)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673100"/>
            <a:ext cx="7150100" cy="5524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85800" y="406400"/>
            <a:ext cx="2667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402" dirty="0" smtClean="0">
                <a:solidFill>
                  <a:srgbClr val="f9f9f9"/>
                </a:solidFill>
                <a:latin typeface="Wingdings 2" pitchFamily="18" charset="0"/>
                <a:cs typeface="Wingdings 2" pitchFamily="18" charset="0"/>
              </a:rPr>
              <a:t>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92200" y="254000"/>
            <a:ext cx="55880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>
							</a:tabLst>
            </a:pPr>
            <a:r>
              <a:rPr lang="en-US" altLang="zh-CN" sz="3698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Functions</a:t>
            </a:r>
            <a:r>
              <a:rPr lang="en-US" altLang="zh-CN" sz="36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98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of</a:t>
            </a:r>
            <a:r>
              <a:rPr lang="en-US" altLang="zh-CN" sz="36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98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The</a:t>
            </a:r>
            <a:r>
              <a:rPr lang="en-US" altLang="zh-CN" sz="36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98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Cerebral</a:t>
            </a:r>
          </a:p>
          <a:p>
            <a:pPr>
              <a:lnSpc>
                <a:spcPts val="3500"/>
              </a:lnSpc>
              <a:tabLst>
							</a:tabLst>
            </a:pPr>
            <a:r>
              <a:rPr lang="en-US" altLang="zh-CN" sz="36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Hemisphere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4559300"/>
            <a:ext cx="190500" cy="101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692" dirty="0" smtClean="0">
                <a:solidFill>
                  <a:srgbClr val="f9f9f9"/>
                </a:solidFill>
                <a:latin typeface="Wingdings 2" pitchFamily="18" charset="0"/>
                <a:cs typeface="Wingdings 2" pitchFamily="18" charset="0"/>
              </a:rPr>
              <a:t>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692" dirty="0" smtClean="0">
                <a:solidFill>
                  <a:srgbClr val="f9f9f9"/>
                </a:solidFill>
                <a:latin typeface="Wingdings 2" pitchFamily="18" charset="0"/>
                <a:cs typeface="Wingdings 2" pitchFamily="18" charset="0"/>
              </a:rPr>
              <a:t>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692" dirty="0" smtClean="0">
                <a:solidFill>
                  <a:srgbClr val="f9f9f9"/>
                </a:solidFill>
                <a:latin typeface="Wingdings 2" pitchFamily="18" charset="0"/>
                <a:cs typeface="Wingdings 2" pitchFamily="18" charset="0"/>
              </a:rPr>
              <a:t>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92200" y="4445000"/>
            <a:ext cx="2730500" cy="1181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604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Dr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Fawzia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AlRouq</a:t>
            </a:r>
          </a:p>
          <a:p>
            <a:pPr>
              <a:lnSpc>
                <a:spcPts val="3100"/>
              </a:lnSpc>
              <a:tabLst>
							</a:tabLst>
            </a:pPr>
            <a:r>
              <a:rPr lang="en-US" altLang="zh-CN" sz="2604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Medical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college</a:t>
            </a:r>
          </a:p>
          <a:p>
            <a:pPr>
              <a:lnSpc>
                <a:spcPts val="3100"/>
              </a:lnSpc>
              <a:tabLst>
							</a:tabLst>
            </a:pPr>
            <a:r>
              <a:rPr lang="en-US" altLang="zh-CN" sz="2606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KSU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38851" y="1117838"/>
            <a:ext cx="2381250" cy="3671586"/>
          </a:xfrm>
          <a:custGeom>
            <a:avLst/>
            <a:gdLst>
              <a:gd name="connsiteX0" fmla="*/ 1379474 w 2381250"/>
              <a:gd name="connsiteY0" fmla="*/ 123586 h 3671586"/>
              <a:gd name="connsiteX1" fmla="*/ 1338199 w 2381250"/>
              <a:gd name="connsiteY1" fmla="*/ 168036 h 3671586"/>
              <a:gd name="connsiteX2" fmla="*/ 1331849 w 2381250"/>
              <a:gd name="connsiteY2" fmla="*/ 204612 h 3671586"/>
              <a:gd name="connsiteX3" fmla="*/ 1301750 w 2381250"/>
              <a:gd name="connsiteY3" fmla="*/ 231536 h 3671586"/>
              <a:gd name="connsiteX4" fmla="*/ 1242949 w 2381250"/>
              <a:gd name="connsiteY4" fmla="*/ 242712 h 3671586"/>
              <a:gd name="connsiteX5" fmla="*/ 1114425 w 2381250"/>
              <a:gd name="connsiteY5" fmla="*/ 342661 h 3671586"/>
              <a:gd name="connsiteX6" fmla="*/ 1084199 w 2381250"/>
              <a:gd name="connsiteY6" fmla="*/ 380761 h 3671586"/>
              <a:gd name="connsiteX7" fmla="*/ 1060450 w 2381250"/>
              <a:gd name="connsiteY7" fmla="*/ 420512 h 3671586"/>
              <a:gd name="connsiteX8" fmla="*/ 1017523 w 2381250"/>
              <a:gd name="connsiteY8" fmla="*/ 456961 h 3671586"/>
              <a:gd name="connsiteX9" fmla="*/ 946150 w 2381250"/>
              <a:gd name="connsiteY9" fmla="*/ 509412 h 3671586"/>
              <a:gd name="connsiteX10" fmla="*/ 922273 w 2381250"/>
              <a:gd name="connsiteY10" fmla="*/ 580786 h 3671586"/>
              <a:gd name="connsiteX11" fmla="*/ 900048 w 2381250"/>
              <a:gd name="connsiteY11" fmla="*/ 634761 h 3671586"/>
              <a:gd name="connsiteX12" fmla="*/ 893698 w 2381250"/>
              <a:gd name="connsiteY12" fmla="*/ 661812 h 3671586"/>
              <a:gd name="connsiteX13" fmla="*/ 842898 w 2381250"/>
              <a:gd name="connsiteY13" fmla="*/ 704611 h 3671586"/>
              <a:gd name="connsiteX14" fmla="*/ 747648 w 2381250"/>
              <a:gd name="connsiteY14" fmla="*/ 742711 h 3671586"/>
              <a:gd name="connsiteX15" fmla="*/ 638175 w 2381250"/>
              <a:gd name="connsiteY15" fmla="*/ 796686 h 3671586"/>
              <a:gd name="connsiteX16" fmla="*/ 584200 w 2381250"/>
              <a:gd name="connsiteY16" fmla="*/ 844311 h 3671586"/>
              <a:gd name="connsiteX17" fmla="*/ 571500 w 2381250"/>
              <a:gd name="connsiteY17" fmla="*/ 866536 h 3671586"/>
              <a:gd name="connsiteX18" fmla="*/ 565150 w 2381250"/>
              <a:gd name="connsiteY18" fmla="*/ 872886 h 3671586"/>
              <a:gd name="connsiteX19" fmla="*/ 552450 w 2381250"/>
              <a:gd name="connsiteY19" fmla="*/ 890412 h 3671586"/>
              <a:gd name="connsiteX20" fmla="*/ 560323 w 2381250"/>
              <a:gd name="connsiteY20" fmla="*/ 901461 h 3671586"/>
              <a:gd name="connsiteX21" fmla="*/ 552450 w 2381250"/>
              <a:gd name="connsiteY21" fmla="*/ 904636 h 3671586"/>
              <a:gd name="connsiteX22" fmla="*/ 552450 w 2381250"/>
              <a:gd name="connsiteY22" fmla="*/ 925337 h 3671586"/>
              <a:gd name="connsiteX23" fmla="*/ 550798 w 2381250"/>
              <a:gd name="connsiteY23" fmla="*/ 958611 h 3671586"/>
              <a:gd name="connsiteX24" fmla="*/ 536575 w 2381250"/>
              <a:gd name="connsiteY24" fmla="*/ 995187 h 3671586"/>
              <a:gd name="connsiteX25" fmla="*/ 531748 w 2381250"/>
              <a:gd name="connsiteY25" fmla="*/ 1106312 h 3671586"/>
              <a:gd name="connsiteX26" fmla="*/ 469900 w 2381250"/>
              <a:gd name="connsiteY26" fmla="*/ 1252362 h 3671586"/>
              <a:gd name="connsiteX27" fmla="*/ 457200 w 2381250"/>
              <a:gd name="connsiteY27" fmla="*/ 1291986 h 3671586"/>
              <a:gd name="connsiteX28" fmla="*/ 457200 w 2381250"/>
              <a:gd name="connsiteY28" fmla="*/ 1319037 h 3671586"/>
              <a:gd name="connsiteX29" fmla="*/ 452373 w 2381250"/>
              <a:gd name="connsiteY29" fmla="*/ 1328562 h 3671586"/>
              <a:gd name="connsiteX30" fmla="*/ 441325 w 2381250"/>
              <a:gd name="connsiteY30" fmla="*/ 1368186 h 3671586"/>
              <a:gd name="connsiteX31" fmla="*/ 393700 w 2381250"/>
              <a:gd name="connsiteY31" fmla="*/ 1496837 h 3671586"/>
              <a:gd name="connsiteX32" fmla="*/ 401573 w 2381250"/>
              <a:gd name="connsiteY32" fmla="*/ 1622186 h 3671586"/>
              <a:gd name="connsiteX33" fmla="*/ 412750 w 2381250"/>
              <a:gd name="connsiteY33" fmla="*/ 1642760 h 3671586"/>
              <a:gd name="connsiteX34" fmla="*/ 412750 w 2381250"/>
              <a:gd name="connsiteY34" fmla="*/ 1653936 h 3671586"/>
              <a:gd name="connsiteX35" fmla="*/ 441325 w 2381250"/>
              <a:gd name="connsiteY35" fmla="*/ 1696735 h 3671586"/>
              <a:gd name="connsiteX36" fmla="*/ 438150 w 2381250"/>
              <a:gd name="connsiteY36" fmla="*/ 1718960 h 3671586"/>
              <a:gd name="connsiteX37" fmla="*/ 436498 w 2381250"/>
              <a:gd name="connsiteY37" fmla="*/ 1749186 h 3671586"/>
              <a:gd name="connsiteX38" fmla="*/ 411098 w 2381250"/>
              <a:gd name="connsiteY38" fmla="*/ 1791985 h 3671586"/>
              <a:gd name="connsiteX39" fmla="*/ 320675 w 2381250"/>
              <a:gd name="connsiteY39" fmla="*/ 1873011 h 3671586"/>
              <a:gd name="connsiteX40" fmla="*/ 261873 w 2381250"/>
              <a:gd name="connsiteY40" fmla="*/ 1912635 h 3671586"/>
              <a:gd name="connsiteX41" fmla="*/ 241300 w 2381250"/>
              <a:gd name="connsiteY41" fmla="*/ 1942861 h 3671586"/>
              <a:gd name="connsiteX42" fmla="*/ 201548 w 2381250"/>
              <a:gd name="connsiteY42" fmla="*/ 1961911 h 3671586"/>
              <a:gd name="connsiteX43" fmla="*/ 165100 w 2381250"/>
              <a:gd name="connsiteY43" fmla="*/ 2033285 h 3671586"/>
              <a:gd name="connsiteX44" fmla="*/ 147573 w 2381250"/>
              <a:gd name="connsiteY44" fmla="*/ 2106310 h 3671586"/>
              <a:gd name="connsiteX45" fmla="*/ 131698 w 2381250"/>
              <a:gd name="connsiteY45" fmla="*/ 2142886 h 3671586"/>
              <a:gd name="connsiteX46" fmla="*/ 80898 w 2381250"/>
              <a:gd name="connsiteY46" fmla="*/ 2219086 h 3671586"/>
              <a:gd name="connsiteX47" fmla="*/ 47625 w 2381250"/>
              <a:gd name="connsiteY47" fmla="*/ 2295286 h 3671586"/>
              <a:gd name="connsiteX48" fmla="*/ 0 w 2381250"/>
              <a:gd name="connsiteY48" fmla="*/ 2425461 h 3671586"/>
              <a:gd name="connsiteX49" fmla="*/ 57150 w 2381250"/>
              <a:gd name="connsiteY49" fmla="*/ 2685811 h 3671586"/>
              <a:gd name="connsiteX50" fmla="*/ 146050 w 2381250"/>
              <a:gd name="connsiteY50" fmla="*/ 2792238 h 3671586"/>
              <a:gd name="connsiteX51" fmla="*/ 214248 w 2381250"/>
              <a:gd name="connsiteY51" fmla="*/ 3054111 h 3671586"/>
              <a:gd name="connsiteX52" fmla="*/ 222250 w 2381250"/>
              <a:gd name="connsiteY52" fmla="*/ 3177936 h 3671586"/>
              <a:gd name="connsiteX53" fmla="*/ 319023 w 2381250"/>
              <a:gd name="connsiteY53" fmla="*/ 3473212 h 3671586"/>
              <a:gd name="connsiteX54" fmla="*/ 374650 w 2381250"/>
              <a:gd name="connsiteY54" fmla="*/ 3544586 h 3671586"/>
              <a:gd name="connsiteX55" fmla="*/ 546100 w 2381250"/>
              <a:gd name="connsiteY55" fmla="*/ 3671586 h 3671586"/>
              <a:gd name="connsiteX56" fmla="*/ 1011173 w 2381250"/>
              <a:gd name="connsiteY56" fmla="*/ 3543062 h 3671586"/>
              <a:gd name="connsiteX57" fmla="*/ 1084199 w 2381250"/>
              <a:gd name="connsiteY57" fmla="*/ 3466862 h 3671586"/>
              <a:gd name="connsiteX58" fmla="*/ 1119124 w 2381250"/>
              <a:gd name="connsiteY58" fmla="*/ 3233435 h 3671586"/>
              <a:gd name="connsiteX59" fmla="*/ 1127125 w 2381250"/>
              <a:gd name="connsiteY59" fmla="*/ 3223910 h 3671586"/>
              <a:gd name="connsiteX60" fmla="*/ 1098550 w 2381250"/>
              <a:gd name="connsiteY60" fmla="*/ 2976260 h 3671586"/>
              <a:gd name="connsiteX61" fmla="*/ 993775 w 2381250"/>
              <a:gd name="connsiteY61" fmla="*/ 2904886 h 3671586"/>
              <a:gd name="connsiteX62" fmla="*/ 936625 w 2381250"/>
              <a:gd name="connsiteY62" fmla="*/ 2844561 h 3671586"/>
              <a:gd name="connsiteX63" fmla="*/ 876300 w 2381250"/>
              <a:gd name="connsiteY63" fmla="*/ 2723911 h 3671586"/>
              <a:gd name="connsiteX64" fmla="*/ 903223 w 2381250"/>
              <a:gd name="connsiteY64" fmla="*/ 2447686 h 3671586"/>
              <a:gd name="connsiteX65" fmla="*/ 990600 w 2381250"/>
              <a:gd name="connsiteY65" fmla="*/ 2315988 h 3671586"/>
              <a:gd name="connsiteX66" fmla="*/ 1009650 w 2381250"/>
              <a:gd name="connsiteY66" fmla="*/ 2215911 h 3671586"/>
              <a:gd name="connsiteX67" fmla="*/ 1052449 w 2381250"/>
              <a:gd name="connsiteY67" fmla="*/ 2120661 h 3671586"/>
              <a:gd name="connsiteX68" fmla="*/ 1114425 w 2381250"/>
              <a:gd name="connsiteY68" fmla="*/ 1995185 h 3671586"/>
              <a:gd name="connsiteX69" fmla="*/ 1201674 w 2381250"/>
              <a:gd name="connsiteY69" fmla="*/ 1903110 h 3671586"/>
              <a:gd name="connsiteX70" fmla="*/ 1250950 w 2381250"/>
              <a:gd name="connsiteY70" fmla="*/ 1803161 h 3671586"/>
              <a:gd name="connsiteX71" fmla="*/ 1250950 w 2381250"/>
              <a:gd name="connsiteY71" fmla="*/ 1803161 h 3671586"/>
              <a:gd name="connsiteX72" fmla="*/ 1362075 w 2381250"/>
              <a:gd name="connsiteY72" fmla="*/ 1642760 h 3671586"/>
              <a:gd name="connsiteX73" fmla="*/ 1419225 w 2381250"/>
              <a:gd name="connsiteY73" fmla="*/ 1449212 h 3671586"/>
              <a:gd name="connsiteX74" fmla="*/ 1490599 w 2381250"/>
              <a:gd name="connsiteY74" fmla="*/ 1303162 h 3671586"/>
              <a:gd name="connsiteX75" fmla="*/ 1528699 w 2381250"/>
              <a:gd name="connsiteY75" fmla="*/ 1238011 h 3671586"/>
              <a:gd name="connsiteX76" fmla="*/ 1571625 w 2381250"/>
              <a:gd name="connsiteY76" fmla="*/ 1203086 h 3671586"/>
              <a:gd name="connsiteX77" fmla="*/ 1762125 w 2381250"/>
              <a:gd name="connsiteY77" fmla="*/ 1122187 h 3671586"/>
              <a:gd name="connsiteX78" fmla="*/ 1812925 w 2381250"/>
              <a:gd name="connsiteY78" fmla="*/ 1119012 h 3671586"/>
              <a:gd name="connsiteX79" fmla="*/ 1950974 w 2381250"/>
              <a:gd name="connsiteY79" fmla="*/ 1114186 h 3671586"/>
              <a:gd name="connsiteX80" fmla="*/ 1976374 w 2381250"/>
              <a:gd name="connsiteY80" fmla="*/ 1082436 h 3671586"/>
              <a:gd name="connsiteX81" fmla="*/ 2009775 w 2381250"/>
              <a:gd name="connsiteY81" fmla="*/ 1076086 h 3671586"/>
              <a:gd name="connsiteX82" fmla="*/ 2111375 w 2381250"/>
              <a:gd name="connsiteY82" fmla="*/ 1031636 h 3671586"/>
              <a:gd name="connsiteX83" fmla="*/ 2189099 w 2381250"/>
              <a:gd name="connsiteY83" fmla="*/ 952261 h 3671586"/>
              <a:gd name="connsiteX84" fmla="*/ 2228850 w 2381250"/>
              <a:gd name="connsiteY84" fmla="*/ 918987 h 3671586"/>
              <a:gd name="connsiteX85" fmla="*/ 2333625 w 2381250"/>
              <a:gd name="connsiteY85" fmla="*/ 823737 h 3671586"/>
              <a:gd name="connsiteX86" fmla="*/ 2381250 w 2381250"/>
              <a:gd name="connsiteY86" fmla="*/ 811037 h 3671586"/>
              <a:gd name="connsiteX87" fmla="*/ 2366899 w 2381250"/>
              <a:gd name="connsiteY87" fmla="*/ 738012 h 3671586"/>
              <a:gd name="connsiteX88" fmla="*/ 2322449 w 2381250"/>
              <a:gd name="connsiteY88" fmla="*/ 642762 h 3671586"/>
              <a:gd name="connsiteX89" fmla="*/ 2193925 w 2381250"/>
              <a:gd name="connsiteY89" fmla="*/ 542686 h 3671586"/>
              <a:gd name="connsiteX90" fmla="*/ 2095500 w 2381250"/>
              <a:gd name="connsiteY90" fmla="*/ 490362 h 3671586"/>
              <a:gd name="connsiteX91" fmla="*/ 2047875 w 2381250"/>
              <a:gd name="connsiteY91" fmla="*/ 444261 h 3671586"/>
              <a:gd name="connsiteX92" fmla="*/ 2046224 w 2381250"/>
              <a:gd name="connsiteY92" fmla="*/ 391937 h 3671586"/>
              <a:gd name="connsiteX93" fmla="*/ 2065274 w 2381250"/>
              <a:gd name="connsiteY93" fmla="*/ 358536 h 3671586"/>
              <a:gd name="connsiteX94" fmla="*/ 2120900 w 2381250"/>
              <a:gd name="connsiteY94" fmla="*/ 312562 h 3671586"/>
              <a:gd name="connsiteX95" fmla="*/ 2190750 w 2381250"/>
              <a:gd name="connsiteY95" fmla="*/ 231536 h 3671586"/>
              <a:gd name="connsiteX96" fmla="*/ 2211324 w 2381250"/>
              <a:gd name="connsiteY96" fmla="*/ 172862 h 3671586"/>
              <a:gd name="connsiteX97" fmla="*/ 2228850 w 2381250"/>
              <a:gd name="connsiteY97" fmla="*/ 137937 h 3671586"/>
              <a:gd name="connsiteX98" fmla="*/ 2303399 w 2381250"/>
              <a:gd name="connsiteY98" fmla="*/ 37861 h 3671586"/>
              <a:gd name="connsiteX99" fmla="*/ 2233549 w 2381250"/>
              <a:gd name="connsiteY99" fmla="*/ 4587 h 3671586"/>
              <a:gd name="connsiteX100" fmla="*/ 2114550 w 2381250"/>
              <a:gd name="connsiteY100" fmla="*/ 1412 h 3671586"/>
              <a:gd name="connsiteX101" fmla="*/ 2041525 w 2381250"/>
              <a:gd name="connsiteY101" fmla="*/ 10937 h 3671586"/>
              <a:gd name="connsiteX102" fmla="*/ 1903349 w 2381250"/>
              <a:gd name="connsiteY102" fmla="*/ 44211 h 3671586"/>
              <a:gd name="connsiteX103" fmla="*/ 1790700 w 2381250"/>
              <a:gd name="connsiteY103" fmla="*/ 53736 h 3671586"/>
              <a:gd name="connsiteX104" fmla="*/ 1517650 w 2381250"/>
              <a:gd name="connsiteY104" fmla="*/ 68087 h 3671586"/>
              <a:gd name="connsiteX105" fmla="*/ 1422400 w 2381250"/>
              <a:gd name="connsiteY105" fmla="*/ 95011 h 3671586"/>
              <a:gd name="connsiteX106" fmla="*/ 1379474 w 2381250"/>
              <a:gd name="connsiteY106" fmla="*/ 123586 h 36715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</a:cxnLst>
            <a:rect l="l" t="t" r="r" b="b"/>
            <a:pathLst>
              <a:path w="2381250" h="3671586">
                <a:moveTo>
                  <a:pt x="1379474" y="123586"/>
                </a:moveTo>
                <a:cubicBezTo>
                  <a:pt x="1352550" y="141112"/>
                  <a:pt x="1365250" y="129936"/>
                  <a:pt x="1338199" y="168036"/>
                </a:cubicBezTo>
                <a:cubicBezTo>
                  <a:pt x="1328674" y="182387"/>
                  <a:pt x="1338199" y="193436"/>
                  <a:pt x="1331849" y="204612"/>
                </a:cubicBezTo>
                <a:cubicBezTo>
                  <a:pt x="1325499" y="215661"/>
                  <a:pt x="1315974" y="225186"/>
                  <a:pt x="1301750" y="231536"/>
                </a:cubicBezTo>
                <a:cubicBezTo>
                  <a:pt x="1290574" y="244236"/>
                  <a:pt x="1274699" y="223662"/>
                  <a:pt x="1242949" y="242712"/>
                </a:cubicBezTo>
                <a:cubicBezTo>
                  <a:pt x="1211199" y="261762"/>
                  <a:pt x="1141349" y="320436"/>
                  <a:pt x="1114425" y="342661"/>
                </a:cubicBezTo>
                <a:cubicBezTo>
                  <a:pt x="1109599" y="352186"/>
                  <a:pt x="1090549" y="372887"/>
                  <a:pt x="1084199" y="380761"/>
                </a:cubicBezTo>
                <a:cubicBezTo>
                  <a:pt x="1066800" y="396636"/>
                  <a:pt x="1060450" y="420512"/>
                  <a:pt x="1060450" y="420512"/>
                </a:cubicBezTo>
                <a:cubicBezTo>
                  <a:pt x="1046098" y="434736"/>
                  <a:pt x="1036573" y="441086"/>
                  <a:pt x="1017523" y="456961"/>
                </a:cubicBezTo>
                <a:cubicBezTo>
                  <a:pt x="998473" y="471312"/>
                  <a:pt x="962025" y="488711"/>
                  <a:pt x="946150" y="509412"/>
                </a:cubicBezTo>
                <a:cubicBezTo>
                  <a:pt x="912748" y="611012"/>
                  <a:pt x="969898" y="469661"/>
                  <a:pt x="922273" y="580786"/>
                </a:cubicBezTo>
                <a:cubicBezTo>
                  <a:pt x="908050" y="609361"/>
                  <a:pt x="928623" y="609361"/>
                  <a:pt x="900048" y="634761"/>
                </a:cubicBezTo>
                <a:cubicBezTo>
                  <a:pt x="903223" y="653811"/>
                  <a:pt x="903223" y="650636"/>
                  <a:pt x="893698" y="661812"/>
                </a:cubicBezTo>
                <a:cubicBezTo>
                  <a:pt x="884173" y="672861"/>
                  <a:pt x="866775" y="691911"/>
                  <a:pt x="842898" y="704611"/>
                </a:cubicBezTo>
                <a:cubicBezTo>
                  <a:pt x="819150" y="717311"/>
                  <a:pt x="782573" y="726836"/>
                  <a:pt x="747648" y="742711"/>
                </a:cubicBezTo>
                <a:cubicBezTo>
                  <a:pt x="690498" y="761761"/>
                  <a:pt x="693673" y="777636"/>
                  <a:pt x="638175" y="796686"/>
                </a:cubicBezTo>
                <a:cubicBezTo>
                  <a:pt x="612775" y="831611"/>
                  <a:pt x="619125" y="818911"/>
                  <a:pt x="584200" y="844311"/>
                </a:cubicBezTo>
                <a:cubicBezTo>
                  <a:pt x="565150" y="857011"/>
                  <a:pt x="574675" y="861837"/>
                  <a:pt x="571500" y="866536"/>
                </a:cubicBezTo>
                <a:cubicBezTo>
                  <a:pt x="568325" y="871362"/>
                  <a:pt x="568325" y="868187"/>
                  <a:pt x="565150" y="872886"/>
                </a:cubicBezTo>
                <a:cubicBezTo>
                  <a:pt x="557148" y="877712"/>
                  <a:pt x="553973" y="885586"/>
                  <a:pt x="552450" y="890412"/>
                </a:cubicBezTo>
                <a:cubicBezTo>
                  <a:pt x="550798" y="895111"/>
                  <a:pt x="560323" y="899937"/>
                  <a:pt x="560323" y="901461"/>
                </a:cubicBezTo>
                <a:cubicBezTo>
                  <a:pt x="557148" y="903112"/>
                  <a:pt x="553973" y="901461"/>
                  <a:pt x="552450" y="904636"/>
                </a:cubicBezTo>
                <a:cubicBezTo>
                  <a:pt x="550798" y="907811"/>
                  <a:pt x="552450" y="915812"/>
                  <a:pt x="552450" y="925337"/>
                </a:cubicBezTo>
                <a:cubicBezTo>
                  <a:pt x="547623" y="934862"/>
                  <a:pt x="557148" y="949086"/>
                  <a:pt x="550798" y="958611"/>
                </a:cubicBezTo>
                <a:cubicBezTo>
                  <a:pt x="542925" y="966612"/>
                  <a:pt x="541273" y="984011"/>
                  <a:pt x="536575" y="995187"/>
                </a:cubicBezTo>
                <a:cubicBezTo>
                  <a:pt x="517525" y="1023762"/>
                  <a:pt x="544448" y="1069736"/>
                  <a:pt x="531748" y="1106312"/>
                </a:cubicBezTo>
                <a:cubicBezTo>
                  <a:pt x="536575" y="1150762"/>
                  <a:pt x="482600" y="1220612"/>
                  <a:pt x="469900" y="1252362"/>
                </a:cubicBezTo>
                <a:cubicBezTo>
                  <a:pt x="457200" y="1284112"/>
                  <a:pt x="458723" y="1280937"/>
                  <a:pt x="457200" y="1291986"/>
                </a:cubicBezTo>
                <a:cubicBezTo>
                  <a:pt x="455548" y="1303162"/>
                  <a:pt x="457200" y="1312687"/>
                  <a:pt x="457200" y="1319037"/>
                </a:cubicBezTo>
                <a:cubicBezTo>
                  <a:pt x="457200" y="1325387"/>
                  <a:pt x="455548" y="1320561"/>
                  <a:pt x="452373" y="1328562"/>
                </a:cubicBezTo>
                <a:cubicBezTo>
                  <a:pt x="449198" y="1336436"/>
                  <a:pt x="450850" y="1339611"/>
                  <a:pt x="441325" y="1368186"/>
                </a:cubicBezTo>
                <a:cubicBezTo>
                  <a:pt x="431800" y="1396761"/>
                  <a:pt x="400050" y="1453911"/>
                  <a:pt x="393700" y="1496837"/>
                </a:cubicBezTo>
                <a:cubicBezTo>
                  <a:pt x="400050" y="1536461"/>
                  <a:pt x="387350" y="1584086"/>
                  <a:pt x="401573" y="1622186"/>
                </a:cubicBezTo>
                <a:cubicBezTo>
                  <a:pt x="404748" y="1633235"/>
                  <a:pt x="404748" y="1631711"/>
                  <a:pt x="412750" y="1642760"/>
                </a:cubicBezTo>
                <a:cubicBezTo>
                  <a:pt x="419100" y="1647586"/>
                  <a:pt x="407923" y="1644411"/>
                  <a:pt x="412750" y="1653936"/>
                </a:cubicBezTo>
                <a:cubicBezTo>
                  <a:pt x="417448" y="1663461"/>
                  <a:pt x="436498" y="1685686"/>
                  <a:pt x="441325" y="1696735"/>
                </a:cubicBezTo>
                <a:cubicBezTo>
                  <a:pt x="449198" y="1711086"/>
                  <a:pt x="438150" y="1711086"/>
                  <a:pt x="438150" y="1718960"/>
                </a:cubicBezTo>
                <a:cubicBezTo>
                  <a:pt x="438150" y="1726961"/>
                  <a:pt x="441325" y="1736486"/>
                  <a:pt x="436498" y="1749186"/>
                </a:cubicBezTo>
                <a:cubicBezTo>
                  <a:pt x="419100" y="1765061"/>
                  <a:pt x="411098" y="1791985"/>
                  <a:pt x="411098" y="1791985"/>
                </a:cubicBezTo>
                <a:cubicBezTo>
                  <a:pt x="376173" y="1845960"/>
                  <a:pt x="400050" y="1815861"/>
                  <a:pt x="320675" y="1873011"/>
                </a:cubicBezTo>
                <a:cubicBezTo>
                  <a:pt x="299973" y="1885711"/>
                  <a:pt x="261873" y="1912635"/>
                  <a:pt x="261873" y="1912635"/>
                </a:cubicBezTo>
                <a:cubicBezTo>
                  <a:pt x="254000" y="1922160"/>
                  <a:pt x="249173" y="1934860"/>
                  <a:pt x="241300" y="1942861"/>
                </a:cubicBezTo>
                <a:cubicBezTo>
                  <a:pt x="228600" y="1950735"/>
                  <a:pt x="211073" y="1950735"/>
                  <a:pt x="201548" y="1961911"/>
                </a:cubicBezTo>
                <a:cubicBezTo>
                  <a:pt x="187325" y="1976135"/>
                  <a:pt x="177800" y="2007885"/>
                  <a:pt x="165100" y="2033285"/>
                </a:cubicBezTo>
                <a:cubicBezTo>
                  <a:pt x="155575" y="2057161"/>
                  <a:pt x="152400" y="2088911"/>
                  <a:pt x="147573" y="2106310"/>
                </a:cubicBezTo>
                <a:cubicBezTo>
                  <a:pt x="150748" y="2115835"/>
                  <a:pt x="134873" y="2131710"/>
                  <a:pt x="131698" y="2142886"/>
                </a:cubicBezTo>
                <a:cubicBezTo>
                  <a:pt x="127000" y="2154063"/>
                  <a:pt x="93598" y="2209561"/>
                  <a:pt x="80898" y="2219086"/>
                </a:cubicBezTo>
                <a:cubicBezTo>
                  <a:pt x="61848" y="2266711"/>
                  <a:pt x="88900" y="2268363"/>
                  <a:pt x="47625" y="2295286"/>
                </a:cubicBezTo>
                <a:cubicBezTo>
                  <a:pt x="36448" y="2339736"/>
                  <a:pt x="12700" y="2381011"/>
                  <a:pt x="0" y="2425461"/>
                </a:cubicBezTo>
                <a:cubicBezTo>
                  <a:pt x="9525" y="2574686"/>
                  <a:pt x="4698" y="2573163"/>
                  <a:pt x="57150" y="2685811"/>
                </a:cubicBezTo>
                <a:cubicBezTo>
                  <a:pt x="136525" y="2749311"/>
                  <a:pt x="88900" y="2755661"/>
                  <a:pt x="146050" y="2792238"/>
                </a:cubicBezTo>
                <a:cubicBezTo>
                  <a:pt x="174625" y="2884185"/>
                  <a:pt x="195198" y="2958861"/>
                  <a:pt x="214248" y="3054111"/>
                </a:cubicBezTo>
                <a:cubicBezTo>
                  <a:pt x="217423" y="3100085"/>
                  <a:pt x="214248" y="3130311"/>
                  <a:pt x="222250" y="3177936"/>
                </a:cubicBezTo>
                <a:cubicBezTo>
                  <a:pt x="234950" y="3273187"/>
                  <a:pt x="285750" y="3379486"/>
                  <a:pt x="319023" y="3473212"/>
                </a:cubicBezTo>
                <a:cubicBezTo>
                  <a:pt x="330200" y="3504962"/>
                  <a:pt x="339725" y="3520837"/>
                  <a:pt x="374650" y="3544586"/>
                </a:cubicBezTo>
                <a:cubicBezTo>
                  <a:pt x="417448" y="3573161"/>
                  <a:pt x="495300" y="3652536"/>
                  <a:pt x="546100" y="3671586"/>
                </a:cubicBezTo>
                <a:cubicBezTo>
                  <a:pt x="739775" y="3655711"/>
                  <a:pt x="831850" y="3627136"/>
                  <a:pt x="1011173" y="3543062"/>
                </a:cubicBezTo>
                <a:cubicBezTo>
                  <a:pt x="1023873" y="3501787"/>
                  <a:pt x="1066800" y="3501787"/>
                  <a:pt x="1084199" y="3466862"/>
                </a:cubicBezTo>
                <a:cubicBezTo>
                  <a:pt x="1098550" y="3376311"/>
                  <a:pt x="1073150" y="3298587"/>
                  <a:pt x="1119124" y="3233435"/>
                </a:cubicBezTo>
                <a:cubicBezTo>
                  <a:pt x="1128649" y="3192160"/>
                  <a:pt x="1130300" y="3266837"/>
                  <a:pt x="1127125" y="3223910"/>
                </a:cubicBezTo>
                <a:cubicBezTo>
                  <a:pt x="1123950" y="3181111"/>
                  <a:pt x="1120775" y="3028711"/>
                  <a:pt x="1098550" y="2976260"/>
                </a:cubicBezTo>
                <a:cubicBezTo>
                  <a:pt x="1066800" y="2938160"/>
                  <a:pt x="1038225" y="2917586"/>
                  <a:pt x="993775" y="2904886"/>
                </a:cubicBezTo>
                <a:cubicBezTo>
                  <a:pt x="979423" y="2884185"/>
                  <a:pt x="947673" y="2863611"/>
                  <a:pt x="936625" y="2844561"/>
                </a:cubicBezTo>
                <a:cubicBezTo>
                  <a:pt x="915923" y="2811288"/>
                  <a:pt x="892175" y="2758836"/>
                  <a:pt x="876300" y="2723911"/>
                </a:cubicBezTo>
                <a:cubicBezTo>
                  <a:pt x="858773" y="2633488"/>
                  <a:pt x="850900" y="2523886"/>
                  <a:pt x="903223" y="2447686"/>
                </a:cubicBezTo>
                <a:cubicBezTo>
                  <a:pt x="919098" y="2379488"/>
                  <a:pt x="971550" y="2354088"/>
                  <a:pt x="990600" y="2315988"/>
                </a:cubicBezTo>
                <a:cubicBezTo>
                  <a:pt x="1007998" y="2277888"/>
                  <a:pt x="1000125" y="2247661"/>
                  <a:pt x="1009650" y="2215911"/>
                </a:cubicBezTo>
                <a:cubicBezTo>
                  <a:pt x="1020698" y="2182638"/>
                  <a:pt x="1052449" y="2120661"/>
                  <a:pt x="1052449" y="2120661"/>
                </a:cubicBezTo>
                <a:cubicBezTo>
                  <a:pt x="1068324" y="2069861"/>
                  <a:pt x="1084199" y="2038111"/>
                  <a:pt x="1114425" y="1995185"/>
                </a:cubicBezTo>
                <a:cubicBezTo>
                  <a:pt x="1130300" y="1944385"/>
                  <a:pt x="1147699" y="1918985"/>
                  <a:pt x="1201674" y="1903110"/>
                </a:cubicBezTo>
                <a:lnTo>
                  <a:pt x="1250950" y="1803161"/>
                </a:lnTo>
                <a:cubicBezTo>
                  <a:pt x="1250950" y="1803161"/>
                  <a:pt x="1250950" y="1803161"/>
                  <a:pt x="1250950" y="1803161"/>
                </a:cubicBezTo>
                <a:cubicBezTo>
                  <a:pt x="1271524" y="1744360"/>
                  <a:pt x="1298575" y="1661810"/>
                  <a:pt x="1362075" y="1642760"/>
                </a:cubicBezTo>
                <a:cubicBezTo>
                  <a:pt x="1392174" y="1585610"/>
                  <a:pt x="1398524" y="1506362"/>
                  <a:pt x="1419225" y="1449212"/>
                </a:cubicBezTo>
                <a:cubicBezTo>
                  <a:pt x="1439799" y="1392062"/>
                  <a:pt x="1471549" y="1338087"/>
                  <a:pt x="1490599" y="1303162"/>
                </a:cubicBezTo>
                <a:cubicBezTo>
                  <a:pt x="1496949" y="1276111"/>
                  <a:pt x="1506474" y="1255537"/>
                  <a:pt x="1528699" y="1238011"/>
                </a:cubicBezTo>
                <a:cubicBezTo>
                  <a:pt x="1544574" y="1223787"/>
                  <a:pt x="1571625" y="1203086"/>
                  <a:pt x="1571625" y="1203086"/>
                </a:cubicBezTo>
                <a:cubicBezTo>
                  <a:pt x="1633474" y="1160287"/>
                  <a:pt x="1689100" y="1144412"/>
                  <a:pt x="1762125" y="1122187"/>
                </a:cubicBezTo>
                <a:cubicBezTo>
                  <a:pt x="1801749" y="1104661"/>
                  <a:pt x="1754124" y="1133236"/>
                  <a:pt x="1812925" y="1119012"/>
                </a:cubicBezTo>
                <a:cubicBezTo>
                  <a:pt x="1844675" y="1117361"/>
                  <a:pt x="1924050" y="1120536"/>
                  <a:pt x="1950974" y="1114186"/>
                </a:cubicBezTo>
                <a:cubicBezTo>
                  <a:pt x="1978025" y="1107836"/>
                  <a:pt x="1966849" y="1088786"/>
                  <a:pt x="1976374" y="1082436"/>
                </a:cubicBezTo>
                <a:cubicBezTo>
                  <a:pt x="1985899" y="1076086"/>
                  <a:pt x="1987550" y="1084087"/>
                  <a:pt x="2009775" y="1076086"/>
                </a:cubicBezTo>
                <a:cubicBezTo>
                  <a:pt x="2032000" y="1068212"/>
                  <a:pt x="2081149" y="1052337"/>
                  <a:pt x="2111375" y="1031636"/>
                </a:cubicBezTo>
                <a:cubicBezTo>
                  <a:pt x="2143125" y="1014237"/>
                  <a:pt x="2168525" y="966612"/>
                  <a:pt x="2189099" y="952261"/>
                </a:cubicBezTo>
                <a:cubicBezTo>
                  <a:pt x="2208149" y="933211"/>
                  <a:pt x="2204974" y="941212"/>
                  <a:pt x="2228850" y="918987"/>
                </a:cubicBezTo>
                <a:cubicBezTo>
                  <a:pt x="2255774" y="874537"/>
                  <a:pt x="2300224" y="865012"/>
                  <a:pt x="2333625" y="823737"/>
                </a:cubicBezTo>
                <a:cubicBezTo>
                  <a:pt x="2354199" y="804687"/>
                  <a:pt x="2379599" y="822086"/>
                  <a:pt x="2381250" y="811037"/>
                </a:cubicBezTo>
                <a:cubicBezTo>
                  <a:pt x="2387600" y="796686"/>
                  <a:pt x="2376424" y="766587"/>
                  <a:pt x="2366899" y="738012"/>
                </a:cubicBezTo>
                <a:cubicBezTo>
                  <a:pt x="2359025" y="710961"/>
                  <a:pt x="2352675" y="669686"/>
                  <a:pt x="2322449" y="642762"/>
                </a:cubicBezTo>
                <a:cubicBezTo>
                  <a:pt x="2293874" y="609361"/>
                  <a:pt x="2232025" y="568086"/>
                  <a:pt x="2193925" y="542686"/>
                </a:cubicBezTo>
                <a:cubicBezTo>
                  <a:pt x="2159000" y="518937"/>
                  <a:pt x="2128774" y="510936"/>
                  <a:pt x="2095500" y="490362"/>
                </a:cubicBezTo>
                <a:cubicBezTo>
                  <a:pt x="2074799" y="474487"/>
                  <a:pt x="2043049" y="474487"/>
                  <a:pt x="2047875" y="444261"/>
                </a:cubicBezTo>
                <a:cubicBezTo>
                  <a:pt x="2039874" y="428386"/>
                  <a:pt x="2043049" y="406161"/>
                  <a:pt x="2046224" y="391937"/>
                </a:cubicBezTo>
                <a:cubicBezTo>
                  <a:pt x="2049399" y="377586"/>
                  <a:pt x="2052574" y="371236"/>
                  <a:pt x="2065274" y="358536"/>
                </a:cubicBezTo>
                <a:cubicBezTo>
                  <a:pt x="2077974" y="345836"/>
                  <a:pt x="2100199" y="333136"/>
                  <a:pt x="2120900" y="312562"/>
                </a:cubicBezTo>
                <a:cubicBezTo>
                  <a:pt x="2157349" y="287162"/>
                  <a:pt x="2170049" y="283987"/>
                  <a:pt x="2190750" y="231536"/>
                </a:cubicBezTo>
                <a:cubicBezTo>
                  <a:pt x="2197100" y="210962"/>
                  <a:pt x="2195449" y="187086"/>
                  <a:pt x="2211324" y="172862"/>
                </a:cubicBezTo>
                <a:cubicBezTo>
                  <a:pt x="2217674" y="164861"/>
                  <a:pt x="2217674" y="141112"/>
                  <a:pt x="2228850" y="137937"/>
                </a:cubicBezTo>
                <a:cubicBezTo>
                  <a:pt x="2243074" y="90312"/>
                  <a:pt x="2293874" y="87137"/>
                  <a:pt x="2303399" y="37861"/>
                </a:cubicBezTo>
                <a:cubicBezTo>
                  <a:pt x="2303399" y="12461"/>
                  <a:pt x="2266950" y="12461"/>
                  <a:pt x="2233549" y="4587"/>
                </a:cubicBezTo>
                <a:cubicBezTo>
                  <a:pt x="2201799" y="-1762"/>
                  <a:pt x="2146300" y="-238"/>
                  <a:pt x="2114550" y="1412"/>
                </a:cubicBezTo>
                <a:cubicBezTo>
                  <a:pt x="2081149" y="1412"/>
                  <a:pt x="2076450" y="4587"/>
                  <a:pt x="2041525" y="10937"/>
                </a:cubicBezTo>
                <a:cubicBezTo>
                  <a:pt x="2006600" y="17287"/>
                  <a:pt x="1944624" y="37861"/>
                  <a:pt x="1903349" y="44211"/>
                </a:cubicBezTo>
                <a:cubicBezTo>
                  <a:pt x="1862074" y="50561"/>
                  <a:pt x="1854200" y="50561"/>
                  <a:pt x="1790700" y="53736"/>
                </a:cubicBezTo>
                <a:cubicBezTo>
                  <a:pt x="1727200" y="56911"/>
                  <a:pt x="1579499" y="61737"/>
                  <a:pt x="1517650" y="68087"/>
                </a:cubicBezTo>
                <a:cubicBezTo>
                  <a:pt x="1455674" y="74437"/>
                  <a:pt x="1444625" y="85486"/>
                  <a:pt x="1422400" y="95011"/>
                </a:cubicBezTo>
                <a:cubicBezTo>
                  <a:pt x="1404874" y="106187"/>
                  <a:pt x="1306449" y="172862"/>
                  <a:pt x="1379474" y="123586"/>
                </a:cubicBezTo>
              </a:path>
            </a:pathLst>
          </a:custGeom>
          <a:solidFill>
            <a:srgbClr val="5758a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32501" y="1111488"/>
            <a:ext cx="2393950" cy="3684286"/>
          </a:xfrm>
          <a:custGeom>
            <a:avLst/>
            <a:gdLst>
              <a:gd name="connsiteX0" fmla="*/ 1385824 w 2393950"/>
              <a:gd name="connsiteY0" fmla="*/ 129936 h 3684286"/>
              <a:gd name="connsiteX1" fmla="*/ 1344549 w 2393950"/>
              <a:gd name="connsiteY1" fmla="*/ 174386 h 3684286"/>
              <a:gd name="connsiteX2" fmla="*/ 1338199 w 2393950"/>
              <a:gd name="connsiteY2" fmla="*/ 210962 h 3684286"/>
              <a:gd name="connsiteX3" fmla="*/ 1308100 w 2393950"/>
              <a:gd name="connsiteY3" fmla="*/ 237886 h 3684286"/>
              <a:gd name="connsiteX4" fmla="*/ 1249299 w 2393950"/>
              <a:gd name="connsiteY4" fmla="*/ 249062 h 3684286"/>
              <a:gd name="connsiteX5" fmla="*/ 1120775 w 2393950"/>
              <a:gd name="connsiteY5" fmla="*/ 349011 h 3684286"/>
              <a:gd name="connsiteX6" fmla="*/ 1090549 w 2393950"/>
              <a:gd name="connsiteY6" fmla="*/ 387111 h 3684286"/>
              <a:gd name="connsiteX7" fmla="*/ 1066800 w 2393950"/>
              <a:gd name="connsiteY7" fmla="*/ 426862 h 3684286"/>
              <a:gd name="connsiteX8" fmla="*/ 1023873 w 2393950"/>
              <a:gd name="connsiteY8" fmla="*/ 463311 h 3684286"/>
              <a:gd name="connsiteX9" fmla="*/ 952500 w 2393950"/>
              <a:gd name="connsiteY9" fmla="*/ 515762 h 3684286"/>
              <a:gd name="connsiteX10" fmla="*/ 928623 w 2393950"/>
              <a:gd name="connsiteY10" fmla="*/ 587136 h 3684286"/>
              <a:gd name="connsiteX11" fmla="*/ 906398 w 2393950"/>
              <a:gd name="connsiteY11" fmla="*/ 641111 h 3684286"/>
              <a:gd name="connsiteX12" fmla="*/ 900048 w 2393950"/>
              <a:gd name="connsiteY12" fmla="*/ 668162 h 3684286"/>
              <a:gd name="connsiteX13" fmla="*/ 849248 w 2393950"/>
              <a:gd name="connsiteY13" fmla="*/ 710961 h 3684286"/>
              <a:gd name="connsiteX14" fmla="*/ 753998 w 2393950"/>
              <a:gd name="connsiteY14" fmla="*/ 749061 h 3684286"/>
              <a:gd name="connsiteX15" fmla="*/ 644525 w 2393950"/>
              <a:gd name="connsiteY15" fmla="*/ 803036 h 3684286"/>
              <a:gd name="connsiteX16" fmla="*/ 590550 w 2393950"/>
              <a:gd name="connsiteY16" fmla="*/ 850661 h 3684286"/>
              <a:gd name="connsiteX17" fmla="*/ 577850 w 2393950"/>
              <a:gd name="connsiteY17" fmla="*/ 872886 h 3684286"/>
              <a:gd name="connsiteX18" fmla="*/ 571500 w 2393950"/>
              <a:gd name="connsiteY18" fmla="*/ 879236 h 3684286"/>
              <a:gd name="connsiteX19" fmla="*/ 558800 w 2393950"/>
              <a:gd name="connsiteY19" fmla="*/ 896762 h 3684286"/>
              <a:gd name="connsiteX20" fmla="*/ 566673 w 2393950"/>
              <a:gd name="connsiteY20" fmla="*/ 907811 h 3684286"/>
              <a:gd name="connsiteX21" fmla="*/ 558800 w 2393950"/>
              <a:gd name="connsiteY21" fmla="*/ 910986 h 3684286"/>
              <a:gd name="connsiteX22" fmla="*/ 558800 w 2393950"/>
              <a:gd name="connsiteY22" fmla="*/ 931687 h 3684286"/>
              <a:gd name="connsiteX23" fmla="*/ 557148 w 2393950"/>
              <a:gd name="connsiteY23" fmla="*/ 964961 h 3684286"/>
              <a:gd name="connsiteX24" fmla="*/ 542925 w 2393950"/>
              <a:gd name="connsiteY24" fmla="*/ 1001537 h 3684286"/>
              <a:gd name="connsiteX25" fmla="*/ 538098 w 2393950"/>
              <a:gd name="connsiteY25" fmla="*/ 1112662 h 3684286"/>
              <a:gd name="connsiteX26" fmla="*/ 476250 w 2393950"/>
              <a:gd name="connsiteY26" fmla="*/ 1258712 h 3684286"/>
              <a:gd name="connsiteX27" fmla="*/ 463550 w 2393950"/>
              <a:gd name="connsiteY27" fmla="*/ 1298336 h 3684286"/>
              <a:gd name="connsiteX28" fmla="*/ 463550 w 2393950"/>
              <a:gd name="connsiteY28" fmla="*/ 1325387 h 3684286"/>
              <a:gd name="connsiteX29" fmla="*/ 458723 w 2393950"/>
              <a:gd name="connsiteY29" fmla="*/ 1334912 h 3684286"/>
              <a:gd name="connsiteX30" fmla="*/ 447675 w 2393950"/>
              <a:gd name="connsiteY30" fmla="*/ 1374536 h 3684286"/>
              <a:gd name="connsiteX31" fmla="*/ 400050 w 2393950"/>
              <a:gd name="connsiteY31" fmla="*/ 1503187 h 3684286"/>
              <a:gd name="connsiteX32" fmla="*/ 407923 w 2393950"/>
              <a:gd name="connsiteY32" fmla="*/ 1628536 h 3684286"/>
              <a:gd name="connsiteX33" fmla="*/ 419100 w 2393950"/>
              <a:gd name="connsiteY33" fmla="*/ 1649110 h 3684286"/>
              <a:gd name="connsiteX34" fmla="*/ 419100 w 2393950"/>
              <a:gd name="connsiteY34" fmla="*/ 1660286 h 3684286"/>
              <a:gd name="connsiteX35" fmla="*/ 447675 w 2393950"/>
              <a:gd name="connsiteY35" fmla="*/ 1703085 h 3684286"/>
              <a:gd name="connsiteX36" fmla="*/ 444500 w 2393950"/>
              <a:gd name="connsiteY36" fmla="*/ 1725310 h 3684286"/>
              <a:gd name="connsiteX37" fmla="*/ 442848 w 2393950"/>
              <a:gd name="connsiteY37" fmla="*/ 1755536 h 3684286"/>
              <a:gd name="connsiteX38" fmla="*/ 417448 w 2393950"/>
              <a:gd name="connsiteY38" fmla="*/ 1798335 h 3684286"/>
              <a:gd name="connsiteX39" fmla="*/ 327025 w 2393950"/>
              <a:gd name="connsiteY39" fmla="*/ 1879361 h 3684286"/>
              <a:gd name="connsiteX40" fmla="*/ 268223 w 2393950"/>
              <a:gd name="connsiteY40" fmla="*/ 1918985 h 3684286"/>
              <a:gd name="connsiteX41" fmla="*/ 247650 w 2393950"/>
              <a:gd name="connsiteY41" fmla="*/ 1949211 h 3684286"/>
              <a:gd name="connsiteX42" fmla="*/ 207898 w 2393950"/>
              <a:gd name="connsiteY42" fmla="*/ 1968261 h 3684286"/>
              <a:gd name="connsiteX43" fmla="*/ 171450 w 2393950"/>
              <a:gd name="connsiteY43" fmla="*/ 2039635 h 3684286"/>
              <a:gd name="connsiteX44" fmla="*/ 153923 w 2393950"/>
              <a:gd name="connsiteY44" fmla="*/ 2112660 h 3684286"/>
              <a:gd name="connsiteX45" fmla="*/ 138048 w 2393950"/>
              <a:gd name="connsiteY45" fmla="*/ 2149236 h 3684286"/>
              <a:gd name="connsiteX46" fmla="*/ 87248 w 2393950"/>
              <a:gd name="connsiteY46" fmla="*/ 2225436 h 3684286"/>
              <a:gd name="connsiteX47" fmla="*/ 53975 w 2393950"/>
              <a:gd name="connsiteY47" fmla="*/ 2301636 h 3684286"/>
              <a:gd name="connsiteX48" fmla="*/ 6350 w 2393950"/>
              <a:gd name="connsiteY48" fmla="*/ 2431811 h 3684286"/>
              <a:gd name="connsiteX49" fmla="*/ 63500 w 2393950"/>
              <a:gd name="connsiteY49" fmla="*/ 2692161 h 3684286"/>
              <a:gd name="connsiteX50" fmla="*/ 152400 w 2393950"/>
              <a:gd name="connsiteY50" fmla="*/ 2798588 h 3684286"/>
              <a:gd name="connsiteX51" fmla="*/ 220598 w 2393950"/>
              <a:gd name="connsiteY51" fmla="*/ 3060461 h 3684286"/>
              <a:gd name="connsiteX52" fmla="*/ 228600 w 2393950"/>
              <a:gd name="connsiteY52" fmla="*/ 3184286 h 3684286"/>
              <a:gd name="connsiteX53" fmla="*/ 325373 w 2393950"/>
              <a:gd name="connsiteY53" fmla="*/ 3479562 h 3684286"/>
              <a:gd name="connsiteX54" fmla="*/ 381000 w 2393950"/>
              <a:gd name="connsiteY54" fmla="*/ 3550936 h 3684286"/>
              <a:gd name="connsiteX55" fmla="*/ 552450 w 2393950"/>
              <a:gd name="connsiteY55" fmla="*/ 3677936 h 3684286"/>
              <a:gd name="connsiteX56" fmla="*/ 1017523 w 2393950"/>
              <a:gd name="connsiteY56" fmla="*/ 3549412 h 3684286"/>
              <a:gd name="connsiteX57" fmla="*/ 1090549 w 2393950"/>
              <a:gd name="connsiteY57" fmla="*/ 3473212 h 3684286"/>
              <a:gd name="connsiteX58" fmla="*/ 1125474 w 2393950"/>
              <a:gd name="connsiteY58" fmla="*/ 3239785 h 3684286"/>
              <a:gd name="connsiteX59" fmla="*/ 1133475 w 2393950"/>
              <a:gd name="connsiteY59" fmla="*/ 3230260 h 3684286"/>
              <a:gd name="connsiteX60" fmla="*/ 1104900 w 2393950"/>
              <a:gd name="connsiteY60" fmla="*/ 2982610 h 3684286"/>
              <a:gd name="connsiteX61" fmla="*/ 1000125 w 2393950"/>
              <a:gd name="connsiteY61" fmla="*/ 2911236 h 3684286"/>
              <a:gd name="connsiteX62" fmla="*/ 942975 w 2393950"/>
              <a:gd name="connsiteY62" fmla="*/ 2850911 h 3684286"/>
              <a:gd name="connsiteX63" fmla="*/ 882650 w 2393950"/>
              <a:gd name="connsiteY63" fmla="*/ 2730261 h 3684286"/>
              <a:gd name="connsiteX64" fmla="*/ 909573 w 2393950"/>
              <a:gd name="connsiteY64" fmla="*/ 2454036 h 3684286"/>
              <a:gd name="connsiteX65" fmla="*/ 996950 w 2393950"/>
              <a:gd name="connsiteY65" fmla="*/ 2322338 h 3684286"/>
              <a:gd name="connsiteX66" fmla="*/ 1016000 w 2393950"/>
              <a:gd name="connsiteY66" fmla="*/ 2222261 h 3684286"/>
              <a:gd name="connsiteX67" fmla="*/ 1058799 w 2393950"/>
              <a:gd name="connsiteY67" fmla="*/ 2127011 h 3684286"/>
              <a:gd name="connsiteX68" fmla="*/ 1120775 w 2393950"/>
              <a:gd name="connsiteY68" fmla="*/ 2001535 h 3684286"/>
              <a:gd name="connsiteX69" fmla="*/ 1208024 w 2393950"/>
              <a:gd name="connsiteY69" fmla="*/ 1909460 h 3684286"/>
              <a:gd name="connsiteX70" fmla="*/ 1257300 w 2393950"/>
              <a:gd name="connsiteY70" fmla="*/ 1809511 h 3684286"/>
              <a:gd name="connsiteX71" fmla="*/ 1257300 w 2393950"/>
              <a:gd name="connsiteY71" fmla="*/ 1809511 h 3684286"/>
              <a:gd name="connsiteX72" fmla="*/ 1368425 w 2393950"/>
              <a:gd name="connsiteY72" fmla="*/ 1649110 h 3684286"/>
              <a:gd name="connsiteX73" fmla="*/ 1425575 w 2393950"/>
              <a:gd name="connsiteY73" fmla="*/ 1455562 h 3684286"/>
              <a:gd name="connsiteX74" fmla="*/ 1496949 w 2393950"/>
              <a:gd name="connsiteY74" fmla="*/ 1309512 h 3684286"/>
              <a:gd name="connsiteX75" fmla="*/ 1535049 w 2393950"/>
              <a:gd name="connsiteY75" fmla="*/ 1244361 h 3684286"/>
              <a:gd name="connsiteX76" fmla="*/ 1577975 w 2393950"/>
              <a:gd name="connsiteY76" fmla="*/ 1209436 h 3684286"/>
              <a:gd name="connsiteX77" fmla="*/ 1768475 w 2393950"/>
              <a:gd name="connsiteY77" fmla="*/ 1128537 h 3684286"/>
              <a:gd name="connsiteX78" fmla="*/ 1819275 w 2393950"/>
              <a:gd name="connsiteY78" fmla="*/ 1125362 h 3684286"/>
              <a:gd name="connsiteX79" fmla="*/ 1957324 w 2393950"/>
              <a:gd name="connsiteY79" fmla="*/ 1120536 h 3684286"/>
              <a:gd name="connsiteX80" fmla="*/ 1982724 w 2393950"/>
              <a:gd name="connsiteY80" fmla="*/ 1088786 h 3684286"/>
              <a:gd name="connsiteX81" fmla="*/ 2016125 w 2393950"/>
              <a:gd name="connsiteY81" fmla="*/ 1082436 h 3684286"/>
              <a:gd name="connsiteX82" fmla="*/ 2117725 w 2393950"/>
              <a:gd name="connsiteY82" fmla="*/ 1037986 h 3684286"/>
              <a:gd name="connsiteX83" fmla="*/ 2195449 w 2393950"/>
              <a:gd name="connsiteY83" fmla="*/ 958611 h 3684286"/>
              <a:gd name="connsiteX84" fmla="*/ 2235200 w 2393950"/>
              <a:gd name="connsiteY84" fmla="*/ 925337 h 3684286"/>
              <a:gd name="connsiteX85" fmla="*/ 2339975 w 2393950"/>
              <a:gd name="connsiteY85" fmla="*/ 830087 h 3684286"/>
              <a:gd name="connsiteX86" fmla="*/ 2387600 w 2393950"/>
              <a:gd name="connsiteY86" fmla="*/ 817387 h 3684286"/>
              <a:gd name="connsiteX87" fmla="*/ 2373249 w 2393950"/>
              <a:gd name="connsiteY87" fmla="*/ 744362 h 3684286"/>
              <a:gd name="connsiteX88" fmla="*/ 2328799 w 2393950"/>
              <a:gd name="connsiteY88" fmla="*/ 649112 h 3684286"/>
              <a:gd name="connsiteX89" fmla="*/ 2200275 w 2393950"/>
              <a:gd name="connsiteY89" fmla="*/ 549036 h 3684286"/>
              <a:gd name="connsiteX90" fmla="*/ 2101850 w 2393950"/>
              <a:gd name="connsiteY90" fmla="*/ 496712 h 3684286"/>
              <a:gd name="connsiteX91" fmla="*/ 2054225 w 2393950"/>
              <a:gd name="connsiteY91" fmla="*/ 450611 h 3684286"/>
              <a:gd name="connsiteX92" fmla="*/ 2052574 w 2393950"/>
              <a:gd name="connsiteY92" fmla="*/ 398287 h 3684286"/>
              <a:gd name="connsiteX93" fmla="*/ 2071624 w 2393950"/>
              <a:gd name="connsiteY93" fmla="*/ 364886 h 3684286"/>
              <a:gd name="connsiteX94" fmla="*/ 2127250 w 2393950"/>
              <a:gd name="connsiteY94" fmla="*/ 318912 h 3684286"/>
              <a:gd name="connsiteX95" fmla="*/ 2197100 w 2393950"/>
              <a:gd name="connsiteY95" fmla="*/ 237886 h 3684286"/>
              <a:gd name="connsiteX96" fmla="*/ 2217674 w 2393950"/>
              <a:gd name="connsiteY96" fmla="*/ 179212 h 3684286"/>
              <a:gd name="connsiteX97" fmla="*/ 2235200 w 2393950"/>
              <a:gd name="connsiteY97" fmla="*/ 144287 h 3684286"/>
              <a:gd name="connsiteX98" fmla="*/ 2309749 w 2393950"/>
              <a:gd name="connsiteY98" fmla="*/ 44211 h 3684286"/>
              <a:gd name="connsiteX99" fmla="*/ 2239899 w 2393950"/>
              <a:gd name="connsiteY99" fmla="*/ 10937 h 3684286"/>
              <a:gd name="connsiteX100" fmla="*/ 2120900 w 2393950"/>
              <a:gd name="connsiteY100" fmla="*/ 7762 h 3684286"/>
              <a:gd name="connsiteX101" fmla="*/ 2047875 w 2393950"/>
              <a:gd name="connsiteY101" fmla="*/ 17287 h 3684286"/>
              <a:gd name="connsiteX102" fmla="*/ 1909699 w 2393950"/>
              <a:gd name="connsiteY102" fmla="*/ 50561 h 3684286"/>
              <a:gd name="connsiteX103" fmla="*/ 1797050 w 2393950"/>
              <a:gd name="connsiteY103" fmla="*/ 60086 h 3684286"/>
              <a:gd name="connsiteX104" fmla="*/ 1524000 w 2393950"/>
              <a:gd name="connsiteY104" fmla="*/ 74437 h 3684286"/>
              <a:gd name="connsiteX105" fmla="*/ 1428750 w 2393950"/>
              <a:gd name="connsiteY105" fmla="*/ 101361 h 3684286"/>
              <a:gd name="connsiteX106" fmla="*/ 1385824 w 2393950"/>
              <a:gd name="connsiteY106" fmla="*/ 129936 h 36842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</a:cxnLst>
            <a:rect l="l" t="t" r="r" b="b"/>
            <a:pathLst>
              <a:path w="2393950" h="3684286">
                <a:moveTo>
                  <a:pt x="1385824" y="129936"/>
                </a:moveTo>
                <a:cubicBezTo>
                  <a:pt x="1358900" y="147462"/>
                  <a:pt x="1371600" y="136286"/>
                  <a:pt x="1344549" y="174386"/>
                </a:cubicBezTo>
                <a:cubicBezTo>
                  <a:pt x="1335024" y="188737"/>
                  <a:pt x="1344549" y="199786"/>
                  <a:pt x="1338199" y="210962"/>
                </a:cubicBezTo>
                <a:cubicBezTo>
                  <a:pt x="1331849" y="222011"/>
                  <a:pt x="1322324" y="231536"/>
                  <a:pt x="1308100" y="237886"/>
                </a:cubicBezTo>
                <a:cubicBezTo>
                  <a:pt x="1296924" y="250586"/>
                  <a:pt x="1281049" y="230012"/>
                  <a:pt x="1249299" y="249062"/>
                </a:cubicBezTo>
                <a:cubicBezTo>
                  <a:pt x="1217549" y="268112"/>
                  <a:pt x="1147699" y="326786"/>
                  <a:pt x="1120775" y="349011"/>
                </a:cubicBezTo>
                <a:cubicBezTo>
                  <a:pt x="1115949" y="358536"/>
                  <a:pt x="1096899" y="379237"/>
                  <a:pt x="1090549" y="387111"/>
                </a:cubicBezTo>
                <a:cubicBezTo>
                  <a:pt x="1073150" y="402986"/>
                  <a:pt x="1066800" y="426862"/>
                  <a:pt x="1066800" y="426862"/>
                </a:cubicBezTo>
                <a:cubicBezTo>
                  <a:pt x="1052449" y="441086"/>
                  <a:pt x="1042923" y="447436"/>
                  <a:pt x="1023873" y="463311"/>
                </a:cubicBezTo>
                <a:cubicBezTo>
                  <a:pt x="1004823" y="477662"/>
                  <a:pt x="968375" y="495061"/>
                  <a:pt x="952500" y="515762"/>
                </a:cubicBezTo>
                <a:cubicBezTo>
                  <a:pt x="919098" y="617362"/>
                  <a:pt x="976248" y="476011"/>
                  <a:pt x="928623" y="587136"/>
                </a:cubicBezTo>
                <a:cubicBezTo>
                  <a:pt x="914400" y="615711"/>
                  <a:pt x="934973" y="615711"/>
                  <a:pt x="906398" y="641111"/>
                </a:cubicBezTo>
                <a:cubicBezTo>
                  <a:pt x="909573" y="660161"/>
                  <a:pt x="909573" y="656986"/>
                  <a:pt x="900048" y="668162"/>
                </a:cubicBezTo>
                <a:cubicBezTo>
                  <a:pt x="890523" y="679211"/>
                  <a:pt x="873125" y="698261"/>
                  <a:pt x="849248" y="710961"/>
                </a:cubicBezTo>
                <a:cubicBezTo>
                  <a:pt x="825500" y="723661"/>
                  <a:pt x="788923" y="733186"/>
                  <a:pt x="753998" y="749061"/>
                </a:cubicBezTo>
                <a:cubicBezTo>
                  <a:pt x="696848" y="768111"/>
                  <a:pt x="700023" y="783986"/>
                  <a:pt x="644525" y="803036"/>
                </a:cubicBezTo>
                <a:cubicBezTo>
                  <a:pt x="619125" y="837961"/>
                  <a:pt x="625475" y="825261"/>
                  <a:pt x="590550" y="850661"/>
                </a:cubicBezTo>
                <a:cubicBezTo>
                  <a:pt x="571500" y="863361"/>
                  <a:pt x="581025" y="868187"/>
                  <a:pt x="577850" y="872886"/>
                </a:cubicBezTo>
                <a:cubicBezTo>
                  <a:pt x="574675" y="877712"/>
                  <a:pt x="574675" y="874537"/>
                  <a:pt x="571500" y="879236"/>
                </a:cubicBezTo>
                <a:cubicBezTo>
                  <a:pt x="563498" y="884062"/>
                  <a:pt x="560323" y="891936"/>
                  <a:pt x="558800" y="896762"/>
                </a:cubicBezTo>
                <a:cubicBezTo>
                  <a:pt x="557148" y="901461"/>
                  <a:pt x="566673" y="906287"/>
                  <a:pt x="566673" y="907811"/>
                </a:cubicBezTo>
                <a:cubicBezTo>
                  <a:pt x="563498" y="909462"/>
                  <a:pt x="560323" y="907811"/>
                  <a:pt x="558800" y="910986"/>
                </a:cubicBezTo>
                <a:cubicBezTo>
                  <a:pt x="557148" y="914161"/>
                  <a:pt x="558800" y="922162"/>
                  <a:pt x="558800" y="931687"/>
                </a:cubicBezTo>
                <a:cubicBezTo>
                  <a:pt x="553973" y="941212"/>
                  <a:pt x="563498" y="955436"/>
                  <a:pt x="557148" y="964961"/>
                </a:cubicBezTo>
                <a:cubicBezTo>
                  <a:pt x="549275" y="972962"/>
                  <a:pt x="547623" y="990361"/>
                  <a:pt x="542925" y="1001537"/>
                </a:cubicBezTo>
                <a:cubicBezTo>
                  <a:pt x="523875" y="1030112"/>
                  <a:pt x="550798" y="1076086"/>
                  <a:pt x="538098" y="1112662"/>
                </a:cubicBezTo>
                <a:cubicBezTo>
                  <a:pt x="542925" y="1157112"/>
                  <a:pt x="488950" y="1226962"/>
                  <a:pt x="476250" y="1258712"/>
                </a:cubicBezTo>
                <a:cubicBezTo>
                  <a:pt x="463550" y="1290462"/>
                  <a:pt x="465073" y="1287287"/>
                  <a:pt x="463550" y="1298336"/>
                </a:cubicBezTo>
                <a:cubicBezTo>
                  <a:pt x="461898" y="1309512"/>
                  <a:pt x="463550" y="1319037"/>
                  <a:pt x="463550" y="1325387"/>
                </a:cubicBezTo>
                <a:cubicBezTo>
                  <a:pt x="463550" y="1331737"/>
                  <a:pt x="461898" y="1326911"/>
                  <a:pt x="458723" y="1334912"/>
                </a:cubicBezTo>
                <a:cubicBezTo>
                  <a:pt x="455548" y="1342786"/>
                  <a:pt x="457200" y="1345961"/>
                  <a:pt x="447675" y="1374536"/>
                </a:cubicBezTo>
                <a:cubicBezTo>
                  <a:pt x="438150" y="1403111"/>
                  <a:pt x="406400" y="1460261"/>
                  <a:pt x="400050" y="1503187"/>
                </a:cubicBezTo>
                <a:cubicBezTo>
                  <a:pt x="406400" y="1542811"/>
                  <a:pt x="393700" y="1590436"/>
                  <a:pt x="407923" y="1628536"/>
                </a:cubicBezTo>
                <a:cubicBezTo>
                  <a:pt x="411098" y="1639585"/>
                  <a:pt x="411098" y="1638061"/>
                  <a:pt x="419100" y="1649110"/>
                </a:cubicBezTo>
                <a:cubicBezTo>
                  <a:pt x="425450" y="1653936"/>
                  <a:pt x="414273" y="1650761"/>
                  <a:pt x="419100" y="1660286"/>
                </a:cubicBezTo>
                <a:cubicBezTo>
                  <a:pt x="423798" y="1669811"/>
                  <a:pt x="442848" y="1692036"/>
                  <a:pt x="447675" y="1703085"/>
                </a:cubicBezTo>
                <a:cubicBezTo>
                  <a:pt x="455548" y="1717436"/>
                  <a:pt x="444500" y="1717436"/>
                  <a:pt x="444500" y="1725310"/>
                </a:cubicBezTo>
                <a:cubicBezTo>
                  <a:pt x="444500" y="1733311"/>
                  <a:pt x="447675" y="1742836"/>
                  <a:pt x="442848" y="1755536"/>
                </a:cubicBezTo>
                <a:cubicBezTo>
                  <a:pt x="425450" y="1771411"/>
                  <a:pt x="417448" y="1798335"/>
                  <a:pt x="417448" y="1798335"/>
                </a:cubicBezTo>
                <a:cubicBezTo>
                  <a:pt x="382523" y="1852310"/>
                  <a:pt x="406400" y="1822211"/>
                  <a:pt x="327025" y="1879361"/>
                </a:cubicBezTo>
                <a:cubicBezTo>
                  <a:pt x="306323" y="1892061"/>
                  <a:pt x="268223" y="1918985"/>
                  <a:pt x="268223" y="1918985"/>
                </a:cubicBezTo>
                <a:cubicBezTo>
                  <a:pt x="260350" y="1928510"/>
                  <a:pt x="255523" y="1941210"/>
                  <a:pt x="247650" y="1949211"/>
                </a:cubicBezTo>
                <a:cubicBezTo>
                  <a:pt x="234950" y="1957085"/>
                  <a:pt x="217423" y="1957085"/>
                  <a:pt x="207898" y="1968261"/>
                </a:cubicBezTo>
                <a:cubicBezTo>
                  <a:pt x="193675" y="1982485"/>
                  <a:pt x="184150" y="2014235"/>
                  <a:pt x="171450" y="2039635"/>
                </a:cubicBezTo>
                <a:cubicBezTo>
                  <a:pt x="161925" y="2063511"/>
                  <a:pt x="158750" y="2095261"/>
                  <a:pt x="153923" y="2112660"/>
                </a:cubicBezTo>
                <a:cubicBezTo>
                  <a:pt x="157098" y="2122185"/>
                  <a:pt x="141223" y="2138060"/>
                  <a:pt x="138048" y="2149236"/>
                </a:cubicBezTo>
                <a:cubicBezTo>
                  <a:pt x="133350" y="2160413"/>
                  <a:pt x="99948" y="2215911"/>
                  <a:pt x="87248" y="2225436"/>
                </a:cubicBezTo>
                <a:cubicBezTo>
                  <a:pt x="68198" y="2273061"/>
                  <a:pt x="95250" y="2274713"/>
                  <a:pt x="53975" y="2301636"/>
                </a:cubicBezTo>
                <a:cubicBezTo>
                  <a:pt x="42798" y="2346086"/>
                  <a:pt x="19050" y="2387361"/>
                  <a:pt x="6350" y="2431811"/>
                </a:cubicBezTo>
                <a:cubicBezTo>
                  <a:pt x="15875" y="2581036"/>
                  <a:pt x="11048" y="2579513"/>
                  <a:pt x="63500" y="2692161"/>
                </a:cubicBezTo>
                <a:cubicBezTo>
                  <a:pt x="142875" y="2755661"/>
                  <a:pt x="95250" y="2762011"/>
                  <a:pt x="152400" y="2798588"/>
                </a:cubicBezTo>
                <a:cubicBezTo>
                  <a:pt x="180975" y="2890535"/>
                  <a:pt x="201548" y="2965211"/>
                  <a:pt x="220598" y="3060461"/>
                </a:cubicBezTo>
                <a:cubicBezTo>
                  <a:pt x="223773" y="3106435"/>
                  <a:pt x="220598" y="3136661"/>
                  <a:pt x="228600" y="3184286"/>
                </a:cubicBezTo>
                <a:cubicBezTo>
                  <a:pt x="241300" y="3279537"/>
                  <a:pt x="292100" y="3385836"/>
                  <a:pt x="325373" y="3479562"/>
                </a:cubicBezTo>
                <a:cubicBezTo>
                  <a:pt x="336550" y="3511312"/>
                  <a:pt x="346075" y="3527187"/>
                  <a:pt x="381000" y="3550936"/>
                </a:cubicBezTo>
                <a:cubicBezTo>
                  <a:pt x="423798" y="3579511"/>
                  <a:pt x="501650" y="3658886"/>
                  <a:pt x="552450" y="3677936"/>
                </a:cubicBezTo>
                <a:cubicBezTo>
                  <a:pt x="746125" y="3662061"/>
                  <a:pt x="838200" y="3633486"/>
                  <a:pt x="1017523" y="3549412"/>
                </a:cubicBezTo>
                <a:cubicBezTo>
                  <a:pt x="1030223" y="3508137"/>
                  <a:pt x="1073150" y="3508137"/>
                  <a:pt x="1090549" y="3473212"/>
                </a:cubicBezTo>
                <a:cubicBezTo>
                  <a:pt x="1104900" y="3382661"/>
                  <a:pt x="1079500" y="3304937"/>
                  <a:pt x="1125474" y="3239785"/>
                </a:cubicBezTo>
                <a:cubicBezTo>
                  <a:pt x="1134999" y="3198510"/>
                  <a:pt x="1136650" y="3273187"/>
                  <a:pt x="1133475" y="3230260"/>
                </a:cubicBezTo>
                <a:cubicBezTo>
                  <a:pt x="1130300" y="3187461"/>
                  <a:pt x="1127125" y="3035061"/>
                  <a:pt x="1104900" y="2982610"/>
                </a:cubicBezTo>
                <a:cubicBezTo>
                  <a:pt x="1073150" y="2944510"/>
                  <a:pt x="1044575" y="2923936"/>
                  <a:pt x="1000125" y="2911236"/>
                </a:cubicBezTo>
                <a:cubicBezTo>
                  <a:pt x="985773" y="2890535"/>
                  <a:pt x="954023" y="2869961"/>
                  <a:pt x="942975" y="2850911"/>
                </a:cubicBezTo>
                <a:cubicBezTo>
                  <a:pt x="922273" y="2817638"/>
                  <a:pt x="898525" y="2765186"/>
                  <a:pt x="882650" y="2730261"/>
                </a:cubicBezTo>
                <a:cubicBezTo>
                  <a:pt x="865123" y="2639838"/>
                  <a:pt x="857250" y="2530236"/>
                  <a:pt x="909573" y="2454036"/>
                </a:cubicBezTo>
                <a:cubicBezTo>
                  <a:pt x="925448" y="2385838"/>
                  <a:pt x="977900" y="2360438"/>
                  <a:pt x="996950" y="2322338"/>
                </a:cubicBezTo>
                <a:cubicBezTo>
                  <a:pt x="1014348" y="2284238"/>
                  <a:pt x="1006475" y="2254011"/>
                  <a:pt x="1016000" y="2222261"/>
                </a:cubicBezTo>
                <a:cubicBezTo>
                  <a:pt x="1027048" y="2188988"/>
                  <a:pt x="1058799" y="2127011"/>
                  <a:pt x="1058799" y="2127011"/>
                </a:cubicBezTo>
                <a:cubicBezTo>
                  <a:pt x="1074674" y="2076211"/>
                  <a:pt x="1090549" y="2044461"/>
                  <a:pt x="1120775" y="2001535"/>
                </a:cubicBezTo>
                <a:cubicBezTo>
                  <a:pt x="1136650" y="1950735"/>
                  <a:pt x="1154049" y="1925335"/>
                  <a:pt x="1208024" y="1909460"/>
                </a:cubicBezTo>
                <a:lnTo>
                  <a:pt x="1257300" y="1809511"/>
                </a:lnTo>
                <a:cubicBezTo>
                  <a:pt x="1257300" y="1809511"/>
                  <a:pt x="1257300" y="1809511"/>
                  <a:pt x="1257300" y="1809511"/>
                </a:cubicBezTo>
                <a:cubicBezTo>
                  <a:pt x="1277874" y="1750710"/>
                  <a:pt x="1304925" y="1668160"/>
                  <a:pt x="1368425" y="1649110"/>
                </a:cubicBezTo>
                <a:cubicBezTo>
                  <a:pt x="1398524" y="1591960"/>
                  <a:pt x="1404874" y="1512712"/>
                  <a:pt x="1425575" y="1455562"/>
                </a:cubicBezTo>
                <a:cubicBezTo>
                  <a:pt x="1446149" y="1398412"/>
                  <a:pt x="1477899" y="1344437"/>
                  <a:pt x="1496949" y="1309512"/>
                </a:cubicBezTo>
                <a:cubicBezTo>
                  <a:pt x="1503299" y="1282461"/>
                  <a:pt x="1512824" y="1261887"/>
                  <a:pt x="1535049" y="1244361"/>
                </a:cubicBezTo>
                <a:cubicBezTo>
                  <a:pt x="1550924" y="1230137"/>
                  <a:pt x="1577975" y="1209436"/>
                  <a:pt x="1577975" y="1209436"/>
                </a:cubicBezTo>
                <a:cubicBezTo>
                  <a:pt x="1639824" y="1166637"/>
                  <a:pt x="1695450" y="1150762"/>
                  <a:pt x="1768475" y="1128537"/>
                </a:cubicBezTo>
                <a:cubicBezTo>
                  <a:pt x="1808099" y="1111011"/>
                  <a:pt x="1760474" y="1139586"/>
                  <a:pt x="1819275" y="1125362"/>
                </a:cubicBezTo>
                <a:cubicBezTo>
                  <a:pt x="1851025" y="1123711"/>
                  <a:pt x="1930400" y="1126886"/>
                  <a:pt x="1957324" y="1120536"/>
                </a:cubicBezTo>
                <a:cubicBezTo>
                  <a:pt x="1984375" y="1114186"/>
                  <a:pt x="1973199" y="1095136"/>
                  <a:pt x="1982724" y="1088786"/>
                </a:cubicBezTo>
                <a:cubicBezTo>
                  <a:pt x="1992249" y="1082436"/>
                  <a:pt x="1993900" y="1090437"/>
                  <a:pt x="2016125" y="1082436"/>
                </a:cubicBezTo>
                <a:cubicBezTo>
                  <a:pt x="2038350" y="1074562"/>
                  <a:pt x="2087499" y="1058687"/>
                  <a:pt x="2117725" y="1037986"/>
                </a:cubicBezTo>
                <a:cubicBezTo>
                  <a:pt x="2149475" y="1020587"/>
                  <a:pt x="2174875" y="972962"/>
                  <a:pt x="2195449" y="958611"/>
                </a:cubicBezTo>
                <a:cubicBezTo>
                  <a:pt x="2214499" y="939561"/>
                  <a:pt x="2211324" y="947562"/>
                  <a:pt x="2235200" y="925337"/>
                </a:cubicBezTo>
                <a:cubicBezTo>
                  <a:pt x="2262124" y="880887"/>
                  <a:pt x="2306574" y="871362"/>
                  <a:pt x="2339975" y="830087"/>
                </a:cubicBezTo>
                <a:cubicBezTo>
                  <a:pt x="2360549" y="811037"/>
                  <a:pt x="2385949" y="828436"/>
                  <a:pt x="2387600" y="817387"/>
                </a:cubicBezTo>
                <a:cubicBezTo>
                  <a:pt x="2393950" y="803036"/>
                  <a:pt x="2382774" y="772937"/>
                  <a:pt x="2373249" y="744362"/>
                </a:cubicBezTo>
                <a:cubicBezTo>
                  <a:pt x="2365375" y="717311"/>
                  <a:pt x="2359025" y="676036"/>
                  <a:pt x="2328799" y="649112"/>
                </a:cubicBezTo>
                <a:cubicBezTo>
                  <a:pt x="2300224" y="615711"/>
                  <a:pt x="2238375" y="574436"/>
                  <a:pt x="2200275" y="549036"/>
                </a:cubicBezTo>
                <a:cubicBezTo>
                  <a:pt x="2165350" y="525287"/>
                  <a:pt x="2135124" y="517286"/>
                  <a:pt x="2101850" y="496712"/>
                </a:cubicBezTo>
                <a:cubicBezTo>
                  <a:pt x="2081149" y="480837"/>
                  <a:pt x="2049399" y="480837"/>
                  <a:pt x="2054225" y="450611"/>
                </a:cubicBezTo>
                <a:cubicBezTo>
                  <a:pt x="2046224" y="434736"/>
                  <a:pt x="2049399" y="412511"/>
                  <a:pt x="2052574" y="398287"/>
                </a:cubicBezTo>
                <a:cubicBezTo>
                  <a:pt x="2055749" y="383936"/>
                  <a:pt x="2058924" y="377586"/>
                  <a:pt x="2071624" y="364886"/>
                </a:cubicBezTo>
                <a:cubicBezTo>
                  <a:pt x="2084324" y="352186"/>
                  <a:pt x="2106549" y="339486"/>
                  <a:pt x="2127250" y="318912"/>
                </a:cubicBezTo>
                <a:cubicBezTo>
                  <a:pt x="2163699" y="293512"/>
                  <a:pt x="2176399" y="290337"/>
                  <a:pt x="2197100" y="237886"/>
                </a:cubicBezTo>
                <a:cubicBezTo>
                  <a:pt x="2203450" y="217312"/>
                  <a:pt x="2201799" y="193436"/>
                  <a:pt x="2217674" y="179212"/>
                </a:cubicBezTo>
                <a:cubicBezTo>
                  <a:pt x="2224024" y="171211"/>
                  <a:pt x="2224024" y="147462"/>
                  <a:pt x="2235200" y="144287"/>
                </a:cubicBezTo>
                <a:cubicBezTo>
                  <a:pt x="2249424" y="96662"/>
                  <a:pt x="2300224" y="93487"/>
                  <a:pt x="2309749" y="44211"/>
                </a:cubicBezTo>
                <a:cubicBezTo>
                  <a:pt x="2309749" y="18811"/>
                  <a:pt x="2273300" y="18811"/>
                  <a:pt x="2239899" y="10937"/>
                </a:cubicBezTo>
                <a:cubicBezTo>
                  <a:pt x="2208149" y="4587"/>
                  <a:pt x="2152650" y="6111"/>
                  <a:pt x="2120900" y="7762"/>
                </a:cubicBezTo>
                <a:cubicBezTo>
                  <a:pt x="2087499" y="7762"/>
                  <a:pt x="2082800" y="10937"/>
                  <a:pt x="2047875" y="17287"/>
                </a:cubicBezTo>
                <a:cubicBezTo>
                  <a:pt x="2012950" y="23637"/>
                  <a:pt x="1950974" y="44211"/>
                  <a:pt x="1909699" y="50561"/>
                </a:cubicBezTo>
                <a:cubicBezTo>
                  <a:pt x="1868424" y="56911"/>
                  <a:pt x="1860550" y="56911"/>
                  <a:pt x="1797050" y="60086"/>
                </a:cubicBezTo>
                <a:cubicBezTo>
                  <a:pt x="1733550" y="63261"/>
                  <a:pt x="1585849" y="68087"/>
                  <a:pt x="1524000" y="74437"/>
                </a:cubicBezTo>
                <a:cubicBezTo>
                  <a:pt x="1462024" y="80787"/>
                  <a:pt x="1450975" y="91836"/>
                  <a:pt x="1428750" y="101361"/>
                </a:cubicBezTo>
                <a:cubicBezTo>
                  <a:pt x="1411224" y="112537"/>
                  <a:pt x="1312799" y="179212"/>
                  <a:pt x="1385824" y="12993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26627" y="3810000"/>
            <a:ext cx="1593979" cy="1579626"/>
          </a:xfrm>
          <a:custGeom>
            <a:avLst/>
            <a:gdLst>
              <a:gd name="connsiteX0" fmla="*/ 1412147 w 1593979"/>
              <a:gd name="connsiteY0" fmla="*/ 871473 h 1579626"/>
              <a:gd name="connsiteX1" fmla="*/ 1388398 w 1593979"/>
              <a:gd name="connsiteY1" fmla="*/ 852423 h 1579626"/>
              <a:gd name="connsiteX2" fmla="*/ 1331248 w 1593979"/>
              <a:gd name="connsiteY2" fmla="*/ 790575 h 1579626"/>
              <a:gd name="connsiteX3" fmla="*/ 1277273 w 1593979"/>
              <a:gd name="connsiteY3" fmla="*/ 650875 h 1579626"/>
              <a:gd name="connsiteX4" fmla="*/ 1259747 w 1593979"/>
              <a:gd name="connsiteY4" fmla="*/ 579373 h 1579626"/>
              <a:gd name="connsiteX5" fmla="*/ 1231172 w 1593979"/>
              <a:gd name="connsiteY5" fmla="*/ 446023 h 1579626"/>
              <a:gd name="connsiteX6" fmla="*/ 1224822 w 1593979"/>
              <a:gd name="connsiteY6" fmla="*/ 390525 h 1579626"/>
              <a:gd name="connsiteX7" fmla="*/ 1167672 w 1593979"/>
              <a:gd name="connsiteY7" fmla="*/ 131698 h 1579626"/>
              <a:gd name="connsiteX8" fmla="*/ 1077248 w 1593979"/>
              <a:gd name="connsiteY8" fmla="*/ 9525 h 1579626"/>
              <a:gd name="connsiteX9" fmla="*/ 1002572 w 1593979"/>
              <a:gd name="connsiteY9" fmla="*/ 0 h 1579626"/>
              <a:gd name="connsiteX10" fmla="*/ 472347 w 1593979"/>
              <a:gd name="connsiteY10" fmla="*/ 149225 h 1579626"/>
              <a:gd name="connsiteX11" fmla="*/ 283498 w 1593979"/>
              <a:gd name="connsiteY11" fmla="*/ 209550 h 1579626"/>
              <a:gd name="connsiteX12" fmla="*/ 132622 w 1593979"/>
              <a:gd name="connsiteY12" fmla="*/ 279400 h 1579626"/>
              <a:gd name="connsiteX13" fmla="*/ 2447 w 1593979"/>
              <a:gd name="connsiteY13" fmla="*/ 549275 h 1579626"/>
              <a:gd name="connsiteX14" fmla="*/ 72297 w 1593979"/>
              <a:gd name="connsiteY14" fmla="*/ 855598 h 1579626"/>
              <a:gd name="connsiteX15" fmla="*/ 88172 w 1593979"/>
              <a:gd name="connsiteY15" fmla="*/ 928623 h 1579626"/>
              <a:gd name="connsiteX16" fmla="*/ 81822 w 1593979"/>
              <a:gd name="connsiteY16" fmla="*/ 917575 h 1579626"/>
              <a:gd name="connsiteX17" fmla="*/ 88172 w 1593979"/>
              <a:gd name="connsiteY17" fmla="*/ 931798 h 1579626"/>
              <a:gd name="connsiteX18" fmla="*/ 92998 w 1593979"/>
              <a:gd name="connsiteY18" fmla="*/ 938148 h 1579626"/>
              <a:gd name="connsiteX19" fmla="*/ 91347 w 1593979"/>
              <a:gd name="connsiteY19" fmla="*/ 936625 h 1579626"/>
              <a:gd name="connsiteX20" fmla="*/ 88172 w 1593979"/>
              <a:gd name="connsiteY20" fmla="*/ 931798 h 1579626"/>
              <a:gd name="connsiteX21" fmla="*/ 92998 w 1593979"/>
              <a:gd name="connsiteY21" fmla="*/ 946150 h 1579626"/>
              <a:gd name="connsiteX22" fmla="*/ 105698 w 1593979"/>
              <a:gd name="connsiteY22" fmla="*/ 966723 h 1579626"/>
              <a:gd name="connsiteX23" fmla="*/ 112048 w 1593979"/>
              <a:gd name="connsiteY23" fmla="*/ 976248 h 1579626"/>
              <a:gd name="connsiteX24" fmla="*/ 143798 w 1593979"/>
              <a:gd name="connsiteY24" fmla="*/ 1017523 h 1579626"/>
              <a:gd name="connsiteX25" fmla="*/ 169198 w 1593979"/>
              <a:gd name="connsiteY25" fmla="*/ 1047750 h 1579626"/>
              <a:gd name="connsiteX26" fmla="*/ 183422 w 1593979"/>
              <a:gd name="connsiteY26" fmla="*/ 1071499 h 1579626"/>
              <a:gd name="connsiteX27" fmla="*/ 207298 w 1593979"/>
              <a:gd name="connsiteY27" fmla="*/ 1112774 h 1579626"/>
              <a:gd name="connsiteX28" fmla="*/ 334298 w 1593979"/>
              <a:gd name="connsiteY28" fmla="*/ 1219200 h 1579626"/>
              <a:gd name="connsiteX29" fmla="*/ 483523 w 1593979"/>
              <a:gd name="connsiteY29" fmla="*/ 1428750 h 1579626"/>
              <a:gd name="connsiteX30" fmla="*/ 723172 w 1593979"/>
              <a:gd name="connsiteY30" fmla="*/ 1579626 h 1579626"/>
              <a:gd name="connsiteX31" fmla="*/ 735872 w 1593979"/>
              <a:gd name="connsiteY31" fmla="*/ 1552575 h 1579626"/>
              <a:gd name="connsiteX32" fmla="*/ 762923 w 1593979"/>
              <a:gd name="connsiteY32" fmla="*/ 1528826 h 1579626"/>
              <a:gd name="connsiteX33" fmla="*/ 793022 w 1593979"/>
              <a:gd name="connsiteY33" fmla="*/ 1504950 h 1579626"/>
              <a:gd name="connsiteX34" fmla="*/ 834297 w 1593979"/>
              <a:gd name="connsiteY34" fmla="*/ 1438275 h 1579626"/>
              <a:gd name="connsiteX35" fmla="*/ 883573 w 1593979"/>
              <a:gd name="connsiteY35" fmla="*/ 1388999 h 1579626"/>
              <a:gd name="connsiteX36" fmla="*/ 912148 w 1593979"/>
              <a:gd name="connsiteY36" fmla="*/ 1360424 h 1579626"/>
              <a:gd name="connsiteX37" fmla="*/ 1007398 w 1593979"/>
              <a:gd name="connsiteY37" fmla="*/ 1231900 h 1579626"/>
              <a:gd name="connsiteX38" fmla="*/ 1064548 w 1593979"/>
              <a:gd name="connsiteY38" fmla="*/ 1184275 h 1579626"/>
              <a:gd name="connsiteX39" fmla="*/ 1202597 w 1593979"/>
              <a:gd name="connsiteY39" fmla="*/ 1139825 h 1579626"/>
              <a:gd name="connsiteX40" fmla="*/ 1259747 w 1593979"/>
              <a:gd name="connsiteY40" fmla="*/ 1104900 h 1579626"/>
              <a:gd name="connsiteX41" fmla="*/ 1301022 w 1593979"/>
              <a:gd name="connsiteY41" fmla="*/ 1093724 h 1579626"/>
              <a:gd name="connsiteX42" fmla="*/ 1572548 w 1593979"/>
              <a:gd name="connsiteY42" fmla="*/ 990600 h 1579626"/>
              <a:gd name="connsiteX43" fmla="*/ 1572548 w 1593979"/>
              <a:gd name="connsiteY43" fmla="*/ 985773 h 1579626"/>
              <a:gd name="connsiteX44" fmla="*/ 1512223 w 1593979"/>
              <a:gd name="connsiteY44" fmla="*/ 960373 h 1579626"/>
              <a:gd name="connsiteX45" fmla="*/ 1412147 w 1593979"/>
              <a:gd name="connsiteY45" fmla="*/ 871473 h 15796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</a:cxnLst>
            <a:rect l="l" t="t" r="r" b="b"/>
            <a:pathLst>
              <a:path w="1593979" h="1579626">
                <a:moveTo>
                  <a:pt x="1412147" y="871473"/>
                </a:moveTo>
                <a:cubicBezTo>
                  <a:pt x="1393097" y="854075"/>
                  <a:pt x="1401098" y="865123"/>
                  <a:pt x="1388398" y="852423"/>
                </a:cubicBezTo>
                <a:cubicBezTo>
                  <a:pt x="1375698" y="839723"/>
                  <a:pt x="1350298" y="823848"/>
                  <a:pt x="1331248" y="790575"/>
                </a:cubicBezTo>
                <a:cubicBezTo>
                  <a:pt x="1318548" y="731773"/>
                  <a:pt x="1302673" y="703198"/>
                  <a:pt x="1277273" y="650875"/>
                </a:cubicBezTo>
                <a:cubicBezTo>
                  <a:pt x="1266097" y="628650"/>
                  <a:pt x="1259747" y="579373"/>
                  <a:pt x="1259747" y="579373"/>
                </a:cubicBezTo>
                <a:cubicBezTo>
                  <a:pt x="1253397" y="544448"/>
                  <a:pt x="1235998" y="477773"/>
                  <a:pt x="1231172" y="446023"/>
                </a:cubicBezTo>
                <a:cubicBezTo>
                  <a:pt x="1224822" y="414273"/>
                  <a:pt x="1235998" y="442848"/>
                  <a:pt x="1224822" y="390525"/>
                </a:cubicBezTo>
                <a:cubicBezTo>
                  <a:pt x="1215297" y="325373"/>
                  <a:pt x="1193072" y="200025"/>
                  <a:pt x="1167672" y="131698"/>
                </a:cubicBezTo>
                <a:cubicBezTo>
                  <a:pt x="1158147" y="107950"/>
                  <a:pt x="1091472" y="12700"/>
                  <a:pt x="1077248" y="9525"/>
                </a:cubicBezTo>
                <a:cubicBezTo>
                  <a:pt x="1056547" y="3175"/>
                  <a:pt x="1002572" y="0"/>
                  <a:pt x="1002572" y="0"/>
                </a:cubicBezTo>
                <a:cubicBezTo>
                  <a:pt x="807373" y="17398"/>
                  <a:pt x="659672" y="127000"/>
                  <a:pt x="472347" y="149225"/>
                </a:cubicBezTo>
                <a:cubicBezTo>
                  <a:pt x="404148" y="163448"/>
                  <a:pt x="345347" y="179323"/>
                  <a:pt x="283498" y="209550"/>
                </a:cubicBezTo>
                <a:cubicBezTo>
                  <a:pt x="231047" y="233298"/>
                  <a:pt x="186597" y="261873"/>
                  <a:pt x="132622" y="279400"/>
                </a:cubicBezTo>
                <a:cubicBezTo>
                  <a:pt x="39023" y="342900"/>
                  <a:pt x="24672" y="446023"/>
                  <a:pt x="2447" y="549275"/>
                </a:cubicBezTo>
                <a:cubicBezTo>
                  <a:pt x="-14951" y="655573"/>
                  <a:pt x="61248" y="793750"/>
                  <a:pt x="72297" y="855598"/>
                </a:cubicBezTo>
                <a:cubicBezTo>
                  <a:pt x="86648" y="919098"/>
                  <a:pt x="86648" y="919098"/>
                  <a:pt x="88172" y="928623"/>
                </a:cubicBezTo>
                <a:cubicBezTo>
                  <a:pt x="89823" y="938148"/>
                  <a:pt x="81822" y="917575"/>
                  <a:pt x="81822" y="917575"/>
                </a:cubicBezTo>
                <a:cubicBezTo>
                  <a:pt x="81822" y="917575"/>
                  <a:pt x="86648" y="928623"/>
                  <a:pt x="88172" y="931798"/>
                </a:cubicBezTo>
                <a:cubicBezTo>
                  <a:pt x="89823" y="934973"/>
                  <a:pt x="92998" y="938148"/>
                  <a:pt x="92998" y="938148"/>
                </a:cubicBezTo>
                <a:cubicBezTo>
                  <a:pt x="92998" y="938148"/>
                  <a:pt x="91347" y="938148"/>
                  <a:pt x="91347" y="936625"/>
                </a:cubicBezTo>
                <a:cubicBezTo>
                  <a:pt x="91347" y="934973"/>
                  <a:pt x="88172" y="930275"/>
                  <a:pt x="88172" y="931798"/>
                </a:cubicBezTo>
                <a:cubicBezTo>
                  <a:pt x="88172" y="931798"/>
                  <a:pt x="89823" y="941323"/>
                  <a:pt x="92998" y="946150"/>
                </a:cubicBezTo>
                <a:cubicBezTo>
                  <a:pt x="96173" y="950848"/>
                  <a:pt x="102523" y="962025"/>
                  <a:pt x="105698" y="966723"/>
                </a:cubicBezTo>
                <a:cubicBezTo>
                  <a:pt x="108873" y="971550"/>
                  <a:pt x="105698" y="968375"/>
                  <a:pt x="112048" y="976248"/>
                </a:cubicBezTo>
                <a:cubicBezTo>
                  <a:pt x="115223" y="982598"/>
                  <a:pt x="132622" y="1007998"/>
                  <a:pt x="143798" y="1017523"/>
                </a:cubicBezTo>
                <a:cubicBezTo>
                  <a:pt x="153323" y="1028700"/>
                  <a:pt x="162848" y="1038225"/>
                  <a:pt x="169198" y="1047750"/>
                </a:cubicBezTo>
                <a:cubicBezTo>
                  <a:pt x="173897" y="1058799"/>
                  <a:pt x="177072" y="1060450"/>
                  <a:pt x="183422" y="1071499"/>
                </a:cubicBezTo>
                <a:cubicBezTo>
                  <a:pt x="189772" y="1082675"/>
                  <a:pt x="181898" y="1089025"/>
                  <a:pt x="207298" y="1112774"/>
                </a:cubicBezTo>
                <a:cubicBezTo>
                  <a:pt x="243747" y="1169924"/>
                  <a:pt x="277148" y="1190625"/>
                  <a:pt x="334298" y="1219200"/>
                </a:cubicBezTo>
                <a:cubicBezTo>
                  <a:pt x="386622" y="1295400"/>
                  <a:pt x="400973" y="1376299"/>
                  <a:pt x="483523" y="1428750"/>
                </a:cubicBezTo>
                <a:cubicBezTo>
                  <a:pt x="529497" y="1503426"/>
                  <a:pt x="639098" y="1552575"/>
                  <a:pt x="723172" y="1579626"/>
                </a:cubicBezTo>
                <a:cubicBezTo>
                  <a:pt x="732697" y="1571625"/>
                  <a:pt x="727998" y="1562100"/>
                  <a:pt x="735872" y="1552575"/>
                </a:cubicBezTo>
                <a:cubicBezTo>
                  <a:pt x="742222" y="1543050"/>
                  <a:pt x="754922" y="1535176"/>
                  <a:pt x="762923" y="1528826"/>
                </a:cubicBezTo>
                <a:cubicBezTo>
                  <a:pt x="772448" y="1517650"/>
                  <a:pt x="780322" y="1511300"/>
                  <a:pt x="793022" y="1504950"/>
                </a:cubicBezTo>
                <a:cubicBezTo>
                  <a:pt x="813723" y="1492250"/>
                  <a:pt x="834297" y="1438275"/>
                  <a:pt x="834297" y="1438275"/>
                </a:cubicBezTo>
                <a:cubicBezTo>
                  <a:pt x="840647" y="1427226"/>
                  <a:pt x="874048" y="1397000"/>
                  <a:pt x="883573" y="1388999"/>
                </a:cubicBezTo>
                <a:cubicBezTo>
                  <a:pt x="891447" y="1379474"/>
                  <a:pt x="904147" y="1369949"/>
                  <a:pt x="912148" y="1360424"/>
                </a:cubicBezTo>
                <a:cubicBezTo>
                  <a:pt x="940723" y="1320800"/>
                  <a:pt x="962948" y="1258824"/>
                  <a:pt x="1007398" y="1231900"/>
                </a:cubicBezTo>
                <a:cubicBezTo>
                  <a:pt x="1026448" y="1217549"/>
                  <a:pt x="1064548" y="1184275"/>
                  <a:pt x="1064548" y="1184275"/>
                </a:cubicBezTo>
                <a:cubicBezTo>
                  <a:pt x="1096298" y="1136650"/>
                  <a:pt x="1148622" y="1158875"/>
                  <a:pt x="1202597" y="1139825"/>
                </a:cubicBezTo>
                <a:cubicBezTo>
                  <a:pt x="1234347" y="1128649"/>
                  <a:pt x="1245523" y="1109599"/>
                  <a:pt x="1259747" y="1104900"/>
                </a:cubicBezTo>
                <a:cubicBezTo>
                  <a:pt x="1275622" y="1096899"/>
                  <a:pt x="1248698" y="1112774"/>
                  <a:pt x="1301022" y="1093724"/>
                </a:cubicBezTo>
                <a:cubicBezTo>
                  <a:pt x="1332772" y="1046098"/>
                  <a:pt x="1521748" y="1007998"/>
                  <a:pt x="1572548" y="990600"/>
                </a:cubicBezTo>
                <a:cubicBezTo>
                  <a:pt x="1620173" y="971550"/>
                  <a:pt x="1582073" y="990600"/>
                  <a:pt x="1572548" y="985773"/>
                </a:cubicBezTo>
                <a:cubicBezTo>
                  <a:pt x="1563023" y="981075"/>
                  <a:pt x="1539147" y="979423"/>
                  <a:pt x="1512223" y="960373"/>
                </a:cubicBezTo>
                <a:cubicBezTo>
                  <a:pt x="1485172" y="941323"/>
                  <a:pt x="1431197" y="889000"/>
                  <a:pt x="1412147" y="871473"/>
                </a:cubicBezTo>
              </a:path>
            </a:pathLst>
          </a:custGeom>
          <a:solidFill>
            <a:srgbClr val="adc1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20277" y="3803650"/>
            <a:ext cx="1606679" cy="1592326"/>
          </a:xfrm>
          <a:custGeom>
            <a:avLst/>
            <a:gdLst>
              <a:gd name="connsiteX0" fmla="*/ 1418497 w 1606679"/>
              <a:gd name="connsiteY0" fmla="*/ 877823 h 1592326"/>
              <a:gd name="connsiteX1" fmla="*/ 1394748 w 1606679"/>
              <a:gd name="connsiteY1" fmla="*/ 858773 h 1592326"/>
              <a:gd name="connsiteX2" fmla="*/ 1337598 w 1606679"/>
              <a:gd name="connsiteY2" fmla="*/ 796925 h 1592326"/>
              <a:gd name="connsiteX3" fmla="*/ 1283623 w 1606679"/>
              <a:gd name="connsiteY3" fmla="*/ 657225 h 1592326"/>
              <a:gd name="connsiteX4" fmla="*/ 1266097 w 1606679"/>
              <a:gd name="connsiteY4" fmla="*/ 585723 h 1592326"/>
              <a:gd name="connsiteX5" fmla="*/ 1237522 w 1606679"/>
              <a:gd name="connsiteY5" fmla="*/ 452373 h 1592326"/>
              <a:gd name="connsiteX6" fmla="*/ 1231172 w 1606679"/>
              <a:gd name="connsiteY6" fmla="*/ 396875 h 1592326"/>
              <a:gd name="connsiteX7" fmla="*/ 1174022 w 1606679"/>
              <a:gd name="connsiteY7" fmla="*/ 138048 h 1592326"/>
              <a:gd name="connsiteX8" fmla="*/ 1083598 w 1606679"/>
              <a:gd name="connsiteY8" fmla="*/ 15875 h 1592326"/>
              <a:gd name="connsiteX9" fmla="*/ 1008922 w 1606679"/>
              <a:gd name="connsiteY9" fmla="*/ 6350 h 1592326"/>
              <a:gd name="connsiteX10" fmla="*/ 478697 w 1606679"/>
              <a:gd name="connsiteY10" fmla="*/ 155575 h 1592326"/>
              <a:gd name="connsiteX11" fmla="*/ 289848 w 1606679"/>
              <a:gd name="connsiteY11" fmla="*/ 215900 h 1592326"/>
              <a:gd name="connsiteX12" fmla="*/ 138972 w 1606679"/>
              <a:gd name="connsiteY12" fmla="*/ 285750 h 1592326"/>
              <a:gd name="connsiteX13" fmla="*/ 8797 w 1606679"/>
              <a:gd name="connsiteY13" fmla="*/ 555625 h 1592326"/>
              <a:gd name="connsiteX14" fmla="*/ 78647 w 1606679"/>
              <a:gd name="connsiteY14" fmla="*/ 861948 h 1592326"/>
              <a:gd name="connsiteX15" fmla="*/ 94522 w 1606679"/>
              <a:gd name="connsiteY15" fmla="*/ 934973 h 1592326"/>
              <a:gd name="connsiteX16" fmla="*/ 88172 w 1606679"/>
              <a:gd name="connsiteY16" fmla="*/ 923925 h 1592326"/>
              <a:gd name="connsiteX17" fmla="*/ 94522 w 1606679"/>
              <a:gd name="connsiteY17" fmla="*/ 938148 h 1592326"/>
              <a:gd name="connsiteX18" fmla="*/ 99348 w 1606679"/>
              <a:gd name="connsiteY18" fmla="*/ 944498 h 1592326"/>
              <a:gd name="connsiteX19" fmla="*/ 97697 w 1606679"/>
              <a:gd name="connsiteY19" fmla="*/ 942975 h 1592326"/>
              <a:gd name="connsiteX20" fmla="*/ 94522 w 1606679"/>
              <a:gd name="connsiteY20" fmla="*/ 938148 h 1592326"/>
              <a:gd name="connsiteX21" fmla="*/ 99348 w 1606679"/>
              <a:gd name="connsiteY21" fmla="*/ 952500 h 1592326"/>
              <a:gd name="connsiteX22" fmla="*/ 112048 w 1606679"/>
              <a:gd name="connsiteY22" fmla="*/ 973073 h 1592326"/>
              <a:gd name="connsiteX23" fmla="*/ 118398 w 1606679"/>
              <a:gd name="connsiteY23" fmla="*/ 982598 h 1592326"/>
              <a:gd name="connsiteX24" fmla="*/ 150148 w 1606679"/>
              <a:gd name="connsiteY24" fmla="*/ 1023873 h 1592326"/>
              <a:gd name="connsiteX25" fmla="*/ 175548 w 1606679"/>
              <a:gd name="connsiteY25" fmla="*/ 1054100 h 1592326"/>
              <a:gd name="connsiteX26" fmla="*/ 189772 w 1606679"/>
              <a:gd name="connsiteY26" fmla="*/ 1077849 h 1592326"/>
              <a:gd name="connsiteX27" fmla="*/ 213648 w 1606679"/>
              <a:gd name="connsiteY27" fmla="*/ 1119124 h 1592326"/>
              <a:gd name="connsiteX28" fmla="*/ 340648 w 1606679"/>
              <a:gd name="connsiteY28" fmla="*/ 1225550 h 1592326"/>
              <a:gd name="connsiteX29" fmla="*/ 489873 w 1606679"/>
              <a:gd name="connsiteY29" fmla="*/ 1435100 h 1592326"/>
              <a:gd name="connsiteX30" fmla="*/ 729522 w 1606679"/>
              <a:gd name="connsiteY30" fmla="*/ 1585976 h 1592326"/>
              <a:gd name="connsiteX31" fmla="*/ 742222 w 1606679"/>
              <a:gd name="connsiteY31" fmla="*/ 1558925 h 1592326"/>
              <a:gd name="connsiteX32" fmla="*/ 769273 w 1606679"/>
              <a:gd name="connsiteY32" fmla="*/ 1535176 h 1592326"/>
              <a:gd name="connsiteX33" fmla="*/ 799372 w 1606679"/>
              <a:gd name="connsiteY33" fmla="*/ 1511300 h 1592326"/>
              <a:gd name="connsiteX34" fmla="*/ 840647 w 1606679"/>
              <a:gd name="connsiteY34" fmla="*/ 1444625 h 1592326"/>
              <a:gd name="connsiteX35" fmla="*/ 889923 w 1606679"/>
              <a:gd name="connsiteY35" fmla="*/ 1395349 h 1592326"/>
              <a:gd name="connsiteX36" fmla="*/ 918498 w 1606679"/>
              <a:gd name="connsiteY36" fmla="*/ 1366774 h 1592326"/>
              <a:gd name="connsiteX37" fmla="*/ 1013748 w 1606679"/>
              <a:gd name="connsiteY37" fmla="*/ 1238250 h 1592326"/>
              <a:gd name="connsiteX38" fmla="*/ 1070898 w 1606679"/>
              <a:gd name="connsiteY38" fmla="*/ 1190625 h 1592326"/>
              <a:gd name="connsiteX39" fmla="*/ 1208947 w 1606679"/>
              <a:gd name="connsiteY39" fmla="*/ 1146175 h 1592326"/>
              <a:gd name="connsiteX40" fmla="*/ 1266097 w 1606679"/>
              <a:gd name="connsiteY40" fmla="*/ 1111250 h 1592326"/>
              <a:gd name="connsiteX41" fmla="*/ 1307372 w 1606679"/>
              <a:gd name="connsiteY41" fmla="*/ 1100074 h 1592326"/>
              <a:gd name="connsiteX42" fmla="*/ 1578898 w 1606679"/>
              <a:gd name="connsiteY42" fmla="*/ 996950 h 1592326"/>
              <a:gd name="connsiteX43" fmla="*/ 1578898 w 1606679"/>
              <a:gd name="connsiteY43" fmla="*/ 992123 h 1592326"/>
              <a:gd name="connsiteX44" fmla="*/ 1518573 w 1606679"/>
              <a:gd name="connsiteY44" fmla="*/ 966723 h 1592326"/>
              <a:gd name="connsiteX45" fmla="*/ 1418497 w 1606679"/>
              <a:gd name="connsiteY45" fmla="*/ 877823 h 1592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</a:cxnLst>
            <a:rect l="l" t="t" r="r" b="b"/>
            <a:pathLst>
              <a:path w="1606679" h="1592326">
                <a:moveTo>
                  <a:pt x="1418497" y="877823"/>
                </a:moveTo>
                <a:cubicBezTo>
                  <a:pt x="1399447" y="860425"/>
                  <a:pt x="1407448" y="871473"/>
                  <a:pt x="1394748" y="858773"/>
                </a:cubicBezTo>
                <a:cubicBezTo>
                  <a:pt x="1382048" y="846073"/>
                  <a:pt x="1356648" y="830198"/>
                  <a:pt x="1337598" y="796925"/>
                </a:cubicBezTo>
                <a:cubicBezTo>
                  <a:pt x="1324898" y="738123"/>
                  <a:pt x="1309023" y="709548"/>
                  <a:pt x="1283623" y="657225"/>
                </a:cubicBezTo>
                <a:cubicBezTo>
                  <a:pt x="1272447" y="635000"/>
                  <a:pt x="1266097" y="585723"/>
                  <a:pt x="1266097" y="585723"/>
                </a:cubicBezTo>
                <a:cubicBezTo>
                  <a:pt x="1259747" y="550798"/>
                  <a:pt x="1242348" y="484123"/>
                  <a:pt x="1237522" y="452373"/>
                </a:cubicBezTo>
                <a:cubicBezTo>
                  <a:pt x="1231172" y="420623"/>
                  <a:pt x="1242348" y="449198"/>
                  <a:pt x="1231172" y="396875"/>
                </a:cubicBezTo>
                <a:cubicBezTo>
                  <a:pt x="1221647" y="331723"/>
                  <a:pt x="1199422" y="206375"/>
                  <a:pt x="1174022" y="138048"/>
                </a:cubicBezTo>
                <a:cubicBezTo>
                  <a:pt x="1164497" y="114300"/>
                  <a:pt x="1097822" y="19050"/>
                  <a:pt x="1083598" y="15875"/>
                </a:cubicBezTo>
                <a:cubicBezTo>
                  <a:pt x="1062897" y="9525"/>
                  <a:pt x="1008922" y="6350"/>
                  <a:pt x="1008922" y="6350"/>
                </a:cubicBezTo>
                <a:cubicBezTo>
                  <a:pt x="813723" y="23748"/>
                  <a:pt x="666022" y="133350"/>
                  <a:pt x="478697" y="155575"/>
                </a:cubicBezTo>
                <a:cubicBezTo>
                  <a:pt x="410498" y="169798"/>
                  <a:pt x="351697" y="185673"/>
                  <a:pt x="289848" y="215900"/>
                </a:cubicBezTo>
                <a:cubicBezTo>
                  <a:pt x="237397" y="239648"/>
                  <a:pt x="192947" y="268223"/>
                  <a:pt x="138972" y="285750"/>
                </a:cubicBezTo>
                <a:cubicBezTo>
                  <a:pt x="45373" y="349250"/>
                  <a:pt x="31022" y="452373"/>
                  <a:pt x="8797" y="555625"/>
                </a:cubicBezTo>
                <a:cubicBezTo>
                  <a:pt x="-8601" y="661923"/>
                  <a:pt x="67598" y="800100"/>
                  <a:pt x="78647" y="861948"/>
                </a:cubicBezTo>
                <a:cubicBezTo>
                  <a:pt x="92998" y="925448"/>
                  <a:pt x="92998" y="925448"/>
                  <a:pt x="94522" y="934973"/>
                </a:cubicBezTo>
                <a:cubicBezTo>
                  <a:pt x="96173" y="944498"/>
                  <a:pt x="88172" y="923925"/>
                  <a:pt x="88172" y="923925"/>
                </a:cubicBezTo>
                <a:cubicBezTo>
                  <a:pt x="88172" y="923925"/>
                  <a:pt x="92998" y="934973"/>
                  <a:pt x="94522" y="938148"/>
                </a:cubicBezTo>
                <a:cubicBezTo>
                  <a:pt x="96173" y="941323"/>
                  <a:pt x="99348" y="944498"/>
                  <a:pt x="99348" y="944498"/>
                </a:cubicBezTo>
                <a:cubicBezTo>
                  <a:pt x="99348" y="944498"/>
                  <a:pt x="97697" y="944498"/>
                  <a:pt x="97697" y="942975"/>
                </a:cubicBezTo>
                <a:cubicBezTo>
                  <a:pt x="97697" y="941323"/>
                  <a:pt x="94522" y="936625"/>
                  <a:pt x="94522" y="938148"/>
                </a:cubicBezTo>
                <a:cubicBezTo>
                  <a:pt x="94522" y="938148"/>
                  <a:pt x="96173" y="947673"/>
                  <a:pt x="99348" y="952500"/>
                </a:cubicBezTo>
                <a:cubicBezTo>
                  <a:pt x="102523" y="957198"/>
                  <a:pt x="108873" y="968375"/>
                  <a:pt x="112048" y="973073"/>
                </a:cubicBezTo>
                <a:cubicBezTo>
                  <a:pt x="115223" y="977900"/>
                  <a:pt x="112048" y="974725"/>
                  <a:pt x="118398" y="982598"/>
                </a:cubicBezTo>
                <a:cubicBezTo>
                  <a:pt x="121573" y="988948"/>
                  <a:pt x="138972" y="1014348"/>
                  <a:pt x="150148" y="1023873"/>
                </a:cubicBezTo>
                <a:cubicBezTo>
                  <a:pt x="159673" y="1035050"/>
                  <a:pt x="169198" y="1044575"/>
                  <a:pt x="175548" y="1054100"/>
                </a:cubicBezTo>
                <a:cubicBezTo>
                  <a:pt x="180247" y="1065149"/>
                  <a:pt x="183422" y="1066800"/>
                  <a:pt x="189772" y="1077849"/>
                </a:cubicBezTo>
                <a:cubicBezTo>
                  <a:pt x="196122" y="1089025"/>
                  <a:pt x="188248" y="1095375"/>
                  <a:pt x="213648" y="1119124"/>
                </a:cubicBezTo>
                <a:cubicBezTo>
                  <a:pt x="250097" y="1176274"/>
                  <a:pt x="283498" y="1196975"/>
                  <a:pt x="340648" y="1225550"/>
                </a:cubicBezTo>
                <a:cubicBezTo>
                  <a:pt x="392972" y="1301750"/>
                  <a:pt x="407323" y="1382649"/>
                  <a:pt x="489873" y="1435100"/>
                </a:cubicBezTo>
                <a:cubicBezTo>
                  <a:pt x="535847" y="1509776"/>
                  <a:pt x="645448" y="1558925"/>
                  <a:pt x="729522" y="1585976"/>
                </a:cubicBezTo>
                <a:cubicBezTo>
                  <a:pt x="739047" y="1577975"/>
                  <a:pt x="734348" y="1568450"/>
                  <a:pt x="742222" y="1558925"/>
                </a:cubicBezTo>
                <a:cubicBezTo>
                  <a:pt x="748572" y="1549400"/>
                  <a:pt x="761272" y="1541526"/>
                  <a:pt x="769273" y="1535176"/>
                </a:cubicBezTo>
                <a:cubicBezTo>
                  <a:pt x="778798" y="1524000"/>
                  <a:pt x="786672" y="1517650"/>
                  <a:pt x="799372" y="1511300"/>
                </a:cubicBezTo>
                <a:cubicBezTo>
                  <a:pt x="820073" y="1498600"/>
                  <a:pt x="840647" y="1444625"/>
                  <a:pt x="840647" y="1444625"/>
                </a:cubicBezTo>
                <a:cubicBezTo>
                  <a:pt x="846997" y="1433576"/>
                  <a:pt x="880398" y="1403350"/>
                  <a:pt x="889923" y="1395349"/>
                </a:cubicBezTo>
                <a:cubicBezTo>
                  <a:pt x="897797" y="1385824"/>
                  <a:pt x="910497" y="1376299"/>
                  <a:pt x="918498" y="1366774"/>
                </a:cubicBezTo>
                <a:cubicBezTo>
                  <a:pt x="947073" y="1327150"/>
                  <a:pt x="969298" y="1265174"/>
                  <a:pt x="1013748" y="1238250"/>
                </a:cubicBezTo>
                <a:cubicBezTo>
                  <a:pt x="1032798" y="1223899"/>
                  <a:pt x="1070898" y="1190625"/>
                  <a:pt x="1070898" y="1190625"/>
                </a:cubicBezTo>
                <a:cubicBezTo>
                  <a:pt x="1102648" y="1143000"/>
                  <a:pt x="1154972" y="1165225"/>
                  <a:pt x="1208947" y="1146175"/>
                </a:cubicBezTo>
                <a:cubicBezTo>
                  <a:pt x="1240697" y="1134999"/>
                  <a:pt x="1251873" y="1115949"/>
                  <a:pt x="1266097" y="1111250"/>
                </a:cubicBezTo>
                <a:cubicBezTo>
                  <a:pt x="1281972" y="1103249"/>
                  <a:pt x="1255048" y="1119124"/>
                  <a:pt x="1307372" y="1100074"/>
                </a:cubicBezTo>
                <a:cubicBezTo>
                  <a:pt x="1339122" y="1052449"/>
                  <a:pt x="1528098" y="1014348"/>
                  <a:pt x="1578898" y="996950"/>
                </a:cubicBezTo>
                <a:cubicBezTo>
                  <a:pt x="1626523" y="977900"/>
                  <a:pt x="1588423" y="996950"/>
                  <a:pt x="1578898" y="992123"/>
                </a:cubicBezTo>
                <a:cubicBezTo>
                  <a:pt x="1569373" y="987425"/>
                  <a:pt x="1545497" y="985773"/>
                  <a:pt x="1518573" y="966723"/>
                </a:cubicBezTo>
                <a:cubicBezTo>
                  <a:pt x="1491522" y="947673"/>
                  <a:pt x="1437547" y="895350"/>
                  <a:pt x="1418497" y="87782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354359" y="5719762"/>
            <a:ext cx="2535045" cy="795734"/>
          </a:xfrm>
          <a:custGeom>
            <a:avLst/>
            <a:gdLst>
              <a:gd name="connsiteX0" fmla="*/ 6189 w 2535045"/>
              <a:gd name="connsiteY0" fmla="*/ 111125 h 795734"/>
              <a:gd name="connsiteX1" fmla="*/ 145889 w 2535045"/>
              <a:gd name="connsiteY1" fmla="*/ 111125 h 795734"/>
              <a:gd name="connsiteX2" fmla="*/ 255490 w 2535045"/>
              <a:gd name="connsiteY2" fmla="*/ 90487 h 795734"/>
              <a:gd name="connsiteX3" fmla="*/ 388840 w 2535045"/>
              <a:gd name="connsiteY3" fmla="*/ 90487 h 795734"/>
              <a:gd name="connsiteX4" fmla="*/ 658715 w 2535045"/>
              <a:gd name="connsiteY4" fmla="*/ 109537 h 795734"/>
              <a:gd name="connsiteX5" fmla="*/ 758791 w 2535045"/>
              <a:gd name="connsiteY5" fmla="*/ 147637 h 795734"/>
              <a:gd name="connsiteX6" fmla="*/ 760315 w 2535045"/>
              <a:gd name="connsiteY6" fmla="*/ 155575 h 795734"/>
              <a:gd name="connsiteX7" fmla="*/ 982565 w 2535045"/>
              <a:gd name="connsiteY7" fmla="*/ 252412 h 795734"/>
              <a:gd name="connsiteX8" fmla="*/ 1079466 w 2535045"/>
              <a:gd name="connsiteY8" fmla="*/ 304800 h 795734"/>
              <a:gd name="connsiteX9" fmla="*/ 1296890 w 2535045"/>
              <a:gd name="connsiteY9" fmla="*/ 336550 h 795734"/>
              <a:gd name="connsiteX10" fmla="*/ 1377916 w 2535045"/>
              <a:gd name="connsiteY10" fmla="*/ 347662 h 795734"/>
              <a:gd name="connsiteX11" fmla="*/ 1535015 w 2535045"/>
              <a:gd name="connsiteY11" fmla="*/ 360362 h 795734"/>
              <a:gd name="connsiteX12" fmla="*/ 1816066 w 2535045"/>
              <a:gd name="connsiteY12" fmla="*/ 330200 h 795734"/>
              <a:gd name="connsiteX13" fmla="*/ 1903315 w 2535045"/>
              <a:gd name="connsiteY13" fmla="*/ 250825 h 795734"/>
              <a:gd name="connsiteX14" fmla="*/ 1941415 w 2535045"/>
              <a:gd name="connsiteY14" fmla="*/ 203200 h 795734"/>
              <a:gd name="connsiteX15" fmla="*/ 1955766 w 2535045"/>
              <a:gd name="connsiteY15" fmla="*/ 180975 h 795734"/>
              <a:gd name="connsiteX16" fmla="*/ 1963640 w 2535045"/>
              <a:gd name="connsiteY16" fmla="*/ 136525 h 795734"/>
              <a:gd name="connsiteX17" fmla="*/ 1993866 w 2535045"/>
              <a:gd name="connsiteY17" fmla="*/ 85725 h 795734"/>
              <a:gd name="connsiteX18" fmla="*/ 2068415 w 2535045"/>
              <a:gd name="connsiteY18" fmla="*/ 50800 h 795734"/>
              <a:gd name="connsiteX19" fmla="*/ 2155791 w 2535045"/>
              <a:gd name="connsiteY19" fmla="*/ 19050 h 795734"/>
              <a:gd name="connsiteX20" fmla="*/ 2406616 w 2535045"/>
              <a:gd name="connsiteY20" fmla="*/ 0 h 795734"/>
              <a:gd name="connsiteX21" fmla="*/ 2530441 w 2535045"/>
              <a:gd name="connsiteY21" fmla="*/ 12700 h 795734"/>
              <a:gd name="connsiteX22" fmla="*/ 2497040 w 2535045"/>
              <a:gd name="connsiteY22" fmla="*/ 65087 h 795734"/>
              <a:gd name="connsiteX23" fmla="*/ 2454241 w 2535045"/>
              <a:gd name="connsiteY23" fmla="*/ 131762 h 795734"/>
              <a:gd name="connsiteX24" fmla="*/ 2389090 w 2535045"/>
              <a:gd name="connsiteY24" fmla="*/ 212725 h 795734"/>
              <a:gd name="connsiteX25" fmla="*/ 2330416 w 2535045"/>
              <a:gd name="connsiteY25" fmla="*/ 309562 h 795734"/>
              <a:gd name="connsiteX26" fmla="*/ 2303365 w 2535045"/>
              <a:gd name="connsiteY26" fmla="*/ 357187 h 795734"/>
              <a:gd name="connsiteX27" fmla="*/ 2277965 w 2535045"/>
              <a:gd name="connsiteY27" fmla="*/ 419100 h 795734"/>
              <a:gd name="connsiteX28" fmla="*/ 2246215 w 2535045"/>
              <a:gd name="connsiteY28" fmla="*/ 500062 h 795734"/>
              <a:gd name="connsiteX29" fmla="*/ 2235166 w 2535045"/>
              <a:gd name="connsiteY29" fmla="*/ 569912 h 795734"/>
              <a:gd name="connsiteX30" fmla="*/ 2211290 w 2535045"/>
              <a:gd name="connsiteY30" fmla="*/ 709612 h 795734"/>
              <a:gd name="connsiteX31" fmla="*/ 2197066 w 2535045"/>
              <a:gd name="connsiteY31" fmla="*/ 723900 h 795734"/>
              <a:gd name="connsiteX32" fmla="*/ 2149441 w 2535045"/>
              <a:gd name="connsiteY32" fmla="*/ 719137 h 795734"/>
              <a:gd name="connsiteX33" fmla="*/ 2093815 w 2535045"/>
              <a:gd name="connsiteY33" fmla="*/ 708025 h 795734"/>
              <a:gd name="connsiteX34" fmla="*/ 1993866 w 2535045"/>
              <a:gd name="connsiteY34" fmla="*/ 709612 h 795734"/>
              <a:gd name="connsiteX35" fmla="*/ 1820765 w 2535045"/>
              <a:gd name="connsiteY35" fmla="*/ 755650 h 795734"/>
              <a:gd name="connsiteX36" fmla="*/ 1655665 w 2535045"/>
              <a:gd name="connsiteY36" fmla="*/ 790575 h 795734"/>
              <a:gd name="connsiteX37" fmla="*/ 1503265 w 2535045"/>
              <a:gd name="connsiteY37" fmla="*/ 793750 h 795734"/>
              <a:gd name="connsiteX38" fmla="*/ 1368391 w 2535045"/>
              <a:gd name="connsiteY38" fmla="*/ 788987 h 795734"/>
              <a:gd name="connsiteX39" fmla="*/ 1308066 w 2535045"/>
              <a:gd name="connsiteY39" fmla="*/ 779462 h 795734"/>
              <a:gd name="connsiteX40" fmla="*/ 825466 w 2535045"/>
              <a:gd name="connsiteY40" fmla="*/ 647700 h 795734"/>
              <a:gd name="connsiteX41" fmla="*/ 725390 w 2535045"/>
              <a:gd name="connsiteY41" fmla="*/ 608012 h 795734"/>
              <a:gd name="connsiteX42" fmla="*/ 536414 w 2535045"/>
              <a:gd name="connsiteY42" fmla="*/ 590550 h 795734"/>
              <a:gd name="connsiteX43" fmla="*/ 385665 w 2535045"/>
              <a:gd name="connsiteY43" fmla="*/ 550862 h 795734"/>
              <a:gd name="connsiteX44" fmla="*/ 345914 w 2535045"/>
              <a:gd name="connsiteY44" fmla="*/ 530225 h 795734"/>
              <a:gd name="connsiteX45" fmla="*/ 298289 w 2535045"/>
              <a:gd name="connsiteY45" fmla="*/ 508000 h 795734"/>
              <a:gd name="connsiteX46" fmla="*/ 279239 w 2535045"/>
              <a:gd name="connsiteY46" fmla="*/ 490537 h 795734"/>
              <a:gd name="connsiteX47" fmla="*/ 226915 w 2535045"/>
              <a:gd name="connsiteY47" fmla="*/ 457200 h 795734"/>
              <a:gd name="connsiteX48" fmla="*/ 198340 w 2535045"/>
              <a:gd name="connsiteY48" fmla="*/ 428625 h 795734"/>
              <a:gd name="connsiteX49" fmla="*/ 169765 w 2535045"/>
              <a:gd name="connsiteY49" fmla="*/ 398462 h 795734"/>
              <a:gd name="connsiteX50" fmla="*/ 163415 w 2535045"/>
              <a:gd name="connsiteY50" fmla="*/ 385762 h 795734"/>
              <a:gd name="connsiteX51" fmla="*/ 145889 w 2535045"/>
              <a:gd name="connsiteY51" fmla="*/ 357187 h 795734"/>
              <a:gd name="connsiteX52" fmla="*/ 93565 w 2535045"/>
              <a:gd name="connsiteY52" fmla="*/ 304800 h 795734"/>
              <a:gd name="connsiteX53" fmla="*/ 74515 w 2535045"/>
              <a:gd name="connsiteY53" fmla="*/ 257175 h 795734"/>
              <a:gd name="connsiteX54" fmla="*/ 58640 w 2535045"/>
              <a:gd name="connsiteY54" fmla="*/ 247650 h 795734"/>
              <a:gd name="connsiteX55" fmla="*/ 36415 w 2535045"/>
              <a:gd name="connsiteY55" fmla="*/ 211137 h 795734"/>
              <a:gd name="connsiteX56" fmla="*/ 6189 w 2535045"/>
              <a:gd name="connsiteY56" fmla="*/ 111125 h 7957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</a:cxnLst>
            <a:rect l="l" t="t" r="r" b="b"/>
            <a:pathLst>
              <a:path w="2535045" h="795734">
                <a:moveTo>
                  <a:pt x="6189" y="111125"/>
                </a:moveTo>
                <a:cubicBezTo>
                  <a:pt x="66514" y="130175"/>
                  <a:pt x="37939" y="125412"/>
                  <a:pt x="145889" y="111125"/>
                </a:cubicBezTo>
                <a:cubicBezTo>
                  <a:pt x="182465" y="104775"/>
                  <a:pt x="255490" y="90487"/>
                  <a:pt x="255490" y="90487"/>
                </a:cubicBezTo>
                <a:cubicBezTo>
                  <a:pt x="295114" y="82550"/>
                  <a:pt x="309465" y="82550"/>
                  <a:pt x="388840" y="90487"/>
                </a:cubicBezTo>
                <a:cubicBezTo>
                  <a:pt x="455515" y="93662"/>
                  <a:pt x="596739" y="100012"/>
                  <a:pt x="658715" y="109537"/>
                </a:cubicBezTo>
                <a:cubicBezTo>
                  <a:pt x="720691" y="119062"/>
                  <a:pt x="741265" y="139700"/>
                  <a:pt x="758791" y="147637"/>
                </a:cubicBezTo>
                <a:cubicBezTo>
                  <a:pt x="774666" y="153987"/>
                  <a:pt x="723866" y="138112"/>
                  <a:pt x="760315" y="155575"/>
                </a:cubicBezTo>
                <a:cubicBezTo>
                  <a:pt x="796891" y="173037"/>
                  <a:pt x="928590" y="227012"/>
                  <a:pt x="982565" y="252412"/>
                </a:cubicBezTo>
                <a:cubicBezTo>
                  <a:pt x="1011140" y="271462"/>
                  <a:pt x="1044541" y="295275"/>
                  <a:pt x="1079466" y="304800"/>
                </a:cubicBezTo>
                <a:cubicBezTo>
                  <a:pt x="1131790" y="315912"/>
                  <a:pt x="1249265" y="331787"/>
                  <a:pt x="1296890" y="336550"/>
                </a:cubicBezTo>
                <a:cubicBezTo>
                  <a:pt x="1346166" y="344487"/>
                  <a:pt x="1338165" y="344487"/>
                  <a:pt x="1377916" y="347662"/>
                </a:cubicBezTo>
                <a:cubicBezTo>
                  <a:pt x="1433415" y="358775"/>
                  <a:pt x="1535015" y="360362"/>
                  <a:pt x="1535015" y="360362"/>
                </a:cubicBezTo>
                <a:cubicBezTo>
                  <a:pt x="1558891" y="358775"/>
                  <a:pt x="1750915" y="395287"/>
                  <a:pt x="1816066" y="330200"/>
                </a:cubicBezTo>
                <a:cubicBezTo>
                  <a:pt x="1839815" y="304800"/>
                  <a:pt x="1876391" y="273050"/>
                  <a:pt x="1903315" y="250825"/>
                </a:cubicBezTo>
                <a:cubicBezTo>
                  <a:pt x="1920841" y="233362"/>
                  <a:pt x="1920841" y="215900"/>
                  <a:pt x="1941415" y="203200"/>
                </a:cubicBezTo>
                <a:cubicBezTo>
                  <a:pt x="1950940" y="195262"/>
                  <a:pt x="1955766" y="180975"/>
                  <a:pt x="1955766" y="180975"/>
                </a:cubicBezTo>
                <a:cubicBezTo>
                  <a:pt x="1960465" y="169862"/>
                  <a:pt x="1957290" y="147637"/>
                  <a:pt x="1963640" y="136525"/>
                </a:cubicBezTo>
                <a:cubicBezTo>
                  <a:pt x="1969990" y="120650"/>
                  <a:pt x="1976340" y="100012"/>
                  <a:pt x="1993866" y="85725"/>
                </a:cubicBezTo>
                <a:cubicBezTo>
                  <a:pt x="2014440" y="68262"/>
                  <a:pt x="2041491" y="58737"/>
                  <a:pt x="2068415" y="50800"/>
                </a:cubicBezTo>
                <a:cubicBezTo>
                  <a:pt x="2098641" y="39687"/>
                  <a:pt x="2125565" y="26987"/>
                  <a:pt x="2155791" y="19050"/>
                </a:cubicBezTo>
                <a:cubicBezTo>
                  <a:pt x="2217640" y="0"/>
                  <a:pt x="2352641" y="6350"/>
                  <a:pt x="2406616" y="0"/>
                </a:cubicBezTo>
                <a:cubicBezTo>
                  <a:pt x="2443065" y="3175"/>
                  <a:pt x="2495516" y="0"/>
                  <a:pt x="2530441" y="12700"/>
                </a:cubicBezTo>
                <a:cubicBezTo>
                  <a:pt x="2549491" y="22225"/>
                  <a:pt x="2509740" y="46037"/>
                  <a:pt x="2497040" y="65087"/>
                </a:cubicBezTo>
                <a:cubicBezTo>
                  <a:pt x="2484340" y="84137"/>
                  <a:pt x="2471640" y="106362"/>
                  <a:pt x="2454241" y="131762"/>
                </a:cubicBezTo>
                <a:cubicBezTo>
                  <a:pt x="2417665" y="171450"/>
                  <a:pt x="2417665" y="182562"/>
                  <a:pt x="2389090" y="212725"/>
                </a:cubicBezTo>
                <a:cubicBezTo>
                  <a:pt x="2371691" y="242887"/>
                  <a:pt x="2341465" y="284162"/>
                  <a:pt x="2330416" y="309562"/>
                </a:cubicBezTo>
                <a:cubicBezTo>
                  <a:pt x="2316065" y="333375"/>
                  <a:pt x="2311366" y="339725"/>
                  <a:pt x="2303365" y="357187"/>
                </a:cubicBezTo>
                <a:cubicBezTo>
                  <a:pt x="2289141" y="376237"/>
                  <a:pt x="2277965" y="419100"/>
                  <a:pt x="2277965" y="419100"/>
                </a:cubicBezTo>
                <a:cubicBezTo>
                  <a:pt x="2270091" y="442912"/>
                  <a:pt x="2252565" y="474662"/>
                  <a:pt x="2246215" y="500062"/>
                </a:cubicBezTo>
                <a:cubicBezTo>
                  <a:pt x="2239865" y="525462"/>
                  <a:pt x="2241516" y="534987"/>
                  <a:pt x="2235166" y="569912"/>
                </a:cubicBezTo>
                <a:cubicBezTo>
                  <a:pt x="2220815" y="617537"/>
                  <a:pt x="2217640" y="684212"/>
                  <a:pt x="2211290" y="709612"/>
                </a:cubicBezTo>
                <a:cubicBezTo>
                  <a:pt x="2204940" y="735012"/>
                  <a:pt x="2206591" y="722312"/>
                  <a:pt x="2197066" y="723900"/>
                </a:cubicBezTo>
                <a:cubicBezTo>
                  <a:pt x="2181191" y="749300"/>
                  <a:pt x="2166840" y="722312"/>
                  <a:pt x="2149441" y="719137"/>
                </a:cubicBezTo>
                <a:cubicBezTo>
                  <a:pt x="2131915" y="715962"/>
                  <a:pt x="2119215" y="709612"/>
                  <a:pt x="2093815" y="708025"/>
                </a:cubicBezTo>
                <a:cubicBezTo>
                  <a:pt x="2068415" y="706437"/>
                  <a:pt x="2039840" y="701675"/>
                  <a:pt x="1993866" y="709612"/>
                </a:cubicBezTo>
                <a:cubicBezTo>
                  <a:pt x="1947765" y="717550"/>
                  <a:pt x="1876391" y="742950"/>
                  <a:pt x="1820765" y="755650"/>
                </a:cubicBezTo>
                <a:cubicBezTo>
                  <a:pt x="1765266" y="774700"/>
                  <a:pt x="1711291" y="771525"/>
                  <a:pt x="1655665" y="790575"/>
                </a:cubicBezTo>
                <a:cubicBezTo>
                  <a:pt x="1601690" y="800100"/>
                  <a:pt x="1550890" y="793750"/>
                  <a:pt x="1503265" y="793750"/>
                </a:cubicBezTo>
                <a:cubicBezTo>
                  <a:pt x="1455640" y="793750"/>
                  <a:pt x="1400141" y="790575"/>
                  <a:pt x="1368391" y="788987"/>
                </a:cubicBezTo>
                <a:cubicBezTo>
                  <a:pt x="1336641" y="787400"/>
                  <a:pt x="1398490" y="803275"/>
                  <a:pt x="1308066" y="779462"/>
                </a:cubicBezTo>
                <a:cubicBezTo>
                  <a:pt x="1141315" y="739775"/>
                  <a:pt x="993741" y="666750"/>
                  <a:pt x="825466" y="647700"/>
                </a:cubicBezTo>
                <a:cubicBezTo>
                  <a:pt x="725390" y="623887"/>
                  <a:pt x="773015" y="617537"/>
                  <a:pt x="725390" y="608012"/>
                </a:cubicBezTo>
                <a:cubicBezTo>
                  <a:pt x="677765" y="598487"/>
                  <a:pt x="593564" y="600075"/>
                  <a:pt x="536414" y="590550"/>
                </a:cubicBezTo>
                <a:cubicBezTo>
                  <a:pt x="517364" y="585787"/>
                  <a:pt x="412589" y="563562"/>
                  <a:pt x="385665" y="550862"/>
                </a:cubicBezTo>
                <a:cubicBezTo>
                  <a:pt x="371314" y="542925"/>
                  <a:pt x="358614" y="534987"/>
                  <a:pt x="345914" y="530225"/>
                </a:cubicBezTo>
                <a:cubicBezTo>
                  <a:pt x="325340" y="522287"/>
                  <a:pt x="298289" y="508000"/>
                  <a:pt x="298289" y="508000"/>
                </a:cubicBezTo>
                <a:cubicBezTo>
                  <a:pt x="287240" y="501650"/>
                  <a:pt x="290415" y="498475"/>
                  <a:pt x="279239" y="490537"/>
                </a:cubicBezTo>
                <a:cubicBezTo>
                  <a:pt x="268190" y="482600"/>
                  <a:pt x="239615" y="466725"/>
                  <a:pt x="226915" y="457200"/>
                </a:cubicBezTo>
                <a:cubicBezTo>
                  <a:pt x="220565" y="446087"/>
                  <a:pt x="206214" y="436562"/>
                  <a:pt x="198340" y="428625"/>
                </a:cubicBezTo>
                <a:cubicBezTo>
                  <a:pt x="188815" y="419100"/>
                  <a:pt x="176115" y="406400"/>
                  <a:pt x="169765" y="398462"/>
                </a:cubicBezTo>
                <a:cubicBezTo>
                  <a:pt x="161764" y="388937"/>
                  <a:pt x="169765" y="393700"/>
                  <a:pt x="163415" y="385762"/>
                </a:cubicBezTo>
                <a:cubicBezTo>
                  <a:pt x="160240" y="379412"/>
                  <a:pt x="157065" y="369887"/>
                  <a:pt x="145889" y="357187"/>
                </a:cubicBezTo>
                <a:cubicBezTo>
                  <a:pt x="134840" y="344487"/>
                  <a:pt x="106265" y="322262"/>
                  <a:pt x="93565" y="304800"/>
                </a:cubicBezTo>
                <a:cubicBezTo>
                  <a:pt x="80865" y="288925"/>
                  <a:pt x="80865" y="266700"/>
                  <a:pt x="74515" y="257175"/>
                </a:cubicBezTo>
                <a:cubicBezTo>
                  <a:pt x="68165" y="247650"/>
                  <a:pt x="64990" y="255587"/>
                  <a:pt x="58640" y="247650"/>
                </a:cubicBezTo>
                <a:cubicBezTo>
                  <a:pt x="52290" y="239712"/>
                  <a:pt x="45940" y="233362"/>
                  <a:pt x="36415" y="211137"/>
                </a:cubicBezTo>
                <a:cubicBezTo>
                  <a:pt x="11015" y="173037"/>
                  <a:pt x="-11209" y="155575"/>
                  <a:pt x="6189" y="111125"/>
                </a:cubicBezTo>
              </a:path>
            </a:pathLst>
          </a:custGeom>
          <a:solidFill>
            <a:srgbClr val="5f60f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348009" y="5713412"/>
            <a:ext cx="2547745" cy="808434"/>
          </a:xfrm>
          <a:custGeom>
            <a:avLst/>
            <a:gdLst>
              <a:gd name="connsiteX0" fmla="*/ 12539 w 2547745"/>
              <a:gd name="connsiteY0" fmla="*/ 117475 h 808434"/>
              <a:gd name="connsiteX1" fmla="*/ 152239 w 2547745"/>
              <a:gd name="connsiteY1" fmla="*/ 117475 h 808434"/>
              <a:gd name="connsiteX2" fmla="*/ 261840 w 2547745"/>
              <a:gd name="connsiteY2" fmla="*/ 96837 h 808434"/>
              <a:gd name="connsiteX3" fmla="*/ 395190 w 2547745"/>
              <a:gd name="connsiteY3" fmla="*/ 96837 h 808434"/>
              <a:gd name="connsiteX4" fmla="*/ 665065 w 2547745"/>
              <a:gd name="connsiteY4" fmla="*/ 115887 h 808434"/>
              <a:gd name="connsiteX5" fmla="*/ 765141 w 2547745"/>
              <a:gd name="connsiteY5" fmla="*/ 153987 h 808434"/>
              <a:gd name="connsiteX6" fmla="*/ 766665 w 2547745"/>
              <a:gd name="connsiteY6" fmla="*/ 161925 h 808434"/>
              <a:gd name="connsiteX7" fmla="*/ 988915 w 2547745"/>
              <a:gd name="connsiteY7" fmla="*/ 258762 h 808434"/>
              <a:gd name="connsiteX8" fmla="*/ 1085816 w 2547745"/>
              <a:gd name="connsiteY8" fmla="*/ 311150 h 808434"/>
              <a:gd name="connsiteX9" fmla="*/ 1303240 w 2547745"/>
              <a:gd name="connsiteY9" fmla="*/ 342900 h 808434"/>
              <a:gd name="connsiteX10" fmla="*/ 1384266 w 2547745"/>
              <a:gd name="connsiteY10" fmla="*/ 354012 h 808434"/>
              <a:gd name="connsiteX11" fmla="*/ 1541365 w 2547745"/>
              <a:gd name="connsiteY11" fmla="*/ 366712 h 808434"/>
              <a:gd name="connsiteX12" fmla="*/ 1822416 w 2547745"/>
              <a:gd name="connsiteY12" fmla="*/ 336550 h 808434"/>
              <a:gd name="connsiteX13" fmla="*/ 1909665 w 2547745"/>
              <a:gd name="connsiteY13" fmla="*/ 257175 h 808434"/>
              <a:gd name="connsiteX14" fmla="*/ 1947765 w 2547745"/>
              <a:gd name="connsiteY14" fmla="*/ 209550 h 808434"/>
              <a:gd name="connsiteX15" fmla="*/ 1962116 w 2547745"/>
              <a:gd name="connsiteY15" fmla="*/ 187325 h 808434"/>
              <a:gd name="connsiteX16" fmla="*/ 1969990 w 2547745"/>
              <a:gd name="connsiteY16" fmla="*/ 142875 h 808434"/>
              <a:gd name="connsiteX17" fmla="*/ 2000216 w 2547745"/>
              <a:gd name="connsiteY17" fmla="*/ 92075 h 808434"/>
              <a:gd name="connsiteX18" fmla="*/ 2074765 w 2547745"/>
              <a:gd name="connsiteY18" fmla="*/ 57150 h 808434"/>
              <a:gd name="connsiteX19" fmla="*/ 2162141 w 2547745"/>
              <a:gd name="connsiteY19" fmla="*/ 25400 h 808434"/>
              <a:gd name="connsiteX20" fmla="*/ 2412966 w 2547745"/>
              <a:gd name="connsiteY20" fmla="*/ 6350 h 808434"/>
              <a:gd name="connsiteX21" fmla="*/ 2536791 w 2547745"/>
              <a:gd name="connsiteY21" fmla="*/ 19050 h 808434"/>
              <a:gd name="connsiteX22" fmla="*/ 2503390 w 2547745"/>
              <a:gd name="connsiteY22" fmla="*/ 71437 h 808434"/>
              <a:gd name="connsiteX23" fmla="*/ 2460591 w 2547745"/>
              <a:gd name="connsiteY23" fmla="*/ 138112 h 808434"/>
              <a:gd name="connsiteX24" fmla="*/ 2395440 w 2547745"/>
              <a:gd name="connsiteY24" fmla="*/ 219075 h 808434"/>
              <a:gd name="connsiteX25" fmla="*/ 2336766 w 2547745"/>
              <a:gd name="connsiteY25" fmla="*/ 315912 h 808434"/>
              <a:gd name="connsiteX26" fmla="*/ 2309715 w 2547745"/>
              <a:gd name="connsiteY26" fmla="*/ 363537 h 808434"/>
              <a:gd name="connsiteX27" fmla="*/ 2284315 w 2547745"/>
              <a:gd name="connsiteY27" fmla="*/ 425450 h 808434"/>
              <a:gd name="connsiteX28" fmla="*/ 2252565 w 2547745"/>
              <a:gd name="connsiteY28" fmla="*/ 506412 h 808434"/>
              <a:gd name="connsiteX29" fmla="*/ 2241516 w 2547745"/>
              <a:gd name="connsiteY29" fmla="*/ 576262 h 808434"/>
              <a:gd name="connsiteX30" fmla="*/ 2217640 w 2547745"/>
              <a:gd name="connsiteY30" fmla="*/ 715962 h 808434"/>
              <a:gd name="connsiteX31" fmla="*/ 2203416 w 2547745"/>
              <a:gd name="connsiteY31" fmla="*/ 730250 h 808434"/>
              <a:gd name="connsiteX32" fmla="*/ 2155791 w 2547745"/>
              <a:gd name="connsiteY32" fmla="*/ 725487 h 808434"/>
              <a:gd name="connsiteX33" fmla="*/ 2100165 w 2547745"/>
              <a:gd name="connsiteY33" fmla="*/ 714375 h 808434"/>
              <a:gd name="connsiteX34" fmla="*/ 2000216 w 2547745"/>
              <a:gd name="connsiteY34" fmla="*/ 715962 h 808434"/>
              <a:gd name="connsiteX35" fmla="*/ 1827115 w 2547745"/>
              <a:gd name="connsiteY35" fmla="*/ 762000 h 808434"/>
              <a:gd name="connsiteX36" fmla="*/ 1662015 w 2547745"/>
              <a:gd name="connsiteY36" fmla="*/ 796925 h 808434"/>
              <a:gd name="connsiteX37" fmla="*/ 1509615 w 2547745"/>
              <a:gd name="connsiteY37" fmla="*/ 800100 h 808434"/>
              <a:gd name="connsiteX38" fmla="*/ 1374741 w 2547745"/>
              <a:gd name="connsiteY38" fmla="*/ 795337 h 808434"/>
              <a:gd name="connsiteX39" fmla="*/ 1314416 w 2547745"/>
              <a:gd name="connsiteY39" fmla="*/ 785812 h 808434"/>
              <a:gd name="connsiteX40" fmla="*/ 831816 w 2547745"/>
              <a:gd name="connsiteY40" fmla="*/ 654050 h 808434"/>
              <a:gd name="connsiteX41" fmla="*/ 731740 w 2547745"/>
              <a:gd name="connsiteY41" fmla="*/ 614362 h 808434"/>
              <a:gd name="connsiteX42" fmla="*/ 542764 w 2547745"/>
              <a:gd name="connsiteY42" fmla="*/ 596900 h 808434"/>
              <a:gd name="connsiteX43" fmla="*/ 392015 w 2547745"/>
              <a:gd name="connsiteY43" fmla="*/ 557212 h 808434"/>
              <a:gd name="connsiteX44" fmla="*/ 352264 w 2547745"/>
              <a:gd name="connsiteY44" fmla="*/ 536575 h 808434"/>
              <a:gd name="connsiteX45" fmla="*/ 304639 w 2547745"/>
              <a:gd name="connsiteY45" fmla="*/ 514350 h 808434"/>
              <a:gd name="connsiteX46" fmla="*/ 285589 w 2547745"/>
              <a:gd name="connsiteY46" fmla="*/ 496887 h 808434"/>
              <a:gd name="connsiteX47" fmla="*/ 233265 w 2547745"/>
              <a:gd name="connsiteY47" fmla="*/ 463550 h 808434"/>
              <a:gd name="connsiteX48" fmla="*/ 204690 w 2547745"/>
              <a:gd name="connsiteY48" fmla="*/ 434975 h 808434"/>
              <a:gd name="connsiteX49" fmla="*/ 176115 w 2547745"/>
              <a:gd name="connsiteY49" fmla="*/ 404812 h 808434"/>
              <a:gd name="connsiteX50" fmla="*/ 169765 w 2547745"/>
              <a:gd name="connsiteY50" fmla="*/ 392112 h 808434"/>
              <a:gd name="connsiteX51" fmla="*/ 152239 w 2547745"/>
              <a:gd name="connsiteY51" fmla="*/ 363537 h 808434"/>
              <a:gd name="connsiteX52" fmla="*/ 99915 w 2547745"/>
              <a:gd name="connsiteY52" fmla="*/ 311150 h 808434"/>
              <a:gd name="connsiteX53" fmla="*/ 80865 w 2547745"/>
              <a:gd name="connsiteY53" fmla="*/ 263525 h 808434"/>
              <a:gd name="connsiteX54" fmla="*/ 64990 w 2547745"/>
              <a:gd name="connsiteY54" fmla="*/ 254000 h 808434"/>
              <a:gd name="connsiteX55" fmla="*/ 42765 w 2547745"/>
              <a:gd name="connsiteY55" fmla="*/ 217487 h 808434"/>
              <a:gd name="connsiteX56" fmla="*/ 12539 w 2547745"/>
              <a:gd name="connsiteY56" fmla="*/ 117475 h 8084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</a:cxnLst>
            <a:rect l="l" t="t" r="r" b="b"/>
            <a:pathLst>
              <a:path w="2547745" h="808434">
                <a:moveTo>
                  <a:pt x="12539" y="117475"/>
                </a:moveTo>
                <a:cubicBezTo>
                  <a:pt x="72864" y="136525"/>
                  <a:pt x="44289" y="131762"/>
                  <a:pt x="152239" y="117475"/>
                </a:cubicBezTo>
                <a:cubicBezTo>
                  <a:pt x="188815" y="111125"/>
                  <a:pt x="261840" y="96837"/>
                  <a:pt x="261840" y="96837"/>
                </a:cubicBezTo>
                <a:cubicBezTo>
                  <a:pt x="301464" y="88900"/>
                  <a:pt x="315815" y="88900"/>
                  <a:pt x="395190" y="96837"/>
                </a:cubicBezTo>
                <a:cubicBezTo>
                  <a:pt x="461865" y="100012"/>
                  <a:pt x="603089" y="106362"/>
                  <a:pt x="665065" y="115887"/>
                </a:cubicBezTo>
                <a:cubicBezTo>
                  <a:pt x="727041" y="125412"/>
                  <a:pt x="747615" y="146050"/>
                  <a:pt x="765141" y="153987"/>
                </a:cubicBezTo>
                <a:cubicBezTo>
                  <a:pt x="781016" y="160337"/>
                  <a:pt x="730216" y="144462"/>
                  <a:pt x="766665" y="161925"/>
                </a:cubicBezTo>
                <a:cubicBezTo>
                  <a:pt x="803241" y="179387"/>
                  <a:pt x="934940" y="233362"/>
                  <a:pt x="988915" y="258762"/>
                </a:cubicBezTo>
                <a:cubicBezTo>
                  <a:pt x="1017490" y="277812"/>
                  <a:pt x="1050891" y="301625"/>
                  <a:pt x="1085816" y="311150"/>
                </a:cubicBezTo>
                <a:cubicBezTo>
                  <a:pt x="1138140" y="322262"/>
                  <a:pt x="1255615" y="338137"/>
                  <a:pt x="1303240" y="342900"/>
                </a:cubicBezTo>
                <a:cubicBezTo>
                  <a:pt x="1352516" y="350837"/>
                  <a:pt x="1344515" y="350837"/>
                  <a:pt x="1384266" y="354012"/>
                </a:cubicBezTo>
                <a:cubicBezTo>
                  <a:pt x="1439765" y="365125"/>
                  <a:pt x="1541365" y="366712"/>
                  <a:pt x="1541365" y="366712"/>
                </a:cubicBezTo>
                <a:cubicBezTo>
                  <a:pt x="1565241" y="365125"/>
                  <a:pt x="1757265" y="401637"/>
                  <a:pt x="1822416" y="336550"/>
                </a:cubicBezTo>
                <a:cubicBezTo>
                  <a:pt x="1846165" y="311150"/>
                  <a:pt x="1882741" y="279400"/>
                  <a:pt x="1909665" y="257175"/>
                </a:cubicBezTo>
                <a:cubicBezTo>
                  <a:pt x="1927191" y="239712"/>
                  <a:pt x="1927191" y="222250"/>
                  <a:pt x="1947765" y="209550"/>
                </a:cubicBezTo>
                <a:cubicBezTo>
                  <a:pt x="1957290" y="201612"/>
                  <a:pt x="1962116" y="187325"/>
                  <a:pt x="1962116" y="187325"/>
                </a:cubicBezTo>
                <a:cubicBezTo>
                  <a:pt x="1966815" y="176212"/>
                  <a:pt x="1963640" y="153987"/>
                  <a:pt x="1969990" y="142875"/>
                </a:cubicBezTo>
                <a:cubicBezTo>
                  <a:pt x="1976340" y="127000"/>
                  <a:pt x="1982690" y="106362"/>
                  <a:pt x="2000216" y="92075"/>
                </a:cubicBezTo>
                <a:cubicBezTo>
                  <a:pt x="2020790" y="74612"/>
                  <a:pt x="2047841" y="65087"/>
                  <a:pt x="2074765" y="57150"/>
                </a:cubicBezTo>
                <a:cubicBezTo>
                  <a:pt x="2104991" y="46037"/>
                  <a:pt x="2131915" y="33337"/>
                  <a:pt x="2162141" y="25400"/>
                </a:cubicBezTo>
                <a:cubicBezTo>
                  <a:pt x="2223990" y="6350"/>
                  <a:pt x="2358991" y="12700"/>
                  <a:pt x="2412966" y="6350"/>
                </a:cubicBezTo>
                <a:cubicBezTo>
                  <a:pt x="2449415" y="9525"/>
                  <a:pt x="2501866" y="6350"/>
                  <a:pt x="2536791" y="19050"/>
                </a:cubicBezTo>
                <a:cubicBezTo>
                  <a:pt x="2555841" y="28575"/>
                  <a:pt x="2516090" y="52387"/>
                  <a:pt x="2503390" y="71437"/>
                </a:cubicBezTo>
                <a:cubicBezTo>
                  <a:pt x="2490690" y="90487"/>
                  <a:pt x="2477990" y="112712"/>
                  <a:pt x="2460591" y="138112"/>
                </a:cubicBezTo>
                <a:cubicBezTo>
                  <a:pt x="2424015" y="177800"/>
                  <a:pt x="2424015" y="188912"/>
                  <a:pt x="2395440" y="219075"/>
                </a:cubicBezTo>
                <a:cubicBezTo>
                  <a:pt x="2378041" y="249237"/>
                  <a:pt x="2347815" y="290512"/>
                  <a:pt x="2336766" y="315912"/>
                </a:cubicBezTo>
                <a:cubicBezTo>
                  <a:pt x="2322415" y="339725"/>
                  <a:pt x="2317716" y="346075"/>
                  <a:pt x="2309715" y="363537"/>
                </a:cubicBezTo>
                <a:cubicBezTo>
                  <a:pt x="2295491" y="382587"/>
                  <a:pt x="2284315" y="425450"/>
                  <a:pt x="2284315" y="425450"/>
                </a:cubicBezTo>
                <a:cubicBezTo>
                  <a:pt x="2276441" y="449262"/>
                  <a:pt x="2258915" y="481012"/>
                  <a:pt x="2252565" y="506412"/>
                </a:cubicBezTo>
                <a:cubicBezTo>
                  <a:pt x="2246215" y="531812"/>
                  <a:pt x="2247866" y="541337"/>
                  <a:pt x="2241516" y="576262"/>
                </a:cubicBezTo>
                <a:cubicBezTo>
                  <a:pt x="2227165" y="623887"/>
                  <a:pt x="2223990" y="690562"/>
                  <a:pt x="2217640" y="715962"/>
                </a:cubicBezTo>
                <a:cubicBezTo>
                  <a:pt x="2211290" y="741362"/>
                  <a:pt x="2212941" y="728662"/>
                  <a:pt x="2203416" y="730250"/>
                </a:cubicBezTo>
                <a:cubicBezTo>
                  <a:pt x="2187541" y="755650"/>
                  <a:pt x="2173190" y="728662"/>
                  <a:pt x="2155791" y="725487"/>
                </a:cubicBezTo>
                <a:cubicBezTo>
                  <a:pt x="2138265" y="722312"/>
                  <a:pt x="2125565" y="715962"/>
                  <a:pt x="2100165" y="714375"/>
                </a:cubicBezTo>
                <a:cubicBezTo>
                  <a:pt x="2074765" y="712787"/>
                  <a:pt x="2046190" y="708025"/>
                  <a:pt x="2000216" y="715962"/>
                </a:cubicBezTo>
                <a:cubicBezTo>
                  <a:pt x="1954115" y="723900"/>
                  <a:pt x="1882741" y="749300"/>
                  <a:pt x="1827115" y="762000"/>
                </a:cubicBezTo>
                <a:cubicBezTo>
                  <a:pt x="1771616" y="781050"/>
                  <a:pt x="1717641" y="777875"/>
                  <a:pt x="1662015" y="796925"/>
                </a:cubicBezTo>
                <a:cubicBezTo>
                  <a:pt x="1608040" y="806450"/>
                  <a:pt x="1557240" y="800100"/>
                  <a:pt x="1509615" y="800100"/>
                </a:cubicBezTo>
                <a:cubicBezTo>
                  <a:pt x="1461990" y="800100"/>
                  <a:pt x="1406491" y="796925"/>
                  <a:pt x="1374741" y="795337"/>
                </a:cubicBezTo>
                <a:cubicBezTo>
                  <a:pt x="1342991" y="793750"/>
                  <a:pt x="1404840" y="809625"/>
                  <a:pt x="1314416" y="785812"/>
                </a:cubicBezTo>
                <a:cubicBezTo>
                  <a:pt x="1147665" y="746125"/>
                  <a:pt x="1000091" y="673100"/>
                  <a:pt x="831816" y="654050"/>
                </a:cubicBezTo>
                <a:cubicBezTo>
                  <a:pt x="731740" y="630237"/>
                  <a:pt x="779365" y="623887"/>
                  <a:pt x="731740" y="614362"/>
                </a:cubicBezTo>
                <a:cubicBezTo>
                  <a:pt x="684115" y="604837"/>
                  <a:pt x="599914" y="606425"/>
                  <a:pt x="542764" y="596900"/>
                </a:cubicBezTo>
                <a:cubicBezTo>
                  <a:pt x="523714" y="592137"/>
                  <a:pt x="418939" y="569912"/>
                  <a:pt x="392015" y="557212"/>
                </a:cubicBezTo>
                <a:cubicBezTo>
                  <a:pt x="377664" y="549275"/>
                  <a:pt x="364964" y="541337"/>
                  <a:pt x="352264" y="536575"/>
                </a:cubicBezTo>
                <a:cubicBezTo>
                  <a:pt x="331690" y="528637"/>
                  <a:pt x="304639" y="514350"/>
                  <a:pt x="304639" y="514350"/>
                </a:cubicBezTo>
                <a:cubicBezTo>
                  <a:pt x="293590" y="508000"/>
                  <a:pt x="296765" y="504825"/>
                  <a:pt x="285589" y="496887"/>
                </a:cubicBezTo>
                <a:cubicBezTo>
                  <a:pt x="274540" y="488950"/>
                  <a:pt x="245965" y="473075"/>
                  <a:pt x="233265" y="463550"/>
                </a:cubicBezTo>
                <a:cubicBezTo>
                  <a:pt x="226915" y="452437"/>
                  <a:pt x="212564" y="442912"/>
                  <a:pt x="204690" y="434975"/>
                </a:cubicBezTo>
                <a:cubicBezTo>
                  <a:pt x="195165" y="425450"/>
                  <a:pt x="182465" y="412750"/>
                  <a:pt x="176115" y="404812"/>
                </a:cubicBezTo>
                <a:cubicBezTo>
                  <a:pt x="168114" y="395287"/>
                  <a:pt x="176115" y="400050"/>
                  <a:pt x="169765" y="392112"/>
                </a:cubicBezTo>
                <a:cubicBezTo>
                  <a:pt x="166590" y="385762"/>
                  <a:pt x="163415" y="376237"/>
                  <a:pt x="152239" y="363537"/>
                </a:cubicBezTo>
                <a:cubicBezTo>
                  <a:pt x="141190" y="350837"/>
                  <a:pt x="112615" y="328612"/>
                  <a:pt x="99915" y="311150"/>
                </a:cubicBezTo>
                <a:cubicBezTo>
                  <a:pt x="87215" y="295275"/>
                  <a:pt x="87215" y="273050"/>
                  <a:pt x="80865" y="263525"/>
                </a:cubicBezTo>
                <a:cubicBezTo>
                  <a:pt x="74515" y="254000"/>
                  <a:pt x="71340" y="261937"/>
                  <a:pt x="64990" y="254000"/>
                </a:cubicBezTo>
                <a:cubicBezTo>
                  <a:pt x="58640" y="246062"/>
                  <a:pt x="52290" y="239712"/>
                  <a:pt x="42765" y="217487"/>
                </a:cubicBezTo>
                <a:cubicBezTo>
                  <a:pt x="17365" y="179387"/>
                  <a:pt x="-4859" y="161925"/>
                  <a:pt x="12539" y="11747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971403" y="6321028"/>
            <a:ext cx="806846" cy="257571"/>
          </a:xfrm>
          <a:custGeom>
            <a:avLst/>
            <a:gdLst>
              <a:gd name="connsiteX0" fmla="*/ 19446 w 806846"/>
              <a:gd name="connsiteY0" fmla="*/ 19446 h 257571"/>
              <a:gd name="connsiteX1" fmla="*/ 16271 w 806846"/>
              <a:gd name="connsiteY1" fmla="*/ 159146 h 257571"/>
              <a:gd name="connsiteX2" fmla="*/ 206771 w 806846"/>
              <a:gd name="connsiteY2" fmla="*/ 238521 h 257571"/>
              <a:gd name="connsiteX3" fmla="*/ 432196 w 806846"/>
              <a:gd name="connsiteY3" fmla="*/ 257571 h 257571"/>
              <a:gd name="connsiteX4" fmla="*/ 543321 w 806846"/>
              <a:gd name="connsiteY4" fmla="*/ 251221 h 257571"/>
              <a:gd name="connsiteX5" fmla="*/ 762396 w 806846"/>
              <a:gd name="connsiteY5" fmla="*/ 219471 h 257571"/>
              <a:gd name="connsiteX6" fmla="*/ 806846 w 806846"/>
              <a:gd name="connsiteY6" fmla="*/ 197246 h 257571"/>
              <a:gd name="connsiteX7" fmla="*/ 724296 w 806846"/>
              <a:gd name="connsiteY7" fmla="*/ 181371 h 257571"/>
              <a:gd name="connsiteX8" fmla="*/ 667146 w 806846"/>
              <a:gd name="connsiteY8" fmla="*/ 171846 h 257571"/>
              <a:gd name="connsiteX9" fmla="*/ 584596 w 806846"/>
              <a:gd name="connsiteY9" fmla="*/ 152796 h 257571"/>
              <a:gd name="connsiteX10" fmla="*/ 175021 w 806846"/>
              <a:gd name="connsiteY10" fmla="*/ 38496 h 257571"/>
              <a:gd name="connsiteX11" fmla="*/ 124221 w 806846"/>
              <a:gd name="connsiteY11" fmla="*/ 3571 h 257571"/>
              <a:gd name="connsiteX12" fmla="*/ 60721 w 806846"/>
              <a:gd name="connsiteY12" fmla="*/ 3571 h 257571"/>
              <a:gd name="connsiteX13" fmla="*/ 19446 w 806846"/>
              <a:gd name="connsiteY13" fmla="*/ 19446 h 2575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806846" h="257571">
                <a:moveTo>
                  <a:pt x="19446" y="19446"/>
                </a:moveTo>
                <a:cubicBezTo>
                  <a:pt x="3571" y="41671"/>
                  <a:pt x="-15478" y="122634"/>
                  <a:pt x="16271" y="159146"/>
                </a:cubicBezTo>
                <a:cubicBezTo>
                  <a:pt x="48021" y="195659"/>
                  <a:pt x="136921" y="222646"/>
                  <a:pt x="206771" y="238521"/>
                </a:cubicBezTo>
                <a:cubicBezTo>
                  <a:pt x="276621" y="254396"/>
                  <a:pt x="376570" y="255984"/>
                  <a:pt x="432196" y="257571"/>
                </a:cubicBezTo>
                <a:cubicBezTo>
                  <a:pt x="486171" y="262334"/>
                  <a:pt x="489346" y="259159"/>
                  <a:pt x="543321" y="251221"/>
                </a:cubicBezTo>
                <a:cubicBezTo>
                  <a:pt x="598820" y="244871"/>
                  <a:pt x="717946" y="228996"/>
                  <a:pt x="762396" y="219471"/>
                </a:cubicBezTo>
                <a:cubicBezTo>
                  <a:pt x="770270" y="206771"/>
                  <a:pt x="813196" y="209946"/>
                  <a:pt x="806846" y="197246"/>
                </a:cubicBezTo>
                <a:cubicBezTo>
                  <a:pt x="798845" y="181371"/>
                  <a:pt x="740171" y="186134"/>
                  <a:pt x="724296" y="181371"/>
                </a:cubicBezTo>
                <a:cubicBezTo>
                  <a:pt x="705246" y="173434"/>
                  <a:pt x="684545" y="178196"/>
                  <a:pt x="667146" y="171846"/>
                </a:cubicBezTo>
                <a:cubicBezTo>
                  <a:pt x="641746" y="160734"/>
                  <a:pt x="609996" y="160734"/>
                  <a:pt x="584596" y="152796"/>
                </a:cubicBezTo>
                <a:cubicBezTo>
                  <a:pt x="443245" y="105171"/>
                  <a:pt x="319420" y="67071"/>
                  <a:pt x="175021" y="38496"/>
                </a:cubicBezTo>
                <a:cubicBezTo>
                  <a:pt x="90820" y="22621"/>
                  <a:pt x="152796" y="9921"/>
                  <a:pt x="124221" y="3571"/>
                </a:cubicBezTo>
                <a:cubicBezTo>
                  <a:pt x="105171" y="-2778"/>
                  <a:pt x="78120" y="396"/>
                  <a:pt x="60721" y="3571"/>
                </a:cubicBezTo>
                <a:cubicBezTo>
                  <a:pt x="43195" y="6746"/>
                  <a:pt x="27320" y="16271"/>
                  <a:pt x="19446" y="19446"/>
                </a:cubicBezTo>
              </a:path>
            </a:pathLst>
          </a:custGeom>
          <a:solidFill>
            <a:srgbClr val="54e4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965053" y="6314678"/>
            <a:ext cx="819546" cy="270271"/>
          </a:xfrm>
          <a:custGeom>
            <a:avLst/>
            <a:gdLst>
              <a:gd name="connsiteX0" fmla="*/ 25796 w 819546"/>
              <a:gd name="connsiteY0" fmla="*/ 25796 h 270271"/>
              <a:gd name="connsiteX1" fmla="*/ 22621 w 819546"/>
              <a:gd name="connsiteY1" fmla="*/ 165496 h 270271"/>
              <a:gd name="connsiteX2" fmla="*/ 213121 w 819546"/>
              <a:gd name="connsiteY2" fmla="*/ 244871 h 270271"/>
              <a:gd name="connsiteX3" fmla="*/ 438546 w 819546"/>
              <a:gd name="connsiteY3" fmla="*/ 263921 h 270271"/>
              <a:gd name="connsiteX4" fmla="*/ 549671 w 819546"/>
              <a:gd name="connsiteY4" fmla="*/ 257571 h 270271"/>
              <a:gd name="connsiteX5" fmla="*/ 768746 w 819546"/>
              <a:gd name="connsiteY5" fmla="*/ 225821 h 270271"/>
              <a:gd name="connsiteX6" fmla="*/ 813196 w 819546"/>
              <a:gd name="connsiteY6" fmla="*/ 203596 h 270271"/>
              <a:gd name="connsiteX7" fmla="*/ 730646 w 819546"/>
              <a:gd name="connsiteY7" fmla="*/ 187721 h 270271"/>
              <a:gd name="connsiteX8" fmla="*/ 673496 w 819546"/>
              <a:gd name="connsiteY8" fmla="*/ 178196 h 270271"/>
              <a:gd name="connsiteX9" fmla="*/ 590946 w 819546"/>
              <a:gd name="connsiteY9" fmla="*/ 159146 h 270271"/>
              <a:gd name="connsiteX10" fmla="*/ 181371 w 819546"/>
              <a:gd name="connsiteY10" fmla="*/ 44846 h 270271"/>
              <a:gd name="connsiteX11" fmla="*/ 130571 w 819546"/>
              <a:gd name="connsiteY11" fmla="*/ 9921 h 270271"/>
              <a:gd name="connsiteX12" fmla="*/ 67071 w 819546"/>
              <a:gd name="connsiteY12" fmla="*/ 9921 h 270271"/>
              <a:gd name="connsiteX13" fmla="*/ 25796 w 819546"/>
              <a:gd name="connsiteY13" fmla="*/ 25796 h 2702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819546" h="270271">
                <a:moveTo>
                  <a:pt x="25796" y="25796"/>
                </a:moveTo>
                <a:cubicBezTo>
                  <a:pt x="9921" y="48021"/>
                  <a:pt x="-9128" y="128984"/>
                  <a:pt x="22621" y="165496"/>
                </a:cubicBezTo>
                <a:cubicBezTo>
                  <a:pt x="54371" y="202009"/>
                  <a:pt x="143271" y="228996"/>
                  <a:pt x="213121" y="244871"/>
                </a:cubicBezTo>
                <a:cubicBezTo>
                  <a:pt x="282971" y="260746"/>
                  <a:pt x="382920" y="262334"/>
                  <a:pt x="438546" y="263921"/>
                </a:cubicBezTo>
                <a:cubicBezTo>
                  <a:pt x="492521" y="268684"/>
                  <a:pt x="495696" y="265509"/>
                  <a:pt x="549671" y="257571"/>
                </a:cubicBezTo>
                <a:cubicBezTo>
                  <a:pt x="605170" y="251221"/>
                  <a:pt x="724296" y="235346"/>
                  <a:pt x="768746" y="225821"/>
                </a:cubicBezTo>
                <a:cubicBezTo>
                  <a:pt x="776620" y="213121"/>
                  <a:pt x="819546" y="216296"/>
                  <a:pt x="813196" y="203596"/>
                </a:cubicBezTo>
                <a:cubicBezTo>
                  <a:pt x="805195" y="187721"/>
                  <a:pt x="746521" y="192484"/>
                  <a:pt x="730646" y="187721"/>
                </a:cubicBezTo>
                <a:cubicBezTo>
                  <a:pt x="711596" y="179784"/>
                  <a:pt x="690895" y="184546"/>
                  <a:pt x="673496" y="178196"/>
                </a:cubicBezTo>
                <a:cubicBezTo>
                  <a:pt x="648096" y="167084"/>
                  <a:pt x="616346" y="167084"/>
                  <a:pt x="590946" y="159146"/>
                </a:cubicBezTo>
                <a:cubicBezTo>
                  <a:pt x="449595" y="111521"/>
                  <a:pt x="325770" y="73421"/>
                  <a:pt x="181371" y="44846"/>
                </a:cubicBezTo>
                <a:cubicBezTo>
                  <a:pt x="97170" y="28971"/>
                  <a:pt x="159146" y="16271"/>
                  <a:pt x="130571" y="9921"/>
                </a:cubicBezTo>
                <a:cubicBezTo>
                  <a:pt x="111521" y="3571"/>
                  <a:pt x="84470" y="6746"/>
                  <a:pt x="67071" y="9921"/>
                </a:cubicBezTo>
                <a:cubicBezTo>
                  <a:pt x="49545" y="13096"/>
                  <a:pt x="33670" y="22621"/>
                  <a:pt x="25796" y="2579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05800" y="6019800"/>
            <a:ext cx="685800" cy="609600"/>
          </a:xfrm>
          <a:custGeom>
            <a:avLst/>
            <a:gdLst>
              <a:gd name="connsiteX0" fmla="*/ 0 w 685800"/>
              <a:gd name="connsiteY0" fmla="*/ 609600 h 609600"/>
              <a:gd name="connsiteX1" fmla="*/ 685800 w 685800"/>
              <a:gd name="connsiteY1" fmla="*/ 609600 h 609600"/>
              <a:gd name="connsiteX2" fmla="*/ 685800 w 685800"/>
              <a:gd name="connsiteY2" fmla="*/ 0 h 609600"/>
              <a:gd name="connsiteX3" fmla="*/ 0 w 685800"/>
              <a:gd name="connsiteY3" fmla="*/ 0 h 609600"/>
              <a:gd name="connsiteX4" fmla="*/ 0 w 685800"/>
              <a:gd name="connsiteY4" fmla="*/ 609600 h 609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09600">
                <a:moveTo>
                  <a:pt x="0" y="609600"/>
                </a:moveTo>
                <a:lnTo>
                  <a:pt x="685800" y="609600"/>
                </a:lnTo>
                <a:lnTo>
                  <a:pt x="685800" y="0"/>
                </a:lnTo>
                <a:lnTo>
                  <a:pt x="0" y="0"/>
                </a:lnTo>
                <a:lnTo>
                  <a:pt x="0" y="609600"/>
                </a:lnTo>
              </a:path>
            </a:pathLst>
          </a:custGeom>
          <a:solidFill>
            <a:srgbClr val="c0c0c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299450" y="6013450"/>
            <a:ext cx="698500" cy="622300"/>
          </a:xfrm>
          <a:custGeom>
            <a:avLst/>
            <a:gdLst>
              <a:gd name="connsiteX0" fmla="*/ 6350 w 698500"/>
              <a:gd name="connsiteY0" fmla="*/ 615950 h 622300"/>
              <a:gd name="connsiteX1" fmla="*/ 692150 w 698500"/>
              <a:gd name="connsiteY1" fmla="*/ 615950 h 622300"/>
              <a:gd name="connsiteX2" fmla="*/ 692150 w 698500"/>
              <a:gd name="connsiteY2" fmla="*/ 6350 h 622300"/>
              <a:gd name="connsiteX3" fmla="*/ 6350 w 698500"/>
              <a:gd name="connsiteY3" fmla="*/ 6350 h 622300"/>
              <a:gd name="connsiteX4" fmla="*/ 6350 w 698500"/>
              <a:gd name="connsiteY4" fmla="*/ 615950 h 622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98500" h="622300">
                <a:moveTo>
                  <a:pt x="6350" y="615950"/>
                </a:moveTo>
                <a:lnTo>
                  <a:pt x="692150" y="615950"/>
                </a:lnTo>
                <a:lnTo>
                  <a:pt x="692150" y="6350"/>
                </a:lnTo>
                <a:lnTo>
                  <a:pt x="6350" y="6350"/>
                </a:lnTo>
                <a:lnTo>
                  <a:pt x="6350" y="615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3100"/>
            <a:ext cx="8128000" cy="6184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28600"/>
            <a:ext cx="7137400" cy="6426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2387600"/>
            <a:ext cx="2006600" cy="3378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b="1" dirty="0" smtClean="0">
                <a:solidFill>
                  <a:srgbClr val="07034f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7034f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07034f"/>
                </a:solidFill>
                <a:latin typeface="Times New Roman" pitchFamily="18" charset="0"/>
                <a:cs typeface="Times New Roman" pitchFamily="18" charset="0"/>
              </a:rPr>
              <a:t>Cortex/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7034f"/>
                </a:solidFill>
                <a:latin typeface="Times New Roman" pitchFamily="18" charset="0"/>
                <a:cs typeface="Times New Roman" pitchFamily="18" charset="0"/>
              </a:rPr>
              <a:t>Precentral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6" b="1" dirty="0" smtClean="0">
                <a:solidFill>
                  <a:srgbClr val="07034f"/>
                </a:solidFill>
                <a:latin typeface="Times New Roman" pitchFamily="18" charset="0"/>
                <a:cs typeface="Times New Roman" pitchFamily="18" charset="0"/>
              </a:rPr>
              <a:t>Gyrus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2400" b="1" dirty="0" smtClean="0">
                <a:solidFill>
                  <a:srgbClr val="86a3fd"/>
                </a:solidFill>
                <a:latin typeface="Times New Roman" pitchFamily="18" charset="0"/>
                <a:cs typeface="Times New Roman" pitchFamily="18" charset="0"/>
              </a:rPr>
              <a:t>Broca’s</a:t>
            </a:r>
            <a:r>
              <a:rPr lang="en-US" altLang="zh-CN" sz="2400" b="1" dirty="0" smtClean="0">
                <a:solidFill>
                  <a:srgbClr val="587ffc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402" b="1" dirty="0" smtClean="0">
                <a:solidFill>
                  <a:srgbClr val="2b1aca"/>
                </a:solidFill>
                <a:latin typeface="Times New Roman" pitchFamily="18" charset="0"/>
                <a:cs typeface="Times New Roman" pitchFamily="18" charset="0"/>
              </a:rPr>
              <a:t>Orbitofrontal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2b1aca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>
							</a:tabLst>
            </a:pPr>
            <a:r>
              <a:rPr lang="en-US" altLang="zh-CN" sz="2402" b="1" dirty="0" smtClean="0">
                <a:solidFill>
                  <a:srgbClr val="00d8b9"/>
                </a:solidFill>
                <a:latin typeface="Times New Roman" pitchFamily="18" charset="0"/>
                <a:cs typeface="Times New Roman" pitchFamily="18" charset="0"/>
              </a:rPr>
              <a:t>Olfactory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d8b9"/>
                </a:solidFill>
                <a:latin typeface="Times New Roman" pitchFamily="18" charset="0"/>
                <a:cs typeface="Times New Roman" pitchFamily="18" charset="0"/>
              </a:rPr>
              <a:t>Bulb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6667500"/>
            <a:ext cx="4064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Modified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6" u="sng" dirty="0" smtClean="0">
                <a:solidFill>
                  <a:srgbClr val="ff8119"/>
                </a:solidFill>
                <a:latin typeface="Times New Roman" pitchFamily="18" charset="0"/>
                <a:cs typeface="Times New Roman" pitchFamily="18" charset="0"/>
              </a:rPr>
              <a:t>http://www.bioon.com/book/biology/whole/image/1/1-8.tif.jpg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356600" y="6235700"/>
            <a:ext cx="5842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							</a:tabLst>
            </a:pPr>
            <a:r>
              <a:rPr lang="en-US" altLang="zh-CN" sz="1404" dirty="0" smtClean="0">
                <a:solidFill>
                  <a:srgbClr val="950103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Regions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9400"/>
            <a:ext cx="8940800" cy="6578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95300" y="1346200"/>
            <a:ext cx="1270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90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62000" y="1206500"/>
            <a:ext cx="68580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Parietal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Lobe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brain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located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deep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Parietal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Bone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skull.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641600"/>
            <a:ext cx="8128000" cy="407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                <a:tab pos="228600" algn="l"/>
                <a:tab pos="533400" algn="l"/>
                <a:tab pos="685800" algn="l"/>
              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plays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major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role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following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functions/actions: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>
                <a:tab pos="228600" algn="l"/>
                <a:tab pos="533400" algn="l"/>
                <a:tab pos="685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integrates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sensation(s)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>
                <a:tab pos="228600" algn="l"/>
                <a:tab pos="533400" algn="l"/>
                <a:tab pos="6858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Spatial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awareness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perception</a:t>
            </a:r>
          </a:p>
          <a:p>
            <a:pPr>
              <a:lnSpc>
                <a:spcPts val="2400"/>
              </a:lnSpc>
              <a:tabLst>
                <a:tab pos="228600" algn="l"/>
                <a:tab pos="533400" algn="l"/>
                <a:tab pos="685800" algn="l"/>
              </a:tabLst>
            </a:pPr>
            <a:r>
              <a:rPr lang="en-US" altLang="zh-CN" dirty="0" smtClean="0"/>
              <a:t>			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(Proprioception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Awareness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300"/>
              </a:lnSpc>
              <a:tabLst>
                <a:tab pos="228600" algn="l"/>
                <a:tab pos="533400" algn="l"/>
                <a:tab pos="685800" algn="l"/>
              </a:tabLst>
            </a:pPr>
            <a:r>
              <a:rPr lang="en-US" altLang="zh-CN" dirty="0" smtClean="0"/>
              <a:t>			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body/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parts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2400"/>
              </a:lnSpc>
              <a:tabLst>
                <a:tab pos="228600" algn="l"/>
                <a:tab pos="533400" algn="l"/>
                <a:tab pos="685800" algn="l"/>
              </a:tabLst>
            </a:pPr>
            <a:r>
              <a:rPr lang="en-US" altLang="zh-CN" dirty="0" smtClean="0"/>
              <a:t>			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relation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other)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>
                <a:tab pos="228600" algn="l"/>
                <a:tab pos="533400" algn="l"/>
                <a:tab pos="685800" algn="l"/>
              </a:tabLst>
            </a:pPr>
            <a:r>
              <a:rPr lang="en-US" altLang="zh-CN" dirty="0" smtClean="0"/>
              <a:t>		</a:t>
            </a: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Modified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6" u="sng" dirty="0" smtClean="0">
                <a:solidFill>
                  <a:srgbClr val="ff8119"/>
                </a:solidFill>
                <a:latin typeface="Times New Roman" pitchFamily="18" charset="0"/>
                <a:cs typeface="Times New Roman" pitchFamily="18" charset="0"/>
              </a:rPr>
              <a:t>http://www.bioon.com/book/biology/whole/image/1/1-8.tif.jpg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9400"/>
            <a:ext cx="8128000" cy="6578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71500" y="1612900"/>
            <a:ext cx="1016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632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38200" y="1524000"/>
            <a:ext cx="7543800" cy="1066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(Postcentral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Gyrus)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involved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processing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tactile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proprioceptive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3035300"/>
            <a:ext cx="7886700" cy="289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76200" algn="l"/>
              </a:tabLst>
            </a:pP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Association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Assists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integration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interpretation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sensations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relative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position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orientation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space.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assist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visuo-motor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coordination.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Gustatory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site</a:t>
            </a:r>
          </a:p>
          <a:p>
            <a:pPr>
              <a:lnSpc>
                <a:spcPts val="25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involved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interpretation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5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Taste.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128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06400" y="1485900"/>
            <a:ext cx="152400" cy="403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632" dirty="0" smtClean="0">
                <a:solidFill>
                  <a:srgbClr val="2da2bf"/>
                </a:solidFill>
                <a:latin typeface="Wingdings" pitchFamily="18" charset="0"/>
                <a:cs typeface="Wingdings" pitchFamily="18" charset="0"/>
              </a:rPr>
              <a:t>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1632" dirty="0" smtClean="0">
                <a:solidFill>
                  <a:srgbClr val="2da2bf"/>
                </a:solidFill>
                <a:latin typeface="Wingdings" pitchFamily="18" charset="0"/>
                <a:cs typeface="Wingdings" pitchFamily="18" charset="0"/>
              </a:rPr>
              <a:t>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1632" dirty="0" smtClean="0">
                <a:solidFill>
                  <a:srgbClr val="2da2bf"/>
                </a:solidFill>
                <a:latin typeface="Wingdings" pitchFamily="18" charset="0"/>
                <a:cs typeface="Wingdings" pitchFamily="18" charset="0"/>
              </a:rPr>
              <a:t>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632" dirty="0" smtClean="0">
                <a:solidFill>
                  <a:srgbClr val="2da2bf"/>
                </a:solidFill>
                <a:latin typeface="Wingdings" pitchFamily="18" charset="0"/>
                <a:cs typeface="Wingdings" pitchFamily="18" charset="0"/>
              </a:rPr>
              <a:t>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632" dirty="0" smtClean="0">
                <a:solidFill>
                  <a:srgbClr val="2da2bf"/>
                </a:solidFill>
                <a:latin typeface="Wingdings" pitchFamily="18" charset="0"/>
                <a:cs typeface="Wingdings" pitchFamily="18" charset="0"/>
              </a:rPr>
              <a:t>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60400" y="1054100"/>
            <a:ext cx="7912100" cy="5803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                <a:tab pos="139700" algn="l"/>
                <a:tab pos="77851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Contains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</a:t>
            </a:r>
          </a:p>
          <a:p>
            <a:pPr>
              <a:lnSpc>
                <a:spcPts val="2600"/>
              </a:lnSpc>
              <a:tabLst>
                <a:tab pos="139700" algn="l"/>
                <a:tab pos="77851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(1)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Somatosensory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post-central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gyrus</a:t>
            </a:r>
          </a:p>
          <a:p>
            <a:pPr>
              <a:lnSpc>
                <a:spcPts val="2300"/>
              </a:lnSpc>
              <a:tabLst>
                <a:tab pos="139700" algn="l"/>
                <a:tab pos="77851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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receive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general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sensations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from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opposite</a:t>
            </a:r>
          </a:p>
          <a:p>
            <a:pPr>
              <a:lnSpc>
                <a:spcPts val="2700"/>
              </a:lnSpc>
              <a:tabLst>
                <a:tab pos="139700" algn="l"/>
                <a:tab pos="7785100" algn="l"/>
              </a:tabLst>
            </a:pPr>
            <a:r>
              <a:rPr lang="en-US" altLang="zh-CN" dirty="0" smtClean="0"/>
              <a:t>	</a:t>
            </a:r>
            <a:r>
              <a:rPr lang="en-US" altLang="zh-CN" sz="2402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(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contralateral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)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half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body</a:t>
            </a:r>
          </a:p>
          <a:p>
            <a:pPr>
              <a:lnSpc>
                <a:spcPts val="2600"/>
              </a:lnSpc>
              <a:tabLst>
                <a:tab pos="139700" algn="l"/>
                <a:tab pos="77851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(2)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Sensory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Association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Cortex</a:t>
            </a:r>
          </a:p>
          <a:p>
            <a:pPr>
              <a:lnSpc>
                <a:spcPts val="2700"/>
              </a:lnSpc>
              <a:tabLst>
                <a:tab pos="139700" algn="l"/>
                <a:tab pos="77851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(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for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integration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&amp;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association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sensory</a:t>
            </a:r>
          </a:p>
          <a:p>
            <a:pPr>
              <a:lnSpc>
                <a:spcPts val="2300"/>
              </a:lnSpc>
              <a:tabLst>
                <a:tab pos="139700" algn="l"/>
                <a:tab pos="77851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information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)</a:t>
            </a:r>
          </a:p>
          <a:p>
            <a:pPr>
              <a:lnSpc>
                <a:spcPts val="2700"/>
              </a:lnSpc>
              <a:tabLst>
                <a:tab pos="139700" algn="l"/>
                <a:tab pos="77851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Parietal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lobe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essential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for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our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feeling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touch,</a:t>
            </a:r>
          </a:p>
          <a:p>
            <a:pPr>
              <a:lnSpc>
                <a:spcPts val="2300"/>
              </a:lnSpc>
              <a:tabLst>
                <a:tab pos="139700" algn="l"/>
                <a:tab pos="77851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warmth/heat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cold,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pain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body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position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and</a:t>
            </a:r>
          </a:p>
          <a:p>
            <a:pPr>
              <a:lnSpc>
                <a:spcPts val="2300"/>
              </a:lnSpc>
              <a:tabLst>
                <a:tab pos="139700" algn="l"/>
                <a:tab pos="77851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appreciation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shapes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palpated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objects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  <a:p>
            <a:pPr>
              <a:lnSpc>
                <a:spcPts val="2700"/>
              </a:lnSpc>
              <a:tabLst>
                <a:tab pos="139700" algn="l"/>
                <a:tab pos="77851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When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damaged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person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loses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ability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to</a:t>
            </a:r>
          </a:p>
          <a:p>
            <a:pPr>
              <a:lnSpc>
                <a:spcPts val="2300"/>
              </a:lnSpc>
              <a:tabLst>
                <a:tab pos="139700" algn="l"/>
                <a:tab pos="77851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recognize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shapes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complex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objects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by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palpation</a:t>
            </a:r>
          </a:p>
          <a:p>
            <a:pPr>
              <a:lnSpc>
                <a:spcPts val="2300"/>
              </a:lnSpc>
              <a:tabLst>
                <a:tab pos="139700" algn="l"/>
                <a:tab pos="77851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(palpation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=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examaination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objects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by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touch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  <a:p>
            <a:pPr>
              <a:lnSpc>
                <a:spcPts val="2700"/>
              </a:lnSpc>
              <a:tabLst>
                <a:tab pos="139700" algn="l"/>
                <a:tab pos="77851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&amp;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develops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Sensory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Inattention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opposite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side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                <a:tab pos="139700" algn="l"/>
                <a:tab pos="7785100" algn="l"/>
              </a:tabLst>
            </a:pPr>
            <a:r>
              <a:rPr lang="en-US" altLang="zh-CN" dirty="0" smtClean="0"/>
              <a:t>		</a:t>
            </a:r>
            <a:r>
              <a:rPr lang="en-US" altLang="zh-CN" sz="9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78681" y="1968500"/>
            <a:ext cx="1933813" cy="3270250"/>
          </a:xfrm>
          <a:custGeom>
            <a:avLst/>
            <a:gdLst>
              <a:gd name="connsiteX0" fmla="*/ 1245870 w 1933813"/>
              <a:gd name="connsiteY0" fmla="*/ 17398 h 3270250"/>
              <a:gd name="connsiteX1" fmla="*/ 1206119 w 1933813"/>
              <a:gd name="connsiteY1" fmla="*/ 50800 h 3270250"/>
              <a:gd name="connsiteX2" fmla="*/ 1180719 w 1933813"/>
              <a:gd name="connsiteY2" fmla="*/ 82550 h 3270250"/>
              <a:gd name="connsiteX3" fmla="*/ 1142619 w 1933813"/>
              <a:gd name="connsiteY3" fmla="*/ 196850 h 3270250"/>
              <a:gd name="connsiteX4" fmla="*/ 1110869 w 1933813"/>
              <a:gd name="connsiteY4" fmla="*/ 234950 h 3270250"/>
              <a:gd name="connsiteX5" fmla="*/ 1045845 w 1933813"/>
              <a:gd name="connsiteY5" fmla="*/ 287273 h 3270250"/>
              <a:gd name="connsiteX6" fmla="*/ 1015619 w 1933813"/>
              <a:gd name="connsiteY6" fmla="*/ 422275 h 3270250"/>
              <a:gd name="connsiteX7" fmla="*/ 1083945 w 1933813"/>
              <a:gd name="connsiteY7" fmla="*/ 460375 h 3270250"/>
              <a:gd name="connsiteX8" fmla="*/ 1126744 w 1933813"/>
              <a:gd name="connsiteY8" fmla="*/ 488950 h 3270250"/>
              <a:gd name="connsiteX9" fmla="*/ 1155319 w 1933813"/>
              <a:gd name="connsiteY9" fmla="*/ 503173 h 3270250"/>
              <a:gd name="connsiteX10" fmla="*/ 1179195 w 1933813"/>
              <a:gd name="connsiteY10" fmla="*/ 525398 h 3270250"/>
              <a:gd name="connsiteX11" fmla="*/ 1226820 w 1933813"/>
              <a:gd name="connsiteY11" fmla="*/ 558800 h 3270250"/>
              <a:gd name="connsiteX12" fmla="*/ 1260094 w 1933813"/>
              <a:gd name="connsiteY12" fmla="*/ 588898 h 3270250"/>
              <a:gd name="connsiteX13" fmla="*/ 1268095 w 1933813"/>
              <a:gd name="connsiteY13" fmla="*/ 758825 h 3270250"/>
              <a:gd name="connsiteX14" fmla="*/ 1225169 w 1933813"/>
              <a:gd name="connsiteY14" fmla="*/ 782573 h 3270250"/>
              <a:gd name="connsiteX15" fmla="*/ 1134745 w 1933813"/>
              <a:gd name="connsiteY15" fmla="*/ 849248 h 3270250"/>
              <a:gd name="connsiteX16" fmla="*/ 1068070 w 1933813"/>
              <a:gd name="connsiteY16" fmla="*/ 934973 h 3270250"/>
              <a:gd name="connsiteX17" fmla="*/ 1039495 w 1933813"/>
              <a:gd name="connsiteY17" fmla="*/ 950848 h 3270250"/>
              <a:gd name="connsiteX18" fmla="*/ 969645 w 1933813"/>
              <a:gd name="connsiteY18" fmla="*/ 977900 h 3270250"/>
              <a:gd name="connsiteX19" fmla="*/ 869569 w 1933813"/>
              <a:gd name="connsiteY19" fmla="*/ 1003300 h 3270250"/>
              <a:gd name="connsiteX20" fmla="*/ 745744 w 1933813"/>
              <a:gd name="connsiteY20" fmla="*/ 1035050 h 3270250"/>
              <a:gd name="connsiteX21" fmla="*/ 606044 w 1933813"/>
              <a:gd name="connsiteY21" fmla="*/ 1106424 h 3270250"/>
              <a:gd name="connsiteX22" fmla="*/ 553592 w 1933813"/>
              <a:gd name="connsiteY22" fmla="*/ 1150874 h 3270250"/>
              <a:gd name="connsiteX23" fmla="*/ 525017 w 1933813"/>
              <a:gd name="connsiteY23" fmla="*/ 1216025 h 3270250"/>
              <a:gd name="connsiteX24" fmla="*/ 496442 w 1933813"/>
              <a:gd name="connsiteY24" fmla="*/ 1277874 h 3270250"/>
              <a:gd name="connsiteX25" fmla="*/ 429767 w 1933813"/>
              <a:gd name="connsiteY25" fmla="*/ 1463675 h 3270250"/>
              <a:gd name="connsiteX26" fmla="*/ 372617 w 1933813"/>
              <a:gd name="connsiteY26" fmla="*/ 1560449 h 3270250"/>
              <a:gd name="connsiteX27" fmla="*/ 329819 w 1933813"/>
              <a:gd name="connsiteY27" fmla="*/ 1631950 h 3270250"/>
              <a:gd name="connsiteX28" fmla="*/ 291719 w 1933813"/>
              <a:gd name="connsiteY28" fmla="*/ 1682750 h 3270250"/>
              <a:gd name="connsiteX29" fmla="*/ 240919 w 1933813"/>
              <a:gd name="connsiteY29" fmla="*/ 1752600 h 3270250"/>
              <a:gd name="connsiteX30" fmla="*/ 190119 w 1933813"/>
              <a:gd name="connsiteY30" fmla="*/ 1847850 h 3270250"/>
              <a:gd name="connsiteX31" fmla="*/ 171069 w 1933813"/>
              <a:gd name="connsiteY31" fmla="*/ 1905000 h 3270250"/>
              <a:gd name="connsiteX32" fmla="*/ 120269 w 1933813"/>
              <a:gd name="connsiteY32" fmla="*/ 2063750 h 3270250"/>
              <a:gd name="connsiteX33" fmla="*/ 82169 w 1933813"/>
              <a:gd name="connsiteY33" fmla="*/ 2165350 h 3270250"/>
              <a:gd name="connsiteX34" fmla="*/ 48767 w 1933813"/>
              <a:gd name="connsiteY34" fmla="*/ 2198624 h 3270250"/>
              <a:gd name="connsiteX35" fmla="*/ 26542 w 1933813"/>
              <a:gd name="connsiteY35" fmla="*/ 2222500 h 3270250"/>
              <a:gd name="connsiteX36" fmla="*/ 5969 w 1933813"/>
              <a:gd name="connsiteY36" fmla="*/ 2298700 h 3270250"/>
              <a:gd name="connsiteX37" fmla="*/ 1142 w 1933813"/>
              <a:gd name="connsiteY37" fmla="*/ 2363724 h 3270250"/>
              <a:gd name="connsiteX38" fmla="*/ 1142 w 1933813"/>
              <a:gd name="connsiteY38" fmla="*/ 2463800 h 3270250"/>
              <a:gd name="connsiteX39" fmla="*/ 12319 w 1933813"/>
              <a:gd name="connsiteY39" fmla="*/ 2516124 h 3270250"/>
              <a:gd name="connsiteX40" fmla="*/ 34544 w 1933813"/>
              <a:gd name="connsiteY40" fmla="*/ 2570099 h 3270250"/>
              <a:gd name="connsiteX41" fmla="*/ 88519 w 1933813"/>
              <a:gd name="connsiteY41" fmla="*/ 2641600 h 3270250"/>
              <a:gd name="connsiteX42" fmla="*/ 182117 w 1933813"/>
              <a:gd name="connsiteY42" fmla="*/ 2722499 h 3270250"/>
              <a:gd name="connsiteX43" fmla="*/ 212344 w 1933813"/>
              <a:gd name="connsiteY43" fmla="*/ 2784475 h 3270250"/>
              <a:gd name="connsiteX44" fmla="*/ 209169 w 1933813"/>
              <a:gd name="connsiteY44" fmla="*/ 3035300 h 3270250"/>
              <a:gd name="connsiteX45" fmla="*/ 210692 w 1933813"/>
              <a:gd name="connsiteY45" fmla="*/ 3082925 h 3270250"/>
              <a:gd name="connsiteX46" fmla="*/ 174244 w 1933813"/>
              <a:gd name="connsiteY46" fmla="*/ 3136900 h 3270250"/>
              <a:gd name="connsiteX47" fmla="*/ 145669 w 1933813"/>
              <a:gd name="connsiteY47" fmla="*/ 3213100 h 3270250"/>
              <a:gd name="connsiteX48" fmla="*/ 144017 w 1933813"/>
              <a:gd name="connsiteY48" fmla="*/ 3260725 h 3270250"/>
              <a:gd name="connsiteX49" fmla="*/ 152019 w 1933813"/>
              <a:gd name="connsiteY49" fmla="*/ 3270250 h 3270250"/>
              <a:gd name="connsiteX50" fmla="*/ 164719 w 1933813"/>
              <a:gd name="connsiteY50" fmla="*/ 3265424 h 3270250"/>
              <a:gd name="connsiteX51" fmla="*/ 202819 w 1933813"/>
              <a:gd name="connsiteY51" fmla="*/ 3254375 h 3270250"/>
              <a:gd name="connsiteX52" fmla="*/ 329819 w 1933813"/>
              <a:gd name="connsiteY52" fmla="*/ 3194050 h 3270250"/>
              <a:gd name="connsiteX53" fmla="*/ 450469 w 1933813"/>
              <a:gd name="connsiteY53" fmla="*/ 3175000 h 3270250"/>
              <a:gd name="connsiteX54" fmla="*/ 529844 w 1933813"/>
              <a:gd name="connsiteY54" fmla="*/ 3151124 h 3270250"/>
              <a:gd name="connsiteX55" fmla="*/ 663194 w 1933813"/>
              <a:gd name="connsiteY55" fmla="*/ 3130550 h 3270250"/>
              <a:gd name="connsiteX56" fmla="*/ 812419 w 1933813"/>
              <a:gd name="connsiteY56" fmla="*/ 3079750 h 3270250"/>
              <a:gd name="connsiteX57" fmla="*/ 907669 w 1933813"/>
              <a:gd name="connsiteY57" fmla="*/ 3001899 h 3270250"/>
              <a:gd name="connsiteX58" fmla="*/ 929894 w 1933813"/>
              <a:gd name="connsiteY58" fmla="*/ 2887599 h 3270250"/>
              <a:gd name="connsiteX59" fmla="*/ 882269 w 1933813"/>
              <a:gd name="connsiteY59" fmla="*/ 2717800 h 3270250"/>
              <a:gd name="connsiteX60" fmla="*/ 863219 w 1933813"/>
              <a:gd name="connsiteY60" fmla="*/ 2616200 h 3270250"/>
              <a:gd name="connsiteX61" fmla="*/ 788542 w 1933813"/>
              <a:gd name="connsiteY61" fmla="*/ 2254250 h 3270250"/>
              <a:gd name="connsiteX62" fmla="*/ 740917 w 1933813"/>
              <a:gd name="connsiteY62" fmla="*/ 2141474 h 3270250"/>
              <a:gd name="connsiteX63" fmla="*/ 721867 w 1933813"/>
              <a:gd name="connsiteY63" fmla="*/ 2039874 h 3270250"/>
              <a:gd name="connsiteX64" fmla="*/ 806069 w 1933813"/>
              <a:gd name="connsiteY64" fmla="*/ 1831975 h 3270250"/>
              <a:gd name="connsiteX65" fmla="*/ 820292 w 1933813"/>
              <a:gd name="connsiteY65" fmla="*/ 1816100 h 3270250"/>
              <a:gd name="connsiteX66" fmla="*/ 840994 w 1933813"/>
              <a:gd name="connsiteY66" fmla="*/ 1792224 h 3270250"/>
              <a:gd name="connsiteX67" fmla="*/ 860044 w 1933813"/>
              <a:gd name="connsiteY67" fmla="*/ 1755775 h 3270250"/>
              <a:gd name="connsiteX68" fmla="*/ 898144 w 1933813"/>
              <a:gd name="connsiteY68" fmla="*/ 1712849 h 3270250"/>
              <a:gd name="connsiteX69" fmla="*/ 920369 w 1933813"/>
              <a:gd name="connsiteY69" fmla="*/ 1646174 h 3270250"/>
              <a:gd name="connsiteX70" fmla="*/ 964819 w 1933813"/>
              <a:gd name="connsiteY70" fmla="*/ 1598549 h 3270250"/>
              <a:gd name="connsiteX71" fmla="*/ 972820 w 1933813"/>
              <a:gd name="connsiteY71" fmla="*/ 1587500 h 3270250"/>
              <a:gd name="connsiteX72" fmla="*/ 1012444 w 1933813"/>
              <a:gd name="connsiteY72" fmla="*/ 1555750 h 3270250"/>
              <a:gd name="connsiteX73" fmla="*/ 1049020 w 1933813"/>
              <a:gd name="connsiteY73" fmla="*/ 1512824 h 3270250"/>
              <a:gd name="connsiteX74" fmla="*/ 1072769 w 1933813"/>
              <a:gd name="connsiteY74" fmla="*/ 1473200 h 3270250"/>
              <a:gd name="connsiteX75" fmla="*/ 1112520 w 1933813"/>
              <a:gd name="connsiteY75" fmla="*/ 1444625 h 3270250"/>
              <a:gd name="connsiteX76" fmla="*/ 1180719 w 1933813"/>
              <a:gd name="connsiteY76" fmla="*/ 1403350 h 3270250"/>
              <a:gd name="connsiteX77" fmla="*/ 1295019 w 1933813"/>
              <a:gd name="connsiteY77" fmla="*/ 1333500 h 3270250"/>
              <a:gd name="connsiteX78" fmla="*/ 1422019 w 1933813"/>
              <a:gd name="connsiteY78" fmla="*/ 1274699 h 3270250"/>
              <a:gd name="connsiteX79" fmla="*/ 1460119 w 1933813"/>
              <a:gd name="connsiteY79" fmla="*/ 1260475 h 3270250"/>
              <a:gd name="connsiteX80" fmla="*/ 1534795 w 1933813"/>
              <a:gd name="connsiteY80" fmla="*/ 1236599 h 3270250"/>
              <a:gd name="connsiteX81" fmla="*/ 1598295 w 1933813"/>
              <a:gd name="connsiteY81" fmla="*/ 1225550 h 3270250"/>
              <a:gd name="connsiteX82" fmla="*/ 1649095 w 1933813"/>
              <a:gd name="connsiteY82" fmla="*/ 1208024 h 3270250"/>
              <a:gd name="connsiteX83" fmla="*/ 1674495 w 1933813"/>
              <a:gd name="connsiteY83" fmla="*/ 1173099 h 3270250"/>
              <a:gd name="connsiteX84" fmla="*/ 1698244 w 1933813"/>
              <a:gd name="connsiteY84" fmla="*/ 1149350 h 3270250"/>
              <a:gd name="connsiteX85" fmla="*/ 1688719 w 1933813"/>
              <a:gd name="connsiteY85" fmla="*/ 1143000 h 3270250"/>
              <a:gd name="connsiteX86" fmla="*/ 1701419 w 1933813"/>
              <a:gd name="connsiteY86" fmla="*/ 1104900 h 3270250"/>
              <a:gd name="connsiteX87" fmla="*/ 1741170 w 1933813"/>
              <a:gd name="connsiteY87" fmla="*/ 992123 h 3270250"/>
              <a:gd name="connsiteX88" fmla="*/ 1788795 w 1933813"/>
              <a:gd name="connsiteY88" fmla="*/ 944498 h 3270250"/>
              <a:gd name="connsiteX89" fmla="*/ 1898269 w 1933813"/>
              <a:gd name="connsiteY89" fmla="*/ 869950 h 3270250"/>
              <a:gd name="connsiteX90" fmla="*/ 1912620 w 1933813"/>
              <a:gd name="connsiteY90" fmla="*/ 858773 h 3270250"/>
              <a:gd name="connsiteX91" fmla="*/ 1931670 w 1933813"/>
              <a:gd name="connsiteY91" fmla="*/ 815975 h 3270250"/>
              <a:gd name="connsiteX92" fmla="*/ 1926844 w 1933813"/>
              <a:gd name="connsiteY92" fmla="*/ 784225 h 3270250"/>
              <a:gd name="connsiteX93" fmla="*/ 1930019 w 1933813"/>
              <a:gd name="connsiteY93" fmla="*/ 722248 h 3270250"/>
              <a:gd name="connsiteX94" fmla="*/ 1841119 w 1933813"/>
              <a:gd name="connsiteY94" fmla="*/ 584200 h 3270250"/>
              <a:gd name="connsiteX95" fmla="*/ 1793494 w 1933813"/>
              <a:gd name="connsiteY95" fmla="*/ 534923 h 3270250"/>
              <a:gd name="connsiteX96" fmla="*/ 1750695 w 1933813"/>
              <a:gd name="connsiteY96" fmla="*/ 503173 h 3270250"/>
              <a:gd name="connsiteX97" fmla="*/ 1615694 w 1933813"/>
              <a:gd name="connsiteY97" fmla="*/ 434975 h 3270250"/>
              <a:gd name="connsiteX98" fmla="*/ 1612519 w 1933813"/>
              <a:gd name="connsiteY98" fmla="*/ 393700 h 3270250"/>
              <a:gd name="connsiteX99" fmla="*/ 1618869 w 1933813"/>
              <a:gd name="connsiteY99" fmla="*/ 368300 h 3270250"/>
              <a:gd name="connsiteX100" fmla="*/ 1612519 w 1933813"/>
              <a:gd name="connsiteY100" fmla="*/ 361950 h 3270250"/>
              <a:gd name="connsiteX101" fmla="*/ 1615694 w 1933813"/>
              <a:gd name="connsiteY101" fmla="*/ 349250 h 3270250"/>
              <a:gd name="connsiteX102" fmla="*/ 1593469 w 1933813"/>
              <a:gd name="connsiteY102" fmla="*/ 282575 h 3270250"/>
              <a:gd name="connsiteX103" fmla="*/ 1612519 w 1933813"/>
              <a:gd name="connsiteY103" fmla="*/ 247650 h 3270250"/>
              <a:gd name="connsiteX104" fmla="*/ 1637919 w 1933813"/>
              <a:gd name="connsiteY104" fmla="*/ 193675 h 3270250"/>
              <a:gd name="connsiteX105" fmla="*/ 1653794 w 1933813"/>
              <a:gd name="connsiteY105" fmla="*/ 149225 h 3270250"/>
              <a:gd name="connsiteX106" fmla="*/ 1663319 w 1933813"/>
              <a:gd name="connsiteY106" fmla="*/ 101600 h 3270250"/>
              <a:gd name="connsiteX107" fmla="*/ 1679194 w 1933813"/>
              <a:gd name="connsiteY107" fmla="*/ 53975 h 3270250"/>
              <a:gd name="connsiteX108" fmla="*/ 1464945 w 1933813"/>
              <a:gd name="connsiteY108" fmla="*/ 12700 h 3270250"/>
              <a:gd name="connsiteX109" fmla="*/ 1353820 w 1933813"/>
              <a:gd name="connsiteY109" fmla="*/ 26923 h 3270250"/>
              <a:gd name="connsiteX110" fmla="*/ 1256919 w 1933813"/>
              <a:gd name="connsiteY110" fmla="*/ 0 h 3270250"/>
              <a:gd name="connsiteX111" fmla="*/ 1237869 w 1933813"/>
              <a:gd name="connsiteY111" fmla="*/ 12700 h 3270250"/>
              <a:gd name="connsiteX112" fmla="*/ 1245870 w 1933813"/>
              <a:gd name="connsiteY112" fmla="*/ 17398 h 3270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</a:cxnLst>
            <a:rect l="l" t="t" r="r" b="b"/>
            <a:pathLst>
              <a:path w="1933813" h="3270250">
                <a:moveTo>
                  <a:pt x="1245870" y="17398"/>
                </a:moveTo>
                <a:cubicBezTo>
                  <a:pt x="1179195" y="44450"/>
                  <a:pt x="1228344" y="36448"/>
                  <a:pt x="1206119" y="50800"/>
                </a:cubicBezTo>
                <a:cubicBezTo>
                  <a:pt x="1182370" y="120650"/>
                  <a:pt x="1221994" y="17398"/>
                  <a:pt x="1180719" y="82550"/>
                </a:cubicBezTo>
                <a:cubicBezTo>
                  <a:pt x="1160145" y="115823"/>
                  <a:pt x="1164844" y="165100"/>
                  <a:pt x="1142619" y="196850"/>
                </a:cubicBezTo>
                <a:cubicBezTo>
                  <a:pt x="1096645" y="265048"/>
                  <a:pt x="1168019" y="161925"/>
                  <a:pt x="1110869" y="234950"/>
                </a:cubicBezTo>
                <a:cubicBezTo>
                  <a:pt x="1071245" y="285750"/>
                  <a:pt x="1082294" y="263525"/>
                  <a:pt x="1045845" y="287273"/>
                </a:cubicBezTo>
                <a:cubicBezTo>
                  <a:pt x="1015619" y="334898"/>
                  <a:pt x="991870" y="358775"/>
                  <a:pt x="1015619" y="422275"/>
                </a:cubicBezTo>
                <a:cubicBezTo>
                  <a:pt x="1023620" y="441325"/>
                  <a:pt x="1066419" y="449198"/>
                  <a:pt x="1083945" y="460375"/>
                </a:cubicBezTo>
                <a:cubicBezTo>
                  <a:pt x="1085469" y="466725"/>
                  <a:pt x="1122045" y="485775"/>
                  <a:pt x="1126744" y="488950"/>
                </a:cubicBezTo>
                <a:cubicBezTo>
                  <a:pt x="1137920" y="496823"/>
                  <a:pt x="1142619" y="498475"/>
                  <a:pt x="1155319" y="503173"/>
                </a:cubicBezTo>
                <a:cubicBezTo>
                  <a:pt x="1161669" y="504825"/>
                  <a:pt x="1172845" y="522223"/>
                  <a:pt x="1179195" y="525398"/>
                </a:cubicBezTo>
                <a:cubicBezTo>
                  <a:pt x="1223645" y="553973"/>
                  <a:pt x="1193419" y="547623"/>
                  <a:pt x="1226820" y="558800"/>
                </a:cubicBezTo>
                <a:cubicBezTo>
                  <a:pt x="1241044" y="579373"/>
                  <a:pt x="1245870" y="568325"/>
                  <a:pt x="1260094" y="588898"/>
                </a:cubicBezTo>
                <a:cubicBezTo>
                  <a:pt x="1269619" y="665098"/>
                  <a:pt x="1306195" y="658748"/>
                  <a:pt x="1268095" y="758825"/>
                </a:cubicBezTo>
                <a:cubicBezTo>
                  <a:pt x="1264920" y="779398"/>
                  <a:pt x="1244219" y="776223"/>
                  <a:pt x="1225169" y="782573"/>
                </a:cubicBezTo>
                <a:cubicBezTo>
                  <a:pt x="1191895" y="793750"/>
                  <a:pt x="1166495" y="838200"/>
                  <a:pt x="1134745" y="849248"/>
                </a:cubicBezTo>
                <a:cubicBezTo>
                  <a:pt x="1115695" y="877823"/>
                  <a:pt x="1088644" y="909573"/>
                  <a:pt x="1068070" y="934973"/>
                </a:cubicBezTo>
                <a:cubicBezTo>
                  <a:pt x="1063244" y="941323"/>
                  <a:pt x="1045845" y="946150"/>
                  <a:pt x="1039495" y="950848"/>
                </a:cubicBezTo>
                <a:cubicBezTo>
                  <a:pt x="1020445" y="963548"/>
                  <a:pt x="990219" y="971550"/>
                  <a:pt x="969645" y="977900"/>
                </a:cubicBezTo>
                <a:cubicBezTo>
                  <a:pt x="929894" y="990600"/>
                  <a:pt x="907669" y="985773"/>
                  <a:pt x="869569" y="1003300"/>
                </a:cubicBezTo>
                <a:cubicBezTo>
                  <a:pt x="832992" y="1014348"/>
                  <a:pt x="793369" y="1023873"/>
                  <a:pt x="745744" y="1035050"/>
                </a:cubicBezTo>
                <a:cubicBezTo>
                  <a:pt x="701294" y="1052449"/>
                  <a:pt x="637794" y="1087374"/>
                  <a:pt x="606044" y="1106424"/>
                </a:cubicBezTo>
                <a:cubicBezTo>
                  <a:pt x="575817" y="1130300"/>
                  <a:pt x="567944" y="1133475"/>
                  <a:pt x="553592" y="1150874"/>
                </a:cubicBezTo>
                <a:cubicBezTo>
                  <a:pt x="539369" y="1168400"/>
                  <a:pt x="534542" y="1195324"/>
                  <a:pt x="525017" y="1216025"/>
                </a:cubicBezTo>
                <a:cubicBezTo>
                  <a:pt x="498094" y="1225550"/>
                  <a:pt x="521842" y="1261999"/>
                  <a:pt x="496442" y="1277874"/>
                </a:cubicBezTo>
                <a:cubicBezTo>
                  <a:pt x="467867" y="1363599"/>
                  <a:pt x="458342" y="1377950"/>
                  <a:pt x="429767" y="1463675"/>
                </a:cubicBezTo>
                <a:cubicBezTo>
                  <a:pt x="412369" y="1511300"/>
                  <a:pt x="390144" y="1531874"/>
                  <a:pt x="372617" y="1560449"/>
                </a:cubicBezTo>
                <a:cubicBezTo>
                  <a:pt x="355219" y="1589024"/>
                  <a:pt x="342519" y="1611249"/>
                  <a:pt x="329819" y="1631950"/>
                </a:cubicBezTo>
                <a:cubicBezTo>
                  <a:pt x="321817" y="1657350"/>
                  <a:pt x="313944" y="1668399"/>
                  <a:pt x="291719" y="1682750"/>
                </a:cubicBezTo>
                <a:cubicBezTo>
                  <a:pt x="280542" y="1714500"/>
                  <a:pt x="267842" y="1735074"/>
                  <a:pt x="240919" y="1752600"/>
                </a:cubicBezTo>
                <a:cubicBezTo>
                  <a:pt x="228219" y="1790700"/>
                  <a:pt x="212344" y="1814449"/>
                  <a:pt x="190119" y="1847850"/>
                </a:cubicBezTo>
                <a:cubicBezTo>
                  <a:pt x="178942" y="1865249"/>
                  <a:pt x="177419" y="1885950"/>
                  <a:pt x="171069" y="1905000"/>
                </a:cubicBezTo>
                <a:cubicBezTo>
                  <a:pt x="153542" y="1957324"/>
                  <a:pt x="137667" y="2011299"/>
                  <a:pt x="120269" y="2063750"/>
                </a:cubicBezTo>
                <a:cubicBezTo>
                  <a:pt x="109092" y="2098675"/>
                  <a:pt x="99567" y="2133600"/>
                  <a:pt x="82169" y="2165350"/>
                </a:cubicBezTo>
                <a:cubicBezTo>
                  <a:pt x="74167" y="2178050"/>
                  <a:pt x="56769" y="2185924"/>
                  <a:pt x="48767" y="2198624"/>
                </a:cubicBezTo>
                <a:cubicBezTo>
                  <a:pt x="44069" y="2204974"/>
                  <a:pt x="26542" y="2222500"/>
                  <a:pt x="26542" y="2222500"/>
                </a:cubicBezTo>
                <a:cubicBezTo>
                  <a:pt x="21844" y="2238375"/>
                  <a:pt x="10667" y="2274824"/>
                  <a:pt x="5969" y="2298700"/>
                </a:cubicBezTo>
                <a:cubicBezTo>
                  <a:pt x="1142" y="2322449"/>
                  <a:pt x="2794" y="2336800"/>
                  <a:pt x="1142" y="2363724"/>
                </a:cubicBezTo>
                <a:cubicBezTo>
                  <a:pt x="2794" y="2390775"/>
                  <a:pt x="-3555" y="2438400"/>
                  <a:pt x="1142" y="2463800"/>
                </a:cubicBezTo>
                <a:cubicBezTo>
                  <a:pt x="2794" y="2489200"/>
                  <a:pt x="7492" y="2498725"/>
                  <a:pt x="12319" y="2516124"/>
                </a:cubicBezTo>
                <a:cubicBezTo>
                  <a:pt x="13842" y="2530475"/>
                  <a:pt x="29717" y="2555875"/>
                  <a:pt x="34544" y="2570099"/>
                </a:cubicBezTo>
                <a:cubicBezTo>
                  <a:pt x="44069" y="2597150"/>
                  <a:pt x="67817" y="2620899"/>
                  <a:pt x="88519" y="2641600"/>
                </a:cubicBezTo>
                <a:cubicBezTo>
                  <a:pt x="117094" y="2670175"/>
                  <a:pt x="145669" y="2709799"/>
                  <a:pt x="182117" y="2722499"/>
                </a:cubicBezTo>
                <a:cubicBezTo>
                  <a:pt x="204342" y="2746375"/>
                  <a:pt x="207517" y="2732024"/>
                  <a:pt x="212344" y="2784475"/>
                </a:cubicBezTo>
                <a:cubicBezTo>
                  <a:pt x="217042" y="2836799"/>
                  <a:pt x="209169" y="2986024"/>
                  <a:pt x="209169" y="3035300"/>
                </a:cubicBezTo>
                <a:cubicBezTo>
                  <a:pt x="207517" y="3084449"/>
                  <a:pt x="218694" y="3065399"/>
                  <a:pt x="210692" y="3082925"/>
                </a:cubicBezTo>
                <a:cubicBezTo>
                  <a:pt x="204342" y="3100324"/>
                  <a:pt x="185292" y="3114675"/>
                  <a:pt x="174244" y="3136900"/>
                </a:cubicBezTo>
                <a:cubicBezTo>
                  <a:pt x="169417" y="3162300"/>
                  <a:pt x="152019" y="3187700"/>
                  <a:pt x="145669" y="3213100"/>
                </a:cubicBezTo>
                <a:cubicBezTo>
                  <a:pt x="140842" y="3233674"/>
                  <a:pt x="142494" y="3251200"/>
                  <a:pt x="144017" y="3260725"/>
                </a:cubicBezTo>
                <a:cubicBezTo>
                  <a:pt x="145669" y="3270250"/>
                  <a:pt x="148844" y="3270250"/>
                  <a:pt x="152019" y="3270250"/>
                </a:cubicBezTo>
                <a:cubicBezTo>
                  <a:pt x="155194" y="3276600"/>
                  <a:pt x="159892" y="3271774"/>
                  <a:pt x="164719" y="3265424"/>
                </a:cubicBezTo>
                <a:cubicBezTo>
                  <a:pt x="175767" y="3252724"/>
                  <a:pt x="188467" y="3263900"/>
                  <a:pt x="202819" y="3254375"/>
                </a:cubicBezTo>
                <a:cubicBezTo>
                  <a:pt x="236092" y="3233674"/>
                  <a:pt x="305942" y="3195574"/>
                  <a:pt x="329819" y="3194050"/>
                </a:cubicBezTo>
                <a:cubicBezTo>
                  <a:pt x="369442" y="3187700"/>
                  <a:pt x="410717" y="3184525"/>
                  <a:pt x="450469" y="3175000"/>
                </a:cubicBezTo>
                <a:cubicBezTo>
                  <a:pt x="474217" y="3159125"/>
                  <a:pt x="504444" y="3163824"/>
                  <a:pt x="529844" y="3151124"/>
                </a:cubicBezTo>
                <a:cubicBezTo>
                  <a:pt x="567944" y="3132074"/>
                  <a:pt x="621919" y="3135249"/>
                  <a:pt x="663194" y="3130550"/>
                </a:cubicBezTo>
                <a:cubicBezTo>
                  <a:pt x="712342" y="3114675"/>
                  <a:pt x="761619" y="3082925"/>
                  <a:pt x="812419" y="3079750"/>
                </a:cubicBezTo>
                <a:cubicBezTo>
                  <a:pt x="850519" y="3067050"/>
                  <a:pt x="894969" y="3038475"/>
                  <a:pt x="907669" y="3001899"/>
                </a:cubicBezTo>
                <a:cubicBezTo>
                  <a:pt x="912367" y="2963799"/>
                  <a:pt x="940942" y="2925699"/>
                  <a:pt x="929894" y="2887599"/>
                </a:cubicBezTo>
                <a:cubicBezTo>
                  <a:pt x="928242" y="2862199"/>
                  <a:pt x="906017" y="2760599"/>
                  <a:pt x="882269" y="2717800"/>
                </a:cubicBezTo>
                <a:cubicBezTo>
                  <a:pt x="863219" y="2684399"/>
                  <a:pt x="875919" y="2652649"/>
                  <a:pt x="863219" y="2616200"/>
                </a:cubicBezTo>
                <a:cubicBezTo>
                  <a:pt x="863219" y="2593975"/>
                  <a:pt x="880617" y="2316099"/>
                  <a:pt x="788542" y="2254250"/>
                </a:cubicBezTo>
                <a:cubicBezTo>
                  <a:pt x="780669" y="2230374"/>
                  <a:pt x="766317" y="2157349"/>
                  <a:pt x="740917" y="2141474"/>
                </a:cubicBezTo>
                <a:cubicBezTo>
                  <a:pt x="731392" y="2114550"/>
                  <a:pt x="745744" y="2055749"/>
                  <a:pt x="721867" y="2039874"/>
                </a:cubicBezTo>
                <a:cubicBezTo>
                  <a:pt x="712342" y="1987550"/>
                  <a:pt x="790194" y="1868424"/>
                  <a:pt x="806069" y="1831975"/>
                </a:cubicBezTo>
                <a:cubicBezTo>
                  <a:pt x="821944" y="1795399"/>
                  <a:pt x="813942" y="1822450"/>
                  <a:pt x="820292" y="1816100"/>
                </a:cubicBezTo>
                <a:cubicBezTo>
                  <a:pt x="826642" y="1809750"/>
                  <a:pt x="834644" y="1801749"/>
                  <a:pt x="840994" y="1792224"/>
                </a:cubicBezTo>
                <a:cubicBezTo>
                  <a:pt x="847344" y="1782699"/>
                  <a:pt x="850519" y="1768475"/>
                  <a:pt x="860044" y="1755775"/>
                </a:cubicBezTo>
                <a:cubicBezTo>
                  <a:pt x="867917" y="1741424"/>
                  <a:pt x="888619" y="1730375"/>
                  <a:pt x="898144" y="1712849"/>
                </a:cubicBezTo>
                <a:cubicBezTo>
                  <a:pt x="907669" y="1695450"/>
                  <a:pt x="909192" y="1665224"/>
                  <a:pt x="920369" y="1646174"/>
                </a:cubicBezTo>
                <a:cubicBezTo>
                  <a:pt x="928242" y="1633474"/>
                  <a:pt x="952119" y="1606550"/>
                  <a:pt x="964819" y="1598549"/>
                </a:cubicBezTo>
                <a:cubicBezTo>
                  <a:pt x="971169" y="1593850"/>
                  <a:pt x="972820" y="1587500"/>
                  <a:pt x="972820" y="1587500"/>
                </a:cubicBezTo>
                <a:cubicBezTo>
                  <a:pt x="971169" y="1577975"/>
                  <a:pt x="1006094" y="1566799"/>
                  <a:pt x="1012444" y="1555750"/>
                </a:cubicBezTo>
                <a:cubicBezTo>
                  <a:pt x="1025144" y="1543050"/>
                  <a:pt x="1039495" y="1527175"/>
                  <a:pt x="1049020" y="1512824"/>
                </a:cubicBezTo>
                <a:cubicBezTo>
                  <a:pt x="1066419" y="1495425"/>
                  <a:pt x="1072769" y="1473200"/>
                  <a:pt x="1072769" y="1473200"/>
                </a:cubicBezTo>
                <a:cubicBezTo>
                  <a:pt x="1080770" y="1462024"/>
                  <a:pt x="1094994" y="1455674"/>
                  <a:pt x="1112520" y="1444625"/>
                </a:cubicBezTo>
                <a:cubicBezTo>
                  <a:pt x="1129919" y="1433449"/>
                  <a:pt x="1150620" y="1422400"/>
                  <a:pt x="1180719" y="1403350"/>
                </a:cubicBezTo>
                <a:cubicBezTo>
                  <a:pt x="1220470" y="1381125"/>
                  <a:pt x="1252220" y="1347724"/>
                  <a:pt x="1295019" y="1333500"/>
                </a:cubicBezTo>
                <a:cubicBezTo>
                  <a:pt x="1318895" y="1298575"/>
                  <a:pt x="1385570" y="1295400"/>
                  <a:pt x="1422019" y="1274699"/>
                </a:cubicBezTo>
                <a:cubicBezTo>
                  <a:pt x="1434719" y="1266825"/>
                  <a:pt x="1460119" y="1260475"/>
                  <a:pt x="1460119" y="1260475"/>
                </a:cubicBezTo>
                <a:cubicBezTo>
                  <a:pt x="1464945" y="1254125"/>
                  <a:pt x="1528445" y="1241425"/>
                  <a:pt x="1534795" y="1236599"/>
                </a:cubicBezTo>
                <a:cubicBezTo>
                  <a:pt x="1545844" y="1230249"/>
                  <a:pt x="1598295" y="1225550"/>
                  <a:pt x="1598295" y="1225550"/>
                </a:cubicBezTo>
                <a:cubicBezTo>
                  <a:pt x="1614170" y="1219200"/>
                  <a:pt x="1636395" y="1216025"/>
                  <a:pt x="1649095" y="1208024"/>
                </a:cubicBezTo>
                <a:cubicBezTo>
                  <a:pt x="1661795" y="1200150"/>
                  <a:pt x="1666494" y="1182624"/>
                  <a:pt x="1674495" y="1173099"/>
                </a:cubicBezTo>
                <a:cubicBezTo>
                  <a:pt x="1682369" y="1163574"/>
                  <a:pt x="1696720" y="1154049"/>
                  <a:pt x="1698244" y="1149350"/>
                </a:cubicBezTo>
                <a:cubicBezTo>
                  <a:pt x="1704594" y="1147699"/>
                  <a:pt x="1685544" y="1147699"/>
                  <a:pt x="1688719" y="1143000"/>
                </a:cubicBezTo>
                <a:cubicBezTo>
                  <a:pt x="1696720" y="1131824"/>
                  <a:pt x="1701419" y="1104900"/>
                  <a:pt x="1701419" y="1104900"/>
                </a:cubicBezTo>
                <a:cubicBezTo>
                  <a:pt x="1706245" y="1079500"/>
                  <a:pt x="1729994" y="1020698"/>
                  <a:pt x="1741170" y="992123"/>
                </a:cubicBezTo>
                <a:cubicBezTo>
                  <a:pt x="1755394" y="965200"/>
                  <a:pt x="1763395" y="965200"/>
                  <a:pt x="1788795" y="944498"/>
                </a:cubicBezTo>
                <a:cubicBezTo>
                  <a:pt x="1812544" y="923925"/>
                  <a:pt x="1882394" y="884173"/>
                  <a:pt x="1898269" y="869950"/>
                </a:cubicBezTo>
                <a:cubicBezTo>
                  <a:pt x="1918970" y="855598"/>
                  <a:pt x="1907794" y="868298"/>
                  <a:pt x="1912620" y="858773"/>
                </a:cubicBezTo>
                <a:cubicBezTo>
                  <a:pt x="1915795" y="849248"/>
                  <a:pt x="1930019" y="828675"/>
                  <a:pt x="1931670" y="815975"/>
                </a:cubicBezTo>
                <a:cubicBezTo>
                  <a:pt x="1933194" y="803275"/>
                  <a:pt x="1926844" y="800100"/>
                  <a:pt x="1926844" y="784225"/>
                </a:cubicBezTo>
                <a:cubicBezTo>
                  <a:pt x="1926844" y="768350"/>
                  <a:pt x="1944370" y="755650"/>
                  <a:pt x="1930019" y="722248"/>
                </a:cubicBezTo>
                <a:cubicBezTo>
                  <a:pt x="1923669" y="654050"/>
                  <a:pt x="1898269" y="622300"/>
                  <a:pt x="1841119" y="584200"/>
                </a:cubicBezTo>
                <a:cubicBezTo>
                  <a:pt x="1834769" y="565150"/>
                  <a:pt x="1809369" y="547623"/>
                  <a:pt x="1793494" y="534923"/>
                </a:cubicBezTo>
                <a:cubicBezTo>
                  <a:pt x="1782445" y="525398"/>
                  <a:pt x="1750695" y="503173"/>
                  <a:pt x="1750695" y="503173"/>
                </a:cubicBezTo>
                <a:cubicBezTo>
                  <a:pt x="1714119" y="449198"/>
                  <a:pt x="1671320" y="454025"/>
                  <a:pt x="1615694" y="434975"/>
                </a:cubicBezTo>
                <a:cubicBezTo>
                  <a:pt x="1596644" y="428625"/>
                  <a:pt x="1631569" y="400050"/>
                  <a:pt x="1612519" y="393700"/>
                </a:cubicBezTo>
                <a:cubicBezTo>
                  <a:pt x="1601470" y="392048"/>
                  <a:pt x="1618869" y="372998"/>
                  <a:pt x="1618869" y="368300"/>
                </a:cubicBezTo>
                <a:cubicBezTo>
                  <a:pt x="1618869" y="363473"/>
                  <a:pt x="1612519" y="365125"/>
                  <a:pt x="1612519" y="361950"/>
                </a:cubicBezTo>
                <a:cubicBezTo>
                  <a:pt x="1595120" y="336550"/>
                  <a:pt x="1641094" y="366648"/>
                  <a:pt x="1615694" y="349250"/>
                </a:cubicBezTo>
                <a:cubicBezTo>
                  <a:pt x="1606169" y="322198"/>
                  <a:pt x="1609344" y="304800"/>
                  <a:pt x="1593469" y="282575"/>
                </a:cubicBezTo>
                <a:cubicBezTo>
                  <a:pt x="1612519" y="260350"/>
                  <a:pt x="1604645" y="261873"/>
                  <a:pt x="1612519" y="247650"/>
                </a:cubicBezTo>
                <a:cubicBezTo>
                  <a:pt x="1620520" y="233298"/>
                  <a:pt x="1631569" y="209550"/>
                  <a:pt x="1637919" y="193675"/>
                </a:cubicBezTo>
                <a:cubicBezTo>
                  <a:pt x="1644269" y="172973"/>
                  <a:pt x="1653794" y="149225"/>
                  <a:pt x="1653794" y="149225"/>
                </a:cubicBezTo>
                <a:cubicBezTo>
                  <a:pt x="1690370" y="150748"/>
                  <a:pt x="1658620" y="117475"/>
                  <a:pt x="1663319" y="101600"/>
                </a:cubicBezTo>
                <a:cubicBezTo>
                  <a:pt x="1668145" y="85725"/>
                  <a:pt x="1712595" y="68198"/>
                  <a:pt x="1679194" y="53975"/>
                </a:cubicBezTo>
                <a:cubicBezTo>
                  <a:pt x="1668145" y="45973"/>
                  <a:pt x="1477645" y="17398"/>
                  <a:pt x="1464945" y="12700"/>
                </a:cubicBezTo>
                <a:cubicBezTo>
                  <a:pt x="1458595" y="11048"/>
                  <a:pt x="1353820" y="26923"/>
                  <a:pt x="1353820" y="26923"/>
                </a:cubicBezTo>
                <a:cubicBezTo>
                  <a:pt x="1290320" y="28575"/>
                  <a:pt x="1320419" y="-6350"/>
                  <a:pt x="1256919" y="0"/>
                </a:cubicBezTo>
                <a:cubicBezTo>
                  <a:pt x="1249045" y="0"/>
                  <a:pt x="1245870" y="12700"/>
                  <a:pt x="1237869" y="12700"/>
                </a:cubicBezTo>
                <a:cubicBezTo>
                  <a:pt x="1231519" y="12700"/>
                  <a:pt x="1169670" y="22225"/>
                  <a:pt x="1245870" y="17398"/>
                </a:cubicBezTo>
              </a:path>
            </a:pathLst>
          </a:custGeom>
          <a:solidFill>
            <a:srgbClr val="54785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72331" y="1962150"/>
            <a:ext cx="1946513" cy="3282950"/>
          </a:xfrm>
          <a:custGeom>
            <a:avLst/>
            <a:gdLst>
              <a:gd name="connsiteX0" fmla="*/ 1252220 w 1946513"/>
              <a:gd name="connsiteY0" fmla="*/ 23748 h 3282950"/>
              <a:gd name="connsiteX1" fmla="*/ 1212469 w 1946513"/>
              <a:gd name="connsiteY1" fmla="*/ 57150 h 3282950"/>
              <a:gd name="connsiteX2" fmla="*/ 1187069 w 1946513"/>
              <a:gd name="connsiteY2" fmla="*/ 88900 h 3282950"/>
              <a:gd name="connsiteX3" fmla="*/ 1148969 w 1946513"/>
              <a:gd name="connsiteY3" fmla="*/ 203200 h 3282950"/>
              <a:gd name="connsiteX4" fmla="*/ 1117219 w 1946513"/>
              <a:gd name="connsiteY4" fmla="*/ 241300 h 3282950"/>
              <a:gd name="connsiteX5" fmla="*/ 1052195 w 1946513"/>
              <a:gd name="connsiteY5" fmla="*/ 293623 h 3282950"/>
              <a:gd name="connsiteX6" fmla="*/ 1021969 w 1946513"/>
              <a:gd name="connsiteY6" fmla="*/ 428625 h 3282950"/>
              <a:gd name="connsiteX7" fmla="*/ 1090295 w 1946513"/>
              <a:gd name="connsiteY7" fmla="*/ 466725 h 3282950"/>
              <a:gd name="connsiteX8" fmla="*/ 1133094 w 1946513"/>
              <a:gd name="connsiteY8" fmla="*/ 495300 h 3282950"/>
              <a:gd name="connsiteX9" fmla="*/ 1161669 w 1946513"/>
              <a:gd name="connsiteY9" fmla="*/ 509523 h 3282950"/>
              <a:gd name="connsiteX10" fmla="*/ 1185545 w 1946513"/>
              <a:gd name="connsiteY10" fmla="*/ 531748 h 3282950"/>
              <a:gd name="connsiteX11" fmla="*/ 1233170 w 1946513"/>
              <a:gd name="connsiteY11" fmla="*/ 565150 h 3282950"/>
              <a:gd name="connsiteX12" fmla="*/ 1266444 w 1946513"/>
              <a:gd name="connsiteY12" fmla="*/ 595248 h 3282950"/>
              <a:gd name="connsiteX13" fmla="*/ 1274445 w 1946513"/>
              <a:gd name="connsiteY13" fmla="*/ 765175 h 3282950"/>
              <a:gd name="connsiteX14" fmla="*/ 1231519 w 1946513"/>
              <a:gd name="connsiteY14" fmla="*/ 788923 h 3282950"/>
              <a:gd name="connsiteX15" fmla="*/ 1141095 w 1946513"/>
              <a:gd name="connsiteY15" fmla="*/ 855598 h 3282950"/>
              <a:gd name="connsiteX16" fmla="*/ 1074420 w 1946513"/>
              <a:gd name="connsiteY16" fmla="*/ 941323 h 3282950"/>
              <a:gd name="connsiteX17" fmla="*/ 1045845 w 1946513"/>
              <a:gd name="connsiteY17" fmla="*/ 957198 h 3282950"/>
              <a:gd name="connsiteX18" fmla="*/ 975995 w 1946513"/>
              <a:gd name="connsiteY18" fmla="*/ 984250 h 3282950"/>
              <a:gd name="connsiteX19" fmla="*/ 875919 w 1946513"/>
              <a:gd name="connsiteY19" fmla="*/ 1009650 h 3282950"/>
              <a:gd name="connsiteX20" fmla="*/ 752094 w 1946513"/>
              <a:gd name="connsiteY20" fmla="*/ 1041400 h 3282950"/>
              <a:gd name="connsiteX21" fmla="*/ 612394 w 1946513"/>
              <a:gd name="connsiteY21" fmla="*/ 1112774 h 3282950"/>
              <a:gd name="connsiteX22" fmla="*/ 559942 w 1946513"/>
              <a:gd name="connsiteY22" fmla="*/ 1157224 h 3282950"/>
              <a:gd name="connsiteX23" fmla="*/ 531367 w 1946513"/>
              <a:gd name="connsiteY23" fmla="*/ 1222375 h 3282950"/>
              <a:gd name="connsiteX24" fmla="*/ 502792 w 1946513"/>
              <a:gd name="connsiteY24" fmla="*/ 1284224 h 3282950"/>
              <a:gd name="connsiteX25" fmla="*/ 436117 w 1946513"/>
              <a:gd name="connsiteY25" fmla="*/ 1470025 h 3282950"/>
              <a:gd name="connsiteX26" fmla="*/ 378967 w 1946513"/>
              <a:gd name="connsiteY26" fmla="*/ 1566799 h 3282950"/>
              <a:gd name="connsiteX27" fmla="*/ 336169 w 1946513"/>
              <a:gd name="connsiteY27" fmla="*/ 1638300 h 3282950"/>
              <a:gd name="connsiteX28" fmla="*/ 298069 w 1946513"/>
              <a:gd name="connsiteY28" fmla="*/ 1689100 h 3282950"/>
              <a:gd name="connsiteX29" fmla="*/ 247269 w 1946513"/>
              <a:gd name="connsiteY29" fmla="*/ 1758950 h 3282950"/>
              <a:gd name="connsiteX30" fmla="*/ 196469 w 1946513"/>
              <a:gd name="connsiteY30" fmla="*/ 1854200 h 3282950"/>
              <a:gd name="connsiteX31" fmla="*/ 177419 w 1946513"/>
              <a:gd name="connsiteY31" fmla="*/ 1911350 h 3282950"/>
              <a:gd name="connsiteX32" fmla="*/ 126619 w 1946513"/>
              <a:gd name="connsiteY32" fmla="*/ 2070100 h 3282950"/>
              <a:gd name="connsiteX33" fmla="*/ 88519 w 1946513"/>
              <a:gd name="connsiteY33" fmla="*/ 2171700 h 3282950"/>
              <a:gd name="connsiteX34" fmla="*/ 55117 w 1946513"/>
              <a:gd name="connsiteY34" fmla="*/ 2204974 h 3282950"/>
              <a:gd name="connsiteX35" fmla="*/ 32892 w 1946513"/>
              <a:gd name="connsiteY35" fmla="*/ 2228850 h 3282950"/>
              <a:gd name="connsiteX36" fmla="*/ 12319 w 1946513"/>
              <a:gd name="connsiteY36" fmla="*/ 2305050 h 3282950"/>
              <a:gd name="connsiteX37" fmla="*/ 7492 w 1946513"/>
              <a:gd name="connsiteY37" fmla="*/ 2370074 h 3282950"/>
              <a:gd name="connsiteX38" fmla="*/ 7492 w 1946513"/>
              <a:gd name="connsiteY38" fmla="*/ 2470150 h 3282950"/>
              <a:gd name="connsiteX39" fmla="*/ 18669 w 1946513"/>
              <a:gd name="connsiteY39" fmla="*/ 2522474 h 3282950"/>
              <a:gd name="connsiteX40" fmla="*/ 40894 w 1946513"/>
              <a:gd name="connsiteY40" fmla="*/ 2576449 h 3282950"/>
              <a:gd name="connsiteX41" fmla="*/ 94869 w 1946513"/>
              <a:gd name="connsiteY41" fmla="*/ 2647950 h 3282950"/>
              <a:gd name="connsiteX42" fmla="*/ 188467 w 1946513"/>
              <a:gd name="connsiteY42" fmla="*/ 2728849 h 3282950"/>
              <a:gd name="connsiteX43" fmla="*/ 218694 w 1946513"/>
              <a:gd name="connsiteY43" fmla="*/ 2790825 h 3282950"/>
              <a:gd name="connsiteX44" fmla="*/ 215519 w 1946513"/>
              <a:gd name="connsiteY44" fmla="*/ 3041650 h 3282950"/>
              <a:gd name="connsiteX45" fmla="*/ 217042 w 1946513"/>
              <a:gd name="connsiteY45" fmla="*/ 3089275 h 3282950"/>
              <a:gd name="connsiteX46" fmla="*/ 180594 w 1946513"/>
              <a:gd name="connsiteY46" fmla="*/ 3143250 h 3282950"/>
              <a:gd name="connsiteX47" fmla="*/ 152019 w 1946513"/>
              <a:gd name="connsiteY47" fmla="*/ 3219450 h 3282950"/>
              <a:gd name="connsiteX48" fmla="*/ 150367 w 1946513"/>
              <a:gd name="connsiteY48" fmla="*/ 3267075 h 3282950"/>
              <a:gd name="connsiteX49" fmla="*/ 158369 w 1946513"/>
              <a:gd name="connsiteY49" fmla="*/ 3276600 h 3282950"/>
              <a:gd name="connsiteX50" fmla="*/ 171069 w 1946513"/>
              <a:gd name="connsiteY50" fmla="*/ 3271774 h 3282950"/>
              <a:gd name="connsiteX51" fmla="*/ 209169 w 1946513"/>
              <a:gd name="connsiteY51" fmla="*/ 3260725 h 3282950"/>
              <a:gd name="connsiteX52" fmla="*/ 336169 w 1946513"/>
              <a:gd name="connsiteY52" fmla="*/ 3200400 h 3282950"/>
              <a:gd name="connsiteX53" fmla="*/ 456819 w 1946513"/>
              <a:gd name="connsiteY53" fmla="*/ 3181350 h 3282950"/>
              <a:gd name="connsiteX54" fmla="*/ 536194 w 1946513"/>
              <a:gd name="connsiteY54" fmla="*/ 3157474 h 3282950"/>
              <a:gd name="connsiteX55" fmla="*/ 669544 w 1946513"/>
              <a:gd name="connsiteY55" fmla="*/ 3136900 h 3282950"/>
              <a:gd name="connsiteX56" fmla="*/ 818769 w 1946513"/>
              <a:gd name="connsiteY56" fmla="*/ 3086100 h 3282950"/>
              <a:gd name="connsiteX57" fmla="*/ 914019 w 1946513"/>
              <a:gd name="connsiteY57" fmla="*/ 3008249 h 3282950"/>
              <a:gd name="connsiteX58" fmla="*/ 936244 w 1946513"/>
              <a:gd name="connsiteY58" fmla="*/ 2893949 h 3282950"/>
              <a:gd name="connsiteX59" fmla="*/ 888619 w 1946513"/>
              <a:gd name="connsiteY59" fmla="*/ 2724150 h 3282950"/>
              <a:gd name="connsiteX60" fmla="*/ 869569 w 1946513"/>
              <a:gd name="connsiteY60" fmla="*/ 2622550 h 3282950"/>
              <a:gd name="connsiteX61" fmla="*/ 794892 w 1946513"/>
              <a:gd name="connsiteY61" fmla="*/ 2260600 h 3282950"/>
              <a:gd name="connsiteX62" fmla="*/ 747267 w 1946513"/>
              <a:gd name="connsiteY62" fmla="*/ 2147824 h 3282950"/>
              <a:gd name="connsiteX63" fmla="*/ 728217 w 1946513"/>
              <a:gd name="connsiteY63" fmla="*/ 2046224 h 3282950"/>
              <a:gd name="connsiteX64" fmla="*/ 812419 w 1946513"/>
              <a:gd name="connsiteY64" fmla="*/ 1838325 h 3282950"/>
              <a:gd name="connsiteX65" fmla="*/ 826642 w 1946513"/>
              <a:gd name="connsiteY65" fmla="*/ 1822450 h 3282950"/>
              <a:gd name="connsiteX66" fmla="*/ 847344 w 1946513"/>
              <a:gd name="connsiteY66" fmla="*/ 1798574 h 3282950"/>
              <a:gd name="connsiteX67" fmla="*/ 866394 w 1946513"/>
              <a:gd name="connsiteY67" fmla="*/ 1762125 h 3282950"/>
              <a:gd name="connsiteX68" fmla="*/ 904494 w 1946513"/>
              <a:gd name="connsiteY68" fmla="*/ 1719199 h 3282950"/>
              <a:gd name="connsiteX69" fmla="*/ 926719 w 1946513"/>
              <a:gd name="connsiteY69" fmla="*/ 1652524 h 3282950"/>
              <a:gd name="connsiteX70" fmla="*/ 971169 w 1946513"/>
              <a:gd name="connsiteY70" fmla="*/ 1604899 h 3282950"/>
              <a:gd name="connsiteX71" fmla="*/ 979170 w 1946513"/>
              <a:gd name="connsiteY71" fmla="*/ 1593850 h 3282950"/>
              <a:gd name="connsiteX72" fmla="*/ 1018794 w 1946513"/>
              <a:gd name="connsiteY72" fmla="*/ 1562100 h 3282950"/>
              <a:gd name="connsiteX73" fmla="*/ 1055370 w 1946513"/>
              <a:gd name="connsiteY73" fmla="*/ 1519174 h 3282950"/>
              <a:gd name="connsiteX74" fmla="*/ 1079119 w 1946513"/>
              <a:gd name="connsiteY74" fmla="*/ 1479550 h 3282950"/>
              <a:gd name="connsiteX75" fmla="*/ 1118870 w 1946513"/>
              <a:gd name="connsiteY75" fmla="*/ 1450975 h 3282950"/>
              <a:gd name="connsiteX76" fmla="*/ 1187069 w 1946513"/>
              <a:gd name="connsiteY76" fmla="*/ 1409700 h 3282950"/>
              <a:gd name="connsiteX77" fmla="*/ 1301369 w 1946513"/>
              <a:gd name="connsiteY77" fmla="*/ 1339850 h 3282950"/>
              <a:gd name="connsiteX78" fmla="*/ 1428369 w 1946513"/>
              <a:gd name="connsiteY78" fmla="*/ 1281049 h 3282950"/>
              <a:gd name="connsiteX79" fmla="*/ 1466469 w 1946513"/>
              <a:gd name="connsiteY79" fmla="*/ 1266825 h 3282950"/>
              <a:gd name="connsiteX80" fmla="*/ 1541145 w 1946513"/>
              <a:gd name="connsiteY80" fmla="*/ 1242949 h 3282950"/>
              <a:gd name="connsiteX81" fmla="*/ 1604645 w 1946513"/>
              <a:gd name="connsiteY81" fmla="*/ 1231900 h 3282950"/>
              <a:gd name="connsiteX82" fmla="*/ 1655445 w 1946513"/>
              <a:gd name="connsiteY82" fmla="*/ 1214374 h 3282950"/>
              <a:gd name="connsiteX83" fmla="*/ 1680845 w 1946513"/>
              <a:gd name="connsiteY83" fmla="*/ 1179449 h 3282950"/>
              <a:gd name="connsiteX84" fmla="*/ 1704594 w 1946513"/>
              <a:gd name="connsiteY84" fmla="*/ 1155700 h 3282950"/>
              <a:gd name="connsiteX85" fmla="*/ 1695069 w 1946513"/>
              <a:gd name="connsiteY85" fmla="*/ 1149350 h 3282950"/>
              <a:gd name="connsiteX86" fmla="*/ 1707769 w 1946513"/>
              <a:gd name="connsiteY86" fmla="*/ 1111250 h 3282950"/>
              <a:gd name="connsiteX87" fmla="*/ 1747520 w 1946513"/>
              <a:gd name="connsiteY87" fmla="*/ 998473 h 3282950"/>
              <a:gd name="connsiteX88" fmla="*/ 1795145 w 1946513"/>
              <a:gd name="connsiteY88" fmla="*/ 950848 h 3282950"/>
              <a:gd name="connsiteX89" fmla="*/ 1904619 w 1946513"/>
              <a:gd name="connsiteY89" fmla="*/ 876300 h 3282950"/>
              <a:gd name="connsiteX90" fmla="*/ 1918970 w 1946513"/>
              <a:gd name="connsiteY90" fmla="*/ 865123 h 3282950"/>
              <a:gd name="connsiteX91" fmla="*/ 1938020 w 1946513"/>
              <a:gd name="connsiteY91" fmla="*/ 822325 h 3282950"/>
              <a:gd name="connsiteX92" fmla="*/ 1933194 w 1946513"/>
              <a:gd name="connsiteY92" fmla="*/ 790575 h 3282950"/>
              <a:gd name="connsiteX93" fmla="*/ 1936369 w 1946513"/>
              <a:gd name="connsiteY93" fmla="*/ 728598 h 3282950"/>
              <a:gd name="connsiteX94" fmla="*/ 1847469 w 1946513"/>
              <a:gd name="connsiteY94" fmla="*/ 590550 h 3282950"/>
              <a:gd name="connsiteX95" fmla="*/ 1799844 w 1946513"/>
              <a:gd name="connsiteY95" fmla="*/ 541273 h 3282950"/>
              <a:gd name="connsiteX96" fmla="*/ 1757045 w 1946513"/>
              <a:gd name="connsiteY96" fmla="*/ 509523 h 3282950"/>
              <a:gd name="connsiteX97" fmla="*/ 1622044 w 1946513"/>
              <a:gd name="connsiteY97" fmla="*/ 441325 h 3282950"/>
              <a:gd name="connsiteX98" fmla="*/ 1618869 w 1946513"/>
              <a:gd name="connsiteY98" fmla="*/ 400050 h 3282950"/>
              <a:gd name="connsiteX99" fmla="*/ 1625219 w 1946513"/>
              <a:gd name="connsiteY99" fmla="*/ 374650 h 3282950"/>
              <a:gd name="connsiteX100" fmla="*/ 1618869 w 1946513"/>
              <a:gd name="connsiteY100" fmla="*/ 368300 h 3282950"/>
              <a:gd name="connsiteX101" fmla="*/ 1622044 w 1946513"/>
              <a:gd name="connsiteY101" fmla="*/ 355600 h 3282950"/>
              <a:gd name="connsiteX102" fmla="*/ 1599819 w 1946513"/>
              <a:gd name="connsiteY102" fmla="*/ 288925 h 3282950"/>
              <a:gd name="connsiteX103" fmla="*/ 1618869 w 1946513"/>
              <a:gd name="connsiteY103" fmla="*/ 254000 h 3282950"/>
              <a:gd name="connsiteX104" fmla="*/ 1644269 w 1946513"/>
              <a:gd name="connsiteY104" fmla="*/ 200025 h 3282950"/>
              <a:gd name="connsiteX105" fmla="*/ 1660144 w 1946513"/>
              <a:gd name="connsiteY105" fmla="*/ 155575 h 3282950"/>
              <a:gd name="connsiteX106" fmla="*/ 1669669 w 1946513"/>
              <a:gd name="connsiteY106" fmla="*/ 107950 h 3282950"/>
              <a:gd name="connsiteX107" fmla="*/ 1685544 w 1946513"/>
              <a:gd name="connsiteY107" fmla="*/ 60325 h 3282950"/>
              <a:gd name="connsiteX108" fmla="*/ 1471295 w 1946513"/>
              <a:gd name="connsiteY108" fmla="*/ 19050 h 3282950"/>
              <a:gd name="connsiteX109" fmla="*/ 1360170 w 1946513"/>
              <a:gd name="connsiteY109" fmla="*/ 33273 h 3282950"/>
              <a:gd name="connsiteX110" fmla="*/ 1263269 w 1946513"/>
              <a:gd name="connsiteY110" fmla="*/ 6350 h 3282950"/>
              <a:gd name="connsiteX111" fmla="*/ 1244219 w 1946513"/>
              <a:gd name="connsiteY111" fmla="*/ 19050 h 3282950"/>
              <a:gd name="connsiteX112" fmla="*/ 1252220 w 1946513"/>
              <a:gd name="connsiteY112" fmla="*/ 23748 h 32829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</a:cxnLst>
            <a:rect l="l" t="t" r="r" b="b"/>
            <a:pathLst>
              <a:path w="1946513" h="3282950">
                <a:moveTo>
                  <a:pt x="1252220" y="23748"/>
                </a:moveTo>
                <a:cubicBezTo>
                  <a:pt x="1185545" y="50800"/>
                  <a:pt x="1234694" y="42798"/>
                  <a:pt x="1212469" y="57150"/>
                </a:cubicBezTo>
                <a:cubicBezTo>
                  <a:pt x="1188720" y="127000"/>
                  <a:pt x="1228344" y="23748"/>
                  <a:pt x="1187069" y="88900"/>
                </a:cubicBezTo>
                <a:cubicBezTo>
                  <a:pt x="1166495" y="122173"/>
                  <a:pt x="1171194" y="171450"/>
                  <a:pt x="1148969" y="203200"/>
                </a:cubicBezTo>
                <a:cubicBezTo>
                  <a:pt x="1102995" y="271398"/>
                  <a:pt x="1174369" y="168275"/>
                  <a:pt x="1117219" y="241300"/>
                </a:cubicBezTo>
                <a:cubicBezTo>
                  <a:pt x="1077595" y="292100"/>
                  <a:pt x="1088644" y="269875"/>
                  <a:pt x="1052195" y="293623"/>
                </a:cubicBezTo>
                <a:cubicBezTo>
                  <a:pt x="1021969" y="341248"/>
                  <a:pt x="998220" y="365125"/>
                  <a:pt x="1021969" y="428625"/>
                </a:cubicBezTo>
                <a:cubicBezTo>
                  <a:pt x="1029970" y="447675"/>
                  <a:pt x="1072769" y="455548"/>
                  <a:pt x="1090295" y="466725"/>
                </a:cubicBezTo>
                <a:cubicBezTo>
                  <a:pt x="1091819" y="473075"/>
                  <a:pt x="1128395" y="492125"/>
                  <a:pt x="1133094" y="495300"/>
                </a:cubicBezTo>
                <a:cubicBezTo>
                  <a:pt x="1144270" y="503173"/>
                  <a:pt x="1148969" y="504825"/>
                  <a:pt x="1161669" y="509523"/>
                </a:cubicBezTo>
                <a:cubicBezTo>
                  <a:pt x="1168019" y="511175"/>
                  <a:pt x="1179195" y="528573"/>
                  <a:pt x="1185545" y="531748"/>
                </a:cubicBezTo>
                <a:cubicBezTo>
                  <a:pt x="1229995" y="560323"/>
                  <a:pt x="1199769" y="553973"/>
                  <a:pt x="1233170" y="565150"/>
                </a:cubicBezTo>
                <a:cubicBezTo>
                  <a:pt x="1247394" y="585723"/>
                  <a:pt x="1252220" y="574675"/>
                  <a:pt x="1266444" y="595248"/>
                </a:cubicBezTo>
                <a:cubicBezTo>
                  <a:pt x="1275969" y="671448"/>
                  <a:pt x="1312545" y="665098"/>
                  <a:pt x="1274445" y="765175"/>
                </a:cubicBezTo>
                <a:cubicBezTo>
                  <a:pt x="1271270" y="785748"/>
                  <a:pt x="1250569" y="782573"/>
                  <a:pt x="1231519" y="788923"/>
                </a:cubicBezTo>
                <a:cubicBezTo>
                  <a:pt x="1198245" y="800100"/>
                  <a:pt x="1172845" y="844550"/>
                  <a:pt x="1141095" y="855598"/>
                </a:cubicBezTo>
                <a:cubicBezTo>
                  <a:pt x="1122045" y="884173"/>
                  <a:pt x="1094994" y="915923"/>
                  <a:pt x="1074420" y="941323"/>
                </a:cubicBezTo>
                <a:cubicBezTo>
                  <a:pt x="1069594" y="947673"/>
                  <a:pt x="1052195" y="952500"/>
                  <a:pt x="1045845" y="957198"/>
                </a:cubicBezTo>
                <a:cubicBezTo>
                  <a:pt x="1026795" y="969898"/>
                  <a:pt x="996569" y="977900"/>
                  <a:pt x="975995" y="984250"/>
                </a:cubicBezTo>
                <a:cubicBezTo>
                  <a:pt x="936244" y="996950"/>
                  <a:pt x="914019" y="992123"/>
                  <a:pt x="875919" y="1009650"/>
                </a:cubicBezTo>
                <a:cubicBezTo>
                  <a:pt x="839342" y="1020698"/>
                  <a:pt x="799719" y="1030223"/>
                  <a:pt x="752094" y="1041400"/>
                </a:cubicBezTo>
                <a:cubicBezTo>
                  <a:pt x="707644" y="1058799"/>
                  <a:pt x="644144" y="1093724"/>
                  <a:pt x="612394" y="1112774"/>
                </a:cubicBezTo>
                <a:cubicBezTo>
                  <a:pt x="582167" y="1136650"/>
                  <a:pt x="574294" y="1139825"/>
                  <a:pt x="559942" y="1157224"/>
                </a:cubicBezTo>
                <a:cubicBezTo>
                  <a:pt x="545719" y="1174750"/>
                  <a:pt x="540892" y="1201674"/>
                  <a:pt x="531367" y="1222375"/>
                </a:cubicBezTo>
                <a:cubicBezTo>
                  <a:pt x="504444" y="1231900"/>
                  <a:pt x="528192" y="1268349"/>
                  <a:pt x="502792" y="1284224"/>
                </a:cubicBezTo>
                <a:cubicBezTo>
                  <a:pt x="474217" y="1369949"/>
                  <a:pt x="464692" y="1384300"/>
                  <a:pt x="436117" y="1470025"/>
                </a:cubicBezTo>
                <a:cubicBezTo>
                  <a:pt x="418719" y="1517650"/>
                  <a:pt x="396494" y="1538224"/>
                  <a:pt x="378967" y="1566799"/>
                </a:cubicBezTo>
                <a:cubicBezTo>
                  <a:pt x="361569" y="1595374"/>
                  <a:pt x="348869" y="1617599"/>
                  <a:pt x="336169" y="1638300"/>
                </a:cubicBezTo>
                <a:cubicBezTo>
                  <a:pt x="328167" y="1663700"/>
                  <a:pt x="320294" y="1674749"/>
                  <a:pt x="298069" y="1689100"/>
                </a:cubicBezTo>
                <a:cubicBezTo>
                  <a:pt x="286892" y="1720850"/>
                  <a:pt x="274192" y="1741424"/>
                  <a:pt x="247269" y="1758950"/>
                </a:cubicBezTo>
                <a:cubicBezTo>
                  <a:pt x="234569" y="1797050"/>
                  <a:pt x="218694" y="1820799"/>
                  <a:pt x="196469" y="1854200"/>
                </a:cubicBezTo>
                <a:cubicBezTo>
                  <a:pt x="185292" y="1871599"/>
                  <a:pt x="183769" y="1892300"/>
                  <a:pt x="177419" y="1911350"/>
                </a:cubicBezTo>
                <a:cubicBezTo>
                  <a:pt x="159892" y="1963674"/>
                  <a:pt x="144017" y="2017649"/>
                  <a:pt x="126619" y="2070100"/>
                </a:cubicBezTo>
                <a:cubicBezTo>
                  <a:pt x="115442" y="2105025"/>
                  <a:pt x="105917" y="2139950"/>
                  <a:pt x="88519" y="2171700"/>
                </a:cubicBezTo>
                <a:cubicBezTo>
                  <a:pt x="80517" y="2184400"/>
                  <a:pt x="63119" y="2192274"/>
                  <a:pt x="55117" y="2204974"/>
                </a:cubicBezTo>
                <a:cubicBezTo>
                  <a:pt x="50419" y="2211324"/>
                  <a:pt x="32892" y="2228850"/>
                  <a:pt x="32892" y="2228850"/>
                </a:cubicBezTo>
                <a:cubicBezTo>
                  <a:pt x="28194" y="2244725"/>
                  <a:pt x="17017" y="2281174"/>
                  <a:pt x="12319" y="2305050"/>
                </a:cubicBezTo>
                <a:cubicBezTo>
                  <a:pt x="7492" y="2328799"/>
                  <a:pt x="9144" y="2343150"/>
                  <a:pt x="7492" y="2370074"/>
                </a:cubicBezTo>
                <a:cubicBezTo>
                  <a:pt x="9144" y="2397125"/>
                  <a:pt x="2794" y="2444750"/>
                  <a:pt x="7492" y="2470150"/>
                </a:cubicBezTo>
                <a:cubicBezTo>
                  <a:pt x="9144" y="2495550"/>
                  <a:pt x="13842" y="2505075"/>
                  <a:pt x="18669" y="2522474"/>
                </a:cubicBezTo>
                <a:cubicBezTo>
                  <a:pt x="20192" y="2536825"/>
                  <a:pt x="36067" y="2562225"/>
                  <a:pt x="40894" y="2576449"/>
                </a:cubicBezTo>
                <a:cubicBezTo>
                  <a:pt x="50419" y="2603500"/>
                  <a:pt x="74167" y="2627249"/>
                  <a:pt x="94869" y="2647950"/>
                </a:cubicBezTo>
                <a:cubicBezTo>
                  <a:pt x="123444" y="2676525"/>
                  <a:pt x="152019" y="2716149"/>
                  <a:pt x="188467" y="2728849"/>
                </a:cubicBezTo>
                <a:cubicBezTo>
                  <a:pt x="210692" y="2752725"/>
                  <a:pt x="213867" y="2738374"/>
                  <a:pt x="218694" y="2790825"/>
                </a:cubicBezTo>
                <a:cubicBezTo>
                  <a:pt x="223392" y="2843149"/>
                  <a:pt x="215519" y="2992374"/>
                  <a:pt x="215519" y="3041650"/>
                </a:cubicBezTo>
                <a:cubicBezTo>
                  <a:pt x="213867" y="3090799"/>
                  <a:pt x="225044" y="3071749"/>
                  <a:pt x="217042" y="3089275"/>
                </a:cubicBezTo>
                <a:cubicBezTo>
                  <a:pt x="210692" y="3106674"/>
                  <a:pt x="191642" y="3121025"/>
                  <a:pt x="180594" y="3143250"/>
                </a:cubicBezTo>
                <a:cubicBezTo>
                  <a:pt x="175767" y="3168650"/>
                  <a:pt x="158369" y="3194050"/>
                  <a:pt x="152019" y="3219450"/>
                </a:cubicBezTo>
                <a:cubicBezTo>
                  <a:pt x="147192" y="3240024"/>
                  <a:pt x="148844" y="3257550"/>
                  <a:pt x="150367" y="3267075"/>
                </a:cubicBezTo>
                <a:cubicBezTo>
                  <a:pt x="152019" y="3276600"/>
                  <a:pt x="155194" y="3276600"/>
                  <a:pt x="158369" y="3276600"/>
                </a:cubicBezTo>
                <a:cubicBezTo>
                  <a:pt x="161544" y="3282950"/>
                  <a:pt x="166242" y="3278124"/>
                  <a:pt x="171069" y="3271774"/>
                </a:cubicBezTo>
                <a:cubicBezTo>
                  <a:pt x="182117" y="3259074"/>
                  <a:pt x="194817" y="3270250"/>
                  <a:pt x="209169" y="3260725"/>
                </a:cubicBezTo>
                <a:cubicBezTo>
                  <a:pt x="242442" y="3240024"/>
                  <a:pt x="312292" y="3201924"/>
                  <a:pt x="336169" y="3200400"/>
                </a:cubicBezTo>
                <a:cubicBezTo>
                  <a:pt x="375792" y="3194050"/>
                  <a:pt x="417067" y="3190875"/>
                  <a:pt x="456819" y="3181350"/>
                </a:cubicBezTo>
                <a:cubicBezTo>
                  <a:pt x="480567" y="3165475"/>
                  <a:pt x="510794" y="3170174"/>
                  <a:pt x="536194" y="3157474"/>
                </a:cubicBezTo>
                <a:cubicBezTo>
                  <a:pt x="574294" y="3138424"/>
                  <a:pt x="628269" y="3141599"/>
                  <a:pt x="669544" y="3136900"/>
                </a:cubicBezTo>
                <a:cubicBezTo>
                  <a:pt x="718692" y="3121025"/>
                  <a:pt x="767969" y="3089275"/>
                  <a:pt x="818769" y="3086100"/>
                </a:cubicBezTo>
                <a:cubicBezTo>
                  <a:pt x="856869" y="3073400"/>
                  <a:pt x="901319" y="3044825"/>
                  <a:pt x="914019" y="3008249"/>
                </a:cubicBezTo>
                <a:cubicBezTo>
                  <a:pt x="918717" y="2970149"/>
                  <a:pt x="947292" y="2932049"/>
                  <a:pt x="936244" y="2893949"/>
                </a:cubicBezTo>
                <a:cubicBezTo>
                  <a:pt x="934592" y="2868549"/>
                  <a:pt x="912367" y="2766949"/>
                  <a:pt x="888619" y="2724150"/>
                </a:cubicBezTo>
                <a:cubicBezTo>
                  <a:pt x="869569" y="2690749"/>
                  <a:pt x="882269" y="2658999"/>
                  <a:pt x="869569" y="2622550"/>
                </a:cubicBezTo>
                <a:cubicBezTo>
                  <a:pt x="869569" y="2600325"/>
                  <a:pt x="886967" y="2322449"/>
                  <a:pt x="794892" y="2260600"/>
                </a:cubicBezTo>
                <a:cubicBezTo>
                  <a:pt x="787019" y="2236724"/>
                  <a:pt x="772667" y="2163699"/>
                  <a:pt x="747267" y="2147824"/>
                </a:cubicBezTo>
                <a:cubicBezTo>
                  <a:pt x="737742" y="2120900"/>
                  <a:pt x="752094" y="2062099"/>
                  <a:pt x="728217" y="2046224"/>
                </a:cubicBezTo>
                <a:cubicBezTo>
                  <a:pt x="718692" y="1993900"/>
                  <a:pt x="796544" y="1874774"/>
                  <a:pt x="812419" y="1838325"/>
                </a:cubicBezTo>
                <a:cubicBezTo>
                  <a:pt x="828294" y="1801749"/>
                  <a:pt x="820292" y="1828800"/>
                  <a:pt x="826642" y="1822450"/>
                </a:cubicBezTo>
                <a:cubicBezTo>
                  <a:pt x="832992" y="1816100"/>
                  <a:pt x="840994" y="1808099"/>
                  <a:pt x="847344" y="1798574"/>
                </a:cubicBezTo>
                <a:cubicBezTo>
                  <a:pt x="853694" y="1789049"/>
                  <a:pt x="856869" y="1774825"/>
                  <a:pt x="866394" y="1762125"/>
                </a:cubicBezTo>
                <a:cubicBezTo>
                  <a:pt x="874267" y="1747774"/>
                  <a:pt x="894969" y="1736725"/>
                  <a:pt x="904494" y="1719199"/>
                </a:cubicBezTo>
                <a:cubicBezTo>
                  <a:pt x="914019" y="1701800"/>
                  <a:pt x="915542" y="1671574"/>
                  <a:pt x="926719" y="1652524"/>
                </a:cubicBezTo>
                <a:cubicBezTo>
                  <a:pt x="934592" y="1639824"/>
                  <a:pt x="958469" y="1612900"/>
                  <a:pt x="971169" y="1604899"/>
                </a:cubicBezTo>
                <a:cubicBezTo>
                  <a:pt x="977519" y="1600200"/>
                  <a:pt x="979170" y="1593850"/>
                  <a:pt x="979170" y="1593850"/>
                </a:cubicBezTo>
                <a:cubicBezTo>
                  <a:pt x="977519" y="1584325"/>
                  <a:pt x="1012444" y="1573149"/>
                  <a:pt x="1018794" y="1562100"/>
                </a:cubicBezTo>
                <a:cubicBezTo>
                  <a:pt x="1031494" y="1549400"/>
                  <a:pt x="1045845" y="1533525"/>
                  <a:pt x="1055370" y="1519174"/>
                </a:cubicBezTo>
                <a:cubicBezTo>
                  <a:pt x="1072769" y="1501775"/>
                  <a:pt x="1079119" y="1479550"/>
                  <a:pt x="1079119" y="1479550"/>
                </a:cubicBezTo>
                <a:cubicBezTo>
                  <a:pt x="1087120" y="1468374"/>
                  <a:pt x="1101344" y="1462024"/>
                  <a:pt x="1118870" y="1450975"/>
                </a:cubicBezTo>
                <a:cubicBezTo>
                  <a:pt x="1136269" y="1439799"/>
                  <a:pt x="1156970" y="1428750"/>
                  <a:pt x="1187069" y="1409700"/>
                </a:cubicBezTo>
                <a:cubicBezTo>
                  <a:pt x="1226820" y="1387475"/>
                  <a:pt x="1258570" y="1354074"/>
                  <a:pt x="1301369" y="1339850"/>
                </a:cubicBezTo>
                <a:cubicBezTo>
                  <a:pt x="1325245" y="1304925"/>
                  <a:pt x="1391920" y="1301750"/>
                  <a:pt x="1428369" y="1281049"/>
                </a:cubicBezTo>
                <a:cubicBezTo>
                  <a:pt x="1441069" y="1273175"/>
                  <a:pt x="1466469" y="1266825"/>
                  <a:pt x="1466469" y="1266825"/>
                </a:cubicBezTo>
                <a:cubicBezTo>
                  <a:pt x="1471295" y="1260475"/>
                  <a:pt x="1534795" y="1247775"/>
                  <a:pt x="1541145" y="1242949"/>
                </a:cubicBezTo>
                <a:cubicBezTo>
                  <a:pt x="1552194" y="1236599"/>
                  <a:pt x="1604645" y="1231900"/>
                  <a:pt x="1604645" y="1231900"/>
                </a:cubicBezTo>
                <a:cubicBezTo>
                  <a:pt x="1620520" y="1225550"/>
                  <a:pt x="1642745" y="1222375"/>
                  <a:pt x="1655445" y="1214374"/>
                </a:cubicBezTo>
                <a:cubicBezTo>
                  <a:pt x="1668145" y="1206500"/>
                  <a:pt x="1672844" y="1188974"/>
                  <a:pt x="1680845" y="1179449"/>
                </a:cubicBezTo>
                <a:cubicBezTo>
                  <a:pt x="1688719" y="1169924"/>
                  <a:pt x="1703070" y="1160399"/>
                  <a:pt x="1704594" y="1155700"/>
                </a:cubicBezTo>
                <a:cubicBezTo>
                  <a:pt x="1710944" y="1154049"/>
                  <a:pt x="1691894" y="1154049"/>
                  <a:pt x="1695069" y="1149350"/>
                </a:cubicBezTo>
                <a:cubicBezTo>
                  <a:pt x="1703070" y="1138174"/>
                  <a:pt x="1707769" y="1111250"/>
                  <a:pt x="1707769" y="1111250"/>
                </a:cubicBezTo>
                <a:cubicBezTo>
                  <a:pt x="1712595" y="1085850"/>
                  <a:pt x="1736344" y="1027048"/>
                  <a:pt x="1747520" y="998473"/>
                </a:cubicBezTo>
                <a:cubicBezTo>
                  <a:pt x="1761744" y="971550"/>
                  <a:pt x="1769745" y="971550"/>
                  <a:pt x="1795145" y="950848"/>
                </a:cubicBezTo>
                <a:cubicBezTo>
                  <a:pt x="1818894" y="930275"/>
                  <a:pt x="1888744" y="890523"/>
                  <a:pt x="1904619" y="876300"/>
                </a:cubicBezTo>
                <a:cubicBezTo>
                  <a:pt x="1925320" y="861948"/>
                  <a:pt x="1914144" y="874648"/>
                  <a:pt x="1918970" y="865123"/>
                </a:cubicBezTo>
                <a:cubicBezTo>
                  <a:pt x="1922145" y="855598"/>
                  <a:pt x="1936369" y="835025"/>
                  <a:pt x="1938020" y="822325"/>
                </a:cubicBezTo>
                <a:cubicBezTo>
                  <a:pt x="1939544" y="809625"/>
                  <a:pt x="1933194" y="806450"/>
                  <a:pt x="1933194" y="790575"/>
                </a:cubicBezTo>
                <a:cubicBezTo>
                  <a:pt x="1933194" y="774700"/>
                  <a:pt x="1950720" y="762000"/>
                  <a:pt x="1936369" y="728598"/>
                </a:cubicBezTo>
                <a:cubicBezTo>
                  <a:pt x="1930019" y="660400"/>
                  <a:pt x="1904619" y="628650"/>
                  <a:pt x="1847469" y="590550"/>
                </a:cubicBezTo>
                <a:cubicBezTo>
                  <a:pt x="1841119" y="571500"/>
                  <a:pt x="1815719" y="553973"/>
                  <a:pt x="1799844" y="541273"/>
                </a:cubicBezTo>
                <a:cubicBezTo>
                  <a:pt x="1788795" y="531748"/>
                  <a:pt x="1757045" y="509523"/>
                  <a:pt x="1757045" y="509523"/>
                </a:cubicBezTo>
                <a:cubicBezTo>
                  <a:pt x="1720469" y="455548"/>
                  <a:pt x="1677670" y="460375"/>
                  <a:pt x="1622044" y="441325"/>
                </a:cubicBezTo>
                <a:cubicBezTo>
                  <a:pt x="1602994" y="434975"/>
                  <a:pt x="1637919" y="406400"/>
                  <a:pt x="1618869" y="400050"/>
                </a:cubicBezTo>
                <a:cubicBezTo>
                  <a:pt x="1607820" y="398398"/>
                  <a:pt x="1625219" y="379348"/>
                  <a:pt x="1625219" y="374650"/>
                </a:cubicBezTo>
                <a:cubicBezTo>
                  <a:pt x="1625219" y="369823"/>
                  <a:pt x="1618869" y="371475"/>
                  <a:pt x="1618869" y="368300"/>
                </a:cubicBezTo>
                <a:cubicBezTo>
                  <a:pt x="1601470" y="342900"/>
                  <a:pt x="1647444" y="372998"/>
                  <a:pt x="1622044" y="355600"/>
                </a:cubicBezTo>
                <a:cubicBezTo>
                  <a:pt x="1612519" y="328548"/>
                  <a:pt x="1615694" y="311150"/>
                  <a:pt x="1599819" y="288925"/>
                </a:cubicBezTo>
                <a:cubicBezTo>
                  <a:pt x="1618869" y="266700"/>
                  <a:pt x="1610995" y="268223"/>
                  <a:pt x="1618869" y="254000"/>
                </a:cubicBezTo>
                <a:cubicBezTo>
                  <a:pt x="1626870" y="239648"/>
                  <a:pt x="1637919" y="215900"/>
                  <a:pt x="1644269" y="200025"/>
                </a:cubicBezTo>
                <a:cubicBezTo>
                  <a:pt x="1650619" y="179323"/>
                  <a:pt x="1660144" y="155575"/>
                  <a:pt x="1660144" y="155575"/>
                </a:cubicBezTo>
                <a:cubicBezTo>
                  <a:pt x="1696720" y="157098"/>
                  <a:pt x="1664970" y="123825"/>
                  <a:pt x="1669669" y="107950"/>
                </a:cubicBezTo>
                <a:cubicBezTo>
                  <a:pt x="1674495" y="92075"/>
                  <a:pt x="1718945" y="74548"/>
                  <a:pt x="1685544" y="60325"/>
                </a:cubicBezTo>
                <a:cubicBezTo>
                  <a:pt x="1674495" y="52323"/>
                  <a:pt x="1483995" y="23748"/>
                  <a:pt x="1471295" y="19050"/>
                </a:cubicBezTo>
                <a:cubicBezTo>
                  <a:pt x="1464945" y="17398"/>
                  <a:pt x="1360170" y="33273"/>
                  <a:pt x="1360170" y="33273"/>
                </a:cubicBezTo>
                <a:cubicBezTo>
                  <a:pt x="1296670" y="34925"/>
                  <a:pt x="1326769" y="0"/>
                  <a:pt x="1263269" y="6350"/>
                </a:cubicBezTo>
                <a:cubicBezTo>
                  <a:pt x="1255395" y="6350"/>
                  <a:pt x="1252220" y="19050"/>
                  <a:pt x="1244219" y="19050"/>
                </a:cubicBezTo>
                <a:cubicBezTo>
                  <a:pt x="1237869" y="19050"/>
                  <a:pt x="1176020" y="28575"/>
                  <a:pt x="1252220" y="23748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823762" y="4314825"/>
            <a:ext cx="792668" cy="764349"/>
          </a:xfrm>
          <a:custGeom>
            <a:avLst/>
            <a:gdLst>
              <a:gd name="connsiteX0" fmla="*/ 751538 w 792668"/>
              <a:gd name="connsiteY0" fmla="*/ 581025 h 764349"/>
              <a:gd name="connsiteX1" fmla="*/ 667464 w 792668"/>
              <a:gd name="connsiteY1" fmla="*/ 250825 h 764349"/>
              <a:gd name="connsiteX2" fmla="*/ 632539 w 792668"/>
              <a:gd name="connsiteY2" fmla="*/ 185673 h 764349"/>
              <a:gd name="connsiteX3" fmla="*/ 515064 w 792668"/>
              <a:gd name="connsiteY3" fmla="*/ 57150 h 764349"/>
              <a:gd name="connsiteX4" fmla="*/ 515064 w 792668"/>
              <a:gd name="connsiteY4" fmla="*/ 47625 h 764349"/>
              <a:gd name="connsiteX5" fmla="*/ 491188 w 792668"/>
              <a:gd name="connsiteY5" fmla="*/ 19050 h 764349"/>
              <a:gd name="connsiteX6" fmla="*/ 457914 w 792668"/>
              <a:gd name="connsiteY6" fmla="*/ 7873 h 764349"/>
              <a:gd name="connsiteX7" fmla="*/ 395938 w 792668"/>
              <a:gd name="connsiteY7" fmla="*/ 0 h 764349"/>
              <a:gd name="connsiteX8" fmla="*/ 165687 w 792668"/>
              <a:gd name="connsiteY8" fmla="*/ 31750 h 764349"/>
              <a:gd name="connsiteX9" fmla="*/ 43513 w 792668"/>
              <a:gd name="connsiteY9" fmla="*/ 66675 h 764349"/>
              <a:gd name="connsiteX10" fmla="*/ 5413 w 792668"/>
              <a:gd name="connsiteY10" fmla="*/ 446023 h 764349"/>
              <a:gd name="connsiteX11" fmla="*/ 10112 w 792668"/>
              <a:gd name="connsiteY11" fmla="*/ 623823 h 764349"/>
              <a:gd name="connsiteX12" fmla="*/ 62563 w 792668"/>
              <a:gd name="connsiteY12" fmla="*/ 733425 h 764349"/>
              <a:gd name="connsiteX13" fmla="*/ 76787 w 792668"/>
              <a:gd name="connsiteY13" fmla="*/ 757173 h 764349"/>
              <a:gd name="connsiteX14" fmla="*/ 227663 w 792668"/>
              <a:gd name="connsiteY14" fmla="*/ 703198 h 764349"/>
              <a:gd name="connsiteX15" fmla="*/ 270462 w 792668"/>
              <a:gd name="connsiteY15" fmla="*/ 674623 h 764349"/>
              <a:gd name="connsiteX16" fmla="*/ 351488 w 792668"/>
              <a:gd name="connsiteY16" fmla="*/ 652398 h 764349"/>
              <a:gd name="connsiteX17" fmla="*/ 765889 w 792668"/>
              <a:gd name="connsiteY17" fmla="*/ 631825 h 764349"/>
              <a:gd name="connsiteX18" fmla="*/ 751538 w 792668"/>
              <a:gd name="connsiteY18" fmla="*/ 581025 h 7643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792668" h="764349">
                <a:moveTo>
                  <a:pt x="751538" y="581025"/>
                </a:moveTo>
                <a:cubicBezTo>
                  <a:pt x="748363" y="495300"/>
                  <a:pt x="765889" y="315848"/>
                  <a:pt x="667464" y="250825"/>
                </a:cubicBezTo>
                <a:cubicBezTo>
                  <a:pt x="646763" y="185673"/>
                  <a:pt x="657939" y="217423"/>
                  <a:pt x="632539" y="185673"/>
                </a:cubicBezTo>
                <a:cubicBezTo>
                  <a:pt x="607139" y="153923"/>
                  <a:pt x="534114" y="79375"/>
                  <a:pt x="515064" y="57150"/>
                </a:cubicBezTo>
                <a:cubicBezTo>
                  <a:pt x="494363" y="34925"/>
                  <a:pt x="519763" y="53975"/>
                  <a:pt x="515064" y="47625"/>
                </a:cubicBezTo>
                <a:cubicBezTo>
                  <a:pt x="510238" y="41275"/>
                  <a:pt x="500713" y="25400"/>
                  <a:pt x="491188" y="19050"/>
                </a:cubicBezTo>
                <a:cubicBezTo>
                  <a:pt x="480139" y="11048"/>
                  <a:pt x="468963" y="14223"/>
                  <a:pt x="457914" y="7873"/>
                </a:cubicBezTo>
                <a:cubicBezTo>
                  <a:pt x="440388" y="-1651"/>
                  <a:pt x="395938" y="0"/>
                  <a:pt x="395938" y="0"/>
                </a:cubicBezTo>
                <a:cubicBezTo>
                  <a:pt x="316563" y="3175"/>
                  <a:pt x="245062" y="23748"/>
                  <a:pt x="165687" y="31750"/>
                </a:cubicBezTo>
                <a:cubicBezTo>
                  <a:pt x="132413" y="34925"/>
                  <a:pt x="78438" y="55498"/>
                  <a:pt x="43513" y="66675"/>
                </a:cubicBezTo>
                <a:cubicBezTo>
                  <a:pt x="-32686" y="179323"/>
                  <a:pt x="81613" y="331723"/>
                  <a:pt x="5413" y="446023"/>
                </a:cubicBezTo>
                <a:cubicBezTo>
                  <a:pt x="-5762" y="547623"/>
                  <a:pt x="587" y="576198"/>
                  <a:pt x="10112" y="623823"/>
                </a:cubicBezTo>
                <a:cubicBezTo>
                  <a:pt x="19637" y="671448"/>
                  <a:pt x="51387" y="711200"/>
                  <a:pt x="62563" y="733425"/>
                </a:cubicBezTo>
                <a:cubicBezTo>
                  <a:pt x="76787" y="781050"/>
                  <a:pt x="48212" y="760348"/>
                  <a:pt x="76787" y="757173"/>
                </a:cubicBezTo>
                <a:cubicBezTo>
                  <a:pt x="103838" y="752475"/>
                  <a:pt x="195913" y="717550"/>
                  <a:pt x="227663" y="703198"/>
                </a:cubicBezTo>
                <a:cubicBezTo>
                  <a:pt x="267287" y="698500"/>
                  <a:pt x="249888" y="682625"/>
                  <a:pt x="270462" y="674623"/>
                </a:cubicBezTo>
                <a:cubicBezTo>
                  <a:pt x="291163" y="666750"/>
                  <a:pt x="268938" y="658748"/>
                  <a:pt x="351488" y="652398"/>
                </a:cubicBezTo>
                <a:cubicBezTo>
                  <a:pt x="432514" y="639698"/>
                  <a:pt x="699214" y="644525"/>
                  <a:pt x="765889" y="631825"/>
                </a:cubicBezTo>
                <a:cubicBezTo>
                  <a:pt x="832564" y="619125"/>
                  <a:pt x="757888" y="588898"/>
                  <a:pt x="751538" y="581025"/>
                </a:cubicBezTo>
              </a:path>
            </a:pathLst>
          </a:custGeom>
          <a:solidFill>
            <a:srgbClr val="54ff5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817412" y="4308475"/>
            <a:ext cx="805368" cy="777049"/>
          </a:xfrm>
          <a:custGeom>
            <a:avLst/>
            <a:gdLst>
              <a:gd name="connsiteX0" fmla="*/ 757888 w 805368"/>
              <a:gd name="connsiteY0" fmla="*/ 587375 h 777049"/>
              <a:gd name="connsiteX1" fmla="*/ 673814 w 805368"/>
              <a:gd name="connsiteY1" fmla="*/ 257175 h 777049"/>
              <a:gd name="connsiteX2" fmla="*/ 638889 w 805368"/>
              <a:gd name="connsiteY2" fmla="*/ 192023 h 777049"/>
              <a:gd name="connsiteX3" fmla="*/ 521414 w 805368"/>
              <a:gd name="connsiteY3" fmla="*/ 63500 h 777049"/>
              <a:gd name="connsiteX4" fmla="*/ 521414 w 805368"/>
              <a:gd name="connsiteY4" fmla="*/ 53975 h 777049"/>
              <a:gd name="connsiteX5" fmla="*/ 497538 w 805368"/>
              <a:gd name="connsiteY5" fmla="*/ 25400 h 777049"/>
              <a:gd name="connsiteX6" fmla="*/ 464264 w 805368"/>
              <a:gd name="connsiteY6" fmla="*/ 14223 h 777049"/>
              <a:gd name="connsiteX7" fmla="*/ 402288 w 805368"/>
              <a:gd name="connsiteY7" fmla="*/ 6350 h 777049"/>
              <a:gd name="connsiteX8" fmla="*/ 172037 w 805368"/>
              <a:gd name="connsiteY8" fmla="*/ 38100 h 777049"/>
              <a:gd name="connsiteX9" fmla="*/ 49863 w 805368"/>
              <a:gd name="connsiteY9" fmla="*/ 73025 h 777049"/>
              <a:gd name="connsiteX10" fmla="*/ 11763 w 805368"/>
              <a:gd name="connsiteY10" fmla="*/ 452373 h 777049"/>
              <a:gd name="connsiteX11" fmla="*/ 16462 w 805368"/>
              <a:gd name="connsiteY11" fmla="*/ 630173 h 777049"/>
              <a:gd name="connsiteX12" fmla="*/ 68913 w 805368"/>
              <a:gd name="connsiteY12" fmla="*/ 739775 h 777049"/>
              <a:gd name="connsiteX13" fmla="*/ 83137 w 805368"/>
              <a:gd name="connsiteY13" fmla="*/ 763523 h 777049"/>
              <a:gd name="connsiteX14" fmla="*/ 234013 w 805368"/>
              <a:gd name="connsiteY14" fmla="*/ 709548 h 777049"/>
              <a:gd name="connsiteX15" fmla="*/ 276812 w 805368"/>
              <a:gd name="connsiteY15" fmla="*/ 680973 h 777049"/>
              <a:gd name="connsiteX16" fmla="*/ 357838 w 805368"/>
              <a:gd name="connsiteY16" fmla="*/ 658748 h 777049"/>
              <a:gd name="connsiteX17" fmla="*/ 772239 w 805368"/>
              <a:gd name="connsiteY17" fmla="*/ 638175 h 777049"/>
              <a:gd name="connsiteX18" fmla="*/ 757888 w 805368"/>
              <a:gd name="connsiteY18" fmla="*/ 587375 h 77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805368" h="777049">
                <a:moveTo>
                  <a:pt x="757888" y="587375"/>
                </a:moveTo>
                <a:cubicBezTo>
                  <a:pt x="754713" y="501650"/>
                  <a:pt x="772239" y="322198"/>
                  <a:pt x="673814" y="257175"/>
                </a:cubicBezTo>
                <a:cubicBezTo>
                  <a:pt x="653113" y="192023"/>
                  <a:pt x="664289" y="223773"/>
                  <a:pt x="638889" y="192023"/>
                </a:cubicBezTo>
                <a:cubicBezTo>
                  <a:pt x="613489" y="160273"/>
                  <a:pt x="540464" y="85725"/>
                  <a:pt x="521414" y="63500"/>
                </a:cubicBezTo>
                <a:cubicBezTo>
                  <a:pt x="500713" y="41275"/>
                  <a:pt x="526113" y="60325"/>
                  <a:pt x="521414" y="53975"/>
                </a:cubicBezTo>
                <a:cubicBezTo>
                  <a:pt x="516588" y="47625"/>
                  <a:pt x="507063" y="31750"/>
                  <a:pt x="497538" y="25400"/>
                </a:cubicBezTo>
                <a:cubicBezTo>
                  <a:pt x="486489" y="17398"/>
                  <a:pt x="475313" y="20573"/>
                  <a:pt x="464264" y="14223"/>
                </a:cubicBezTo>
                <a:cubicBezTo>
                  <a:pt x="446738" y="4698"/>
                  <a:pt x="402288" y="6350"/>
                  <a:pt x="402288" y="6350"/>
                </a:cubicBezTo>
                <a:cubicBezTo>
                  <a:pt x="322913" y="9525"/>
                  <a:pt x="251412" y="30098"/>
                  <a:pt x="172037" y="38100"/>
                </a:cubicBezTo>
                <a:cubicBezTo>
                  <a:pt x="138763" y="41275"/>
                  <a:pt x="84788" y="61848"/>
                  <a:pt x="49863" y="73025"/>
                </a:cubicBezTo>
                <a:cubicBezTo>
                  <a:pt x="-26336" y="185673"/>
                  <a:pt x="87963" y="338073"/>
                  <a:pt x="11763" y="452373"/>
                </a:cubicBezTo>
                <a:cubicBezTo>
                  <a:pt x="587" y="553973"/>
                  <a:pt x="6937" y="582548"/>
                  <a:pt x="16462" y="630173"/>
                </a:cubicBezTo>
                <a:cubicBezTo>
                  <a:pt x="25987" y="677798"/>
                  <a:pt x="57737" y="717550"/>
                  <a:pt x="68913" y="739775"/>
                </a:cubicBezTo>
                <a:cubicBezTo>
                  <a:pt x="83137" y="787400"/>
                  <a:pt x="54562" y="766698"/>
                  <a:pt x="83137" y="763523"/>
                </a:cubicBezTo>
                <a:cubicBezTo>
                  <a:pt x="110188" y="758825"/>
                  <a:pt x="202263" y="723900"/>
                  <a:pt x="234013" y="709548"/>
                </a:cubicBezTo>
                <a:cubicBezTo>
                  <a:pt x="273637" y="704850"/>
                  <a:pt x="256238" y="688975"/>
                  <a:pt x="276812" y="680973"/>
                </a:cubicBezTo>
                <a:cubicBezTo>
                  <a:pt x="297513" y="673100"/>
                  <a:pt x="275288" y="665098"/>
                  <a:pt x="357838" y="658748"/>
                </a:cubicBezTo>
                <a:cubicBezTo>
                  <a:pt x="438864" y="646048"/>
                  <a:pt x="705564" y="650875"/>
                  <a:pt x="772239" y="638175"/>
                </a:cubicBezTo>
                <a:cubicBezTo>
                  <a:pt x="838914" y="625475"/>
                  <a:pt x="764238" y="595248"/>
                  <a:pt x="757888" y="58737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699125" y="2025650"/>
            <a:ext cx="2187575" cy="1257300"/>
          </a:xfrm>
          <a:custGeom>
            <a:avLst/>
            <a:gdLst>
              <a:gd name="connsiteX0" fmla="*/ 0 w 2187575"/>
              <a:gd name="connsiteY0" fmla="*/ 1190625 h 1257300"/>
              <a:gd name="connsiteX1" fmla="*/ 298450 w 2187575"/>
              <a:gd name="connsiteY1" fmla="*/ 1228725 h 1257300"/>
              <a:gd name="connsiteX2" fmla="*/ 400050 w 2187575"/>
              <a:gd name="connsiteY2" fmla="*/ 1200150 h 1257300"/>
              <a:gd name="connsiteX3" fmla="*/ 587375 w 2187575"/>
              <a:gd name="connsiteY3" fmla="*/ 1146175 h 1257300"/>
              <a:gd name="connsiteX4" fmla="*/ 984250 w 2187575"/>
              <a:gd name="connsiteY4" fmla="*/ 1130300 h 1257300"/>
              <a:gd name="connsiteX5" fmla="*/ 1136650 w 2187575"/>
              <a:gd name="connsiteY5" fmla="*/ 1139825 h 1257300"/>
              <a:gd name="connsiteX6" fmla="*/ 1285875 w 2187575"/>
              <a:gd name="connsiteY6" fmla="*/ 1200150 h 1257300"/>
              <a:gd name="connsiteX7" fmla="*/ 1400175 w 2187575"/>
              <a:gd name="connsiteY7" fmla="*/ 1257300 h 1257300"/>
              <a:gd name="connsiteX8" fmla="*/ 1593850 w 2187575"/>
              <a:gd name="connsiteY8" fmla="*/ 1149350 h 1257300"/>
              <a:gd name="connsiteX9" fmla="*/ 1724025 w 2187575"/>
              <a:gd name="connsiteY9" fmla="*/ 1136650 h 1257300"/>
              <a:gd name="connsiteX10" fmla="*/ 1778000 w 2187575"/>
              <a:gd name="connsiteY10" fmla="*/ 1069975 h 1257300"/>
              <a:gd name="connsiteX11" fmla="*/ 1905000 w 2187575"/>
              <a:gd name="connsiteY11" fmla="*/ 993775 h 1257300"/>
              <a:gd name="connsiteX12" fmla="*/ 2073275 w 2187575"/>
              <a:gd name="connsiteY12" fmla="*/ 939800 h 1257300"/>
              <a:gd name="connsiteX13" fmla="*/ 2149475 w 2187575"/>
              <a:gd name="connsiteY13" fmla="*/ 906398 h 1257300"/>
              <a:gd name="connsiteX14" fmla="*/ 2187575 w 2187575"/>
              <a:gd name="connsiteY14" fmla="*/ 830198 h 1257300"/>
              <a:gd name="connsiteX15" fmla="*/ 2130425 w 2187575"/>
              <a:gd name="connsiteY15" fmla="*/ 736600 h 1257300"/>
              <a:gd name="connsiteX16" fmla="*/ 2101850 w 2187575"/>
              <a:gd name="connsiteY16" fmla="*/ 717550 h 1257300"/>
              <a:gd name="connsiteX17" fmla="*/ 1933575 w 2187575"/>
              <a:gd name="connsiteY17" fmla="*/ 650875 h 1257300"/>
              <a:gd name="connsiteX18" fmla="*/ 1863725 w 2187575"/>
              <a:gd name="connsiteY18" fmla="*/ 612775 h 1257300"/>
              <a:gd name="connsiteX19" fmla="*/ 1673225 w 2187575"/>
              <a:gd name="connsiteY19" fmla="*/ 555625 h 1257300"/>
              <a:gd name="connsiteX20" fmla="*/ 1535049 w 2187575"/>
              <a:gd name="connsiteY20" fmla="*/ 488950 h 1257300"/>
              <a:gd name="connsiteX21" fmla="*/ 1473200 w 2187575"/>
              <a:gd name="connsiteY21" fmla="*/ 450850 h 1257300"/>
              <a:gd name="connsiteX22" fmla="*/ 1425575 w 2187575"/>
              <a:gd name="connsiteY22" fmla="*/ 431800 h 1257300"/>
              <a:gd name="connsiteX23" fmla="*/ 1239774 w 2187575"/>
              <a:gd name="connsiteY23" fmla="*/ 365125 h 1257300"/>
              <a:gd name="connsiteX24" fmla="*/ 1120775 w 2187575"/>
              <a:gd name="connsiteY24" fmla="*/ 379348 h 1257300"/>
              <a:gd name="connsiteX25" fmla="*/ 987425 w 2187575"/>
              <a:gd name="connsiteY25" fmla="*/ 244475 h 1257300"/>
              <a:gd name="connsiteX26" fmla="*/ 895350 w 2187575"/>
              <a:gd name="connsiteY26" fmla="*/ 198373 h 1257300"/>
              <a:gd name="connsiteX27" fmla="*/ 777875 w 2187575"/>
              <a:gd name="connsiteY27" fmla="*/ 165100 h 1257300"/>
              <a:gd name="connsiteX28" fmla="*/ 414273 w 2187575"/>
              <a:gd name="connsiteY28" fmla="*/ 69850 h 1257300"/>
              <a:gd name="connsiteX29" fmla="*/ 257175 w 2187575"/>
              <a:gd name="connsiteY29" fmla="*/ 30098 h 1257300"/>
              <a:gd name="connsiteX30" fmla="*/ 161925 w 2187575"/>
              <a:gd name="connsiteY30" fmla="*/ 0 h 1257300"/>
              <a:gd name="connsiteX31" fmla="*/ 136525 w 2187575"/>
              <a:gd name="connsiteY31" fmla="*/ 101600 h 1257300"/>
              <a:gd name="connsiteX32" fmla="*/ 92075 w 2187575"/>
              <a:gd name="connsiteY32" fmla="*/ 206375 h 1257300"/>
              <a:gd name="connsiteX33" fmla="*/ 92075 w 2187575"/>
              <a:gd name="connsiteY33" fmla="*/ 285750 h 1257300"/>
              <a:gd name="connsiteX34" fmla="*/ 98425 w 2187575"/>
              <a:gd name="connsiteY34" fmla="*/ 304800 h 1257300"/>
              <a:gd name="connsiteX35" fmla="*/ 88900 w 2187575"/>
              <a:gd name="connsiteY35" fmla="*/ 339725 h 1257300"/>
              <a:gd name="connsiteX36" fmla="*/ 95250 w 2187575"/>
              <a:gd name="connsiteY36" fmla="*/ 368300 h 1257300"/>
              <a:gd name="connsiteX37" fmla="*/ 185673 w 2187575"/>
              <a:gd name="connsiteY37" fmla="*/ 403225 h 1257300"/>
              <a:gd name="connsiteX38" fmla="*/ 242823 w 2187575"/>
              <a:gd name="connsiteY38" fmla="*/ 450850 h 1257300"/>
              <a:gd name="connsiteX39" fmla="*/ 306323 w 2187575"/>
              <a:gd name="connsiteY39" fmla="*/ 496823 h 1257300"/>
              <a:gd name="connsiteX40" fmla="*/ 333375 w 2187575"/>
              <a:gd name="connsiteY40" fmla="*/ 527050 h 1257300"/>
              <a:gd name="connsiteX41" fmla="*/ 339725 w 2187575"/>
              <a:gd name="connsiteY41" fmla="*/ 534923 h 1257300"/>
              <a:gd name="connsiteX42" fmla="*/ 357123 w 2187575"/>
              <a:gd name="connsiteY42" fmla="*/ 546100 h 1257300"/>
              <a:gd name="connsiteX43" fmla="*/ 406400 w 2187575"/>
              <a:gd name="connsiteY43" fmla="*/ 622300 h 1257300"/>
              <a:gd name="connsiteX44" fmla="*/ 414273 w 2187575"/>
              <a:gd name="connsiteY44" fmla="*/ 731773 h 1257300"/>
              <a:gd name="connsiteX45" fmla="*/ 368300 w 2187575"/>
              <a:gd name="connsiteY45" fmla="*/ 820673 h 1257300"/>
              <a:gd name="connsiteX46" fmla="*/ 266700 w 2187575"/>
              <a:gd name="connsiteY46" fmla="*/ 893698 h 1257300"/>
              <a:gd name="connsiteX47" fmla="*/ 233298 w 2187575"/>
              <a:gd name="connsiteY47" fmla="*/ 922273 h 1257300"/>
              <a:gd name="connsiteX48" fmla="*/ 214248 w 2187575"/>
              <a:gd name="connsiteY48" fmla="*/ 955675 h 1257300"/>
              <a:gd name="connsiteX49" fmla="*/ 196850 w 2187575"/>
              <a:gd name="connsiteY49" fmla="*/ 1011173 h 1257300"/>
              <a:gd name="connsiteX50" fmla="*/ 172973 w 2187575"/>
              <a:gd name="connsiteY50" fmla="*/ 1074674 h 1257300"/>
              <a:gd name="connsiteX51" fmla="*/ 171450 w 2187575"/>
              <a:gd name="connsiteY51" fmla="*/ 1093724 h 1257300"/>
              <a:gd name="connsiteX52" fmla="*/ 155575 w 2187575"/>
              <a:gd name="connsiteY52" fmla="*/ 1117600 h 1257300"/>
              <a:gd name="connsiteX53" fmla="*/ 146050 w 2187575"/>
              <a:gd name="connsiteY53" fmla="*/ 1136650 h 1257300"/>
              <a:gd name="connsiteX54" fmla="*/ 0 w 2187575"/>
              <a:gd name="connsiteY54" fmla="*/ 1190625 h 1257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</a:cxnLst>
            <a:rect l="l" t="t" r="r" b="b"/>
            <a:pathLst>
              <a:path w="2187575" h="1257300">
                <a:moveTo>
                  <a:pt x="0" y="1190625"/>
                </a:moveTo>
                <a:cubicBezTo>
                  <a:pt x="77723" y="1184275"/>
                  <a:pt x="241300" y="1266825"/>
                  <a:pt x="298450" y="1228725"/>
                </a:cubicBezTo>
                <a:cubicBezTo>
                  <a:pt x="336550" y="1206500"/>
                  <a:pt x="352425" y="1214374"/>
                  <a:pt x="400050" y="1200150"/>
                </a:cubicBezTo>
                <a:cubicBezTo>
                  <a:pt x="447675" y="1185799"/>
                  <a:pt x="490473" y="1157224"/>
                  <a:pt x="587375" y="1146175"/>
                </a:cubicBezTo>
                <a:cubicBezTo>
                  <a:pt x="700023" y="1122299"/>
                  <a:pt x="815975" y="1130300"/>
                  <a:pt x="984250" y="1130300"/>
                </a:cubicBezTo>
                <a:cubicBezTo>
                  <a:pt x="1076325" y="1128649"/>
                  <a:pt x="1085850" y="1128649"/>
                  <a:pt x="1136650" y="1139825"/>
                </a:cubicBezTo>
                <a:cubicBezTo>
                  <a:pt x="1187450" y="1150874"/>
                  <a:pt x="1241425" y="1181100"/>
                  <a:pt x="1285875" y="1200150"/>
                </a:cubicBezTo>
                <a:cubicBezTo>
                  <a:pt x="1330325" y="1219200"/>
                  <a:pt x="1349375" y="1265174"/>
                  <a:pt x="1400175" y="1257300"/>
                </a:cubicBezTo>
                <a:cubicBezTo>
                  <a:pt x="1450975" y="1249299"/>
                  <a:pt x="1539875" y="1169924"/>
                  <a:pt x="1593850" y="1149350"/>
                </a:cubicBezTo>
                <a:cubicBezTo>
                  <a:pt x="1720850" y="1149350"/>
                  <a:pt x="1693799" y="1149350"/>
                  <a:pt x="1724025" y="1136650"/>
                </a:cubicBezTo>
                <a:cubicBezTo>
                  <a:pt x="1754124" y="1123950"/>
                  <a:pt x="1747774" y="1093724"/>
                  <a:pt x="1778000" y="1069975"/>
                </a:cubicBezTo>
                <a:cubicBezTo>
                  <a:pt x="1808099" y="1046098"/>
                  <a:pt x="1855724" y="1016000"/>
                  <a:pt x="1905000" y="993775"/>
                </a:cubicBezTo>
                <a:cubicBezTo>
                  <a:pt x="1954149" y="971550"/>
                  <a:pt x="2032000" y="954023"/>
                  <a:pt x="2073275" y="939800"/>
                </a:cubicBezTo>
                <a:cubicBezTo>
                  <a:pt x="2147824" y="922273"/>
                  <a:pt x="2130425" y="923925"/>
                  <a:pt x="2149475" y="906398"/>
                </a:cubicBezTo>
                <a:cubicBezTo>
                  <a:pt x="2168525" y="889000"/>
                  <a:pt x="2190750" y="858773"/>
                  <a:pt x="2187575" y="830198"/>
                </a:cubicBezTo>
                <a:cubicBezTo>
                  <a:pt x="2184400" y="801623"/>
                  <a:pt x="2144649" y="755650"/>
                  <a:pt x="2130425" y="736600"/>
                </a:cubicBezTo>
                <a:cubicBezTo>
                  <a:pt x="2127250" y="725423"/>
                  <a:pt x="2111375" y="725423"/>
                  <a:pt x="2101850" y="717550"/>
                </a:cubicBezTo>
                <a:cubicBezTo>
                  <a:pt x="2055749" y="679450"/>
                  <a:pt x="1990725" y="665098"/>
                  <a:pt x="1933575" y="650875"/>
                </a:cubicBezTo>
                <a:cubicBezTo>
                  <a:pt x="1887474" y="620648"/>
                  <a:pt x="1931924" y="635000"/>
                  <a:pt x="1863725" y="612775"/>
                </a:cubicBezTo>
                <a:cubicBezTo>
                  <a:pt x="1812925" y="595248"/>
                  <a:pt x="1716024" y="576198"/>
                  <a:pt x="1673225" y="555625"/>
                </a:cubicBezTo>
                <a:cubicBezTo>
                  <a:pt x="1636649" y="536575"/>
                  <a:pt x="1576324" y="503173"/>
                  <a:pt x="1535049" y="488950"/>
                </a:cubicBezTo>
                <a:cubicBezTo>
                  <a:pt x="1490599" y="474598"/>
                  <a:pt x="1517650" y="465073"/>
                  <a:pt x="1473200" y="450850"/>
                </a:cubicBezTo>
                <a:cubicBezTo>
                  <a:pt x="1454150" y="444500"/>
                  <a:pt x="1425575" y="431800"/>
                  <a:pt x="1425575" y="431800"/>
                </a:cubicBezTo>
                <a:cubicBezTo>
                  <a:pt x="1390650" y="381000"/>
                  <a:pt x="1289050" y="392048"/>
                  <a:pt x="1239774" y="365125"/>
                </a:cubicBezTo>
                <a:cubicBezTo>
                  <a:pt x="1219200" y="353948"/>
                  <a:pt x="1143000" y="387350"/>
                  <a:pt x="1120775" y="379348"/>
                </a:cubicBezTo>
                <a:cubicBezTo>
                  <a:pt x="1050925" y="355600"/>
                  <a:pt x="1057275" y="265048"/>
                  <a:pt x="987425" y="244475"/>
                </a:cubicBezTo>
                <a:cubicBezTo>
                  <a:pt x="949325" y="215900"/>
                  <a:pt x="930275" y="211073"/>
                  <a:pt x="895350" y="198373"/>
                </a:cubicBezTo>
                <a:cubicBezTo>
                  <a:pt x="860425" y="185673"/>
                  <a:pt x="857250" y="185673"/>
                  <a:pt x="777875" y="165100"/>
                </a:cubicBezTo>
                <a:cubicBezTo>
                  <a:pt x="661923" y="127000"/>
                  <a:pt x="533400" y="99948"/>
                  <a:pt x="414273" y="69850"/>
                </a:cubicBezTo>
                <a:cubicBezTo>
                  <a:pt x="363473" y="57150"/>
                  <a:pt x="306323" y="45973"/>
                  <a:pt x="257175" y="30098"/>
                </a:cubicBezTo>
                <a:cubicBezTo>
                  <a:pt x="190500" y="22225"/>
                  <a:pt x="207898" y="6350"/>
                  <a:pt x="161925" y="0"/>
                </a:cubicBezTo>
                <a:cubicBezTo>
                  <a:pt x="142875" y="11048"/>
                  <a:pt x="147573" y="66675"/>
                  <a:pt x="136525" y="101600"/>
                </a:cubicBezTo>
                <a:cubicBezTo>
                  <a:pt x="125348" y="136525"/>
                  <a:pt x="99948" y="176148"/>
                  <a:pt x="92075" y="206375"/>
                </a:cubicBezTo>
                <a:cubicBezTo>
                  <a:pt x="49148" y="226948"/>
                  <a:pt x="80898" y="239648"/>
                  <a:pt x="92075" y="285750"/>
                </a:cubicBezTo>
                <a:cubicBezTo>
                  <a:pt x="88900" y="315848"/>
                  <a:pt x="122173" y="309498"/>
                  <a:pt x="98425" y="304800"/>
                </a:cubicBezTo>
                <a:cubicBezTo>
                  <a:pt x="98425" y="314325"/>
                  <a:pt x="88900" y="328548"/>
                  <a:pt x="88900" y="339725"/>
                </a:cubicBezTo>
                <a:cubicBezTo>
                  <a:pt x="88900" y="350773"/>
                  <a:pt x="79375" y="357123"/>
                  <a:pt x="95250" y="368300"/>
                </a:cubicBezTo>
                <a:cubicBezTo>
                  <a:pt x="133350" y="395223"/>
                  <a:pt x="161925" y="388873"/>
                  <a:pt x="185673" y="403225"/>
                </a:cubicBezTo>
                <a:cubicBezTo>
                  <a:pt x="209550" y="417448"/>
                  <a:pt x="222250" y="434975"/>
                  <a:pt x="242823" y="450850"/>
                </a:cubicBezTo>
                <a:cubicBezTo>
                  <a:pt x="261873" y="461898"/>
                  <a:pt x="306323" y="496823"/>
                  <a:pt x="306323" y="496823"/>
                </a:cubicBezTo>
                <a:cubicBezTo>
                  <a:pt x="309498" y="506348"/>
                  <a:pt x="328548" y="517525"/>
                  <a:pt x="333375" y="527050"/>
                </a:cubicBezTo>
                <a:cubicBezTo>
                  <a:pt x="338073" y="536575"/>
                  <a:pt x="336550" y="523875"/>
                  <a:pt x="339725" y="534923"/>
                </a:cubicBezTo>
                <a:cubicBezTo>
                  <a:pt x="349250" y="558800"/>
                  <a:pt x="342900" y="523875"/>
                  <a:pt x="357123" y="546100"/>
                </a:cubicBezTo>
                <a:cubicBezTo>
                  <a:pt x="384175" y="585723"/>
                  <a:pt x="381000" y="584200"/>
                  <a:pt x="406400" y="622300"/>
                </a:cubicBezTo>
                <a:cubicBezTo>
                  <a:pt x="415925" y="652398"/>
                  <a:pt x="415925" y="693673"/>
                  <a:pt x="414273" y="731773"/>
                </a:cubicBezTo>
                <a:cubicBezTo>
                  <a:pt x="407923" y="765175"/>
                  <a:pt x="393700" y="793750"/>
                  <a:pt x="368300" y="820673"/>
                </a:cubicBezTo>
                <a:cubicBezTo>
                  <a:pt x="342900" y="849248"/>
                  <a:pt x="295275" y="868298"/>
                  <a:pt x="266700" y="893698"/>
                </a:cubicBezTo>
                <a:cubicBezTo>
                  <a:pt x="244475" y="911225"/>
                  <a:pt x="241300" y="912748"/>
                  <a:pt x="233298" y="922273"/>
                </a:cubicBezTo>
                <a:cubicBezTo>
                  <a:pt x="225425" y="931798"/>
                  <a:pt x="220598" y="941323"/>
                  <a:pt x="214248" y="955675"/>
                </a:cubicBezTo>
                <a:cubicBezTo>
                  <a:pt x="204723" y="962025"/>
                  <a:pt x="196850" y="1011173"/>
                  <a:pt x="196850" y="1011173"/>
                </a:cubicBezTo>
                <a:cubicBezTo>
                  <a:pt x="195198" y="1030223"/>
                  <a:pt x="174625" y="1061974"/>
                  <a:pt x="172973" y="1074674"/>
                </a:cubicBezTo>
                <a:cubicBezTo>
                  <a:pt x="168275" y="1089025"/>
                  <a:pt x="174625" y="1087374"/>
                  <a:pt x="171450" y="1093724"/>
                </a:cubicBezTo>
                <a:cubicBezTo>
                  <a:pt x="169798" y="1101725"/>
                  <a:pt x="160273" y="1111250"/>
                  <a:pt x="155575" y="1117600"/>
                </a:cubicBezTo>
                <a:cubicBezTo>
                  <a:pt x="150748" y="1123950"/>
                  <a:pt x="171450" y="1123950"/>
                  <a:pt x="146050" y="1136650"/>
                </a:cubicBezTo>
                <a:cubicBezTo>
                  <a:pt x="120650" y="1149350"/>
                  <a:pt x="30098" y="1179449"/>
                  <a:pt x="0" y="1190625"/>
                </a:cubicBezTo>
              </a:path>
            </a:pathLst>
          </a:custGeom>
          <a:solidFill>
            <a:srgbClr val="7ed4a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692775" y="2019300"/>
            <a:ext cx="2200275" cy="1270000"/>
          </a:xfrm>
          <a:custGeom>
            <a:avLst/>
            <a:gdLst>
              <a:gd name="connsiteX0" fmla="*/ 6350 w 2200275"/>
              <a:gd name="connsiteY0" fmla="*/ 1196975 h 1270000"/>
              <a:gd name="connsiteX1" fmla="*/ 304800 w 2200275"/>
              <a:gd name="connsiteY1" fmla="*/ 1235075 h 1270000"/>
              <a:gd name="connsiteX2" fmla="*/ 406400 w 2200275"/>
              <a:gd name="connsiteY2" fmla="*/ 1206500 h 1270000"/>
              <a:gd name="connsiteX3" fmla="*/ 593725 w 2200275"/>
              <a:gd name="connsiteY3" fmla="*/ 1152525 h 1270000"/>
              <a:gd name="connsiteX4" fmla="*/ 990600 w 2200275"/>
              <a:gd name="connsiteY4" fmla="*/ 1136650 h 1270000"/>
              <a:gd name="connsiteX5" fmla="*/ 1143000 w 2200275"/>
              <a:gd name="connsiteY5" fmla="*/ 1146175 h 1270000"/>
              <a:gd name="connsiteX6" fmla="*/ 1292225 w 2200275"/>
              <a:gd name="connsiteY6" fmla="*/ 1206500 h 1270000"/>
              <a:gd name="connsiteX7" fmla="*/ 1406525 w 2200275"/>
              <a:gd name="connsiteY7" fmla="*/ 1263650 h 1270000"/>
              <a:gd name="connsiteX8" fmla="*/ 1600200 w 2200275"/>
              <a:gd name="connsiteY8" fmla="*/ 1155700 h 1270000"/>
              <a:gd name="connsiteX9" fmla="*/ 1730375 w 2200275"/>
              <a:gd name="connsiteY9" fmla="*/ 1143000 h 1270000"/>
              <a:gd name="connsiteX10" fmla="*/ 1784350 w 2200275"/>
              <a:gd name="connsiteY10" fmla="*/ 1076325 h 1270000"/>
              <a:gd name="connsiteX11" fmla="*/ 1911350 w 2200275"/>
              <a:gd name="connsiteY11" fmla="*/ 1000125 h 1270000"/>
              <a:gd name="connsiteX12" fmla="*/ 2079625 w 2200275"/>
              <a:gd name="connsiteY12" fmla="*/ 946150 h 1270000"/>
              <a:gd name="connsiteX13" fmla="*/ 2155825 w 2200275"/>
              <a:gd name="connsiteY13" fmla="*/ 912748 h 1270000"/>
              <a:gd name="connsiteX14" fmla="*/ 2193925 w 2200275"/>
              <a:gd name="connsiteY14" fmla="*/ 836548 h 1270000"/>
              <a:gd name="connsiteX15" fmla="*/ 2136775 w 2200275"/>
              <a:gd name="connsiteY15" fmla="*/ 742950 h 1270000"/>
              <a:gd name="connsiteX16" fmla="*/ 2108200 w 2200275"/>
              <a:gd name="connsiteY16" fmla="*/ 723900 h 1270000"/>
              <a:gd name="connsiteX17" fmla="*/ 1939925 w 2200275"/>
              <a:gd name="connsiteY17" fmla="*/ 657225 h 1270000"/>
              <a:gd name="connsiteX18" fmla="*/ 1870075 w 2200275"/>
              <a:gd name="connsiteY18" fmla="*/ 619125 h 1270000"/>
              <a:gd name="connsiteX19" fmla="*/ 1679575 w 2200275"/>
              <a:gd name="connsiteY19" fmla="*/ 561975 h 1270000"/>
              <a:gd name="connsiteX20" fmla="*/ 1541399 w 2200275"/>
              <a:gd name="connsiteY20" fmla="*/ 495300 h 1270000"/>
              <a:gd name="connsiteX21" fmla="*/ 1479550 w 2200275"/>
              <a:gd name="connsiteY21" fmla="*/ 457200 h 1270000"/>
              <a:gd name="connsiteX22" fmla="*/ 1431925 w 2200275"/>
              <a:gd name="connsiteY22" fmla="*/ 438150 h 1270000"/>
              <a:gd name="connsiteX23" fmla="*/ 1246124 w 2200275"/>
              <a:gd name="connsiteY23" fmla="*/ 371475 h 1270000"/>
              <a:gd name="connsiteX24" fmla="*/ 1127125 w 2200275"/>
              <a:gd name="connsiteY24" fmla="*/ 385698 h 1270000"/>
              <a:gd name="connsiteX25" fmla="*/ 993775 w 2200275"/>
              <a:gd name="connsiteY25" fmla="*/ 250825 h 1270000"/>
              <a:gd name="connsiteX26" fmla="*/ 901700 w 2200275"/>
              <a:gd name="connsiteY26" fmla="*/ 204723 h 1270000"/>
              <a:gd name="connsiteX27" fmla="*/ 784225 w 2200275"/>
              <a:gd name="connsiteY27" fmla="*/ 171450 h 1270000"/>
              <a:gd name="connsiteX28" fmla="*/ 420623 w 2200275"/>
              <a:gd name="connsiteY28" fmla="*/ 76200 h 1270000"/>
              <a:gd name="connsiteX29" fmla="*/ 263525 w 2200275"/>
              <a:gd name="connsiteY29" fmla="*/ 36448 h 1270000"/>
              <a:gd name="connsiteX30" fmla="*/ 168275 w 2200275"/>
              <a:gd name="connsiteY30" fmla="*/ 6350 h 1270000"/>
              <a:gd name="connsiteX31" fmla="*/ 142875 w 2200275"/>
              <a:gd name="connsiteY31" fmla="*/ 107950 h 1270000"/>
              <a:gd name="connsiteX32" fmla="*/ 98425 w 2200275"/>
              <a:gd name="connsiteY32" fmla="*/ 212725 h 1270000"/>
              <a:gd name="connsiteX33" fmla="*/ 98425 w 2200275"/>
              <a:gd name="connsiteY33" fmla="*/ 292100 h 1270000"/>
              <a:gd name="connsiteX34" fmla="*/ 104775 w 2200275"/>
              <a:gd name="connsiteY34" fmla="*/ 311150 h 1270000"/>
              <a:gd name="connsiteX35" fmla="*/ 95250 w 2200275"/>
              <a:gd name="connsiteY35" fmla="*/ 346075 h 1270000"/>
              <a:gd name="connsiteX36" fmla="*/ 101600 w 2200275"/>
              <a:gd name="connsiteY36" fmla="*/ 374650 h 1270000"/>
              <a:gd name="connsiteX37" fmla="*/ 192023 w 2200275"/>
              <a:gd name="connsiteY37" fmla="*/ 409575 h 1270000"/>
              <a:gd name="connsiteX38" fmla="*/ 249173 w 2200275"/>
              <a:gd name="connsiteY38" fmla="*/ 457200 h 1270000"/>
              <a:gd name="connsiteX39" fmla="*/ 312673 w 2200275"/>
              <a:gd name="connsiteY39" fmla="*/ 503173 h 1270000"/>
              <a:gd name="connsiteX40" fmla="*/ 339725 w 2200275"/>
              <a:gd name="connsiteY40" fmla="*/ 533400 h 1270000"/>
              <a:gd name="connsiteX41" fmla="*/ 346075 w 2200275"/>
              <a:gd name="connsiteY41" fmla="*/ 541273 h 1270000"/>
              <a:gd name="connsiteX42" fmla="*/ 363473 w 2200275"/>
              <a:gd name="connsiteY42" fmla="*/ 552450 h 1270000"/>
              <a:gd name="connsiteX43" fmla="*/ 412750 w 2200275"/>
              <a:gd name="connsiteY43" fmla="*/ 628650 h 1270000"/>
              <a:gd name="connsiteX44" fmla="*/ 420623 w 2200275"/>
              <a:gd name="connsiteY44" fmla="*/ 738123 h 1270000"/>
              <a:gd name="connsiteX45" fmla="*/ 374650 w 2200275"/>
              <a:gd name="connsiteY45" fmla="*/ 827023 h 1270000"/>
              <a:gd name="connsiteX46" fmla="*/ 273050 w 2200275"/>
              <a:gd name="connsiteY46" fmla="*/ 900048 h 1270000"/>
              <a:gd name="connsiteX47" fmla="*/ 239648 w 2200275"/>
              <a:gd name="connsiteY47" fmla="*/ 928623 h 1270000"/>
              <a:gd name="connsiteX48" fmla="*/ 220598 w 2200275"/>
              <a:gd name="connsiteY48" fmla="*/ 962025 h 1270000"/>
              <a:gd name="connsiteX49" fmla="*/ 203200 w 2200275"/>
              <a:gd name="connsiteY49" fmla="*/ 1017523 h 1270000"/>
              <a:gd name="connsiteX50" fmla="*/ 179323 w 2200275"/>
              <a:gd name="connsiteY50" fmla="*/ 1081024 h 1270000"/>
              <a:gd name="connsiteX51" fmla="*/ 177800 w 2200275"/>
              <a:gd name="connsiteY51" fmla="*/ 1100074 h 1270000"/>
              <a:gd name="connsiteX52" fmla="*/ 161925 w 2200275"/>
              <a:gd name="connsiteY52" fmla="*/ 1123950 h 1270000"/>
              <a:gd name="connsiteX53" fmla="*/ 152400 w 2200275"/>
              <a:gd name="connsiteY53" fmla="*/ 1143000 h 1270000"/>
              <a:gd name="connsiteX54" fmla="*/ 6350 w 2200275"/>
              <a:gd name="connsiteY54" fmla="*/ 1196975 h 1270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</a:cxnLst>
            <a:rect l="l" t="t" r="r" b="b"/>
            <a:pathLst>
              <a:path w="2200275" h="1270000">
                <a:moveTo>
                  <a:pt x="6350" y="1196975"/>
                </a:moveTo>
                <a:cubicBezTo>
                  <a:pt x="84073" y="1190625"/>
                  <a:pt x="247650" y="1273175"/>
                  <a:pt x="304800" y="1235075"/>
                </a:cubicBezTo>
                <a:cubicBezTo>
                  <a:pt x="342900" y="1212850"/>
                  <a:pt x="358775" y="1220724"/>
                  <a:pt x="406400" y="1206500"/>
                </a:cubicBezTo>
                <a:cubicBezTo>
                  <a:pt x="454025" y="1192149"/>
                  <a:pt x="496823" y="1163574"/>
                  <a:pt x="593725" y="1152525"/>
                </a:cubicBezTo>
                <a:cubicBezTo>
                  <a:pt x="706373" y="1128649"/>
                  <a:pt x="822325" y="1136650"/>
                  <a:pt x="990600" y="1136650"/>
                </a:cubicBezTo>
                <a:cubicBezTo>
                  <a:pt x="1082675" y="1134999"/>
                  <a:pt x="1092200" y="1134999"/>
                  <a:pt x="1143000" y="1146175"/>
                </a:cubicBezTo>
                <a:cubicBezTo>
                  <a:pt x="1193800" y="1157224"/>
                  <a:pt x="1247775" y="1187450"/>
                  <a:pt x="1292225" y="1206500"/>
                </a:cubicBezTo>
                <a:cubicBezTo>
                  <a:pt x="1336675" y="1225550"/>
                  <a:pt x="1355725" y="1271524"/>
                  <a:pt x="1406525" y="1263650"/>
                </a:cubicBezTo>
                <a:cubicBezTo>
                  <a:pt x="1457325" y="1255649"/>
                  <a:pt x="1546225" y="1176274"/>
                  <a:pt x="1600200" y="1155700"/>
                </a:cubicBezTo>
                <a:cubicBezTo>
                  <a:pt x="1727200" y="1155700"/>
                  <a:pt x="1700149" y="1155700"/>
                  <a:pt x="1730375" y="1143000"/>
                </a:cubicBezTo>
                <a:cubicBezTo>
                  <a:pt x="1760474" y="1130300"/>
                  <a:pt x="1754124" y="1100074"/>
                  <a:pt x="1784350" y="1076325"/>
                </a:cubicBezTo>
                <a:cubicBezTo>
                  <a:pt x="1814449" y="1052449"/>
                  <a:pt x="1862074" y="1022350"/>
                  <a:pt x="1911350" y="1000125"/>
                </a:cubicBezTo>
                <a:cubicBezTo>
                  <a:pt x="1960499" y="977900"/>
                  <a:pt x="2038350" y="960373"/>
                  <a:pt x="2079625" y="946150"/>
                </a:cubicBezTo>
                <a:cubicBezTo>
                  <a:pt x="2154174" y="928623"/>
                  <a:pt x="2136775" y="930275"/>
                  <a:pt x="2155825" y="912748"/>
                </a:cubicBezTo>
                <a:cubicBezTo>
                  <a:pt x="2174875" y="895350"/>
                  <a:pt x="2197100" y="865123"/>
                  <a:pt x="2193925" y="836548"/>
                </a:cubicBezTo>
                <a:cubicBezTo>
                  <a:pt x="2190750" y="807973"/>
                  <a:pt x="2150999" y="762000"/>
                  <a:pt x="2136775" y="742950"/>
                </a:cubicBezTo>
                <a:cubicBezTo>
                  <a:pt x="2133600" y="731773"/>
                  <a:pt x="2117725" y="731773"/>
                  <a:pt x="2108200" y="723900"/>
                </a:cubicBezTo>
                <a:cubicBezTo>
                  <a:pt x="2062099" y="685800"/>
                  <a:pt x="1997075" y="671448"/>
                  <a:pt x="1939925" y="657225"/>
                </a:cubicBezTo>
                <a:cubicBezTo>
                  <a:pt x="1893824" y="626998"/>
                  <a:pt x="1938274" y="641350"/>
                  <a:pt x="1870075" y="619125"/>
                </a:cubicBezTo>
                <a:cubicBezTo>
                  <a:pt x="1819275" y="601598"/>
                  <a:pt x="1722374" y="582548"/>
                  <a:pt x="1679575" y="561975"/>
                </a:cubicBezTo>
                <a:cubicBezTo>
                  <a:pt x="1642999" y="542925"/>
                  <a:pt x="1582674" y="509523"/>
                  <a:pt x="1541399" y="495300"/>
                </a:cubicBezTo>
                <a:cubicBezTo>
                  <a:pt x="1496949" y="480948"/>
                  <a:pt x="1524000" y="471423"/>
                  <a:pt x="1479550" y="457200"/>
                </a:cubicBezTo>
                <a:cubicBezTo>
                  <a:pt x="1460500" y="450850"/>
                  <a:pt x="1431925" y="438150"/>
                  <a:pt x="1431925" y="438150"/>
                </a:cubicBezTo>
                <a:cubicBezTo>
                  <a:pt x="1397000" y="387350"/>
                  <a:pt x="1295400" y="398398"/>
                  <a:pt x="1246124" y="371475"/>
                </a:cubicBezTo>
                <a:cubicBezTo>
                  <a:pt x="1225550" y="360298"/>
                  <a:pt x="1149350" y="393700"/>
                  <a:pt x="1127125" y="385698"/>
                </a:cubicBezTo>
                <a:cubicBezTo>
                  <a:pt x="1057275" y="361950"/>
                  <a:pt x="1063625" y="271398"/>
                  <a:pt x="993775" y="250825"/>
                </a:cubicBezTo>
                <a:cubicBezTo>
                  <a:pt x="955675" y="222250"/>
                  <a:pt x="936625" y="217423"/>
                  <a:pt x="901700" y="204723"/>
                </a:cubicBezTo>
                <a:cubicBezTo>
                  <a:pt x="866775" y="192023"/>
                  <a:pt x="863600" y="192023"/>
                  <a:pt x="784225" y="171450"/>
                </a:cubicBezTo>
                <a:cubicBezTo>
                  <a:pt x="668273" y="133350"/>
                  <a:pt x="539750" y="106298"/>
                  <a:pt x="420623" y="76200"/>
                </a:cubicBezTo>
                <a:cubicBezTo>
                  <a:pt x="369823" y="63500"/>
                  <a:pt x="312673" y="52323"/>
                  <a:pt x="263525" y="36448"/>
                </a:cubicBezTo>
                <a:cubicBezTo>
                  <a:pt x="196850" y="28575"/>
                  <a:pt x="214248" y="12700"/>
                  <a:pt x="168275" y="6350"/>
                </a:cubicBezTo>
                <a:cubicBezTo>
                  <a:pt x="149225" y="17398"/>
                  <a:pt x="153923" y="73025"/>
                  <a:pt x="142875" y="107950"/>
                </a:cubicBezTo>
                <a:cubicBezTo>
                  <a:pt x="131698" y="142875"/>
                  <a:pt x="106298" y="182498"/>
                  <a:pt x="98425" y="212725"/>
                </a:cubicBezTo>
                <a:cubicBezTo>
                  <a:pt x="55498" y="233298"/>
                  <a:pt x="87248" y="245998"/>
                  <a:pt x="98425" y="292100"/>
                </a:cubicBezTo>
                <a:cubicBezTo>
                  <a:pt x="95250" y="322198"/>
                  <a:pt x="128523" y="315848"/>
                  <a:pt x="104775" y="311150"/>
                </a:cubicBezTo>
                <a:cubicBezTo>
                  <a:pt x="104775" y="320675"/>
                  <a:pt x="95250" y="334898"/>
                  <a:pt x="95250" y="346075"/>
                </a:cubicBezTo>
                <a:cubicBezTo>
                  <a:pt x="95250" y="357123"/>
                  <a:pt x="85725" y="363473"/>
                  <a:pt x="101600" y="374650"/>
                </a:cubicBezTo>
                <a:cubicBezTo>
                  <a:pt x="139700" y="401573"/>
                  <a:pt x="168275" y="395223"/>
                  <a:pt x="192023" y="409575"/>
                </a:cubicBezTo>
                <a:cubicBezTo>
                  <a:pt x="215900" y="423798"/>
                  <a:pt x="228600" y="441325"/>
                  <a:pt x="249173" y="457200"/>
                </a:cubicBezTo>
                <a:cubicBezTo>
                  <a:pt x="268223" y="468248"/>
                  <a:pt x="312673" y="503173"/>
                  <a:pt x="312673" y="503173"/>
                </a:cubicBezTo>
                <a:cubicBezTo>
                  <a:pt x="315848" y="512698"/>
                  <a:pt x="334898" y="523875"/>
                  <a:pt x="339725" y="533400"/>
                </a:cubicBezTo>
                <a:cubicBezTo>
                  <a:pt x="344423" y="542925"/>
                  <a:pt x="342900" y="530225"/>
                  <a:pt x="346075" y="541273"/>
                </a:cubicBezTo>
                <a:cubicBezTo>
                  <a:pt x="355600" y="565150"/>
                  <a:pt x="349250" y="530225"/>
                  <a:pt x="363473" y="552450"/>
                </a:cubicBezTo>
                <a:cubicBezTo>
                  <a:pt x="390525" y="592073"/>
                  <a:pt x="387350" y="590550"/>
                  <a:pt x="412750" y="628650"/>
                </a:cubicBezTo>
                <a:cubicBezTo>
                  <a:pt x="422275" y="658748"/>
                  <a:pt x="422275" y="700023"/>
                  <a:pt x="420623" y="738123"/>
                </a:cubicBezTo>
                <a:cubicBezTo>
                  <a:pt x="414273" y="771525"/>
                  <a:pt x="400050" y="800100"/>
                  <a:pt x="374650" y="827023"/>
                </a:cubicBezTo>
                <a:cubicBezTo>
                  <a:pt x="349250" y="855598"/>
                  <a:pt x="301625" y="874648"/>
                  <a:pt x="273050" y="900048"/>
                </a:cubicBezTo>
                <a:cubicBezTo>
                  <a:pt x="250825" y="917575"/>
                  <a:pt x="247650" y="919098"/>
                  <a:pt x="239648" y="928623"/>
                </a:cubicBezTo>
                <a:cubicBezTo>
                  <a:pt x="231775" y="938148"/>
                  <a:pt x="226948" y="947673"/>
                  <a:pt x="220598" y="962025"/>
                </a:cubicBezTo>
                <a:cubicBezTo>
                  <a:pt x="211073" y="968375"/>
                  <a:pt x="203200" y="1017523"/>
                  <a:pt x="203200" y="1017523"/>
                </a:cubicBezTo>
                <a:cubicBezTo>
                  <a:pt x="201548" y="1036573"/>
                  <a:pt x="180975" y="1068324"/>
                  <a:pt x="179323" y="1081024"/>
                </a:cubicBezTo>
                <a:cubicBezTo>
                  <a:pt x="174625" y="1095375"/>
                  <a:pt x="180975" y="1093724"/>
                  <a:pt x="177800" y="1100074"/>
                </a:cubicBezTo>
                <a:cubicBezTo>
                  <a:pt x="176148" y="1108075"/>
                  <a:pt x="166623" y="1117600"/>
                  <a:pt x="161925" y="1123950"/>
                </a:cubicBezTo>
                <a:cubicBezTo>
                  <a:pt x="157098" y="1130300"/>
                  <a:pt x="177800" y="1130300"/>
                  <a:pt x="152400" y="1143000"/>
                </a:cubicBezTo>
                <a:cubicBezTo>
                  <a:pt x="127000" y="1155700"/>
                  <a:pt x="36448" y="1185799"/>
                  <a:pt x="6350" y="119697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05800" y="6019800"/>
            <a:ext cx="685800" cy="609600"/>
          </a:xfrm>
          <a:custGeom>
            <a:avLst/>
            <a:gdLst>
              <a:gd name="connsiteX0" fmla="*/ 0 w 685800"/>
              <a:gd name="connsiteY0" fmla="*/ 609600 h 609600"/>
              <a:gd name="connsiteX1" fmla="*/ 685800 w 685800"/>
              <a:gd name="connsiteY1" fmla="*/ 609600 h 609600"/>
              <a:gd name="connsiteX2" fmla="*/ 685800 w 685800"/>
              <a:gd name="connsiteY2" fmla="*/ 0 h 609600"/>
              <a:gd name="connsiteX3" fmla="*/ 0 w 685800"/>
              <a:gd name="connsiteY3" fmla="*/ 0 h 609600"/>
              <a:gd name="connsiteX4" fmla="*/ 0 w 685800"/>
              <a:gd name="connsiteY4" fmla="*/ 609600 h 609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09600">
                <a:moveTo>
                  <a:pt x="0" y="609600"/>
                </a:moveTo>
                <a:lnTo>
                  <a:pt x="685800" y="609600"/>
                </a:lnTo>
                <a:lnTo>
                  <a:pt x="685800" y="0"/>
                </a:lnTo>
                <a:lnTo>
                  <a:pt x="0" y="0"/>
                </a:lnTo>
                <a:lnTo>
                  <a:pt x="0" y="609600"/>
                </a:lnTo>
              </a:path>
            </a:pathLst>
          </a:custGeom>
          <a:solidFill>
            <a:srgbClr val="c0c0c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299450" y="6013450"/>
            <a:ext cx="698500" cy="622300"/>
          </a:xfrm>
          <a:custGeom>
            <a:avLst/>
            <a:gdLst>
              <a:gd name="connsiteX0" fmla="*/ 6350 w 698500"/>
              <a:gd name="connsiteY0" fmla="*/ 615950 h 622300"/>
              <a:gd name="connsiteX1" fmla="*/ 692150 w 698500"/>
              <a:gd name="connsiteY1" fmla="*/ 615950 h 622300"/>
              <a:gd name="connsiteX2" fmla="*/ 692150 w 698500"/>
              <a:gd name="connsiteY2" fmla="*/ 6350 h 622300"/>
              <a:gd name="connsiteX3" fmla="*/ 6350 w 698500"/>
              <a:gd name="connsiteY3" fmla="*/ 6350 h 622300"/>
              <a:gd name="connsiteX4" fmla="*/ 6350 w 698500"/>
              <a:gd name="connsiteY4" fmla="*/ 615950 h 622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98500" h="622300">
                <a:moveTo>
                  <a:pt x="6350" y="615950"/>
                </a:moveTo>
                <a:lnTo>
                  <a:pt x="692150" y="615950"/>
                </a:lnTo>
                <a:lnTo>
                  <a:pt x="692150" y="6350"/>
                </a:lnTo>
                <a:lnTo>
                  <a:pt x="6350" y="6350"/>
                </a:lnTo>
                <a:lnTo>
                  <a:pt x="6350" y="615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3100"/>
            <a:ext cx="8851900" cy="61849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1181100"/>
            <a:ext cx="2451100" cy="3822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36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3600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2" b="1" dirty="0" smtClean="0">
                <a:solidFill>
                  <a:srgbClr val="003600"/>
                </a:solidFill>
                <a:latin typeface="Times New Roman" pitchFamily="18" charset="0"/>
                <a:cs typeface="Times New Roman" pitchFamily="18" charset="0"/>
              </a:rPr>
              <a:t>Cortex/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3600"/>
                </a:solidFill>
                <a:latin typeface="Times New Roman" pitchFamily="18" charset="0"/>
                <a:cs typeface="Times New Roman" pitchFamily="18" charset="0"/>
              </a:rPr>
              <a:t>Postcentral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3600"/>
                </a:solidFill>
                <a:latin typeface="Times New Roman" pitchFamily="18" charset="0"/>
                <a:cs typeface="Times New Roman" pitchFamily="18" charset="0"/>
              </a:rPr>
              <a:t>Gyrus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76200" algn="l"/>
              </a:tabLst>
            </a:pPr>
            <a:r>
              <a:rPr lang="en-US" altLang="zh-CN" sz="2402" b="1" dirty="0" smtClean="0">
                <a:solidFill>
                  <a:srgbClr val="35a36c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sz="2400" b="1" dirty="0" smtClean="0">
                <a:solidFill>
                  <a:srgbClr val="35a36c"/>
                </a:solidFill>
                <a:latin typeface="Times New Roman" pitchFamily="18" charset="0"/>
                <a:cs typeface="Times New Roman" pitchFamily="18" charset="0"/>
              </a:rPr>
              <a:t>Association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5a36c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                <a:tab pos="76200" algn="l"/>
              </a:tabLst>
            </a:pPr>
            <a:r>
              <a:rPr lang="en-US" altLang="zh-CN" sz="2402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sz="24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Gustatory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356600" y="6235700"/>
            <a:ext cx="5842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							</a:tabLst>
            </a:pPr>
            <a:r>
              <a:rPr lang="en-US" altLang="zh-CN" sz="1404" dirty="0" smtClean="0">
                <a:solidFill>
                  <a:srgbClr val="950103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Regions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517900" y="5765800"/>
            <a:ext cx="4064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Modified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6" u="sng" dirty="0" smtClean="0">
                <a:solidFill>
                  <a:srgbClr val="ff8119"/>
                </a:solidFill>
                <a:latin typeface="Times New Roman" pitchFamily="18" charset="0"/>
                <a:cs typeface="Times New Roman" pitchFamily="18" charset="0"/>
              </a:rPr>
              <a:t>http://www.bioon.com/book/biology/whole/image/1/1-8.tif.jpg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0200"/>
            <a:ext cx="8699500" cy="6527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71500" y="1727200"/>
            <a:ext cx="1143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764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38200" y="1600200"/>
            <a:ext cx="4381500" cy="1219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60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Occipital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Lobe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of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</a:p>
          <a:p>
            <a:pPr>
              <a:lnSpc>
                <a:spcPts val="31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Brain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is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located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deep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to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</a:p>
          <a:p>
            <a:pPr>
              <a:lnSpc>
                <a:spcPts val="3100"/>
              </a:lnSpc>
              <a:tabLst>
							</a:tabLst>
            </a:pPr>
            <a:r>
              <a:rPr lang="en-US" altLang="zh-CN" sz="26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Occipital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Bone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of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6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Skull.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3708400"/>
            <a:ext cx="4864100" cy="166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processing,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integration,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interpretation,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etc.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VISION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stimuli.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89500" y="6451600"/>
            <a:ext cx="4064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Modified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6" u="sng" dirty="0" smtClean="0">
                <a:solidFill>
                  <a:srgbClr val="ff8119"/>
                </a:solidFill>
                <a:latin typeface="Times New Roman" pitchFamily="18" charset="0"/>
                <a:cs typeface="Times New Roman" pitchFamily="18" charset="0"/>
              </a:rPr>
              <a:t>http://www.bioon.com/book/biology/whole/image/1/1-8.tif.jpg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8509000" cy="6705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47700" y="1727200"/>
            <a:ext cx="1143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83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1612900"/>
            <a:ext cx="7086600" cy="167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Primary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Visual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Cortex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–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This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is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primary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area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of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brain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responsible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for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sight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-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recognition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of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size,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color,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light,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motion,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dimensions,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etc.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4241800"/>
            <a:ext cx="7835900" cy="142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2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Association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Interprets</a:t>
            </a:r>
          </a:p>
          <a:p>
            <a:pPr>
              <a:lnSpc>
                <a:spcPts val="3800"/>
              </a:lnSpc>
              <a:tabLst>
							</a:tabLst>
            </a:pP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acquired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</a:p>
          <a:p>
            <a:pPr>
              <a:lnSpc>
                <a:spcPts val="3800"/>
              </a:lnSpc>
              <a:tabLst>
							</a:tabLst>
            </a:pP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1308100"/>
            <a:ext cx="19812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755900"/>
            <a:ext cx="21844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b="1" dirty="0" smtClean="0">
                <a:solidFill>
                  <a:srgbClr val="f40000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f40000"/>
                </a:solidFill>
                <a:latin typeface="Times New Roman" pitchFamily="18" charset="0"/>
                <a:cs typeface="Times New Roman" pitchFamily="18" charset="0"/>
              </a:rPr>
              <a:t>Association</a:t>
            </a:r>
            <a:r>
              <a:rPr lang="en-US" altLang="zh-CN" sz="2400" b="1" dirty="0" smtClean="0">
                <a:solidFill>
                  <a:srgbClr val="f4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356600" y="6235700"/>
            <a:ext cx="5842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							</a:tabLst>
            </a:pPr>
            <a:r>
              <a:rPr lang="en-US" altLang="zh-CN" sz="1404" dirty="0" smtClean="0">
                <a:solidFill>
                  <a:srgbClr val="950103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Regions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84500" y="6146800"/>
            <a:ext cx="4064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Modified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6" u="sng" dirty="0" smtClean="0">
                <a:solidFill>
                  <a:srgbClr val="ff8119"/>
                </a:solidFill>
                <a:latin typeface="Times New Roman" pitchFamily="18" charset="0"/>
                <a:cs typeface="Times New Roman" pitchFamily="18" charset="0"/>
              </a:rPr>
              <a:t>http://www.bioon.com/book/biology/whole/image/1/1-8.tif.jpg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8864600" cy="6705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19100" y="1358900"/>
            <a:ext cx="1270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90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1231900"/>
            <a:ext cx="7759700" cy="114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Temporal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Lobes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located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sides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brain,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deep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Temporal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Bones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of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skull.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679700"/>
            <a:ext cx="9525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47800" y="2679700"/>
            <a:ext cx="30607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play</a:t>
            </a:r>
            <a:r>
              <a:rPr lang="en-US" altLang="zh-C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integral</a:t>
            </a:r>
            <a:r>
              <a:rPr lang="en-US" altLang="zh-C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role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3213100"/>
            <a:ext cx="4305300" cy="279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                <a:tab pos="533400" algn="l"/>
              </a:tabLst>
            </a:pPr>
            <a:r>
              <a:rPr lang="en-US" altLang="zh-CN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following</a:t>
            </a:r>
            <a:r>
              <a:rPr lang="en-US" altLang="zh-CN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functions: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>
                <a:tab pos="5334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Hearing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533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Organization/Comprehension</a:t>
            </a:r>
          </a:p>
          <a:p>
            <a:pPr>
              <a:lnSpc>
                <a:spcPts val="2900"/>
              </a:lnSpc>
              <a:tabLst>
                <a:tab pos="533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language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                <a:tab pos="5334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Retrieval</a:t>
            </a:r>
          </a:p>
          <a:p>
            <a:pPr>
              <a:lnSpc>
                <a:spcPts val="2100"/>
              </a:lnSpc>
              <a:tabLst>
                <a:tab pos="5334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(Memory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Memory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Formation)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13300" y="6527800"/>
            <a:ext cx="4064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Modified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6" u="sng" dirty="0" smtClean="0">
                <a:solidFill>
                  <a:srgbClr val="ff8119"/>
                </a:solidFill>
                <a:latin typeface="Times New Roman" pitchFamily="18" charset="0"/>
                <a:cs typeface="Times New Roman" pitchFamily="18" charset="0"/>
              </a:rPr>
              <a:t>http://www.bioon.com/book/biology/whole/image/1/1-8.tif.jpg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8699500" cy="6705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95300" y="1384300"/>
            <a:ext cx="1016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632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62000" y="1244600"/>
            <a:ext cx="75311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Auditory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Cortex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–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Responsible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for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hearing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413000"/>
            <a:ext cx="8204200" cy="393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                <a:tab pos="9144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Olfactory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Interprets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3300"/>
              </a:lnSpc>
              <a:tabLst>
                <a:tab pos="914400" algn="l"/>
              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smell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once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reaches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olfactory</a:t>
            </a:r>
          </a:p>
          <a:p>
            <a:pPr>
              <a:lnSpc>
                <a:spcPts val="3300"/>
              </a:lnSpc>
              <a:tabLst>
                <a:tab pos="914400" algn="l"/>
              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bulbs.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(Not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visible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superficial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                <a:tab pos="914400" algn="l"/>
              </a:tabLst>
            </a:pP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Wernicke’s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Language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comprehension.</a:t>
            </a:r>
          </a:p>
          <a:p>
            <a:pPr>
              <a:lnSpc>
                <a:spcPts val="3300"/>
              </a:lnSpc>
              <a:tabLst>
                <a:tab pos="914400" algn="l"/>
              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Located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Left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Temporal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Lobe.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                <a:tab pos="914400" algn="l"/>
              </a:tabLst>
            </a:pPr>
            <a:r>
              <a:rPr lang="en-US" altLang="zh-CN" dirty="0" smtClean="0"/>
              <a:t>	</a:t>
            </a:r>
            <a:r>
              <a:rPr lang="en-US" altLang="zh-CN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Wernicke’s</a:t>
            </a:r>
            <a:r>
              <a:rPr lang="en-US" altLang="zh-CN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Aphasia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Language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comprehension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3200"/>
              </a:lnSpc>
              <a:tabLst>
                <a:tab pos="914400" algn="l"/>
              </a:tabLst>
            </a:pPr>
            <a:r>
              <a:rPr lang="en-US" altLang="zh-CN" sz="27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inhibited.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Words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sentences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clearly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understood,</a:t>
            </a:r>
          </a:p>
          <a:p>
            <a:pPr>
              <a:lnSpc>
                <a:spcPts val="3200"/>
              </a:lnSpc>
              <a:tabLst>
                <a:tab pos="914400" algn="l"/>
              </a:tabLst>
            </a:pP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sentence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formation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inhibited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non-sensical.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0" y="317500"/>
            <a:ext cx="4572000" cy="990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1700" y="1511300"/>
            <a:ext cx="7721600" cy="5143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6700"/>
            <a:ext cx="8128000" cy="6591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06400" y="1689100"/>
            <a:ext cx="127000" cy="144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90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190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1908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1910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60400" y="1549400"/>
            <a:ext cx="7658100" cy="200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(1)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contain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centers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for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hearing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taste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,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(2)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contribute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smell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perception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(3)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essential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for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memory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function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(4)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lesion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Wingdings" pitchFamily="18" charset="0"/>
                <a:cs typeface="Wingdings" pitchFamily="18" charset="0"/>
              </a:rPr>
              <a:t>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may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lead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memory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impairment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&amp;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can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be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associated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with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temporal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lobe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Comic Sans MS" pitchFamily="18" charset="0"/>
                <a:cs typeface="Comic Sans MS" pitchFamily="18" charset="0"/>
              </a:rPr>
              <a:t>epilepsy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775700" y="6578600"/>
            <a:ext cx="1397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1079500"/>
            <a:ext cx="21463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b="1" dirty="0" smtClean="0">
                <a:solidFill>
                  <a:srgbClr val="d8be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d8be00"/>
                </a:solidFill>
                <a:latin typeface="Times New Roman" pitchFamily="18" charset="0"/>
                <a:cs typeface="Times New Roman" pitchFamily="18" charset="0"/>
              </a:rPr>
              <a:t>Auditory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cde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590800"/>
            <a:ext cx="20193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b="1" dirty="0" smtClean="0">
                <a:solidFill>
                  <a:srgbClr val="dc5900"/>
                </a:solidFill>
                <a:latin typeface="Times New Roman" pitchFamily="18" charset="0"/>
                <a:cs typeface="Times New Roman" pitchFamily="18" charset="0"/>
              </a:rPr>
              <a:t>Wernike’s</a:t>
            </a:r>
            <a:r>
              <a:rPr lang="en-US" altLang="zh-CN" sz="2400" b="1" dirty="0" smtClean="0">
                <a:solidFill>
                  <a:srgbClr val="dc59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3683000"/>
            <a:ext cx="2425700" cy="101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b="1" dirty="0" smtClean="0">
                <a:solidFill>
                  <a:srgbClr val="958701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958701"/>
                </a:solidFill>
                <a:latin typeface="Times New Roman" pitchFamily="18" charset="0"/>
                <a:cs typeface="Times New Roman" pitchFamily="18" charset="0"/>
              </a:rPr>
              <a:t>Olfactory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958701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958701"/>
                </a:solidFill>
                <a:latin typeface="Times New Roman" pitchFamily="18" charset="0"/>
                <a:cs typeface="Times New Roman" pitchFamily="18" charset="0"/>
              </a:rPr>
              <a:t>(Deep)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1404" b="1" dirty="0" smtClean="0">
                <a:solidFill>
                  <a:srgbClr val="19b1a4"/>
                </a:solidFill>
                <a:latin typeface="Times New Roman" pitchFamily="18" charset="0"/>
                <a:cs typeface="Times New Roman" pitchFamily="18" charset="0"/>
              </a:rPr>
              <a:t>Conducted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19b1a4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19b1a4"/>
                </a:solidFill>
                <a:latin typeface="Times New Roman" pitchFamily="18" charset="0"/>
                <a:cs typeface="Times New Roman" pitchFamily="18" charset="0"/>
              </a:rPr>
              <a:t>Olfactory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19b1a4"/>
                </a:solidFill>
                <a:latin typeface="Times New Roman" pitchFamily="18" charset="0"/>
                <a:cs typeface="Times New Roman" pitchFamily="18" charset="0"/>
              </a:rPr>
              <a:t>Bulb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356600" y="6235700"/>
            <a:ext cx="5842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							</a:tabLst>
            </a:pPr>
            <a:r>
              <a:rPr lang="en-US" altLang="zh-CN" sz="1404" dirty="0" smtClean="0">
                <a:solidFill>
                  <a:srgbClr val="950103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Regions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670300" y="6299200"/>
            <a:ext cx="4064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Modified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6" u="sng" dirty="0" smtClean="0">
                <a:solidFill>
                  <a:srgbClr val="ff8119"/>
                </a:solidFill>
                <a:latin typeface="Times New Roman" pitchFamily="18" charset="0"/>
                <a:cs typeface="Times New Roman" pitchFamily="18" charset="0"/>
              </a:rPr>
              <a:t>http://www.bioon.com/book/biology/whole/image/1/1-8.tif.jpg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91927" y="4060825"/>
            <a:ext cx="736944" cy="727075"/>
          </a:xfrm>
          <a:custGeom>
            <a:avLst/>
            <a:gdLst>
              <a:gd name="connsiteX0" fmla="*/ 736944 w 736944"/>
              <a:gd name="connsiteY0" fmla="*/ 463550 h 727075"/>
              <a:gd name="connsiteX1" fmla="*/ 656426 w 736944"/>
              <a:gd name="connsiteY1" fmla="*/ 374650 h 727075"/>
              <a:gd name="connsiteX2" fmla="*/ 604991 w 736944"/>
              <a:gd name="connsiteY2" fmla="*/ 276225 h 727075"/>
              <a:gd name="connsiteX3" fmla="*/ 572733 w 736944"/>
              <a:gd name="connsiteY3" fmla="*/ 41275 h 727075"/>
              <a:gd name="connsiteX4" fmla="*/ 514821 w 736944"/>
              <a:gd name="connsiteY4" fmla="*/ 0 h 727075"/>
              <a:gd name="connsiteX5" fmla="*/ 398870 w 736944"/>
              <a:gd name="connsiteY5" fmla="*/ 6350 h 727075"/>
              <a:gd name="connsiteX6" fmla="*/ 270092 w 736944"/>
              <a:gd name="connsiteY6" fmla="*/ 34925 h 727075"/>
              <a:gd name="connsiteX7" fmla="*/ 38317 w 736944"/>
              <a:gd name="connsiteY7" fmla="*/ 139700 h 727075"/>
              <a:gd name="connsiteX8" fmla="*/ 105881 w 736944"/>
              <a:gd name="connsiteY8" fmla="*/ 523875 h 727075"/>
              <a:gd name="connsiteX9" fmla="*/ 215355 w 736944"/>
              <a:gd name="connsiteY9" fmla="*/ 657225 h 727075"/>
              <a:gd name="connsiteX10" fmla="*/ 360262 w 736944"/>
              <a:gd name="connsiteY10" fmla="*/ 727075 h 727075"/>
              <a:gd name="connsiteX11" fmla="*/ 514821 w 736944"/>
              <a:gd name="connsiteY11" fmla="*/ 549275 h 727075"/>
              <a:gd name="connsiteX12" fmla="*/ 604991 w 736944"/>
              <a:gd name="connsiteY12" fmla="*/ 520700 h 727075"/>
              <a:gd name="connsiteX13" fmla="*/ 736944 w 736944"/>
              <a:gd name="connsiteY13" fmla="*/ 463550 h 7270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736944" h="727075">
                <a:moveTo>
                  <a:pt x="736944" y="463550"/>
                </a:moveTo>
                <a:cubicBezTo>
                  <a:pt x="749898" y="420623"/>
                  <a:pt x="641948" y="415925"/>
                  <a:pt x="656426" y="374650"/>
                </a:cubicBezTo>
                <a:cubicBezTo>
                  <a:pt x="629121" y="334898"/>
                  <a:pt x="630645" y="314325"/>
                  <a:pt x="604991" y="276225"/>
                </a:cubicBezTo>
                <a:cubicBezTo>
                  <a:pt x="595339" y="239648"/>
                  <a:pt x="588862" y="73025"/>
                  <a:pt x="572733" y="41275"/>
                </a:cubicBezTo>
                <a:cubicBezTo>
                  <a:pt x="553429" y="3175"/>
                  <a:pt x="548603" y="11048"/>
                  <a:pt x="514821" y="0"/>
                </a:cubicBezTo>
                <a:cubicBezTo>
                  <a:pt x="466561" y="3175"/>
                  <a:pt x="445606" y="-3175"/>
                  <a:pt x="398870" y="6350"/>
                </a:cubicBezTo>
                <a:cubicBezTo>
                  <a:pt x="353785" y="14223"/>
                  <a:pt x="329655" y="12700"/>
                  <a:pt x="270092" y="34925"/>
                </a:cubicBezTo>
                <a:cubicBezTo>
                  <a:pt x="210529" y="57150"/>
                  <a:pt x="65622" y="58673"/>
                  <a:pt x="38317" y="139700"/>
                </a:cubicBezTo>
                <a:cubicBezTo>
                  <a:pt x="-50201" y="268223"/>
                  <a:pt x="27014" y="407923"/>
                  <a:pt x="105881" y="523875"/>
                </a:cubicBezTo>
                <a:cubicBezTo>
                  <a:pt x="141314" y="576198"/>
                  <a:pt x="152617" y="636523"/>
                  <a:pt x="215355" y="657225"/>
                </a:cubicBezTo>
                <a:cubicBezTo>
                  <a:pt x="252439" y="693673"/>
                  <a:pt x="308700" y="709548"/>
                  <a:pt x="360262" y="727075"/>
                </a:cubicBezTo>
                <a:cubicBezTo>
                  <a:pt x="421476" y="706373"/>
                  <a:pt x="456782" y="579373"/>
                  <a:pt x="514821" y="549275"/>
                </a:cubicBezTo>
                <a:cubicBezTo>
                  <a:pt x="527648" y="541273"/>
                  <a:pt x="587211" y="539750"/>
                  <a:pt x="604991" y="520700"/>
                </a:cubicBezTo>
                <a:cubicBezTo>
                  <a:pt x="619469" y="503173"/>
                  <a:pt x="727292" y="484123"/>
                  <a:pt x="736944" y="463550"/>
                </a:cubicBezTo>
              </a:path>
            </a:pathLst>
          </a:custGeom>
          <a:solidFill>
            <a:srgbClr val="b8e4e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85577" y="4054475"/>
            <a:ext cx="749644" cy="739775"/>
          </a:xfrm>
          <a:custGeom>
            <a:avLst/>
            <a:gdLst>
              <a:gd name="connsiteX0" fmla="*/ 743294 w 749644"/>
              <a:gd name="connsiteY0" fmla="*/ 469900 h 739775"/>
              <a:gd name="connsiteX1" fmla="*/ 662776 w 749644"/>
              <a:gd name="connsiteY1" fmla="*/ 381000 h 739775"/>
              <a:gd name="connsiteX2" fmla="*/ 611341 w 749644"/>
              <a:gd name="connsiteY2" fmla="*/ 282575 h 739775"/>
              <a:gd name="connsiteX3" fmla="*/ 579083 w 749644"/>
              <a:gd name="connsiteY3" fmla="*/ 47625 h 739775"/>
              <a:gd name="connsiteX4" fmla="*/ 521171 w 749644"/>
              <a:gd name="connsiteY4" fmla="*/ 6350 h 739775"/>
              <a:gd name="connsiteX5" fmla="*/ 405220 w 749644"/>
              <a:gd name="connsiteY5" fmla="*/ 12700 h 739775"/>
              <a:gd name="connsiteX6" fmla="*/ 276442 w 749644"/>
              <a:gd name="connsiteY6" fmla="*/ 41275 h 739775"/>
              <a:gd name="connsiteX7" fmla="*/ 44667 w 749644"/>
              <a:gd name="connsiteY7" fmla="*/ 146050 h 739775"/>
              <a:gd name="connsiteX8" fmla="*/ 112231 w 749644"/>
              <a:gd name="connsiteY8" fmla="*/ 530225 h 739775"/>
              <a:gd name="connsiteX9" fmla="*/ 221705 w 749644"/>
              <a:gd name="connsiteY9" fmla="*/ 663575 h 739775"/>
              <a:gd name="connsiteX10" fmla="*/ 366612 w 749644"/>
              <a:gd name="connsiteY10" fmla="*/ 733425 h 739775"/>
              <a:gd name="connsiteX11" fmla="*/ 521171 w 749644"/>
              <a:gd name="connsiteY11" fmla="*/ 555625 h 739775"/>
              <a:gd name="connsiteX12" fmla="*/ 611341 w 749644"/>
              <a:gd name="connsiteY12" fmla="*/ 527050 h 739775"/>
              <a:gd name="connsiteX13" fmla="*/ 743294 w 749644"/>
              <a:gd name="connsiteY13" fmla="*/ 469900 h 739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749644" h="739775">
                <a:moveTo>
                  <a:pt x="743294" y="469900"/>
                </a:moveTo>
                <a:cubicBezTo>
                  <a:pt x="756248" y="426973"/>
                  <a:pt x="648298" y="422275"/>
                  <a:pt x="662776" y="381000"/>
                </a:cubicBezTo>
                <a:cubicBezTo>
                  <a:pt x="635471" y="341248"/>
                  <a:pt x="636995" y="320675"/>
                  <a:pt x="611341" y="282575"/>
                </a:cubicBezTo>
                <a:cubicBezTo>
                  <a:pt x="601689" y="245998"/>
                  <a:pt x="595212" y="79375"/>
                  <a:pt x="579083" y="47625"/>
                </a:cubicBezTo>
                <a:cubicBezTo>
                  <a:pt x="559779" y="9525"/>
                  <a:pt x="554953" y="17398"/>
                  <a:pt x="521171" y="6350"/>
                </a:cubicBezTo>
                <a:cubicBezTo>
                  <a:pt x="472911" y="9525"/>
                  <a:pt x="451956" y="3175"/>
                  <a:pt x="405220" y="12700"/>
                </a:cubicBezTo>
                <a:cubicBezTo>
                  <a:pt x="360135" y="20573"/>
                  <a:pt x="336005" y="19050"/>
                  <a:pt x="276442" y="41275"/>
                </a:cubicBezTo>
                <a:cubicBezTo>
                  <a:pt x="216879" y="63500"/>
                  <a:pt x="71972" y="65023"/>
                  <a:pt x="44667" y="146050"/>
                </a:cubicBezTo>
                <a:cubicBezTo>
                  <a:pt x="-43851" y="274573"/>
                  <a:pt x="33364" y="414273"/>
                  <a:pt x="112231" y="530225"/>
                </a:cubicBezTo>
                <a:cubicBezTo>
                  <a:pt x="147664" y="582548"/>
                  <a:pt x="158967" y="642873"/>
                  <a:pt x="221705" y="663575"/>
                </a:cubicBezTo>
                <a:cubicBezTo>
                  <a:pt x="258789" y="700023"/>
                  <a:pt x="315050" y="715898"/>
                  <a:pt x="366612" y="733425"/>
                </a:cubicBezTo>
                <a:cubicBezTo>
                  <a:pt x="427826" y="712723"/>
                  <a:pt x="463132" y="585723"/>
                  <a:pt x="521171" y="555625"/>
                </a:cubicBezTo>
                <a:cubicBezTo>
                  <a:pt x="533998" y="547623"/>
                  <a:pt x="593561" y="546100"/>
                  <a:pt x="611341" y="527050"/>
                </a:cubicBezTo>
                <a:cubicBezTo>
                  <a:pt x="625819" y="509523"/>
                  <a:pt x="733642" y="490473"/>
                  <a:pt x="743294" y="46990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18000" y="4283529"/>
            <a:ext cx="1162050" cy="422698"/>
          </a:xfrm>
          <a:custGeom>
            <a:avLst/>
            <a:gdLst>
              <a:gd name="connsiteX0" fmla="*/ 0 w 1162050"/>
              <a:gd name="connsiteY0" fmla="*/ 142421 h 422698"/>
              <a:gd name="connsiteX1" fmla="*/ 52323 w 1162050"/>
              <a:gd name="connsiteY1" fmla="*/ 245672 h 422698"/>
              <a:gd name="connsiteX2" fmla="*/ 260350 w 1162050"/>
              <a:gd name="connsiteY2" fmla="*/ 393246 h 422698"/>
              <a:gd name="connsiteX3" fmla="*/ 409575 w 1162050"/>
              <a:gd name="connsiteY3" fmla="*/ 409121 h 422698"/>
              <a:gd name="connsiteX4" fmla="*/ 571500 w 1162050"/>
              <a:gd name="connsiteY4" fmla="*/ 390071 h 422698"/>
              <a:gd name="connsiteX5" fmla="*/ 720725 w 1162050"/>
              <a:gd name="connsiteY5" fmla="*/ 405946 h 422698"/>
              <a:gd name="connsiteX6" fmla="*/ 962025 w 1162050"/>
              <a:gd name="connsiteY6" fmla="*/ 421821 h 422698"/>
              <a:gd name="connsiteX7" fmla="*/ 1031875 w 1162050"/>
              <a:gd name="connsiteY7" fmla="*/ 367846 h 422698"/>
              <a:gd name="connsiteX8" fmla="*/ 1076325 w 1162050"/>
              <a:gd name="connsiteY8" fmla="*/ 313871 h 422698"/>
              <a:gd name="connsiteX9" fmla="*/ 1111250 w 1162050"/>
              <a:gd name="connsiteY9" fmla="*/ 253546 h 422698"/>
              <a:gd name="connsiteX10" fmla="*/ 1139825 w 1162050"/>
              <a:gd name="connsiteY10" fmla="*/ 177346 h 422698"/>
              <a:gd name="connsiteX11" fmla="*/ 1162050 w 1162050"/>
              <a:gd name="connsiteY11" fmla="*/ 96320 h 422698"/>
              <a:gd name="connsiteX12" fmla="*/ 1111250 w 1162050"/>
              <a:gd name="connsiteY12" fmla="*/ 21771 h 422698"/>
              <a:gd name="connsiteX13" fmla="*/ 844550 w 1162050"/>
              <a:gd name="connsiteY13" fmla="*/ 18596 h 422698"/>
              <a:gd name="connsiteX14" fmla="*/ 644525 w 1162050"/>
              <a:gd name="connsiteY14" fmla="*/ 1070 h 422698"/>
              <a:gd name="connsiteX15" fmla="*/ 623951 w 1162050"/>
              <a:gd name="connsiteY15" fmla="*/ 61395 h 422698"/>
              <a:gd name="connsiteX16" fmla="*/ 566801 w 1162050"/>
              <a:gd name="connsiteY16" fmla="*/ 150295 h 422698"/>
              <a:gd name="connsiteX17" fmla="*/ 525526 w 1162050"/>
              <a:gd name="connsiteY17" fmla="*/ 194745 h 422698"/>
              <a:gd name="connsiteX18" fmla="*/ 452373 w 1162050"/>
              <a:gd name="connsiteY18" fmla="*/ 232972 h 422698"/>
              <a:gd name="connsiteX19" fmla="*/ 339725 w 1162050"/>
              <a:gd name="connsiteY19" fmla="*/ 248847 h 422698"/>
              <a:gd name="connsiteX20" fmla="*/ 171450 w 1162050"/>
              <a:gd name="connsiteY20" fmla="*/ 186871 h 422698"/>
              <a:gd name="connsiteX21" fmla="*/ 155575 w 1162050"/>
              <a:gd name="connsiteY21" fmla="*/ 174171 h 422698"/>
              <a:gd name="connsiteX22" fmla="*/ 161925 w 1162050"/>
              <a:gd name="connsiteY22" fmla="*/ 180521 h 422698"/>
              <a:gd name="connsiteX23" fmla="*/ 161925 w 1162050"/>
              <a:gd name="connsiteY23" fmla="*/ 167821 h 422698"/>
              <a:gd name="connsiteX24" fmla="*/ 149225 w 1162050"/>
              <a:gd name="connsiteY24" fmla="*/ 107496 h 422698"/>
              <a:gd name="connsiteX25" fmla="*/ 52323 w 1162050"/>
              <a:gd name="connsiteY25" fmla="*/ 131245 h 422698"/>
              <a:gd name="connsiteX26" fmla="*/ 0 w 1162050"/>
              <a:gd name="connsiteY26" fmla="*/ 142421 h 4226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1162050" h="422698">
                <a:moveTo>
                  <a:pt x="0" y="142421"/>
                </a:moveTo>
                <a:cubicBezTo>
                  <a:pt x="49148" y="172520"/>
                  <a:pt x="3175" y="213795"/>
                  <a:pt x="52323" y="245672"/>
                </a:cubicBezTo>
                <a:cubicBezTo>
                  <a:pt x="111125" y="325047"/>
                  <a:pt x="153923" y="367846"/>
                  <a:pt x="260350" y="393246"/>
                </a:cubicBezTo>
                <a:cubicBezTo>
                  <a:pt x="333375" y="402771"/>
                  <a:pt x="357123" y="409121"/>
                  <a:pt x="409575" y="409121"/>
                </a:cubicBezTo>
                <a:cubicBezTo>
                  <a:pt x="461898" y="409121"/>
                  <a:pt x="519176" y="390071"/>
                  <a:pt x="571500" y="390071"/>
                </a:cubicBezTo>
                <a:cubicBezTo>
                  <a:pt x="623951" y="390071"/>
                  <a:pt x="655701" y="401247"/>
                  <a:pt x="720725" y="405946"/>
                </a:cubicBezTo>
                <a:cubicBezTo>
                  <a:pt x="785876" y="410772"/>
                  <a:pt x="909701" y="428171"/>
                  <a:pt x="962025" y="421821"/>
                </a:cubicBezTo>
                <a:cubicBezTo>
                  <a:pt x="976376" y="420297"/>
                  <a:pt x="1022350" y="375847"/>
                  <a:pt x="1031875" y="367846"/>
                </a:cubicBezTo>
                <a:cubicBezTo>
                  <a:pt x="1047750" y="353622"/>
                  <a:pt x="1065276" y="332921"/>
                  <a:pt x="1076325" y="313871"/>
                </a:cubicBezTo>
                <a:cubicBezTo>
                  <a:pt x="1089025" y="294821"/>
                  <a:pt x="1100201" y="275771"/>
                  <a:pt x="1111250" y="253546"/>
                </a:cubicBezTo>
                <a:cubicBezTo>
                  <a:pt x="1130300" y="224971"/>
                  <a:pt x="1120775" y="205921"/>
                  <a:pt x="1139825" y="177346"/>
                </a:cubicBezTo>
                <a:cubicBezTo>
                  <a:pt x="1154176" y="153470"/>
                  <a:pt x="1162050" y="96320"/>
                  <a:pt x="1162050" y="96320"/>
                </a:cubicBezTo>
                <a:cubicBezTo>
                  <a:pt x="1155700" y="63046"/>
                  <a:pt x="1163701" y="34471"/>
                  <a:pt x="1111250" y="21771"/>
                </a:cubicBezTo>
                <a:cubicBezTo>
                  <a:pt x="1058926" y="9071"/>
                  <a:pt x="922401" y="21771"/>
                  <a:pt x="844550" y="18596"/>
                </a:cubicBezTo>
                <a:cubicBezTo>
                  <a:pt x="841375" y="18596"/>
                  <a:pt x="649351" y="-5279"/>
                  <a:pt x="644525" y="1070"/>
                </a:cubicBezTo>
                <a:cubicBezTo>
                  <a:pt x="633476" y="9071"/>
                  <a:pt x="630301" y="48695"/>
                  <a:pt x="623951" y="61395"/>
                </a:cubicBezTo>
                <a:cubicBezTo>
                  <a:pt x="606425" y="86795"/>
                  <a:pt x="577850" y="120196"/>
                  <a:pt x="566801" y="150295"/>
                </a:cubicBezTo>
                <a:cubicBezTo>
                  <a:pt x="561975" y="162995"/>
                  <a:pt x="535051" y="186871"/>
                  <a:pt x="525526" y="194745"/>
                </a:cubicBezTo>
                <a:cubicBezTo>
                  <a:pt x="499998" y="209096"/>
                  <a:pt x="476250" y="216970"/>
                  <a:pt x="452373" y="232972"/>
                </a:cubicBezTo>
                <a:cubicBezTo>
                  <a:pt x="395223" y="264722"/>
                  <a:pt x="396875" y="229797"/>
                  <a:pt x="339725" y="248847"/>
                </a:cubicBezTo>
                <a:cubicBezTo>
                  <a:pt x="249173" y="237671"/>
                  <a:pt x="239648" y="228146"/>
                  <a:pt x="171450" y="186871"/>
                </a:cubicBezTo>
                <a:cubicBezTo>
                  <a:pt x="141223" y="175695"/>
                  <a:pt x="157098" y="175695"/>
                  <a:pt x="155575" y="174171"/>
                </a:cubicBezTo>
                <a:cubicBezTo>
                  <a:pt x="153923" y="172520"/>
                  <a:pt x="160273" y="182045"/>
                  <a:pt x="161925" y="180521"/>
                </a:cubicBezTo>
                <a:cubicBezTo>
                  <a:pt x="163448" y="178870"/>
                  <a:pt x="163448" y="180521"/>
                  <a:pt x="161925" y="167821"/>
                </a:cubicBezTo>
                <a:cubicBezTo>
                  <a:pt x="160273" y="155121"/>
                  <a:pt x="168275" y="113846"/>
                  <a:pt x="149225" y="107496"/>
                </a:cubicBezTo>
                <a:cubicBezTo>
                  <a:pt x="130175" y="101146"/>
                  <a:pt x="77723" y="124895"/>
                  <a:pt x="52323" y="131245"/>
                </a:cubicBezTo>
                <a:cubicBezTo>
                  <a:pt x="26923" y="137595"/>
                  <a:pt x="19050" y="139246"/>
                  <a:pt x="0" y="142421"/>
                </a:cubicBezTo>
              </a:path>
            </a:pathLst>
          </a:custGeom>
          <a:solidFill>
            <a:srgbClr val="fbbc8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11650" y="4277179"/>
            <a:ext cx="1174750" cy="435398"/>
          </a:xfrm>
          <a:custGeom>
            <a:avLst/>
            <a:gdLst>
              <a:gd name="connsiteX0" fmla="*/ 6350 w 1174750"/>
              <a:gd name="connsiteY0" fmla="*/ 148771 h 435398"/>
              <a:gd name="connsiteX1" fmla="*/ 58673 w 1174750"/>
              <a:gd name="connsiteY1" fmla="*/ 252022 h 435398"/>
              <a:gd name="connsiteX2" fmla="*/ 266700 w 1174750"/>
              <a:gd name="connsiteY2" fmla="*/ 399596 h 435398"/>
              <a:gd name="connsiteX3" fmla="*/ 415925 w 1174750"/>
              <a:gd name="connsiteY3" fmla="*/ 415471 h 435398"/>
              <a:gd name="connsiteX4" fmla="*/ 577850 w 1174750"/>
              <a:gd name="connsiteY4" fmla="*/ 396421 h 435398"/>
              <a:gd name="connsiteX5" fmla="*/ 727075 w 1174750"/>
              <a:gd name="connsiteY5" fmla="*/ 412296 h 435398"/>
              <a:gd name="connsiteX6" fmla="*/ 968375 w 1174750"/>
              <a:gd name="connsiteY6" fmla="*/ 428171 h 435398"/>
              <a:gd name="connsiteX7" fmla="*/ 1038225 w 1174750"/>
              <a:gd name="connsiteY7" fmla="*/ 374196 h 435398"/>
              <a:gd name="connsiteX8" fmla="*/ 1082675 w 1174750"/>
              <a:gd name="connsiteY8" fmla="*/ 320221 h 435398"/>
              <a:gd name="connsiteX9" fmla="*/ 1117600 w 1174750"/>
              <a:gd name="connsiteY9" fmla="*/ 259896 h 435398"/>
              <a:gd name="connsiteX10" fmla="*/ 1146175 w 1174750"/>
              <a:gd name="connsiteY10" fmla="*/ 183696 h 435398"/>
              <a:gd name="connsiteX11" fmla="*/ 1168400 w 1174750"/>
              <a:gd name="connsiteY11" fmla="*/ 102670 h 435398"/>
              <a:gd name="connsiteX12" fmla="*/ 1117600 w 1174750"/>
              <a:gd name="connsiteY12" fmla="*/ 28121 h 435398"/>
              <a:gd name="connsiteX13" fmla="*/ 850900 w 1174750"/>
              <a:gd name="connsiteY13" fmla="*/ 24946 h 435398"/>
              <a:gd name="connsiteX14" fmla="*/ 650875 w 1174750"/>
              <a:gd name="connsiteY14" fmla="*/ 7420 h 435398"/>
              <a:gd name="connsiteX15" fmla="*/ 630301 w 1174750"/>
              <a:gd name="connsiteY15" fmla="*/ 67745 h 435398"/>
              <a:gd name="connsiteX16" fmla="*/ 573151 w 1174750"/>
              <a:gd name="connsiteY16" fmla="*/ 156645 h 435398"/>
              <a:gd name="connsiteX17" fmla="*/ 531876 w 1174750"/>
              <a:gd name="connsiteY17" fmla="*/ 201095 h 435398"/>
              <a:gd name="connsiteX18" fmla="*/ 458723 w 1174750"/>
              <a:gd name="connsiteY18" fmla="*/ 239322 h 435398"/>
              <a:gd name="connsiteX19" fmla="*/ 346075 w 1174750"/>
              <a:gd name="connsiteY19" fmla="*/ 255197 h 435398"/>
              <a:gd name="connsiteX20" fmla="*/ 177800 w 1174750"/>
              <a:gd name="connsiteY20" fmla="*/ 193221 h 435398"/>
              <a:gd name="connsiteX21" fmla="*/ 161925 w 1174750"/>
              <a:gd name="connsiteY21" fmla="*/ 180521 h 435398"/>
              <a:gd name="connsiteX22" fmla="*/ 168275 w 1174750"/>
              <a:gd name="connsiteY22" fmla="*/ 186871 h 435398"/>
              <a:gd name="connsiteX23" fmla="*/ 168275 w 1174750"/>
              <a:gd name="connsiteY23" fmla="*/ 174171 h 435398"/>
              <a:gd name="connsiteX24" fmla="*/ 155575 w 1174750"/>
              <a:gd name="connsiteY24" fmla="*/ 113846 h 435398"/>
              <a:gd name="connsiteX25" fmla="*/ 58673 w 1174750"/>
              <a:gd name="connsiteY25" fmla="*/ 137595 h 435398"/>
              <a:gd name="connsiteX26" fmla="*/ 6350 w 1174750"/>
              <a:gd name="connsiteY26" fmla="*/ 148771 h 4353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1174750" h="435398">
                <a:moveTo>
                  <a:pt x="6350" y="148771"/>
                </a:moveTo>
                <a:cubicBezTo>
                  <a:pt x="55498" y="178870"/>
                  <a:pt x="9525" y="220145"/>
                  <a:pt x="58673" y="252022"/>
                </a:cubicBezTo>
                <a:cubicBezTo>
                  <a:pt x="117475" y="331397"/>
                  <a:pt x="160273" y="374196"/>
                  <a:pt x="266700" y="399596"/>
                </a:cubicBezTo>
                <a:cubicBezTo>
                  <a:pt x="339725" y="409121"/>
                  <a:pt x="363473" y="415471"/>
                  <a:pt x="415925" y="415471"/>
                </a:cubicBezTo>
                <a:cubicBezTo>
                  <a:pt x="468248" y="415471"/>
                  <a:pt x="525526" y="396421"/>
                  <a:pt x="577850" y="396421"/>
                </a:cubicBezTo>
                <a:cubicBezTo>
                  <a:pt x="630301" y="396421"/>
                  <a:pt x="662051" y="407597"/>
                  <a:pt x="727075" y="412296"/>
                </a:cubicBezTo>
                <a:cubicBezTo>
                  <a:pt x="792226" y="417122"/>
                  <a:pt x="916051" y="434521"/>
                  <a:pt x="968375" y="428171"/>
                </a:cubicBezTo>
                <a:cubicBezTo>
                  <a:pt x="982726" y="426647"/>
                  <a:pt x="1028700" y="382197"/>
                  <a:pt x="1038225" y="374196"/>
                </a:cubicBezTo>
                <a:cubicBezTo>
                  <a:pt x="1054100" y="359972"/>
                  <a:pt x="1071626" y="339271"/>
                  <a:pt x="1082675" y="320221"/>
                </a:cubicBezTo>
                <a:cubicBezTo>
                  <a:pt x="1095375" y="301171"/>
                  <a:pt x="1106551" y="282121"/>
                  <a:pt x="1117600" y="259896"/>
                </a:cubicBezTo>
                <a:cubicBezTo>
                  <a:pt x="1136650" y="231321"/>
                  <a:pt x="1127125" y="212271"/>
                  <a:pt x="1146175" y="183696"/>
                </a:cubicBezTo>
                <a:cubicBezTo>
                  <a:pt x="1160526" y="159820"/>
                  <a:pt x="1168400" y="102670"/>
                  <a:pt x="1168400" y="102670"/>
                </a:cubicBezTo>
                <a:cubicBezTo>
                  <a:pt x="1162050" y="69396"/>
                  <a:pt x="1170051" y="40821"/>
                  <a:pt x="1117600" y="28121"/>
                </a:cubicBezTo>
                <a:cubicBezTo>
                  <a:pt x="1065276" y="15421"/>
                  <a:pt x="928751" y="28121"/>
                  <a:pt x="850900" y="24946"/>
                </a:cubicBezTo>
                <a:cubicBezTo>
                  <a:pt x="847725" y="24946"/>
                  <a:pt x="655701" y="1070"/>
                  <a:pt x="650875" y="7420"/>
                </a:cubicBezTo>
                <a:cubicBezTo>
                  <a:pt x="639826" y="15421"/>
                  <a:pt x="636651" y="55045"/>
                  <a:pt x="630301" y="67745"/>
                </a:cubicBezTo>
                <a:cubicBezTo>
                  <a:pt x="612775" y="93145"/>
                  <a:pt x="584200" y="126546"/>
                  <a:pt x="573151" y="156645"/>
                </a:cubicBezTo>
                <a:cubicBezTo>
                  <a:pt x="568325" y="169345"/>
                  <a:pt x="541401" y="193221"/>
                  <a:pt x="531876" y="201095"/>
                </a:cubicBezTo>
                <a:cubicBezTo>
                  <a:pt x="506348" y="215446"/>
                  <a:pt x="482600" y="223320"/>
                  <a:pt x="458723" y="239322"/>
                </a:cubicBezTo>
                <a:cubicBezTo>
                  <a:pt x="401573" y="271072"/>
                  <a:pt x="403225" y="236147"/>
                  <a:pt x="346075" y="255197"/>
                </a:cubicBezTo>
                <a:cubicBezTo>
                  <a:pt x="255523" y="244021"/>
                  <a:pt x="245998" y="234496"/>
                  <a:pt x="177800" y="193221"/>
                </a:cubicBezTo>
                <a:cubicBezTo>
                  <a:pt x="147573" y="182045"/>
                  <a:pt x="163448" y="182045"/>
                  <a:pt x="161925" y="180521"/>
                </a:cubicBezTo>
                <a:cubicBezTo>
                  <a:pt x="160273" y="178870"/>
                  <a:pt x="166623" y="188395"/>
                  <a:pt x="168275" y="186871"/>
                </a:cubicBezTo>
                <a:cubicBezTo>
                  <a:pt x="169798" y="185220"/>
                  <a:pt x="169798" y="186871"/>
                  <a:pt x="168275" y="174171"/>
                </a:cubicBezTo>
                <a:cubicBezTo>
                  <a:pt x="166623" y="161471"/>
                  <a:pt x="174625" y="120196"/>
                  <a:pt x="155575" y="113846"/>
                </a:cubicBezTo>
                <a:cubicBezTo>
                  <a:pt x="136525" y="107496"/>
                  <a:pt x="84073" y="131245"/>
                  <a:pt x="58673" y="137595"/>
                </a:cubicBezTo>
                <a:cubicBezTo>
                  <a:pt x="33273" y="143945"/>
                  <a:pt x="25400" y="145596"/>
                  <a:pt x="6350" y="148771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638550" y="3715131"/>
            <a:ext cx="1915922" cy="671067"/>
          </a:xfrm>
          <a:custGeom>
            <a:avLst/>
            <a:gdLst>
              <a:gd name="connsiteX0" fmla="*/ 1805940 w 1915922"/>
              <a:gd name="connsiteY0" fmla="*/ 652017 h 671067"/>
              <a:gd name="connsiteX1" fmla="*/ 1851406 w 1915922"/>
              <a:gd name="connsiteY1" fmla="*/ 598042 h 671067"/>
              <a:gd name="connsiteX2" fmla="*/ 1875916 w 1915922"/>
              <a:gd name="connsiteY2" fmla="*/ 559942 h 671067"/>
              <a:gd name="connsiteX3" fmla="*/ 1886458 w 1915922"/>
              <a:gd name="connsiteY3" fmla="*/ 518667 h 671067"/>
              <a:gd name="connsiteX4" fmla="*/ 1896871 w 1915922"/>
              <a:gd name="connsiteY4" fmla="*/ 458342 h 671067"/>
              <a:gd name="connsiteX5" fmla="*/ 1875916 w 1915922"/>
              <a:gd name="connsiteY5" fmla="*/ 296417 h 671067"/>
              <a:gd name="connsiteX6" fmla="*/ 1840991 w 1915922"/>
              <a:gd name="connsiteY6" fmla="*/ 217042 h 671067"/>
              <a:gd name="connsiteX7" fmla="*/ 1784984 w 1915922"/>
              <a:gd name="connsiteY7" fmla="*/ 153542 h 671067"/>
              <a:gd name="connsiteX8" fmla="*/ 1676653 w 1915922"/>
              <a:gd name="connsiteY8" fmla="*/ 96392 h 671067"/>
              <a:gd name="connsiteX9" fmla="*/ 1617090 w 1915922"/>
              <a:gd name="connsiteY9" fmla="*/ 80517 h 671067"/>
              <a:gd name="connsiteX10" fmla="*/ 1466722 w 1915922"/>
              <a:gd name="connsiteY10" fmla="*/ 51942 h 671067"/>
              <a:gd name="connsiteX11" fmla="*/ 1221994 w 1915922"/>
              <a:gd name="connsiteY11" fmla="*/ 29717 h 671067"/>
              <a:gd name="connsiteX12" fmla="*/ 1092581 w 1915922"/>
              <a:gd name="connsiteY12" fmla="*/ 20192 h 671067"/>
              <a:gd name="connsiteX13" fmla="*/ 1075182 w 1915922"/>
              <a:gd name="connsiteY13" fmla="*/ 20192 h 671067"/>
              <a:gd name="connsiteX14" fmla="*/ 921258 w 1915922"/>
              <a:gd name="connsiteY14" fmla="*/ 29717 h 671067"/>
              <a:gd name="connsiteX15" fmla="*/ 767334 w 1915922"/>
              <a:gd name="connsiteY15" fmla="*/ 48767 h 671067"/>
              <a:gd name="connsiteX16" fmla="*/ 631063 w 1915922"/>
              <a:gd name="connsiteY16" fmla="*/ 67817 h 671067"/>
              <a:gd name="connsiteX17" fmla="*/ 508634 w 1915922"/>
              <a:gd name="connsiteY17" fmla="*/ 102742 h 671067"/>
              <a:gd name="connsiteX18" fmla="*/ 382778 w 1915922"/>
              <a:gd name="connsiteY18" fmla="*/ 147192 h 671067"/>
              <a:gd name="connsiteX19" fmla="*/ 267334 w 1915922"/>
              <a:gd name="connsiteY19" fmla="*/ 197992 h 671067"/>
              <a:gd name="connsiteX20" fmla="*/ 137921 w 1915922"/>
              <a:gd name="connsiteY20" fmla="*/ 267842 h 671067"/>
              <a:gd name="connsiteX21" fmla="*/ 19050 w 1915922"/>
              <a:gd name="connsiteY21" fmla="*/ 391667 h 6710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</a:cxnLst>
            <a:rect l="l" t="t" r="r" b="b"/>
            <a:pathLst>
              <a:path w="1915922" h="671067">
                <a:moveTo>
                  <a:pt x="1805940" y="652017"/>
                </a:moveTo>
                <a:cubicBezTo>
                  <a:pt x="1812925" y="642492"/>
                  <a:pt x="1839214" y="613917"/>
                  <a:pt x="1851406" y="598042"/>
                </a:cubicBezTo>
                <a:cubicBezTo>
                  <a:pt x="1863725" y="582167"/>
                  <a:pt x="1870709" y="572642"/>
                  <a:pt x="1875916" y="559942"/>
                </a:cubicBezTo>
                <a:cubicBezTo>
                  <a:pt x="1884679" y="545719"/>
                  <a:pt x="1882902" y="536194"/>
                  <a:pt x="1886458" y="518667"/>
                </a:cubicBezTo>
                <a:cubicBezTo>
                  <a:pt x="1889887" y="501269"/>
                  <a:pt x="1898650" y="494919"/>
                  <a:pt x="1896871" y="458342"/>
                </a:cubicBezTo>
                <a:cubicBezTo>
                  <a:pt x="1898650" y="421894"/>
                  <a:pt x="1882902" y="337692"/>
                  <a:pt x="1875916" y="296417"/>
                </a:cubicBezTo>
                <a:cubicBezTo>
                  <a:pt x="1867153" y="256794"/>
                  <a:pt x="1856740" y="240919"/>
                  <a:pt x="1840991" y="217042"/>
                </a:cubicBezTo>
                <a:cubicBezTo>
                  <a:pt x="1816481" y="167894"/>
                  <a:pt x="1812925" y="174244"/>
                  <a:pt x="1784984" y="153542"/>
                </a:cubicBezTo>
                <a:cubicBezTo>
                  <a:pt x="1757045" y="132969"/>
                  <a:pt x="1704594" y="109092"/>
                  <a:pt x="1676653" y="96392"/>
                </a:cubicBezTo>
                <a:cubicBezTo>
                  <a:pt x="1662557" y="86867"/>
                  <a:pt x="1632839" y="83692"/>
                  <a:pt x="1617090" y="80517"/>
                </a:cubicBezTo>
                <a:cubicBezTo>
                  <a:pt x="1566418" y="69469"/>
                  <a:pt x="1517522" y="55117"/>
                  <a:pt x="1466722" y="51942"/>
                </a:cubicBezTo>
                <a:cubicBezTo>
                  <a:pt x="1400302" y="45592"/>
                  <a:pt x="1284985" y="34544"/>
                  <a:pt x="1221994" y="29717"/>
                </a:cubicBezTo>
                <a:cubicBezTo>
                  <a:pt x="1159002" y="25019"/>
                  <a:pt x="1117091" y="21844"/>
                  <a:pt x="1092581" y="20192"/>
                </a:cubicBezTo>
                <a:cubicBezTo>
                  <a:pt x="1068070" y="18669"/>
                  <a:pt x="1103121" y="18669"/>
                  <a:pt x="1075182" y="20192"/>
                </a:cubicBezTo>
                <a:cubicBezTo>
                  <a:pt x="1047115" y="21844"/>
                  <a:pt x="971931" y="25019"/>
                  <a:pt x="921258" y="29717"/>
                </a:cubicBezTo>
                <a:cubicBezTo>
                  <a:pt x="870584" y="34544"/>
                  <a:pt x="816356" y="42417"/>
                  <a:pt x="767334" y="48767"/>
                </a:cubicBezTo>
                <a:cubicBezTo>
                  <a:pt x="714883" y="50419"/>
                  <a:pt x="676528" y="53594"/>
                  <a:pt x="631063" y="67817"/>
                </a:cubicBezTo>
                <a:cubicBezTo>
                  <a:pt x="602996" y="75819"/>
                  <a:pt x="508634" y="102742"/>
                  <a:pt x="508634" y="102742"/>
                </a:cubicBezTo>
                <a:cubicBezTo>
                  <a:pt x="470153" y="136144"/>
                  <a:pt x="429895" y="126619"/>
                  <a:pt x="382778" y="147192"/>
                </a:cubicBezTo>
                <a:cubicBezTo>
                  <a:pt x="354710" y="156717"/>
                  <a:pt x="291846" y="182117"/>
                  <a:pt x="267334" y="197992"/>
                </a:cubicBezTo>
                <a:cubicBezTo>
                  <a:pt x="207898" y="232917"/>
                  <a:pt x="207898" y="234569"/>
                  <a:pt x="137921" y="267842"/>
                </a:cubicBezTo>
                <a:cubicBezTo>
                  <a:pt x="104775" y="310769"/>
                  <a:pt x="43560" y="367919"/>
                  <a:pt x="19050" y="391667"/>
                </a:cubicBezTo>
              </a:path>
            </a:pathLst>
          </a:custGeom>
          <a:ln w="38100">
            <a:solidFill>
              <a:srgbClr val="fcee0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656076" y="3841416"/>
            <a:ext cx="1729956" cy="525732"/>
          </a:xfrm>
          <a:custGeom>
            <a:avLst/>
            <a:gdLst>
              <a:gd name="connsiteX0" fmla="*/ 1659889 w 1729956"/>
              <a:gd name="connsiteY0" fmla="*/ 506682 h 525732"/>
              <a:gd name="connsiteX1" fmla="*/ 1691385 w 1729956"/>
              <a:gd name="connsiteY1" fmla="*/ 436832 h 525732"/>
              <a:gd name="connsiteX2" fmla="*/ 1694814 w 1729956"/>
              <a:gd name="connsiteY2" fmla="*/ 398732 h 525732"/>
              <a:gd name="connsiteX3" fmla="*/ 1708912 w 1729956"/>
              <a:gd name="connsiteY3" fmla="*/ 274907 h 525732"/>
              <a:gd name="connsiteX4" fmla="*/ 1642364 w 1729956"/>
              <a:gd name="connsiteY4" fmla="*/ 160607 h 525732"/>
              <a:gd name="connsiteX5" fmla="*/ 1617852 w 1729956"/>
              <a:gd name="connsiteY5" fmla="*/ 128857 h 525732"/>
              <a:gd name="connsiteX6" fmla="*/ 1411477 w 1729956"/>
              <a:gd name="connsiteY6" fmla="*/ 43259 h 525732"/>
              <a:gd name="connsiteX7" fmla="*/ 1103629 w 1729956"/>
              <a:gd name="connsiteY7" fmla="*/ 21034 h 525732"/>
              <a:gd name="connsiteX8" fmla="*/ 904113 w 1729956"/>
              <a:gd name="connsiteY8" fmla="*/ 24209 h 525732"/>
              <a:gd name="connsiteX9" fmla="*/ 662813 w 1729956"/>
              <a:gd name="connsiteY9" fmla="*/ 62309 h 525732"/>
              <a:gd name="connsiteX10" fmla="*/ 610234 w 1729956"/>
              <a:gd name="connsiteY10" fmla="*/ 68659 h 525732"/>
              <a:gd name="connsiteX11" fmla="*/ 571753 w 1729956"/>
              <a:gd name="connsiteY11" fmla="*/ 81359 h 525732"/>
              <a:gd name="connsiteX12" fmla="*/ 512317 w 1729956"/>
              <a:gd name="connsiteY12" fmla="*/ 90884 h 525732"/>
              <a:gd name="connsiteX13" fmla="*/ 414401 w 1729956"/>
              <a:gd name="connsiteY13" fmla="*/ 125682 h 525732"/>
              <a:gd name="connsiteX14" fmla="*/ 323341 w 1729956"/>
              <a:gd name="connsiteY14" fmla="*/ 160607 h 525732"/>
              <a:gd name="connsiteX15" fmla="*/ 260350 w 1729956"/>
              <a:gd name="connsiteY15" fmla="*/ 195532 h 525732"/>
              <a:gd name="connsiteX16" fmla="*/ 193928 w 1729956"/>
              <a:gd name="connsiteY16" fmla="*/ 227282 h 525732"/>
              <a:gd name="connsiteX17" fmla="*/ 99440 w 1729956"/>
              <a:gd name="connsiteY17" fmla="*/ 300307 h 525732"/>
              <a:gd name="connsiteX18" fmla="*/ 19050 w 1729956"/>
              <a:gd name="connsiteY18" fmla="*/ 392382 h 5257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729956" h="525732">
                <a:moveTo>
                  <a:pt x="1659889" y="506682"/>
                </a:moveTo>
                <a:cubicBezTo>
                  <a:pt x="1705356" y="492458"/>
                  <a:pt x="1691385" y="436832"/>
                  <a:pt x="1691385" y="436832"/>
                </a:cubicBezTo>
                <a:cubicBezTo>
                  <a:pt x="1714119" y="417782"/>
                  <a:pt x="1691385" y="425783"/>
                  <a:pt x="1694814" y="398732"/>
                </a:cubicBezTo>
                <a:cubicBezTo>
                  <a:pt x="1698370" y="371808"/>
                  <a:pt x="1717675" y="314658"/>
                  <a:pt x="1708912" y="274907"/>
                </a:cubicBezTo>
                <a:cubicBezTo>
                  <a:pt x="1700149" y="235283"/>
                  <a:pt x="1658112" y="184483"/>
                  <a:pt x="1642364" y="160607"/>
                </a:cubicBezTo>
                <a:cubicBezTo>
                  <a:pt x="1631950" y="147907"/>
                  <a:pt x="1631950" y="136858"/>
                  <a:pt x="1617852" y="128857"/>
                </a:cubicBezTo>
                <a:cubicBezTo>
                  <a:pt x="1554860" y="92408"/>
                  <a:pt x="1481454" y="55959"/>
                  <a:pt x="1411477" y="43259"/>
                </a:cubicBezTo>
                <a:cubicBezTo>
                  <a:pt x="1325752" y="27384"/>
                  <a:pt x="1227835" y="17859"/>
                  <a:pt x="1103629" y="21034"/>
                </a:cubicBezTo>
                <a:cubicBezTo>
                  <a:pt x="1019556" y="17859"/>
                  <a:pt x="977645" y="17859"/>
                  <a:pt x="904113" y="24209"/>
                </a:cubicBezTo>
                <a:cubicBezTo>
                  <a:pt x="830707" y="30559"/>
                  <a:pt x="711708" y="54308"/>
                  <a:pt x="662813" y="62309"/>
                </a:cubicBezTo>
                <a:cubicBezTo>
                  <a:pt x="528065" y="65484"/>
                  <a:pt x="625983" y="65484"/>
                  <a:pt x="610234" y="68659"/>
                </a:cubicBezTo>
                <a:cubicBezTo>
                  <a:pt x="594487" y="71834"/>
                  <a:pt x="587502" y="78184"/>
                  <a:pt x="571753" y="81359"/>
                </a:cubicBezTo>
                <a:cubicBezTo>
                  <a:pt x="556006" y="84534"/>
                  <a:pt x="538607" y="82883"/>
                  <a:pt x="512317" y="90884"/>
                </a:cubicBezTo>
                <a:cubicBezTo>
                  <a:pt x="486028" y="98758"/>
                  <a:pt x="445770" y="114633"/>
                  <a:pt x="414401" y="125682"/>
                </a:cubicBezTo>
                <a:cubicBezTo>
                  <a:pt x="386333" y="133683"/>
                  <a:pt x="351408" y="151082"/>
                  <a:pt x="323341" y="160607"/>
                </a:cubicBezTo>
                <a:cubicBezTo>
                  <a:pt x="309371" y="163782"/>
                  <a:pt x="260350" y="195532"/>
                  <a:pt x="260350" y="195532"/>
                </a:cubicBezTo>
                <a:cubicBezTo>
                  <a:pt x="242951" y="203533"/>
                  <a:pt x="220217" y="209883"/>
                  <a:pt x="193928" y="227282"/>
                </a:cubicBezTo>
                <a:cubicBezTo>
                  <a:pt x="167639" y="244808"/>
                  <a:pt x="129158" y="273383"/>
                  <a:pt x="99440" y="300307"/>
                </a:cubicBezTo>
                <a:cubicBezTo>
                  <a:pt x="62738" y="347932"/>
                  <a:pt x="40004" y="378158"/>
                  <a:pt x="19050" y="392382"/>
                </a:cubicBezTo>
              </a:path>
            </a:pathLst>
          </a:custGeom>
          <a:ln w="38100">
            <a:solidFill>
              <a:srgbClr val="fcee0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05225" y="3965734"/>
            <a:ext cx="1517015" cy="404590"/>
          </a:xfrm>
          <a:custGeom>
            <a:avLst/>
            <a:gdLst>
              <a:gd name="connsiteX0" fmla="*/ 1452499 w 1517015"/>
              <a:gd name="connsiteY0" fmla="*/ 382365 h 404590"/>
              <a:gd name="connsiteX1" fmla="*/ 1477009 w 1517015"/>
              <a:gd name="connsiteY1" fmla="*/ 341090 h 404590"/>
              <a:gd name="connsiteX2" fmla="*/ 1497965 w 1517015"/>
              <a:gd name="connsiteY2" fmla="*/ 268065 h 404590"/>
              <a:gd name="connsiteX3" fmla="*/ 1494409 w 1517015"/>
              <a:gd name="connsiteY3" fmla="*/ 191865 h 404590"/>
              <a:gd name="connsiteX4" fmla="*/ 1438528 w 1517015"/>
              <a:gd name="connsiteY4" fmla="*/ 99790 h 404590"/>
              <a:gd name="connsiteX5" fmla="*/ 1375537 w 1517015"/>
              <a:gd name="connsiteY5" fmla="*/ 64865 h 404590"/>
              <a:gd name="connsiteX6" fmla="*/ 1232281 w 1517015"/>
              <a:gd name="connsiteY6" fmla="*/ 36290 h 404590"/>
              <a:gd name="connsiteX7" fmla="*/ 994537 w 1517015"/>
              <a:gd name="connsiteY7" fmla="*/ 20415 h 404590"/>
              <a:gd name="connsiteX8" fmla="*/ 816228 w 1517015"/>
              <a:gd name="connsiteY8" fmla="*/ 23590 h 404590"/>
              <a:gd name="connsiteX9" fmla="*/ 623951 w 1517015"/>
              <a:gd name="connsiteY9" fmla="*/ 58515 h 404590"/>
              <a:gd name="connsiteX10" fmla="*/ 494538 w 1517015"/>
              <a:gd name="connsiteY10" fmla="*/ 90265 h 404590"/>
              <a:gd name="connsiteX11" fmla="*/ 337184 w 1517015"/>
              <a:gd name="connsiteY11" fmla="*/ 141065 h 404590"/>
              <a:gd name="connsiteX12" fmla="*/ 267334 w 1517015"/>
              <a:gd name="connsiteY12" fmla="*/ 166465 h 404590"/>
              <a:gd name="connsiteX13" fmla="*/ 179832 w 1517015"/>
              <a:gd name="connsiteY13" fmla="*/ 220440 h 404590"/>
              <a:gd name="connsiteX14" fmla="*/ 123952 w 1517015"/>
              <a:gd name="connsiteY14" fmla="*/ 261715 h 404590"/>
              <a:gd name="connsiteX15" fmla="*/ 96011 w 1517015"/>
              <a:gd name="connsiteY15" fmla="*/ 299815 h 404590"/>
              <a:gd name="connsiteX16" fmla="*/ 19050 w 1517015"/>
              <a:gd name="connsiteY16" fmla="*/ 385540 h 4045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1517015" h="404590">
                <a:moveTo>
                  <a:pt x="1452499" y="382365"/>
                </a:moveTo>
                <a:cubicBezTo>
                  <a:pt x="1470025" y="377666"/>
                  <a:pt x="1463040" y="353790"/>
                  <a:pt x="1477009" y="341090"/>
                </a:cubicBezTo>
                <a:cubicBezTo>
                  <a:pt x="1494409" y="320516"/>
                  <a:pt x="1487424" y="258540"/>
                  <a:pt x="1497965" y="268065"/>
                </a:cubicBezTo>
                <a:cubicBezTo>
                  <a:pt x="1487424" y="236315"/>
                  <a:pt x="1504950" y="220440"/>
                  <a:pt x="1494409" y="191865"/>
                </a:cubicBezTo>
                <a:cubicBezTo>
                  <a:pt x="1483995" y="163290"/>
                  <a:pt x="1457706" y="120491"/>
                  <a:pt x="1438528" y="99790"/>
                </a:cubicBezTo>
                <a:cubicBezTo>
                  <a:pt x="1414018" y="88741"/>
                  <a:pt x="1398270" y="71215"/>
                  <a:pt x="1375537" y="64865"/>
                </a:cubicBezTo>
                <a:cubicBezTo>
                  <a:pt x="1331849" y="52165"/>
                  <a:pt x="1232281" y="36290"/>
                  <a:pt x="1232281" y="36290"/>
                </a:cubicBezTo>
                <a:cubicBezTo>
                  <a:pt x="1172845" y="29940"/>
                  <a:pt x="1064387" y="22066"/>
                  <a:pt x="994537" y="20415"/>
                </a:cubicBezTo>
                <a:cubicBezTo>
                  <a:pt x="924559" y="18891"/>
                  <a:pt x="877315" y="17240"/>
                  <a:pt x="816228" y="23590"/>
                </a:cubicBezTo>
                <a:cubicBezTo>
                  <a:pt x="755015" y="29940"/>
                  <a:pt x="678053" y="47466"/>
                  <a:pt x="623951" y="58515"/>
                </a:cubicBezTo>
                <a:cubicBezTo>
                  <a:pt x="540003" y="72866"/>
                  <a:pt x="541782" y="76041"/>
                  <a:pt x="494538" y="90265"/>
                </a:cubicBezTo>
                <a:cubicBezTo>
                  <a:pt x="447294" y="104616"/>
                  <a:pt x="375665" y="128365"/>
                  <a:pt x="337184" y="141065"/>
                </a:cubicBezTo>
                <a:cubicBezTo>
                  <a:pt x="302259" y="155416"/>
                  <a:pt x="293496" y="153765"/>
                  <a:pt x="267334" y="166465"/>
                </a:cubicBezTo>
                <a:cubicBezTo>
                  <a:pt x="241046" y="179165"/>
                  <a:pt x="204342" y="204565"/>
                  <a:pt x="179832" y="220440"/>
                </a:cubicBezTo>
                <a:cubicBezTo>
                  <a:pt x="165861" y="223615"/>
                  <a:pt x="123952" y="261715"/>
                  <a:pt x="123952" y="261715"/>
                </a:cubicBezTo>
                <a:cubicBezTo>
                  <a:pt x="113410" y="274415"/>
                  <a:pt x="106426" y="288766"/>
                  <a:pt x="96011" y="299815"/>
                </a:cubicBezTo>
                <a:cubicBezTo>
                  <a:pt x="83692" y="309340"/>
                  <a:pt x="34797" y="368141"/>
                  <a:pt x="19050" y="385540"/>
                </a:cubicBezTo>
              </a:path>
            </a:pathLst>
          </a:custGeom>
          <a:ln w="38100">
            <a:solidFill>
              <a:srgbClr val="fcee0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81425" y="4109081"/>
            <a:ext cx="1274588" cy="397767"/>
          </a:xfrm>
          <a:custGeom>
            <a:avLst/>
            <a:gdLst>
              <a:gd name="connsiteX0" fmla="*/ 1236345 w 1274588"/>
              <a:gd name="connsiteY0" fmla="*/ 235842 h 397767"/>
              <a:gd name="connsiteX1" fmla="*/ 1180338 w 1274588"/>
              <a:gd name="connsiteY1" fmla="*/ 48517 h 397767"/>
              <a:gd name="connsiteX2" fmla="*/ 854964 w 1274588"/>
              <a:gd name="connsiteY2" fmla="*/ 19942 h 397767"/>
              <a:gd name="connsiteX3" fmla="*/ 540258 w 1274588"/>
              <a:gd name="connsiteY3" fmla="*/ 54867 h 397767"/>
              <a:gd name="connsiteX4" fmla="*/ 354838 w 1274588"/>
              <a:gd name="connsiteY4" fmla="*/ 112017 h 397767"/>
              <a:gd name="connsiteX5" fmla="*/ 207898 w 1274588"/>
              <a:gd name="connsiteY5" fmla="*/ 175517 h 397767"/>
              <a:gd name="connsiteX6" fmla="*/ 116966 w 1274588"/>
              <a:gd name="connsiteY6" fmla="*/ 242192 h 397767"/>
              <a:gd name="connsiteX7" fmla="*/ 19050 w 1274588"/>
              <a:gd name="connsiteY7" fmla="*/ 378717 h 3977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274588" h="397767">
                <a:moveTo>
                  <a:pt x="1236345" y="235842"/>
                </a:moveTo>
                <a:cubicBezTo>
                  <a:pt x="1267714" y="146942"/>
                  <a:pt x="1274826" y="69219"/>
                  <a:pt x="1180338" y="48517"/>
                </a:cubicBezTo>
                <a:cubicBezTo>
                  <a:pt x="1115568" y="19942"/>
                  <a:pt x="961771" y="16767"/>
                  <a:pt x="854964" y="19942"/>
                </a:cubicBezTo>
                <a:cubicBezTo>
                  <a:pt x="748284" y="21594"/>
                  <a:pt x="624204" y="38992"/>
                  <a:pt x="540258" y="54867"/>
                </a:cubicBezTo>
                <a:cubicBezTo>
                  <a:pt x="515746" y="54867"/>
                  <a:pt x="389763" y="94619"/>
                  <a:pt x="354838" y="112017"/>
                </a:cubicBezTo>
                <a:cubicBezTo>
                  <a:pt x="305815" y="131067"/>
                  <a:pt x="248158" y="153292"/>
                  <a:pt x="207898" y="175517"/>
                </a:cubicBezTo>
                <a:cubicBezTo>
                  <a:pt x="167766" y="197742"/>
                  <a:pt x="148463" y="208919"/>
                  <a:pt x="116966" y="242192"/>
                </a:cubicBezTo>
                <a:cubicBezTo>
                  <a:pt x="89027" y="258067"/>
                  <a:pt x="33020" y="350142"/>
                  <a:pt x="19050" y="378717"/>
                </a:cubicBezTo>
              </a:path>
            </a:pathLst>
          </a:custGeom>
          <a:ln w="38100">
            <a:solidFill>
              <a:srgbClr val="fcee0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53434" y="2419096"/>
            <a:ext cx="44069" cy="72263"/>
          </a:xfrm>
          <a:custGeom>
            <a:avLst/>
            <a:gdLst>
              <a:gd name="connsiteX0" fmla="*/ 37719 w 44069"/>
              <a:gd name="connsiteY0" fmla="*/ 6350 h 72263"/>
              <a:gd name="connsiteX1" fmla="*/ 11938 w 44069"/>
              <a:gd name="connsiteY1" fmla="*/ 30988 h 72263"/>
              <a:gd name="connsiteX2" fmla="*/ 6350 w 44069"/>
              <a:gd name="connsiteY2" fmla="*/ 48514 h 72263"/>
              <a:gd name="connsiteX3" fmla="*/ 11176 w 44069"/>
              <a:gd name="connsiteY3" fmla="*/ 61595 h 72263"/>
              <a:gd name="connsiteX4" fmla="*/ 21082 w 44069"/>
              <a:gd name="connsiteY4" fmla="*/ 65913 h 72263"/>
              <a:gd name="connsiteX5" fmla="*/ 37719 w 44069"/>
              <a:gd name="connsiteY5" fmla="*/ 56896 h 72263"/>
              <a:gd name="connsiteX6" fmla="*/ 37719 w 44069"/>
              <a:gd name="connsiteY6" fmla="*/ 6350 h 722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44069" h="72263">
                <a:moveTo>
                  <a:pt x="37719" y="6350"/>
                </a:moveTo>
                <a:cubicBezTo>
                  <a:pt x="26161" y="13970"/>
                  <a:pt x="17653" y="22225"/>
                  <a:pt x="11938" y="30988"/>
                </a:cubicBezTo>
                <a:cubicBezTo>
                  <a:pt x="8255" y="36702"/>
                  <a:pt x="6350" y="42545"/>
                  <a:pt x="6350" y="48514"/>
                </a:cubicBezTo>
                <a:cubicBezTo>
                  <a:pt x="6350" y="53467"/>
                  <a:pt x="8001" y="57785"/>
                  <a:pt x="11176" y="61595"/>
                </a:cubicBezTo>
                <a:cubicBezTo>
                  <a:pt x="13461" y="64516"/>
                  <a:pt x="16891" y="65913"/>
                  <a:pt x="21082" y="65913"/>
                </a:cubicBezTo>
                <a:cubicBezTo>
                  <a:pt x="25908" y="65913"/>
                  <a:pt x="31369" y="62992"/>
                  <a:pt x="37719" y="56896"/>
                </a:cubicBezTo>
                <a:cubicBezTo>
                  <a:pt x="37719" y="40132"/>
                  <a:pt x="37719" y="23241"/>
                  <a:pt x="37719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730754" y="2419096"/>
            <a:ext cx="44069" cy="72263"/>
          </a:xfrm>
          <a:custGeom>
            <a:avLst/>
            <a:gdLst>
              <a:gd name="connsiteX0" fmla="*/ 37719 w 44069"/>
              <a:gd name="connsiteY0" fmla="*/ 6350 h 72263"/>
              <a:gd name="connsiteX1" fmla="*/ 11938 w 44069"/>
              <a:gd name="connsiteY1" fmla="*/ 30988 h 72263"/>
              <a:gd name="connsiteX2" fmla="*/ 6350 w 44069"/>
              <a:gd name="connsiteY2" fmla="*/ 48514 h 72263"/>
              <a:gd name="connsiteX3" fmla="*/ 11175 w 44069"/>
              <a:gd name="connsiteY3" fmla="*/ 61595 h 72263"/>
              <a:gd name="connsiteX4" fmla="*/ 21081 w 44069"/>
              <a:gd name="connsiteY4" fmla="*/ 65913 h 72263"/>
              <a:gd name="connsiteX5" fmla="*/ 37719 w 44069"/>
              <a:gd name="connsiteY5" fmla="*/ 56896 h 72263"/>
              <a:gd name="connsiteX6" fmla="*/ 37719 w 44069"/>
              <a:gd name="connsiteY6" fmla="*/ 6350 h 722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44069" h="72263">
                <a:moveTo>
                  <a:pt x="37719" y="6350"/>
                </a:moveTo>
                <a:cubicBezTo>
                  <a:pt x="26161" y="13970"/>
                  <a:pt x="17652" y="22225"/>
                  <a:pt x="11938" y="30988"/>
                </a:cubicBezTo>
                <a:cubicBezTo>
                  <a:pt x="8254" y="36702"/>
                  <a:pt x="6350" y="42545"/>
                  <a:pt x="6350" y="48514"/>
                </a:cubicBezTo>
                <a:cubicBezTo>
                  <a:pt x="6350" y="53467"/>
                  <a:pt x="8000" y="57785"/>
                  <a:pt x="11175" y="61595"/>
                </a:cubicBezTo>
                <a:cubicBezTo>
                  <a:pt x="13461" y="64516"/>
                  <a:pt x="16891" y="65913"/>
                  <a:pt x="21081" y="65913"/>
                </a:cubicBezTo>
                <a:cubicBezTo>
                  <a:pt x="25907" y="65913"/>
                  <a:pt x="31369" y="62992"/>
                  <a:pt x="37719" y="56896"/>
                </a:cubicBezTo>
                <a:cubicBezTo>
                  <a:pt x="37719" y="40132"/>
                  <a:pt x="37719" y="23241"/>
                  <a:pt x="37719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973070" y="2358771"/>
            <a:ext cx="51561" cy="65913"/>
          </a:xfrm>
          <a:custGeom>
            <a:avLst/>
            <a:gdLst>
              <a:gd name="connsiteX0" fmla="*/ 26923 w 51561"/>
              <a:gd name="connsiteY0" fmla="*/ 6350 h 65913"/>
              <a:gd name="connsiteX1" fmla="*/ 14858 w 51561"/>
              <a:gd name="connsiteY1" fmla="*/ 14605 h 65913"/>
              <a:gd name="connsiteX2" fmla="*/ 6350 w 51561"/>
              <a:gd name="connsiteY2" fmla="*/ 53975 h 65913"/>
              <a:gd name="connsiteX3" fmla="*/ 6350 w 51561"/>
              <a:gd name="connsiteY3" fmla="*/ 59563 h 65913"/>
              <a:gd name="connsiteX4" fmla="*/ 45211 w 51561"/>
              <a:gd name="connsiteY4" fmla="*/ 59563 h 65913"/>
              <a:gd name="connsiteX5" fmla="*/ 42798 w 51561"/>
              <a:gd name="connsiteY5" fmla="*/ 23876 h 65913"/>
              <a:gd name="connsiteX6" fmla="*/ 34925 w 51561"/>
              <a:gd name="connsiteY6" fmla="*/ 9271 h 65913"/>
              <a:gd name="connsiteX7" fmla="*/ 26923 w 51561"/>
              <a:gd name="connsiteY7" fmla="*/ 6350 h 65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51561" h="65913">
                <a:moveTo>
                  <a:pt x="26923" y="6350"/>
                </a:moveTo>
                <a:cubicBezTo>
                  <a:pt x="21970" y="6350"/>
                  <a:pt x="17906" y="9017"/>
                  <a:pt x="14858" y="14605"/>
                </a:cubicBezTo>
                <a:cubicBezTo>
                  <a:pt x="9144" y="24130"/>
                  <a:pt x="6350" y="37338"/>
                  <a:pt x="6350" y="53975"/>
                </a:cubicBezTo>
                <a:cubicBezTo>
                  <a:pt x="6350" y="55880"/>
                  <a:pt x="6350" y="57785"/>
                  <a:pt x="6350" y="59563"/>
                </a:cubicBezTo>
                <a:cubicBezTo>
                  <a:pt x="19303" y="59563"/>
                  <a:pt x="32257" y="59563"/>
                  <a:pt x="45211" y="59563"/>
                </a:cubicBezTo>
                <a:cubicBezTo>
                  <a:pt x="45211" y="42291"/>
                  <a:pt x="44450" y="30352"/>
                  <a:pt x="42798" y="23876"/>
                </a:cubicBezTo>
                <a:cubicBezTo>
                  <a:pt x="41147" y="17526"/>
                  <a:pt x="38480" y="12573"/>
                  <a:pt x="34925" y="9271"/>
                </a:cubicBezTo>
                <a:cubicBezTo>
                  <a:pt x="33019" y="7366"/>
                  <a:pt x="30352" y="6350"/>
                  <a:pt x="26923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107057" y="2354072"/>
            <a:ext cx="71373" cy="88138"/>
          </a:xfrm>
          <a:custGeom>
            <a:avLst/>
            <a:gdLst>
              <a:gd name="connsiteX0" fmla="*/ 36194 w 71373"/>
              <a:gd name="connsiteY0" fmla="*/ 6350 h 88138"/>
              <a:gd name="connsiteX1" fmla="*/ 6350 w 71373"/>
              <a:gd name="connsiteY1" fmla="*/ 81788 h 88138"/>
              <a:gd name="connsiteX2" fmla="*/ 65023 w 71373"/>
              <a:gd name="connsiteY2" fmla="*/ 81788 h 88138"/>
              <a:gd name="connsiteX3" fmla="*/ 36194 w 71373"/>
              <a:gd name="connsiteY3" fmla="*/ 6350 h 881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71373" h="88138">
                <a:moveTo>
                  <a:pt x="36194" y="6350"/>
                </a:moveTo>
                <a:cubicBezTo>
                  <a:pt x="26288" y="31495"/>
                  <a:pt x="16382" y="56642"/>
                  <a:pt x="6350" y="81788"/>
                </a:cubicBezTo>
                <a:cubicBezTo>
                  <a:pt x="25907" y="81788"/>
                  <a:pt x="45466" y="81788"/>
                  <a:pt x="65023" y="81788"/>
                </a:cubicBezTo>
                <a:cubicBezTo>
                  <a:pt x="55372" y="56642"/>
                  <a:pt x="45847" y="31495"/>
                  <a:pt x="36194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55567" y="2352802"/>
            <a:ext cx="157226" cy="168148"/>
          </a:xfrm>
          <a:custGeom>
            <a:avLst/>
            <a:gdLst>
              <a:gd name="connsiteX0" fmla="*/ 6350 w 157226"/>
              <a:gd name="connsiteY0" fmla="*/ 6350 h 168148"/>
              <a:gd name="connsiteX1" fmla="*/ 60833 w 157226"/>
              <a:gd name="connsiteY1" fmla="*/ 6350 h 168148"/>
              <a:gd name="connsiteX2" fmla="*/ 60833 w 157226"/>
              <a:gd name="connsiteY2" fmla="*/ 109474 h 168148"/>
              <a:gd name="connsiteX3" fmla="*/ 62229 w 157226"/>
              <a:gd name="connsiteY3" fmla="*/ 130302 h 168148"/>
              <a:gd name="connsiteX4" fmla="*/ 66548 w 157226"/>
              <a:gd name="connsiteY4" fmla="*/ 137414 h 168148"/>
              <a:gd name="connsiteX5" fmla="*/ 73279 w 157226"/>
              <a:gd name="connsiteY5" fmla="*/ 139827 h 168148"/>
              <a:gd name="connsiteX6" fmla="*/ 82550 w 157226"/>
              <a:gd name="connsiteY6" fmla="*/ 136779 h 168148"/>
              <a:gd name="connsiteX7" fmla="*/ 96392 w 157226"/>
              <a:gd name="connsiteY7" fmla="*/ 119761 h 168148"/>
              <a:gd name="connsiteX8" fmla="*/ 96392 w 157226"/>
              <a:gd name="connsiteY8" fmla="*/ 39116 h 168148"/>
              <a:gd name="connsiteX9" fmla="*/ 93598 w 157226"/>
              <a:gd name="connsiteY9" fmla="*/ 17780 h 168148"/>
              <a:gd name="connsiteX10" fmla="*/ 81915 w 157226"/>
              <a:gd name="connsiteY10" fmla="*/ 12319 h 168148"/>
              <a:gd name="connsiteX11" fmla="*/ 81915 w 157226"/>
              <a:gd name="connsiteY11" fmla="*/ 6350 h 168148"/>
              <a:gd name="connsiteX12" fmla="*/ 136398 w 157226"/>
              <a:gd name="connsiteY12" fmla="*/ 6350 h 168148"/>
              <a:gd name="connsiteX13" fmla="*/ 136398 w 157226"/>
              <a:gd name="connsiteY13" fmla="*/ 124460 h 168148"/>
              <a:gd name="connsiteX14" fmla="*/ 139192 w 157226"/>
              <a:gd name="connsiteY14" fmla="*/ 146050 h 168148"/>
              <a:gd name="connsiteX15" fmla="*/ 150876 w 157226"/>
              <a:gd name="connsiteY15" fmla="*/ 151511 h 168148"/>
              <a:gd name="connsiteX16" fmla="*/ 150876 w 157226"/>
              <a:gd name="connsiteY16" fmla="*/ 157226 h 168148"/>
              <a:gd name="connsiteX17" fmla="*/ 96392 w 157226"/>
              <a:gd name="connsiteY17" fmla="*/ 157226 h 168148"/>
              <a:gd name="connsiteX18" fmla="*/ 96392 w 157226"/>
              <a:gd name="connsiteY18" fmla="*/ 137160 h 168148"/>
              <a:gd name="connsiteX19" fmla="*/ 77216 w 157226"/>
              <a:gd name="connsiteY19" fmla="*/ 155955 h 168148"/>
              <a:gd name="connsiteX20" fmla="*/ 55753 w 157226"/>
              <a:gd name="connsiteY20" fmla="*/ 161798 h 168148"/>
              <a:gd name="connsiteX21" fmla="*/ 35560 w 157226"/>
              <a:gd name="connsiteY21" fmla="*/ 153924 h 168148"/>
              <a:gd name="connsiteX22" fmla="*/ 23876 w 157226"/>
              <a:gd name="connsiteY22" fmla="*/ 135636 h 168148"/>
              <a:gd name="connsiteX23" fmla="*/ 20828 w 157226"/>
              <a:gd name="connsiteY23" fmla="*/ 99060 h 168148"/>
              <a:gd name="connsiteX24" fmla="*/ 20828 w 157226"/>
              <a:gd name="connsiteY24" fmla="*/ 39116 h 168148"/>
              <a:gd name="connsiteX25" fmla="*/ 18034 w 157226"/>
              <a:gd name="connsiteY25" fmla="*/ 17780 h 168148"/>
              <a:gd name="connsiteX26" fmla="*/ 6350 w 157226"/>
              <a:gd name="connsiteY26" fmla="*/ 12319 h 168148"/>
              <a:gd name="connsiteX27" fmla="*/ 6350 w 157226"/>
              <a:gd name="connsiteY27" fmla="*/ 6350 h 1681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57226" h="168148">
                <a:moveTo>
                  <a:pt x="6350" y="6350"/>
                </a:moveTo>
                <a:cubicBezTo>
                  <a:pt x="24511" y="6350"/>
                  <a:pt x="42672" y="6350"/>
                  <a:pt x="60833" y="6350"/>
                </a:cubicBezTo>
                <a:cubicBezTo>
                  <a:pt x="60833" y="40767"/>
                  <a:pt x="60833" y="75057"/>
                  <a:pt x="60833" y="109474"/>
                </a:cubicBezTo>
                <a:cubicBezTo>
                  <a:pt x="60833" y="120269"/>
                  <a:pt x="61341" y="127254"/>
                  <a:pt x="62229" y="130302"/>
                </a:cubicBezTo>
                <a:cubicBezTo>
                  <a:pt x="63119" y="133477"/>
                  <a:pt x="64516" y="135763"/>
                  <a:pt x="66548" y="137414"/>
                </a:cubicBezTo>
                <a:cubicBezTo>
                  <a:pt x="68453" y="139065"/>
                  <a:pt x="70739" y="139827"/>
                  <a:pt x="73279" y="139827"/>
                </a:cubicBezTo>
                <a:cubicBezTo>
                  <a:pt x="76708" y="139827"/>
                  <a:pt x="79883" y="138811"/>
                  <a:pt x="82550" y="136779"/>
                </a:cubicBezTo>
                <a:cubicBezTo>
                  <a:pt x="86360" y="133985"/>
                  <a:pt x="90932" y="128270"/>
                  <a:pt x="96392" y="119761"/>
                </a:cubicBezTo>
                <a:cubicBezTo>
                  <a:pt x="96392" y="92964"/>
                  <a:pt x="96392" y="66040"/>
                  <a:pt x="96392" y="39116"/>
                </a:cubicBezTo>
                <a:cubicBezTo>
                  <a:pt x="96392" y="27686"/>
                  <a:pt x="95377" y="20574"/>
                  <a:pt x="93598" y="17780"/>
                </a:cubicBezTo>
                <a:cubicBezTo>
                  <a:pt x="91694" y="14986"/>
                  <a:pt x="87757" y="13208"/>
                  <a:pt x="81915" y="12319"/>
                </a:cubicBezTo>
                <a:cubicBezTo>
                  <a:pt x="81915" y="10287"/>
                  <a:pt x="81915" y="8382"/>
                  <a:pt x="81915" y="6350"/>
                </a:cubicBezTo>
                <a:cubicBezTo>
                  <a:pt x="100076" y="6350"/>
                  <a:pt x="118236" y="6350"/>
                  <a:pt x="136398" y="6350"/>
                </a:cubicBezTo>
                <a:cubicBezTo>
                  <a:pt x="136398" y="45720"/>
                  <a:pt x="136398" y="85090"/>
                  <a:pt x="136398" y="124460"/>
                </a:cubicBezTo>
                <a:cubicBezTo>
                  <a:pt x="136398" y="136017"/>
                  <a:pt x="137286" y="143255"/>
                  <a:pt x="139192" y="146050"/>
                </a:cubicBezTo>
                <a:cubicBezTo>
                  <a:pt x="141097" y="148971"/>
                  <a:pt x="145034" y="150749"/>
                  <a:pt x="150876" y="151511"/>
                </a:cubicBezTo>
                <a:cubicBezTo>
                  <a:pt x="150876" y="153416"/>
                  <a:pt x="150876" y="155321"/>
                  <a:pt x="150876" y="157226"/>
                </a:cubicBezTo>
                <a:cubicBezTo>
                  <a:pt x="132715" y="157226"/>
                  <a:pt x="114554" y="157226"/>
                  <a:pt x="96392" y="157226"/>
                </a:cubicBezTo>
                <a:cubicBezTo>
                  <a:pt x="96392" y="150495"/>
                  <a:pt x="96392" y="143764"/>
                  <a:pt x="96392" y="137160"/>
                </a:cubicBezTo>
                <a:cubicBezTo>
                  <a:pt x="89916" y="145669"/>
                  <a:pt x="83566" y="152019"/>
                  <a:pt x="77216" y="155955"/>
                </a:cubicBezTo>
                <a:cubicBezTo>
                  <a:pt x="70739" y="159893"/>
                  <a:pt x="63627" y="161798"/>
                  <a:pt x="55753" y="161798"/>
                </a:cubicBezTo>
                <a:cubicBezTo>
                  <a:pt x="48133" y="161798"/>
                  <a:pt x="41529" y="159130"/>
                  <a:pt x="35560" y="153924"/>
                </a:cubicBezTo>
                <a:cubicBezTo>
                  <a:pt x="29717" y="148717"/>
                  <a:pt x="25780" y="142621"/>
                  <a:pt x="23876" y="135636"/>
                </a:cubicBezTo>
                <a:cubicBezTo>
                  <a:pt x="21844" y="128651"/>
                  <a:pt x="20828" y="116458"/>
                  <a:pt x="20828" y="99060"/>
                </a:cubicBezTo>
                <a:cubicBezTo>
                  <a:pt x="20828" y="78994"/>
                  <a:pt x="20828" y="59055"/>
                  <a:pt x="20828" y="39116"/>
                </a:cubicBezTo>
                <a:cubicBezTo>
                  <a:pt x="20828" y="27686"/>
                  <a:pt x="19939" y="20574"/>
                  <a:pt x="18034" y="17780"/>
                </a:cubicBezTo>
                <a:cubicBezTo>
                  <a:pt x="16129" y="14986"/>
                  <a:pt x="12319" y="13208"/>
                  <a:pt x="6350" y="12319"/>
                </a:cubicBezTo>
                <a:cubicBezTo>
                  <a:pt x="6350" y="10287"/>
                  <a:pt x="6350" y="8382"/>
                  <a:pt x="6350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11727" y="2352802"/>
            <a:ext cx="157226" cy="168148"/>
          </a:xfrm>
          <a:custGeom>
            <a:avLst/>
            <a:gdLst>
              <a:gd name="connsiteX0" fmla="*/ 6350 w 157226"/>
              <a:gd name="connsiteY0" fmla="*/ 6350 h 168148"/>
              <a:gd name="connsiteX1" fmla="*/ 60832 w 157226"/>
              <a:gd name="connsiteY1" fmla="*/ 6350 h 168148"/>
              <a:gd name="connsiteX2" fmla="*/ 60832 w 157226"/>
              <a:gd name="connsiteY2" fmla="*/ 109474 h 168148"/>
              <a:gd name="connsiteX3" fmla="*/ 62229 w 157226"/>
              <a:gd name="connsiteY3" fmla="*/ 130302 h 168148"/>
              <a:gd name="connsiteX4" fmla="*/ 66547 w 157226"/>
              <a:gd name="connsiteY4" fmla="*/ 137414 h 168148"/>
              <a:gd name="connsiteX5" fmla="*/ 73278 w 157226"/>
              <a:gd name="connsiteY5" fmla="*/ 139827 h 168148"/>
              <a:gd name="connsiteX6" fmla="*/ 82676 w 157226"/>
              <a:gd name="connsiteY6" fmla="*/ 136779 h 168148"/>
              <a:gd name="connsiteX7" fmla="*/ 96392 w 157226"/>
              <a:gd name="connsiteY7" fmla="*/ 119761 h 168148"/>
              <a:gd name="connsiteX8" fmla="*/ 96392 w 157226"/>
              <a:gd name="connsiteY8" fmla="*/ 39116 h 168148"/>
              <a:gd name="connsiteX9" fmla="*/ 93598 w 157226"/>
              <a:gd name="connsiteY9" fmla="*/ 17780 h 168148"/>
              <a:gd name="connsiteX10" fmla="*/ 81914 w 157226"/>
              <a:gd name="connsiteY10" fmla="*/ 12319 h 168148"/>
              <a:gd name="connsiteX11" fmla="*/ 81914 w 157226"/>
              <a:gd name="connsiteY11" fmla="*/ 6350 h 168148"/>
              <a:gd name="connsiteX12" fmla="*/ 136397 w 157226"/>
              <a:gd name="connsiteY12" fmla="*/ 6350 h 168148"/>
              <a:gd name="connsiteX13" fmla="*/ 136397 w 157226"/>
              <a:gd name="connsiteY13" fmla="*/ 124460 h 168148"/>
              <a:gd name="connsiteX14" fmla="*/ 139319 w 157226"/>
              <a:gd name="connsiteY14" fmla="*/ 146050 h 168148"/>
              <a:gd name="connsiteX15" fmla="*/ 150876 w 157226"/>
              <a:gd name="connsiteY15" fmla="*/ 151511 h 168148"/>
              <a:gd name="connsiteX16" fmla="*/ 150876 w 157226"/>
              <a:gd name="connsiteY16" fmla="*/ 157226 h 168148"/>
              <a:gd name="connsiteX17" fmla="*/ 96392 w 157226"/>
              <a:gd name="connsiteY17" fmla="*/ 157226 h 168148"/>
              <a:gd name="connsiteX18" fmla="*/ 96392 w 157226"/>
              <a:gd name="connsiteY18" fmla="*/ 137160 h 168148"/>
              <a:gd name="connsiteX19" fmla="*/ 77215 w 157226"/>
              <a:gd name="connsiteY19" fmla="*/ 155955 h 168148"/>
              <a:gd name="connsiteX20" fmla="*/ 55752 w 157226"/>
              <a:gd name="connsiteY20" fmla="*/ 161798 h 168148"/>
              <a:gd name="connsiteX21" fmla="*/ 35686 w 157226"/>
              <a:gd name="connsiteY21" fmla="*/ 153924 h 168148"/>
              <a:gd name="connsiteX22" fmla="*/ 23876 w 157226"/>
              <a:gd name="connsiteY22" fmla="*/ 135636 h 168148"/>
              <a:gd name="connsiteX23" fmla="*/ 20827 w 157226"/>
              <a:gd name="connsiteY23" fmla="*/ 99060 h 168148"/>
              <a:gd name="connsiteX24" fmla="*/ 20827 w 157226"/>
              <a:gd name="connsiteY24" fmla="*/ 39116 h 168148"/>
              <a:gd name="connsiteX25" fmla="*/ 18033 w 157226"/>
              <a:gd name="connsiteY25" fmla="*/ 17780 h 168148"/>
              <a:gd name="connsiteX26" fmla="*/ 6350 w 157226"/>
              <a:gd name="connsiteY26" fmla="*/ 12319 h 168148"/>
              <a:gd name="connsiteX27" fmla="*/ 6350 w 157226"/>
              <a:gd name="connsiteY27" fmla="*/ 6350 h 1681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57226" h="168148">
                <a:moveTo>
                  <a:pt x="6350" y="6350"/>
                </a:moveTo>
                <a:cubicBezTo>
                  <a:pt x="24510" y="6350"/>
                  <a:pt x="42671" y="6350"/>
                  <a:pt x="60832" y="6350"/>
                </a:cubicBezTo>
                <a:cubicBezTo>
                  <a:pt x="60832" y="40767"/>
                  <a:pt x="60832" y="75057"/>
                  <a:pt x="60832" y="109474"/>
                </a:cubicBezTo>
                <a:cubicBezTo>
                  <a:pt x="60832" y="120269"/>
                  <a:pt x="61340" y="127254"/>
                  <a:pt x="62229" y="130302"/>
                </a:cubicBezTo>
                <a:cubicBezTo>
                  <a:pt x="63119" y="133477"/>
                  <a:pt x="64642" y="135763"/>
                  <a:pt x="66547" y="137414"/>
                </a:cubicBezTo>
                <a:cubicBezTo>
                  <a:pt x="68452" y="139065"/>
                  <a:pt x="70738" y="139827"/>
                  <a:pt x="73278" y="139827"/>
                </a:cubicBezTo>
                <a:cubicBezTo>
                  <a:pt x="76707" y="139827"/>
                  <a:pt x="79882" y="138811"/>
                  <a:pt x="82676" y="136779"/>
                </a:cubicBezTo>
                <a:cubicBezTo>
                  <a:pt x="86486" y="133985"/>
                  <a:pt x="91058" y="128270"/>
                  <a:pt x="96392" y="119761"/>
                </a:cubicBezTo>
                <a:cubicBezTo>
                  <a:pt x="96392" y="92964"/>
                  <a:pt x="96392" y="66040"/>
                  <a:pt x="96392" y="39116"/>
                </a:cubicBezTo>
                <a:cubicBezTo>
                  <a:pt x="96392" y="27686"/>
                  <a:pt x="95376" y="20574"/>
                  <a:pt x="93598" y="17780"/>
                </a:cubicBezTo>
                <a:cubicBezTo>
                  <a:pt x="91694" y="14986"/>
                  <a:pt x="87883" y="13208"/>
                  <a:pt x="81914" y="12319"/>
                </a:cubicBezTo>
                <a:cubicBezTo>
                  <a:pt x="81914" y="10287"/>
                  <a:pt x="81914" y="8382"/>
                  <a:pt x="81914" y="6350"/>
                </a:cubicBezTo>
                <a:cubicBezTo>
                  <a:pt x="100076" y="6350"/>
                  <a:pt x="118236" y="6350"/>
                  <a:pt x="136397" y="6350"/>
                </a:cubicBezTo>
                <a:cubicBezTo>
                  <a:pt x="136397" y="45720"/>
                  <a:pt x="136397" y="85090"/>
                  <a:pt x="136397" y="124460"/>
                </a:cubicBezTo>
                <a:cubicBezTo>
                  <a:pt x="136397" y="136017"/>
                  <a:pt x="137413" y="143255"/>
                  <a:pt x="139319" y="146050"/>
                </a:cubicBezTo>
                <a:cubicBezTo>
                  <a:pt x="141223" y="148971"/>
                  <a:pt x="145033" y="150749"/>
                  <a:pt x="150876" y="151511"/>
                </a:cubicBezTo>
                <a:cubicBezTo>
                  <a:pt x="150876" y="153416"/>
                  <a:pt x="150876" y="155321"/>
                  <a:pt x="150876" y="157226"/>
                </a:cubicBezTo>
                <a:cubicBezTo>
                  <a:pt x="132714" y="157226"/>
                  <a:pt x="114553" y="157226"/>
                  <a:pt x="96392" y="157226"/>
                </a:cubicBezTo>
                <a:cubicBezTo>
                  <a:pt x="96392" y="150495"/>
                  <a:pt x="96392" y="143764"/>
                  <a:pt x="96392" y="137160"/>
                </a:cubicBezTo>
                <a:cubicBezTo>
                  <a:pt x="89915" y="145669"/>
                  <a:pt x="83565" y="152019"/>
                  <a:pt x="77215" y="155955"/>
                </a:cubicBezTo>
                <a:cubicBezTo>
                  <a:pt x="70865" y="159893"/>
                  <a:pt x="63626" y="161798"/>
                  <a:pt x="55752" y="161798"/>
                </a:cubicBezTo>
                <a:cubicBezTo>
                  <a:pt x="48259" y="161798"/>
                  <a:pt x="41528" y="159130"/>
                  <a:pt x="35686" y="153924"/>
                </a:cubicBezTo>
                <a:cubicBezTo>
                  <a:pt x="29844" y="148717"/>
                  <a:pt x="25907" y="142621"/>
                  <a:pt x="23876" y="135636"/>
                </a:cubicBezTo>
                <a:cubicBezTo>
                  <a:pt x="21844" y="128651"/>
                  <a:pt x="20827" y="116458"/>
                  <a:pt x="20827" y="99060"/>
                </a:cubicBezTo>
                <a:cubicBezTo>
                  <a:pt x="20827" y="78994"/>
                  <a:pt x="20827" y="59055"/>
                  <a:pt x="20827" y="39116"/>
                </a:cubicBezTo>
                <a:cubicBezTo>
                  <a:pt x="20827" y="27686"/>
                  <a:pt x="19938" y="20574"/>
                  <a:pt x="18033" y="17780"/>
                </a:cubicBezTo>
                <a:cubicBezTo>
                  <a:pt x="16255" y="14986"/>
                  <a:pt x="12319" y="13208"/>
                  <a:pt x="6350" y="12319"/>
                </a:cubicBezTo>
                <a:cubicBezTo>
                  <a:pt x="6350" y="10287"/>
                  <a:pt x="6350" y="8382"/>
                  <a:pt x="6350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698240" y="2352802"/>
            <a:ext cx="84963" cy="163576"/>
          </a:xfrm>
          <a:custGeom>
            <a:avLst/>
            <a:gdLst>
              <a:gd name="connsiteX0" fmla="*/ 6350 w 84963"/>
              <a:gd name="connsiteY0" fmla="*/ 6350 h 163576"/>
              <a:gd name="connsiteX1" fmla="*/ 62483 w 84963"/>
              <a:gd name="connsiteY1" fmla="*/ 6350 h 163576"/>
              <a:gd name="connsiteX2" fmla="*/ 62483 w 84963"/>
              <a:gd name="connsiteY2" fmla="*/ 125983 h 163576"/>
              <a:gd name="connsiteX3" fmla="*/ 65785 w 84963"/>
              <a:gd name="connsiteY3" fmla="*/ 146430 h 163576"/>
              <a:gd name="connsiteX4" fmla="*/ 78613 w 84963"/>
              <a:gd name="connsiteY4" fmla="*/ 151511 h 163576"/>
              <a:gd name="connsiteX5" fmla="*/ 78613 w 84963"/>
              <a:gd name="connsiteY5" fmla="*/ 157226 h 163576"/>
              <a:gd name="connsiteX6" fmla="*/ 6350 w 84963"/>
              <a:gd name="connsiteY6" fmla="*/ 157226 h 163576"/>
              <a:gd name="connsiteX7" fmla="*/ 6350 w 84963"/>
              <a:gd name="connsiteY7" fmla="*/ 151511 h 163576"/>
              <a:gd name="connsiteX8" fmla="*/ 19557 w 84963"/>
              <a:gd name="connsiteY8" fmla="*/ 145669 h 163576"/>
              <a:gd name="connsiteX9" fmla="*/ 22478 w 84963"/>
              <a:gd name="connsiteY9" fmla="*/ 125983 h 163576"/>
              <a:gd name="connsiteX10" fmla="*/ 22478 w 84963"/>
              <a:gd name="connsiteY10" fmla="*/ 37846 h 163576"/>
              <a:gd name="connsiteX11" fmla="*/ 19176 w 84963"/>
              <a:gd name="connsiteY11" fmla="*/ 17399 h 163576"/>
              <a:gd name="connsiteX12" fmla="*/ 6350 w 84963"/>
              <a:gd name="connsiteY12" fmla="*/ 12319 h 163576"/>
              <a:gd name="connsiteX13" fmla="*/ 6350 w 84963"/>
              <a:gd name="connsiteY13" fmla="*/ 6350 h 1635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84963" h="163576">
                <a:moveTo>
                  <a:pt x="6350" y="6350"/>
                </a:moveTo>
                <a:cubicBezTo>
                  <a:pt x="25145" y="6350"/>
                  <a:pt x="43814" y="6350"/>
                  <a:pt x="62483" y="6350"/>
                </a:cubicBezTo>
                <a:cubicBezTo>
                  <a:pt x="62483" y="46227"/>
                  <a:pt x="62483" y="86105"/>
                  <a:pt x="62483" y="125983"/>
                </a:cubicBezTo>
                <a:cubicBezTo>
                  <a:pt x="62483" y="136652"/>
                  <a:pt x="63500" y="143383"/>
                  <a:pt x="65785" y="146430"/>
                </a:cubicBezTo>
                <a:cubicBezTo>
                  <a:pt x="67944" y="149352"/>
                  <a:pt x="72263" y="151003"/>
                  <a:pt x="78613" y="151511"/>
                </a:cubicBezTo>
                <a:cubicBezTo>
                  <a:pt x="78613" y="153416"/>
                  <a:pt x="78613" y="155321"/>
                  <a:pt x="78613" y="157226"/>
                </a:cubicBezTo>
                <a:cubicBezTo>
                  <a:pt x="54609" y="157226"/>
                  <a:pt x="30479" y="157226"/>
                  <a:pt x="6350" y="157226"/>
                </a:cubicBezTo>
                <a:cubicBezTo>
                  <a:pt x="6350" y="155321"/>
                  <a:pt x="6350" y="153416"/>
                  <a:pt x="6350" y="151511"/>
                </a:cubicBezTo>
                <a:cubicBezTo>
                  <a:pt x="12319" y="151257"/>
                  <a:pt x="16636" y="149352"/>
                  <a:pt x="19557" y="145669"/>
                </a:cubicBezTo>
                <a:cubicBezTo>
                  <a:pt x="21463" y="143129"/>
                  <a:pt x="22478" y="136652"/>
                  <a:pt x="22478" y="125983"/>
                </a:cubicBezTo>
                <a:cubicBezTo>
                  <a:pt x="22478" y="96520"/>
                  <a:pt x="22478" y="67183"/>
                  <a:pt x="22478" y="37846"/>
                </a:cubicBezTo>
                <a:cubicBezTo>
                  <a:pt x="22478" y="27177"/>
                  <a:pt x="21335" y="20320"/>
                  <a:pt x="19176" y="17399"/>
                </a:cubicBezTo>
                <a:cubicBezTo>
                  <a:pt x="16890" y="14477"/>
                  <a:pt x="12700" y="12700"/>
                  <a:pt x="6350" y="12319"/>
                </a:cubicBezTo>
                <a:cubicBezTo>
                  <a:pt x="6350" y="10287"/>
                  <a:pt x="6350" y="8382"/>
                  <a:pt x="6350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24379" y="2352802"/>
            <a:ext cx="157098" cy="168148"/>
          </a:xfrm>
          <a:custGeom>
            <a:avLst/>
            <a:gdLst>
              <a:gd name="connsiteX0" fmla="*/ 6350 w 157098"/>
              <a:gd name="connsiteY0" fmla="*/ 6350 h 168148"/>
              <a:gd name="connsiteX1" fmla="*/ 60832 w 157098"/>
              <a:gd name="connsiteY1" fmla="*/ 6350 h 168148"/>
              <a:gd name="connsiteX2" fmla="*/ 60832 w 157098"/>
              <a:gd name="connsiteY2" fmla="*/ 109474 h 168148"/>
              <a:gd name="connsiteX3" fmla="*/ 62102 w 157098"/>
              <a:gd name="connsiteY3" fmla="*/ 130302 h 168148"/>
              <a:gd name="connsiteX4" fmla="*/ 66420 w 157098"/>
              <a:gd name="connsiteY4" fmla="*/ 137414 h 168148"/>
              <a:gd name="connsiteX5" fmla="*/ 73278 w 157098"/>
              <a:gd name="connsiteY5" fmla="*/ 139827 h 168148"/>
              <a:gd name="connsiteX6" fmla="*/ 82550 w 157098"/>
              <a:gd name="connsiteY6" fmla="*/ 136779 h 168148"/>
              <a:gd name="connsiteX7" fmla="*/ 96266 w 157098"/>
              <a:gd name="connsiteY7" fmla="*/ 119761 h 168148"/>
              <a:gd name="connsiteX8" fmla="*/ 96266 w 157098"/>
              <a:gd name="connsiteY8" fmla="*/ 39116 h 168148"/>
              <a:gd name="connsiteX9" fmla="*/ 93472 w 157098"/>
              <a:gd name="connsiteY9" fmla="*/ 17780 h 168148"/>
              <a:gd name="connsiteX10" fmla="*/ 81788 w 157098"/>
              <a:gd name="connsiteY10" fmla="*/ 12319 h 168148"/>
              <a:gd name="connsiteX11" fmla="*/ 81788 w 157098"/>
              <a:gd name="connsiteY11" fmla="*/ 6350 h 168148"/>
              <a:gd name="connsiteX12" fmla="*/ 136270 w 157098"/>
              <a:gd name="connsiteY12" fmla="*/ 6350 h 168148"/>
              <a:gd name="connsiteX13" fmla="*/ 136270 w 157098"/>
              <a:gd name="connsiteY13" fmla="*/ 124460 h 168148"/>
              <a:gd name="connsiteX14" fmla="*/ 139191 w 157098"/>
              <a:gd name="connsiteY14" fmla="*/ 146050 h 168148"/>
              <a:gd name="connsiteX15" fmla="*/ 150748 w 157098"/>
              <a:gd name="connsiteY15" fmla="*/ 151511 h 168148"/>
              <a:gd name="connsiteX16" fmla="*/ 150748 w 157098"/>
              <a:gd name="connsiteY16" fmla="*/ 157226 h 168148"/>
              <a:gd name="connsiteX17" fmla="*/ 96266 w 157098"/>
              <a:gd name="connsiteY17" fmla="*/ 157226 h 168148"/>
              <a:gd name="connsiteX18" fmla="*/ 96266 w 157098"/>
              <a:gd name="connsiteY18" fmla="*/ 137160 h 168148"/>
              <a:gd name="connsiteX19" fmla="*/ 77088 w 157098"/>
              <a:gd name="connsiteY19" fmla="*/ 155955 h 168148"/>
              <a:gd name="connsiteX20" fmla="*/ 55625 w 157098"/>
              <a:gd name="connsiteY20" fmla="*/ 161798 h 168148"/>
              <a:gd name="connsiteX21" fmla="*/ 35560 w 157098"/>
              <a:gd name="connsiteY21" fmla="*/ 153924 h 168148"/>
              <a:gd name="connsiteX22" fmla="*/ 23748 w 157098"/>
              <a:gd name="connsiteY22" fmla="*/ 135636 h 168148"/>
              <a:gd name="connsiteX23" fmla="*/ 20700 w 157098"/>
              <a:gd name="connsiteY23" fmla="*/ 99060 h 168148"/>
              <a:gd name="connsiteX24" fmla="*/ 20700 w 157098"/>
              <a:gd name="connsiteY24" fmla="*/ 39116 h 168148"/>
              <a:gd name="connsiteX25" fmla="*/ 17906 w 157098"/>
              <a:gd name="connsiteY25" fmla="*/ 17780 h 168148"/>
              <a:gd name="connsiteX26" fmla="*/ 6350 w 157098"/>
              <a:gd name="connsiteY26" fmla="*/ 12319 h 168148"/>
              <a:gd name="connsiteX27" fmla="*/ 6350 w 157098"/>
              <a:gd name="connsiteY27" fmla="*/ 6350 h 1681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57098" h="168148">
                <a:moveTo>
                  <a:pt x="6350" y="6350"/>
                </a:moveTo>
                <a:cubicBezTo>
                  <a:pt x="24510" y="6350"/>
                  <a:pt x="42672" y="6350"/>
                  <a:pt x="60832" y="6350"/>
                </a:cubicBezTo>
                <a:cubicBezTo>
                  <a:pt x="60832" y="40767"/>
                  <a:pt x="60832" y="75057"/>
                  <a:pt x="60832" y="109474"/>
                </a:cubicBezTo>
                <a:cubicBezTo>
                  <a:pt x="60832" y="120269"/>
                  <a:pt x="61213" y="127254"/>
                  <a:pt x="62102" y="130302"/>
                </a:cubicBezTo>
                <a:cubicBezTo>
                  <a:pt x="63119" y="133477"/>
                  <a:pt x="64516" y="135763"/>
                  <a:pt x="66420" y="137414"/>
                </a:cubicBezTo>
                <a:cubicBezTo>
                  <a:pt x="68452" y="139065"/>
                  <a:pt x="70738" y="139827"/>
                  <a:pt x="73278" y="139827"/>
                </a:cubicBezTo>
                <a:cubicBezTo>
                  <a:pt x="76707" y="139827"/>
                  <a:pt x="79755" y="138811"/>
                  <a:pt x="82550" y="136779"/>
                </a:cubicBezTo>
                <a:cubicBezTo>
                  <a:pt x="86360" y="133985"/>
                  <a:pt x="90931" y="128270"/>
                  <a:pt x="96266" y="119761"/>
                </a:cubicBezTo>
                <a:cubicBezTo>
                  <a:pt x="96266" y="92964"/>
                  <a:pt x="96266" y="66040"/>
                  <a:pt x="96266" y="39116"/>
                </a:cubicBezTo>
                <a:cubicBezTo>
                  <a:pt x="96266" y="27686"/>
                  <a:pt x="95376" y="20574"/>
                  <a:pt x="93472" y="17780"/>
                </a:cubicBezTo>
                <a:cubicBezTo>
                  <a:pt x="91566" y="14986"/>
                  <a:pt x="87756" y="13208"/>
                  <a:pt x="81788" y="12319"/>
                </a:cubicBezTo>
                <a:cubicBezTo>
                  <a:pt x="81788" y="10287"/>
                  <a:pt x="81788" y="8382"/>
                  <a:pt x="81788" y="6350"/>
                </a:cubicBezTo>
                <a:cubicBezTo>
                  <a:pt x="99948" y="6350"/>
                  <a:pt x="118110" y="6350"/>
                  <a:pt x="136270" y="6350"/>
                </a:cubicBezTo>
                <a:cubicBezTo>
                  <a:pt x="136270" y="45720"/>
                  <a:pt x="136270" y="85090"/>
                  <a:pt x="136270" y="124460"/>
                </a:cubicBezTo>
                <a:cubicBezTo>
                  <a:pt x="136270" y="136017"/>
                  <a:pt x="137286" y="143255"/>
                  <a:pt x="139191" y="146050"/>
                </a:cubicBezTo>
                <a:cubicBezTo>
                  <a:pt x="141097" y="148971"/>
                  <a:pt x="144906" y="150749"/>
                  <a:pt x="150748" y="151511"/>
                </a:cubicBezTo>
                <a:cubicBezTo>
                  <a:pt x="150748" y="153416"/>
                  <a:pt x="150748" y="155321"/>
                  <a:pt x="150748" y="157226"/>
                </a:cubicBezTo>
                <a:cubicBezTo>
                  <a:pt x="132588" y="157226"/>
                  <a:pt x="114426" y="157226"/>
                  <a:pt x="96266" y="157226"/>
                </a:cubicBezTo>
                <a:cubicBezTo>
                  <a:pt x="96266" y="150495"/>
                  <a:pt x="96266" y="143764"/>
                  <a:pt x="96266" y="137160"/>
                </a:cubicBezTo>
                <a:cubicBezTo>
                  <a:pt x="89916" y="145669"/>
                  <a:pt x="83438" y="152019"/>
                  <a:pt x="77088" y="155955"/>
                </a:cubicBezTo>
                <a:cubicBezTo>
                  <a:pt x="70738" y="159893"/>
                  <a:pt x="63626" y="161798"/>
                  <a:pt x="55625" y="161798"/>
                </a:cubicBezTo>
                <a:cubicBezTo>
                  <a:pt x="48132" y="161798"/>
                  <a:pt x="41401" y="159130"/>
                  <a:pt x="35560" y="153924"/>
                </a:cubicBezTo>
                <a:cubicBezTo>
                  <a:pt x="29717" y="148717"/>
                  <a:pt x="25780" y="142621"/>
                  <a:pt x="23748" y="135636"/>
                </a:cubicBezTo>
                <a:cubicBezTo>
                  <a:pt x="21716" y="128651"/>
                  <a:pt x="20700" y="116458"/>
                  <a:pt x="20700" y="99060"/>
                </a:cubicBezTo>
                <a:cubicBezTo>
                  <a:pt x="20700" y="78994"/>
                  <a:pt x="20700" y="59055"/>
                  <a:pt x="20700" y="39116"/>
                </a:cubicBezTo>
                <a:cubicBezTo>
                  <a:pt x="20700" y="27686"/>
                  <a:pt x="19811" y="20574"/>
                  <a:pt x="17906" y="17780"/>
                </a:cubicBezTo>
                <a:cubicBezTo>
                  <a:pt x="16128" y="14986"/>
                  <a:pt x="12191" y="13208"/>
                  <a:pt x="6350" y="12319"/>
                </a:cubicBezTo>
                <a:cubicBezTo>
                  <a:pt x="6350" y="10287"/>
                  <a:pt x="6350" y="8382"/>
                  <a:pt x="6350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21302" y="2348230"/>
            <a:ext cx="104647" cy="172720"/>
          </a:xfrm>
          <a:custGeom>
            <a:avLst/>
            <a:gdLst>
              <a:gd name="connsiteX0" fmla="*/ 47751 w 104647"/>
              <a:gd name="connsiteY0" fmla="*/ 6350 h 172720"/>
              <a:gd name="connsiteX1" fmla="*/ 68833 w 104647"/>
              <a:gd name="connsiteY1" fmla="*/ 12319 h 172720"/>
              <a:gd name="connsiteX2" fmla="*/ 75183 w 104647"/>
              <a:gd name="connsiteY2" fmla="*/ 14732 h 172720"/>
              <a:gd name="connsiteX3" fmla="*/ 79247 w 104647"/>
              <a:gd name="connsiteY3" fmla="*/ 13589 h 172720"/>
              <a:gd name="connsiteX4" fmla="*/ 84327 w 104647"/>
              <a:gd name="connsiteY4" fmla="*/ 6730 h 172720"/>
              <a:gd name="connsiteX5" fmla="*/ 89153 w 104647"/>
              <a:gd name="connsiteY5" fmla="*/ 6730 h 172720"/>
              <a:gd name="connsiteX6" fmla="*/ 91313 w 104647"/>
              <a:gd name="connsiteY6" fmla="*/ 58166 h 172720"/>
              <a:gd name="connsiteX7" fmla="*/ 86486 w 104647"/>
              <a:gd name="connsiteY7" fmla="*/ 58166 h 172720"/>
              <a:gd name="connsiteX8" fmla="*/ 68326 w 104647"/>
              <a:gd name="connsiteY8" fmla="*/ 26924 h 172720"/>
              <a:gd name="connsiteX9" fmla="*/ 49657 w 104647"/>
              <a:gd name="connsiteY9" fmla="*/ 18542 h 172720"/>
              <a:gd name="connsiteX10" fmla="*/ 39623 w 104647"/>
              <a:gd name="connsiteY10" fmla="*/ 22987 h 172720"/>
              <a:gd name="connsiteX11" fmla="*/ 35559 w 104647"/>
              <a:gd name="connsiteY11" fmla="*/ 33147 h 172720"/>
              <a:gd name="connsiteX12" fmla="*/ 38353 w 104647"/>
              <a:gd name="connsiteY12" fmla="*/ 41529 h 172720"/>
              <a:gd name="connsiteX13" fmla="*/ 64007 w 104647"/>
              <a:gd name="connsiteY13" fmla="*/ 64262 h 172720"/>
              <a:gd name="connsiteX14" fmla="*/ 91694 w 104647"/>
              <a:gd name="connsiteY14" fmla="*/ 91567 h 172720"/>
              <a:gd name="connsiteX15" fmla="*/ 98297 w 104647"/>
              <a:gd name="connsiteY15" fmla="*/ 116586 h 172720"/>
              <a:gd name="connsiteX16" fmla="*/ 92709 w 104647"/>
              <a:gd name="connsiteY16" fmla="*/ 141351 h 172720"/>
              <a:gd name="connsiteX17" fmla="*/ 76961 w 104647"/>
              <a:gd name="connsiteY17" fmla="*/ 159893 h 172720"/>
              <a:gd name="connsiteX18" fmla="*/ 54482 w 104647"/>
              <a:gd name="connsiteY18" fmla="*/ 166370 h 172720"/>
              <a:gd name="connsiteX19" fmla="*/ 28955 w 104647"/>
              <a:gd name="connsiteY19" fmla="*/ 159639 h 172720"/>
              <a:gd name="connsiteX20" fmla="*/ 23113 w 104647"/>
              <a:gd name="connsiteY20" fmla="*/ 157861 h 172720"/>
              <a:gd name="connsiteX21" fmla="*/ 15239 w 104647"/>
              <a:gd name="connsiteY21" fmla="*/ 165862 h 172720"/>
              <a:gd name="connsiteX22" fmla="*/ 10540 w 104647"/>
              <a:gd name="connsiteY22" fmla="*/ 165862 h 172720"/>
              <a:gd name="connsiteX23" fmla="*/ 8127 w 104647"/>
              <a:gd name="connsiteY23" fmla="*/ 111633 h 172720"/>
              <a:gd name="connsiteX24" fmla="*/ 13080 w 104647"/>
              <a:gd name="connsiteY24" fmla="*/ 111633 h 172720"/>
              <a:gd name="connsiteX25" fmla="*/ 30733 w 104647"/>
              <a:gd name="connsiteY25" fmla="*/ 143637 h 172720"/>
              <a:gd name="connsiteX26" fmla="*/ 51942 w 104647"/>
              <a:gd name="connsiteY26" fmla="*/ 154305 h 172720"/>
              <a:gd name="connsiteX27" fmla="*/ 63245 w 104647"/>
              <a:gd name="connsiteY27" fmla="*/ 149479 h 172720"/>
              <a:gd name="connsiteX28" fmla="*/ 67563 w 104647"/>
              <a:gd name="connsiteY28" fmla="*/ 137922 h 172720"/>
              <a:gd name="connsiteX29" fmla="*/ 63245 w 104647"/>
              <a:gd name="connsiteY29" fmla="*/ 124587 h 172720"/>
              <a:gd name="connsiteX30" fmla="*/ 44069 w 104647"/>
              <a:gd name="connsiteY30" fmla="*/ 107442 h 172720"/>
              <a:gd name="connsiteX31" fmla="*/ 15747 w 104647"/>
              <a:gd name="connsiteY31" fmla="*/ 81280 h 172720"/>
              <a:gd name="connsiteX32" fmla="*/ 6350 w 104647"/>
              <a:gd name="connsiteY32" fmla="*/ 52070 h 172720"/>
              <a:gd name="connsiteX33" fmla="*/ 17017 w 104647"/>
              <a:gd name="connsiteY33" fmla="*/ 20447 h 172720"/>
              <a:gd name="connsiteX34" fmla="*/ 47751 w 104647"/>
              <a:gd name="connsiteY34" fmla="*/ 6350 h 172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</a:cxnLst>
            <a:rect l="l" t="t" r="r" b="b"/>
            <a:pathLst>
              <a:path w="104647" h="172720">
                <a:moveTo>
                  <a:pt x="47751" y="6350"/>
                </a:moveTo>
                <a:cubicBezTo>
                  <a:pt x="55117" y="6350"/>
                  <a:pt x="62102" y="8382"/>
                  <a:pt x="68833" y="12319"/>
                </a:cubicBezTo>
                <a:cubicBezTo>
                  <a:pt x="71373" y="13970"/>
                  <a:pt x="73532" y="14732"/>
                  <a:pt x="75183" y="14732"/>
                </a:cubicBezTo>
                <a:cubicBezTo>
                  <a:pt x="76834" y="14732"/>
                  <a:pt x="78232" y="14351"/>
                  <a:pt x="79247" y="13589"/>
                </a:cubicBezTo>
                <a:cubicBezTo>
                  <a:pt x="80263" y="12700"/>
                  <a:pt x="82041" y="10414"/>
                  <a:pt x="84327" y="6730"/>
                </a:cubicBezTo>
                <a:cubicBezTo>
                  <a:pt x="85851" y="6730"/>
                  <a:pt x="87502" y="6730"/>
                  <a:pt x="89153" y="6730"/>
                </a:cubicBezTo>
                <a:cubicBezTo>
                  <a:pt x="89915" y="23876"/>
                  <a:pt x="90551" y="41021"/>
                  <a:pt x="91313" y="58166"/>
                </a:cubicBezTo>
                <a:cubicBezTo>
                  <a:pt x="89661" y="58166"/>
                  <a:pt x="88010" y="58166"/>
                  <a:pt x="86486" y="58166"/>
                </a:cubicBezTo>
                <a:cubicBezTo>
                  <a:pt x="80644" y="42926"/>
                  <a:pt x="74548" y="32512"/>
                  <a:pt x="68326" y="26924"/>
                </a:cubicBezTo>
                <a:cubicBezTo>
                  <a:pt x="62102" y="21336"/>
                  <a:pt x="55879" y="18542"/>
                  <a:pt x="49657" y="18542"/>
                </a:cubicBezTo>
                <a:cubicBezTo>
                  <a:pt x="45719" y="18542"/>
                  <a:pt x="42417" y="19939"/>
                  <a:pt x="39623" y="22987"/>
                </a:cubicBezTo>
                <a:cubicBezTo>
                  <a:pt x="36829" y="25908"/>
                  <a:pt x="35559" y="29337"/>
                  <a:pt x="35559" y="33147"/>
                </a:cubicBezTo>
                <a:cubicBezTo>
                  <a:pt x="35559" y="36068"/>
                  <a:pt x="36448" y="38862"/>
                  <a:pt x="38353" y="41529"/>
                </a:cubicBezTo>
                <a:cubicBezTo>
                  <a:pt x="41401" y="45974"/>
                  <a:pt x="49910" y="53594"/>
                  <a:pt x="64007" y="64262"/>
                </a:cubicBezTo>
                <a:cubicBezTo>
                  <a:pt x="77977" y="74930"/>
                  <a:pt x="87248" y="84074"/>
                  <a:pt x="91694" y="91567"/>
                </a:cubicBezTo>
                <a:cubicBezTo>
                  <a:pt x="96138" y="99060"/>
                  <a:pt x="98297" y="107442"/>
                  <a:pt x="98297" y="116586"/>
                </a:cubicBezTo>
                <a:cubicBezTo>
                  <a:pt x="98297" y="125095"/>
                  <a:pt x="96392" y="133223"/>
                  <a:pt x="92709" y="141351"/>
                </a:cubicBezTo>
                <a:cubicBezTo>
                  <a:pt x="89026" y="149479"/>
                  <a:pt x="83819" y="155575"/>
                  <a:pt x="76961" y="159893"/>
                </a:cubicBezTo>
                <a:cubicBezTo>
                  <a:pt x="70230" y="164211"/>
                  <a:pt x="62738" y="166370"/>
                  <a:pt x="54482" y="166370"/>
                </a:cubicBezTo>
                <a:cubicBezTo>
                  <a:pt x="48132" y="166370"/>
                  <a:pt x="39623" y="164084"/>
                  <a:pt x="28955" y="159639"/>
                </a:cubicBezTo>
                <a:cubicBezTo>
                  <a:pt x="26034" y="158369"/>
                  <a:pt x="24129" y="157861"/>
                  <a:pt x="23113" y="157861"/>
                </a:cubicBezTo>
                <a:cubicBezTo>
                  <a:pt x="19938" y="157861"/>
                  <a:pt x="17271" y="160528"/>
                  <a:pt x="15239" y="165862"/>
                </a:cubicBezTo>
                <a:cubicBezTo>
                  <a:pt x="13588" y="165862"/>
                  <a:pt x="12064" y="165862"/>
                  <a:pt x="10540" y="165862"/>
                </a:cubicBezTo>
                <a:cubicBezTo>
                  <a:pt x="9778" y="147828"/>
                  <a:pt x="8889" y="129667"/>
                  <a:pt x="8127" y="111633"/>
                </a:cubicBezTo>
                <a:cubicBezTo>
                  <a:pt x="9778" y="111633"/>
                  <a:pt x="11429" y="111633"/>
                  <a:pt x="13080" y="111633"/>
                </a:cubicBezTo>
                <a:cubicBezTo>
                  <a:pt x="17398" y="125857"/>
                  <a:pt x="23240" y="136525"/>
                  <a:pt x="30733" y="143637"/>
                </a:cubicBezTo>
                <a:cubicBezTo>
                  <a:pt x="38226" y="150749"/>
                  <a:pt x="45338" y="154305"/>
                  <a:pt x="51942" y="154305"/>
                </a:cubicBezTo>
                <a:cubicBezTo>
                  <a:pt x="56514" y="154305"/>
                  <a:pt x="60325" y="152654"/>
                  <a:pt x="63245" y="149479"/>
                </a:cubicBezTo>
                <a:cubicBezTo>
                  <a:pt x="66039" y="146304"/>
                  <a:pt x="67563" y="142494"/>
                  <a:pt x="67563" y="137922"/>
                </a:cubicBezTo>
                <a:cubicBezTo>
                  <a:pt x="67563" y="132842"/>
                  <a:pt x="66166" y="128270"/>
                  <a:pt x="63245" y="124587"/>
                </a:cubicBezTo>
                <a:cubicBezTo>
                  <a:pt x="60451" y="120777"/>
                  <a:pt x="53975" y="115062"/>
                  <a:pt x="44069" y="107442"/>
                </a:cubicBezTo>
                <a:cubicBezTo>
                  <a:pt x="29463" y="96012"/>
                  <a:pt x="20065" y="87376"/>
                  <a:pt x="15747" y="81280"/>
                </a:cubicBezTo>
                <a:cubicBezTo>
                  <a:pt x="9525" y="72517"/>
                  <a:pt x="6350" y="62738"/>
                  <a:pt x="6350" y="52070"/>
                </a:cubicBezTo>
                <a:cubicBezTo>
                  <a:pt x="6350" y="40386"/>
                  <a:pt x="9905" y="29972"/>
                  <a:pt x="17017" y="20447"/>
                </a:cubicBezTo>
                <a:cubicBezTo>
                  <a:pt x="24129" y="11049"/>
                  <a:pt x="34416" y="6350"/>
                  <a:pt x="47751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84092" y="2348230"/>
            <a:ext cx="124968" cy="172720"/>
          </a:xfrm>
          <a:custGeom>
            <a:avLst/>
            <a:gdLst>
              <a:gd name="connsiteX0" fmla="*/ 69469 w 124968"/>
              <a:gd name="connsiteY0" fmla="*/ 6350 h 172720"/>
              <a:gd name="connsiteX1" fmla="*/ 102361 w 124968"/>
              <a:gd name="connsiteY1" fmla="*/ 18161 h 172720"/>
              <a:gd name="connsiteX2" fmla="*/ 114680 w 124968"/>
              <a:gd name="connsiteY2" fmla="*/ 44450 h 172720"/>
              <a:gd name="connsiteX3" fmla="*/ 109728 w 124968"/>
              <a:gd name="connsiteY3" fmla="*/ 59182 h 172720"/>
              <a:gd name="connsiteX4" fmla="*/ 96773 w 124968"/>
              <a:gd name="connsiteY4" fmla="*/ 64643 h 172720"/>
              <a:gd name="connsiteX5" fmla="*/ 82804 w 124968"/>
              <a:gd name="connsiteY5" fmla="*/ 58420 h 172720"/>
              <a:gd name="connsiteX6" fmla="*/ 76073 w 124968"/>
              <a:gd name="connsiteY6" fmla="*/ 35941 h 172720"/>
              <a:gd name="connsiteX7" fmla="*/ 71882 w 124968"/>
              <a:gd name="connsiteY7" fmla="*/ 21717 h 172720"/>
              <a:gd name="connsiteX8" fmla="*/ 64135 w 124968"/>
              <a:gd name="connsiteY8" fmla="*/ 17652 h 172720"/>
              <a:gd name="connsiteX9" fmla="*/ 52451 w 124968"/>
              <a:gd name="connsiteY9" fmla="*/ 25908 h 172720"/>
              <a:gd name="connsiteX10" fmla="*/ 44958 w 124968"/>
              <a:gd name="connsiteY10" fmla="*/ 64008 h 172720"/>
              <a:gd name="connsiteX11" fmla="*/ 51054 w 124968"/>
              <a:gd name="connsiteY11" fmla="*/ 104775 h 172720"/>
              <a:gd name="connsiteX12" fmla="*/ 67436 w 124968"/>
              <a:gd name="connsiteY12" fmla="*/ 133730 h 172720"/>
              <a:gd name="connsiteX13" fmla="*/ 86105 w 124968"/>
              <a:gd name="connsiteY13" fmla="*/ 140716 h 172720"/>
              <a:gd name="connsiteX14" fmla="*/ 99314 w 124968"/>
              <a:gd name="connsiteY14" fmla="*/ 137033 h 172720"/>
              <a:gd name="connsiteX15" fmla="*/ 114173 w 124968"/>
              <a:gd name="connsiteY15" fmla="*/ 122936 h 172720"/>
              <a:gd name="connsiteX16" fmla="*/ 118617 w 124968"/>
              <a:gd name="connsiteY16" fmla="*/ 126873 h 172720"/>
              <a:gd name="connsiteX17" fmla="*/ 95123 w 124968"/>
              <a:gd name="connsiteY17" fmla="*/ 156591 h 172720"/>
              <a:gd name="connsiteX18" fmla="*/ 65151 w 124968"/>
              <a:gd name="connsiteY18" fmla="*/ 166370 h 172720"/>
              <a:gd name="connsiteX19" fmla="*/ 22352 w 124968"/>
              <a:gd name="connsiteY19" fmla="*/ 143637 h 172720"/>
              <a:gd name="connsiteX20" fmla="*/ 6350 w 124968"/>
              <a:gd name="connsiteY20" fmla="*/ 88900 h 172720"/>
              <a:gd name="connsiteX21" fmla="*/ 20954 w 124968"/>
              <a:gd name="connsiteY21" fmla="*/ 34671 h 172720"/>
              <a:gd name="connsiteX22" fmla="*/ 69469 w 124968"/>
              <a:gd name="connsiteY22" fmla="*/ 6350 h 172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124968" h="172720">
                <a:moveTo>
                  <a:pt x="69469" y="6350"/>
                </a:moveTo>
                <a:cubicBezTo>
                  <a:pt x="83311" y="6350"/>
                  <a:pt x="94234" y="10287"/>
                  <a:pt x="102361" y="18161"/>
                </a:cubicBezTo>
                <a:cubicBezTo>
                  <a:pt x="110617" y="26035"/>
                  <a:pt x="114680" y="34798"/>
                  <a:pt x="114680" y="44450"/>
                </a:cubicBezTo>
                <a:cubicBezTo>
                  <a:pt x="114680" y="50673"/>
                  <a:pt x="113029" y="55499"/>
                  <a:pt x="109728" y="59182"/>
                </a:cubicBezTo>
                <a:cubicBezTo>
                  <a:pt x="106426" y="62865"/>
                  <a:pt x="102108" y="64643"/>
                  <a:pt x="96773" y="64643"/>
                </a:cubicBezTo>
                <a:cubicBezTo>
                  <a:pt x="91186" y="64643"/>
                  <a:pt x="86486" y="62611"/>
                  <a:pt x="82804" y="58420"/>
                </a:cubicBezTo>
                <a:cubicBezTo>
                  <a:pt x="79121" y="54229"/>
                  <a:pt x="76835" y="46736"/>
                  <a:pt x="76073" y="35941"/>
                </a:cubicBezTo>
                <a:cubicBezTo>
                  <a:pt x="75438" y="29083"/>
                  <a:pt x="74041" y="24384"/>
                  <a:pt x="71882" y="21717"/>
                </a:cubicBezTo>
                <a:cubicBezTo>
                  <a:pt x="69723" y="19050"/>
                  <a:pt x="67183" y="17652"/>
                  <a:pt x="64135" y="17652"/>
                </a:cubicBezTo>
                <a:cubicBezTo>
                  <a:pt x="59563" y="17652"/>
                  <a:pt x="55626" y="20447"/>
                  <a:pt x="52451" y="25908"/>
                </a:cubicBezTo>
                <a:cubicBezTo>
                  <a:pt x="47498" y="34163"/>
                  <a:pt x="44958" y="46863"/>
                  <a:pt x="44958" y="64008"/>
                </a:cubicBezTo>
                <a:cubicBezTo>
                  <a:pt x="44958" y="78232"/>
                  <a:pt x="46990" y="91821"/>
                  <a:pt x="51054" y="104775"/>
                </a:cubicBezTo>
                <a:cubicBezTo>
                  <a:pt x="54991" y="117729"/>
                  <a:pt x="60452" y="127380"/>
                  <a:pt x="67436" y="133730"/>
                </a:cubicBezTo>
                <a:cubicBezTo>
                  <a:pt x="72644" y="138430"/>
                  <a:pt x="78867" y="140716"/>
                  <a:pt x="86105" y="140716"/>
                </a:cubicBezTo>
                <a:cubicBezTo>
                  <a:pt x="90678" y="140716"/>
                  <a:pt x="95123" y="139446"/>
                  <a:pt x="99314" y="137033"/>
                </a:cubicBezTo>
                <a:cubicBezTo>
                  <a:pt x="103504" y="134493"/>
                  <a:pt x="108458" y="129794"/>
                  <a:pt x="114173" y="122936"/>
                </a:cubicBezTo>
                <a:cubicBezTo>
                  <a:pt x="115697" y="124205"/>
                  <a:pt x="117221" y="125476"/>
                  <a:pt x="118617" y="126873"/>
                </a:cubicBezTo>
                <a:cubicBezTo>
                  <a:pt x="112395" y="140208"/>
                  <a:pt x="104521" y="150114"/>
                  <a:pt x="95123" y="156591"/>
                </a:cubicBezTo>
                <a:cubicBezTo>
                  <a:pt x="85725" y="163068"/>
                  <a:pt x="75692" y="166370"/>
                  <a:pt x="65151" y="166370"/>
                </a:cubicBezTo>
                <a:cubicBezTo>
                  <a:pt x="47371" y="166370"/>
                  <a:pt x="33020" y="158750"/>
                  <a:pt x="22352" y="143637"/>
                </a:cubicBezTo>
                <a:cubicBezTo>
                  <a:pt x="11684" y="128397"/>
                  <a:pt x="6350" y="110236"/>
                  <a:pt x="6350" y="88900"/>
                </a:cubicBezTo>
                <a:cubicBezTo>
                  <a:pt x="6350" y="68326"/>
                  <a:pt x="11303" y="50292"/>
                  <a:pt x="20954" y="34671"/>
                </a:cubicBezTo>
                <a:cubicBezTo>
                  <a:pt x="32639" y="15748"/>
                  <a:pt x="48895" y="6350"/>
                  <a:pt x="69469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73653" y="2348230"/>
            <a:ext cx="124967" cy="172720"/>
          </a:xfrm>
          <a:custGeom>
            <a:avLst/>
            <a:gdLst>
              <a:gd name="connsiteX0" fmla="*/ 69468 w 124967"/>
              <a:gd name="connsiteY0" fmla="*/ 6350 h 172720"/>
              <a:gd name="connsiteX1" fmla="*/ 102361 w 124967"/>
              <a:gd name="connsiteY1" fmla="*/ 18161 h 172720"/>
              <a:gd name="connsiteX2" fmla="*/ 114553 w 124967"/>
              <a:gd name="connsiteY2" fmla="*/ 44450 h 172720"/>
              <a:gd name="connsiteX3" fmla="*/ 109727 w 124967"/>
              <a:gd name="connsiteY3" fmla="*/ 59182 h 172720"/>
              <a:gd name="connsiteX4" fmla="*/ 96773 w 124967"/>
              <a:gd name="connsiteY4" fmla="*/ 64643 h 172720"/>
              <a:gd name="connsiteX5" fmla="*/ 82803 w 124967"/>
              <a:gd name="connsiteY5" fmla="*/ 58420 h 172720"/>
              <a:gd name="connsiteX6" fmla="*/ 75945 w 124967"/>
              <a:gd name="connsiteY6" fmla="*/ 35941 h 172720"/>
              <a:gd name="connsiteX7" fmla="*/ 71881 w 124967"/>
              <a:gd name="connsiteY7" fmla="*/ 21717 h 172720"/>
              <a:gd name="connsiteX8" fmla="*/ 64134 w 124967"/>
              <a:gd name="connsiteY8" fmla="*/ 17652 h 172720"/>
              <a:gd name="connsiteX9" fmla="*/ 52450 w 124967"/>
              <a:gd name="connsiteY9" fmla="*/ 25908 h 172720"/>
              <a:gd name="connsiteX10" fmla="*/ 44957 w 124967"/>
              <a:gd name="connsiteY10" fmla="*/ 64008 h 172720"/>
              <a:gd name="connsiteX11" fmla="*/ 50926 w 124967"/>
              <a:gd name="connsiteY11" fmla="*/ 104775 h 172720"/>
              <a:gd name="connsiteX12" fmla="*/ 67436 w 124967"/>
              <a:gd name="connsiteY12" fmla="*/ 133730 h 172720"/>
              <a:gd name="connsiteX13" fmla="*/ 85978 w 124967"/>
              <a:gd name="connsiteY13" fmla="*/ 140716 h 172720"/>
              <a:gd name="connsiteX14" fmla="*/ 99313 w 124967"/>
              <a:gd name="connsiteY14" fmla="*/ 137033 h 172720"/>
              <a:gd name="connsiteX15" fmla="*/ 114172 w 124967"/>
              <a:gd name="connsiteY15" fmla="*/ 122936 h 172720"/>
              <a:gd name="connsiteX16" fmla="*/ 118617 w 124967"/>
              <a:gd name="connsiteY16" fmla="*/ 126873 h 172720"/>
              <a:gd name="connsiteX17" fmla="*/ 95122 w 124967"/>
              <a:gd name="connsiteY17" fmla="*/ 156591 h 172720"/>
              <a:gd name="connsiteX18" fmla="*/ 65150 w 124967"/>
              <a:gd name="connsiteY18" fmla="*/ 166370 h 172720"/>
              <a:gd name="connsiteX19" fmla="*/ 22351 w 124967"/>
              <a:gd name="connsiteY19" fmla="*/ 143637 h 172720"/>
              <a:gd name="connsiteX20" fmla="*/ 6350 w 124967"/>
              <a:gd name="connsiteY20" fmla="*/ 88900 h 172720"/>
              <a:gd name="connsiteX21" fmla="*/ 20954 w 124967"/>
              <a:gd name="connsiteY21" fmla="*/ 34671 h 172720"/>
              <a:gd name="connsiteX22" fmla="*/ 69468 w 124967"/>
              <a:gd name="connsiteY22" fmla="*/ 6350 h 172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124967" h="172720">
                <a:moveTo>
                  <a:pt x="69468" y="6350"/>
                </a:moveTo>
                <a:cubicBezTo>
                  <a:pt x="83184" y="6350"/>
                  <a:pt x="94233" y="10287"/>
                  <a:pt x="102361" y="18161"/>
                </a:cubicBezTo>
                <a:cubicBezTo>
                  <a:pt x="110489" y="26035"/>
                  <a:pt x="114553" y="34798"/>
                  <a:pt x="114553" y="44450"/>
                </a:cubicBezTo>
                <a:cubicBezTo>
                  <a:pt x="114553" y="50673"/>
                  <a:pt x="112902" y="55499"/>
                  <a:pt x="109727" y="59182"/>
                </a:cubicBezTo>
                <a:cubicBezTo>
                  <a:pt x="106425" y="62865"/>
                  <a:pt x="102107" y="64643"/>
                  <a:pt x="96773" y="64643"/>
                </a:cubicBezTo>
                <a:cubicBezTo>
                  <a:pt x="91058" y="64643"/>
                  <a:pt x="86486" y="62611"/>
                  <a:pt x="82803" y="58420"/>
                </a:cubicBezTo>
                <a:cubicBezTo>
                  <a:pt x="79120" y="54229"/>
                  <a:pt x="76834" y="46736"/>
                  <a:pt x="75945" y="35941"/>
                </a:cubicBezTo>
                <a:cubicBezTo>
                  <a:pt x="75437" y="29083"/>
                  <a:pt x="74040" y="24384"/>
                  <a:pt x="71881" y="21717"/>
                </a:cubicBezTo>
                <a:cubicBezTo>
                  <a:pt x="69595" y="19050"/>
                  <a:pt x="67055" y="17652"/>
                  <a:pt x="64134" y="17652"/>
                </a:cubicBezTo>
                <a:cubicBezTo>
                  <a:pt x="59562" y="17652"/>
                  <a:pt x="55625" y="20447"/>
                  <a:pt x="52450" y="25908"/>
                </a:cubicBezTo>
                <a:cubicBezTo>
                  <a:pt x="47370" y="34163"/>
                  <a:pt x="44957" y="46863"/>
                  <a:pt x="44957" y="64008"/>
                </a:cubicBezTo>
                <a:cubicBezTo>
                  <a:pt x="44957" y="78232"/>
                  <a:pt x="46989" y="91821"/>
                  <a:pt x="50926" y="104775"/>
                </a:cubicBezTo>
                <a:cubicBezTo>
                  <a:pt x="54990" y="117729"/>
                  <a:pt x="60451" y="127380"/>
                  <a:pt x="67436" y="133730"/>
                </a:cubicBezTo>
                <a:cubicBezTo>
                  <a:pt x="72643" y="138430"/>
                  <a:pt x="78866" y="140716"/>
                  <a:pt x="85978" y="140716"/>
                </a:cubicBezTo>
                <a:cubicBezTo>
                  <a:pt x="90677" y="140716"/>
                  <a:pt x="95122" y="139446"/>
                  <a:pt x="99313" y="137033"/>
                </a:cubicBezTo>
                <a:cubicBezTo>
                  <a:pt x="103504" y="134493"/>
                  <a:pt x="108457" y="129794"/>
                  <a:pt x="114172" y="122936"/>
                </a:cubicBezTo>
                <a:cubicBezTo>
                  <a:pt x="115696" y="124205"/>
                  <a:pt x="117093" y="125476"/>
                  <a:pt x="118617" y="126873"/>
                </a:cubicBezTo>
                <a:cubicBezTo>
                  <a:pt x="112267" y="140208"/>
                  <a:pt x="104520" y="150114"/>
                  <a:pt x="95122" y="156591"/>
                </a:cubicBezTo>
                <a:cubicBezTo>
                  <a:pt x="85725" y="163068"/>
                  <a:pt x="75691" y="166370"/>
                  <a:pt x="65150" y="166370"/>
                </a:cubicBezTo>
                <a:cubicBezTo>
                  <a:pt x="47243" y="166370"/>
                  <a:pt x="33019" y="158750"/>
                  <a:pt x="22351" y="143637"/>
                </a:cubicBezTo>
                <a:cubicBezTo>
                  <a:pt x="11683" y="128397"/>
                  <a:pt x="6350" y="110236"/>
                  <a:pt x="6350" y="88900"/>
                </a:cubicBezTo>
                <a:cubicBezTo>
                  <a:pt x="6350" y="68326"/>
                  <a:pt x="11175" y="50292"/>
                  <a:pt x="20954" y="34671"/>
                </a:cubicBezTo>
                <a:cubicBezTo>
                  <a:pt x="32638" y="15748"/>
                  <a:pt x="48767" y="6350"/>
                  <a:pt x="69468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460115" y="2348230"/>
            <a:ext cx="104647" cy="172720"/>
          </a:xfrm>
          <a:custGeom>
            <a:avLst/>
            <a:gdLst>
              <a:gd name="connsiteX0" fmla="*/ 47751 w 104647"/>
              <a:gd name="connsiteY0" fmla="*/ 6350 h 172720"/>
              <a:gd name="connsiteX1" fmla="*/ 68833 w 104647"/>
              <a:gd name="connsiteY1" fmla="*/ 12319 h 172720"/>
              <a:gd name="connsiteX2" fmla="*/ 75056 w 104647"/>
              <a:gd name="connsiteY2" fmla="*/ 14732 h 172720"/>
              <a:gd name="connsiteX3" fmla="*/ 79247 w 104647"/>
              <a:gd name="connsiteY3" fmla="*/ 13589 h 172720"/>
              <a:gd name="connsiteX4" fmla="*/ 84200 w 104647"/>
              <a:gd name="connsiteY4" fmla="*/ 6730 h 172720"/>
              <a:gd name="connsiteX5" fmla="*/ 89153 w 104647"/>
              <a:gd name="connsiteY5" fmla="*/ 6730 h 172720"/>
              <a:gd name="connsiteX6" fmla="*/ 91313 w 104647"/>
              <a:gd name="connsiteY6" fmla="*/ 58166 h 172720"/>
              <a:gd name="connsiteX7" fmla="*/ 86359 w 104647"/>
              <a:gd name="connsiteY7" fmla="*/ 58166 h 172720"/>
              <a:gd name="connsiteX8" fmla="*/ 68325 w 104647"/>
              <a:gd name="connsiteY8" fmla="*/ 26924 h 172720"/>
              <a:gd name="connsiteX9" fmla="*/ 49656 w 104647"/>
              <a:gd name="connsiteY9" fmla="*/ 18542 h 172720"/>
              <a:gd name="connsiteX10" fmla="*/ 39623 w 104647"/>
              <a:gd name="connsiteY10" fmla="*/ 22987 h 172720"/>
              <a:gd name="connsiteX11" fmla="*/ 35432 w 104647"/>
              <a:gd name="connsiteY11" fmla="*/ 33147 h 172720"/>
              <a:gd name="connsiteX12" fmla="*/ 38353 w 104647"/>
              <a:gd name="connsiteY12" fmla="*/ 41529 h 172720"/>
              <a:gd name="connsiteX13" fmla="*/ 63880 w 104647"/>
              <a:gd name="connsiteY13" fmla="*/ 64262 h 172720"/>
              <a:gd name="connsiteX14" fmla="*/ 91566 w 104647"/>
              <a:gd name="connsiteY14" fmla="*/ 91567 h 172720"/>
              <a:gd name="connsiteX15" fmla="*/ 98297 w 104647"/>
              <a:gd name="connsiteY15" fmla="*/ 116586 h 172720"/>
              <a:gd name="connsiteX16" fmla="*/ 92709 w 104647"/>
              <a:gd name="connsiteY16" fmla="*/ 141351 h 172720"/>
              <a:gd name="connsiteX17" fmla="*/ 76961 w 104647"/>
              <a:gd name="connsiteY17" fmla="*/ 159893 h 172720"/>
              <a:gd name="connsiteX18" fmla="*/ 54482 w 104647"/>
              <a:gd name="connsiteY18" fmla="*/ 166370 h 172720"/>
              <a:gd name="connsiteX19" fmla="*/ 28828 w 104647"/>
              <a:gd name="connsiteY19" fmla="*/ 159639 h 172720"/>
              <a:gd name="connsiteX20" fmla="*/ 22986 w 104647"/>
              <a:gd name="connsiteY20" fmla="*/ 157861 h 172720"/>
              <a:gd name="connsiteX21" fmla="*/ 15113 w 104647"/>
              <a:gd name="connsiteY21" fmla="*/ 165862 h 172720"/>
              <a:gd name="connsiteX22" fmla="*/ 10413 w 104647"/>
              <a:gd name="connsiteY22" fmla="*/ 165862 h 172720"/>
              <a:gd name="connsiteX23" fmla="*/ 8127 w 104647"/>
              <a:gd name="connsiteY23" fmla="*/ 111633 h 172720"/>
              <a:gd name="connsiteX24" fmla="*/ 12953 w 104647"/>
              <a:gd name="connsiteY24" fmla="*/ 111633 h 172720"/>
              <a:gd name="connsiteX25" fmla="*/ 30733 w 104647"/>
              <a:gd name="connsiteY25" fmla="*/ 143637 h 172720"/>
              <a:gd name="connsiteX26" fmla="*/ 51942 w 104647"/>
              <a:gd name="connsiteY26" fmla="*/ 154305 h 172720"/>
              <a:gd name="connsiteX27" fmla="*/ 63119 w 104647"/>
              <a:gd name="connsiteY27" fmla="*/ 149479 h 172720"/>
              <a:gd name="connsiteX28" fmla="*/ 67563 w 104647"/>
              <a:gd name="connsiteY28" fmla="*/ 137922 h 172720"/>
              <a:gd name="connsiteX29" fmla="*/ 63245 w 104647"/>
              <a:gd name="connsiteY29" fmla="*/ 124587 h 172720"/>
              <a:gd name="connsiteX30" fmla="*/ 44069 w 104647"/>
              <a:gd name="connsiteY30" fmla="*/ 107442 h 172720"/>
              <a:gd name="connsiteX31" fmla="*/ 15747 w 104647"/>
              <a:gd name="connsiteY31" fmla="*/ 81280 h 172720"/>
              <a:gd name="connsiteX32" fmla="*/ 6350 w 104647"/>
              <a:gd name="connsiteY32" fmla="*/ 52070 h 172720"/>
              <a:gd name="connsiteX33" fmla="*/ 16890 w 104647"/>
              <a:gd name="connsiteY33" fmla="*/ 20447 h 172720"/>
              <a:gd name="connsiteX34" fmla="*/ 47751 w 104647"/>
              <a:gd name="connsiteY34" fmla="*/ 6350 h 172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</a:cxnLst>
            <a:rect l="l" t="t" r="r" b="b"/>
            <a:pathLst>
              <a:path w="104647" h="172720">
                <a:moveTo>
                  <a:pt x="47751" y="6350"/>
                </a:moveTo>
                <a:cubicBezTo>
                  <a:pt x="54990" y="6350"/>
                  <a:pt x="61975" y="8382"/>
                  <a:pt x="68833" y="12319"/>
                </a:cubicBezTo>
                <a:cubicBezTo>
                  <a:pt x="71373" y="13970"/>
                  <a:pt x="73405" y="14732"/>
                  <a:pt x="75056" y="14732"/>
                </a:cubicBezTo>
                <a:cubicBezTo>
                  <a:pt x="76834" y="14732"/>
                  <a:pt x="78231" y="14351"/>
                  <a:pt x="79247" y="13589"/>
                </a:cubicBezTo>
                <a:cubicBezTo>
                  <a:pt x="80263" y="12700"/>
                  <a:pt x="81914" y="10414"/>
                  <a:pt x="84200" y="6730"/>
                </a:cubicBezTo>
                <a:cubicBezTo>
                  <a:pt x="85851" y="6730"/>
                  <a:pt x="87502" y="6730"/>
                  <a:pt x="89153" y="6730"/>
                </a:cubicBezTo>
                <a:cubicBezTo>
                  <a:pt x="89788" y="23876"/>
                  <a:pt x="90550" y="41021"/>
                  <a:pt x="91313" y="58166"/>
                </a:cubicBezTo>
                <a:cubicBezTo>
                  <a:pt x="89661" y="58166"/>
                  <a:pt x="88010" y="58166"/>
                  <a:pt x="86359" y="58166"/>
                </a:cubicBezTo>
                <a:cubicBezTo>
                  <a:pt x="80517" y="42926"/>
                  <a:pt x="74548" y="32512"/>
                  <a:pt x="68325" y="26924"/>
                </a:cubicBezTo>
                <a:cubicBezTo>
                  <a:pt x="62102" y="21336"/>
                  <a:pt x="55879" y="18542"/>
                  <a:pt x="49656" y="18542"/>
                </a:cubicBezTo>
                <a:cubicBezTo>
                  <a:pt x="45719" y="18542"/>
                  <a:pt x="42417" y="19939"/>
                  <a:pt x="39623" y="22987"/>
                </a:cubicBezTo>
                <a:cubicBezTo>
                  <a:pt x="36829" y="25908"/>
                  <a:pt x="35432" y="29337"/>
                  <a:pt x="35432" y="33147"/>
                </a:cubicBezTo>
                <a:cubicBezTo>
                  <a:pt x="35432" y="36068"/>
                  <a:pt x="36448" y="38862"/>
                  <a:pt x="38353" y="41529"/>
                </a:cubicBezTo>
                <a:cubicBezTo>
                  <a:pt x="41401" y="45974"/>
                  <a:pt x="49910" y="53594"/>
                  <a:pt x="63880" y="64262"/>
                </a:cubicBezTo>
                <a:cubicBezTo>
                  <a:pt x="77977" y="74930"/>
                  <a:pt x="87121" y="84074"/>
                  <a:pt x="91566" y="91567"/>
                </a:cubicBezTo>
                <a:cubicBezTo>
                  <a:pt x="96011" y="99060"/>
                  <a:pt x="98297" y="107442"/>
                  <a:pt x="98297" y="116586"/>
                </a:cubicBezTo>
                <a:cubicBezTo>
                  <a:pt x="98297" y="125095"/>
                  <a:pt x="96392" y="133223"/>
                  <a:pt x="92709" y="141351"/>
                </a:cubicBezTo>
                <a:cubicBezTo>
                  <a:pt x="88900" y="149479"/>
                  <a:pt x="83692" y="155575"/>
                  <a:pt x="76961" y="159893"/>
                </a:cubicBezTo>
                <a:cubicBezTo>
                  <a:pt x="70230" y="164211"/>
                  <a:pt x="62738" y="166370"/>
                  <a:pt x="54482" y="166370"/>
                </a:cubicBezTo>
                <a:cubicBezTo>
                  <a:pt x="48132" y="166370"/>
                  <a:pt x="39623" y="164084"/>
                  <a:pt x="28828" y="159639"/>
                </a:cubicBezTo>
                <a:cubicBezTo>
                  <a:pt x="26034" y="158369"/>
                  <a:pt x="24129" y="157861"/>
                  <a:pt x="22986" y="157861"/>
                </a:cubicBezTo>
                <a:cubicBezTo>
                  <a:pt x="19938" y="157861"/>
                  <a:pt x="17271" y="160528"/>
                  <a:pt x="15113" y="165862"/>
                </a:cubicBezTo>
                <a:cubicBezTo>
                  <a:pt x="13588" y="165862"/>
                  <a:pt x="12064" y="165862"/>
                  <a:pt x="10413" y="165862"/>
                </a:cubicBezTo>
                <a:cubicBezTo>
                  <a:pt x="9651" y="147828"/>
                  <a:pt x="8889" y="129667"/>
                  <a:pt x="8127" y="111633"/>
                </a:cubicBezTo>
                <a:cubicBezTo>
                  <a:pt x="9778" y="111633"/>
                  <a:pt x="11429" y="111633"/>
                  <a:pt x="12953" y="111633"/>
                </a:cubicBezTo>
                <a:cubicBezTo>
                  <a:pt x="17271" y="125857"/>
                  <a:pt x="23240" y="136525"/>
                  <a:pt x="30733" y="143637"/>
                </a:cubicBezTo>
                <a:cubicBezTo>
                  <a:pt x="38226" y="150749"/>
                  <a:pt x="45211" y="154305"/>
                  <a:pt x="51942" y="154305"/>
                </a:cubicBezTo>
                <a:cubicBezTo>
                  <a:pt x="56514" y="154305"/>
                  <a:pt x="60197" y="152654"/>
                  <a:pt x="63119" y="149479"/>
                </a:cubicBezTo>
                <a:cubicBezTo>
                  <a:pt x="66039" y="146304"/>
                  <a:pt x="67563" y="142494"/>
                  <a:pt x="67563" y="137922"/>
                </a:cubicBezTo>
                <a:cubicBezTo>
                  <a:pt x="67563" y="132842"/>
                  <a:pt x="66039" y="128270"/>
                  <a:pt x="63245" y="124587"/>
                </a:cubicBezTo>
                <a:cubicBezTo>
                  <a:pt x="60325" y="120777"/>
                  <a:pt x="53975" y="115062"/>
                  <a:pt x="44069" y="107442"/>
                </a:cubicBezTo>
                <a:cubicBezTo>
                  <a:pt x="29463" y="96012"/>
                  <a:pt x="20065" y="87376"/>
                  <a:pt x="15747" y="81280"/>
                </a:cubicBezTo>
                <a:cubicBezTo>
                  <a:pt x="9397" y="72517"/>
                  <a:pt x="6350" y="62738"/>
                  <a:pt x="6350" y="52070"/>
                </a:cubicBezTo>
                <a:cubicBezTo>
                  <a:pt x="6350" y="40386"/>
                  <a:pt x="9905" y="29972"/>
                  <a:pt x="16890" y="20447"/>
                </a:cubicBezTo>
                <a:cubicBezTo>
                  <a:pt x="24002" y="11049"/>
                  <a:pt x="34289" y="6350"/>
                  <a:pt x="47751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14319" y="2348230"/>
            <a:ext cx="141097" cy="170307"/>
          </a:xfrm>
          <a:custGeom>
            <a:avLst/>
            <a:gdLst>
              <a:gd name="connsiteX0" fmla="*/ 70230 w 141097"/>
              <a:gd name="connsiteY0" fmla="*/ 6350 h 170307"/>
              <a:gd name="connsiteX1" fmla="*/ 100329 w 141097"/>
              <a:gd name="connsiteY1" fmla="*/ 15494 h 170307"/>
              <a:gd name="connsiteX2" fmla="*/ 114680 w 141097"/>
              <a:gd name="connsiteY2" fmla="*/ 35305 h 170307"/>
              <a:gd name="connsiteX3" fmla="*/ 116713 w 141097"/>
              <a:gd name="connsiteY3" fmla="*/ 66421 h 170307"/>
              <a:gd name="connsiteX4" fmla="*/ 116713 w 141097"/>
              <a:gd name="connsiteY4" fmla="*/ 125095 h 170307"/>
              <a:gd name="connsiteX5" fmla="*/ 117475 w 141097"/>
              <a:gd name="connsiteY5" fmla="*/ 138049 h 170307"/>
              <a:gd name="connsiteX6" fmla="*/ 119634 w 141097"/>
              <a:gd name="connsiteY6" fmla="*/ 141986 h 170307"/>
              <a:gd name="connsiteX7" fmla="*/ 122935 w 141097"/>
              <a:gd name="connsiteY7" fmla="*/ 143255 h 170307"/>
              <a:gd name="connsiteX8" fmla="*/ 130428 w 141097"/>
              <a:gd name="connsiteY8" fmla="*/ 137287 h 170307"/>
              <a:gd name="connsiteX9" fmla="*/ 134746 w 141097"/>
              <a:gd name="connsiteY9" fmla="*/ 141224 h 170307"/>
              <a:gd name="connsiteX10" fmla="*/ 120015 w 141097"/>
              <a:gd name="connsiteY10" fmla="*/ 158496 h 170307"/>
              <a:gd name="connsiteX11" fmla="*/ 102615 w 141097"/>
              <a:gd name="connsiteY11" fmla="*/ 163957 h 170307"/>
              <a:gd name="connsiteX12" fmla="*/ 84709 w 141097"/>
              <a:gd name="connsiteY12" fmla="*/ 157861 h 170307"/>
              <a:gd name="connsiteX13" fmla="*/ 76834 w 141097"/>
              <a:gd name="connsiteY13" fmla="*/ 139573 h 170307"/>
              <a:gd name="connsiteX14" fmla="*/ 32892 w 141097"/>
              <a:gd name="connsiteY14" fmla="*/ 163957 h 170307"/>
              <a:gd name="connsiteX15" fmla="*/ 13842 w 141097"/>
              <a:gd name="connsiteY15" fmla="*/ 155448 h 170307"/>
              <a:gd name="connsiteX16" fmla="*/ 6350 w 141097"/>
              <a:gd name="connsiteY16" fmla="*/ 134239 h 170307"/>
              <a:gd name="connsiteX17" fmla="*/ 19430 w 141097"/>
              <a:gd name="connsiteY17" fmla="*/ 103124 h 170307"/>
              <a:gd name="connsiteX18" fmla="*/ 76834 w 141097"/>
              <a:gd name="connsiteY18" fmla="*/ 66421 h 170307"/>
              <a:gd name="connsiteX19" fmla="*/ 76834 w 141097"/>
              <a:gd name="connsiteY19" fmla="*/ 51308 h 170307"/>
              <a:gd name="connsiteX20" fmla="*/ 75184 w 141097"/>
              <a:gd name="connsiteY20" fmla="*/ 29718 h 170307"/>
              <a:gd name="connsiteX21" fmla="*/ 68960 w 141097"/>
              <a:gd name="connsiteY21" fmla="*/ 21971 h 170307"/>
              <a:gd name="connsiteX22" fmla="*/ 58673 w 141097"/>
              <a:gd name="connsiteY22" fmla="*/ 18669 h 170307"/>
              <a:gd name="connsiteX23" fmla="*/ 43307 w 141097"/>
              <a:gd name="connsiteY23" fmla="*/ 23368 h 170307"/>
              <a:gd name="connsiteX24" fmla="*/ 39623 w 141097"/>
              <a:gd name="connsiteY24" fmla="*/ 30099 h 170307"/>
              <a:gd name="connsiteX25" fmla="*/ 43688 w 141097"/>
              <a:gd name="connsiteY25" fmla="*/ 38480 h 170307"/>
              <a:gd name="connsiteX26" fmla="*/ 49148 w 141097"/>
              <a:gd name="connsiteY26" fmla="*/ 51943 h 170307"/>
              <a:gd name="connsiteX27" fmla="*/ 43815 w 141097"/>
              <a:gd name="connsiteY27" fmla="*/ 65405 h 170307"/>
              <a:gd name="connsiteX28" fmla="*/ 30226 w 141097"/>
              <a:gd name="connsiteY28" fmla="*/ 70993 h 170307"/>
              <a:gd name="connsiteX29" fmla="*/ 15113 w 141097"/>
              <a:gd name="connsiteY29" fmla="*/ 64770 h 170307"/>
              <a:gd name="connsiteX30" fmla="*/ 9016 w 141097"/>
              <a:gd name="connsiteY30" fmla="*/ 50419 h 170307"/>
              <a:gd name="connsiteX31" fmla="*/ 17145 w 141097"/>
              <a:gd name="connsiteY31" fmla="*/ 28194 h 170307"/>
              <a:gd name="connsiteX32" fmla="*/ 39877 w 141097"/>
              <a:gd name="connsiteY32" fmla="*/ 12065 h 170307"/>
              <a:gd name="connsiteX33" fmla="*/ 70230 w 141097"/>
              <a:gd name="connsiteY33" fmla="*/ 6350 h 170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</a:cxnLst>
            <a:rect l="l" t="t" r="r" b="b"/>
            <a:pathLst>
              <a:path w="141097" h="170307">
                <a:moveTo>
                  <a:pt x="70230" y="6350"/>
                </a:moveTo>
                <a:cubicBezTo>
                  <a:pt x="82930" y="6350"/>
                  <a:pt x="92964" y="9398"/>
                  <a:pt x="100329" y="15494"/>
                </a:cubicBezTo>
                <a:cubicBezTo>
                  <a:pt x="107696" y="21590"/>
                  <a:pt x="112521" y="28194"/>
                  <a:pt x="114680" y="35305"/>
                </a:cubicBezTo>
                <a:cubicBezTo>
                  <a:pt x="116077" y="39751"/>
                  <a:pt x="116713" y="50165"/>
                  <a:pt x="116713" y="66421"/>
                </a:cubicBezTo>
                <a:cubicBezTo>
                  <a:pt x="116713" y="85979"/>
                  <a:pt x="116713" y="105537"/>
                  <a:pt x="116713" y="125095"/>
                </a:cubicBezTo>
                <a:cubicBezTo>
                  <a:pt x="116713" y="131953"/>
                  <a:pt x="116966" y="136271"/>
                  <a:pt x="117475" y="138049"/>
                </a:cubicBezTo>
                <a:cubicBezTo>
                  <a:pt x="117983" y="139827"/>
                  <a:pt x="118617" y="141097"/>
                  <a:pt x="119634" y="141986"/>
                </a:cubicBezTo>
                <a:cubicBezTo>
                  <a:pt x="120522" y="142875"/>
                  <a:pt x="121665" y="143255"/>
                  <a:pt x="122935" y="143255"/>
                </a:cubicBezTo>
                <a:cubicBezTo>
                  <a:pt x="125348" y="143255"/>
                  <a:pt x="127889" y="141351"/>
                  <a:pt x="130428" y="137287"/>
                </a:cubicBezTo>
                <a:cubicBezTo>
                  <a:pt x="131952" y="138557"/>
                  <a:pt x="133350" y="139954"/>
                  <a:pt x="134746" y="141224"/>
                </a:cubicBezTo>
                <a:cubicBezTo>
                  <a:pt x="130047" y="149098"/>
                  <a:pt x="125095" y="154940"/>
                  <a:pt x="120015" y="158496"/>
                </a:cubicBezTo>
                <a:cubicBezTo>
                  <a:pt x="114808" y="162179"/>
                  <a:pt x="109092" y="163957"/>
                  <a:pt x="102615" y="163957"/>
                </a:cubicBezTo>
                <a:cubicBezTo>
                  <a:pt x="94996" y="163957"/>
                  <a:pt x="89027" y="161925"/>
                  <a:pt x="84709" y="157861"/>
                </a:cubicBezTo>
                <a:cubicBezTo>
                  <a:pt x="80390" y="153797"/>
                  <a:pt x="77851" y="147701"/>
                  <a:pt x="76834" y="139573"/>
                </a:cubicBezTo>
                <a:cubicBezTo>
                  <a:pt x="60578" y="155829"/>
                  <a:pt x="45846" y="163957"/>
                  <a:pt x="32892" y="163957"/>
                </a:cubicBezTo>
                <a:cubicBezTo>
                  <a:pt x="25272" y="163957"/>
                  <a:pt x="18922" y="161163"/>
                  <a:pt x="13842" y="155448"/>
                </a:cubicBezTo>
                <a:cubicBezTo>
                  <a:pt x="8890" y="149860"/>
                  <a:pt x="6350" y="142748"/>
                  <a:pt x="6350" y="134239"/>
                </a:cubicBezTo>
                <a:cubicBezTo>
                  <a:pt x="6350" y="122682"/>
                  <a:pt x="10667" y="112395"/>
                  <a:pt x="19430" y="103124"/>
                </a:cubicBezTo>
                <a:cubicBezTo>
                  <a:pt x="28194" y="93980"/>
                  <a:pt x="47371" y="81661"/>
                  <a:pt x="76834" y="66421"/>
                </a:cubicBezTo>
                <a:cubicBezTo>
                  <a:pt x="76834" y="61341"/>
                  <a:pt x="76834" y="56261"/>
                  <a:pt x="76834" y="51308"/>
                </a:cubicBezTo>
                <a:cubicBezTo>
                  <a:pt x="76834" y="39877"/>
                  <a:pt x="76327" y="32639"/>
                  <a:pt x="75184" y="29718"/>
                </a:cubicBezTo>
                <a:cubicBezTo>
                  <a:pt x="74040" y="26797"/>
                  <a:pt x="72009" y="24130"/>
                  <a:pt x="68960" y="21971"/>
                </a:cubicBezTo>
                <a:cubicBezTo>
                  <a:pt x="65913" y="19812"/>
                  <a:pt x="62484" y="18669"/>
                  <a:pt x="58673" y="18669"/>
                </a:cubicBezTo>
                <a:cubicBezTo>
                  <a:pt x="52451" y="18669"/>
                  <a:pt x="47371" y="20193"/>
                  <a:pt x="43307" y="23368"/>
                </a:cubicBezTo>
                <a:cubicBezTo>
                  <a:pt x="40894" y="25273"/>
                  <a:pt x="39623" y="27559"/>
                  <a:pt x="39623" y="30099"/>
                </a:cubicBezTo>
                <a:cubicBezTo>
                  <a:pt x="39623" y="32385"/>
                  <a:pt x="41021" y="35179"/>
                  <a:pt x="43688" y="38480"/>
                </a:cubicBezTo>
                <a:cubicBezTo>
                  <a:pt x="47244" y="43180"/>
                  <a:pt x="49148" y="47625"/>
                  <a:pt x="49148" y="51943"/>
                </a:cubicBezTo>
                <a:cubicBezTo>
                  <a:pt x="49148" y="57150"/>
                  <a:pt x="47371" y="61722"/>
                  <a:pt x="43815" y="65405"/>
                </a:cubicBezTo>
                <a:cubicBezTo>
                  <a:pt x="40385" y="69088"/>
                  <a:pt x="35814" y="70993"/>
                  <a:pt x="30226" y="70993"/>
                </a:cubicBezTo>
                <a:cubicBezTo>
                  <a:pt x="24257" y="70993"/>
                  <a:pt x="19177" y="68961"/>
                  <a:pt x="15113" y="64770"/>
                </a:cubicBezTo>
                <a:cubicBezTo>
                  <a:pt x="11048" y="60705"/>
                  <a:pt x="9016" y="56007"/>
                  <a:pt x="9016" y="50419"/>
                </a:cubicBezTo>
                <a:cubicBezTo>
                  <a:pt x="9016" y="42672"/>
                  <a:pt x="11810" y="35305"/>
                  <a:pt x="17145" y="28194"/>
                </a:cubicBezTo>
                <a:cubicBezTo>
                  <a:pt x="22605" y="21209"/>
                  <a:pt x="30226" y="15748"/>
                  <a:pt x="39877" y="12065"/>
                </a:cubicBezTo>
                <a:cubicBezTo>
                  <a:pt x="49657" y="8255"/>
                  <a:pt x="59816" y="6350"/>
                  <a:pt x="70230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935351" y="2348230"/>
            <a:ext cx="124460" cy="172720"/>
          </a:xfrm>
          <a:custGeom>
            <a:avLst/>
            <a:gdLst>
              <a:gd name="connsiteX0" fmla="*/ 66801 w 124460"/>
              <a:gd name="connsiteY0" fmla="*/ 6350 h 172720"/>
              <a:gd name="connsiteX1" fmla="*/ 102107 w 124460"/>
              <a:gd name="connsiteY1" fmla="*/ 25146 h 172720"/>
              <a:gd name="connsiteX2" fmla="*/ 118109 w 124460"/>
              <a:gd name="connsiteY2" fmla="*/ 81026 h 172720"/>
              <a:gd name="connsiteX3" fmla="*/ 44830 w 124460"/>
              <a:gd name="connsiteY3" fmla="*/ 81026 h 172720"/>
              <a:gd name="connsiteX4" fmla="*/ 58927 w 124460"/>
              <a:gd name="connsiteY4" fmla="*/ 128397 h 172720"/>
              <a:gd name="connsiteX5" fmla="*/ 82676 w 124460"/>
              <a:gd name="connsiteY5" fmla="*/ 141859 h 172720"/>
              <a:gd name="connsiteX6" fmla="*/ 98297 w 124460"/>
              <a:gd name="connsiteY6" fmla="*/ 136398 h 172720"/>
              <a:gd name="connsiteX7" fmla="*/ 113283 w 124460"/>
              <a:gd name="connsiteY7" fmla="*/ 116967 h 172720"/>
              <a:gd name="connsiteX8" fmla="*/ 118109 w 124460"/>
              <a:gd name="connsiteY8" fmla="*/ 120523 h 172720"/>
              <a:gd name="connsiteX9" fmla="*/ 94106 w 124460"/>
              <a:gd name="connsiteY9" fmla="*/ 155955 h 172720"/>
              <a:gd name="connsiteX10" fmla="*/ 63626 w 124460"/>
              <a:gd name="connsiteY10" fmla="*/ 166370 h 172720"/>
              <a:gd name="connsiteX11" fmla="*/ 18669 w 124460"/>
              <a:gd name="connsiteY11" fmla="*/ 140589 h 172720"/>
              <a:gd name="connsiteX12" fmla="*/ 6350 w 124460"/>
              <a:gd name="connsiteY12" fmla="*/ 88900 h 172720"/>
              <a:gd name="connsiteX13" fmla="*/ 24383 w 124460"/>
              <a:gd name="connsiteY13" fmla="*/ 28702 h 172720"/>
              <a:gd name="connsiteX14" fmla="*/ 66801 w 124460"/>
              <a:gd name="connsiteY14" fmla="*/ 6350 h 172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124460" h="172720">
                <a:moveTo>
                  <a:pt x="66801" y="6350"/>
                </a:moveTo>
                <a:cubicBezTo>
                  <a:pt x="80391" y="6350"/>
                  <a:pt x="92075" y="12700"/>
                  <a:pt x="102107" y="25146"/>
                </a:cubicBezTo>
                <a:cubicBezTo>
                  <a:pt x="112013" y="37719"/>
                  <a:pt x="117347" y="56261"/>
                  <a:pt x="118109" y="81026"/>
                </a:cubicBezTo>
                <a:cubicBezTo>
                  <a:pt x="93725" y="81026"/>
                  <a:pt x="69214" y="81026"/>
                  <a:pt x="44830" y="81026"/>
                </a:cubicBezTo>
                <a:cubicBezTo>
                  <a:pt x="45592" y="100965"/>
                  <a:pt x="50419" y="116840"/>
                  <a:pt x="58927" y="128397"/>
                </a:cubicBezTo>
                <a:cubicBezTo>
                  <a:pt x="65531" y="137414"/>
                  <a:pt x="73405" y="141859"/>
                  <a:pt x="82676" y="141859"/>
                </a:cubicBezTo>
                <a:cubicBezTo>
                  <a:pt x="88391" y="141859"/>
                  <a:pt x="93598" y="140080"/>
                  <a:pt x="98297" y="136398"/>
                </a:cubicBezTo>
                <a:cubicBezTo>
                  <a:pt x="102997" y="132842"/>
                  <a:pt x="107950" y="126365"/>
                  <a:pt x="113283" y="116967"/>
                </a:cubicBezTo>
                <a:cubicBezTo>
                  <a:pt x="114934" y="118110"/>
                  <a:pt x="116585" y="119380"/>
                  <a:pt x="118109" y="120523"/>
                </a:cubicBezTo>
                <a:cubicBezTo>
                  <a:pt x="110870" y="137160"/>
                  <a:pt x="102869" y="148971"/>
                  <a:pt x="94106" y="155955"/>
                </a:cubicBezTo>
                <a:cubicBezTo>
                  <a:pt x="85344" y="162941"/>
                  <a:pt x="75183" y="166370"/>
                  <a:pt x="63626" y="166370"/>
                </a:cubicBezTo>
                <a:cubicBezTo>
                  <a:pt x="43814" y="166370"/>
                  <a:pt x="28828" y="157734"/>
                  <a:pt x="18669" y="140589"/>
                </a:cubicBezTo>
                <a:cubicBezTo>
                  <a:pt x="10413" y="126619"/>
                  <a:pt x="6350" y="109474"/>
                  <a:pt x="6350" y="88900"/>
                </a:cubicBezTo>
                <a:cubicBezTo>
                  <a:pt x="6350" y="63754"/>
                  <a:pt x="12319" y="43688"/>
                  <a:pt x="24383" y="28702"/>
                </a:cubicBezTo>
                <a:cubicBezTo>
                  <a:pt x="36448" y="13843"/>
                  <a:pt x="50545" y="6350"/>
                  <a:pt x="66801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91638" y="2348230"/>
            <a:ext cx="141097" cy="170307"/>
          </a:xfrm>
          <a:custGeom>
            <a:avLst/>
            <a:gdLst>
              <a:gd name="connsiteX0" fmla="*/ 70230 w 141097"/>
              <a:gd name="connsiteY0" fmla="*/ 6350 h 170307"/>
              <a:gd name="connsiteX1" fmla="*/ 100329 w 141097"/>
              <a:gd name="connsiteY1" fmla="*/ 15494 h 170307"/>
              <a:gd name="connsiteX2" fmla="*/ 114680 w 141097"/>
              <a:gd name="connsiteY2" fmla="*/ 35305 h 170307"/>
              <a:gd name="connsiteX3" fmla="*/ 116713 w 141097"/>
              <a:gd name="connsiteY3" fmla="*/ 66421 h 170307"/>
              <a:gd name="connsiteX4" fmla="*/ 116713 w 141097"/>
              <a:gd name="connsiteY4" fmla="*/ 125095 h 170307"/>
              <a:gd name="connsiteX5" fmla="*/ 117475 w 141097"/>
              <a:gd name="connsiteY5" fmla="*/ 138049 h 170307"/>
              <a:gd name="connsiteX6" fmla="*/ 119633 w 141097"/>
              <a:gd name="connsiteY6" fmla="*/ 141986 h 170307"/>
              <a:gd name="connsiteX7" fmla="*/ 122935 w 141097"/>
              <a:gd name="connsiteY7" fmla="*/ 143255 h 170307"/>
              <a:gd name="connsiteX8" fmla="*/ 130429 w 141097"/>
              <a:gd name="connsiteY8" fmla="*/ 137287 h 170307"/>
              <a:gd name="connsiteX9" fmla="*/ 134747 w 141097"/>
              <a:gd name="connsiteY9" fmla="*/ 141224 h 170307"/>
              <a:gd name="connsiteX10" fmla="*/ 120014 w 141097"/>
              <a:gd name="connsiteY10" fmla="*/ 158496 h 170307"/>
              <a:gd name="connsiteX11" fmla="*/ 102616 w 141097"/>
              <a:gd name="connsiteY11" fmla="*/ 163957 h 170307"/>
              <a:gd name="connsiteX12" fmla="*/ 84708 w 141097"/>
              <a:gd name="connsiteY12" fmla="*/ 157861 h 170307"/>
              <a:gd name="connsiteX13" fmla="*/ 76835 w 141097"/>
              <a:gd name="connsiteY13" fmla="*/ 139573 h 170307"/>
              <a:gd name="connsiteX14" fmla="*/ 32892 w 141097"/>
              <a:gd name="connsiteY14" fmla="*/ 163957 h 170307"/>
              <a:gd name="connsiteX15" fmla="*/ 13969 w 141097"/>
              <a:gd name="connsiteY15" fmla="*/ 155448 h 170307"/>
              <a:gd name="connsiteX16" fmla="*/ 6350 w 141097"/>
              <a:gd name="connsiteY16" fmla="*/ 134239 h 170307"/>
              <a:gd name="connsiteX17" fmla="*/ 19430 w 141097"/>
              <a:gd name="connsiteY17" fmla="*/ 103124 h 170307"/>
              <a:gd name="connsiteX18" fmla="*/ 76835 w 141097"/>
              <a:gd name="connsiteY18" fmla="*/ 66421 h 170307"/>
              <a:gd name="connsiteX19" fmla="*/ 76835 w 141097"/>
              <a:gd name="connsiteY19" fmla="*/ 51308 h 170307"/>
              <a:gd name="connsiteX20" fmla="*/ 75183 w 141097"/>
              <a:gd name="connsiteY20" fmla="*/ 29718 h 170307"/>
              <a:gd name="connsiteX21" fmla="*/ 68960 w 141097"/>
              <a:gd name="connsiteY21" fmla="*/ 21971 h 170307"/>
              <a:gd name="connsiteX22" fmla="*/ 58673 w 141097"/>
              <a:gd name="connsiteY22" fmla="*/ 18669 h 170307"/>
              <a:gd name="connsiteX23" fmla="*/ 43433 w 141097"/>
              <a:gd name="connsiteY23" fmla="*/ 23368 h 170307"/>
              <a:gd name="connsiteX24" fmla="*/ 39623 w 141097"/>
              <a:gd name="connsiteY24" fmla="*/ 30099 h 170307"/>
              <a:gd name="connsiteX25" fmla="*/ 43688 w 141097"/>
              <a:gd name="connsiteY25" fmla="*/ 38480 h 170307"/>
              <a:gd name="connsiteX26" fmla="*/ 49148 w 141097"/>
              <a:gd name="connsiteY26" fmla="*/ 51943 h 170307"/>
              <a:gd name="connsiteX27" fmla="*/ 43814 w 141097"/>
              <a:gd name="connsiteY27" fmla="*/ 65405 h 170307"/>
              <a:gd name="connsiteX28" fmla="*/ 30226 w 141097"/>
              <a:gd name="connsiteY28" fmla="*/ 70993 h 170307"/>
              <a:gd name="connsiteX29" fmla="*/ 15113 w 141097"/>
              <a:gd name="connsiteY29" fmla="*/ 64770 h 170307"/>
              <a:gd name="connsiteX30" fmla="*/ 9016 w 141097"/>
              <a:gd name="connsiteY30" fmla="*/ 50419 h 170307"/>
              <a:gd name="connsiteX31" fmla="*/ 17144 w 141097"/>
              <a:gd name="connsiteY31" fmla="*/ 28194 h 170307"/>
              <a:gd name="connsiteX32" fmla="*/ 39877 w 141097"/>
              <a:gd name="connsiteY32" fmla="*/ 12065 h 170307"/>
              <a:gd name="connsiteX33" fmla="*/ 70230 w 141097"/>
              <a:gd name="connsiteY33" fmla="*/ 6350 h 1703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</a:cxnLst>
            <a:rect l="l" t="t" r="r" b="b"/>
            <a:pathLst>
              <a:path w="141097" h="170307">
                <a:moveTo>
                  <a:pt x="70230" y="6350"/>
                </a:moveTo>
                <a:cubicBezTo>
                  <a:pt x="82930" y="6350"/>
                  <a:pt x="92963" y="9398"/>
                  <a:pt x="100329" y="15494"/>
                </a:cubicBezTo>
                <a:cubicBezTo>
                  <a:pt x="107695" y="21590"/>
                  <a:pt x="112522" y="28194"/>
                  <a:pt x="114680" y="35305"/>
                </a:cubicBezTo>
                <a:cubicBezTo>
                  <a:pt x="116077" y="39751"/>
                  <a:pt x="116713" y="50165"/>
                  <a:pt x="116713" y="66421"/>
                </a:cubicBezTo>
                <a:cubicBezTo>
                  <a:pt x="116713" y="85979"/>
                  <a:pt x="116713" y="105537"/>
                  <a:pt x="116713" y="125095"/>
                </a:cubicBezTo>
                <a:cubicBezTo>
                  <a:pt x="116713" y="131953"/>
                  <a:pt x="116966" y="136271"/>
                  <a:pt x="117475" y="138049"/>
                </a:cubicBezTo>
                <a:cubicBezTo>
                  <a:pt x="117982" y="139827"/>
                  <a:pt x="118617" y="141097"/>
                  <a:pt x="119633" y="141986"/>
                </a:cubicBezTo>
                <a:cubicBezTo>
                  <a:pt x="120522" y="142875"/>
                  <a:pt x="121666" y="143255"/>
                  <a:pt x="122935" y="143255"/>
                </a:cubicBezTo>
                <a:cubicBezTo>
                  <a:pt x="125348" y="143255"/>
                  <a:pt x="127888" y="141351"/>
                  <a:pt x="130429" y="137287"/>
                </a:cubicBezTo>
                <a:cubicBezTo>
                  <a:pt x="131953" y="138557"/>
                  <a:pt x="133350" y="139954"/>
                  <a:pt x="134747" y="141224"/>
                </a:cubicBezTo>
                <a:cubicBezTo>
                  <a:pt x="130047" y="149098"/>
                  <a:pt x="125094" y="154940"/>
                  <a:pt x="120014" y="158496"/>
                </a:cubicBezTo>
                <a:cubicBezTo>
                  <a:pt x="114807" y="162179"/>
                  <a:pt x="109092" y="163957"/>
                  <a:pt x="102616" y="163957"/>
                </a:cubicBezTo>
                <a:cubicBezTo>
                  <a:pt x="94995" y="163957"/>
                  <a:pt x="89026" y="161925"/>
                  <a:pt x="84708" y="157861"/>
                </a:cubicBezTo>
                <a:cubicBezTo>
                  <a:pt x="80391" y="153797"/>
                  <a:pt x="77851" y="147701"/>
                  <a:pt x="76835" y="139573"/>
                </a:cubicBezTo>
                <a:cubicBezTo>
                  <a:pt x="60579" y="155829"/>
                  <a:pt x="45847" y="163957"/>
                  <a:pt x="32892" y="163957"/>
                </a:cubicBezTo>
                <a:cubicBezTo>
                  <a:pt x="25272" y="163957"/>
                  <a:pt x="18922" y="161163"/>
                  <a:pt x="13969" y="155448"/>
                </a:cubicBezTo>
                <a:cubicBezTo>
                  <a:pt x="8889" y="149860"/>
                  <a:pt x="6350" y="142748"/>
                  <a:pt x="6350" y="134239"/>
                </a:cubicBezTo>
                <a:cubicBezTo>
                  <a:pt x="6350" y="122682"/>
                  <a:pt x="10667" y="112395"/>
                  <a:pt x="19430" y="103124"/>
                </a:cubicBezTo>
                <a:cubicBezTo>
                  <a:pt x="28194" y="93980"/>
                  <a:pt x="47370" y="81661"/>
                  <a:pt x="76835" y="66421"/>
                </a:cubicBezTo>
                <a:cubicBezTo>
                  <a:pt x="76835" y="61341"/>
                  <a:pt x="76835" y="56261"/>
                  <a:pt x="76835" y="51308"/>
                </a:cubicBezTo>
                <a:cubicBezTo>
                  <a:pt x="76835" y="39877"/>
                  <a:pt x="76326" y="32639"/>
                  <a:pt x="75183" y="29718"/>
                </a:cubicBezTo>
                <a:cubicBezTo>
                  <a:pt x="74041" y="26797"/>
                  <a:pt x="72008" y="24130"/>
                  <a:pt x="68960" y="21971"/>
                </a:cubicBezTo>
                <a:cubicBezTo>
                  <a:pt x="65913" y="19812"/>
                  <a:pt x="62483" y="18669"/>
                  <a:pt x="58673" y="18669"/>
                </a:cubicBezTo>
                <a:cubicBezTo>
                  <a:pt x="52451" y="18669"/>
                  <a:pt x="47370" y="20193"/>
                  <a:pt x="43433" y="23368"/>
                </a:cubicBezTo>
                <a:cubicBezTo>
                  <a:pt x="40894" y="25273"/>
                  <a:pt x="39623" y="27559"/>
                  <a:pt x="39623" y="30099"/>
                </a:cubicBezTo>
                <a:cubicBezTo>
                  <a:pt x="39623" y="32385"/>
                  <a:pt x="41020" y="35179"/>
                  <a:pt x="43688" y="38480"/>
                </a:cubicBezTo>
                <a:cubicBezTo>
                  <a:pt x="47244" y="43180"/>
                  <a:pt x="49148" y="47625"/>
                  <a:pt x="49148" y="51943"/>
                </a:cubicBezTo>
                <a:cubicBezTo>
                  <a:pt x="49148" y="57150"/>
                  <a:pt x="47370" y="61722"/>
                  <a:pt x="43814" y="65405"/>
                </a:cubicBezTo>
                <a:cubicBezTo>
                  <a:pt x="40385" y="69088"/>
                  <a:pt x="35813" y="70993"/>
                  <a:pt x="30226" y="70993"/>
                </a:cubicBezTo>
                <a:cubicBezTo>
                  <a:pt x="24257" y="70993"/>
                  <a:pt x="19176" y="68961"/>
                  <a:pt x="15113" y="64770"/>
                </a:cubicBezTo>
                <a:cubicBezTo>
                  <a:pt x="11048" y="60705"/>
                  <a:pt x="9016" y="56007"/>
                  <a:pt x="9016" y="50419"/>
                </a:cubicBezTo>
                <a:cubicBezTo>
                  <a:pt x="9016" y="42672"/>
                  <a:pt x="11810" y="35305"/>
                  <a:pt x="17144" y="28194"/>
                </a:cubicBezTo>
                <a:cubicBezTo>
                  <a:pt x="22605" y="21209"/>
                  <a:pt x="30226" y="15748"/>
                  <a:pt x="39877" y="12065"/>
                </a:cubicBezTo>
                <a:cubicBezTo>
                  <a:pt x="49657" y="8255"/>
                  <a:pt x="59816" y="6350"/>
                  <a:pt x="70230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396744" y="2348230"/>
            <a:ext cx="124968" cy="172720"/>
          </a:xfrm>
          <a:custGeom>
            <a:avLst/>
            <a:gdLst>
              <a:gd name="connsiteX0" fmla="*/ 69341 w 124968"/>
              <a:gd name="connsiteY0" fmla="*/ 6350 h 172720"/>
              <a:gd name="connsiteX1" fmla="*/ 102361 w 124968"/>
              <a:gd name="connsiteY1" fmla="*/ 18161 h 172720"/>
              <a:gd name="connsiteX2" fmla="*/ 114554 w 124968"/>
              <a:gd name="connsiteY2" fmla="*/ 44450 h 172720"/>
              <a:gd name="connsiteX3" fmla="*/ 109601 w 124968"/>
              <a:gd name="connsiteY3" fmla="*/ 59182 h 172720"/>
              <a:gd name="connsiteX4" fmla="*/ 96647 w 124968"/>
              <a:gd name="connsiteY4" fmla="*/ 64643 h 172720"/>
              <a:gd name="connsiteX5" fmla="*/ 82804 w 124968"/>
              <a:gd name="connsiteY5" fmla="*/ 58420 h 172720"/>
              <a:gd name="connsiteX6" fmla="*/ 75945 w 124968"/>
              <a:gd name="connsiteY6" fmla="*/ 35941 h 172720"/>
              <a:gd name="connsiteX7" fmla="*/ 71754 w 124968"/>
              <a:gd name="connsiteY7" fmla="*/ 21717 h 172720"/>
              <a:gd name="connsiteX8" fmla="*/ 64135 w 124968"/>
              <a:gd name="connsiteY8" fmla="*/ 17652 h 172720"/>
              <a:gd name="connsiteX9" fmla="*/ 52323 w 124968"/>
              <a:gd name="connsiteY9" fmla="*/ 25908 h 172720"/>
              <a:gd name="connsiteX10" fmla="*/ 44957 w 124968"/>
              <a:gd name="connsiteY10" fmla="*/ 64008 h 172720"/>
              <a:gd name="connsiteX11" fmla="*/ 50926 w 124968"/>
              <a:gd name="connsiteY11" fmla="*/ 104775 h 172720"/>
              <a:gd name="connsiteX12" fmla="*/ 67310 w 124968"/>
              <a:gd name="connsiteY12" fmla="*/ 133730 h 172720"/>
              <a:gd name="connsiteX13" fmla="*/ 85979 w 124968"/>
              <a:gd name="connsiteY13" fmla="*/ 140716 h 172720"/>
              <a:gd name="connsiteX14" fmla="*/ 99313 w 124968"/>
              <a:gd name="connsiteY14" fmla="*/ 137033 h 172720"/>
              <a:gd name="connsiteX15" fmla="*/ 114173 w 124968"/>
              <a:gd name="connsiteY15" fmla="*/ 122936 h 172720"/>
              <a:gd name="connsiteX16" fmla="*/ 118617 w 124968"/>
              <a:gd name="connsiteY16" fmla="*/ 126873 h 172720"/>
              <a:gd name="connsiteX17" fmla="*/ 94995 w 124968"/>
              <a:gd name="connsiteY17" fmla="*/ 156591 h 172720"/>
              <a:gd name="connsiteX18" fmla="*/ 65023 w 124968"/>
              <a:gd name="connsiteY18" fmla="*/ 166370 h 172720"/>
              <a:gd name="connsiteX19" fmla="*/ 22351 w 124968"/>
              <a:gd name="connsiteY19" fmla="*/ 143637 h 172720"/>
              <a:gd name="connsiteX20" fmla="*/ 6350 w 124968"/>
              <a:gd name="connsiteY20" fmla="*/ 88900 h 172720"/>
              <a:gd name="connsiteX21" fmla="*/ 20827 w 124968"/>
              <a:gd name="connsiteY21" fmla="*/ 34671 h 172720"/>
              <a:gd name="connsiteX22" fmla="*/ 69341 w 124968"/>
              <a:gd name="connsiteY22" fmla="*/ 6350 h 172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124968" h="172720">
                <a:moveTo>
                  <a:pt x="69341" y="6350"/>
                </a:moveTo>
                <a:cubicBezTo>
                  <a:pt x="83185" y="6350"/>
                  <a:pt x="94233" y="10287"/>
                  <a:pt x="102361" y="18161"/>
                </a:cubicBezTo>
                <a:cubicBezTo>
                  <a:pt x="110489" y="26035"/>
                  <a:pt x="114554" y="34798"/>
                  <a:pt x="114554" y="44450"/>
                </a:cubicBezTo>
                <a:cubicBezTo>
                  <a:pt x="114554" y="50673"/>
                  <a:pt x="112902" y="55499"/>
                  <a:pt x="109601" y="59182"/>
                </a:cubicBezTo>
                <a:cubicBezTo>
                  <a:pt x="106298" y="62865"/>
                  <a:pt x="101980" y="64643"/>
                  <a:pt x="96647" y="64643"/>
                </a:cubicBezTo>
                <a:cubicBezTo>
                  <a:pt x="91058" y="64643"/>
                  <a:pt x="86360" y="62611"/>
                  <a:pt x="82804" y="58420"/>
                </a:cubicBezTo>
                <a:cubicBezTo>
                  <a:pt x="79120" y="54229"/>
                  <a:pt x="76835" y="46736"/>
                  <a:pt x="75945" y="35941"/>
                </a:cubicBezTo>
                <a:cubicBezTo>
                  <a:pt x="75438" y="29083"/>
                  <a:pt x="74041" y="24384"/>
                  <a:pt x="71754" y="21717"/>
                </a:cubicBezTo>
                <a:cubicBezTo>
                  <a:pt x="69595" y="19050"/>
                  <a:pt x="67055" y="17652"/>
                  <a:pt x="64135" y="17652"/>
                </a:cubicBezTo>
                <a:cubicBezTo>
                  <a:pt x="59563" y="17652"/>
                  <a:pt x="55626" y="20447"/>
                  <a:pt x="52323" y="25908"/>
                </a:cubicBezTo>
                <a:cubicBezTo>
                  <a:pt x="47370" y="34163"/>
                  <a:pt x="44957" y="46863"/>
                  <a:pt x="44957" y="64008"/>
                </a:cubicBezTo>
                <a:cubicBezTo>
                  <a:pt x="44957" y="78232"/>
                  <a:pt x="46863" y="91821"/>
                  <a:pt x="50926" y="104775"/>
                </a:cubicBezTo>
                <a:cubicBezTo>
                  <a:pt x="54863" y="117729"/>
                  <a:pt x="60451" y="127380"/>
                  <a:pt x="67310" y="133730"/>
                </a:cubicBezTo>
                <a:cubicBezTo>
                  <a:pt x="72644" y="138430"/>
                  <a:pt x="78866" y="140716"/>
                  <a:pt x="85979" y="140716"/>
                </a:cubicBezTo>
                <a:cubicBezTo>
                  <a:pt x="90677" y="140716"/>
                  <a:pt x="95123" y="139446"/>
                  <a:pt x="99313" y="137033"/>
                </a:cubicBezTo>
                <a:cubicBezTo>
                  <a:pt x="103504" y="134493"/>
                  <a:pt x="108457" y="129794"/>
                  <a:pt x="114173" y="122936"/>
                </a:cubicBezTo>
                <a:cubicBezTo>
                  <a:pt x="115570" y="124205"/>
                  <a:pt x="117094" y="125476"/>
                  <a:pt x="118617" y="126873"/>
                </a:cubicBezTo>
                <a:cubicBezTo>
                  <a:pt x="112267" y="140208"/>
                  <a:pt x="104394" y="150114"/>
                  <a:pt x="94995" y="156591"/>
                </a:cubicBezTo>
                <a:cubicBezTo>
                  <a:pt x="85598" y="163068"/>
                  <a:pt x="75691" y="166370"/>
                  <a:pt x="65023" y="166370"/>
                </a:cubicBezTo>
                <a:cubicBezTo>
                  <a:pt x="47244" y="166370"/>
                  <a:pt x="33020" y="158750"/>
                  <a:pt x="22351" y="143637"/>
                </a:cubicBezTo>
                <a:cubicBezTo>
                  <a:pt x="11683" y="128397"/>
                  <a:pt x="6350" y="110236"/>
                  <a:pt x="6350" y="88900"/>
                </a:cubicBezTo>
                <a:cubicBezTo>
                  <a:pt x="6350" y="68326"/>
                  <a:pt x="11176" y="50292"/>
                  <a:pt x="20827" y="34671"/>
                </a:cubicBezTo>
                <a:cubicBezTo>
                  <a:pt x="32638" y="15748"/>
                  <a:pt x="48767" y="6350"/>
                  <a:pt x="69341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71776" y="2348230"/>
            <a:ext cx="127507" cy="168148"/>
          </a:xfrm>
          <a:custGeom>
            <a:avLst/>
            <a:gdLst>
              <a:gd name="connsiteX0" fmla="*/ 103504 w 127507"/>
              <a:gd name="connsiteY0" fmla="*/ 6350 h 168148"/>
              <a:gd name="connsiteX1" fmla="*/ 116331 w 127507"/>
              <a:gd name="connsiteY1" fmla="*/ 11938 h 168148"/>
              <a:gd name="connsiteX2" fmla="*/ 121157 w 127507"/>
              <a:gd name="connsiteY2" fmla="*/ 27686 h 168148"/>
              <a:gd name="connsiteX3" fmla="*/ 116458 w 127507"/>
              <a:gd name="connsiteY3" fmla="*/ 44450 h 168148"/>
              <a:gd name="connsiteX4" fmla="*/ 105282 w 127507"/>
              <a:gd name="connsiteY4" fmla="*/ 50419 h 168148"/>
              <a:gd name="connsiteX5" fmla="*/ 92075 w 127507"/>
              <a:gd name="connsiteY5" fmla="*/ 44958 h 168148"/>
              <a:gd name="connsiteX6" fmla="*/ 85597 w 127507"/>
              <a:gd name="connsiteY6" fmla="*/ 38862 h 168148"/>
              <a:gd name="connsiteX7" fmla="*/ 82295 w 127507"/>
              <a:gd name="connsiteY7" fmla="*/ 37846 h 168148"/>
              <a:gd name="connsiteX8" fmla="*/ 74422 w 127507"/>
              <a:gd name="connsiteY8" fmla="*/ 41402 h 168148"/>
              <a:gd name="connsiteX9" fmla="*/ 65531 w 127507"/>
              <a:gd name="connsiteY9" fmla="*/ 57023 h 168148"/>
              <a:gd name="connsiteX10" fmla="*/ 60959 w 127507"/>
              <a:gd name="connsiteY10" fmla="*/ 91567 h 168148"/>
              <a:gd name="connsiteX11" fmla="*/ 60959 w 127507"/>
              <a:gd name="connsiteY11" fmla="*/ 126365 h 168148"/>
              <a:gd name="connsiteX12" fmla="*/ 61086 w 127507"/>
              <a:gd name="connsiteY12" fmla="*/ 135382 h 168148"/>
              <a:gd name="connsiteX13" fmla="*/ 62102 w 127507"/>
              <a:gd name="connsiteY13" fmla="*/ 147193 h 168148"/>
              <a:gd name="connsiteX14" fmla="*/ 67182 w 127507"/>
              <a:gd name="connsiteY14" fmla="*/ 153543 h 168148"/>
              <a:gd name="connsiteX15" fmla="*/ 78485 w 127507"/>
              <a:gd name="connsiteY15" fmla="*/ 156083 h 168148"/>
              <a:gd name="connsiteX16" fmla="*/ 78485 w 127507"/>
              <a:gd name="connsiteY16" fmla="*/ 161798 h 168148"/>
              <a:gd name="connsiteX17" fmla="*/ 6350 w 127507"/>
              <a:gd name="connsiteY17" fmla="*/ 161798 h 168148"/>
              <a:gd name="connsiteX18" fmla="*/ 6350 w 127507"/>
              <a:gd name="connsiteY18" fmla="*/ 156083 h 168148"/>
              <a:gd name="connsiteX19" fmla="*/ 18160 w 127507"/>
              <a:gd name="connsiteY19" fmla="*/ 150622 h 168148"/>
              <a:gd name="connsiteX20" fmla="*/ 21208 w 127507"/>
              <a:gd name="connsiteY20" fmla="*/ 126365 h 168148"/>
              <a:gd name="connsiteX21" fmla="*/ 21208 w 127507"/>
              <a:gd name="connsiteY21" fmla="*/ 42926 h 168148"/>
              <a:gd name="connsiteX22" fmla="*/ 20066 w 127507"/>
              <a:gd name="connsiteY22" fmla="*/ 26416 h 168148"/>
              <a:gd name="connsiteX23" fmla="*/ 15875 w 127507"/>
              <a:gd name="connsiteY23" fmla="*/ 19812 h 168148"/>
              <a:gd name="connsiteX24" fmla="*/ 6350 w 127507"/>
              <a:gd name="connsiteY24" fmla="*/ 16891 h 168148"/>
              <a:gd name="connsiteX25" fmla="*/ 6350 w 127507"/>
              <a:gd name="connsiteY25" fmla="*/ 10922 h 168148"/>
              <a:gd name="connsiteX26" fmla="*/ 60959 w 127507"/>
              <a:gd name="connsiteY26" fmla="*/ 10922 h 168148"/>
              <a:gd name="connsiteX27" fmla="*/ 60959 w 127507"/>
              <a:gd name="connsiteY27" fmla="*/ 45085 h 168148"/>
              <a:gd name="connsiteX28" fmla="*/ 84200 w 127507"/>
              <a:gd name="connsiteY28" fmla="*/ 14097 h 168148"/>
              <a:gd name="connsiteX29" fmla="*/ 103504 w 127507"/>
              <a:gd name="connsiteY29" fmla="*/ 6350 h 1681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27507" h="168148">
                <a:moveTo>
                  <a:pt x="103504" y="6350"/>
                </a:moveTo>
                <a:cubicBezTo>
                  <a:pt x="108838" y="6350"/>
                  <a:pt x="113156" y="8255"/>
                  <a:pt x="116331" y="11938"/>
                </a:cubicBezTo>
                <a:cubicBezTo>
                  <a:pt x="119506" y="15621"/>
                  <a:pt x="121157" y="20955"/>
                  <a:pt x="121157" y="27686"/>
                </a:cubicBezTo>
                <a:cubicBezTo>
                  <a:pt x="121157" y="34925"/>
                  <a:pt x="119633" y="40513"/>
                  <a:pt x="116458" y="44450"/>
                </a:cubicBezTo>
                <a:cubicBezTo>
                  <a:pt x="113410" y="48514"/>
                  <a:pt x="109600" y="50419"/>
                  <a:pt x="105282" y="50419"/>
                </a:cubicBezTo>
                <a:cubicBezTo>
                  <a:pt x="100202" y="50419"/>
                  <a:pt x="95884" y="48641"/>
                  <a:pt x="92075" y="44958"/>
                </a:cubicBezTo>
                <a:cubicBezTo>
                  <a:pt x="88391" y="41275"/>
                  <a:pt x="86232" y="39243"/>
                  <a:pt x="85597" y="38862"/>
                </a:cubicBezTo>
                <a:cubicBezTo>
                  <a:pt x="84581" y="38227"/>
                  <a:pt x="83438" y="37846"/>
                  <a:pt x="82295" y="37846"/>
                </a:cubicBezTo>
                <a:cubicBezTo>
                  <a:pt x="79501" y="37846"/>
                  <a:pt x="76834" y="38989"/>
                  <a:pt x="74422" y="41402"/>
                </a:cubicBezTo>
                <a:cubicBezTo>
                  <a:pt x="70484" y="45085"/>
                  <a:pt x="67563" y="50292"/>
                  <a:pt x="65531" y="57023"/>
                </a:cubicBezTo>
                <a:cubicBezTo>
                  <a:pt x="62483" y="67564"/>
                  <a:pt x="60959" y="78994"/>
                  <a:pt x="60959" y="91567"/>
                </a:cubicBezTo>
                <a:cubicBezTo>
                  <a:pt x="60959" y="103251"/>
                  <a:pt x="60959" y="114808"/>
                  <a:pt x="60959" y="126365"/>
                </a:cubicBezTo>
                <a:cubicBezTo>
                  <a:pt x="60959" y="129286"/>
                  <a:pt x="61086" y="132334"/>
                  <a:pt x="61086" y="135382"/>
                </a:cubicBezTo>
                <a:cubicBezTo>
                  <a:pt x="61086" y="141478"/>
                  <a:pt x="61467" y="145415"/>
                  <a:pt x="62102" y="147193"/>
                </a:cubicBezTo>
                <a:cubicBezTo>
                  <a:pt x="63245" y="150114"/>
                  <a:pt x="64897" y="152146"/>
                  <a:pt x="67182" y="153543"/>
                </a:cubicBezTo>
                <a:cubicBezTo>
                  <a:pt x="69341" y="154940"/>
                  <a:pt x="73151" y="155702"/>
                  <a:pt x="78485" y="156083"/>
                </a:cubicBezTo>
                <a:cubicBezTo>
                  <a:pt x="78485" y="157988"/>
                  <a:pt x="78485" y="159893"/>
                  <a:pt x="78485" y="161798"/>
                </a:cubicBezTo>
                <a:cubicBezTo>
                  <a:pt x="54482" y="161798"/>
                  <a:pt x="30352" y="161798"/>
                  <a:pt x="6350" y="161798"/>
                </a:cubicBezTo>
                <a:cubicBezTo>
                  <a:pt x="6350" y="159893"/>
                  <a:pt x="6350" y="157988"/>
                  <a:pt x="6350" y="156083"/>
                </a:cubicBezTo>
                <a:cubicBezTo>
                  <a:pt x="12064" y="155448"/>
                  <a:pt x="16001" y="153670"/>
                  <a:pt x="18160" y="150622"/>
                </a:cubicBezTo>
                <a:cubicBezTo>
                  <a:pt x="20192" y="147574"/>
                  <a:pt x="21208" y="139446"/>
                  <a:pt x="21208" y="126365"/>
                </a:cubicBezTo>
                <a:cubicBezTo>
                  <a:pt x="21208" y="98552"/>
                  <a:pt x="21208" y="70739"/>
                  <a:pt x="21208" y="42926"/>
                </a:cubicBezTo>
                <a:cubicBezTo>
                  <a:pt x="21208" y="34290"/>
                  <a:pt x="20827" y="28829"/>
                  <a:pt x="20066" y="26416"/>
                </a:cubicBezTo>
                <a:cubicBezTo>
                  <a:pt x="19050" y="23368"/>
                  <a:pt x="17652" y="21209"/>
                  <a:pt x="15875" y="19812"/>
                </a:cubicBezTo>
                <a:cubicBezTo>
                  <a:pt x="14097" y="18415"/>
                  <a:pt x="10922" y="17399"/>
                  <a:pt x="6350" y="16891"/>
                </a:cubicBezTo>
                <a:cubicBezTo>
                  <a:pt x="6350" y="14859"/>
                  <a:pt x="6350" y="12954"/>
                  <a:pt x="6350" y="10922"/>
                </a:cubicBezTo>
                <a:cubicBezTo>
                  <a:pt x="24510" y="10922"/>
                  <a:pt x="42672" y="10922"/>
                  <a:pt x="60959" y="10922"/>
                </a:cubicBezTo>
                <a:cubicBezTo>
                  <a:pt x="60959" y="22352"/>
                  <a:pt x="60959" y="33782"/>
                  <a:pt x="60959" y="45085"/>
                </a:cubicBezTo>
                <a:cubicBezTo>
                  <a:pt x="69850" y="29464"/>
                  <a:pt x="77597" y="19177"/>
                  <a:pt x="84200" y="14097"/>
                </a:cubicBezTo>
                <a:cubicBezTo>
                  <a:pt x="90931" y="8890"/>
                  <a:pt x="97408" y="6350"/>
                  <a:pt x="103504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31211" y="2297557"/>
            <a:ext cx="101981" cy="220979"/>
          </a:xfrm>
          <a:custGeom>
            <a:avLst/>
            <a:gdLst>
              <a:gd name="connsiteX0" fmla="*/ 59182 w 101981"/>
              <a:gd name="connsiteY0" fmla="*/ 6350 h 220979"/>
              <a:gd name="connsiteX1" fmla="*/ 63881 w 101981"/>
              <a:gd name="connsiteY1" fmla="*/ 6350 h 220979"/>
              <a:gd name="connsiteX2" fmla="*/ 63881 w 101981"/>
              <a:gd name="connsiteY2" fmla="*/ 61594 h 220979"/>
              <a:gd name="connsiteX3" fmla="*/ 95631 w 101981"/>
              <a:gd name="connsiteY3" fmla="*/ 61594 h 220979"/>
              <a:gd name="connsiteX4" fmla="*/ 95631 w 101981"/>
              <a:gd name="connsiteY4" fmla="*/ 77597 h 220979"/>
              <a:gd name="connsiteX5" fmla="*/ 63881 w 101981"/>
              <a:gd name="connsiteY5" fmla="*/ 77597 h 220979"/>
              <a:gd name="connsiteX6" fmla="*/ 63881 w 101981"/>
              <a:gd name="connsiteY6" fmla="*/ 170688 h 220979"/>
              <a:gd name="connsiteX7" fmla="*/ 64897 w 101981"/>
              <a:gd name="connsiteY7" fmla="*/ 187578 h 220979"/>
              <a:gd name="connsiteX8" fmla="*/ 68707 w 101981"/>
              <a:gd name="connsiteY8" fmla="*/ 193675 h 220979"/>
              <a:gd name="connsiteX9" fmla="*/ 73787 w 101981"/>
              <a:gd name="connsiteY9" fmla="*/ 196088 h 220979"/>
              <a:gd name="connsiteX10" fmla="*/ 91313 w 101981"/>
              <a:gd name="connsiteY10" fmla="*/ 180085 h 220979"/>
              <a:gd name="connsiteX11" fmla="*/ 95631 w 101981"/>
              <a:gd name="connsiteY11" fmla="*/ 183641 h 220979"/>
              <a:gd name="connsiteX12" fmla="*/ 58039 w 101981"/>
              <a:gd name="connsiteY12" fmla="*/ 214629 h 220979"/>
              <a:gd name="connsiteX13" fmla="*/ 36449 w 101981"/>
              <a:gd name="connsiteY13" fmla="*/ 206628 h 220979"/>
              <a:gd name="connsiteX14" fmla="*/ 25273 w 101981"/>
              <a:gd name="connsiteY14" fmla="*/ 188848 h 220979"/>
              <a:gd name="connsiteX15" fmla="*/ 23876 w 101981"/>
              <a:gd name="connsiteY15" fmla="*/ 159130 h 220979"/>
              <a:gd name="connsiteX16" fmla="*/ 23876 w 101981"/>
              <a:gd name="connsiteY16" fmla="*/ 77597 h 220979"/>
              <a:gd name="connsiteX17" fmla="*/ 6350 w 101981"/>
              <a:gd name="connsiteY17" fmla="*/ 77597 h 220979"/>
              <a:gd name="connsiteX18" fmla="*/ 6350 w 101981"/>
              <a:gd name="connsiteY18" fmla="*/ 71882 h 220979"/>
              <a:gd name="connsiteX19" fmla="*/ 37084 w 101981"/>
              <a:gd name="connsiteY19" fmla="*/ 41655 h 220979"/>
              <a:gd name="connsiteX20" fmla="*/ 59182 w 101981"/>
              <a:gd name="connsiteY20" fmla="*/ 6350 h 2209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</a:cxnLst>
            <a:rect l="l" t="t" r="r" b="b"/>
            <a:pathLst>
              <a:path w="101981" h="220979">
                <a:moveTo>
                  <a:pt x="59182" y="6350"/>
                </a:moveTo>
                <a:cubicBezTo>
                  <a:pt x="60706" y="6350"/>
                  <a:pt x="62230" y="6350"/>
                  <a:pt x="63881" y="6350"/>
                </a:cubicBezTo>
                <a:cubicBezTo>
                  <a:pt x="63881" y="24764"/>
                  <a:pt x="63881" y="43179"/>
                  <a:pt x="63881" y="61594"/>
                </a:cubicBezTo>
                <a:cubicBezTo>
                  <a:pt x="74422" y="61594"/>
                  <a:pt x="85090" y="61594"/>
                  <a:pt x="95631" y="61594"/>
                </a:cubicBezTo>
                <a:cubicBezTo>
                  <a:pt x="95631" y="66928"/>
                  <a:pt x="95631" y="72263"/>
                  <a:pt x="95631" y="77597"/>
                </a:cubicBezTo>
                <a:cubicBezTo>
                  <a:pt x="85090" y="77597"/>
                  <a:pt x="74422" y="77597"/>
                  <a:pt x="63881" y="77597"/>
                </a:cubicBezTo>
                <a:cubicBezTo>
                  <a:pt x="63881" y="108585"/>
                  <a:pt x="63881" y="139700"/>
                  <a:pt x="63881" y="170688"/>
                </a:cubicBezTo>
                <a:cubicBezTo>
                  <a:pt x="63881" y="179450"/>
                  <a:pt x="64262" y="185038"/>
                  <a:pt x="64897" y="187578"/>
                </a:cubicBezTo>
                <a:cubicBezTo>
                  <a:pt x="65659" y="190119"/>
                  <a:pt x="66929" y="192150"/>
                  <a:pt x="68707" y="193675"/>
                </a:cubicBezTo>
                <a:cubicBezTo>
                  <a:pt x="70485" y="195325"/>
                  <a:pt x="72263" y="196088"/>
                  <a:pt x="73787" y="196088"/>
                </a:cubicBezTo>
                <a:cubicBezTo>
                  <a:pt x="79883" y="196088"/>
                  <a:pt x="85852" y="190753"/>
                  <a:pt x="91313" y="180085"/>
                </a:cubicBezTo>
                <a:cubicBezTo>
                  <a:pt x="92710" y="181228"/>
                  <a:pt x="94234" y="182498"/>
                  <a:pt x="95631" y="183641"/>
                </a:cubicBezTo>
                <a:cubicBezTo>
                  <a:pt x="87884" y="204342"/>
                  <a:pt x="75311" y="214629"/>
                  <a:pt x="58039" y="214629"/>
                </a:cubicBezTo>
                <a:cubicBezTo>
                  <a:pt x="49530" y="214629"/>
                  <a:pt x="42291" y="211963"/>
                  <a:pt x="36449" y="206628"/>
                </a:cubicBezTo>
                <a:cubicBezTo>
                  <a:pt x="30607" y="201294"/>
                  <a:pt x="26924" y="195325"/>
                  <a:pt x="25273" y="188848"/>
                </a:cubicBezTo>
                <a:cubicBezTo>
                  <a:pt x="24257" y="185166"/>
                  <a:pt x="23876" y="175260"/>
                  <a:pt x="23876" y="159130"/>
                </a:cubicBezTo>
                <a:cubicBezTo>
                  <a:pt x="23876" y="131953"/>
                  <a:pt x="23876" y="104775"/>
                  <a:pt x="23876" y="77597"/>
                </a:cubicBezTo>
                <a:cubicBezTo>
                  <a:pt x="18034" y="77597"/>
                  <a:pt x="12192" y="77597"/>
                  <a:pt x="6350" y="77597"/>
                </a:cubicBezTo>
                <a:cubicBezTo>
                  <a:pt x="6350" y="75691"/>
                  <a:pt x="6350" y="73786"/>
                  <a:pt x="6350" y="71882"/>
                </a:cubicBezTo>
                <a:cubicBezTo>
                  <a:pt x="18415" y="62357"/>
                  <a:pt x="28575" y="52323"/>
                  <a:pt x="37084" y="41655"/>
                </a:cubicBezTo>
                <a:cubicBezTo>
                  <a:pt x="45466" y="31114"/>
                  <a:pt x="52832" y="19430"/>
                  <a:pt x="59182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72001" y="2284857"/>
            <a:ext cx="84963" cy="231520"/>
          </a:xfrm>
          <a:custGeom>
            <a:avLst/>
            <a:gdLst>
              <a:gd name="connsiteX0" fmla="*/ 6350 w 84963"/>
              <a:gd name="connsiteY0" fmla="*/ 6350 h 231520"/>
              <a:gd name="connsiteX1" fmla="*/ 62483 w 84963"/>
              <a:gd name="connsiteY1" fmla="*/ 6350 h 231520"/>
              <a:gd name="connsiteX2" fmla="*/ 62483 w 84963"/>
              <a:gd name="connsiteY2" fmla="*/ 193928 h 231520"/>
              <a:gd name="connsiteX3" fmla="*/ 65785 w 84963"/>
              <a:gd name="connsiteY3" fmla="*/ 214375 h 231520"/>
              <a:gd name="connsiteX4" fmla="*/ 78613 w 84963"/>
              <a:gd name="connsiteY4" fmla="*/ 219455 h 231520"/>
              <a:gd name="connsiteX5" fmla="*/ 78613 w 84963"/>
              <a:gd name="connsiteY5" fmla="*/ 225170 h 231520"/>
              <a:gd name="connsiteX6" fmla="*/ 6350 w 84963"/>
              <a:gd name="connsiteY6" fmla="*/ 225170 h 231520"/>
              <a:gd name="connsiteX7" fmla="*/ 6350 w 84963"/>
              <a:gd name="connsiteY7" fmla="*/ 219455 h 231520"/>
              <a:gd name="connsiteX8" fmla="*/ 19558 w 84963"/>
              <a:gd name="connsiteY8" fmla="*/ 213613 h 231520"/>
              <a:gd name="connsiteX9" fmla="*/ 22352 w 84963"/>
              <a:gd name="connsiteY9" fmla="*/ 193928 h 231520"/>
              <a:gd name="connsiteX10" fmla="*/ 22352 w 84963"/>
              <a:gd name="connsiteY10" fmla="*/ 37591 h 231520"/>
              <a:gd name="connsiteX11" fmla="*/ 19177 w 84963"/>
              <a:gd name="connsiteY11" fmla="*/ 17398 h 231520"/>
              <a:gd name="connsiteX12" fmla="*/ 6350 w 84963"/>
              <a:gd name="connsiteY12" fmla="*/ 12319 h 231520"/>
              <a:gd name="connsiteX13" fmla="*/ 6350 w 84963"/>
              <a:gd name="connsiteY13" fmla="*/ 6350 h 2315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84963" h="231520">
                <a:moveTo>
                  <a:pt x="6350" y="6350"/>
                </a:moveTo>
                <a:cubicBezTo>
                  <a:pt x="25019" y="6350"/>
                  <a:pt x="43814" y="6350"/>
                  <a:pt x="62483" y="6350"/>
                </a:cubicBezTo>
                <a:cubicBezTo>
                  <a:pt x="62483" y="68833"/>
                  <a:pt x="62483" y="131317"/>
                  <a:pt x="62483" y="193928"/>
                </a:cubicBezTo>
                <a:cubicBezTo>
                  <a:pt x="62483" y="204597"/>
                  <a:pt x="63500" y="211328"/>
                  <a:pt x="65785" y="214375"/>
                </a:cubicBezTo>
                <a:cubicBezTo>
                  <a:pt x="67945" y="217297"/>
                  <a:pt x="72263" y="218947"/>
                  <a:pt x="78613" y="219455"/>
                </a:cubicBezTo>
                <a:cubicBezTo>
                  <a:pt x="78613" y="221360"/>
                  <a:pt x="78613" y="223266"/>
                  <a:pt x="78613" y="225170"/>
                </a:cubicBezTo>
                <a:cubicBezTo>
                  <a:pt x="54483" y="225170"/>
                  <a:pt x="30479" y="225170"/>
                  <a:pt x="6350" y="225170"/>
                </a:cubicBezTo>
                <a:cubicBezTo>
                  <a:pt x="6350" y="223266"/>
                  <a:pt x="6350" y="221360"/>
                  <a:pt x="6350" y="219455"/>
                </a:cubicBezTo>
                <a:cubicBezTo>
                  <a:pt x="12319" y="219201"/>
                  <a:pt x="16636" y="217297"/>
                  <a:pt x="19558" y="213613"/>
                </a:cubicBezTo>
                <a:cubicBezTo>
                  <a:pt x="21463" y="211073"/>
                  <a:pt x="22352" y="204597"/>
                  <a:pt x="22352" y="193928"/>
                </a:cubicBezTo>
                <a:cubicBezTo>
                  <a:pt x="22352" y="141858"/>
                  <a:pt x="22352" y="89661"/>
                  <a:pt x="22352" y="37591"/>
                </a:cubicBezTo>
                <a:cubicBezTo>
                  <a:pt x="22352" y="27050"/>
                  <a:pt x="21335" y="20319"/>
                  <a:pt x="19177" y="17398"/>
                </a:cubicBezTo>
                <a:cubicBezTo>
                  <a:pt x="16890" y="14350"/>
                  <a:pt x="12700" y="12700"/>
                  <a:pt x="6350" y="12319"/>
                </a:cubicBezTo>
                <a:cubicBezTo>
                  <a:pt x="6350" y="10286"/>
                  <a:pt x="6350" y="8254"/>
                  <a:pt x="6350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28772" y="2284857"/>
            <a:ext cx="176403" cy="231520"/>
          </a:xfrm>
          <a:custGeom>
            <a:avLst/>
            <a:gdLst>
              <a:gd name="connsiteX0" fmla="*/ 6350 w 176403"/>
              <a:gd name="connsiteY0" fmla="*/ 6350 h 231520"/>
              <a:gd name="connsiteX1" fmla="*/ 170053 w 176403"/>
              <a:gd name="connsiteY1" fmla="*/ 6350 h 231520"/>
              <a:gd name="connsiteX2" fmla="*/ 170053 w 176403"/>
              <a:gd name="connsiteY2" fmla="*/ 69088 h 231520"/>
              <a:gd name="connsiteX3" fmla="*/ 164083 w 176403"/>
              <a:gd name="connsiteY3" fmla="*/ 69088 h 231520"/>
              <a:gd name="connsiteX4" fmla="*/ 153924 w 176403"/>
              <a:gd name="connsiteY4" fmla="*/ 36322 h 231520"/>
              <a:gd name="connsiteX5" fmla="*/ 130048 w 176403"/>
              <a:gd name="connsiteY5" fmla="*/ 21335 h 231520"/>
              <a:gd name="connsiteX6" fmla="*/ 98298 w 176403"/>
              <a:gd name="connsiteY6" fmla="*/ 18922 h 231520"/>
              <a:gd name="connsiteX7" fmla="*/ 80263 w 176403"/>
              <a:gd name="connsiteY7" fmla="*/ 18922 h 231520"/>
              <a:gd name="connsiteX8" fmla="*/ 80263 w 176403"/>
              <a:gd name="connsiteY8" fmla="*/ 108838 h 231520"/>
              <a:gd name="connsiteX9" fmla="*/ 85851 w 176403"/>
              <a:gd name="connsiteY9" fmla="*/ 108838 h 231520"/>
              <a:gd name="connsiteX10" fmla="*/ 106933 w 176403"/>
              <a:gd name="connsiteY10" fmla="*/ 104520 h 231520"/>
              <a:gd name="connsiteX11" fmla="*/ 120776 w 176403"/>
              <a:gd name="connsiteY11" fmla="*/ 89788 h 231520"/>
              <a:gd name="connsiteX12" fmla="*/ 128143 w 176403"/>
              <a:gd name="connsiteY12" fmla="*/ 61848 h 231520"/>
              <a:gd name="connsiteX13" fmla="*/ 133095 w 176403"/>
              <a:gd name="connsiteY13" fmla="*/ 61848 h 231520"/>
              <a:gd name="connsiteX14" fmla="*/ 133095 w 176403"/>
              <a:gd name="connsiteY14" fmla="*/ 171830 h 231520"/>
              <a:gd name="connsiteX15" fmla="*/ 128143 w 176403"/>
              <a:gd name="connsiteY15" fmla="*/ 171830 h 231520"/>
              <a:gd name="connsiteX16" fmla="*/ 113283 w 176403"/>
              <a:gd name="connsiteY16" fmla="*/ 130682 h 231520"/>
              <a:gd name="connsiteX17" fmla="*/ 85851 w 176403"/>
              <a:gd name="connsiteY17" fmla="*/ 120776 h 231520"/>
              <a:gd name="connsiteX18" fmla="*/ 80263 w 176403"/>
              <a:gd name="connsiteY18" fmla="*/ 120776 h 231520"/>
              <a:gd name="connsiteX19" fmla="*/ 80263 w 176403"/>
              <a:gd name="connsiteY19" fmla="*/ 187705 h 231520"/>
              <a:gd name="connsiteX20" fmla="*/ 81914 w 176403"/>
              <a:gd name="connsiteY20" fmla="*/ 208788 h 231520"/>
              <a:gd name="connsiteX21" fmla="*/ 88392 w 176403"/>
              <a:gd name="connsiteY21" fmla="*/ 216153 h 231520"/>
              <a:gd name="connsiteX22" fmla="*/ 101345 w 176403"/>
              <a:gd name="connsiteY22" fmla="*/ 219201 h 231520"/>
              <a:gd name="connsiteX23" fmla="*/ 107823 w 176403"/>
              <a:gd name="connsiteY23" fmla="*/ 219201 h 231520"/>
              <a:gd name="connsiteX24" fmla="*/ 107823 w 176403"/>
              <a:gd name="connsiteY24" fmla="*/ 225170 h 231520"/>
              <a:gd name="connsiteX25" fmla="*/ 6350 w 176403"/>
              <a:gd name="connsiteY25" fmla="*/ 225170 h 231520"/>
              <a:gd name="connsiteX26" fmla="*/ 6350 w 176403"/>
              <a:gd name="connsiteY26" fmla="*/ 219201 h 231520"/>
              <a:gd name="connsiteX27" fmla="*/ 12826 w 176403"/>
              <a:gd name="connsiteY27" fmla="*/ 219201 h 231520"/>
              <a:gd name="connsiteX28" fmla="*/ 26416 w 176403"/>
              <a:gd name="connsiteY28" fmla="*/ 215900 h 231520"/>
              <a:gd name="connsiteX29" fmla="*/ 32130 w 176403"/>
              <a:gd name="connsiteY29" fmla="*/ 208153 h 231520"/>
              <a:gd name="connsiteX30" fmla="*/ 33654 w 176403"/>
              <a:gd name="connsiteY30" fmla="*/ 187705 h 231520"/>
              <a:gd name="connsiteX31" fmla="*/ 33654 w 176403"/>
              <a:gd name="connsiteY31" fmla="*/ 43814 h 231520"/>
              <a:gd name="connsiteX32" fmla="*/ 32130 w 176403"/>
              <a:gd name="connsiteY32" fmla="*/ 22732 h 231520"/>
              <a:gd name="connsiteX33" fmla="*/ 25780 w 176403"/>
              <a:gd name="connsiteY33" fmla="*/ 15366 h 231520"/>
              <a:gd name="connsiteX34" fmla="*/ 12826 w 176403"/>
              <a:gd name="connsiteY34" fmla="*/ 12319 h 231520"/>
              <a:gd name="connsiteX35" fmla="*/ 6350 w 176403"/>
              <a:gd name="connsiteY35" fmla="*/ 12319 h 231520"/>
              <a:gd name="connsiteX36" fmla="*/ 6350 w 176403"/>
              <a:gd name="connsiteY36" fmla="*/ 6350 h 2315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</a:cxnLst>
            <a:rect l="l" t="t" r="r" b="b"/>
            <a:pathLst>
              <a:path w="176403" h="231520">
                <a:moveTo>
                  <a:pt x="6350" y="6350"/>
                </a:moveTo>
                <a:cubicBezTo>
                  <a:pt x="60960" y="6350"/>
                  <a:pt x="115442" y="6350"/>
                  <a:pt x="170053" y="6350"/>
                </a:cubicBezTo>
                <a:cubicBezTo>
                  <a:pt x="170053" y="27304"/>
                  <a:pt x="170053" y="48132"/>
                  <a:pt x="170053" y="69088"/>
                </a:cubicBezTo>
                <a:cubicBezTo>
                  <a:pt x="168020" y="69088"/>
                  <a:pt x="166116" y="69088"/>
                  <a:pt x="164083" y="69088"/>
                </a:cubicBezTo>
                <a:cubicBezTo>
                  <a:pt x="162813" y="54355"/>
                  <a:pt x="159385" y="43433"/>
                  <a:pt x="153924" y="36322"/>
                </a:cubicBezTo>
                <a:cubicBezTo>
                  <a:pt x="148462" y="29210"/>
                  <a:pt x="140462" y="24257"/>
                  <a:pt x="130048" y="21335"/>
                </a:cubicBezTo>
                <a:cubicBezTo>
                  <a:pt x="124332" y="19685"/>
                  <a:pt x="113792" y="18922"/>
                  <a:pt x="98298" y="18922"/>
                </a:cubicBezTo>
                <a:cubicBezTo>
                  <a:pt x="92329" y="18922"/>
                  <a:pt x="86360" y="18922"/>
                  <a:pt x="80263" y="18922"/>
                </a:cubicBezTo>
                <a:cubicBezTo>
                  <a:pt x="80263" y="48894"/>
                  <a:pt x="80263" y="78866"/>
                  <a:pt x="80263" y="108838"/>
                </a:cubicBezTo>
                <a:cubicBezTo>
                  <a:pt x="82169" y="108838"/>
                  <a:pt x="84073" y="108838"/>
                  <a:pt x="85851" y="108838"/>
                </a:cubicBezTo>
                <a:cubicBezTo>
                  <a:pt x="94488" y="108838"/>
                  <a:pt x="101473" y="107314"/>
                  <a:pt x="106933" y="104520"/>
                </a:cubicBezTo>
                <a:cubicBezTo>
                  <a:pt x="112395" y="101600"/>
                  <a:pt x="116967" y="96647"/>
                  <a:pt x="120776" y="89788"/>
                </a:cubicBezTo>
                <a:cubicBezTo>
                  <a:pt x="124460" y="82930"/>
                  <a:pt x="126999" y="73532"/>
                  <a:pt x="128143" y="61848"/>
                </a:cubicBezTo>
                <a:cubicBezTo>
                  <a:pt x="129793" y="61848"/>
                  <a:pt x="131444" y="61848"/>
                  <a:pt x="133095" y="61848"/>
                </a:cubicBezTo>
                <a:cubicBezTo>
                  <a:pt x="133095" y="98551"/>
                  <a:pt x="133095" y="135128"/>
                  <a:pt x="133095" y="171830"/>
                </a:cubicBezTo>
                <a:cubicBezTo>
                  <a:pt x="131444" y="171830"/>
                  <a:pt x="129793" y="171830"/>
                  <a:pt x="128143" y="171830"/>
                </a:cubicBezTo>
                <a:cubicBezTo>
                  <a:pt x="126237" y="151003"/>
                  <a:pt x="121411" y="137286"/>
                  <a:pt x="113283" y="130682"/>
                </a:cubicBezTo>
                <a:cubicBezTo>
                  <a:pt x="105282" y="124078"/>
                  <a:pt x="96138" y="120776"/>
                  <a:pt x="85851" y="120776"/>
                </a:cubicBezTo>
                <a:cubicBezTo>
                  <a:pt x="84073" y="120776"/>
                  <a:pt x="82169" y="120776"/>
                  <a:pt x="80263" y="120776"/>
                </a:cubicBezTo>
                <a:cubicBezTo>
                  <a:pt x="80263" y="143128"/>
                  <a:pt x="80263" y="165480"/>
                  <a:pt x="80263" y="187705"/>
                </a:cubicBezTo>
                <a:cubicBezTo>
                  <a:pt x="80263" y="199008"/>
                  <a:pt x="80898" y="205994"/>
                  <a:pt x="81914" y="208788"/>
                </a:cubicBezTo>
                <a:cubicBezTo>
                  <a:pt x="83057" y="211582"/>
                  <a:pt x="85217" y="213994"/>
                  <a:pt x="88392" y="216153"/>
                </a:cubicBezTo>
                <a:cubicBezTo>
                  <a:pt x="91567" y="218185"/>
                  <a:pt x="95885" y="219201"/>
                  <a:pt x="101345" y="219201"/>
                </a:cubicBezTo>
                <a:cubicBezTo>
                  <a:pt x="103504" y="219201"/>
                  <a:pt x="105663" y="219201"/>
                  <a:pt x="107823" y="219201"/>
                </a:cubicBezTo>
                <a:cubicBezTo>
                  <a:pt x="107823" y="221233"/>
                  <a:pt x="107823" y="223266"/>
                  <a:pt x="107823" y="225170"/>
                </a:cubicBezTo>
                <a:cubicBezTo>
                  <a:pt x="74041" y="225170"/>
                  <a:pt x="40132" y="225170"/>
                  <a:pt x="6350" y="225170"/>
                </a:cubicBezTo>
                <a:cubicBezTo>
                  <a:pt x="6350" y="223266"/>
                  <a:pt x="6350" y="221233"/>
                  <a:pt x="6350" y="219201"/>
                </a:cubicBezTo>
                <a:cubicBezTo>
                  <a:pt x="8508" y="219201"/>
                  <a:pt x="10667" y="219201"/>
                  <a:pt x="12826" y="219201"/>
                </a:cubicBezTo>
                <a:cubicBezTo>
                  <a:pt x="18414" y="219201"/>
                  <a:pt x="22986" y="218058"/>
                  <a:pt x="26416" y="215900"/>
                </a:cubicBezTo>
                <a:cubicBezTo>
                  <a:pt x="28829" y="214375"/>
                  <a:pt x="30733" y="211708"/>
                  <a:pt x="32130" y="208153"/>
                </a:cubicBezTo>
                <a:cubicBezTo>
                  <a:pt x="33147" y="205485"/>
                  <a:pt x="33654" y="198754"/>
                  <a:pt x="33654" y="187705"/>
                </a:cubicBezTo>
                <a:cubicBezTo>
                  <a:pt x="33654" y="139826"/>
                  <a:pt x="33654" y="91820"/>
                  <a:pt x="33654" y="43814"/>
                </a:cubicBezTo>
                <a:cubicBezTo>
                  <a:pt x="33654" y="32511"/>
                  <a:pt x="33147" y="25526"/>
                  <a:pt x="32130" y="22732"/>
                </a:cubicBezTo>
                <a:cubicBezTo>
                  <a:pt x="31114" y="19938"/>
                  <a:pt x="28955" y="17525"/>
                  <a:pt x="25780" y="15366"/>
                </a:cubicBezTo>
                <a:cubicBezTo>
                  <a:pt x="22605" y="13335"/>
                  <a:pt x="18288" y="12319"/>
                  <a:pt x="12826" y="12319"/>
                </a:cubicBezTo>
                <a:cubicBezTo>
                  <a:pt x="10667" y="12319"/>
                  <a:pt x="8508" y="12319"/>
                  <a:pt x="6350" y="12319"/>
                </a:cubicBezTo>
                <a:cubicBezTo>
                  <a:pt x="6350" y="10286"/>
                  <a:pt x="6350" y="8254"/>
                  <a:pt x="6350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051050" y="2280285"/>
            <a:ext cx="218694" cy="236092"/>
          </a:xfrm>
          <a:custGeom>
            <a:avLst/>
            <a:gdLst>
              <a:gd name="connsiteX0" fmla="*/ 109473 w 218694"/>
              <a:gd name="connsiteY0" fmla="*/ 6350 h 236092"/>
              <a:gd name="connsiteX1" fmla="*/ 112141 w 218694"/>
              <a:gd name="connsiteY1" fmla="*/ 6350 h 236092"/>
              <a:gd name="connsiteX2" fmla="*/ 182117 w 218694"/>
              <a:gd name="connsiteY2" fmla="*/ 185928 h 236092"/>
              <a:gd name="connsiteX3" fmla="*/ 198628 w 218694"/>
              <a:gd name="connsiteY3" fmla="*/ 218058 h 236092"/>
              <a:gd name="connsiteX4" fmla="*/ 212344 w 218694"/>
              <a:gd name="connsiteY4" fmla="*/ 223773 h 236092"/>
              <a:gd name="connsiteX5" fmla="*/ 212344 w 218694"/>
              <a:gd name="connsiteY5" fmla="*/ 229742 h 236092"/>
              <a:gd name="connsiteX6" fmla="*/ 118491 w 218694"/>
              <a:gd name="connsiteY6" fmla="*/ 229742 h 236092"/>
              <a:gd name="connsiteX7" fmla="*/ 118491 w 218694"/>
              <a:gd name="connsiteY7" fmla="*/ 223773 h 236092"/>
              <a:gd name="connsiteX8" fmla="*/ 122301 w 218694"/>
              <a:gd name="connsiteY8" fmla="*/ 223773 h 236092"/>
              <a:gd name="connsiteX9" fmla="*/ 138176 w 218694"/>
              <a:gd name="connsiteY9" fmla="*/ 220217 h 236092"/>
              <a:gd name="connsiteX10" fmla="*/ 141351 w 218694"/>
              <a:gd name="connsiteY10" fmla="*/ 212851 h 236092"/>
              <a:gd name="connsiteX11" fmla="*/ 140461 w 218694"/>
              <a:gd name="connsiteY11" fmla="*/ 206882 h 236092"/>
              <a:gd name="connsiteX12" fmla="*/ 136270 w 218694"/>
              <a:gd name="connsiteY12" fmla="*/ 194817 h 236092"/>
              <a:gd name="connsiteX13" fmla="*/ 125983 w 218694"/>
              <a:gd name="connsiteY13" fmla="*/ 167513 h 236092"/>
              <a:gd name="connsiteX14" fmla="*/ 57404 w 218694"/>
              <a:gd name="connsiteY14" fmla="*/ 167513 h 236092"/>
              <a:gd name="connsiteX15" fmla="*/ 49276 w 218694"/>
              <a:gd name="connsiteY15" fmla="*/ 188848 h 236092"/>
              <a:gd name="connsiteX16" fmla="*/ 45211 w 218694"/>
              <a:gd name="connsiteY16" fmla="*/ 206375 h 236092"/>
              <a:gd name="connsiteX17" fmla="*/ 51816 w 218694"/>
              <a:gd name="connsiteY17" fmla="*/ 219963 h 236092"/>
              <a:gd name="connsiteX18" fmla="*/ 70866 w 218694"/>
              <a:gd name="connsiteY18" fmla="*/ 223773 h 236092"/>
              <a:gd name="connsiteX19" fmla="*/ 70866 w 218694"/>
              <a:gd name="connsiteY19" fmla="*/ 229742 h 236092"/>
              <a:gd name="connsiteX20" fmla="*/ 6350 w 218694"/>
              <a:gd name="connsiteY20" fmla="*/ 229742 h 236092"/>
              <a:gd name="connsiteX21" fmla="*/ 6350 w 218694"/>
              <a:gd name="connsiteY21" fmla="*/ 223773 h 236092"/>
              <a:gd name="connsiteX22" fmla="*/ 23495 w 218694"/>
              <a:gd name="connsiteY22" fmla="*/ 213994 h 236092"/>
              <a:gd name="connsiteX23" fmla="*/ 40132 w 218694"/>
              <a:gd name="connsiteY23" fmla="*/ 181101 h 236092"/>
              <a:gd name="connsiteX24" fmla="*/ 109473 w 218694"/>
              <a:gd name="connsiteY24" fmla="*/ 6350 h 2360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</a:cxnLst>
            <a:rect l="l" t="t" r="r" b="b"/>
            <a:pathLst>
              <a:path w="218694" h="236092">
                <a:moveTo>
                  <a:pt x="109473" y="6350"/>
                </a:moveTo>
                <a:cubicBezTo>
                  <a:pt x="110363" y="6350"/>
                  <a:pt x="111251" y="6350"/>
                  <a:pt x="112141" y="6350"/>
                </a:cubicBezTo>
                <a:cubicBezTo>
                  <a:pt x="135508" y="66166"/>
                  <a:pt x="158876" y="125983"/>
                  <a:pt x="182117" y="185928"/>
                </a:cubicBezTo>
                <a:cubicBezTo>
                  <a:pt x="188848" y="202945"/>
                  <a:pt x="194310" y="213613"/>
                  <a:pt x="198628" y="218058"/>
                </a:cubicBezTo>
                <a:cubicBezTo>
                  <a:pt x="201803" y="221360"/>
                  <a:pt x="206375" y="223266"/>
                  <a:pt x="212344" y="223773"/>
                </a:cubicBezTo>
                <a:cubicBezTo>
                  <a:pt x="212344" y="225805"/>
                  <a:pt x="212344" y="227838"/>
                  <a:pt x="212344" y="229742"/>
                </a:cubicBezTo>
                <a:cubicBezTo>
                  <a:pt x="180975" y="229742"/>
                  <a:pt x="149732" y="229742"/>
                  <a:pt x="118491" y="229742"/>
                </a:cubicBezTo>
                <a:cubicBezTo>
                  <a:pt x="118491" y="227838"/>
                  <a:pt x="118491" y="225805"/>
                  <a:pt x="118491" y="223773"/>
                </a:cubicBezTo>
                <a:cubicBezTo>
                  <a:pt x="119760" y="223773"/>
                  <a:pt x="121030" y="223773"/>
                  <a:pt x="122301" y="223773"/>
                </a:cubicBezTo>
                <a:cubicBezTo>
                  <a:pt x="129920" y="223773"/>
                  <a:pt x="135128" y="222630"/>
                  <a:pt x="138176" y="220217"/>
                </a:cubicBezTo>
                <a:cubicBezTo>
                  <a:pt x="140335" y="218566"/>
                  <a:pt x="141351" y="216026"/>
                  <a:pt x="141351" y="212851"/>
                </a:cubicBezTo>
                <a:cubicBezTo>
                  <a:pt x="141351" y="210947"/>
                  <a:pt x="141097" y="208914"/>
                  <a:pt x="140461" y="206882"/>
                </a:cubicBezTo>
                <a:cubicBezTo>
                  <a:pt x="140335" y="205866"/>
                  <a:pt x="138938" y="201803"/>
                  <a:pt x="136270" y="194817"/>
                </a:cubicBezTo>
                <a:cubicBezTo>
                  <a:pt x="132842" y="185673"/>
                  <a:pt x="129413" y="176529"/>
                  <a:pt x="125983" y="167513"/>
                </a:cubicBezTo>
                <a:cubicBezTo>
                  <a:pt x="103123" y="167513"/>
                  <a:pt x="80264" y="167513"/>
                  <a:pt x="57404" y="167513"/>
                </a:cubicBezTo>
                <a:cubicBezTo>
                  <a:pt x="54736" y="174625"/>
                  <a:pt x="51942" y="181736"/>
                  <a:pt x="49276" y="188848"/>
                </a:cubicBezTo>
                <a:cubicBezTo>
                  <a:pt x="46608" y="195833"/>
                  <a:pt x="45211" y="201803"/>
                  <a:pt x="45211" y="206375"/>
                </a:cubicBezTo>
                <a:cubicBezTo>
                  <a:pt x="45211" y="212470"/>
                  <a:pt x="47498" y="217042"/>
                  <a:pt x="51816" y="219963"/>
                </a:cubicBezTo>
                <a:cubicBezTo>
                  <a:pt x="54355" y="221614"/>
                  <a:pt x="60705" y="223011"/>
                  <a:pt x="70866" y="223773"/>
                </a:cubicBezTo>
                <a:cubicBezTo>
                  <a:pt x="70866" y="225805"/>
                  <a:pt x="70866" y="227838"/>
                  <a:pt x="70866" y="229742"/>
                </a:cubicBezTo>
                <a:cubicBezTo>
                  <a:pt x="49402" y="229742"/>
                  <a:pt x="27813" y="229742"/>
                  <a:pt x="6350" y="229742"/>
                </a:cubicBezTo>
                <a:cubicBezTo>
                  <a:pt x="6350" y="227838"/>
                  <a:pt x="6350" y="225805"/>
                  <a:pt x="6350" y="223773"/>
                </a:cubicBezTo>
                <a:cubicBezTo>
                  <a:pt x="13335" y="222630"/>
                  <a:pt x="19050" y="219329"/>
                  <a:pt x="23495" y="213994"/>
                </a:cubicBezTo>
                <a:cubicBezTo>
                  <a:pt x="27939" y="208788"/>
                  <a:pt x="33527" y="197738"/>
                  <a:pt x="40132" y="181101"/>
                </a:cubicBezTo>
                <a:cubicBezTo>
                  <a:pt x="63245" y="122808"/>
                  <a:pt x="86360" y="64642"/>
                  <a:pt x="109473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12337" y="2279650"/>
            <a:ext cx="56896" cy="62611"/>
          </a:xfrm>
          <a:custGeom>
            <a:avLst/>
            <a:gdLst>
              <a:gd name="connsiteX0" fmla="*/ 28321 w 56896"/>
              <a:gd name="connsiteY0" fmla="*/ 6350 h 62611"/>
              <a:gd name="connsiteX1" fmla="*/ 44069 w 56896"/>
              <a:gd name="connsiteY1" fmla="*/ 13716 h 62611"/>
              <a:gd name="connsiteX2" fmla="*/ 50546 w 56896"/>
              <a:gd name="connsiteY2" fmla="*/ 31369 h 62611"/>
              <a:gd name="connsiteX3" fmla="*/ 44069 w 56896"/>
              <a:gd name="connsiteY3" fmla="*/ 49022 h 62611"/>
              <a:gd name="connsiteX4" fmla="*/ 28321 w 56896"/>
              <a:gd name="connsiteY4" fmla="*/ 56260 h 62611"/>
              <a:gd name="connsiteX5" fmla="*/ 12700 w 56896"/>
              <a:gd name="connsiteY5" fmla="*/ 49022 h 62611"/>
              <a:gd name="connsiteX6" fmla="*/ 6350 w 56896"/>
              <a:gd name="connsiteY6" fmla="*/ 31369 h 62611"/>
              <a:gd name="connsiteX7" fmla="*/ 12700 w 56896"/>
              <a:gd name="connsiteY7" fmla="*/ 13716 h 62611"/>
              <a:gd name="connsiteX8" fmla="*/ 28321 w 56896"/>
              <a:gd name="connsiteY8" fmla="*/ 6350 h 626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6896" h="62611">
                <a:moveTo>
                  <a:pt x="28321" y="6350"/>
                </a:moveTo>
                <a:cubicBezTo>
                  <a:pt x="34544" y="6350"/>
                  <a:pt x="39751" y="8763"/>
                  <a:pt x="44069" y="13716"/>
                </a:cubicBezTo>
                <a:cubicBezTo>
                  <a:pt x="48386" y="18542"/>
                  <a:pt x="50546" y="24510"/>
                  <a:pt x="50546" y="31369"/>
                </a:cubicBezTo>
                <a:cubicBezTo>
                  <a:pt x="50546" y="38226"/>
                  <a:pt x="48386" y="44069"/>
                  <a:pt x="44069" y="49022"/>
                </a:cubicBezTo>
                <a:cubicBezTo>
                  <a:pt x="39623" y="53848"/>
                  <a:pt x="34416" y="56260"/>
                  <a:pt x="28321" y="56260"/>
                </a:cubicBezTo>
                <a:cubicBezTo>
                  <a:pt x="22225" y="56260"/>
                  <a:pt x="17017" y="53848"/>
                  <a:pt x="12700" y="49022"/>
                </a:cubicBezTo>
                <a:cubicBezTo>
                  <a:pt x="8509" y="44069"/>
                  <a:pt x="6350" y="38226"/>
                  <a:pt x="6350" y="31369"/>
                </a:cubicBezTo>
                <a:cubicBezTo>
                  <a:pt x="6350" y="24510"/>
                  <a:pt x="8509" y="18542"/>
                  <a:pt x="12700" y="13716"/>
                </a:cubicBezTo>
                <a:cubicBezTo>
                  <a:pt x="17017" y="8763"/>
                  <a:pt x="22225" y="6350"/>
                  <a:pt x="28321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495800" y="2362200"/>
            <a:ext cx="76200" cy="1371600"/>
          </a:xfrm>
          <a:custGeom>
            <a:avLst/>
            <a:gdLst>
              <a:gd name="connsiteX0" fmla="*/ 0 w 76200"/>
              <a:gd name="connsiteY0" fmla="*/ 1028700 h 1371600"/>
              <a:gd name="connsiteX1" fmla="*/ 19050 w 76200"/>
              <a:gd name="connsiteY1" fmla="*/ 1028700 h 1371600"/>
              <a:gd name="connsiteX2" fmla="*/ 19050 w 76200"/>
              <a:gd name="connsiteY2" fmla="*/ 0 h 1371600"/>
              <a:gd name="connsiteX3" fmla="*/ 57150 w 76200"/>
              <a:gd name="connsiteY3" fmla="*/ 0 h 1371600"/>
              <a:gd name="connsiteX4" fmla="*/ 57150 w 76200"/>
              <a:gd name="connsiteY4" fmla="*/ 1028700 h 1371600"/>
              <a:gd name="connsiteX5" fmla="*/ 76200 w 76200"/>
              <a:gd name="connsiteY5" fmla="*/ 1028700 h 1371600"/>
              <a:gd name="connsiteX6" fmla="*/ 38100 w 76200"/>
              <a:gd name="connsiteY6" fmla="*/ 1371600 h 1371600"/>
              <a:gd name="connsiteX7" fmla="*/ 0 w 76200"/>
              <a:gd name="connsiteY7" fmla="*/ 1028700 h 1371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76200" h="1371600">
                <a:moveTo>
                  <a:pt x="0" y="1028700"/>
                </a:moveTo>
                <a:lnTo>
                  <a:pt x="19050" y="1028700"/>
                </a:lnTo>
                <a:lnTo>
                  <a:pt x="19050" y="0"/>
                </a:lnTo>
                <a:lnTo>
                  <a:pt x="57150" y="0"/>
                </a:lnTo>
                <a:lnTo>
                  <a:pt x="57150" y="1028700"/>
                </a:lnTo>
                <a:lnTo>
                  <a:pt x="76200" y="1028700"/>
                </a:lnTo>
                <a:lnTo>
                  <a:pt x="38100" y="1371600"/>
                </a:lnTo>
                <a:lnTo>
                  <a:pt x="0" y="1028700"/>
                </a:lnTo>
              </a:path>
            </a:pathLst>
          </a:custGeom>
          <a:solidFill>
            <a:srgbClr val="fcee0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489450" y="2355850"/>
            <a:ext cx="88900" cy="1384300"/>
          </a:xfrm>
          <a:custGeom>
            <a:avLst/>
            <a:gdLst>
              <a:gd name="connsiteX0" fmla="*/ 6350 w 88900"/>
              <a:gd name="connsiteY0" fmla="*/ 1035050 h 1384300"/>
              <a:gd name="connsiteX1" fmla="*/ 25400 w 88900"/>
              <a:gd name="connsiteY1" fmla="*/ 1035050 h 1384300"/>
              <a:gd name="connsiteX2" fmla="*/ 25400 w 88900"/>
              <a:gd name="connsiteY2" fmla="*/ 6350 h 1384300"/>
              <a:gd name="connsiteX3" fmla="*/ 63500 w 88900"/>
              <a:gd name="connsiteY3" fmla="*/ 6350 h 1384300"/>
              <a:gd name="connsiteX4" fmla="*/ 63500 w 88900"/>
              <a:gd name="connsiteY4" fmla="*/ 1035050 h 1384300"/>
              <a:gd name="connsiteX5" fmla="*/ 82550 w 88900"/>
              <a:gd name="connsiteY5" fmla="*/ 1035050 h 1384300"/>
              <a:gd name="connsiteX6" fmla="*/ 44450 w 88900"/>
              <a:gd name="connsiteY6" fmla="*/ 1377950 h 1384300"/>
              <a:gd name="connsiteX7" fmla="*/ 6350 w 88900"/>
              <a:gd name="connsiteY7" fmla="*/ 1035050 h 138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88900" h="1384300">
                <a:moveTo>
                  <a:pt x="6350" y="1035050"/>
                </a:moveTo>
                <a:lnTo>
                  <a:pt x="25400" y="1035050"/>
                </a:lnTo>
                <a:lnTo>
                  <a:pt x="25400" y="6350"/>
                </a:lnTo>
                <a:lnTo>
                  <a:pt x="63500" y="6350"/>
                </a:lnTo>
                <a:lnTo>
                  <a:pt x="63500" y="1035050"/>
                </a:lnTo>
                <a:lnTo>
                  <a:pt x="82550" y="1035050"/>
                </a:lnTo>
                <a:lnTo>
                  <a:pt x="44450" y="1377950"/>
                </a:lnTo>
                <a:lnTo>
                  <a:pt x="6350" y="10350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3100"/>
            <a:ext cx="8128000" cy="61849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508000"/>
            <a:ext cx="7810500" cy="195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Arcuate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Fasciculus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white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matter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connects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Broca’s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Wernicke’s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Temporal,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Parietal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Frontal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Lobes.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Allows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coordinated,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comprehensible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speech.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Damage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result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Conduction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Aphasia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auditory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comprehension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speech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articulation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preserved,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people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find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difficult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repeat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heard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speech.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13300" y="6527800"/>
            <a:ext cx="4064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Modified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6" u="sng" dirty="0" smtClean="0">
                <a:solidFill>
                  <a:srgbClr val="ff8119"/>
                </a:solidFill>
                <a:latin typeface="Times New Roman" pitchFamily="18" charset="0"/>
                <a:cs typeface="Times New Roman" pitchFamily="18" charset="0"/>
              </a:rPr>
              <a:t>http://www.bioon.com/book/biology/whole/image/1/1-8.tif.jpg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61789" y="878347"/>
            <a:ext cx="1265861" cy="2458577"/>
          </a:xfrm>
          <a:custGeom>
            <a:avLst/>
            <a:gdLst>
              <a:gd name="connsiteX0" fmla="*/ 1229285 w 1265861"/>
              <a:gd name="connsiteY0" fmla="*/ 17002 h 2458577"/>
              <a:gd name="connsiteX1" fmla="*/ 1167436 w 1265861"/>
              <a:gd name="connsiteY1" fmla="*/ 2651 h 2458577"/>
              <a:gd name="connsiteX2" fmla="*/ 1005511 w 1265861"/>
              <a:gd name="connsiteY2" fmla="*/ 40751 h 2458577"/>
              <a:gd name="connsiteX3" fmla="*/ 815011 w 1265861"/>
              <a:gd name="connsiteY3" fmla="*/ 62976 h 2458577"/>
              <a:gd name="connsiteX4" fmla="*/ 670485 w 1265861"/>
              <a:gd name="connsiteY4" fmla="*/ 120126 h 2458577"/>
              <a:gd name="connsiteX5" fmla="*/ 543485 w 1265861"/>
              <a:gd name="connsiteY5" fmla="*/ 474202 h 2458577"/>
              <a:gd name="connsiteX6" fmla="*/ 448235 w 1265861"/>
              <a:gd name="connsiteY6" fmla="*/ 569452 h 2458577"/>
              <a:gd name="connsiteX7" fmla="*/ 429185 w 1265861"/>
              <a:gd name="connsiteY7" fmla="*/ 598027 h 2458577"/>
              <a:gd name="connsiteX8" fmla="*/ 400610 w 1265861"/>
              <a:gd name="connsiteY8" fmla="*/ 617077 h 2458577"/>
              <a:gd name="connsiteX9" fmla="*/ 314885 w 1265861"/>
              <a:gd name="connsiteY9" fmla="*/ 779002 h 2458577"/>
              <a:gd name="connsiteX10" fmla="*/ 219635 w 1265861"/>
              <a:gd name="connsiteY10" fmla="*/ 874252 h 2458577"/>
              <a:gd name="connsiteX11" fmla="*/ 181535 w 1265861"/>
              <a:gd name="connsiteY11" fmla="*/ 959977 h 2458577"/>
              <a:gd name="connsiteX12" fmla="*/ 148134 w 1265861"/>
              <a:gd name="connsiteY12" fmla="*/ 1283827 h 2458577"/>
              <a:gd name="connsiteX13" fmla="*/ 95810 w 1265861"/>
              <a:gd name="connsiteY13" fmla="*/ 1426702 h 2458577"/>
              <a:gd name="connsiteX14" fmla="*/ 56059 w 1265861"/>
              <a:gd name="connsiteY14" fmla="*/ 1488551 h 2458577"/>
              <a:gd name="connsiteX15" fmla="*/ 37009 w 1265861"/>
              <a:gd name="connsiteY15" fmla="*/ 1526651 h 2458577"/>
              <a:gd name="connsiteX16" fmla="*/ 14784 w 1265861"/>
              <a:gd name="connsiteY16" fmla="*/ 1645777 h 2458577"/>
              <a:gd name="connsiteX17" fmla="*/ 560 w 1265861"/>
              <a:gd name="connsiteY17" fmla="*/ 1988677 h 2458577"/>
              <a:gd name="connsiteX18" fmla="*/ 29135 w 1265861"/>
              <a:gd name="connsiteY18" fmla="*/ 2153777 h 2458577"/>
              <a:gd name="connsiteX19" fmla="*/ 48185 w 1265861"/>
              <a:gd name="connsiteY19" fmla="*/ 2274427 h 2458577"/>
              <a:gd name="connsiteX20" fmla="*/ 129084 w 1265861"/>
              <a:gd name="connsiteY20" fmla="*/ 2402951 h 2458577"/>
              <a:gd name="connsiteX21" fmla="*/ 208459 w 1265861"/>
              <a:gd name="connsiteY21" fmla="*/ 2458577 h 2458577"/>
              <a:gd name="connsiteX22" fmla="*/ 419660 w 1265861"/>
              <a:gd name="connsiteY22" fmla="*/ 2398252 h 2458577"/>
              <a:gd name="connsiteX23" fmla="*/ 460935 w 1265861"/>
              <a:gd name="connsiteY23" fmla="*/ 2387076 h 2458577"/>
              <a:gd name="connsiteX24" fmla="*/ 527610 w 1265861"/>
              <a:gd name="connsiteY24" fmla="*/ 2306177 h 2458577"/>
              <a:gd name="connsiteX25" fmla="*/ 533960 w 1265861"/>
              <a:gd name="connsiteY25" fmla="*/ 2207752 h 2458577"/>
              <a:gd name="connsiteX26" fmla="*/ 543485 w 1265861"/>
              <a:gd name="connsiteY26" fmla="*/ 2179177 h 2458577"/>
              <a:gd name="connsiteX27" fmla="*/ 522911 w 1265861"/>
              <a:gd name="connsiteY27" fmla="*/ 2026777 h 2458577"/>
              <a:gd name="connsiteX28" fmla="*/ 491161 w 1265861"/>
              <a:gd name="connsiteY28" fmla="*/ 1991852 h 2458577"/>
              <a:gd name="connsiteX29" fmla="*/ 446711 w 1265861"/>
              <a:gd name="connsiteY29" fmla="*/ 1925177 h 2458577"/>
              <a:gd name="connsiteX30" fmla="*/ 405436 w 1265861"/>
              <a:gd name="connsiteY30" fmla="*/ 1855327 h 2458577"/>
              <a:gd name="connsiteX31" fmla="*/ 395911 w 1265861"/>
              <a:gd name="connsiteY31" fmla="*/ 1710801 h 2458577"/>
              <a:gd name="connsiteX32" fmla="*/ 481636 w 1265861"/>
              <a:gd name="connsiteY32" fmla="*/ 1512427 h 2458577"/>
              <a:gd name="connsiteX33" fmla="*/ 505385 w 1265861"/>
              <a:gd name="connsiteY33" fmla="*/ 1379077 h 2458577"/>
              <a:gd name="connsiteX34" fmla="*/ 529261 w 1265861"/>
              <a:gd name="connsiteY34" fmla="*/ 1329801 h 2458577"/>
              <a:gd name="connsiteX35" fmla="*/ 537135 w 1265861"/>
              <a:gd name="connsiteY35" fmla="*/ 1321927 h 2458577"/>
              <a:gd name="connsiteX36" fmla="*/ 580061 w 1265861"/>
              <a:gd name="connsiteY36" fmla="*/ 1267952 h 2458577"/>
              <a:gd name="connsiteX37" fmla="*/ 603810 w 1265861"/>
              <a:gd name="connsiteY37" fmla="*/ 1226677 h 2458577"/>
              <a:gd name="connsiteX38" fmla="*/ 660960 w 1265861"/>
              <a:gd name="connsiteY38" fmla="*/ 1126601 h 2458577"/>
              <a:gd name="connsiteX39" fmla="*/ 746685 w 1265861"/>
              <a:gd name="connsiteY39" fmla="*/ 888476 h 2458577"/>
              <a:gd name="connsiteX40" fmla="*/ 757861 w 1265861"/>
              <a:gd name="connsiteY40" fmla="*/ 864727 h 2458577"/>
              <a:gd name="connsiteX41" fmla="*/ 776911 w 1265861"/>
              <a:gd name="connsiteY41" fmla="*/ 834501 h 2458577"/>
              <a:gd name="connsiteX42" fmla="*/ 905435 w 1265861"/>
              <a:gd name="connsiteY42" fmla="*/ 764651 h 2458577"/>
              <a:gd name="connsiteX43" fmla="*/ 1013385 w 1265861"/>
              <a:gd name="connsiteY43" fmla="*/ 753602 h 2458577"/>
              <a:gd name="connsiteX44" fmla="*/ 1086410 w 1265861"/>
              <a:gd name="connsiteY44" fmla="*/ 710676 h 2458577"/>
              <a:gd name="connsiteX45" fmla="*/ 1153085 w 1265861"/>
              <a:gd name="connsiteY45" fmla="*/ 664702 h 2458577"/>
              <a:gd name="connsiteX46" fmla="*/ 1191185 w 1265861"/>
              <a:gd name="connsiteY46" fmla="*/ 624951 h 2458577"/>
              <a:gd name="connsiteX47" fmla="*/ 1265861 w 1265861"/>
              <a:gd name="connsiteY47" fmla="*/ 520176 h 2458577"/>
              <a:gd name="connsiteX48" fmla="*/ 1186486 w 1265861"/>
              <a:gd name="connsiteY48" fmla="*/ 402701 h 2458577"/>
              <a:gd name="connsiteX49" fmla="*/ 1167436 w 1265861"/>
              <a:gd name="connsiteY49" fmla="*/ 372602 h 2458577"/>
              <a:gd name="connsiteX50" fmla="*/ 1127685 w 1265861"/>
              <a:gd name="connsiteY50" fmla="*/ 334502 h 2458577"/>
              <a:gd name="connsiteX51" fmla="*/ 1086410 w 1265861"/>
              <a:gd name="connsiteY51" fmla="*/ 302752 h 2458577"/>
              <a:gd name="connsiteX52" fmla="*/ 1086410 w 1265861"/>
              <a:gd name="connsiteY52" fmla="*/ 255127 h 2458577"/>
              <a:gd name="connsiteX53" fmla="*/ 1142036 w 1265861"/>
              <a:gd name="connsiteY53" fmla="*/ 210677 h 2458577"/>
              <a:gd name="connsiteX54" fmla="*/ 1172135 w 1265861"/>
              <a:gd name="connsiteY54" fmla="*/ 116951 h 2458577"/>
              <a:gd name="connsiteX55" fmla="*/ 1229285 w 1265861"/>
              <a:gd name="connsiteY55" fmla="*/ 17002 h 24585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</a:cxnLst>
            <a:rect l="l" t="t" r="r" b="b"/>
            <a:pathLst>
              <a:path w="1265861" h="2458577">
                <a:moveTo>
                  <a:pt x="1229285" y="17002"/>
                </a:moveTo>
                <a:cubicBezTo>
                  <a:pt x="1229285" y="5826"/>
                  <a:pt x="1257860" y="-5222"/>
                  <a:pt x="1167436" y="2651"/>
                </a:cubicBezTo>
                <a:cubicBezTo>
                  <a:pt x="1130860" y="7477"/>
                  <a:pt x="1064185" y="31226"/>
                  <a:pt x="1005511" y="40751"/>
                </a:cubicBezTo>
                <a:cubicBezTo>
                  <a:pt x="946710" y="50276"/>
                  <a:pt x="870510" y="50276"/>
                  <a:pt x="815011" y="62976"/>
                </a:cubicBezTo>
                <a:cubicBezTo>
                  <a:pt x="759385" y="75676"/>
                  <a:pt x="716586" y="51927"/>
                  <a:pt x="670485" y="120126"/>
                </a:cubicBezTo>
                <a:cubicBezTo>
                  <a:pt x="626035" y="253476"/>
                  <a:pt x="713411" y="417052"/>
                  <a:pt x="543485" y="474202"/>
                </a:cubicBezTo>
                <a:cubicBezTo>
                  <a:pt x="519736" y="509127"/>
                  <a:pt x="483160" y="545576"/>
                  <a:pt x="448235" y="569452"/>
                </a:cubicBezTo>
                <a:cubicBezTo>
                  <a:pt x="441885" y="578977"/>
                  <a:pt x="437186" y="590026"/>
                  <a:pt x="429185" y="598027"/>
                </a:cubicBezTo>
                <a:cubicBezTo>
                  <a:pt x="421311" y="605901"/>
                  <a:pt x="406960" y="607552"/>
                  <a:pt x="400610" y="617077"/>
                </a:cubicBezTo>
                <a:cubicBezTo>
                  <a:pt x="360859" y="680577"/>
                  <a:pt x="381560" y="734552"/>
                  <a:pt x="314885" y="779002"/>
                </a:cubicBezTo>
                <a:cubicBezTo>
                  <a:pt x="291009" y="813927"/>
                  <a:pt x="254560" y="850376"/>
                  <a:pt x="219635" y="874252"/>
                </a:cubicBezTo>
                <a:cubicBezTo>
                  <a:pt x="202109" y="899652"/>
                  <a:pt x="181535" y="959977"/>
                  <a:pt x="181535" y="959977"/>
                </a:cubicBezTo>
                <a:cubicBezTo>
                  <a:pt x="175185" y="1033002"/>
                  <a:pt x="162485" y="1205976"/>
                  <a:pt x="148134" y="1283827"/>
                </a:cubicBezTo>
                <a:cubicBezTo>
                  <a:pt x="133910" y="1361551"/>
                  <a:pt x="111685" y="1391777"/>
                  <a:pt x="95810" y="1426702"/>
                </a:cubicBezTo>
                <a:cubicBezTo>
                  <a:pt x="86285" y="1455277"/>
                  <a:pt x="65584" y="1459976"/>
                  <a:pt x="56059" y="1488551"/>
                </a:cubicBezTo>
                <a:cubicBezTo>
                  <a:pt x="52884" y="1498076"/>
                  <a:pt x="37009" y="1526651"/>
                  <a:pt x="37009" y="1526651"/>
                </a:cubicBezTo>
                <a:cubicBezTo>
                  <a:pt x="33834" y="1550527"/>
                  <a:pt x="21134" y="1569577"/>
                  <a:pt x="14784" y="1645777"/>
                </a:cubicBezTo>
                <a:cubicBezTo>
                  <a:pt x="8434" y="1721977"/>
                  <a:pt x="-2614" y="1904476"/>
                  <a:pt x="560" y="1988677"/>
                </a:cubicBezTo>
                <a:cubicBezTo>
                  <a:pt x="3735" y="2072751"/>
                  <a:pt x="21134" y="2106152"/>
                  <a:pt x="29135" y="2153777"/>
                </a:cubicBezTo>
                <a:cubicBezTo>
                  <a:pt x="37009" y="2201402"/>
                  <a:pt x="32310" y="2233152"/>
                  <a:pt x="48185" y="2274427"/>
                </a:cubicBezTo>
                <a:cubicBezTo>
                  <a:pt x="64060" y="2315702"/>
                  <a:pt x="102160" y="2372852"/>
                  <a:pt x="129084" y="2402951"/>
                </a:cubicBezTo>
                <a:cubicBezTo>
                  <a:pt x="156135" y="2433177"/>
                  <a:pt x="160834" y="2458577"/>
                  <a:pt x="208459" y="2458577"/>
                </a:cubicBezTo>
                <a:cubicBezTo>
                  <a:pt x="303709" y="2442702"/>
                  <a:pt x="322759" y="2450576"/>
                  <a:pt x="419660" y="2398252"/>
                </a:cubicBezTo>
                <a:cubicBezTo>
                  <a:pt x="429185" y="2396601"/>
                  <a:pt x="457760" y="2396601"/>
                  <a:pt x="460935" y="2387076"/>
                </a:cubicBezTo>
                <a:cubicBezTo>
                  <a:pt x="473635" y="2342626"/>
                  <a:pt x="514910" y="2358501"/>
                  <a:pt x="527610" y="2306177"/>
                </a:cubicBezTo>
                <a:cubicBezTo>
                  <a:pt x="541961" y="2249027"/>
                  <a:pt x="510211" y="2277602"/>
                  <a:pt x="533960" y="2207752"/>
                </a:cubicBezTo>
                <a:cubicBezTo>
                  <a:pt x="537135" y="2198227"/>
                  <a:pt x="543485" y="2179177"/>
                  <a:pt x="543485" y="2179177"/>
                </a:cubicBezTo>
                <a:cubicBezTo>
                  <a:pt x="540310" y="2118852"/>
                  <a:pt x="533960" y="2085451"/>
                  <a:pt x="522911" y="2026777"/>
                </a:cubicBezTo>
                <a:cubicBezTo>
                  <a:pt x="519736" y="2014077"/>
                  <a:pt x="499035" y="2002901"/>
                  <a:pt x="491161" y="1991852"/>
                </a:cubicBezTo>
                <a:cubicBezTo>
                  <a:pt x="476810" y="1974326"/>
                  <a:pt x="459411" y="1944227"/>
                  <a:pt x="446711" y="1925177"/>
                </a:cubicBezTo>
                <a:cubicBezTo>
                  <a:pt x="434011" y="1906127"/>
                  <a:pt x="405436" y="1855327"/>
                  <a:pt x="405436" y="1855327"/>
                </a:cubicBezTo>
                <a:cubicBezTo>
                  <a:pt x="400610" y="1821926"/>
                  <a:pt x="383211" y="1767951"/>
                  <a:pt x="395911" y="1710801"/>
                </a:cubicBezTo>
                <a:cubicBezTo>
                  <a:pt x="408611" y="1653651"/>
                  <a:pt x="464110" y="1567926"/>
                  <a:pt x="481636" y="1512427"/>
                </a:cubicBezTo>
                <a:cubicBezTo>
                  <a:pt x="492685" y="1461627"/>
                  <a:pt x="484811" y="1423527"/>
                  <a:pt x="505385" y="1379077"/>
                </a:cubicBezTo>
                <a:cubicBezTo>
                  <a:pt x="513386" y="1360027"/>
                  <a:pt x="529261" y="1329801"/>
                  <a:pt x="529261" y="1329801"/>
                </a:cubicBezTo>
                <a:cubicBezTo>
                  <a:pt x="533960" y="1313926"/>
                  <a:pt x="529261" y="1331452"/>
                  <a:pt x="537135" y="1321927"/>
                </a:cubicBezTo>
                <a:cubicBezTo>
                  <a:pt x="545136" y="1312402"/>
                  <a:pt x="568885" y="1283827"/>
                  <a:pt x="580061" y="1267952"/>
                </a:cubicBezTo>
                <a:cubicBezTo>
                  <a:pt x="583236" y="1258427"/>
                  <a:pt x="595936" y="1233027"/>
                  <a:pt x="603810" y="1226677"/>
                </a:cubicBezTo>
                <a:cubicBezTo>
                  <a:pt x="622860" y="1213977"/>
                  <a:pt x="660960" y="1126601"/>
                  <a:pt x="660960" y="1126601"/>
                </a:cubicBezTo>
                <a:cubicBezTo>
                  <a:pt x="697536" y="1072626"/>
                  <a:pt x="730810" y="951976"/>
                  <a:pt x="746685" y="888476"/>
                </a:cubicBezTo>
                <a:cubicBezTo>
                  <a:pt x="767386" y="844026"/>
                  <a:pt x="753035" y="874252"/>
                  <a:pt x="757861" y="864727"/>
                </a:cubicBezTo>
                <a:cubicBezTo>
                  <a:pt x="762560" y="855202"/>
                  <a:pt x="753035" y="850376"/>
                  <a:pt x="776911" y="834501"/>
                </a:cubicBezTo>
                <a:cubicBezTo>
                  <a:pt x="805486" y="821801"/>
                  <a:pt x="864160" y="774176"/>
                  <a:pt x="905435" y="764651"/>
                </a:cubicBezTo>
                <a:cubicBezTo>
                  <a:pt x="945186" y="751951"/>
                  <a:pt x="983286" y="763127"/>
                  <a:pt x="1013385" y="753602"/>
                </a:cubicBezTo>
                <a:cubicBezTo>
                  <a:pt x="1049961" y="740902"/>
                  <a:pt x="1054660" y="731377"/>
                  <a:pt x="1086410" y="710676"/>
                </a:cubicBezTo>
                <a:cubicBezTo>
                  <a:pt x="1100761" y="690102"/>
                  <a:pt x="1140385" y="686927"/>
                  <a:pt x="1153085" y="664702"/>
                </a:cubicBezTo>
                <a:cubicBezTo>
                  <a:pt x="1162610" y="647176"/>
                  <a:pt x="1180136" y="642477"/>
                  <a:pt x="1191185" y="624951"/>
                </a:cubicBezTo>
                <a:cubicBezTo>
                  <a:pt x="1235635" y="559927"/>
                  <a:pt x="1248335" y="570976"/>
                  <a:pt x="1265861" y="520176"/>
                </a:cubicBezTo>
                <a:cubicBezTo>
                  <a:pt x="1257860" y="461502"/>
                  <a:pt x="1232460" y="434451"/>
                  <a:pt x="1186486" y="402701"/>
                </a:cubicBezTo>
                <a:cubicBezTo>
                  <a:pt x="1180136" y="393176"/>
                  <a:pt x="1175310" y="380476"/>
                  <a:pt x="1167436" y="372602"/>
                </a:cubicBezTo>
                <a:cubicBezTo>
                  <a:pt x="1159435" y="364601"/>
                  <a:pt x="1135686" y="342376"/>
                  <a:pt x="1127685" y="334502"/>
                </a:cubicBezTo>
                <a:cubicBezTo>
                  <a:pt x="1113461" y="316976"/>
                  <a:pt x="1086410" y="302752"/>
                  <a:pt x="1086410" y="302752"/>
                </a:cubicBezTo>
                <a:cubicBezTo>
                  <a:pt x="1083235" y="286877"/>
                  <a:pt x="1076885" y="271002"/>
                  <a:pt x="1086410" y="255127"/>
                </a:cubicBezTo>
                <a:cubicBezTo>
                  <a:pt x="1095935" y="239252"/>
                  <a:pt x="1127685" y="232902"/>
                  <a:pt x="1142036" y="210677"/>
                </a:cubicBezTo>
                <a:cubicBezTo>
                  <a:pt x="1156260" y="188452"/>
                  <a:pt x="1157911" y="148701"/>
                  <a:pt x="1172135" y="116951"/>
                </a:cubicBezTo>
                <a:cubicBezTo>
                  <a:pt x="1186486" y="96377"/>
                  <a:pt x="1211886" y="34401"/>
                  <a:pt x="1229285" y="17002"/>
                </a:cubicBezTo>
              </a:path>
            </a:pathLst>
          </a:custGeom>
          <a:solidFill>
            <a:srgbClr val="58568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55439" y="871997"/>
            <a:ext cx="1278561" cy="2471277"/>
          </a:xfrm>
          <a:custGeom>
            <a:avLst/>
            <a:gdLst>
              <a:gd name="connsiteX0" fmla="*/ 1235635 w 1278561"/>
              <a:gd name="connsiteY0" fmla="*/ 23352 h 2471277"/>
              <a:gd name="connsiteX1" fmla="*/ 1173786 w 1278561"/>
              <a:gd name="connsiteY1" fmla="*/ 9001 h 2471277"/>
              <a:gd name="connsiteX2" fmla="*/ 1011861 w 1278561"/>
              <a:gd name="connsiteY2" fmla="*/ 47101 h 2471277"/>
              <a:gd name="connsiteX3" fmla="*/ 821361 w 1278561"/>
              <a:gd name="connsiteY3" fmla="*/ 69326 h 2471277"/>
              <a:gd name="connsiteX4" fmla="*/ 676835 w 1278561"/>
              <a:gd name="connsiteY4" fmla="*/ 126476 h 2471277"/>
              <a:gd name="connsiteX5" fmla="*/ 549835 w 1278561"/>
              <a:gd name="connsiteY5" fmla="*/ 480552 h 2471277"/>
              <a:gd name="connsiteX6" fmla="*/ 454585 w 1278561"/>
              <a:gd name="connsiteY6" fmla="*/ 575802 h 2471277"/>
              <a:gd name="connsiteX7" fmla="*/ 435535 w 1278561"/>
              <a:gd name="connsiteY7" fmla="*/ 604377 h 2471277"/>
              <a:gd name="connsiteX8" fmla="*/ 406960 w 1278561"/>
              <a:gd name="connsiteY8" fmla="*/ 623427 h 2471277"/>
              <a:gd name="connsiteX9" fmla="*/ 321235 w 1278561"/>
              <a:gd name="connsiteY9" fmla="*/ 785352 h 2471277"/>
              <a:gd name="connsiteX10" fmla="*/ 225985 w 1278561"/>
              <a:gd name="connsiteY10" fmla="*/ 880602 h 2471277"/>
              <a:gd name="connsiteX11" fmla="*/ 187885 w 1278561"/>
              <a:gd name="connsiteY11" fmla="*/ 966327 h 2471277"/>
              <a:gd name="connsiteX12" fmla="*/ 154484 w 1278561"/>
              <a:gd name="connsiteY12" fmla="*/ 1290177 h 2471277"/>
              <a:gd name="connsiteX13" fmla="*/ 102160 w 1278561"/>
              <a:gd name="connsiteY13" fmla="*/ 1433052 h 2471277"/>
              <a:gd name="connsiteX14" fmla="*/ 62409 w 1278561"/>
              <a:gd name="connsiteY14" fmla="*/ 1494901 h 2471277"/>
              <a:gd name="connsiteX15" fmla="*/ 43359 w 1278561"/>
              <a:gd name="connsiteY15" fmla="*/ 1533001 h 2471277"/>
              <a:gd name="connsiteX16" fmla="*/ 21134 w 1278561"/>
              <a:gd name="connsiteY16" fmla="*/ 1652127 h 2471277"/>
              <a:gd name="connsiteX17" fmla="*/ 6910 w 1278561"/>
              <a:gd name="connsiteY17" fmla="*/ 1995027 h 2471277"/>
              <a:gd name="connsiteX18" fmla="*/ 35485 w 1278561"/>
              <a:gd name="connsiteY18" fmla="*/ 2160127 h 2471277"/>
              <a:gd name="connsiteX19" fmla="*/ 54535 w 1278561"/>
              <a:gd name="connsiteY19" fmla="*/ 2280777 h 2471277"/>
              <a:gd name="connsiteX20" fmla="*/ 135434 w 1278561"/>
              <a:gd name="connsiteY20" fmla="*/ 2409301 h 2471277"/>
              <a:gd name="connsiteX21" fmla="*/ 214809 w 1278561"/>
              <a:gd name="connsiteY21" fmla="*/ 2464927 h 2471277"/>
              <a:gd name="connsiteX22" fmla="*/ 426010 w 1278561"/>
              <a:gd name="connsiteY22" fmla="*/ 2404602 h 2471277"/>
              <a:gd name="connsiteX23" fmla="*/ 467285 w 1278561"/>
              <a:gd name="connsiteY23" fmla="*/ 2393426 h 2471277"/>
              <a:gd name="connsiteX24" fmla="*/ 533960 w 1278561"/>
              <a:gd name="connsiteY24" fmla="*/ 2312527 h 2471277"/>
              <a:gd name="connsiteX25" fmla="*/ 540310 w 1278561"/>
              <a:gd name="connsiteY25" fmla="*/ 2214102 h 2471277"/>
              <a:gd name="connsiteX26" fmla="*/ 549835 w 1278561"/>
              <a:gd name="connsiteY26" fmla="*/ 2185527 h 2471277"/>
              <a:gd name="connsiteX27" fmla="*/ 529261 w 1278561"/>
              <a:gd name="connsiteY27" fmla="*/ 2033127 h 2471277"/>
              <a:gd name="connsiteX28" fmla="*/ 497511 w 1278561"/>
              <a:gd name="connsiteY28" fmla="*/ 1998202 h 2471277"/>
              <a:gd name="connsiteX29" fmla="*/ 453061 w 1278561"/>
              <a:gd name="connsiteY29" fmla="*/ 1931527 h 2471277"/>
              <a:gd name="connsiteX30" fmla="*/ 411786 w 1278561"/>
              <a:gd name="connsiteY30" fmla="*/ 1861677 h 2471277"/>
              <a:gd name="connsiteX31" fmla="*/ 402261 w 1278561"/>
              <a:gd name="connsiteY31" fmla="*/ 1717151 h 2471277"/>
              <a:gd name="connsiteX32" fmla="*/ 487986 w 1278561"/>
              <a:gd name="connsiteY32" fmla="*/ 1518777 h 2471277"/>
              <a:gd name="connsiteX33" fmla="*/ 511735 w 1278561"/>
              <a:gd name="connsiteY33" fmla="*/ 1385427 h 2471277"/>
              <a:gd name="connsiteX34" fmla="*/ 535611 w 1278561"/>
              <a:gd name="connsiteY34" fmla="*/ 1336151 h 2471277"/>
              <a:gd name="connsiteX35" fmla="*/ 543485 w 1278561"/>
              <a:gd name="connsiteY35" fmla="*/ 1328277 h 2471277"/>
              <a:gd name="connsiteX36" fmla="*/ 586411 w 1278561"/>
              <a:gd name="connsiteY36" fmla="*/ 1274302 h 2471277"/>
              <a:gd name="connsiteX37" fmla="*/ 610160 w 1278561"/>
              <a:gd name="connsiteY37" fmla="*/ 1233027 h 2471277"/>
              <a:gd name="connsiteX38" fmla="*/ 667310 w 1278561"/>
              <a:gd name="connsiteY38" fmla="*/ 1132951 h 2471277"/>
              <a:gd name="connsiteX39" fmla="*/ 753035 w 1278561"/>
              <a:gd name="connsiteY39" fmla="*/ 894826 h 2471277"/>
              <a:gd name="connsiteX40" fmla="*/ 764211 w 1278561"/>
              <a:gd name="connsiteY40" fmla="*/ 871077 h 2471277"/>
              <a:gd name="connsiteX41" fmla="*/ 783261 w 1278561"/>
              <a:gd name="connsiteY41" fmla="*/ 840851 h 2471277"/>
              <a:gd name="connsiteX42" fmla="*/ 911785 w 1278561"/>
              <a:gd name="connsiteY42" fmla="*/ 771001 h 2471277"/>
              <a:gd name="connsiteX43" fmla="*/ 1019735 w 1278561"/>
              <a:gd name="connsiteY43" fmla="*/ 759952 h 2471277"/>
              <a:gd name="connsiteX44" fmla="*/ 1092760 w 1278561"/>
              <a:gd name="connsiteY44" fmla="*/ 717026 h 2471277"/>
              <a:gd name="connsiteX45" fmla="*/ 1159435 w 1278561"/>
              <a:gd name="connsiteY45" fmla="*/ 671052 h 2471277"/>
              <a:gd name="connsiteX46" fmla="*/ 1197535 w 1278561"/>
              <a:gd name="connsiteY46" fmla="*/ 631301 h 2471277"/>
              <a:gd name="connsiteX47" fmla="*/ 1272211 w 1278561"/>
              <a:gd name="connsiteY47" fmla="*/ 526526 h 2471277"/>
              <a:gd name="connsiteX48" fmla="*/ 1192836 w 1278561"/>
              <a:gd name="connsiteY48" fmla="*/ 409051 h 2471277"/>
              <a:gd name="connsiteX49" fmla="*/ 1173786 w 1278561"/>
              <a:gd name="connsiteY49" fmla="*/ 378952 h 2471277"/>
              <a:gd name="connsiteX50" fmla="*/ 1134035 w 1278561"/>
              <a:gd name="connsiteY50" fmla="*/ 340852 h 2471277"/>
              <a:gd name="connsiteX51" fmla="*/ 1092760 w 1278561"/>
              <a:gd name="connsiteY51" fmla="*/ 309102 h 2471277"/>
              <a:gd name="connsiteX52" fmla="*/ 1092760 w 1278561"/>
              <a:gd name="connsiteY52" fmla="*/ 261477 h 2471277"/>
              <a:gd name="connsiteX53" fmla="*/ 1148386 w 1278561"/>
              <a:gd name="connsiteY53" fmla="*/ 217027 h 2471277"/>
              <a:gd name="connsiteX54" fmla="*/ 1178485 w 1278561"/>
              <a:gd name="connsiteY54" fmla="*/ 123301 h 2471277"/>
              <a:gd name="connsiteX55" fmla="*/ 1235635 w 1278561"/>
              <a:gd name="connsiteY55" fmla="*/ 23352 h 24712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</a:cxnLst>
            <a:rect l="l" t="t" r="r" b="b"/>
            <a:pathLst>
              <a:path w="1278561" h="2471277">
                <a:moveTo>
                  <a:pt x="1235635" y="23352"/>
                </a:moveTo>
                <a:cubicBezTo>
                  <a:pt x="1235635" y="12176"/>
                  <a:pt x="1264210" y="1127"/>
                  <a:pt x="1173786" y="9001"/>
                </a:cubicBezTo>
                <a:cubicBezTo>
                  <a:pt x="1137210" y="13827"/>
                  <a:pt x="1070535" y="37576"/>
                  <a:pt x="1011861" y="47101"/>
                </a:cubicBezTo>
                <a:cubicBezTo>
                  <a:pt x="953060" y="56626"/>
                  <a:pt x="876860" y="56626"/>
                  <a:pt x="821361" y="69326"/>
                </a:cubicBezTo>
                <a:cubicBezTo>
                  <a:pt x="765735" y="82026"/>
                  <a:pt x="722936" y="58277"/>
                  <a:pt x="676835" y="126476"/>
                </a:cubicBezTo>
                <a:cubicBezTo>
                  <a:pt x="632385" y="259826"/>
                  <a:pt x="719761" y="423402"/>
                  <a:pt x="549835" y="480552"/>
                </a:cubicBezTo>
                <a:cubicBezTo>
                  <a:pt x="526086" y="515477"/>
                  <a:pt x="489510" y="551926"/>
                  <a:pt x="454585" y="575802"/>
                </a:cubicBezTo>
                <a:cubicBezTo>
                  <a:pt x="448235" y="585327"/>
                  <a:pt x="443536" y="596376"/>
                  <a:pt x="435535" y="604377"/>
                </a:cubicBezTo>
                <a:cubicBezTo>
                  <a:pt x="427661" y="612251"/>
                  <a:pt x="413310" y="613902"/>
                  <a:pt x="406960" y="623427"/>
                </a:cubicBezTo>
                <a:cubicBezTo>
                  <a:pt x="367209" y="686927"/>
                  <a:pt x="387910" y="740902"/>
                  <a:pt x="321235" y="785352"/>
                </a:cubicBezTo>
                <a:cubicBezTo>
                  <a:pt x="297359" y="820277"/>
                  <a:pt x="260910" y="856726"/>
                  <a:pt x="225985" y="880602"/>
                </a:cubicBezTo>
                <a:cubicBezTo>
                  <a:pt x="208459" y="906002"/>
                  <a:pt x="187885" y="966327"/>
                  <a:pt x="187885" y="966327"/>
                </a:cubicBezTo>
                <a:cubicBezTo>
                  <a:pt x="181535" y="1039352"/>
                  <a:pt x="168835" y="1212326"/>
                  <a:pt x="154484" y="1290177"/>
                </a:cubicBezTo>
                <a:cubicBezTo>
                  <a:pt x="140260" y="1367901"/>
                  <a:pt x="118035" y="1398127"/>
                  <a:pt x="102160" y="1433052"/>
                </a:cubicBezTo>
                <a:cubicBezTo>
                  <a:pt x="92635" y="1461627"/>
                  <a:pt x="71934" y="1466326"/>
                  <a:pt x="62409" y="1494901"/>
                </a:cubicBezTo>
                <a:cubicBezTo>
                  <a:pt x="59234" y="1504426"/>
                  <a:pt x="43359" y="1533001"/>
                  <a:pt x="43359" y="1533001"/>
                </a:cubicBezTo>
                <a:cubicBezTo>
                  <a:pt x="40184" y="1556877"/>
                  <a:pt x="27484" y="1575927"/>
                  <a:pt x="21134" y="1652127"/>
                </a:cubicBezTo>
                <a:cubicBezTo>
                  <a:pt x="14784" y="1728327"/>
                  <a:pt x="3735" y="1910826"/>
                  <a:pt x="6910" y="1995027"/>
                </a:cubicBezTo>
                <a:cubicBezTo>
                  <a:pt x="10085" y="2079101"/>
                  <a:pt x="27484" y="2112502"/>
                  <a:pt x="35485" y="2160127"/>
                </a:cubicBezTo>
                <a:cubicBezTo>
                  <a:pt x="43359" y="2207752"/>
                  <a:pt x="38660" y="2239502"/>
                  <a:pt x="54535" y="2280777"/>
                </a:cubicBezTo>
                <a:cubicBezTo>
                  <a:pt x="70410" y="2322052"/>
                  <a:pt x="108510" y="2379202"/>
                  <a:pt x="135434" y="2409301"/>
                </a:cubicBezTo>
                <a:cubicBezTo>
                  <a:pt x="162485" y="2439527"/>
                  <a:pt x="167184" y="2464927"/>
                  <a:pt x="214809" y="2464927"/>
                </a:cubicBezTo>
                <a:cubicBezTo>
                  <a:pt x="310059" y="2449052"/>
                  <a:pt x="329109" y="2456926"/>
                  <a:pt x="426010" y="2404602"/>
                </a:cubicBezTo>
                <a:cubicBezTo>
                  <a:pt x="435535" y="2402951"/>
                  <a:pt x="464110" y="2402951"/>
                  <a:pt x="467285" y="2393426"/>
                </a:cubicBezTo>
                <a:cubicBezTo>
                  <a:pt x="479985" y="2348976"/>
                  <a:pt x="521260" y="2364851"/>
                  <a:pt x="533960" y="2312527"/>
                </a:cubicBezTo>
                <a:cubicBezTo>
                  <a:pt x="548311" y="2255377"/>
                  <a:pt x="516561" y="2283952"/>
                  <a:pt x="540310" y="2214102"/>
                </a:cubicBezTo>
                <a:cubicBezTo>
                  <a:pt x="543485" y="2204577"/>
                  <a:pt x="549835" y="2185527"/>
                  <a:pt x="549835" y="2185527"/>
                </a:cubicBezTo>
                <a:cubicBezTo>
                  <a:pt x="546660" y="2125202"/>
                  <a:pt x="540310" y="2091801"/>
                  <a:pt x="529261" y="2033127"/>
                </a:cubicBezTo>
                <a:cubicBezTo>
                  <a:pt x="526086" y="2020427"/>
                  <a:pt x="505385" y="2009251"/>
                  <a:pt x="497511" y="1998202"/>
                </a:cubicBezTo>
                <a:cubicBezTo>
                  <a:pt x="483160" y="1980676"/>
                  <a:pt x="465761" y="1950577"/>
                  <a:pt x="453061" y="1931527"/>
                </a:cubicBezTo>
                <a:cubicBezTo>
                  <a:pt x="440361" y="1912477"/>
                  <a:pt x="411786" y="1861677"/>
                  <a:pt x="411786" y="1861677"/>
                </a:cubicBezTo>
                <a:cubicBezTo>
                  <a:pt x="406960" y="1828276"/>
                  <a:pt x="389561" y="1774301"/>
                  <a:pt x="402261" y="1717151"/>
                </a:cubicBezTo>
                <a:cubicBezTo>
                  <a:pt x="414961" y="1660001"/>
                  <a:pt x="470460" y="1574276"/>
                  <a:pt x="487986" y="1518777"/>
                </a:cubicBezTo>
                <a:cubicBezTo>
                  <a:pt x="499035" y="1467977"/>
                  <a:pt x="491161" y="1429877"/>
                  <a:pt x="511735" y="1385427"/>
                </a:cubicBezTo>
                <a:cubicBezTo>
                  <a:pt x="519736" y="1366377"/>
                  <a:pt x="535611" y="1336151"/>
                  <a:pt x="535611" y="1336151"/>
                </a:cubicBezTo>
                <a:cubicBezTo>
                  <a:pt x="540310" y="1320276"/>
                  <a:pt x="535611" y="1337802"/>
                  <a:pt x="543485" y="1328277"/>
                </a:cubicBezTo>
                <a:cubicBezTo>
                  <a:pt x="551486" y="1318752"/>
                  <a:pt x="575235" y="1290177"/>
                  <a:pt x="586411" y="1274302"/>
                </a:cubicBezTo>
                <a:cubicBezTo>
                  <a:pt x="589586" y="1264777"/>
                  <a:pt x="602286" y="1239377"/>
                  <a:pt x="610160" y="1233027"/>
                </a:cubicBezTo>
                <a:cubicBezTo>
                  <a:pt x="629210" y="1220327"/>
                  <a:pt x="667310" y="1132951"/>
                  <a:pt x="667310" y="1132951"/>
                </a:cubicBezTo>
                <a:cubicBezTo>
                  <a:pt x="703886" y="1078976"/>
                  <a:pt x="737160" y="958326"/>
                  <a:pt x="753035" y="894826"/>
                </a:cubicBezTo>
                <a:cubicBezTo>
                  <a:pt x="773736" y="850376"/>
                  <a:pt x="759385" y="880602"/>
                  <a:pt x="764211" y="871077"/>
                </a:cubicBezTo>
                <a:cubicBezTo>
                  <a:pt x="768910" y="861552"/>
                  <a:pt x="759385" y="856726"/>
                  <a:pt x="783261" y="840851"/>
                </a:cubicBezTo>
                <a:cubicBezTo>
                  <a:pt x="811836" y="828151"/>
                  <a:pt x="870510" y="780526"/>
                  <a:pt x="911785" y="771001"/>
                </a:cubicBezTo>
                <a:cubicBezTo>
                  <a:pt x="951536" y="758301"/>
                  <a:pt x="989636" y="769477"/>
                  <a:pt x="1019735" y="759952"/>
                </a:cubicBezTo>
                <a:cubicBezTo>
                  <a:pt x="1056311" y="747252"/>
                  <a:pt x="1061010" y="737727"/>
                  <a:pt x="1092760" y="717026"/>
                </a:cubicBezTo>
                <a:cubicBezTo>
                  <a:pt x="1107111" y="696452"/>
                  <a:pt x="1146735" y="693277"/>
                  <a:pt x="1159435" y="671052"/>
                </a:cubicBezTo>
                <a:cubicBezTo>
                  <a:pt x="1168960" y="653526"/>
                  <a:pt x="1186486" y="648827"/>
                  <a:pt x="1197535" y="631301"/>
                </a:cubicBezTo>
                <a:cubicBezTo>
                  <a:pt x="1241985" y="566277"/>
                  <a:pt x="1254685" y="577326"/>
                  <a:pt x="1272211" y="526526"/>
                </a:cubicBezTo>
                <a:cubicBezTo>
                  <a:pt x="1264210" y="467852"/>
                  <a:pt x="1238810" y="440801"/>
                  <a:pt x="1192836" y="409051"/>
                </a:cubicBezTo>
                <a:cubicBezTo>
                  <a:pt x="1186486" y="399526"/>
                  <a:pt x="1181660" y="386826"/>
                  <a:pt x="1173786" y="378952"/>
                </a:cubicBezTo>
                <a:cubicBezTo>
                  <a:pt x="1165785" y="370951"/>
                  <a:pt x="1142036" y="348726"/>
                  <a:pt x="1134035" y="340852"/>
                </a:cubicBezTo>
                <a:cubicBezTo>
                  <a:pt x="1119811" y="323326"/>
                  <a:pt x="1092760" y="309102"/>
                  <a:pt x="1092760" y="309102"/>
                </a:cubicBezTo>
                <a:cubicBezTo>
                  <a:pt x="1089585" y="293227"/>
                  <a:pt x="1083235" y="277352"/>
                  <a:pt x="1092760" y="261477"/>
                </a:cubicBezTo>
                <a:cubicBezTo>
                  <a:pt x="1102285" y="245602"/>
                  <a:pt x="1134035" y="239252"/>
                  <a:pt x="1148386" y="217027"/>
                </a:cubicBezTo>
                <a:cubicBezTo>
                  <a:pt x="1162610" y="194802"/>
                  <a:pt x="1164261" y="155051"/>
                  <a:pt x="1178485" y="123301"/>
                </a:cubicBezTo>
                <a:cubicBezTo>
                  <a:pt x="1192836" y="102727"/>
                  <a:pt x="1218236" y="40751"/>
                  <a:pt x="1235635" y="2335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38300" y="3981450"/>
            <a:ext cx="1409158" cy="495811"/>
          </a:xfrm>
          <a:custGeom>
            <a:avLst/>
            <a:gdLst>
              <a:gd name="connsiteX0" fmla="*/ 0 w 1409158"/>
              <a:gd name="connsiteY0" fmla="*/ 85725 h 495811"/>
              <a:gd name="connsiteX1" fmla="*/ 103123 w 1409158"/>
              <a:gd name="connsiteY1" fmla="*/ 150748 h 495811"/>
              <a:gd name="connsiteX2" fmla="*/ 166623 w 1409158"/>
              <a:gd name="connsiteY2" fmla="*/ 152400 h 495811"/>
              <a:gd name="connsiteX3" fmla="*/ 260350 w 1409158"/>
              <a:gd name="connsiteY3" fmla="*/ 146050 h 495811"/>
              <a:gd name="connsiteX4" fmla="*/ 400050 w 1409158"/>
              <a:gd name="connsiteY4" fmla="*/ 174625 h 495811"/>
              <a:gd name="connsiteX5" fmla="*/ 528701 w 1409158"/>
              <a:gd name="connsiteY5" fmla="*/ 209550 h 495811"/>
              <a:gd name="connsiteX6" fmla="*/ 757301 w 1409158"/>
              <a:gd name="connsiteY6" fmla="*/ 188848 h 495811"/>
              <a:gd name="connsiteX7" fmla="*/ 846201 w 1409158"/>
              <a:gd name="connsiteY7" fmla="*/ 209550 h 495811"/>
              <a:gd name="connsiteX8" fmla="*/ 981075 w 1409158"/>
              <a:gd name="connsiteY8" fmla="*/ 203200 h 495811"/>
              <a:gd name="connsiteX9" fmla="*/ 1009650 w 1409158"/>
              <a:gd name="connsiteY9" fmla="*/ 200025 h 495811"/>
              <a:gd name="connsiteX10" fmla="*/ 1076325 w 1409158"/>
              <a:gd name="connsiteY10" fmla="*/ 138048 h 495811"/>
              <a:gd name="connsiteX11" fmla="*/ 1123950 w 1409158"/>
              <a:gd name="connsiteY11" fmla="*/ 61848 h 495811"/>
              <a:gd name="connsiteX12" fmla="*/ 1143000 w 1409158"/>
              <a:gd name="connsiteY12" fmla="*/ 0 h 495811"/>
              <a:gd name="connsiteX13" fmla="*/ 1376426 w 1409158"/>
              <a:gd name="connsiteY13" fmla="*/ 71373 h 495811"/>
              <a:gd name="connsiteX14" fmla="*/ 1374775 w 1409158"/>
              <a:gd name="connsiteY14" fmla="*/ 76200 h 495811"/>
              <a:gd name="connsiteX15" fmla="*/ 1374775 w 1409158"/>
              <a:gd name="connsiteY15" fmla="*/ 74548 h 495811"/>
              <a:gd name="connsiteX16" fmla="*/ 1379601 w 1409158"/>
              <a:gd name="connsiteY16" fmla="*/ 71373 h 495811"/>
              <a:gd name="connsiteX17" fmla="*/ 1381125 w 1409158"/>
              <a:gd name="connsiteY17" fmla="*/ 79375 h 495811"/>
              <a:gd name="connsiteX18" fmla="*/ 1374775 w 1409158"/>
              <a:gd name="connsiteY18" fmla="*/ 85725 h 495811"/>
              <a:gd name="connsiteX19" fmla="*/ 1362075 w 1409158"/>
              <a:gd name="connsiteY19" fmla="*/ 103123 h 495811"/>
              <a:gd name="connsiteX20" fmla="*/ 1308100 w 1409158"/>
              <a:gd name="connsiteY20" fmla="*/ 204723 h 495811"/>
              <a:gd name="connsiteX21" fmla="*/ 1274826 w 1409158"/>
              <a:gd name="connsiteY21" fmla="*/ 350773 h 495811"/>
              <a:gd name="connsiteX22" fmla="*/ 1250950 w 1409158"/>
              <a:gd name="connsiteY22" fmla="*/ 442848 h 495811"/>
              <a:gd name="connsiteX23" fmla="*/ 1128776 w 1409158"/>
              <a:gd name="connsiteY23" fmla="*/ 436498 h 495811"/>
              <a:gd name="connsiteX24" fmla="*/ 866775 w 1409158"/>
              <a:gd name="connsiteY24" fmla="*/ 488950 h 495811"/>
              <a:gd name="connsiteX25" fmla="*/ 666750 w 1409158"/>
              <a:gd name="connsiteY25" fmla="*/ 457200 h 495811"/>
              <a:gd name="connsiteX26" fmla="*/ 431800 w 1409158"/>
              <a:gd name="connsiteY26" fmla="*/ 400050 h 495811"/>
              <a:gd name="connsiteX27" fmla="*/ 333375 w 1409158"/>
              <a:gd name="connsiteY27" fmla="*/ 365125 h 495811"/>
              <a:gd name="connsiteX28" fmla="*/ 276225 w 1409158"/>
              <a:gd name="connsiteY28" fmla="*/ 360298 h 495811"/>
              <a:gd name="connsiteX29" fmla="*/ 122173 w 1409158"/>
              <a:gd name="connsiteY29" fmla="*/ 280923 h 495811"/>
              <a:gd name="connsiteX30" fmla="*/ 104775 w 1409158"/>
              <a:gd name="connsiteY30" fmla="*/ 261873 h 495811"/>
              <a:gd name="connsiteX31" fmla="*/ 88900 w 1409158"/>
              <a:gd name="connsiteY31" fmla="*/ 242823 h 495811"/>
              <a:gd name="connsiteX32" fmla="*/ 47625 w 1409158"/>
              <a:gd name="connsiteY32" fmla="*/ 200025 h 495811"/>
              <a:gd name="connsiteX33" fmla="*/ 0 w 1409158"/>
              <a:gd name="connsiteY33" fmla="*/ 85725 h 4958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</a:cxnLst>
            <a:rect l="l" t="t" r="r" b="b"/>
            <a:pathLst>
              <a:path w="1409158" h="495811">
                <a:moveTo>
                  <a:pt x="0" y="85725"/>
                </a:moveTo>
                <a:cubicBezTo>
                  <a:pt x="12700" y="73025"/>
                  <a:pt x="60325" y="138048"/>
                  <a:pt x="103123" y="150748"/>
                </a:cubicBezTo>
                <a:cubicBezTo>
                  <a:pt x="131698" y="161925"/>
                  <a:pt x="141223" y="152400"/>
                  <a:pt x="166623" y="152400"/>
                </a:cubicBezTo>
                <a:cubicBezTo>
                  <a:pt x="192023" y="152400"/>
                  <a:pt x="222250" y="142875"/>
                  <a:pt x="260350" y="146050"/>
                </a:cubicBezTo>
                <a:cubicBezTo>
                  <a:pt x="298450" y="149225"/>
                  <a:pt x="355600" y="163448"/>
                  <a:pt x="400050" y="174625"/>
                </a:cubicBezTo>
                <a:cubicBezTo>
                  <a:pt x="444500" y="185673"/>
                  <a:pt x="469900" y="207898"/>
                  <a:pt x="528701" y="209550"/>
                </a:cubicBezTo>
                <a:cubicBezTo>
                  <a:pt x="587375" y="211073"/>
                  <a:pt x="704850" y="188848"/>
                  <a:pt x="757301" y="188848"/>
                </a:cubicBezTo>
                <a:cubicBezTo>
                  <a:pt x="809625" y="185673"/>
                  <a:pt x="809625" y="209550"/>
                  <a:pt x="846201" y="209550"/>
                </a:cubicBezTo>
                <a:cubicBezTo>
                  <a:pt x="882650" y="211073"/>
                  <a:pt x="954151" y="204723"/>
                  <a:pt x="981075" y="203200"/>
                </a:cubicBezTo>
                <a:cubicBezTo>
                  <a:pt x="1004951" y="200025"/>
                  <a:pt x="995426" y="223773"/>
                  <a:pt x="1009650" y="200025"/>
                </a:cubicBezTo>
                <a:cubicBezTo>
                  <a:pt x="1025525" y="188848"/>
                  <a:pt x="1057275" y="160273"/>
                  <a:pt x="1076325" y="138048"/>
                </a:cubicBezTo>
                <a:cubicBezTo>
                  <a:pt x="1095375" y="115823"/>
                  <a:pt x="1112901" y="84073"/>
                  <a:pt x="1123950" y="61848"/>
                </a:cubicBezTo>
                <a:cubicBezTo>
                  <a:pt x="1135126" y="26923"/>
                  <a:pt x="1112901" y="9525"/>
                  <a:pt x="1143000" y="0"/>
                </a:cubicBezTo>
                <a:cubicBezTo>
                  <a:pt x="1225550" y="26923"/>
                  <a:pt x="1512951" y="-19050"/>
                  <a:pt x="1376426" y="71373"/>
                </a:cubicBezTo>
                <a:cubicBezTo>
                  <a:pt x="1417701" y="84073"/>
                  <a:pt x="1374775" y="76200"/>
                  <a:pt x="1374775" y="76200"/>
                </a:cubicBezTo>
                <a:cubicBezTo>
                  <a:pt x="1374775" y="76200"/>
                  <a:pt x="1374775" y="74548"/>
                  <a:pt x="1374775" y="74548"/>
                </a:cubicBezTo>
                <a:cubicBezTo>
                  <a:pt x="1374775" y="74548"/>
                  <a:pt x="1377950" y="71373"/>
                  <a:pt x="1379601" y="71373"/>
                </a:cubicBezTo>
                <a:cubicBezTo>
                  <a:pt x="1381125" y="71373"/>
                  <a:pt x="1381125" y="77723"/>
                  <a:pt x="1381125" y="79375"/>
                </a:cubicBezTo>
                <a:cubicBezTo>
                  <a:pt x="1381125" y="80898"/>
                  <a:pt x="1377950" y="80898"/>
                  <a:pt x="1374775" y="85725"/>
                </a:cubicBezTo>
                <a:cubicBezTo>
                  <a:pt x="1371600" y="90423"/>
                  <a:pt x="1373251" y="84073"/>
                  <a:pt x="1362075" y="103123"/>
                </a:cubicBezTo>
                <a:cubicBezTo>
                  <a:pt x="1351026" y="122173"/>
                  <a:pt x="1322451" y="163448"/>
                  <a:pt x="1308100" y="204723"/>
                </a:cubicBezTo>
                <a:cubicBezTo>
                  <a:pt x="1293876" y="245998"/>
                  <a:pt x="1284351" y="311150"/>
                  <a:pt x="1274826" y="350773"/>
                </a:cubicBezTo>
                <a:cubicBezTo>
                  <a:pt x="1265301" y="377825"/>
                  <a:pt x="1279525" y="438150"/>
                  <a:pt x="1250950" y="442848"/>
                </a:cubicBezTo>
                <a:cubicBezTo>
                  <a:pt x="1230376" y="460375"/>
                  <a:pt x="1192276" y="428625"/>
                  <a:pt x="1128776" y="436498"/>
                </a:cubicBezTo>
                <a:cubicBezTo>
                  <a:pt x="1065276" y="444500"/>
                  <a:pt x="942975" y="485775"/>
                  <a:pt x="866775" y="488950"/>
                </a:cubicBezTo>
                <a:cubicBezTo>
                  <a:pt x="792226" y="514350"/>
                  <a:pt x="760476" y="465073"/>
                  <a:pt x="666750" y="457200"/>
                </a:cubicBezTo>
                <a:cubicBezTo>
                  <a:pt x="589026" y="431800"/>
                  <a:pt x="514350" y="420623"/>
                  <a:pt x="431800" y="400050"/>
                </a:cubicBezTo>
                <a:cubicBezTo>
                  <a:pt x="374650" y="385698"/>
                  <a:pt x="358775" y="371475"/>
                  <a:pt x="333375" y="365125"/>
                </a:cubicBezTo>
                <a:cubicBezTo>
                  <a:pt x="307975" y="358775"/>
                  <a:pt x="311150" y="374650"/>
                  <a:pt x="276225" y="360298"/>
                </a:cubicBezTo>
                <a:cubicBezTo>
                  <a:pt x="241300" y="346075"/>
                  <a:pt x="150748" y="296798"/>
                  <a:pt x="122173" y="280923"/>
                </a:cubicBezTo>
                <a:cubicBezTo>
                  <a:pt x="115823" y="271398"/>
                  <a:pt x="112648" y="269875"/>
                  <a:pt x="104775" y="261873"/>
                </a:cubicBezTo>
                <a:cubicBezTo>
                  <a:pt x="99948" y="255523"/>
                  <a:pt x="98425" y="254000"/>
                  <a:pt x="88900" y="242823"/>
                </a:cubicBezTo>
                <a:cubicBezTo>
                  <a:pt x="79375" y="231775"/>
                  <a:pt x="61848" y="226948"/>
                  <a:pt x="47625" y="200025"/>
                </a:cubicBezTo>
                <a:cubicBezTo>
                  <a:pt x="15875" y="152400"/>
                  <a:pt x="0" y="139700"/>
                  <a:pt x="0" y="85725"/>
                </a:cubicBezTo>
              </a:path>
            </a:pathLst>
          </a:custGeom>
          <a:solidFill>
            <a:srgbClr val="7271c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31950" y="3975100"/>
            <a:ext cx="1421858" cy="508511"/>
          </a:xfrm>
          <a:custGeom>
            <a:avLst/>
            <a:gdLst>
              <a:gd name="connsiteX0" fmla="*/ 6350 w 1421858"/>
              <a:gd name="connsiteY0" fmla="*/ 92075 h 508511"/>
              <a:gd name="connsiteX1" fmla="*/ 109473 w 1421858"/>
              <a:gd name="connsiteY1" fmla="*/ 157098 h 508511"/>
              <a:gd name="connsiteX2" fmla="*/ 172973 w 1421858"/>
              <a:gd name="connsiteY2" fmla="*/ 158750 h 508511"/>
              <a:gd name="connsiteX3" fmla="*/ 266700 w 1421858"/>
              <a:gd name="connsiteY3" fmla="*/ 152400 h 508511"/>
              <a:gd name="connsiteX4" fmla="*/ 406400 w 1421858"/>
              <a:gd name="connsiteY4" fmla="*/ 180975 h 508511"/>
              <a:gd name="connsiteX5" fmla="*/ 535051 w 1421858"/>
              <a:gd name="connsiteY5" fmla="*/ 215900 h 508511"/>
              <a:gd name="connsiteX6" fmla="*/ 763651 w 1421858"/>
              <a:gd name="connsiteY6" fmla="*/ 195198 h 508511"/>
              <a:gd name="connsiteX7" fmla="*/ 852551 w 1421858"/>
              <a:gd name="connsiteY7" fmla="*/ 215900 h 508511"/>
              <a:gd name="connsiteX8" fmla="*/ 987425 w 1421858"/>
              <a:gd name="connsiteY8" fmla="*/ 209550 h 508511"/>
              <a:gd name="connsiteX9" fmla="*/ 1016000 w 1421858"/>
              <a:gd name="connsiteY9" fmla="*/ 206375 h 508511"/>
              <a:gd name="connsiteX10" fmla="*/ 1082675 w 1421858"/>
              <a:gd name="connsiteY10" fmla="*/ 144398 h 508511"/>
              <a:gd name="connsiteX11" fmla="*/ 1130300 w 1421858"/>
              <a:gd name="connsiteY11" fmla="*/ 68198 h 508511"/>
              <a:gd name="connsiteX12" fmla="*/ 1149350 w 1421858"/>
              <a:gd name="connsiteY12" fmla="*/ 6350 h 508511"/>
              <a:gd name="connsiteX13" fmla="*/ 1382776 w 1421858"/>
              <a:gd name="connsiteY13" fmla="*/ 77723 h 508511"/>
              <a:gd name="connsiteX14" fmla="*/ 1381125 w 1421858"/>
              <a:gd name="connsiteY14" fmla="*/ 82550 h 508511"/>
              <a:gd name="connsiteX15" fmla="*/ 1381125 w 1421858"/>
              <a:gd name="connsiteY15" fmla="*/ 80898 h 508511"/>
              <a:gd name="connsiteX16" fmla="*/ 1385951 w 1421858"/>
              <a:gd name="connsiteY16" fmla="*/ 77723 h 508511"/>
              <a:gd name="connsiteX17" fmla="*/ 1387475 w 1421858"/>
              <a:gd name="connsiteY17" fmla="*/ 85725 h 508511"/>
              <a:gd name="connsiteX18" fmla="*/ 1381125 w 1421858"/>
              <a:gd name="connsiteY18" fmla="*/ 92075 h 508511"/>
              <a:gd name="connsiteX19" fmla="*/ 1368425 w 1421858"/>
              <a:gd name="connsiteY19" fmla="*/ 109473 h 508511"/>
              <a:gd name="connsiteX20" fmla="*/ 1314450 w 1421858"/>
              <a:gd name="connsiteY20" fmla="*/ 211073 h 508511"/>
              <a:gd name="connsiteX21" fmla="*/ 1281176 w 1421858"/>
              <a:gd name="connsiteY21" fmla="*/ 357123 h 508511"/>
              <a:gd name="connsiteX22" fmla="*/ 1257300 w 1421858"/>
              <a:gd name="connsiteY22" fmla="*/ 449198 h 508511"/>
              <a:gd name="connsiteX23" fmla="*/ 1135126 w 1421858"/>
              <a:gd name="connsiteY23" fmla="*/ 442848 h 508511"/>
              <a:gd name="connsiteX24" fmla="*/ 873125 w 1421858"/>
              <a:gd name="connsiteY24" fmla="*/ 495300 h 508511"/>
              <a:gd name="connsiteX25" fmla="*/ 673100 w 1421858"/>
              <a:gd name="connsiteY25" fmla="*/ 463550 h 508511"/>
              <a:gd name="connsiteX26" fmla="*/ 438150 w 1421858"/>
              <a:gd name="connsiteY26" fmla="*/ 406400 h 508511"/>
              <a:gd name="connsiteX27" fmla="*/ 339725 w 1421858"/>
              <a:gd name="connsiteY27" fmla="*/ 371475 h 508511"/>
              <a:gd name="connsiteX28" fmla="*/ 282575 w 1421858"/>
              <a:gd name="connsiteY28" fmla="*/ 366648 h 508511"/>
              <a:gd name="connsiteX29" fmla="*/ 128523 w 1421858"/>
              <a:gd name="connsiteY29" fmla="*/ 287273 h 508511"/>
              <a:gd name="connsiteX30" fmla="*/ 111125 w 1421858"/>
              <a:gd name="connsiteY30" fmla="*/ 268223 h 508511"/>
              <a:gd name="connsiteX31" fmla="*/ 95250 w 1421858"/>
              <a:gd name="connsiteY31" fmla="*/ 249173 h 508511"/>
              <a:gd name="connsiteX32" fmla="*/ 53975 w 1421858"/>
              <a:gd name="connsiteY32" fmla="*/ 206375 h 508511"/>
              <a:gd name="connsiteX33" fmla="*/ 6350 w 1421858"/>
              <a:gd name="connsiteY33" fmla="*/ 92075 h 5085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</a:cxnLst>
            <a:rect l="l" t="t" r="r" b="b"/>
            <a:pathLst>
              <a:path w="1421858" h="508511">
                <a:moveTo>
                  <a:pt x="6350" y="92075"/>
                </a:moveTo>
                <a:cubicBezTo>
                  <a:pt x="19050" y="79375"/>
                  <a:pt x="66675" y="144398"/>
                  <a:pt x="109473" y="157098"/>
                </a:cubicBezTo>
                <a:cubicBezTo>
                  <a:pt x="138048" y="168275"/>
                  <a:pt x="147573" y="158750"/>
                  <a:pt x="172973" y="158750"/>
                </a:cubicBezTo>
                <a:cubicBezTo>
                  <a:pt x="198373" y="158750"/>
                  <a:pt x="228600" y="149225"/>
                  <a:pt x="266700" y="152400"/>
                </a:cubicBezTo>
                <a:cubicBezTo>
                  <a:pt x="304800" y="155575"/>
                  <a:pt x="361950" y="169798"/>
                  <a:pt x="406400" y="180975"/>
                </a:cubicBezTo>
                <a:cubicBezTo>
                  <a:pt x="450850" y="192023"/>
                  <a:pt x="476250" y="214248"/>
                  <a:pt x="535051" y="215900"/>
                </a:cubicBezTo>
                <a:cubicBezTo>
                  <a:pt x="593725" y="217423"/>
                  <a:pt x="711200" y="195198"/>
                  <a:pt x="763651" y="195198"/>
                </a:cubicBezTo>
                <a:cubicBezTo>
                  <a:pt x="815975" y="192023"/>
                  <a:pt x="815975" y="215900"/>
                  <a:pt x="852551" y="215900"/>
                </a:cubicBezTo>
                <a:cubicBezTo>
                  <a:pt x="889000" y="217423"/>
                  <a:pt x="960501" y="211073"/>
                  <a:pt x="987425" y="209550"/>
                </a:cubicBezTo>
                <a:cubicBezTo>
                  <a:pt x="1011301" y="206375"/>
                  <a:pt x="1001776" y="230123"/>
                  <a:pt x="1016000" y="206375"/>
                </a:cubicBezTo>
                <a:cubicBezTo>
                  <a:pt x="1031875" y="195198"/>
                  <a:pt x="1063625" y="166623"/>
                  <a:pt x="1082675" y="144398"/>
                </a:cubicBezTo>
                <a:cubicBezTo>
                  <a:pt x="1101725" y="122173"/>
                  <a:pt x="1119251" y="90423"/>
                  <a:pt x="1130300" y="68198"/>
                </a:cubicBezTo>
                <a:cubicBezTo>
                  <a:pt x="1141476" y="33273"/>
                  <a:pt x="1119251" y="15875"/>
                  <a:pt x="1149350" y="6350"/>
                </a:cubicBezTo>
                <a:cubicBezTo>
                  <a:pt x="1231900" y="33273"/>
                  <a:pt x="1519301" y="-12700"/>
                  <a:pt x="1382776" y="77723"/>
                </a:cubicBezTo>
                <a:cubicBezTo>
                  <a:pt x="1424051" y="90423"/>
                  <a:pt x="1381125" y="82550"/>
                  <a:pt x="1381125" y="82550"/>
                </a:cubicBezTo>
                <a:cubicBezTo>
                  <a:pt x="1381125" y="82550"/>
                  <a:pt x="1381125" y="80898"/>
                  <a:pt x="1381125" y="80898"/>
                </a:cubicBezTo>
                <a:cubicBezTo>
                  <a:pt x="1381125" y="80898"/>
                  <a:pt x="1384300" y="77723"/>
                  <a:pt x="1385951" y="77723"/>
                </a:cubicBezTo>
                <a:cubicBezTo>
                  <a:pt x="1387475" y="77723"/>
                  <a:pt x="1387475" y="84073"/>
                  <a:pt x="1387475" y="85725"/>
                </a:cubicBezTo>
                <a:cubicBezTo>
                  <a:pt x="1387475" y="87248"/>
                  <a:pt x="1384300" y="87248"/>
                  <a:pt x="1381125" y="92075"/>
                </a:cubicBezTo>
                <a:cubicBezTo>
                  <a:pt x="1377950" y="96773"/>
                  <a:pt x="1379601" y="90423"/>
                  <a:pt x="1368425" y="109473"/>
                </a:cubicBezTo>
                <a:cubicBezTo>
                  <a:pt x="1357376" y="128523"/>
                  <a:pt x="1328801" y="169798"/>
                  <a:pt x="1314450" y="211073"/>
                </a:cubicBezTo>
                <a:cubicBezTo>
                  <a:pt x="1300226" y="252348"/>
                  <a:pt x="1290701" y="317500"/>
                  <a:pt x="1281176" y="357123"/>
                </a:cubicBezTo>
                <a:cubicBezTo>
                  <a:pt x="1271651" y="384175"/>
                  <a:pt x="1285875" y="444500"/>
                  <a:pt x="1257300" y="449198"/>
                </a:cubicBezTo>
                <a:cubicBezTo>
                  <a:pt x="1236726" y="466725"/>
                  <a:pt x="1198626" y="434975"/>
                  <a:pt x="1135126" y="442848"/>
                </a:cubicBezTo>
                <a:cubicBezTo>
                  <a:pt x="1071626" y="450850"/>
                  <a:pt x="949325" y="492125"/>
                  <a:pt x="873125" y="495300"/>
                </a:cubicBezTo>
                <a:cubicBezTo>
                  <a:pt x="798576" y="520700"/>
                  <a:pt x="766826" y="471423"/>
                  <a:pt x="673100" y="463550"/>
                </a:cubicBezTo>
                <a:cubicBezTo>
                  <a:pt x="595376" y="438150"/>
                  <a:pt x="520700" y="426973"/>
                  <a:pt x="438150" y="406400"/>
                </a:cubicBezTo>
                <a:cubicBezTo>
                  <a:pt x="381000" y="392048"/>
                  <a:pt x="365125" y="377825"/>
                  <a:pt x="339725" y="371475"/>
                </a:cubicBezTo>
                <a:cubicBezTo>
                  <a:pt x="314325" y="365125"/>
                  <a:pt x="317500" y="381000"/>
                  <a:pt x="282575" y="366648"/>
                </a:cubicBezTo>
                <a:cubicBezTo>
                  <a:pt x="247650" y="352425"/>
                  <a:pt x="157098" y="303148"/>
                  <a:pt x="128523" y="287273"/>
                </a:cubicBezTo>
                <a:cubicBezTo>
                  <a:pt x="122173" y="277748"/>
                  <a:pt x="118998" y="276225"/>
                  <a:pt x="111125" y="268223"/>
                </a:cubicBezTo>
                <a:cubicBezTo>
                  <a:pt x="106298" y="261873"/>
                  <a:pt x="104775" y="260350"/>
                  <a:pt x="95250" y="249173"/>
                </a:cubicBezTo>
                <a:cubicBezTo>
                  <a:pt x="85725" y="238125"/>
                  <a:pt x="68198" y="233298"/>
                  <a:pt x="53975" y="206375"/>
                </a:cubicBezTo>
                <a:cubicBezTo>
                  <a:pt x="22225" y="158750"/>
                  <a:pt x="6350" y="146050"/>
                  <a:pt x="6350" y="9207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99219" y="2709799"/>
            <a:ext cx="828230" cy="962152"/>
          </a:xfrm>
          <a:custGeom>
            <a:avLst/>
            <a:gdLst>
              <a:gd name="connsiteX0" fmla="*/ 661606 w 828230"/>
              <a:gd name="connsiteY0" fmla="*/ 0 h 962152"/>
              <a:gd name="connsiteX1" fmla="*/ 148780 w 828230"/>
              <a:gd name="connsiteY1" fmla="*/ 71501 h 962152"/>
              <a:gd name="connsiteX2" fmla="*/ 15430 w 828230"/>
              <a:gd name="connsiteY2" fmla="*/ 166751 h 962152"/>
              <a:gd name="connsiteX3" fmla="*/ 15430 w 828230"/>
              <a:gd name="connsiteY3" fmla="*/ 366776 h 962152"/>
              <a:gd name="connsiteX4" fmla="*/ 91630 w 828230"/>
              <a:gd name="connsiteY4" fmla="*/ 662051 h 962152"/>
              <a:gd name="connsiteX5" fmla="*/ 129730 w 828230"/>
              <a:gd name="connsiteY5" fmla="*/ 785876 h 962152"/>
              <a:gd name="connsiteX6" fmla="*/ 167830 w 828230"/>
              <a:gd name="connsiteY6" fmla="*/ 828802 h 962152"/>
              <a:gd name="connsiteX7" fmla="*/ 185356 w 828230"/>
              <a:gd name="connsiteY7" fmla="*/ 846201 h 962152"/>
              <a:gd name="connsiteX8" fmla="*/ 196405 w 828230"/>
              <a:gd name="connsiteY8" fmla="*/ 857377 h 962152"/>
              <a:gd name="connsiteX9" fmla="*/ 263080 w 828230"/>
              <a:gd name="connsiteY9" fmla="*/ 898652 h 962152"/>
              <a:gd name="connsiteX10" fmla="*/ 339280 w 828230"/>
              <a:gd name="connsiteY10" fmla="*/ 928751 h 962152"/>
              <a:gd name="connsiteX11" fmla="*/ 413956 w 828230"/>
              <a:gd name="connsiteY11" fmla="*/ 962152 h 962152"/>
              <a:gd name="connsiteX12" fmla="*/ 501205 w 828230"/>
              <a:gd name="connsiteY12" fmla="*/ 852551 h 962152"/>
              <a:gd name="connsiteX13" fmla="*/ 575881 w 828230"/>
              <a:gd name="connsiteY13" fmla="*/ 755777 h 962152"/>
              <a:gd name="connsiteX14" fmla="*/ 596455 w 828230"/>
              <a:gd name="connsiteY14" fmla="*/ 741426 h 962152"/>
              <a:gd name="connsiteX15" fmla="*/ 737806 w 828230"/>
              <a:gd name="connsiteY15" fmla="*/ 676402 h 962152"/>
              <a:gd name="connsiteX16" fmla="*/ 828230 w 828230"/>
              <a:gd name="connsiteY16" fmla="*/ 631952 h 962152"/>
              <a:gd name="connsiteX17" fmla="*/ 780605 w 828230"/>
              <a:gd name="connsiteY17" fmla="*/ 560451 h 962152"/>
              <a:gd name="connsiteX18" fmla="*/ 748855 w 828230"/>
              <a:gd name="connsiteY18" fmla="*/ 517525 h 962152"/>
              <a:gd name="connsiteX19" fmla="*/ 706056 w 828230"/>
              <a:gd name="connsiteY19" fmla="*/ 442976 h 962152"/>
              <a:gd name="connsiteX20" fmla="*/ 682180 w 828230"/>
              <a:gd name="connsiteY20" fmla="*/ 304800 h 962152"/>
              <a:gd name="connsiteX21" fmla="*/ 666305 w 828230"/>
              <a:gd name="connsiteY21" fmla="*/ 236601 h 962152"/>
              <a:gd name="connsiteX22" fmla="*/ 661606 w 828230"/>
              <a:gd name="connsiteY22" fmla="*/ 0 h 9621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828230" h="962152">
                <a:moveTo>
                  <a:pt x="661606" y="0"/>
                </a:moveTo>
                <a:cubicBezTo>
                  <a:pt x="517080" y="6350"/>
                  <a:pt x="280606" y="-15747"/>
                  <a:pt x="148780" y="71501"/>
                </a:cubicBezTo>
                <a:cubicBezTo>
                  <a:pt x="113855" y="123825"/>
                  <a:pt x="64706" y="135001"/>
                  <a:pt x="15430" y="166751"/>
                </a:cubicBezTo>
                <a:cubicBezTo>
                  <a:pt x="-11493" y="247650"/>
                  <a:pt x="1206" y="196850"/>
                  <a:pt x="15430" y="366776"/>
                </a:cubicBezTo>
                <a:cubicBezTo>
                  <a:pt x="23431" y="465201"/>
                  <a:pt x="34480" y="577977"/>
                  <a:pt x="91630" y="662051"/>
                </a:cubicBezTo>
                <a:cubicBezTo>
                  <a:pt x="102806" y="704977"/>
                  <a:pt x="115506" y="744601"/>
                  <a:pt x="129730" y="785876"/>
                </a:cubicBezTo>
                <a:cubicBezTo>
                  <a:pt x="148780" y="812927"/>
                  <a:pt x="153606" y="822452"/>
                  <a:pt x="167830" y="828802"/>
                </a:cubicBezTo>
                <a:cubicBezTo>
                  <a:pt x="177355" y="838327"/>
                  <a:pt x="180530" y="841502"/>
                  <a:pt x="185356" y="846201"/>
                </a:cubicBezTo>
                <a:cubicBezTo>
                  <a:pt x="194881" y="855726"/>
                  <a:pt x="185356" y="851027"/>
                  <a:pt x="196405" y="857377"/>
                </a:cubicBezTo>
                <a:cubicBezTo>
                  <a:pt x="213931" y="866902"/>
                  <a:pt x="263080" y="898652"/>
                  <a:pt x="263080" y="898652"/>
                </a:cubicBezTo>
                <a:cubicBezTo>
                  <a:pt x="275780" y="917702"/>
                  <a:pt x="317055" y="920877"/>
                  <a:pt x="339280" y="928751"/>
                </a:cubicBezTo>
                <a:cubicBezTo>
                  <a:pt x="358330" y="935101"/>
                  <a:pt x="413956" y="962152"/>
                  <a:pt x="413956" y="962152"/>
                </a:cubicBezTo>
                <a:cubicBezTo>
                  <a:pt x="472630" y="943102"/>
                  <a:pt x="464756" y="898652"/>
                  <a:pt x="501205" y="852551"/>
                </a:cubicBezTo>
                <a:cubicBezTo>
                  <a:pt x="528256" y="817626"/>
                  <a:pt x="542480" y="760476"/>
                  <a:pt x="575881" y="755777"/>
                </a:cubicBezTo>
                <a:cubicBezTo>
                  <a:pt x="598106" y="749427"/>
                  <a:pt x="569531" y="754126"/>
                  <a:pt x="596455" y="741426"/>
                </a:cubicBezTo>
                <a:cubicBezTo>
                  <a:pt x="623506" y="728726"/>
                  <a:pt x="699706" y="693801"/>
                  <a:pt x="737806" y="676402"/>
                </a:cubicBezTo>
                <a:cubicBezTo>
                  <a:pt x="758380" y="644652"/>
                  <a:pt x="815530" y="668401"/>
                  <a:pt x="828230" y="631952"/>
                </a:cubicBezTo>
                <a:cubicBezTo>
                  <a:pt x="833056" y="608076"/>
                  <a:pt x="793305" y="579501"/>
                  <a:pt x="780605" y="560451"/>
                </a:cubicBezTo>
                <a:cubicBezTo>
                  <a:pt x="767905" y="541401"/>
                  <a:pt x="761555" y="536575"/>
                  <a:pt x="748855" y="517525"/>
                </a:cubicBezTo>
                <a:cubicBezTo>
                  <a:pt x="728281" y="485775"/>
                  <a:pt x="718756" y="479425"/>
                  <a:pt x="706056" y="442976"/>
                </a:cubicBezTo>
                <a:cubicBezTo>
                  <a:pt x="704405" y="408051"/>
                  <a:pt x="688530" y="339725"/>
                  <a:pt x="682180" y="304800"/>
                </a:cubicBezTo>
                <a:cubicBezTo>
                  <a:pt x="675830" y="269875"/>
                  <a:pt x="669480" y="287401"/>
                  <a:pt x="666305" y="236601"/>
                </a:cubicBezTo>
                <a:cubicBezTo>
                  <a:pt x="663130" y="185801"/>
                  <a:pt x="663130" y="49276"/>
                  <a:pt x="661606" y="0"/>
                </a:cubicBezTo>
              </a:path>
            </a:pathLst>
          </a:custGeom>
          <a:solidFill>
            <a:srgbClr val="adc1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92869" y="2703449"/>
            <a:ext cx="840930" cy="974852"/>
          </a:xfrm>
          <a:custGeom>
            <a:avLst/>
            <a:gdLst>
              <a:gd name="connsiteX0" fmla="*/ 667956 w 840930"/>
              <a:gd name="connsiteY0" fmla="*/ 6350 h 974852"/>
              <a:gd name="connsiteX1" fmla="*/ 155130 w 840930"/>
              <a:gd name="connsiteY1" fmla="*/ 77851 h 974852"/>
              <a:gd name="connsiteX2" fmla="*/ 21780 w 840930"/>
              <a:gd name="connsiteY2" fmla="*/ 173101 h 974852"/>
              <a:gd name="connsiteX3" fmla="*/ 21780 w 840930"/>
              <a:gd name="connsiteY3" fmla="*/ 373126 h 974852"/>
              <a:gd name="connsiteX4" fmla="*/ 97980 w 840930"/>
              <a:gd name="connsiteY4" fmla="*/ 668401 h 974852"/>
              <a:gd name="connsiteX5" fmla="*/ 136080 w 840930"/>
              <a:gd name="connsiteY5" fmla="*/ 792226 h 974852"/>
              <a:gd name="connsiteX6" fmla="*/ 174180 w 840930"/>
              <a:gd name="connsiteY6" fmla="*/ 835152 h 974852"/>
              <a:gd name="connsiteX7" fmla="*/ 191706 w 840930"/>
              <a:gd name="connsiteY7" fmla="*/ 852551 h 974852"/>
              <a:gd name="connsiteX8" fmla="*/ 202755 w 840930"/>
              <a:gd name="connsiteY8" fmla="*/ 863727 h 974852"/>
              <a:gd name="connsiteX9" fmla="*/ 269430 w 840930"/>
              <a:gd name="connsiteY9" fmla="*/ 905002 h 974852"/>
              <a:gd name="connsiteX10" fmla="*/ 345630 w 840930"/>
              <a:gd name="connsiteY10" fmla="*/ 935101 h 974852"/>
              <a:gd name="connsiteX11" fmla="*/ 420306 w 840930"/>
              <a:gd name="connsiteY11" fmla="*/ 968502 h 974852"/>
              <a:gd name="connsiteX12" fmla="*/ 507555 w 840930"/>
              <a:gd name="connsiteY12" fmla="*/ 858901 h 974852"/>
              <a:gd name="connsiteX13" fmla="*/ 582231 w 840930"/>
              <a:gd name="connsiteY13" fmla="*/ 762127 h 974852"/>
              <a:gd name="connsiteX14" fmla="*/ 602805 w 840930"/>
              <a:gd name="connsiteY14" fmla="*/ 747776 h 974852"/>
              <a:gd name="connsiteX15" fmla="*/ 744156 w 840930"/>
              <a:gd name="connsiteY15" fmla="*/ 682752 h 974852"/>
              <a:gd name="connsiteX16" fmla="*/ 834580 w 840930"/>
              <a:gd name="connsiteY16" fmla="*/ 638302 h 974852"/>
              <a:gd name="connsiteX17" fmla="*/ 786955 w 840930"/>
              <a:gd name="connsiteY17" fmla="*/ 566801 h 974852"/>
              <a:gd name="connsiteX18" fmla="*/ 755205 w 840930"/>
              <a:gd name="connsiteY18" fmla="*/ 523875 h 974852"/>
              <a:gd name="connsiteX19" fmla="*/ 712406 w 840930"/>
              <a:gd name="connsiteY19" fmla="*/ 449326 h 974852"/>
              <a:gd name="connsiteX20" fmla="*/ 688530 w 840930"/>
              <a:gd name="connsiteY20" fmla="*/ 311150 h 974852"/>
              <a:gd name="connsiteX21" fmla="*/ 672655 w 840930"/>
              <a:gd name="connsiteY21" fmla="*/ 242951 h 974852"/>
              <a:gd name="connsiteX22" fmla="*/ 667956 w 840930"/>
              <a:gd name="connsiteY22" fmla="*/ 6350 h 9748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</a:cxnLst>
            <a:rect l="l" t="t" r="r" b="b"/>
            <a:pathLst>
              <a:path w="840930" h="974852">
                <a:moveTo>
                  <a:pt x="667956" y="6350"/>
                </a:moveTo>
                <a:cubicBezTo>
                  <a:pt x="523430" y="12700"/>
                  <a:pt x="286956" y="-9397"/>
                  <a:pt x="155130" y="77851"/>
                </a:cubicBezTo>
                <a:cubicBezTo>
                  <a:pt x="120205" y="130175"/>
                  <a:pt x="71056" y="141351"/>
                  <a:pt x="21780" y="173101"/>
                </a:cubicBezTo>
                <a:cubicBezTo>
                  <a:pt x="-5143" y="254000"/>
                  <a:pt x="7556" y="203200"/>
                  <a:pt x="21780" y="373126"/>
                </a:cubicBezTo>
                <a:cubicBezTo>
                  <a:pt x="29781" y="471551"/>
                  <a:pt x="40830" y="584327"/>
                  <a:pt x="97980" y="668401"/>
                </a:cubicBezTo>
                <a:cubicBezTo>
                  <a:pt x="109156" y="711327"/>
                  <a:pt x="121856" y="750951"/>
                  <a:pt x="136080" y="792226"/>
                </a:cubicBezTo>
                <a:cubicBezTo>
                  <a:pt x="155130" y="819277"/>
                  <a:pt x="159956" y="828802"/>
                  <a:pt x="174180" y="835152"/>
                </a:cubicBezTo>
                <a:cubicBezTo>
                  <a:pt x="183705" y="844677"/>
                  <a:pt x="186880" y="847852"/>
                  <a:pt x="191706" y="852551"/>
                </a:cubicBezTo>
                <a:cubicBezTo>
                  <a:pt x="201231" y="862076"/>
                  <a:pt x="191706" y="857377"/>
                  <a:pt x="202755" y="863727"/>
                </a:cubicBezTo>
                <a:cubicBezTo>
                  <a:pt x="220281" y="873252"/>
                  <a:pt x="269430" y="905002"/>
                  <a:pt x="269430" y="905002"/>
                </a:cubicBezTo>
                <a:cubicBezTo>
                  <a:pt x="282130" y="924052"/>
                  <a:pt x="323405" y="927227"/>
                  <a:pt x="345630" y="935101"/>
                </a:cubicBezTo>
                <a:cubicBezTo>
                  <a:pt x="364680" y="941451"/>
                  <a:pt x="420306" y="968502"/>
                  <a:pt x="420306" y="968502"/>
                </a:cubicBezTo>
                <a:cubicBezTo>
                  <a:pt x="478980" y="949452"/>
                  <a:pt x="471106" y="905002"/>
                  <a:pt x="507555" y="858901"/>
                </a:cubicBezTo>
                <a:cubicBezTo>
                  <a:pt x="534606" y="823976"/>
                  <a:pt x="548830" y="766826"/>
                  <a:pt x="582231" y="762127"/>
                </a:cubicBezTo>
                <a:cubicBezTo>
                  <a:pt x="604456" y="755777"/>
                  <a:pt x="575881" y="760476"/>
                  <a:pt x="602805" y="747776"/>
                </a:cubicBezTo>
                <a:cubicBezTo>
                  <a:pt x="629856" y="735076"/>
                  <a:pt x="706056" y="700151"/>
                  <a:pt x="744156" y="682752"/>
                </a:cubicBezTo>
                <a:cubicBezTo>
                  <a:pt x="764730" y="651002"/>
                  <a:pt x="821880" y="674751"/>
                  <a:pt x="834580" y="638302"/>
                </a:cubicBezTo>
                <a:cubicBezTo>
                  <a:pt x="839406" y="614426"/>
                  <a:pt x="799655" y="585851"/>
                  <a:pt x="786955" y="566801"/>
                </a:cubicBezTo>
                <a:cubicBezTo>
                  <a:pt x="774255" y="547751"/>
                  <a:pt x="767905" y="542925"/>
                  <a:pt x="755205" y="523875"/>
                </a:cubicBezTo>
                <a:cubicBezTo>
                  <a:pt x="734631" y="492125"/>
                  <a:pt x="725106" y="485775"/>
                  <a:pt x="712406" y="449326"/>
                </a:cubicBezTo>
                <a:cubicBezTo>
                  <a:pt x="710755" y="414401"/>
                  <a:pt x="694880" y="346075"/>
                  <a:pt x="688530" y="311150"/>
                </a:cubicBezTo>
                <a:cubicBezTo>
                  <a:pt x="682180" y="276225"/>
                  <a:pt x="675830" y="293751"/>
                  <a:pt x="672655" y="242951"/>
                </a:cubicBezTo>
                <a:cubicBezTo>
                  <a:pt x="669480" y="192151"/>
                  <a:pt x="669480" y="55626"/>
                  <a:pt x="667956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52875" y="894969"/>
            <a:ext cx="1304925" cy="2351405"/>
          </a:xfrm>
          <a:custGeom>
            <a:avLst/>
            <a:gdLst>
              <a:gd name="connsiteX0" fmla="*/ 857250 w 1304925"/>
              <a:gd name="connsiteY0" fmla="*/ 380 h 2351405"/>
              <a:gd name="connsiteX1" fmla="*/ 831850 w 1304925"/>
              <a:gd name="connsiteY1" fmla="*/ 9905 h 2351405"/>
              <a:gd name="connsiteX2" fmla="*/ 807973 w 1304925"/>
              <a:gd name="connsiteY2" fmla="*/ 41655 h 2351405"/>
              <a:gd name="connsiteX3" fmla="*/ 781050 w 1304925"/>
              <a:gd name="connsiteY3" fmla="*/ 136905 h 2351405"/>
              <a:gd name="connsiteX4" fmla="*/ 752475 w 1304925"/>
              <a:gd name="connsiteY4" fmla="*/ 181355 h 2351405"/>
              <a:gd name="connsiteX5" fmla="*/ 722248 w 1304925"/>
              <a:gd name="connsiteY5" fmla="*/ 217805 h 2351405"/>
              <a:gd name="connsiteX6" fmla="*/ 690498 w 1304925"/>
              <a:gd name="connsiteY6" fmla="*/ 255905 h 2351405"/>
              <a:gd name="connsiteX7" fmla="*/ 704850 w 1304925"/>
              <a:gd name="connsiteY7" fmla="*/ 286131 h 2351405"/>
              <a:gd name="connsiteX8" fmla="*/ 736600 w 1304925"/>
              <a:gd name="connsiteY8" fmla="*/ 314706 h 2351405"/>
              <a:gd name="connsiteX9" fmla="*/ 755650 w 1304925"/>
              <a:gd name="connsiteY9" fmla="*/ 332105 h 2351405"/>
              <a:gd name="connsiteX10" fmla="*/ 774700 w 1304925"/>
              <a:gd name="connsiteY10" fmla="*/ 347980 h 2351405"/>
              <a:gd name="connsiteX11" fmla="*/ 798448 w 1304925"/>
              <a:gd name="connsiteY11" fmla="*/ 381381 h 2351405"/>
              <a:gd name="connsiteX12" fmla="*/ 855598 w 1304925"/>
              <a:gd name="connsiteY12" fmla="*/ 452755 h 2351405"/>
              <a:gd name="connsiteX13" fmla="*/ 869950 w 1304925"/>
              <a:gd name="connsiteY13" fmla="*/ 527431 h 2351405"/>
              <a:gd name="connsiteX14" fmla="*/ 836548 w 1304925"/>
              <a:gd name="connsiteY14" fmla="*/ 570230 h 2351405"/>
              <a:gd name="connsiteX15" fmla="*/ 779398 w 1304925"/>
              <a:gd name="connsiteY15" fmla="*/ 632206 h 2351405"/>
              <a:gd name="connsiteX16" fmla="*/ 742950 w 1304925"/>
              <a:gd name="connsiteY16" fmla="*/ 667131 h 2351405"/>
              <a:gd name="connsiteX17" fmla="*/ 698500 w 1304925"/>
              <a:gd name="connsiteY17" fmla="*/ 695706 h 2351405"/>
              <a:gd name="connsiteX18" fmla="*/ 684148 w 1304925"/>
              <a:gd name="connsiteY18" fmla="*/ 705231 h 2351405"/>
              <a:gd name="connsiteX19" fmla="*/ 628650 w 1304925"/>
              <a:gd name="connsiteY19" fmla="*/ 738504 h 2351405"/>
              <a:gd name="connsiteX20" fmla="*/ 585723 w 1304925"/>
              <a:gd name="connsiteY20" fmla="*/ 743331 h 2351405"/>
              <a:gd name="connsiteX21" fmla="*/ 488950 w 1304925"/>
              <a:gd name="connsiteY21" fmla="*/ 752856 h 2351405"/>
              <a:gd name="connsiteX22" fmla="*/ 480948 w 1304925"/>
              <a:gd name="connsiteY22" fmla="*/ 762381 h 2351405"/>
              <a:gd name="connsiteX23" fmla="*/ 447675 w 1304925"/>
              <a:gd name="connsiteY23" fmla="*/ 771906 h 2351405"/>
              <a:gd name="connsiteX24" fmla="*/ 428625 w 1304925"/>
              <a:gd name="connsiteY24" fmla="*/ 800481 h 2351405"/>
              <a:gd name="connsiteX25" fmla="*/ 388873 w 1304925"/>
              <a:gd name="connsiteY25" fmla="*/ 808354 h 2351405"/>
              <a:gd name="connsiteX26" fmla="*/ 342900 w 1304925"/>
              <a:gd name="connsiteY26" fmla="*/ 905256 h 2351405"/>
              <a:gd name="connsiteX27" fmla="*/ 333375 w 1304925"/>
              <a:gd name="connsiteY27" fmla="*/ 952881 h 2351405"/>
              <a:gd name="connsiteX28" fmla="*/ 312673 w 1304925"/>
              <a:gd name="connsiteY28" fmla="*/ 1019556 h 2351405"/>
              <a:gd name="connsiteX29" fmla="*/ 269875 w 1304925"/>
              <a:gd name="connsiteY29" fmla="*/ 1114806 h 2351405"/>
              <a:gd name="connsiteX30" fmla="*/ 247650 w 1304925"/>
              <a:gd name="connsiteY30" fmla="*/ 1156081 h 2351405"/>
              <a:gd name="connsiteX31" fmla="*/ 219075 w 1304925"/>
              <a:gd name="connsiteY31" fmla="*/ 1191006 h 2351405"/>
              <a:gd name="connsiteX32" fmla="*/ 171450 w 1304925"/>
              <a:gd name="connsiteY32" fmla="*/ 1279906 h 2351405"/>
              <a:gd name="connsiteX33" fmla="*/ 127000 w 1304925"/>
              <a:gd name="connsiteY33" fmla="*/ 1329054 h 2351405"/>
              <a:gd name="connsiteX34" fmla="*/ 85725 w 1304925"/>
              <a:gd name="connsiteY34" fmla="*/ 1475104 h 2351405"/>
              <a:gd name="connsiteX35" fmla="*/ 71373 w 1304925"/>
              <a:gd name="connsiteY35" fmla="*/ 1533906 h 2351405"/>
              <a:gd name="connsiteX36" fmla="*/ 41275 w 1304925"/>
              <a:gd name="connsiteY36" fmla="*/ 1586229 h 2351405"/>
              <a:gd name="connsiteX37" fmla="*/ 3175 w 1304925"/>
              <a:gd name="connsiteY37" fmla="*/ 1703704 h 2351405"/>
              <a:gd name="connsiteX38" fmla="*/ 0 w 1304925"/>
              <a:gd name="connsiteY38" fmla="*/ 1800606 h 2351405"/>
              <a:gd name="connsiteX39" fmla="*/ 12700 w 1304925"/>
              <a:gd name="connsiteY39" fmla="*/ 1822831 h 2351405"/>
              <a:gd name="connsiteX40" fmla="*/ 85725 w 1304925"/>
              <a:gd name="connsiteY40" fmla="*/ 1951354 h 2351405"/>
              <a:gd name="connsiteX41" fmla="*/ 127000 w 1304925"/>
              <a:gd name="connsiteY41" fmla="*/ 2010156 h 2351405"/>
              <a:gd name="connsiteX42" fmla="*/ 141223 w 1304925"/>
              <a:gd name="connsiteY42" fmla="*/ 2067306 h 2351405"/>
              <a:gd name="connsiteX43" fmla="*/ 150748 w 1304925"/>
              <a:gd name="connsiteY43" fmla="*/ 2153031 h 2351405"/>
              <a:gd name="connsiteX44" fmla="*/ 146050 w 1304925"/>
              <a:gd name="connsiteY44" fmla="*/ 2189480 h 2351405"/>
              <a:gd name="connsiteX45" fmla="*/ 138048 w 1304925"/>
              <a:gd name="connsiteY45" fmla="*/ 2229231 h 2351405"/>
              <a:gd name="connsiteX46" fmla="*/ 142875 w 1304925"/>
              <a:gd name="connsiteY46" fmla="*/ 2294255 h 2351405"/>
              <a:gd name="connsiteX47" fmla="*/ 99948 w 1304925"/>
              <a:gd name="connsiteY47" fmla="*/ 2351405 h 2351405"/>
              <a:gd name="connsiteX48" fmla="*/ 331723 w 1304925"/>
              <a:gd name="connsiteY48" fmla="*/ 2267331 h 2351405"/>
              <a:gd name="connsiteX49" fmla="*/ 404748 w 1304925"/>
              <a:gd name="connsiteY49" fmla="*/ 2256155 h 2351405"/>
              <a:gd name="connsiteX50" fmla="*/ 600075 w 1304925"/>
              <a:gd name="connsiteY50" fmla="*/ 2191131 h 2351405"/>
              <a:gd name="connsiteX51" fmla="*/ 612775 w 1304925"/>
              <a:gd name="connsiteY51" fmla="*/ 1984756 h 2351405"/>
              <a:gd name="connsiteX52" fmla="*/ 574675 w 1304925"/>
              <a:gd name="connsiteY52" fmla="*/ 1871979 h 2351405"/>
              <a:gd name="connsiteX53" fmla="*/ 508000 w 1304925"/>
              <a:gd name="connsiteY53" fmla="*/ 1594231 h 2351405"/>
              <a:gd name="connsiteX54" fmla="*/ 476250 w 1304925"/>
              <a:gd name="connsiteY54" fmla="*/ 1451356 h 2351405"/>
              <a:gd name="connsiteX55" fmla="*/ 498475 w 1304925"/>
              <a:gd name="connsiteY55" fmla="*/ 1356106 h 2351405"/>
              <a:gd name="connsiteX56" fmla="*/ 579373 w 1304925"/>
              <a:gd name="connsiteY56" fmla="*/ 1284604 h 2351405"/>
              <a:gd name="connsiteX57" fmla="*/ 628650 w 1304925"/>
              <a:gd name="connsiteY57" fmla="*/ 1191006 h 2351405"/>
              <a:gd name="connsiteX58" fmla="*/ 685800 w 1304925"/>
              <a:gd name="connsiteY58" fmla="*/ 1114806 h 2351405"/>
              <a:gd name="connsiteX59" fmla="*/ 733425 w 1304925"/>
              <a:gd name="connsiteY59" fmla="*/ 1076706 h 2351405"/>
              <a:gd name="connsiteX60" fmla="*/ 752475 w 1304925"/>
              <a:gd name="connsiteY60" fmla="*/ 1048131 h 2351405"/>
              <a:gd name="connsiteX61" fmla="*/ 809625 w 1304925"/>
              <a:gd name="connsiteY61" fmla="*/ 1019556 h 2351405"/>
              <a:gd name="connsiteX62" fmla="*/ 936625 w 1304925"/>
              <a:gd name="connsiteY62" fmla="*/ 938529 h 2351405"/>
              <a:gd name="connsiteX63" fmla="*/ 990600 w 1304925"/>
              <a:gd name="connsiteY63" fmla="*/ 924306 h 2351405"/>
              <a:gd name="connsiteX64" fmla="*/ 1019175 w 1304925"/>
              <a:gd name="connsiteY64" fmla="*/ 905256 h 2351405"/>
              <a:gd name="connsiteX65" fmla="*/ 1123950 w 1304925"/>
              <a:gd name="connsiteY65" fmla="*/ 870331 h 2351405"/>
              <a:gd name="connsiteX66" fmla="*/ 1147699 w 1304925"/>
              <a:gd name="connsiteY66" fmla="*/ 808354 h 2351405"/>
              <a:gd name="connsiteX67" fmla="*/ 1166749 w 1304925"/>
              <a:gd name="connsiteY67" fmla="*/ 752856 h 2351405"/>
              <a:gd name="connsiteX68" fmla="*/ 1228725 w 1304925"/>
              <a:gd name="connsiteY68" fmla="*/ 671830 h 2351405"/>
              <a:gd name="connsiteX69" fmla="*/ 1270000 w 1304925"/>
              <a:gd name="connsiteY69" fmla="*/ 633730 h 2351405"/>
              <a:gd name="connsiteX70" fmla="*/ 1304925 w 1304925"/>
              <a:gd name="connsiteY70" fmla="*/ 600456 h 2351405"/>
              <a:gd name="connsiteX71" fmla="*/ 1261999 w 1304925"/>
              <a:gd name="connsiteY71" fmla="*/ 436880 h 2351405"/>
              <a:gd name="connsiteX72" fmla="*/ 1231900 w 1304925"/>
              <a:gd name="connsiteY72" fmla="*/ 400431 h 2351405"/>
              <a:gd name="connsiteX73" fmla="*/ 1231900 w 1304925"/>
              <a:gd name="connsiteY73" fmla="*/ 378206 h 2351405"/>
              <a:gd name="connsiteX74" fmla="*/ 1231900 w 1304925"/>
              <a:gd name="connsiteY74" fmla="*/ 346456 h 2351405"/>
              <a:gd name="connsiteX75" fmla="*/ 1254125 w 1304925"/>
              <a:gd name="connsiteY75" fmla="*/ 181355 h 2351405"/>
              <a:gd name="connsiteX76" fmla="*/ 1289050 w 1304925"/>
              <a:gd name="connsiteY76" fmla="*/ 86105 h 2351405"/>
              <a:gd name="connsiteX77" fmla="*/ 1114425 w 1304925"/>
              <a:gd name="connsiteY77" fmla="*/ 41655 h 2351405"/>
              <a:gd name="connsiteX78" fmla="*/ 1000125 w 1304925"/>
              <a:gd name="connsiteY78" fmla="*/ 9905 h 2351405"/>
              <a:gd name="connsiteX79" fmla="*/ 942975 w 1304925"/>
              <a:gd name="connsiteY79" fmla="*/ 17780 h 2351405"/>
              <a:gd name="connsiteX80" fmla="*/ 895350 w 1304925"/>
              <a:gd name="connsiteY80" fmla="*/ 19430 h 2351405"/>
              <a:gd name="connsiteX81" fmla="*/ 838200 w 1304925"/>
              <a:gd name="connsiteY81" fmla="*/ 380 h 2351405"/>
              <a:gd name="connsiteX82" fmla="*/ 857250 w 1304925"/>
              <a:gd name="connsiteY82" fmla="*/ 380 h 23514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</a:cxnLst>
            <a:rect l="l" t="t" r="r" b="b"/>
            <a:pathLst>
              <a:path w="1304925" h="2351405">
                <a:moveTo>
                  <a:pt x="857250" y="380"/>
                </a:moveTo>
                <a:cubicBezTo>
                  <a:pt x="857250" y="3555"/>
                  <a:pt x="839723" y="3555"/>
                  <a:pt x="831850" y="9905"/>
                </a:cubicBezTo>
                <a:cubicBezTo>
                  <a:pt x="823848" y="16255"/>
                  <a:pt x="815975" y="20955"/>
                  <a:pt x="807973" y="41655"/>
                </a:cubicBezTo>
                <a:cubicBezTo>
                  <a:pt x="788923" y="48005"/>
                  <a:pt x="781050" y="136905"/>
                  <a:pt x="781050" y="136905"/>
                </a:cubicBezTo>
                <a:cubicBezTo>
                  <a:pt x="777875" y="146430"/>
                  <a:pt x="758825" y="173355"/>
                  <a:pt x="752475" y="181355"/>
                </a:cubicBezTo>
                <a:cubicBezTo>
                  <a:pt x="744473" y="190880"/>
                  <a:pt x="723900" y="206755"/>
                  <a:pt x="722248" y="217805"/>
                </a:cubicBezTo>
                <a:cubicBezTo>
                  <a:pt x="715898" y="228980"/>
                  <a:pt x="690498" y="235330"/>
                  <a:pt x="690498" y="255905"/>
                </a:cubicBezTo>
                <a:cubicBezTo>
                  <a:pt x="687323" y="267081"/>
                  <a:pt x="696848" y="276606"/>
                  <a:pt x="704850" y="286131"/>
                </a:cubicBezTo>
                <a:cubicBezTo>
                  <a:pt x="712723" y="295656"/>
                  <a:pt x="728598" y="306705"/>
                  <a:pt x="736600" y="314706"/>
                </a:cubicBezTo>
                <a:cubicBezTo>
                  <a:pt x="744473" y="322580"/>
                  <a:pt x="749300" y="327406"/>
                  <a:pt x="755650" y="332105"/>
                </a:cubicBezTo>
                <a:cubicBezTo>
                  <a:pt x="762000" y="347980"/>
                  <a:pt x="768350" y="340106"/>
                  <a:pt x="774700" y="347980"/>
                </a:cubicBezTo>
                <a:cubicBezTo>
                  <a:pt x="781050" y="355981"/>
                  <a:pt x="785748" y="363855"/>
                  <a:pt x="798448" y="381381"/>
                </a:cubicBezTo>
                <a:cubicBezTo>
                  <a:pt x="811148" y="398780"/>
                  <a:pt x="844550" y="429006"/>
                  <a:pt x="855598" y="452755"/>
                </a:cubicBezTo>
                <a:cubicBezTo>
                  <a:pt x="861948" y="471805"/>
                  <a:pt x="869950" y="527431"/>
                  <a:pt x="869950" y="527431"/>
                </a:cubicBezTo>
                <a:cubicBezTo>
                  <a:pt x="869950" y="546481"/>
                  <a:pt x="847725" y="552831"/>
                  <a:pt x="836548" y="570230"/>
                </a:cubicBezTo>
                <a:cubicBezTo>
                  <a:pt x="822325" y="587756"/>
                  <a:pt x="795273" y="616331"/>
                  <a:pt x="779398" y="632206"/>
                </a:cubicBezTo>
                <a:cubicBezTo>
                  <a:pt x="769873" y="649605"/>
                  <a:pt x="762000" y="660781"/>
                  <a:pt x="742950" y="667131"/>
                </a:cubicBezTo>
                <a:cubicBezTo>
                  <a:pt x="731773" y="678180"/>
                  <a:pt x="708025" y="689356"/>
                  <a:pt x="698500" y="695706"/>
                </a:cubicBezTo>
                <a:cubicBezTo>
                  <a:pt x="688975" y="702056"/>
                  <a:pt x="695325" y="698881"/>
                  <a:pt x="684148" y="705231"/>
                </a:cubicBezTo>
                <a:cubicBezTo>
                  <a:pt x="636523" y="714756"/>
                  <a:pt x="671448" y="716280"/>
                  <a:pt x="628650" y="738504"/>
                </a:cubicBezTo>
                <a:cubicBezTo>
                  <a:pt x="612775" y="746506"/>
                  <a:pt x="609600" y="740156"/>
                  <a:pt x="585723" y="743331"/>
                </a:cubicBezTo>
                <a:cubicBezTo>
                  <a:pt x="561975" y="746506"/>
                  <a:pt x="506348" y="749681"/>
                  <a:pt x="488950" y="752856"/>
                </a:cubicBezTo>
                <a:cubicBezTo>
                  <a:pt x="471423" y="757554"/>
                  <a:pt x="487298" y="759206"/>
                  <a:pt x="480948" y="762381"/>
                </a:cubicBezTo>
                <a:cubicBezTo>
                  <a:pt x="474598" y="765556"/>
                  <a:pt x="455548" y="765556"/>
                  <a:pt x="447675" y="771906"/>
                </a:cubicBezTo>
                <a:cubicBezTo>
                  <a:pt x="438150" y="779779"/>
                  <a:pt x="436498" y="792479"/>
                  <a:pt x="428625" y="800481"/>
                </a:cubicBezTo>
                <a:cubicBezTo>
                  <a:pt x="420623" y="808354"/>
                  <a:pt x="398398" y="802004"/>
                  <a:pt x="388873" y="808354"/>
                </a:cubicBezTo>
                <a:cubicBezTo>
                  <a:pt x="377825" y="825881"/>
                  <a:pt x="352425" y="881379"/>
                  <a:pt x="342900" y="905256"/>
                </a:cubicBezTo>
                <a:cubicBezTo>
                  <a:pt x="333375" y="929004"/>
                  <a:pt x="338073" y="933831"/>
                  <a:pt x="333375" y="952881"/>
                </a:cubicBezTo>
                <a:cubicBezTo>
                  <a:pt x="314325" y="979804"/>
                  <a:pt x="325373" y="995679"/>
                  <a:pt x="312673" y="1019556"/>
                </a:cubicBezTo>
                <a:cubicBezTo>
                  <a:pt x="301625" y="1046479"/>
                  <a:pt x="280923" y="1092581"/>
                  <a:pt x="269875" y="1114806"/>
                </a:cubicBezTo>
                <a:cubicBezTo>
                  <a:pt x="268223" y="1125854"/>
                  <a:pt x="252348" y="1144904"/>
                  <a:pt x="247650" y="1156081"/>
                </a:cubicBezTo>
                <a:cubicBezTo>
                  <a:pt x="239648" y="1175131"/>
                  <a:pt x="219075" y="1191006"/>
                  <a:pt x="219075" y="1191006"/>
                </a:cubicBezTo>
                <a:cubicBezTo>
                  <a:pt x="211073" y="1213231"/>
                  <a:pt x="184150" y="1254506"/>
                  <a:pt x="171450" y="1279906"/>
                </a:cubicBezTo>
                <a:cubicBezTo>
                  <a:pt x="155575" y="1302131"/>
                  <a:pt x="141223" y="1295781"/>
                  <a:pt x="127000" y="1329054"/>
                </a:cubicBezTo>
                <a:cubicBezTo>
                  <a:pt x="107950" y="1356106"/>
                  <a:pt x="96773" y="1456054"/>
                  <a:pt x="85725" y="1475104"/>
                </a:cubicBezTo>
                <a:cubicBezTo>
                  <a:pt x="76200" y="1508506"/>
                  <a:pt x="79375" y="1514856"/>
                  <a:pt x="71373" y="1533906"/>
                </a:cubicBezTo>
                <a:cubicBezTo>
                  <a:pt x="65023" y="1552956"/>
                  <a:pt x="41275" y="1586229"/>
                  <a:pt x="41275" y="1586229"/>
                </a:cubicBezTo>
                <a:cubicBezTo>
                  <a:pt x="38100" y="1652904"/>
                  <a:pt x="7873" y="1637029"/>
                  <a:pt x="3175" y="1703704"/>
                </a:cubicBezTo>
                <a:cubicBezTo>
                  <a:pt x="1523" y="1722754"/>
                  <a:pt x="3175" y="1791081"/>
                  <a:pt x="0" y="1800606"/>
                </a:cubicBezTo>
                <a:cubicBezTo>
                  <a:pt x="-3175" y="1810131"/>
                  <a:pt x="12700" y="1822831"/>
                  <a:pt x="12700" y="1822831"/>
                </a:cubicBezTo>
                <a:cubicBezTo>
                  <a:pt x="28575" y="1848231"/>
                  <a:pt x="61848" y="1910079"/>
                  <a:pt x="85725" y="1951354"/>
                </a:cubicBezTo>
                <a:cubicBezTo>
                  <a:pt x="104775" y="1983104"/>
                  <a:pt x="117475" y="1991106"/>
                  <a:pt x="127000" y="2010156"/>
                </a:cubicBezTo>
                <a:cubicBezTo>
                  <a:pt x="136525" y="2029206"/>
                  <a:pt x="138048" y="2043429"/>
                  <a:pt x="141223" y="2067306"/>
                </a:cubicBezTo>
                <a:cubicBezTo>
                  <a:pt x="142875" y="2091054"/>
                  <a:pt x="150748" y="2132330"/>
                  <a:pt x="150748" y="2153031"/>
                </a:cubicBezTo>
                <a:cubicBezTo>
                  <a:pt x="150748" y="2173605"/>
                  <a:pt x="147573" y="2176780"/>
                  <a:pt x="146050" y="2189480"/>
                </a:cubicBezTo>
                <a:cubicBezTo>
                  <a:pt x="149225" y="2216531"/>
                  <a:pt x="141223" y="2208530"/>
                  <a:pt x="138048" y="2229231"/>
                </a:cubicBezTo>
                <a:cubicBezTo>
                  <a:pt x="138048" y="2246630"/>
                  <a:pt x="149225" y="2273681"/>
                  <a:pt x="142875" y="2294255"/>
                </a:cubicBezTo>
                <a:cubicBezTo>
                  <a:pt x="136525" y="2314956"/>
                  <a:pt x="68198" y="2356231"/>
                  <a:pt x="99948" y="2351405"/>
                </a:cubicBezTo>
                <a:cubicBezTo>
                  <a:pt x="172973" y="2345055"/>
                  <a:pt x="263525" y="2284730"/>
                  <a:pt x="331723" y="2267331"/>
                </a:cubicBezTo>
                <a:cubicBezTo>
                  <a:pt x="381000" y="2251456"/>
                  <a:pt x="360298" y="2268855"/>
                  <a:pt x="404748" y="2256155"/>
                </a:cubicBezTo>
                <a:cubicBezTo>
                  <a:pt x="449198" y="2243455"/>
                  <a:pt x="565150" y="2235581"/>
                  <a:pt x="600075" y="2191131"/>
                </a:cubicBezTo>
                <a:cubicBezTo>
                  <a:pt x="638175" y="2145030"/>
                  <a:pt x="611123" y="2037079"/>
                  <a:pt x="612775" y="1984756"/>
                </a:cubicBezTo>
                <a:cubicBezTo>
                  <a:pt x="607948" y="1932304"/>
                  <a:pt x="592073" y="1937131"/>
                  <a:pt x="574675" y="1871979"/>
                </a:cubicBezTo>
                <a:cubicBezTo>
                  <a:pt x="568325" y="1772031"/>
                  <a:pt x="565150" y="1679956"/>
                  <a:pt x="508000" y="1594231"/>
                </a:cubicBezTo>
                <a:cubicBezTo>
                  <a:pt x="496823" y="1524381"/>
                  <a:pt x="455548" y="1518031"/>
                  <a:pt x="476250" y="1451356"/>
                </a:cubicBezTo>
                <a:cubicBezTo>
                  <a:pt x="474598" y="1411604"/>
                  <a:pt x="480948" y="1383029"/>
                  <a:pt x="498475" y="1356106"/>
                </a:cubicBezTo>
                <a:cubicBezTo>
                  <a:pt x="515873" y="1329054"/>
                  <a:pt x="557148" y="1311656"/>
                  <a:pt x="579373" y="1284604"/>
                </a:cubicBezTo>
                <a:cubicBezTo>
                  <a:pt x="601598" y="1257681"/>
                  <a:pt x="611123" y="1219581"/>
                  <a:pt x="628650" y="1191006"/>
                </a:cubicBezTo>
                <a:cubicBezTo>
                  <a:pt x="641350" y="1152906"/>
                  <a:pt x="652398" y="1137031"/>
                  <a:pt x="685800" y="1114806"/>
                </a:cubicBezTo>
                <a:cubicBezTo>
                  <a:pt x="739775" y="1032256"/>
                  <a:pt x="668273" y="1129029"/>
                  <a:pt x="733425" y="1076706"/>
                </a:cubicBezTo>
                <a:cubicBezTo>
                  <a:pt x="742950" y="1068704"/>
                  <a:pt x="742950" y="1056004"/>
                  <a:pt x="752475" y="1048131"/>
                </a:cubicBezTo>
                <a:cubicBezTo>
                  <a:pt x="768350" y="1035431"/>
                  <a:pt x="792098" y="1030604"/>
                  <a:pt x="809625" y="1019556"/>
                </a:cubicBezTo>
                <a:cubicBezTo>
                  <a:pt x="847725" y="962406"/>
                  <a:pt x="884173" y="967104"/>
                  <a:pt x="936625" y="938529"/>
                </a:cubicBezTo>
                <a:cubicBezTo>
                  <a:pt x="957198" y="927481"/>
                  <a:pt x="971550" y="937006"/>
                  <a:pt x="990600" y="924306"/>
                </a:cubicBezTo>
                <a:cubicBezTo>
                  <a:pt x="1000125" y="917956"/>
                  <a:pt x="1019175" y="905256"/>
                  <a:pt x="1019175" y="905256"/>
                </a:cubicBezTo>
                <a:cubicBezTo>
                  <a:pt x="1031875" y="892556"/>
                  <a:pt x="1108075" y="886206"/>
                  <a:pt x="1123950" y="870331"/>
                </a:cubicBezTo>
                <a:cubicBezTo>
                  <a:pt x="1144524" y="854456"/>
                  <a:pt x="1141349" y="827404"/>
                  <a:pt x="1147699" y="808354"/>
                </a:cubicBezTo>
                <a:cubicBezTo>
                  <a:pt x="1154049" y="787781"/>
                  <a:pt x="1160399" y="773429"/>
                  <a:pt x="1166749" y="752856"/>
                </a:cubicBezTo>
                <a:cubicBezTo>
                  <a:pt x="1173099" y="727456"/>
                  <a:pt x="1219200" y="695706"/>
                  <a:pt x="1228725" y="671830"/>
                </a:cubicBezTo>
                <a:cubicBezTo>
                  <a:pt x="1279525" y="636905"/>
                  <a:pt x="1270000" y="633730"/>
                  <a:pt x="1270000" y="633730"/>
                </a:cubicBezTo>
                <a:cubicBezTo>
                  <a:pt x="1276350" y="624205"/>
                  <a:pt x="1304925" y="611505"/>
                  <a:pt x="1304925" y="600456"/>
                </a:cubicBezTo>
                <a:cubicBezTo>
                  <a:pt x="1308100" y="546481"/>
                  <a:pt x="1279525" y="487680"/>
                  <a:pt x="1261999" y="436880"/>
                </a:cubicBezTo>
                <a:cubicBezTo>
                  <a:pt x="1254125" y="414655"/>
                  <a:pt x="1247775" y="416306"/>
                  <a:pt x="1231900" y="400431"/>
                </a:cubicBezTo>
                <a:cubicBezTo>
                  <a:pt x="1225550" y="390906"/>
                  <a:pt x="1231900" y="387731"/>
                  <a:pt x="1231900" y="378206"/>
                </a:cubicBezTo>
                <a:cubicBezTo>
                  <a:pt x="1231900" y="368681"/>
                  <a:pt x="1228725" y="379730"/>
                  <a:pt x="1231900" y="346456"/>
                </a:cubicBezTo>
                <a:cubicBezTo>
                  <a:pt x="1238250" y="267081"/>
                  <a:pt x="1236599" y="249555"/>
                  <a:pt x="1254125" y="181355"/>
                </a:cubicBezTo>
                <a:cubicBezTo>
                  <a:pt x="1250950" y="149605"/>
                  <a:pt x="1298575" y="116205"/>
                  <a:pt x="1289050" y="86105"/>
                </a:cubicBezTo>
                <a:cubicBezTo>
                  <a:pt x="1281049" y="67055"/>
                  <a:pt x="1162050" y="54355"/>
                  <a:pt x="1114425" y="41655"/>
                </a:cubicBezTo>
                <a:cubicBezTo>
                  <a:pt x="1066800" y="28955"/>
                  <a:pt x="1028700" y="13080"/>
                  <a:pt x="1000125" y="9905"/>
                </a:cubicBezTo>
                <a:cubicBezTo>
                  <a:pt x="968375" y="-1269"/>
                  <a:pt x="942975" y="17780"/>
                  <a:pt x="942975" y="17780"/>
                </a:cubicBezTo>
                <a:cubicBezTo>
                  <a:pt x="920750" y="20955"/>
                  <a:pt x="915923" y="9905"/>
                  <a:pt x="895350" y="19430"/>
                </a:cubicBezTo>
                <a:cubicBezTo>
                  <a:pt x="885825" y="24130"/>
                  <a:pt x="835025" y="-9144"/>
                  <a:pt x="838200" y="380"/>
                </a:cubicBezTo>
                <a:cubicBezTo>
                  <a:pt x="839723" y="6730"/>
                  <a:pt x="850900" y="380"/>
                  <a:pt x="857250" y="380"/>
                </a:cubicBezTo>
              </a:path>
            </a:pathLst>
          </a:custGeom>
          <a:solidFill>
            <a:srgbClr val="557e5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46525" y="888619"/>
            <a:ext cx="1317625" cy="2364105"/>
          </a:xfrm>
          <a:custGeom>
            <a:avLst/>
            <a:gdLst>
              <a:gd name="connsiteX0" fmla="*/ 863600 w 1317625"/>
              <a:gd name="connsiteY0" fmla="*/ 6730 h 2364105"/>
              <a:gd name="connsiteX1" fmla="*/ 838200 w 1317625"/>
              <a:gd name="connsiteY1" fmla="*/ 16255 h 2364105"/>
              <a:gd name="connsiteX2" fmla="*/ 814323 w 1317625"/>
              <a:gd name="connsiteY2" fmla="*/ 48005 h 2364105"/>
              <a:gd name="connsiteX3" fmla="*/ 787400 w 1317625"/>
              <a:gd name="connsiteY3" fmla="*/ 143255 h 2364105"/>
              <a:gd name="connsiteX4" fmla="*/ 758825 w 1317625"/>
              <a:gd name="connsiteY4" fmla="*/ 187705 h 2364105"/>
              <a:gd name="connsiteX5" fmla="*/ 728598 w 1317625"/>
              <a:gd name="connsiteY5" fmla="*/ 224155 h 2364105"/>
              <a:gd name="connsiteX6" fmla="*/ 696848 w 1317625"/>
              <a:gd name="connsiteY6" fmla="*/ 262255 h 2364105"/>
              <a:gd name="connsiteX7" fmla="*/ 711200 w 1317625"/>
              <a:gd name="connsiteY7" fmla="*/ 292481 h 2364105"/>
              <a:gd name="connsiteX8" fmla="*/ 742950 w 1317625"/>
              <a:gd name="connsiteY8" fmla="*/ 321056 h 2364105"/>
              <a:gd name="connsiteX9" fmla="*/ 762000 w 1317625"/>
              <a:gd name="connsiteY9" fmla="*/ 338455 h 2364105"/>
              <a:gd name="connsiteX10" fmla="*/ 781050 w 1317625"/>
              <a:gd name="connsiteY10" fmla="*/ 354330 h 2364105"/>
              <a:gd name="connsiteX11" fmla="*/ 804798 w 1317625"/>
              <a:gd name="connsiteY11" fmla="*/ 387731 h 2364105"/>
              <a:gd name="connsiteX12" fmla="*/ 861948 w 1317625"/>
              <a:gd name="connsiteY12" fmla="*/ 459105 h 2364105"/>
              <a:gd name="connsiteX13" fmla="*/ 876300 w 1317625"/>
              <a:gd name="connsiteY13" fmla="*/ 533781 h 2364105"/>
              <a:gd name="connsiteX14" fmla="*/ 842898 w 1317625"/>
              <a:gd name="connsiteY14" fmla="*/ 576580 h 2364105"/>
              <a:gd name="connsiteX15" fmla="*/ 785748 w 1317625"/>
              <a:gd name="connsiteY15" fmla="*/ 638556 h 2364105"/>
              <a:gd name="connsiteX16" fmla="*/ 749300 w 1317625"/>
              <a:gd name="connsiteY16" fmla="*/ 673481 h 2364105"/>
              <a:gd name="connsiteX17" fmla="*/ 704850 w 1317625"/>
              <a:gd name="connsiteY17" fmla="*/ 702056 h 2364105"/>
              <a:gd name="connsiteX18" fmla="*/ 690498 w 1317625"/>
              <a:gd name="connsiteY18" fmla="*/ 711581 h 2364105"/>
              <a:gd name="connsiteX19" fmla="*/ 635000 w 1317625"/>
              <a:gd name="connsiteY19" fmla="*/ 744854 h 2364105"/>
              <a:gd name="connsiteX20" fmla="*/ 592073 w 1317625"/>
              <a:gd name="connsiteY20" fmla="*/ 749681 h 2364105"/>
              <a:gd name="connsiteX21" fmla="*/ 495300 w 1317625"/>
              <a:gd name="connsiteY21" fmla="*/ 759206 h 2364105"/>
              <a:gd name="connsiteX22" fmla="*/ 487298 w 1317625"/>
              <a:gd name="connsiteY22" fmla="*/ 768731 h 2364105"/>
              <a:gd name="connsiteX23" fmla="*/ 454025 w 1317625"/>
              <a:gd name="connsiteY23" fmla="*/ 778256 h 2364105"/>
              <a:gd name="connsiteX24" fmla="*/ 434975 w 1317625"/>
              <a:gd name="connsiteY24" fmla="*/ 806831 h 2364105"/>
              <a:gd name="connsiteX25" fmla="*/ 395223 w 1317625"/>
              <a:gd name="connsiteY25" fmla="*/ 814704 h 2364105"/>
              <a:gd name="connsiteX26" fmla="*/ 349250 w 1317625"/>
              <a:gd name="connsiteY26" fmla="*/ 911606 h 2364105"/>
              <a:gd name="connsiteX27" fmla="*/ 339725 w 1317625"/>
              <a:gd name="connsiteY27" fmla="*/ 959231 h 2364105"/>
              <a:gd name="connsiteX28" fmla="*/ 319023 w 1317625"/>
              <a:gd name="connsiteY28" fmla="*/ 1025906 h 2364105"/>
              <a:gd name="connsiteX29" fmla="*/ 276225 w 1317625"/>
              <a:gd name="connsiteY29" fmla="*/ 1121156 h 2364105"/>
              <a:gd name="connsiteX30" fmla="*/ 254000 w 1317625"/>
              <a:gd name="connsiteY30" fmla="*/ 1162431 h 2364105"/>
              <a:gd name="connsiteX31" fmla="*/ 225425 w 1317625"/>
              <a:gd name="connsiteY31" fmla="*/ 1197356 h 2364105"/>
              <a:gd name="connsiteX32" fmla="*/ 177800 w 1317625"/>
              <a:gd name="connsiteY32" fmla="*/ 1286256 h 2364105"/>
              <a:gd name="connsiteX33" fmla="*/ 133350 w 1317625"/>
              <a:gd name="connsiteY33" fmla="*/ 1335404 h 2364105"/>
              <a:gd name="connsiteX34" fmla="*/ 92075 w 1317625"/>
              <a:gd name="connsiteY34" fmla="*/ 1481454 h 2364105"/>
              <a:gd name="connsiteX35" fmla="*/ 77723 w 1317625"/>
              <a:gd name="connsiteY35" fmla="*/ 1540256 h 2364105"/>
              <a:gd name="connsiteX36" fmla="*/ 47625 w 1317625"/>
              <a:gd name="connsiteY36" fmla="*/ 1592579 h 2364105"/>
              <a:gd name="connsiteX37" fmla="*/ 9525 w 1317625"/>
              <a:gd name="connsiteY37" fmla="*/ 1710054 h 2364105"/>
              <a:gd name="connsiteX38" fmla="*/ 6350 w 1317625"/>
              <a:gd name="connsiteY38" fmla="*/ 1806956 h 2364105"/>
              <a:gd name="connsiteX39" fmla="*/ 19050 w 1317625"/>
              <a:gd name="connsiteY39" fmla="*/ 1829181 h 2364105"/>
              <a:gd name="connsiteX40" fmla="*/ 92075 w 1317625"/>
              <a:gd name="connsiteY40" fmla="*/ 1957704 h 2364105"/>
              <a:gd name="connsiteX41" fmla="*/ 133350 w 1317625"/>
              <a:gd name="connsiteY41" fmla="*/ 2016506 h 2364105"/>
              <a:gd name="connsiteX42" fmla="*/ 147573 w 1317625"/>
              <a:gd name="connsiteY42" fmla="*/ 2073656 h 2364105"/>
              <a:gd name="connsiteX43" fmla="*/ 157098 w 1317625"/>
              <a:gd name="connsiteY43" fmla="*/ 2159381 h 2364105"/>
              <a:gd name="connsiteX44" fmla="*/ 152400 w 1317625"/>
              <a:gd name="connsiteY44" fmla="*/ 2195830 h 2364105"/>
              <a:gd name="connsiteX45" fmla="*/ 144398 w 1317625"/>
              <a:gd name="connsiteY45" fmla="*/ 2235581 h 2364105"/>
              <a:gd name="connsiteX46" fmla="*/ 149225 w 1317625"/>
              <a:gd name="connsiteY46" fmla="*/ 2300605 h 2364105"/>
              <a:gd name="connsiteX47" fmla="*/ 106298 w 1317625"/>
              <a:gd name="connsiteY47" fmla="*/ 2357755 h 2364105"/>
              <a:gd name="connsiteX48" fmla="*/ 338073 w 1317625"/>
              <a:gd name="connsiteY48" fmla="*/ 2273681 h 2364105"/>
              <a:gd name="connsiteX49" fmla="*/ 411098 w 1317625"/>
              <a:gd name="connsiteY49" fmla="*/ 2262505 h 2364105"/>
              <a:gd name="connsiteX50" fmla="*/ 606425 w 1317625"/>
              <a:gd name="connsiteY50" fmla="*/ 2197481 h 2364105"/>
              <a:gd name="connsiteX51" fmla="*/ 619125 w 1317625"/>
              <a:gd name="connsiteY51" fmla="*/ 1991106 h 2364105"/>
              <a:gd name="connsiteX52" fmla="*/ 581025 w 1317625"/>
              <a:gd name="connsiteY52" fmla="*/ 1878329 h 2364105"/>
              <a:gd name="connsiteX53" fmla="*/ 514350 w 1317625"/>
              <a:gd name="connsiteY53" fmla="*/ 1600581 h 2364105"/>
              <a:gd name="connsiteX54" fmla="*/ 482600 w 1317625"/>
              <a:gd name="connsiteY54" fmla="*/ 1457706 h 2364105"/>
              <a:gd name="connsiteX55" fmla="*/ 504825 w 1317625"/>
              <a:gd name="connsiteY55" fmla="*/ 1362456 h 2364105"/>
              <a:gd name="connsiteX56" fmla="*/ 585723 w 1317625"/>
              <a:gd name="connsiteY56" fmla="*/ 1290954 h 2364105"/>
              <a:gd name="connsiteX57" fmla="*/ 635000 w 1317625"/>
              <a:gd name="connsiteY57" fmla="*/ 1197356 h 2364105"/>
              <a:gd name="connsiteX58" fmla="*/ 692150 w 1317625"/>
              <a:gd name="connsiteY58" fmla="*/ 1121156 h 2364105"/>
              <a:gd name="connsiteX59" fmla="*/ 739775 w 1317625"/>
              <a:gd name="connsiteY59" fmla="*/ 1083056 h 2364105"/>
              <a:gd name="connsiteX60" fmla="*/ 758825 w 1317625"/>
              <a:gd name="connsiteY60" fmla="*/ 1054481 h 2364105"/>
              <a:gd name="connsiteX61" fmla="*/ 815975 w 1317625"/>
              <a:gd name="connsiteY61" fmla="*/ 1025906 h 2364105"/>
              <a:gd name="connsiteX62" fmla="*/ 942975 w 1317625"/>
              <a:gd name="connsiteY62" fmla="*/ 944879 h 2364105"/>
              <a:gd name="connsiteX63" fmla="*/ 996950 w 1317625"/>
              <a:gd name="connsiteY63" fmla="*/ 930656 h 2364105"/>
              <a:gd name="connsiteX64" fmla="*/ 1025525 w 1317625"/>
              <a:gd name="connsiteY64" fmla="*/ 911606 h 2364105"/>
              <a:gd name="connsiteX65" fmla="*/ 1130300 w 1317625"/>
              <a:gd name="connsiteY65" fmla="*/ 876681 h 2364105"/>
              <a:gd name="connsiteX66" fmla="*/ 1154049 w 1317625"/>
              <a:gd name="connsiteY66" fmla="*/ 814704 h 2364105"/>
              <a:gd name="connsiteX67" fmla="*/ 1173099 w 1317625"/>
              <a:gd name="connsiteY67" fmla="*/ 759206 h 2364105"/>
              <a:gd name="connsiteX68" fmla="*/ 1235075 w 1317625"/>
              <a:gd name="connsiteY68" fmla="*/ 678180 h 2364105"/>
              <a:gd name="connsiteX69" fmla="*/ 1276350 w 1317625"/>
              <a:gd name="connsiteY69" fmla="*/ 640080 h 2364105"/>
              <a:gd name="connsiteX70" fmla="*/ 1311275 w 1317625"/>
              <a:gd name="connsiteY70" fmla="*/ 606806 h 2364105"/>
              <a:gd name="connsiteX71" fmla="*/ 1268349 w 1317625"/>
              <a:gd name="connsiteY71" fmla="*/ 443230 h 2364105"/>
              <a:gd name="connsiteX72" fmla="*/ 1238250 w 1317625"/>
              <a:gd name="connsiteY72" fmla="*/ 406781 h 2364105"/>
              <a:gd name="connsiteX73" fmla="*/ 1238250 w 1317625"/>
              <a:gd name="connsiteY73" fmla="*/ 384556 h 2364105"/>
              <a:gd name="connsiteX74" fmla="*/ 1238250 w 1317625"/>
              <a:gd name="connsiteY74" fmla="*/ 352806 h 2364105"/>
              <a:gd name="connsiteX75" fmla="*/ 1260475 w 1317625"/>
              <a:gd name="connsiteY75" fmla="*/ 187705 h 2364105"/>
              <a:gd name="connsiteX76" fmla="*/ 1295400 w 1317625"/>
              <a:gd name="connsiteY76" fmla="*/ 92455 h 2364105"/>
              <a:gd name="connsiteX77" fmla="*/ 1120775 w 1317625"/>
              <a:gd name="connsiteY77" fmla="*/ 48005 h 2364105"/>
              <a:gd name="connsiteX78" fmla="*/ 1006475 w 1317625"/>
              <a:gd name="connsiteY78" fmla="*/ 16255 h 2364105"/>
              <a:gd name="connsiteX79" fmla="*/ 949325 w 1317625"/>
              <a:gd name="connsiteY79" fmla="*/ 24130 h 2364105"/>
              <a:gd name="connsiteX80" fmla="*/ 901700 w 1317625"/>
              <a:gd name="connsiteY80" fmla="*/ 25780 h 2364105"/>
              <a:gd name="connsiteX81" fmla="*/ 844550 w 1317625"/>
              <a:gd name="connsiteY81" fmla="*/ 6730 h 2364105"/>
              <a:gd name="connsiteX82" fmla="*/ 863600 w 1317625"/>
              <a:gd name="connsiteY82" fmla="*/ 6730 h 23641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</a:cxnLst>
            <a:rect l="l" t="t" r="r" b="b"/>
            <a:pathLst>
              <a:path w="1317625" h="2364105">
                <a:moveTo>
                  <a:pt x="863600" y="6730"/>
                </a:moveTo>
                <a:cubicBezTo>
                  <a:pt x="863600" y="9905"/>
                  <a:pt x="846073" y="9905"/>
                  <a:pt x="838200" y="16255"/>
                </a:cubicBezTo>
                <a:cubicBezTo>
                  <a:pt x="830198" y="22605"/>
                  <a:pt x="822325" y="27305"/>
                  <a:pt x="814323" y="48005"/>
                </a:cubicBezTo>
                <a:cubicBezTo>
                  <a:pt x="795273" y="54355"/>
                  <a:pt x="787400" y="143255"/>
                  <a:pt x="787400" y="143255"/>
                </a:cubicBezTo>
                <a:cubicBezTo>
                  <a:pt x="784225" y="152780"/>
                  <a:pt x="765175" y="179705"/>
                  <a:pt x="758825" y="187705"/>
                </a:cubicBezTo>
                <a:cubicBezTo>
                  <a:pt x="750823" y="197230"/>
                  <a:pt x="730250" y="213105"/>
                  <a:pt x="728598" y="224155"/>
                </a:cubicBezTo>
                <a:cubicBezTo>
                  <a:pt x="722248" y="235330"/>
                  <a:pt x="696848" y="241680"/>
                  <a:pt x="696848" y="262255"/>
                </a:cubicBezTo>
                <a:cubicBezTo>
                  <a:pt x="693673" y="273431"/>
                  <a:pt x="703198" y="282956"/>
                  <a:pt x="711200" y="292481"/>
                </a:cubicBezTo>
                <a:cubicBezTo>
                  <a:pt x="719073" y="302006"/>
                  <a:pt x="734948" y="313055"/>
                  <a:pt x="742950" y="321056"/>
                </a:cubicBezTo>
                <a:cubicBezTo>
                  <a:pt x="750823" y="328930"/>
                  <a:pt x="755650" y="333756"/>
                  <a:pt x="762000" y="338455"/>
                </a:cubicBezTo>
                <a:cubicBezTo>
                  <a:pt x="768350" y="354330"/>
                  <a:pt x="774700" y="346456"/>
                  <a:pt x="781050" y="354330"/>
                </a:cubicBezTo>
                <a:cubicBezTo>
                  <a:pt x="787400" y="362331"/>
                  <a:pt x="792098" y="370205"/>
                  <a:pt x="804798" y="387731"/>
                </a:cubicBezTo>
                <a:cubicBezTo>
                  <a:pt x="817498" y="405130"/>
                  <a:pt x="850900" y="435356"/>
                  <a:pt x="861948" y="459105"/>
                </a:cubicBezTo>
                <a:cubicBezTo>
                  <a:pt x="868298" y="478155"/>
                  <a:pt x="876300" y="533781"/>
                  <a:pt x="876300" y="533781"/>
                </a:cubicBezTo>
                <a:cubicBezTo>
                  <a:pt x="876300" y="552831"/>
                  <a:pt x="854075" y="559181"/>
                  <a:pt x="842898" y="576580"/>
                </a:cubicBezTo>
                <a:cubicBezTo>
                  <a:pt x="828675" y="594106"/>
                  <a:pt x="801623" y="622681"/>
                  <a:pt x="785748" y="638556"/>
                </a:cubicBezTo>
                <a:cubicBezTo>
                  <a:pt x="776223" y="655955"/>
                  <a:pt x="768350" y="667131"/>
                  <a:pt x="749300" y="673481"/>
                </a:cubicBezTo>
                <a:cubicBezTo>
                  <a:pt x="738123" y="684530"/>
                  <a:pt x="714375" y="695706"/>
                  <a:pt x="704850" y="702056"/>
                </a:cubicBezTo>
                <a:cubicBezTo>
                  <a:pt x="695325" y="708406"/>
                  <a:pt x="701675" y="705231"/>
                  <a:pt x="690498" y="711581"/>
                </a:cubicBezTo>
                <a:cubicBezTo>
                  <a:pt x="642873" y="721106"/>
                  <a:pt x="677798" y="722630"/>
                  <a:pt x="635000" y="744854"/>
                </a:cubicBezTo>
                <a:cubicBezTo>
                  <a:pt x="619125" y="752856"/>
                  <a:pt x="615950" y="746506"/>
                  <a:pt x="592073" y="749681"/>
                </a:cubicBezTo>
                <a:cubicBezTo>
                  <a:pt x="568325" y="752856"/>
                  <a:pt x="512698" y="756031"/>
                  <a:pt x="495300" y="759206"/>
                </a:cubicBezTo>
                <a:cubicBezTo>
                  <a:pt x="477773" y="763904"/>
                  <a:pt x="493648" y="765556"/>
                  <a:pt x="487298" y="768731"/>
                </a:cubicBezTo>
                <a:cubicBezTo>
                  <a:pt x="480948" y="771906"/>
                  <a:pt x="461898" y="771906"/>
                  <a:pt x="454025" y="778256"/>
                </a:cubicBezTo>
                <a:cubicBezTo>
                  <a:pt x="444500" y="786129"/>
                  <a:pt x="442848" y="798829"/>
                  <a:pt x="434975" y="806831"/>
                </a:cubicBezTo>
                <a:cubicBezTo>
                  <a:pt x="426973" y="814704"/>
                  <a:pt x="404748" y="808354"/>
                  <a:pt x="395223" y="814704"/>
                </a:cubicBezTo>
                <a:cubicBezTo>
                  <a:pt x="384175" y="832231"/>
                  <a:pt x="358775" y="887729"/>
                  <a:pt x="349250" y="911606"/>
                </a:cubicBezTo>
                <a:cubicBezTo>
                  <a:pt x="339725" y="935354"/>
                  <a:pt x="344423" y="940181"/>
                  <a:pt x="339725" y="959231"/>
                </a:cubicBezTo>
                <a:cubicBezTo>
                  <a:pt x="320675" y="986154"/>
                  <a:pt x="331723" y="1002029"/>
                  <a:pt x="319023" y="1025906"/>
                </a:cubicBezTo>
                <a:cubicBezTo>
                  <a:pt x="307975" y="1052829"/>
                  <a:pt x="287273" y="1098931"/>
                  <a:pt x="276225" y="1121156"/>
                </a:cubicBezTo>
                <a:cubicBezTo>
                  <a:pt x="274573" y="1132204"/>
                  <a:pt x="258698" y="1151254"/>
                  <a:pt x="254000" y="1162431"/>
                </a:cubicBezTo>
                <a:cubicBezTo>
                  <a:pt x="245998" y="1181481"/>
                  <a:pt x="225425" y="1197356"/>
                  <a:pt x="225425" y="1197356"/>
                </a:cubicBezTo>
                <a:cubicBezTo>
                  <a:pt x="217423" y="1219581"/>
                  <a:pt x="190500" y="1260856"/>
                  <a:pt x="177800" y="1286256"/>
                </a:cubicBezTo>
                <a:cubicBezTo>
                  <a:pt x="161925" y="1308481"/>
                  <a:pt x="147573" y="1302131"/>
                  <a:pt x="133350" y="1335404"/>
                </a:cubicBezTo>
                <a:cubicBezTo>
                  <a:pt x="114300" y="1362456"/>
                  <a:pt x="103123" y="1462404"/>
                  <a:pt x="92075" y="1481454"/>
                </a:cubicBezTo>
                <a:cubicBezTo>
                  <a:pt x="82550" y="1514856"/>
                  <a:pt x="85725" y="1521206"/>
                  <a:pt x="77723" y="1540256"/>
                </a:cubicBezTo>
                <a:cubicBezTo>
                  <a:pt x="71373" y="1559306"/>
                  <a:pt x="47625" y="1592579"/>
                  <a:pt x="47625" y="1592579"/>
                </a:cubicBezTo>
                <a:cubicBezTo>
                  <a:pt x="44450" y="1659254"/>
                  <a:pt x="14223" y="1643379"/>
                  <a:pt x="9525" y="1710054"/>
                </a:cubicBezTo>
                <a:cubicBezTo>
                  <a:pt x="7873" y="1729104"/>
                  <a:pt x="9525" y="1797431"/>
                  <a:pt x="6350" y="1806956"/>
                </a:cubicBezTo>
                <a:cubicBezTo>
                  <a:pt x="3175" y="1816481"/>
                  <a:pt x="19050" y="1829181"/>
                  <a:pt x="19050" y="1829181"/>
                </a:cubicBezTo>
                <a:cubicBezTo>
                  <a:pt x="34925" y="1854581"/>
                  <a:pt x="68198" y="1916429"/>
                  <a:pt x="92075" y="1957704"/>
                </a:cubicBezTo>
                <a:cubicBezTo>
                  <a:pt x="111125" y="1989454"/>
                  <a:pt x="123825" y="1997456"/>
                  <a:pt x="133350" y="2016506"/>
                </a:cubicBezTo>
                <a:cubicBezTo>
                  <a:pt x="142875" y="2035556"/>
                  <a:pt x="144398" y="2049779"/>
                  <a:pt x="147573" y="2073656"/>
                </a:cubicBezTo>
                <a:cubicBezTo>
                  <a:pt x="149225" y="2097405"/>
                  <a:pt x="157098" y="2138680"/>
                  <a:pt x="157098" y="2159381"/>
                </a:cubicBezTo>
                <a:cubicBezTo>
                  <a:pt x="157098" y="2179955"/>
                  <a:pt x="153923" y="2183130"/>
                  <a:pt x="152400" y="2195830"/>
                </a:cubicBezTo>
                <a:cubicBezTo>
                  <a:pt x="155575" y="2222881"/>
                  <a:pt x="147573" y="2214880"/>
                  <a:pt x="144398" y="2235581"/>
                </a:cubicBezTo>
                <a:cubicBezTo>
                  <a:pt x="144398" y="2252980"/>
                  <a:pt x="155575" y="2280031"/>
                  <a:pt x="149225" y="2300605"/>
                </a:cubicBezTo>
                <a:cubicBezTo>
                  <a:pt x="142875" y="2321306"/>
                  <a:pt x="74548" y="2362581"/>
                  <a:pt x="106298" y="2357755"/>
                </a:cubicBezTo>
                <a:cubicBezTo>
                  <a:pt x="179323" y="2351405"/>
                  <a:pt x="269875" y="2291080"/>
                  <a:pt x="338073" y="2273681"/>
                </a:cubicBezTo>
                <a:cubicBezTo>
                  <a:pt x="387350" y="2257806"/>
                  <a:pt x="366648" y="2275205"/>
                  <a:pt x="411098" y="2262505"/>
                </a:cubicBezTo>
                <a:cubicBezTo>
                  <a:pt x="455548" y="2249805"/>
                  <a:pt x="571500" y="2241931"/>
                  <a:pt x="606425" y="2197481"/>
                </a:cubicBezTo>
                <a:cubicBezTo>
                  <a:pt x="644525" y="2151380"/>
                  <a:pt x="617473" y="2043429"/>
                  <a:pt x="619125" y="1991106"/>
                </a:cubicBezTo>
                <a:cubicBezTo>
                  <a:pt x="614298" y="1938654"/>
                  <a:pt x="598423" y="1943481"/>
                  <a:pt x="581025" y="1878329"/>
                </a:cubicBezTo>
                <a:cubicBezTo>
                  <a:pt x="574675" y="1778381"/>
                  <a:pt x="571500" y="1686306"/>
                  <a:pt x="514350" y="1600581"/>
                </a:cubicBezTo>
                <a:cubicBezTo>
                  <a:pt x="503173" y="1530731"/>
                  <a:pt x="461898" y="1524381"/>
                  <a:pt x="482600" y="1457706"/>
                </a:cubicBezTo>
                <a:cubicBezTo>
                  <a:pt x="480948" y="1417954"/>
                  <a:pt x="487298" y="1389379"/>
                  <a:pt x="504825" y="1362456"/>
                </a:cubicBezTo>
                <a:cubicBezTo>
                  <a:pt x="522223" y="1335404"/>
                  <a:pt x="563498" y="1318006"/>
                  <a:pt x="585723" y="1290954"/>
                </a:cubicBezTo>
                <a:cubicBezTo>
                  <a:pt x="607948" y="1264031"/>
                  <a:pt x="617473" y="1225931"/>
                  <a:pt x="635000" y="1197356"/>
                </a:cubicBezTo>
                <a:cubicBezTo>
                  <a:pt x="647700" y="1159256"/>
                  <a:pt x="658748" y="1143381"/>
                  <a:pt x="692150" y="1121156"/>
                </a:cubicBezTo>
                <a:cubicBezTo>
                  <a:pt x="746125" y="1038606"/>
                  <a:pt x="674623" y="1135379"/>
                  <a:pt x="739775" y="1083056"/>
                </a:cubicBezTo>
                <a:cubicBezTo>
                  <a:pt x="749300" y="1075054"/>
                  <a:pt x="749300" y="1062354"/>
                  <a:pt x="758825" y="1054481"/>
                </a:cubicBezTo>
                <a:cubicBezTo>
                  <a:pt x="774700" y="1041781"/>
                  <a:pt x="798448" y="1036954"/>
                  <a:pt x="815975" y="1025906"/>
                </a:cubicBezTo>
                <a:cubicBezTo>
                  <a:pt x="854075" y="968756"/>
                  <a:pt x="890523" y="973454"/>
                  <a:pt x="942975" y="944879"/>
                </a:cubicBezTo>
                <a:cubicBezTo>
                  <a:pt x="963548" y="933831"/>
                  <a:pt x="977900" y="943356"/>
                  <a:pt x="996950" y="930656"/>
                </a:cubicBezTo>
                <a:cubicBezTo>
                  <a:pt x="1006475" y="924306"/>
                  <a:pt x="1025525" y="911606"/>
                  <a:pt x="1025525" y="911606"/>
                </a:cubicBezTo>
                <a:cubicBezTo>
                  <a:pt x="1038225" y="898906"/>
                  <a:pt x="1114425" y="892556"/>
                  <a:pt x="1130300" y="876681"/>
                </a:cubicBezTo>
                <a:cubicBezTo>
                  <a:pt x="1150874" y="860806"/>
                  <a:pt x="1147699" y="833754"/>
                  <a:pt x="1154049" y="814704"/>
                </a:cubicBezTo>
                <a:cubicBezTo>
                  <a:pt x="1160399" y="794131"/>
                  <a:pt x="1166749" y="779779"/>
                  <a:pt x="1173099" y="759206"/>
                </a:cubicBezTo>
                <a:cubicBezTo>
                  <a:pt x="1179449" y="733806"/>
                  <a:pt x="1225550" y="702056"/>
                  <a:pt x="1235075" y="678180"/>
                </a:cubicBezTo>
                <a:cubicBezTo>
                  <a:pt x="1285875" y="643255"/>
                  <a:pt x="1276350" y="640080"/>
                  <a:pt x="1276350" y="640080"/>
                </a:cubicBezTo>
                <a:cubicBezTo>
                  <a:pt x="1282700" y="630555"/>
                  <a:pt x="1311275" y="617855"/>
                  <a:pt x="1311275" y="606806"/>
                </a:cubicBezTo>
                <a:cubicBezTo>
                  <a:pt x="1314450" y="552831"/>
                  <a:pt x="1285875" y="494030"/>
                  <a:pt x="1268349" y="443230"/>
                </a:cubicBezTo>
                <a:cubicBezTo>
                  <a:pt x="1260475" y="421005"/>
                  <a:pt x="1254125" y="422656"/>
                  <a:pt x="1238250" y="406781"/>
                </a:cubicBezTo>
                <a:cubicBezTo>
                  <a:pt x="1231900" y="397256"/>
                  <a:pt x="1238250" y="394081"/>
                  <a:pt x="1238250" y="384556"/>
                </a:cubicBezTo>
                <a:cubicBezTo>
                  <a:pt x="1238250" y="375031"/>
                  <a:pt x="1235075" y="386080"/>
                  <a:pt x="1238250" y="352806"/>
                </a:cubicBezTo>
                <a:cubicBezTo>
                  <a:pt x="1244600" y="273431"/>
                  <a:pt x="1242949" y="255905"/>
                  <a:pt x="1260475" y="187705"/>
                </a:cubicBezTo>
                <a:cubicBezTo>
                  <a:pt x="1257300" y="155955"/>
                  <a:pt x="1304925" y="122555"/>
                  <a:pt x="1295400" y="92455"/>
                </a:cubicBezTo>
                <a:cubicBezTo>
                  <a:pt x="1287399" y="73405"/>
                  <a:pt x="1168400" y="60705"/>
                  <a:pt x="1120775" y="48005"/>
                </a:cubicBezTo>
                <a:cubicBezTo>
                  <a:pt x="1073150" y="35305"/>
                  <a:pt x="1035050" y="19430"/>
                  <a:pt x="1006475" y="16255"/>
                </a:cubicBezTo>
                <a:cubicBezTo>
                  <a:pt x="974725" y="5080"/>
                  <a:pt x="949325" y="24130"/>
                  <a:pt x="949325" y="24130"/>
                </a:cubicBezTo>
                <a:cubicBezTo>
                  <a:pt x="927100" y="27305"/>
                  <a:pt x="922273" y="16255"/>
                  <a:pt x="901700" y="25780"/>
                </a:cubicBezTo>
                <a:cubicBezTo>
                  <a:pt x="892175" y="30480"/>
                  <a:pt x="841375" y="-2794"/>
                  <a:pt x="844550" y="6730"/>
                </a:cubicBezTo>
                <a:cubicBezTo>
                  <a:pt x="846073" y="13080"/>
                  <a:pt x="857250" y="6730"/>
                  <a:pt x="863600" y="673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334250" y="2564431"/>
            <a:ext cx="414702" cy="1296368"/>
          </a:xfrm>
          <a:custGeom>
            <a:avLst/>
            <a:gdLst>
              <a:gd name="connsiteX0" fmla="*/ 47625 w 414702"/>
              <a:gd name="connsiteY0" fmla="*/ 7318 h 1296368"/>
              <a:gd name="connsiteX1" fmla="*/ 41275 w 414702"/>
              <a:gd name="connsiteY1" fmla="*/ 115268 h 1296368"/>
              <a:gd name="connsiteX2" fmla="*/ 66675 w 414702"/>
              <a:gd name="connsiteY2" fmla="*/ 200993 h 1296368"/>
              <a:gd name="connsiteX3" fmla="*/ 107950 w 414702"/>
              <a:gd name="connsiteY3" fmla="*/ 277193 h 1296368"/>
              <a:gd name="connsiteX4" fmla="*/ 88900 w 414702"/>
              <a:gd name="connsiteY4" fmla="*/ 369268 h 1296368"/>
              <a:gd name="connsiteX5" fmla="*/ 95250 w 414702"/>
              <a:gd name="connsiteY5" fmla="*/ 469217 h 1296368"/>
              <a:gd name="connsiteX6" fmla="*/ 19050 w 414702"/>
              <a:gd name="connsiteY6" fmla="*/ 550243 h 1296368"/>
              <a:gd name="connsiteX7" fmla="*/ 0 w 414702"/>
              <a:gd name="connsiteY7" fmla="*/ 578818 h 1296368"/>
              <a:gd name="connsiteX8" fmla="*/ 79375 w 414702"/>
              <a:gd name="connsiteY8" fmla="*/ 845518 h 1296368"/>
              <a:gd name="connsiteX9" fmla="*/ 76200 w 414702"/>
              <a:gd name="connsiteY9" fmla="*/ 931243 h 1296368"/>
              <a:gd name="connsiteX10" fmla="*/ 85725 w 414702"/>
              <a:gd name="connsiteY10" fmla="*/ 959818 h 1296368"/>
              <a:gd name="connsiteX11" fmla="*/ 95250 w 414702"/>
              <a:gd name="connsiteY11" fmla="*/ 1121743 h 1296368"/>
              <a:gd name="connsiteX12" fmla="*/ 104775 w 414702"/>
              <a:gd name="connsiteY12" fmla="*/ 1164542 h 1296368"/>
              <a:gd name="connsiteX13" fmla="*/ 152400 w 414702"/>
              <a:gd name="connsiteY13" fmla="*/ 1177242 h 1296368"/>
              <a:gd name="connsiteX14" fmla="*/ 180975 w 414702"/>
              <a:gd name="connsiteY14" fmla="*/ 1197943 h 1296368"/>
              <a:gd name="connsiteX15" fmla="*/ 200025 w 414702"/>
              <a:gd name="connsiteY15" fmla="*/ 1221692 h 1296368"/>
              <a:gd name="connsiteX16" fmla="*/ 255523 w 414702"/>
              <a:gd name="connsiteY16" fmla="*/ 1296368 h 1296368"/>
              <a:gd name="connsiteX17" fmla="*/ 314325 w 414702"/>
              <a:gd name="connsiteY17" fmla="*/ 1245568 h 1296368"/>
              <a:gd name="connsiteX18" fmla="*/ 333375 w 414702"/>
              <a:gd name="connsiteY18" fmla="*/ 1188418 h 1296368"/>
              <a:gd name="connsiteX19" fmla="*/ 357123 w 414702"/>
              <a:gd name="connsiteY19" fmla="*/ 1067768 h 1296368"/>
              <a:gd name="connsiteX20" fmla="*/ 355600 w 414702"/>
              <a:gd name="connsiteY20" fmla="*/ 982043 h 1296368"/>
              <a:gd name="connsiteX21" fmla="*/ 403225 w 414702"/>
              <a:gd name="connsiteY21" fmla="*/ 935942 h 1296368"/>
              <a:gd name="connsiteX22" fmla="*/ 414273 w 414702"/>
              <a:gd name="connsiteY22" fmla="*/ 850217 h 1296368"/>
              <a:gd name="connsiteX23" fmla="*/ 369823 w 414702"/>
              <a:gd name="connsiteY23" fmla="*/ 729567 h 1296368"/>
              <a:gd name="connsiteX24" fmla="*/ 361950 w 414702"/>
              <a:gd name="connsiteY24" fmla="*/ 683593 h 1296368"/>
              <a:gd name="connsiteX25" fmla="*/ 314325 w 414702"/>
              <a:gd name="connsiteY25" fmla="*/ 597868 h 1296368"/>
              <a:gd name="connsiteX26" fmla="*/ 295275 w 414702"/>
              <a:gd name="connsiteY26" fmla="*/ 569293 h 1296368"/>
              <a:gd name="connsiteX27" fmla="*/ 266700 w 414702"/>
              <a:gd name="connsiteY27" fmla="*/ 553418 h 1296368"/>
              <a:gd name="connsiteX28" fmla="*/ 269875 w 414702"/>
              <a:gd name="connsiteY28" fmla="*/ 526367 h 1296368"/>
              <a:gd name="connsiteX29" fmla="*/ 303148 w 414702"/>
              <a:gd name="connsiteY29" fmla="*/ 410543 h 1296368"/>
              <a:gd name="connsiteX30" fmla="*/ 288925 w 414702"/>
              <a:gd name="connsiteY30" fmla="*/ 302593 h 1296368"/>
              <a:gd name="connsiteX31" fmla="*/ 245998 w 414702"/>
              <a:gd name="connsiteY31" fmla="*/ 192992 h 1296368"/>
              <a:gd name="connsiteX32" fmla="*/ 204723 w 414702"/>
              <a:gd name="connsiteY32" fmla="*/ 126444 h 1296368"/>
              <a:gd name="connsiteX33" fmla="*/ 123825 w 414702"/>
              <a:gd name="connsiteY33" fmla="*/ 43894 h 1296368"/>
              <a:gd name="connsiteX34" fmla="*/ 66675 w 414702"/>
              <a:gd name="connsiteY34" fmla="*/ 10493 h 1296368"/>
              <a:gd name="connsiteX35" fmla="*/ 47625 w 414702"/>
              <a:gd name="connsiteY35" fmla="*/ 7318 h 12963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</a:cxnLst>
            <a:rect l="l" t="t" r="r" b="b"/>
            <a:pathLst>
              <a:path w="414702" h="1296368">
                <a:moveTo>
                  <a:pt x="47625" y="7318"/>
                </a:moveTo>
                <a:cubicBezTo>
                  <a:pt x="45973" y="24844"/>
                  <a:pt x="38100" y="39068"/>
                  <a:pt x="41275" y="115268"/>
                </a:cubicBezTo>
                <a:cubicBezTo>
                  <a:pt x="44450" y="147018"/>
                  <a:pt x="55498" y="173942"/>
                  <a:pt x="66675" y="200993"/>
                </a:cubicBezTo>
                <a:cubicBezTo>
                  <a:pt x="77723" y="227917"/>
                  <a:pt x="104775" y="248618"/>
                  <a:pt x="107950" y="277193"/>
                </a:cubicBezTo>
                <a:cubicBezTo>
                  <a:pt x="111125" y="305768"/>
                  <a:pt x="90423" y="337518"/>
                  <a:pt x="88900" y="369268"/>
                </a:cubicBezTo>
                <a:cubicBezTo>
                  <a:pt x="87248" y="401018"/>
                  <a:pt x="106298" y="439118"/>
                  <a:pt x="95250" y="469217"/>
                </a:cubicBezTo>
                <a:cubicBezTo>
                  <a:pt x="93598" y="496268"/>
                  <a:pt x="28575" y="535892"/>
                  <a:pt x="19050" y="550243"/>
                </a:cubicBezTo>
                <a:cubicBezTo>
                  <a:pt x="12700" y="559768"/>
                  <a:pt x="0" y="578818"/>
                  <a:pt x="0" y="578818"/>
                </a:cubicBezTo>
                <a:cubicBezTo>
                  <a:pt x="7873" y="680418"/>
                  <a:pt x="9525" y="753443"/>
                  <a:pt x="79375" y="845518"/>
                </a:cubicBezTo>
                <a:cubicBezTo>
                  <a:pt x="88900" y="874093"/>
                  <a:pt x="66675" y="902668"/>
                  <a:pt x="76200" y="931243"/>
                </a:cubicBezTo>
                <a:cubicBezTo>
                  <a:pt x="79375" y="940768"/>
                  <a:pt x="85725" y="959818"/>
                  <a:pt x="85725" y="959818"/>
                </a:cubicBezTo>
                <a:cubicBezTo>
                  <a:pt x="88900" y="1013793"/>
                  <a:pt x="90423" y="1067768"/>
                  <a:pt x="95250" y="1121743"/>
                </a:cubicBezTo>
                <a:cubicBezTo>
                  <a:pt x="96773" y="1131268"/>
                  <a:pt x="96773" y="1158192"/>
                  <a:pt x="104775" y="1164542"/>
                </a:cubicBezTo>
                <a:cubicBezTo>
                  <a:pt x="120650" y="1175718"/>
                  <a:pt x="152400" y="1177242"/>
                  <a:pt x="152400" y="1177242"/>
                </a:cubicBezTo>
                <a:cubicBezTo>
                  <a:pt x="158750" y="1186767"/>
                  <a:pt x="172973" y="1189942"/>
                  <a:pt x="180975" y="1197943"/>
                </a:cubicBezTo>
                <a:cubicBezTo>
                  <a:pt x="188848" y="1205817"/>
                  <a:pt x="193675" y="1212167"/>
                  <a:pt x="200025" y="1221692"/>
                </a:cubicBezTo>
                <a:cubicBezTo>
                  <a:pt x="245998" y="1296368"/>
                  <a:pt x="195198" y="1275667"/>
                  <a:pt x="255523" y="1296368"/>
                </a:cubicBezTo>
                <a:cubicBezTo>
                  <a:pt x="282575" y="1286843"/>
                  <a:pt x="298450" y="1274143"/>
                  <a:pt x="314325" y="1245568"/>
                </a:cubicBezTo>
                <a:cubicBezTo>
                  <a:pt x="323850" y="1228042"/>
                  <a:pt x="333375" y="1188418"/>
                  <a:pt x="333375" y="1188418"/>
                </a:cubicBezTo>
                <a:cubicBezTo>
                  <a:pt x="336550" y="1158192"/>
                  <a:pt x="346075" y="1109043"/>
                  <a:pt x="357123" y="1067768"/>
                </a:cubicBezTo>
                <a:cubicBezTo>
                  <a:pt x="360298" y="1032843"/>
                  <a:pt x="347598" y="1004268"/>
                  <a:pt x="355600" y="982043"/>
                </a:cubicBezTo>
                <a:cubicBezTo>
                  <a:pt x="363473" y="959818"/>
                  <a:pt x="393700" y="958167"/>
                  <a:pt x="403225" y="935942"/>
                </a:cubicBezTo>
                <a:cubicBezTo>
                  <a:pt x="414273" y="880443"/>
                  <a:pt x="419100" y="885142"/>
                  <a:pt x="414273" y="850217"/>
                </a:cubicBezTo>
                <a:cubicBezTo>
                  <a:pt x="409575" y="815292"/>
                  <a:pt x="377825" y="756618"/>
                  <a:pt x="369823" y="729567"/>
                </a:cubicBezTo>
                <a:cubicBezTo>
                  <a:pt x="361950" y="702643"/>
                  <a:pt x="371475" y="705818"/>
                  <a:pt x="361950" y="683593"/>
                </a:cubicBezTo>
                <a:cubicBezTo>
                  <a:pt x="344423" y="632793"/>
                  <a:pt x="358775" y="662892"/>
                  <a:pt x="314325" y="597868"/>
                </a:cubicBezTo>
                <a:cubicBezTo>
                  <a:pt x="307975" y="588343"/>
                  <a:pt x="295275" y="569293"/>
                  <a:pt x="295275" y="569293"/>
                </a:cubicBezTo>
                <a:cubicBezTo>
                  <a:pt x="288925" y="561292"/>
                  <a:pt x="271398" y="559768"/>
                  <a:pt x="266700" y="553418"/>
                </a:cubicBezTo>
                <a:cubicBezTo>
                  <a:pt x="261873" y="547068"/>
                  <a:pt x="263525" y="550243"/>
                  <a:pt x="269875" y="526367"/>
                </a:cubicBezTo>
                <a:cubicBezTo>
                  <a:pt x="276225" y="502618"/>
                  <a:pt x="299973" y="446992"/>
                  <a:pt x="303148" y="410543"/>
                </a:cubicBezTo>
                <a:cubicBezTo>
                  <a:pt x="306323" y="373967"/>
                  <a:pt x="298450" y="339042"/>
                  <a:pt x="288925" y="302593"/>
                </a:cubicBezTo>
                <a:cubicBezTo>
                  <a:pt x="279400" y="266017"/>
                  <a:pt x="260350" y="221567"/>
                  <a:pt x="245998" y="192992"/>
                </a:cubicBezTo>
                <a:cubicBezTo>
                  <a:pt x="231775" y="123269"/>
                  <a:pt x="225425" y="151717"/>
                  <a:pt x="204723" y="126444"/>
                </a:cubicBezTo>
                <a:cubicBezTo>
                  <a:pt x="184150" y="101044"/>
                  <a:pt x="146050" y="62944"/>
                  <a:pt x="123825" y="43894"/>
                </a:cubicBezTo>
                <a:cubicBezTo>
                  <a:pt x="93598" y="15319"/>
                  <a:pt x="79375" y="16843"/>
                  <a:pt x="66675" y="10493"/>
                </a:cubicBezTo>
                <a:cubicBezTo>
                  <a:pt x="53975" y="4143"/>
                  <a:pt x="49148" y="-10080"/>
                  <a:pt x="47625" y="7318"/>
                </a:cubicBezTo>
              </a:path>
            </a:pathLst>
          </a:custGeom>
          <a:solidFill>
            <a:srgbClr val="94545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327900" y="2558081"/>
            <a:ext cx="427402" cy="1309068"/>
          </a:xfrm>
          <a:custGeom>
            <a:avLst/>
            <a:gdLst>
              <a:gd name="connsiteX0" fmla="*/ 53975 w 427402"/>
              <a:gd name="connsiteY0" fmla="*/ 13668 h 1309068"/>
              <a:gd name="connsiteX1" fmla="*/ 47625 w 427402"/>
              <a:gd name="connsiteY1" fmla="*/ 121618 h 1309068"/>
              <a:gd name="connsiteX2" fmla="*/ 73025 w 427402"/>
              <a:gd name="connsiteY2" fmla="*/ 207343 h 1309068"/>
              <a:gd name="connsiteX3" fmla="*/ 114300 w 427402"/>
              <a:gd name="connsiteY3" fmla="*/ 283543 h 1309068"/>
              <a:gd name="connsiteX4" fmla="*/ 95250 w 427402"/>
              <a:gd name="connsiteY4" fmla="*/ 375618 h 1309068"/>
              <a:gd name="connsiteX5" fmla="*/ 101600 w 427402"/>
              <a:gd name="connsiteY5" fmla="*/ 475567 h 1309068"/>
              <a:gd name="connsiteX6" fmla="*/ 25400 w 427402"/>
              <a:gd name="connsiteY6" fmla="*/ 556593 h 1309068"/>
              <a:gd name="connsiteX7" fmla="*/ 6350 w 427402"/>
              <a:gd name="connsiteY7" fmla="*/ 585168 h 1309068"/>
              <a:gd name="connsiteX8" fmla="*/ 85725 w 427402"/>
              <a:gd name="connsiteY8" fmla="*/ 851868 h 1309068"/>
              <a:gd name="connsiteX9" fmla="*/ 82550 w 427402"/>
              <a:gd name="connsiteY9" fmla="*/ 937593 h 1309068"/>
              <a:gd name="connsiteX10" fmla="*/ 92075 w 427402"/>
              <a:gd name="connsiteY10" fmla="*/ 966168 h 1309068"/>
              <a:gd name="connsiteX11" fmla="*/ 101600 w 427402"/>
              <a:gd name="connsiteY11" fmla="*/ 1128093 h 1309068"/>
              <a:gd name="connsiteX12" fmla="*/ 111125 w 427402"/>
              <a:gd name="connsiteY12" fmla="*/ 1170892 h 1309068"/>
              <a:gd name="connsiteX13" fmla="*/ 158750 w 427402"/>
              <a:gd name="connsiteY13" fmla="*/ 1183592 h 1309068"/>
              <a:gd name="connsiteX14" fmla="*/ 187325 w 427402"/>
              <a:gd name="connsiteY14" fmla="*/ 1204293 h 1309068"/>
              <a:gd name="connsiteX15" fmla="*/ 206375 w 427402"/>
              <a:gd name="connsiteY15" fmla="*/ 1228042 h 1309068"/>
              <a:gd name="connsiteX16" fmla="*/ 261873 w 427402"/>
              <a:gd name="connsiteY16" fmla="*/ 1302718 h 1309068"/>
              <a:gd name="connsiteX17" fmla="*/ 320675 w 427402"/>
              <a:gd name="connsiteY17" fmla="*/ 1251918 h 1309068"/>
              <a:gd name="connsiteX18" fmla="*/ 339725 w 427402"/>
              <a:gd name="connsiteY18" fmla="*/ 1194768 h 1309068"/>
              <a:gd name="connsiteX19" fmla="*/ 363473 w 427402"/>
              <a:gd name="connsiteY19" fmla="*/ 1074118 h 1309068"/>
              <a:gd name="connsiteX20" fmla="*/ 361950 w 427402"/>
              <a:gd name="connsiteY20" fmla="*/ 988393 h 1309068"/>
              <a:gd name="connsiteX21" fmla="*/ 409575 w 427402"/>
              <a:gd name="connsiteY21" fmla="*/ 942292 h 1309068"/>
              <a:gd name="connsiteX22" fmla="*/ 420623 w 427402"/>
              <a:gd name="connsiteY22" fmla="*/ 856567 h 1309068"/>
              <a:gd name="connsiteX23" fmla="*/ 376173 w 427402"/>
              <a:gd name="connsiteY23" fmla="*/ 735917 h 1309068"/>
              <a:gd name="connsiteX24" fmla="*/ 368300 w 427402"/>
              <a:gd name="connsiteY24" fmla="*/ 689943 h 1309068"/>
              <a:gd name="connsiteX25" fmla="*/ 320675 w 427402"/>
              <a:gd name="connsiteY25" fmla="*/ 604218 h 1309068"/>
              <a:gd name="connsiteX26" fmla="*/ 301625 w 427402"/>
              <a:gd name="connsiteY26" fmla="*/ 575643 h 1309068"/>
              <a:gd name="connsiteX27" fmla="*/ 273050 w 427402"/>
              <a:gd name="connsiteY27" fmla="*/ 559768 h 1309068"/>
              <a:gd name="connsiteX28" fmla="*/ 276225 w 427402"/>
              <a:gd name="connsiteY28" fmla="*/ 532717 h 1309068"/>
              <a:gd name="connsiteX29" fmla="*/ 309498 w 427402"/>
              <a:gd name="connsiteY29" fmla="*/ 416893 h 1309068"/>
              <a:gd name="connsiteX30" fmla="*/ 295275 w 427402"/>
              <a:gd name="connsiteY30" fmla="*/ 308943 h 1309068"/>
              <a:gd name="connsiteX31" fmla="*/ 252348 w 427402"/>
              <a:gd name="connsiteY31" fmla="*/ 199342 h 1309068"/>
              <a:gd name="connsiteX32" fmla="*/ 211073 w 427402"/>
              <a:gd name="connsiteY32" fmla="*/ 132794 h 1309068"/>
              <a:gd name="connsiteX33" fmla="*/ 130175 w 427402"/>
              <a:gd name="connsiteY33" fmla="*/ 50244 h 1309068"/>
              <a:gd name="connsiteX34" fmla="*/ 73025 w 427402"/>
              <a:gd name="connsiteY34" fmla="*/ 16843 h 1309068"/>
              <a:gd name="connsiteX35" fmla="*/ 53975 w 427402"/>
              <a:gd name="connsiteY35" fmla="*/ 13668 h 13090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</a:cxnLst>
            <a:rect l="l" t="t" r="r" b="b"/>
            <a:pathLst>
              <a:path w="427402" h="1309068">
                <a:moveTo>
                  <a:pt x="53975" y="13668"/>
                </a:moveTo>
                <a:cubicBezTo>
                  <a:pt x="52323" y="31194"/>
                  <a:pt x="44450" y="45418"/>
                  <a:pt x="47625" y="121618"/>
                </a:cubicBezTo>
                <a:cubicBezTo>
                  <a:pt x="50800" y="153368"/>
                  <a:pt x="61848" y="180292"/>
                  <a:pt x="73025" y="207343"/>
                </a:cubicBezTo>
                <a:cubicBezTo>
                  <a:pt x="84073" y="234267"/>
                  <a:pt x="111125" y="254968"/>
                  <a:pt x="114300" y="283543"/>
                </a:cubicBezTo>
                <a:cubicBezTo>
                  <a:pt x="117475" y="312118"/>
                  <a:pt x="96773" y="343868"/>
                  <a:pt x="95250" y="375618"/>
                </a:cubicBezTo>
                <a:cubicBezTo>
                  <a:pt x="93598" y="407368"/>
                  <a:pt x="112648" y="445468"/>
                  <a:pt x="101600" y="475567"/>
                </a:cubicBezTo>
                <a:cubicBezTo>
                  <a:pt x="99948" y="502618"/>
                  <a:pt x="34925" y="542242"/>
                  <a:pt x="25400" y="556593"/>
                </a:cubicBezTo>
                <a:cubicBezTo>
                  <a:pt x="19050" y="566118"/>
                  <a:pt x="6350" y="585168"/>
                  <a:pt x="6350" y="585168"/>
                </a:cubicBezTo>
                <a:cubicBezTo>
                  <a:pt x="14223" y="686768"/>
                  <a:pt x="15875" y="759793"/>
                  <a:pt x="85725" y="851868"/>
                </a:cubicBezTo>
                <a:cubicBezTo>
                  <a:pt x="95250" y="880443"/>
                  <a:pt x="73025" y="909018"/>
                  <a:pt x="82550" y="937593"/>
                </a:cubicBezTo>
                <a:cubicBezTo>
                  <a:pt x="85725" y="947118"/>
                  <a:pt x="92075" y="966168"/>
                  <a:pt x="92075" y="966168"/>
                </a:cubicBezTo>
                <a:cubicBezTo>
                  <a:pt x="95250" y="1020143"/>
                  <a:pt x="96773" y="1074118"/>
                  <a:pt x="101600" y="1128093"/>
                </a:cubicBezTo>
                <a:cubicBezTo>
                  <a:pt x="103123" y="1137618"/>
                  <a:pt x="103123" y="1164542"/>
                  <a:pt x="111125" y="1170892"/>
                </a:cubicBezTo>
                <a:cubicBezTo>
                  <a:pt x="127000" y="1182068"/>
                  <a:pt x="158750" y="1183592"/>
                  <a:pt x="158750" y="1183592"/>
                </a:cubicBezTo>
                <a:cubicBezTo>
                  <a:pt x="165100" y="1193117"/>
                  <a:pt x="179323" y="1196292"/>
                  <a:pt x="187325" y="1204293"/>
                </a:cubicBezTo>
                <a:cubicBezTo>
                  <a:pt x="195198" y="1212167"/>
                  <a:pt x="200025" y="1218517"/>
                  <a:pt x="206375" y="1228042"/>
                </a:cubicBezTo>
                <a:cubicBezTo>
                  <a:pt x="252348" y="1302718"/>
                  <a:pt x="201548" y="1282017"/>
                  <a:pt x="261873" y="1302718"/>
                </a:cubicBezTo>
                <a:cubicBezTo>
                  <a:pt x="288925" y="1293193"/>
                  <a:pt x="304800" y="1280493"/>
                  <a:pt x="320675" y="1251918"/>
                </a:cubicBezTo>
                <a:cubicBezTo>
                  <a:pt x="330200" y="1234392"/>
                  <a:pt x="339725" y="1194768"/>
                  <a:pt x="339725" y="1194768"/>
                </a:cubicBezTo>
                <a:cubicBezTo>
                  <a:pt x="342900" y="1164542"/>
                  <a:pt x="352425" y="1115393"/>
                  <a:pt x="363473" y="1074118"/>
                </a:cubicBezTo>
                <a:cubicBezTo>
                  <a:pt x="366648" y="1039193"/>
                  <a:pt x="353948" y="1010618"/>
                  <a:pt x="361950" y="988393"/>
                </a:cubicBezTo>
                <a:cubicBezTo>
                  <a:pt x="369823" y="966168"/>
                  <a:pt x="400050" y="964517"/>
                  <a:pt x="409575" y="942292"/>
                </a:cubicBezTo>
                <a:cubicBezTo>
                  <a:pt x="420623" y="886793"/>
                  <a:pt x="425450" y="891492"/>
                  <a:pt x="420623" y="856567"/>
                </a:cubicBezTo>
                <a:cubicBezTo>
                  <a:pt x="415925" y="821642"/>
                  <a:pt x="384175" y="762968"/>
                  <a:pt x="376173" y="735917"/>
                </a:cubicBezTo>
                <a:cubicBezTo>
                  <a:pt x="368300" y="708993"/>
                  <a:pt x="377825" y="712168"/>
                  <a:pt x="368300" y="689943"/>
                </a:cubicBezTo>
                <a:cubicBezTo>
                  <a:pt x="350773" y="639143"/>
                  <a:pt x="365125" y="669242"/>
                  <a:pt x="320675" y="604218"/>
                </a:cubicBezTo>
                <a:cubicBezTo>
                  <a:pt x="314325" y="594693"/>
                  <a:pt x="301625" y="575643"/>
                  <a:pt x="301625" y="575643"/>
                </a:cubicBezTo>
                <a:cubicBezTo>
                  <a:pt x="295275" y="567642"/>
                  <a:pt x="277748" y="566118"/>
                  <a:pt x="273050" y="559768"/>
                </a:cubicBezTo>
                <a:cubicBezTo>
                  <a:pt x="268223" y="553418"/>
                  <a:pt x="269875" y="556593"/>
                  <a:pt x="276225" y="532717"/>
                </a:cubicBezTo>
                <a:cubicBezTo>
                  <a:pt x="282575" y="508968"/>
                  <a:pt x="306323" y="453342"/>
                  <a:pt x="309498" y="416893"/>
                </a:cubicBezTo>
                <a:cubicBezTo>
                  <a:pt x="312673" y="380317"/>
                  <a:pt x="304800" y="345392"/>
                  <a:pt x="295275" y="308943"/>
                </a:cubicBezTo>
                <a:cubicBezTo>
                  <a:pt x="285750" y="272367"/>
                  <a:pt x="266700" y="227917"/>
                  <a:pt x="252348" y="199342"/>
                </a:cubicBezTo>
                <a:cubicBezTo>
                  <a:pt x="238125" y="129619"/>
                  <a:pt x="231775" y="158067"/>
                  <a:pt x="211073" y="132794"/>
                </a:cubicBezTo>
                <a:cubicBezTo>
                  <a:pt x="190500" y="107394"/>
                  <a:pt x="152400" y="69294"/>
                  <a:pt x="130175" y="50244"/>
                </a:cubicBezTo>
                <a:cubicBezTo>
                  <a:pt x="99948" y="21669"/>
                  <a:pt x="85725" y="23193"/>
                  <a:pt x="73025" y="16843"/>
                </a:cubicBezTo>
                <a:cubicBezTo>
                  <a:pt x="60325" y="10493"/>
                  <a:pt x="55498" y="-3730"/>
                  <a:pt x="53975" y="13668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37375" y="2119376"/>
            <a:ext cx="635000" cy="1872364"/>
          </a:xfrm>
          <a:custGeom>
            <a:avLst/>
            <a:gdLst>
              <a:gd name="connsiteX0" fmla="*/ 109473 w 635000"/>
              <a:gd name="connsiteY0" fmla="*/ 0 h 1872364"/>
              <a:gd name="connsiteX1" fmla="*/ 63500 w 635000"/>
              <a:gd name="connsiteY1" fmla="*/ 61848 h 1872364"/>
              <a:gd name="connsiteX2" fmla="*/ 52323 w 635000"/>
              <a:gd name="connsiteY2" fmla="*/ 546100 h 1872364"/>
              <a:gd name="connsiteX3" fmla="*/ 47625 w 635000"/>
              <a:gd name="connsiteY3" fmla="*/ 609472 h 1872364"/>
              <a:gd name="connsiteX4" fmla="*/ 6350 w 635000"/>
              <a:gd name="connsiteY4" fmla="*/ 684148 h 1872364"/>
              <a:gd name="connsiteX5" fmla="*/ 0 w 635000"/>
              <a:gd name="connsiteY5" fmla="*/ 745997 h 1872364"/>
              <a:gd name="connsiteX6" fmla="*/ 28575 w 635000"/>
              <a:gd name="connsiteY6" fmla="*/ 847597 h 1872364"/>
              <a:gd name="connsiteX7" fmla="*/ 47625 w 635000"/>
              <a:gd name="connsiteY7" fmla="*/ 917447 h 1872364"/>
              <a:gd name="connsiteX8" fmla="*/ 44450 w 635000"/>
              <a:gd name="connsiteY8" fmla="*/ 976248 h 1872364"/>
              <a:gd name="connsiteX9" fmla="*/ 71373 w 635000"/>
              <a:gd name="connsiteY9" fmla="*/ 1109599 h 1872364"/>
              <a:gd name="connsiteX10" fmla="*/ 128523 w 635000"/>
              <a:gd name="connsiteY10" fmla="*/ 1190497 h 1872364"/>
              <a:gd name="connsiteX11" fmla="*/ 120650 w 635000"/>
              <a:gd name="connsiteY11" fmla="*/ 1307972 h 1872364"/>
              <a:gd name="connsiteX12" fmla="*/ 185673 w 635000"/>
              <a:gd name="connsiteY12" fmla="*/ 1427099 h 1872364"/>
              <a:gd name="connsiteX13" fmla="*/ 147573 w 635000"/>
              <a:gd name="connsiteY13" fmla="*/ 1589024 h 1872364"/>
              <a:gd name="connsiteX14" fmla="*/ 149225 w 635000"/>
              <a:gd name="connsiteY14" fmla="*/ 1776349 h 1872364"/>
              <a:gd name="connsiteX15" fmla="*/ 190500 w 635000"/>
              <a:gd name="connsiteY15" fmla="*/ 1846199 h 1872364"/>
              <a:gd name="connsiteX16" fmla="*/ 282575 w 635000"/>
              <a:gd name="connsiteY16" fmla="*/ 1871599 h 1872364"/>
              <a:gd name="connsiteX17" fmla="*/ 533400 w 635000"/>
              <a:gd name="connsiteY17" fmla="*/ 1850897 h 1872364"/>
              <a:gd name="connsiteX18" fmla="*/ 635000 w 635000"/>
              <a:gd name="connsiteY18" fmla="*/ 1746122 h 1872364"/>
              <a:gd name="connsiteX19" fmla="*/ 558800 w 635000"/>
              <a:gd name="connsiteY19" fmla="*/ 1636649 h 1872364"/>
              <a:gd name="connsiteX20" fmla="*/ 504825 w 635000"/>
              <a:gd name="connsiteY20" fmla="*/ 1609597 h 1872364"/>
              <a:gd name="connsiteX21" fmla="*/ 490473 w 635000"/>
              <a:gd name="connsiteY21" fmla="*/ 1576324 h 1872364"/>
              <a:gd name="connsiteX22" fmla="*/ 480948 w 635000"/>
              <a:gd name="connsiteY22" fmla="*/ 1419097 h 1872364"/>
              <a:gd name="connsiteX23" fmla="*/ 466725 w 635000"/>
              <a:gd name="connsiteY23" fmla="*/ 1369949 h 1872364"/>
              <a:gd name="connsiteX24" fmla="*/ 473075 w 635000"/>
              <a:gd name="connsiteY24" fmla="*/ 1307972 h 1872364"/>
              <a:gd name="connsiteX25" fmla="*/ 433323 w 635000"/>
              <a:gd name="connsiteY25" fmla="*/ 1233424 h 1872364"/>
              <a:gd name="connsiteX26" fmla="*/ 411098 w 635000"/>
              <a:gd name="connsiteY26" fmla="*/ 1179449 h 1872364"/>
              <a:gd name="connsiteX27" fmla="*/ 395223 w 635000"/>
              <a:gd name="connsiteY27" fmla="*/ 1031747 h 1872364"/>
              <a:gd name="connsiteX28" fmla="*/ 487298 w 635000"/>
              <a:gd name="connsiteY28" fmla="*/ 912748 h 1872364"/>
              <a:gd name="connsiteX29" fmla="*/ 482600 w 635000"/>
              <a:gd name="connsiteY29" fmla="*/ 803147 h 1872364"/>
              <a:gd name="connsiteX30" fmla="*/ 501650 w 635000"/>
              <a:gd name="connsiteY30" fmla="*/ 728598 h 1872364"/>
              <a:gd name="connsiteX31" fmla="*/ 452373 w 635000"/>
              <a:gd name="connsiteY31" fmla="*/ 631697 h 1872364"/>
              <a:gd name="connsiteX32" fmla="*/ 433323 w 635000"/>
              <a:gd name="connsiteY32" fmla="*/ 528573 h 1872364"/>
              <a:gd name="connsiteX33" fmla="*/ 434975 w 635000"/>
              <a:gd name="connsiteY33" fmla="*/ 428625 h 1872364"/>
              <a:gd name="connsiteX34" fmla="*/ 414273 w 635000"/>
              <a:gd name="connsiteY34" fmla="*/ 366648 h 1872364"/>
              <a:gd name="connsiteX35" fmla="*/ 387350 w 635000"/>
              <a:gd name="connsiteY35" fmla="*/ 323850 h 1872364"/>
              <a:gd name="connsiteX36" fmla="*/ 347598 w 635000"/>
              <a:gd name="connsiteY36" fmla="*/ 280923 h 1872364"/>
              <a:gd name="connsiteX37" fmla="*/ 299973 w 635000"/>
              <a:gd name="connsiteY37" fmla="*/ 236473 h 1872364"/>
              <a:gd name="connsiteX38" fmla="*/ 211073 w 635000"/>
              <a:gd name="connsiteY38" fmla="*/ 146050 h 1872364"/>
              <a:gd name="connsiteX39" fmla="*/ 172973 w 635000"/>
              <a:gd name="connsiteY39" fmla="*/ 55498 h 1872364"/>
              <a:gd name="connsiteX40" fmla="*/ 109473 w 635000"/>
              <a:gd name="connsiteY40" fmla="*/ 0 h 18723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</a:cxnLst>
            <a:rect l="l" t="t" r="r" b="b"/>
            <a:pathLst>
              <a:path w="635000" h="1872364">
                <a:moveTo>
                  <a:pt x="109473" y="0"/>
                </a:moveTo>
                <a:cubicBezTo>
                  <a:pt x="96773" y="19050"/>
                  <a:pt x="65023" y="39623"/>
                  <a:pt x="63500" y="61848"/>
                </a:cubicBezTo>
                <a:cubicBezTo>
                  <a:pt x="33273" y="401573"/>
                  <a:pt x="90423" y="357123"/>
                  <a:pt x="52323" y="546100"/>
                </a:cubicBezTo>
                <a:cubicBezTo>
                  <a:pt x="45973" y="633348"/>
                  <a:pt x="52323" y="547623"/>
                  <a:pt x="47625" y="609472"/>
                </a:cubicBezTo>
                <a:cubicBezTo>
                  <a:pt x="39623" y="631697"/>
                  <a:pt x="14223" y="661923"/>
                  <a:pt x="6350" y="684148"/>
                </a:cubicBezTo>
                <a:cubicBezTo>
                  <a:pt x="-1651" y="706373"/>
                  <a:pt x="-3175" y="719073"/>
                  <a:pt x="0" y="745997"/>
                </a:cubicBezTo>
                <a:cubicBezTo>
                  <a:pt x="3175" y="773048"/>
                  <a:pt x="20573" y="819022"/>
                  <a:pt x="28575" y="847597"/>
                </a:cubicBezTo>
                <a:cubicBezTo>
                  <a:pt x="36448" y="876172"/>
                  <a:pt x="44450" y="896873"/>
                  <a:pt x="47625" y="917447"/>
                </a:cubicBezTo>
                <a:cubicBezTo>
                  <a:pt x="49148" y="938148"/>
                  <a:pt x="44450" y="976248"/>
                  <a:pt x="44450" y="976248"/>
                </a:cubicBezTo>
                <a:cubicBezTo>
                  <a:pt x="47625" y="1020698"/>
                  <a:pt x="66675" y="1065149"/>
                  <a:pt x="71373" y="1109599"/>
                </a:cubicBezTo>
                <a:cubicBezTo>
                  <a:pt x="128523" y="1155572"/>
                  <a:pt x="111125" y="1138174"/>
                  <a:pt x="128523" y="1190497"/>
                </a:cubicBezTo>
                <a:cubicBezTo>
                  <a:pt x="153923" y="1266697"/>
                  <a:pt x="107950" y="1231772"/>
                  <a:pt x="120650" y="1307972"/>
                </a:cubicBezTo>
                <a:cubicBezTo>
                  <a:pt x="120650" y="1347724"/>
                  <a:pt x="180975" y="1349247"/>
                  <a:pt x="185673" y="1427099"/>
                </a:cubicBezTo>
                <a:cubicBezTo>
                  <a:pt x="190500" y="1474724"/>
                  <a:pt x="153923" y="1530222"/>
                  <a:pt x="147573" y="1589024"/>
                </a:cubicBezTo>
                <a:cubicBezTo>
                  <a:pt x="141223" y="1647697"/>
                  <a:pt x="142875" y="1733422"/>
                  <a:pt x="149225" y="1776349"/>
                </a:cubicBezTo>
                <a:cubicBezTo>
                  <a:pt x="153923" y="1814449"/>
                  <a:pt x="165100" y="1831847"/>
                  <a:pt x="190500" y="1846199"/>
                </a:cubicBezTo>
                <a:cubicBezTo>
                  <a:pt x="211073" y="1857247"/>
                  <a:pt x="282575" y="1871599"/>
                  <a:pt x="282575" y="1871599"/>
                </a:cubicBezTo>
                <a:cubicBezTo>
                  <a:pt x="341248" y="1873122"/>
                  <a:pt x="477773" y="1874774"/>
                  <a:pt x="533400" y="1850897"/>
                </a:cubicBezTo>
                <a:cubicBezTo>
                  <a:pt x="592073" y="1830324"/>
                  <a:pt x="615950" y="1774697"/>
                  <a:pt x="635000" y="1746122"/>
                </a:cubicBezTo>
                <a:cubicBezTo>
                  <a:pt x="619125" y="1696974"/>
                  <a:pt x="598423" y="1663572"/>
                  <a:pt x="558800" y="1636649"/>
                </a:cubicBezTo>
                <a:cubicBezTo>
                  <a:pt x="541273" y="1614424"/>
                  <a:pt x="515873" y="1619122"/>
                  <a:pt x="504825" y="1609597"/>
                </a:cubicBezTo>
                <a:cubicBezTo>
                  <a:pt x="493648" y="1600072"/>
                  <a:pt x="493648" y="1608074"/>
                  <a:pt x="490473" y="1576324"/>
                </a:cubicBezTo>
                <a:cubicBezTo>
                  <a:pt x="482600" y="1536572"/>
                  <a:pt x="485775" y="1454022"/>
                  <a:pt x="480948" y="1419097"/>
                </a:cubicBezTo>
                <a:cubicBezTo>
                  <a:pt x="476250" y="1384172"/>
                  <a:pt x="468248" y="1388999"/>
                  <a:pt x="466725" y="1369949"/>
                </a:cubicBezTo>
                <a:cubicBezTo>
                  <a:pt x="465073" y="1350899"/>
                  <a:pt x="479425" y="1330197"/>
                  <a:pt x="473075" y="1307972"/>
                </a:cubicBezTo>
                <a:cubicBezTo>
                  <a:pt x="466725" y="1285747"/>
                  <a:pt x="442848" y="1253997"/>
                  <a:pt x="433323" y="1233424"/>
                </a:cubicBezTo>
                <a:cubicBezTo>
                  <a:pt x="423798" y="1212722"/>
                  <a:pt x="417448" y="1212722"/>
                  <a:pt x="411098" y="1179449"/>
                </a:cubicBezTo>
                <a:cubicBezTo>
                  <a:pt x="406400" y="1088897"/>
                  <a:pt x="382523" y="1076197"/>
                  <a:pt x="395223" y="1031747"/>
                </a:cubicBezTo>
                <a:cubicBezTo>
                  <a:pt x="407923" y="987297"/>
                  <a:pt x="473075" y="950848"/>
                  <a:pt x="487298" y="912748"/>
                </a:cubicBezTo>
                <a:cubicBezTo>
                  <a:pt x="490473" y="882522"/>
                  <a:pt x="473075" y="831722"/>
                  <a:pt x="482600" y="803147"/>
                </a:cubicBezTo>
                <a:cubicBezTo>
                  <a:pt x="485775" y="793622"/>
                  <a:pt x="501650" y="728598"/>
                  <a:pt x="501650" y="728598"/>
                </a:cubicBezTo>
                <a:cubicBezTo>
                  <a:pt x="503173" y="707897"/>
                  <a:pt x="463550" y="665098"/>
                  <a:pt x="452373" y="631697"/>
                </a:cubicBezTo>
                <a:cubicBezTo>
                  <a:pt x="441325" y="598423"/>
                  <a:pt x="436498" y="561975"/>
                  <a:pt x="433323" y="528573"/>
                </a:cubicBezTo>
                <a:cubicBezTo>
                  <a:pt x="430148" y="495300"/>
                  <a:pt x="438150" y="455548"/>
                  <a:pt x="434975" y="428625"/>
                </a:cubicBezTo>
                <a:cubicBezTo>
                  <a:pt x="431800" y="401573"/>
                  <a:pt x="422275" y="384175"/>
                  <a:pt x="414273" y="366648"/>
                </a:cubicBezTo>
                <a:cubicBezTo>
                  <a:pt x="407923" y="347598"/>
                  <a:pt x="398398" y="338073"/>
                  <a:pt x="387350" y="323850"/>
                </a:cubicBezTo>
                <a:cubicBezTo>
                  <a:pt x="376173" y="309498"/>
                  <a:pt x="361950" y="295275"/>
                  <a:pt x="347598" y="280923"/>
                </a:cubicBezTo>
                <a:cubicBezTo>
                  <a:pt x="333375" y="266700"/>
                  <a:pt x="322198" y="258698"/>
                  <a:pt x="299973" y="236473"/>
                </a:cubicBezTo>
                <a:cubicBezTo>
                  <a:pt x="274573" y="196850"/>
                  <a:pt x="231775" y="176148"/>
                  <a:pt x="211073" y="146050"/>
                </a:cubicBezTo>
                <a:cubicBezTo>
                  <a:pt x="190500" y="115823"/>
                  <a:pt x="190500" y="79375"/>
                  <a:pt x="172973" y="55498"/>
                </a:cubicBezTo>
                <a:cubicBezTo>
                  <a:pt x="155575" y="31750"/>
                  <a:pt x="122173" y="11048"/>
                  <a:pt x="109473" y="0"/>
                </a:cubicBezTo>
              </a:path>
            </a:pathLst>
          </a:custGeom>
          <a:solidFill>
            <a:srgbClr val="ff545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31025" y="2113026"/>
            <a:ext cx="647700" cy="1885064"/>
          </a:xfrm>
          <a:custGeom>
            <a:avLst/>
            <a:gdLst>
              <a:gd name="connsiteX0" fmla="*/ 115823 w 647700"/>
              <a:gd name="connsiteY0" fmla="*/ 6350 h 1885064"/>
              <a:gd name="connsiteX1" fmla="*/ 69850 w 647700"/>
              <a:gd name="connsiteY1" fmla="*/ 68198 h 1885064"/>
              <a:gd name="connsiteX2" fmla="*/ 58673 w 647700"/>
              <a:gd name="connsiteY2" fmla="*/ 552450 h 1885064"/>
              <a:gd name="connsiteX3" fmla="*/ 53975 w 647700"/>
              <a:gd name="connsiteY3" fmla="*/ 615822 h 1885064"/>
              <a:gd name="connsiteX4" fmla="*/ 12700 w 647700"/>
              <a:gd name="connsiteY4" fmla="*/ 690498 h 1885064"/>
              <a:gd name="connsiteX5" fmla="*/ 6350 w 647700"/>
              <a:gd name="connsiteY5" fmla="*/ 752347 h 1885064"/>
              <a:gd name="connsiteX6" fmla="*/ 34925 w 647700"/>
              <a:gd name="connsiteY6" fmla="*/ 853947 h 1885064"/>
              <a:gd name="connsiteX7" fmla="*/ 53975 w 647700"/>
              <a:gd name="connsiteY7" fmla="*/ 923797 h 1885064"/>
              <a:gd name="connsiteX8" fmla="*/ 50800 w 647700"/>
              <a:gd name="connsiteY8" fmla="*/ 982598 h 1885064"/>
              <a:gd name="connsiteX9" fmla="*/ 77723 w 647700"/>
              <a:gd name="connsiteY9" fmla="*/ 1115949 h 1885064"/>
              <a:gd name="connsiteX10" fmla="*/ 134873 w 647700"/>
              <a:gd name="connsiteY10" fmla="*/ 1196847 h 1885064"/>
              <a:gd name="connsiteX11" fmla="*/ 127000 w 647700"/>
              <a:gd name="connsiteY11" fmla="*/ 1314322 h 1885064"/>
              <a:gd name="connsiteX12" fmla="*/ 192023 w 647700"/>
              <a:gd name="connsiteY12" fmla="*/ 1433449 h 1885064"/>
              <a:gd name="connsiteX13" fmla="*/ 153923 w 647700"/>
              <a:gd name="connsiteY13" fmla="*/ 1595374 h 1885064"/>
              <a:gd name="connsiteX14" fmla="*/ 155575 w 647700"/>
              <a:gd name="connsiteY14" fmla="*/ 1782699 h 1885064"/>
              <a:gd name="connsiteX15" fmla="*/ 196850 w 647700"/>
              <a:gd name="connsiteY15" fmla="*/ 1852549 h 1885064"/>
              <a:gd name="connsiteX16" fmla="*/ 288925 w 647700"/>
              <a:gd name="connsiteY16" fmla="*/ 1877949 h 1885064"/>
              <a:gd name="connsiteX17" fmla="*/ 539750 w 647700"/>
              <a:gd name="connsiteY17" fmla="*/ 1857247 h 1885064"/>
              <a:gd name="connsiteX18" fmla="*/ 641350 w 647700"/>
              <a:gd name="connsiteY18" fmla="*/ 1752472 h 1885064"/>
              <a:gd name="connsiteX19" fmla="*/ 565150 w 647700"/>
              <a:gd name="connsiteY19" fmla="*/ 1642999 h 1885064"/>
              <a:gd name="connsiteX20" fmla="*/ 511175 w 647700"/>
              <a:gd name="connsiteY20" fmla="*/ 1615947 h 1885064"/>
              <a:gd name="connsiteX21" fmla="*/ 496823 w 647700"/>
              <a:gd name="connsiteY21" fmla="*/ 1582674 h 1885064"/>
              <a:gd name="connsiteX22" fmla="*/ 487298 w 647700"/>
              <a:gd name="connsiteY22" fmla="*/ 1425447 h 1885064"/>
              <a:gd name="connsiteX23" fmla="*/ 473075 w 647700"/>
              <a:gd name="connsiteY23" fmla="*/ 1376299 h 1885064"/>
              <a:gd name="connsiteX24" fmla="*/ 479425 w 647700"/>
              <a:gd name="connsiteY24" fmla="*/ 1314322 h 1885064"/>
              <a:gd name="connsiteX25" fmla="*/ 439673 w 647700"/>
              <a:gd name="connsiteY25" fmla="*/ 1239774 h 1885064"/>
              <a:gd name="connsiteX26" fmla="*/ 417448 w 647700"/>
              <a:gd name="connsiteY26" fmla="*/ 1185799 h 1885064"/>
              <a:gd name="connsiteX27" fmla="*/ 401573 w 647700"/>
              <a:gd name="connsiteY27" fmla="*/ 1038097 h 1885064"/>
              <a:gd name="connsiteX28" fmla="*/ 493648 w 647700"/>
              <a:gd name="connsiteY28" fmla="*/ 919098 h 1885064"/>
              <a:gd name="connsiteX29" fmla="*/ 488950 w 647700"/>
              <a:gd name="connsiteY29" fmla="*/ 809497 h 1885064"/>
              <a:gd name="connsiteX30" fmla="*/ 508000 w 647700"/>
              <a:gd name="connsiteY30" fmla="*/ 734948 h 1885064"/>
              <a:gd name="connsiteX31" fmla="*/ 458723 w 647700"/>
              <a:gd name="connsiteY31" fmla="*/ 638047 h 1885064"/>
              <a:gd name="connsiteX32" fmla="*/ 439673 w 647700"/>
              <a:gd name="connsiteY32" fmla="*/ 534923 h 1885064"/>
              <a:gd name="connsiteX33" fmla="*/ 441325 w 647700"/>
              <a:gd name="connsiteY33" fmla="*/ 434975 h 1885064"/>
              <a:gd name="connsiteX34" fmla="*/ 420623 w 647700"/>
              <a:gd name="connsiteY34" fmla="*/ 372998 h 1885064"/>
              <a:gd name="connsiteX35" fmla="*/ 393700 w 647700"/>
              <a:gd name="connsiteY35" fmla="*/ 330200 h 1885064"/>
              <a:gd name="connsiteX36" fmla="*/ 353948 w 647700"/>
              <a:gd name="connsiteY36" fmla="*/ 287273 h 1885064"/>
              <a:gd name="connsiteX37" fmla="*/ 306323 w 647700"/>
              <a:gd name="connsiteY37" fmla="*/ 242823 h 1885064"/>
              <a:gd name="connsiteX38" fmla="*/ 217423 w 647700"/>
              <a:gd name="connsiteY38" fmla="*/ 152400 h 1885064"/>
              <a:gd name="connsiteX39" fmla="*/ 179323 w 647700"/>
              <a:gd name="connsiteY39" fmla="*/ 61848 h 1885064"/>
              <a:gd name="connsiteX40" fmla="*/ 115823 w 647700"/>
              <a:gd name="connsiteY40" fmla="*/ 6350 h 18850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</a:cxnLst>
            <a:rect l="l" t="t" r="r" b="b"/>
            <a:pathLst>
              <a:path w="647700" h="1885064">
                <a:moveTo>
                  <a:pt x="115823" y="6350"/>
                </a:moveTo>
                <a:cubicBezTo>
                  <a:pt x="103123" y="25400"/>
                  <a:pt x="71373" y="45973"/>
                  <a:pt x="69850" y="68198"/>
                </a:cubicBezTo>
                <a:cubicBezTo>
                  <a:pt x="39623" y="407923"/>
                  <a:pt x="96773" y="363473"/>
                  <a:pt x="58673" y="552450"/>
                </a:cubicBezTo>
                <a:cubicBezTo>
                  <a:pt x="52323" y="639698"/>
                  <a:pt x="58673" y="553973"/>
                  <a:pt x="53975" y="615822"/>
                </a:cubicBezTo>
                <a:cubicBezTo>
                  <a:pt x="45973" y="638047"/>
                  <a:pt x="20573" y="668273"/>
                  <a:pt x="12700" y="690498"/>
                </a:cubicBezTo>
                <a:cubicBezTo>
                  <a:pt x="4698" y="712723"/>
                  <a:pt x="3175" y="725423"/>
                  <a:pt x="6350" y="752347"/>
                </a:cubicBezTo>
                <a:cubicBezTo>
                  <a:pt x="9525" y="779398"/>
                  <a:pt x="26923" y="825372"/>
                  <a:pt x="34925" y="853947"/>
                </a:cubicBezTo>
                <a:cubicBezTo>
                  <a:pt x="42798" y="882522"/>
                  <a:pt x="50800" y="903223"/>
                  <a:pt x="53975" y="923797"/>
                </a:cubicBezTo>
                <a:cubicBezTo>
                  <a:pt x="55498" y="944498"/>
                  <a:pt x="50800" y="982598"/>
                  <a:pt x="50800" y="982598"/>
                </a:cubicBezTo>
                <a:cubicBezTo>
                  <a:pt x="53975" y="1027048"/>
                  <a:pt x="73025" y="1071499"/>
                  <a:pt x="77723" y="1115949"/>
                </a:cubicBezTo>
                <a:cubicBezTo>
                  <a:pt x="134873" y="1161922"/>
                  <a:pt x="117475" y="1144524"/>
                  <a:pt x="134873" y="1196847"/>
                </a:cubicBezTo>
                <a:cubicBezTo>
                  <a:pt x="160273" y="1273047"/>
                  <a:pt x="114300" y="1238122"/>
                  <a:pt x="127000" y="1314322"/>
                </a:cubicBezTo>
                <a:cubicBezTo>
                  <a:pt x="127000" y="1354074"/>
                  <a:pt x="187325" y="1355597"/>
                  <a:pt x="192023" y="1433449"/>
                </a:cubicBezTo>
                <a:cubicBezTo>
                  <a:pt x="196850" y="1481074"/>
                  <a:pt x="160273" y="1536572"/>
                  <a:pt x="153923" y="1595374"/>
                </a:cubicBezTo>
                <a:cubicBezTo>
                  <a:pt x="147573" y="1654047"/>
                  <a:pt x="149225" y="1739772"/>
                  <a:pt x="155575" y="1782699"/>
                </a:cubicBezTo>
                <a:cubicBezTo>
                  <a:pt x="160273" y="1820799"/>
                  <a:pt x="171450" y="1838197"/>
                  <a:pt x="196850" y="1852549"/>
                </a:cubicBezTo>
                <a:cubicBezTo>
                  <a:pt x="217423" y="1863597"/>
                  <a:pt x="288925" y="1877949"/>
                  <a:pt x="288925" y="1877949"/>
                </a:cubicBezTo>
                <a:cubicBezTo>
                  <a:pt x="347598" y="1879472"/>
                  <a:pt x="484123" y="1881124"/>
                  <a:pt x="539750" y="1857247"/>
                </a:cubicBezTo>
                <a:cubicBezTo>
                  <a:pt x="598423" y="1836674"/>
                  <a:pt x="622300" y="1781047"/>
                  <a:pt x="641350" y="1752472"/>
                </a:cubicBezTo>
                <a:cubicBezTo>
                  <a:pt x="625475" y="1703324"/>
                  <a:pt x="604773" y="1669922"/>
                  <a:pt x="565150" y="1642999"/>
                </a:cubicBezTo>
                <a:cubicBezTo>
                  <a:pt x="547623" y="1620774"/>
                  <a:pt x="522223" y="1625472"/>
                  <a:pt x="511175" y="1615947"/>
                </a:cubicBezTo>
                <a:cubicBezTo>
                  <a:pt x="499998" y="1606422"/>
                  <a:pt x="499998" y="1614424"/>
                  <a:pt x="496823" y="1582674"/>
                </a:cubicBezTo>
                <a:cubicBezTo>
                  <a:pt x="488950" y="1542922"/>
                  <a:pt x="492125" y="1460372"/>
                  <a:pt x="487298" y="1425447"/>
                </a:cubicBezTo>
                <a:cubicBezTo>
                  <a:pt x="482600" y="1390522"/>
                  <a:pt x="474598" y="1395349"/>
                  <a:pt x="473075" y="1376299"/>
                </a:cubicBezTo>
                <a:cubicBezTo>
                  <a:pt x="471423" y="1357249"/>
                  <a:pt x="485775" y="1336547"/>
                  <a:pt x="479425" y="1314322"/>
                </a:cubicBezTo>
                <a:cubicBezTo>
                  <a:pt x="473075" y="1292097"/>
                  <a:pt x="449198" y="1260347"/>
                  <a:pt x="439673" y="1239774"/>
                </a:cubicBezTo>
                <a:cubicBezTo>
                  <a:pt x="430148" y="1219072"/>
                  <a:pt x="423798" y="1219072"/>
                  <a:pt x="417448" y="1185799"/>
                </a:cubicBezTo>
                <a:cubicBezTo>
                  <a:pt x="412750" y="1095247"/>
                  <a:pt x="388873" y="1082547"/>
                  <a:pt x="401573" y="1038097"/>
                </a:cubicBezTo>
                <a:cubicBezTo>
                  <a:pt x="414273" y="993647"/>
                  <a:pt x="479425" y="957198"/>
                  <a:pt x="493648" y="919098"/>
                </a:cubicBezTo>
                <a:cubicBezTo>
                  <a:pt x="496823" y="888872"/>
                  <a:pt x="479425" y="838072"/>
                  <a:pt x="488950" y="809497"/>
                </a:cubicBezTo>
                <a:cubicBezTo>
                  <a:pt x="492125" y="799972"/>
                  <a:pt x="508000" y="734948"/>
                  <a:pt x="508000" y="734948"/>
                </a:cubicBezTo>
                <a:cubicBezTo>
                  <a:pt x="509523" y="714247"/>
                  <a:pt x="469900" y="671448"/>
                  <a:pt x="458723" y="638047"/>
                </a:cubicBezTo>
                <a:cubicBezTo>
                  <a:pt x="447675" y="604773"/>
                  <a:pt x="442848" y="568325"/>
                  <a:pt x="439673" y="534923"/>
                </a:cubicBezTo>
                <a:cubicBezTo>
                  <a:pt x="436498" y="501650"/>
                  <a:pt x="444500" y="461898"/>
                  <a:pt x="441325" y="434975"/>
                </a:cubicBezTo>
                <a:cubicBezTo>
                  <a:pt x="438150" y="407923"/>
                  <a:pt x="428625" y="390525"/>
                  <a:pt x="420623" y="372998"/>
                </a:cubicBezTo>
                <a:cubicBezTo>
                  <a:pt x="414273" y="353948"/>
                  <a:pt x="404748" y="344423"/>
                  <a:pt x="393700" y="330200"/>
                </a:cubicBezTo>
                <a:cubicBezTo>
                  <a:pt x="382523" y="315848"/>
                  <a:pt x="368300" y="301625"/>
                  <a:pt x="353948" y="287273"/>
                </a:cubicBezTo>
                <a:cubicBezTo>
                  <a:pt x="339725" y="273050"/>
                  <a:pt x="328548" y="265048"/>
                  <a:pt x="306323" y="242823"/>
                </a:cubicBezTo>
                <a:cubicBezTo>
                  <a:pt x="280923" y="203200"/>
                  <a:pt x="238125" y="182498"/>
                  <a:pt x="217423" y="152400"/>
                </a:cubicBezTo>
                <a:cubicBezTo>
                  <a:pt x="196850" y="122173"/>
                  <a:pt x="196850" y="85725"/>
                  <a:pt x="179323" y="61848"/>
                </a:cubicBezTo>
                <a:cubicBezTo>
                  <a:pt x="161925" y="38100"/>
                  <a:pt x="128523" y="17398"/>
                  <a:pt x="115823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37050" y="3024949"/>
            <a:ext cx="636948" cy="335724"/>
          </a:xfrm>
          <a:custGeom>
            <a:avLst/>
            <a:gdLst>
              <a:gd name="connsiteX0" fmla="*/ 15875 w 636948"/>
              <a:gd name="connsiteY0" fmla="*/ 156400 h 335724"/>
              <a:gd name="connsiteX1" fmla="*/ 92075 w 636948"/>
              <a:gd name="connsiteY1" fmla="*/ 289750 h 335724"/>
              <a:gd name="connsiteX2" fmla="*/ 149225 w 636948"/>
              <a:gd name="connsiteY2" fmla="*/ 308800 h 335724"/>
              <a:gd name="connsiteX3" fmla="*/ 177800 w 636948"/>
              <a:gd name="connsiteY3" fmla="*/ 318325 h 335724"/>
              <a:gd name="connsiteX4" fmla="*/ 333375 w 636948"/>
              <a:gd name="connsiteY4" fmla="*/ 335724 h 335724"/>
              <a:gd name="connsiteX5" fmla="*/ 549275 w 636948"/>
              <a:gd name="connsiteY5" fmla="*/ 308800 h 335724"/>
              <a:gd name="connsiteX6" fmla="*/ 581025 w 636948"/>
              <a:gd name="connsiteY6" fmla="*/ 292925 h 335724"/>
              <a:gd name="connsiteX7" fmla="*/ 619125 w 636948"/>
              <a:gd name="connsiteY7" fmla="*/ 154749 h 335724"/>
              <a:gd name="connsiteX8" fmla="*/ 633348 w 636948"/>
              <a:gd name="connsiteY8" fmla="*/ 16700 h 335724"/>
              <a:gd name="connsiteX9" fmla="*/ 547623 w 636948"/>
              <a:gd name="connsiteY9" fmla="*/ 2349 h 335724"/>
              <a:gd name="connsiteX10" fmla="*/ 401573 w 636948"/>
              <a:gd name="connsiteY10" fmla="*/ 16700 h 335724"/>
              <a:gd name="connsiteX11" fmla="*/ 252348 w 636948"/>
              <a:gd name="connsiteY11" fmla="*/ 4000 h 335724"/>
              <a:gd name="connsiteX12" fmla="*/ 225425 w 636948"/>
              <a:gd name="connsiteY12" fmla="*/ 51625 h 335724"/>
              <a:gd name="connsiteX13" fmla="*/ 166623 w 636948"/>
              <a:gd name="connsiteY13" fmla="*/ 92900 h 335724"/>
              <a:gd name="connsiteX14" fmla="*/ 101600 w 636948"/>
              <a:gd name="connsiteY14" fmla="*/ 108775 h 335724"/>
              <a:gd name="connsiteX15" fmla="*/ 61848 w 636948"/>
              <a:gd name="connsiteY15" fmla="*/ 116649 h 335724"/>
              <a:gd name="connsiteX16" fmla="*/ 42798 w 636948"/>
              <a:gd name="connsiteY16" fmla="*/ 121475 h 335724"/>
              <a:gd name="connsiteX17" fmla="*/ 0 w 636948"/>
              <a:gd name="connsiteY17" fmla="*/ 127825 h 335724"/>
              <a:gd name="connsiteX18" fmla="*/ 15875 w 636948"/>
              <a:gd name="connsiteY18" fmla="*/ 156400 h 335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636948" h="335724">
                <a:moveTo>
                  <a:pt x="15875" y="156400"/>
                </a:moveTo>
                <a:cubicBezTo>
                  <a:pt x="31750" y="204025"/>
                  <a:pt x="39623" y="265874"/>
                  <a:pt x="92075" y="289750"/>
                </a:cubicBezTo>
                <a:cubicBezTo>
                  <a:pt x="111125" y="297624"/>
                  <a:pt x="130175" y="302450"/>
                  <a:pt x="149225" y="308800"/>
                </a:cubicBezTo>
                <a:cubicBezTo>
                  <a:pt x="158750" y="311975"/>
                  <a:pt x="177800" y="318325"/>
                  <a:pt x="177800" y="318325"/>
                </a:cubicBezTo>
                <a:cubicBezTo>
                  <a:pt x="207898" y="319849"/>
                  <a:pt x="271398" y="337375"/>
                  <a:pt x="333375" y="335724"/>
                </a:cubicBezTo>
                <a:cubicBezTo>
                  <a:pt x="395223" y="334200"/>
                  <a:pt x="508000" y="315150"/>
                  <a:pt x="549275" y="308800"/>
                </a:cubicBezTo>
                <a:cubicBezTo>
                  <a:pt x="558800" y="307149"/>
                  <a:pt x="576198" y="302450"/>
                  <a:pt x="581025" y="292925"/>
                </a:cubicBezTo>
                <a:cubicBezTo>
                  <a:pt x="590550" y="261175"/>
                  <a:pt x="611123" y="200850"/>
                  <a:pt x="619125" y="154749"/>
                </a:cubicBezTo>
                <a:cubicBezTo>
                  <a:pt x="626998" y="108775"/>
                  <a:pt x="644525" y="42100"/>
                  <a:pt x="633348" y="16700"/>
                </a:cubicBezTo>
                <a:cubicBezTo>
                  <a:pt x="622300" y="-8699"/>
                  <a:pt x="585723" y="2349"/>
                  <a:pt x="547623" y="2349"/>
                </a:cubicBezTo>
                <a:cubicBezTo>
                  <a:pt x="509523" y="2349"/>
                  <a:pt x="450850" y="16700"/>
                  <a:pt x="401573" y="16700"/>
                </a:cubicBezTo>
                <a:cubicBezTo>
                  <a:pt x="352425" y="16700"/>
                  <a:pt x="280923" y="-2349"/>
                  <a:pt x="252348" y="4000"/>
                </a:cubicBezTo>
                <a:cubicBezTo>
                  <a:pt x="223773" y="10350"/>
                  <a:pt x="239648" y="37274"/>
                  <a:pt x="225425" y="51625"/>
                </a:cubicBezTo>
                <a:cubicBezTo>
                  <a:pt x="211073" y="65849"/>
                  <a:pt x="187325" y="83375"/>
                  <a:pt x="166623" y="92900"/>
                </a:cubicBezTo>
                <a:cubicBezTo>
                  <a:pt x="144398" y="97599"/>
                  <a:pt x="117475" y="113474"/>
                  <a:pt x="101600" y="108775"/>
                </a:cubicBezTo>
                <a:cubicBezTo>
                  <a:pt x="84073" y="111950"/>
                  <a:pt x="71373" y="115125"/>
                  <a:pt x="61848" y="116649"/>
                </a:cubicBezTo>
                <a:cubicBezTo>
                  <a:pt x="53975" y="119824"/>
                  <a:pt x="53975" y="121475"/>
                  <a:pt x="42798" y="121475"/>
                </a:cubicBezTo>
                <a:cubicBezTo>
                  <a:pt x="33273" y="122999"/>
                  <a:pt x="4698" y="121475"/>
                  <a:pt x="0" y="127825"/>
                </a:cubicBezTo>
                <a:cubicBezTo>
                  <a:pt x="11048" y="161099"/>
                  <a:pt x="0" y="140525"/>
                  <a:pt x="15875" y="156400"/>
                </a:cubicBezTo>
              </a:path>
            </a:pathLst>
          </a:custGeom>
          <a:solidFill>
            <a:srgbClr val="fce85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30700" y="3018599"/>
            <a:ext cx="649648" cy="348424"/>
          </a:xfrm>
          <a:custGeom>
            <a:avLst/>
            <a:gdLst>
              <a:gd name="connsiteX0" fmla="*/ 22225 w 649648"/>
              <a:gd name="connsiteY0" fmla="*/ 162750 h 348424"/>
              <a:gd name="connsiteX1" fmla="*/ 98425 w 649648"/>
              <a:gd name="connsiteY1" fmla="*/ 296100 h 348424"/>
              <a:gd name="connsiteX2" fmla="*/ 155575 w 649648"/>
              <a:gd name="connsiteY2" fmla="*/ 315150 h 348424"/>
              <a:gd name="connsiteX3" fmla="*/ 184150 w 649648"/>
              <a:gd name="connsiteY3" fmla="*/ 324675 h 348424"/>
              <a:gd name="connsiteX4" fmla="*/ 339725 w 649648"/>
              <a:gd name="connsiteY4" fmla="*/ 342074 h 348424"/>
              <a:gd name="connsiteX5" fmla="*/ 555625 w 649648"/>
              <a:gd name="connsiteY5" fmla="*/ 315150 h 348424"/>
              <a:gd name="connsiteX6" fmla="*/ 587375 w 649648"/>
              <a:gd name="connsiteY6" fmla="*/ 299275 h 348424"/>
              <a:gd name="connsiteX7" fmla="*/ 625475 w 649648"/>
              <a:gd name="connsiteY7" fmla="*/ 161099 h 348424"/>
              <a:gd name="connsiteX8" fmla="*/ 639698 w 649648"/>
              <a:gd name="connsiteY8" fmla="*/ 23050 h 348424"/>
              <a:gd name="connsiteX9" fmla="*/ 553973 w 649648"/>
              <a:gd name="connsiteY9" fmla="*/ 8699 h 348424"/>
              <a:gd name="connsiteX10" fmla="*/ 407923 w 649648"/>
              <a:gd name="connsiteY10" fmla="*/ 23050 h 348424"/>
              <a:gd name="connsiteX11" fmla="*/ 258698 w 649648"/>
              <a:gd name="connsiteY11" fmla="*/ 10350 h 348424"/>
              <a:gd name="connsiteX12" fmla="*/ 231775 w 649648"/>
              <a:gd name="connsiteY12" fmla="*/ 57975 h 348424"/>
              <a:gd name="connsiteX13" fmla="*/ 172973 w 649648"/>
              <a:gd name="connsiteY13" fmla="*/ 99250 h 348424"/>
              <a:gd name="connsiteX14" fmla="*/ 107950 w 649648"/>
              <a:gd name="connsiteY14" fmla="*/ 115125 h 348424"/>
              <a:gd name="connsiteX15" fmla="*/ 68198 w 649648"/>
              <a:gd name="connsiteY15" fmla="*/ 122999 h 348424"/>
              <a:gd name="connsiteX16" fmla="*/ 49148 w 649648"/>
              <a:gd name="connsiteY16" fmla="*/ 127825 h 348424"/>
              <a:gd name="connsiteX17" fmla="*/ 6350 w 649648"/>
              <a:gd name="connsiteY17" fmla="*/ 134175 h 348424"/>
              <a:gd name="connsiteX18" fmla="*/ 22225 w 649648"/>
              <a:gd name="connsiteY18" fmla="*/ 162750 h 3484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649648" h="348424">
                <a:moveTo>
                  <a:pt x="22225" y="162750"/>
                </a:moveTo>
                <a:cubicBezTo>
                  <a:pt x="38100" y="210375"/>
                  <a:pt x="45973" y="272224"/>
                  <a:pt x="98425" y="296100"/>
                </a:cubicBezTo>
                <a:cubicBezTo>
                  <a:pt x="117475" y="303974"/>
                  <a:pt x="136525" y="308800"/>
                  <a:pt x="155575" y="315150"/>
                </a:cubicBezTo>
                <a:cubicBezTo>
                  <a:pt x="165100" y="318325"/>
                  <a:pt x="184150" y="324675"/>
                  <a:pt x="184150" y="324675"/>
                </a:cubicBezTo>
                <a:cubicBezTo>
                  <a:pt x="214248" y="326199"/>
                  <a:pt x="277748" y="343725"/>
                  <a:pt x="339725" y="342074"/>
                </a:cubicBezTo>
                <a:cubicBezTo>
                  <a:pt x="401573" y="340550"/>
                  <a:pt x="514350" y="321500"/>
                  <a:pt x="555625" y="315150"/>
                </a:cubicBezTo>
                <a:cubicBezTo>
                  <a:pt x="565150" y="313499"/>
                  <a:pt x="582548" y="308800"/>
                  <a:pt x="587375" y="299275"/>
                </a:cubicBezTo>
                <a:cubicBezTo>
                  <a:pt x="596900" y="267525"/>
                  <a:pt x="617473" y="207200"/>
                  <a:pt x="625475" y="161099"/>
                </a:cubicBezTo>
                <a:cubicBezTo>
                  <a:pt x="633348" y="115125"/>
                  <a:pt x="650875" y="48450"/>
                  <a:pt x="639698" y="23050"/>
                </a:cubicBezTo>
                <a:cubicBezTo>
                  <a:pt x="628650" y="-2349"/>
                  <a:pt x="592073" y="8699"/>
                  <a:pt x="553973" y="8699"/>
                </a:cubicBezTo>
                <a:cubicBezTo>
                  <a:pt x="515873" y="8699"/>
                  <a:pt x="457200" y="23050"/>
                  <a:pt x="407923" y="23050"/>
                </a:cubicBezTo>
                <a:cubicBezTo>
                  <a:pt x="358775" y="23050"/>
                  <a:pt x="287273" y="4000"/>
                  <a:pt x="258698" y="10350"/>
                </a:cubicBezTo>
                <a:cubicBezTo>
                  <a:pt x="230123" y="16700"/>
                  <a:pt x="245998" y="43624"/>
                  <a:pt x="231775" y="57975"/>
                </a:cubicBezTo>
                <a:cubicBezTo>
                  <a:pt x="217423" y="72199"/>
                  <a:pt x="193675" y="89725"/>
                  <a:pt x="172973" y="99250"/>
                </a:cubicBezTo>
                <a:cubicBezTo>
                  <a:pt x="150748" y="103949"/>
                  <a:pt x="123825" y="119824"/>
                  <a:pt x="107950" y="115125"/>
                </a:cubicBezTo>
                <a:cubicBezTo>
                  <a:pt x="90423" y="118300"/>
                  <a:pt x="77723" y="121475"/>
                  <a:pt x="68198" y="122999"/>
                </a:cubicBezTo>
                <a:cubicBezTo>
                  <a:pt x="60325" y="126174"/>
                  <a:pt x="60325" y="127825"/>
                  <a:pt x="49148" y="127825"/>
                </a:cubicBezTo>
                <a:cubicBezTo>
                  <a:pt x="39623" y="129349"/>
                  <a:pt x="11048" y="127825"/>
                  <a:pt x="6350" y="134175"/>
                </a:cubicBezTo>
                <a:cubicBezTo>
                  <a:pt x="17398" y="167449"/>
                  <a:pt x="6350" y="146875"/>
                  <a:pt x="22225" y="1627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94175" y="3022600"/>
            <a:ext cx="1435100" cy="552450"/>
          </a:xfrm>
          <a:custGeom>
            <a:avLst/>
            <a:gdLst>
              <a:gd name="connsiteX0" fmla="*/ 0 w 1435100"/>
              <a:gd name="connsiteY0" fmla="*/ 172973 h 552450"/>
              <a:gd name="connsiteX1" fmla="*/ 92075 w 1435100"/>
              <a:gd name="connsiteY1" fmla="*/ 377825 h 552450"/>
              <a:gd name="connsiteX2" fmla="*/ 230123 w 1435100"/>
              <a:gd name="connsiteY2" fmla="*/ 473075 h 552450"/>
              <a:gd name="connsiteX3" fmla="*/ 506348 w 1435100"/>
              <a:gd name="connsiteY3" fmla="*/ 520700 h 552450"/>
              <a:gd name="connsiteX4" fmla="*/ 682625 w 1435100"/>
              <a:gd name="connsiteY4" fmla="*/ 501650 h 552450"/>
              <a:gd name="connsiteX5" fmla="*/ 1076325 w 1435100"/>
              <a:gd name="connsiteY5" fmla="*/ 552450 h 552450"/>
              <a:gd name="connsiteX6" fmla="*/ 1196975 w 1435100"/>
              <a:gd name="connsiteY6" fmla="*/ 511175 h 552450"/>
              <a:gd name="connsiteX7" fmla="*/ 1287399 w 1435100"/>
              <a:gd name="connsiteY7" fmla="*/ 434975 h 552450"/>
              <a:gd name="connsiteX8" fmla="*/ 1338199 w 1435100"/>
              <a:gd name="connsiteY8" fmla="*/ 368300 h 552450"/>
              <a:gd name="connsiteX9" fmla="*/ 1385824 w 1435100"/>
              <a:gd name="connsiteY9" fmla="*/ 309498 h 552450"/>
              <a:gd name="connsiteX10" fmla="*/ 1435100 w 1435100"/>
              <a:gd name="connsiteY10" fmla="*/ 158750 h 552450"/>
              <a:gd name="connsiteX11" fmla="*/ 1335024 w 1435100"/>
              <a:gd name="connsiteY11" fmla="*/ 34925 h 552450"/>
              <a:gd name="connsiteX12" fmla="*/ 1247775 w 1435100"/>
              <a:gd name="connsiteY12" fmla="*/ 15875 h 552450"/>
              <a:gd name="connsiteX13" fmla="*/ 1076325 w 1435100"/>
              <a:gd name="connsiteY13" fmla="*/ 19050 h 552450"/>
              <a:gd name="connsiteX14" fmla="*/ 852423 w 1435100"/>
              <a:gd name="connsiteY14" fmla="*/ 0 h 552450"/>
              <a:gd name="connsiteX15" fmla="*/ 785748 w 1435100"/>
              <a:gd name="connsiteY15" fmla="*/ 14223 h 552450"/>
              <a:gd name="connsiteX16" fmla="*/ 787400 w 1435100"/>
              <a:gd name="connsiteY16" fmla="*/ 44450 h 552450"/>
              <a:gd name="connsiteX17" fmla="*/ 773048 w 1435100"/>
              <a:gd name="connsiteY17" fmla="*/ 130175 h 552450"/>
              <a:gd name="connsiteX18" fmla="*/ 753998 w 1435100"/>
              <a:gd name="connsiteY18" fmla="*/ 190500 h 552450"/>
              <a:gd name="connsiteX19" fmla="*/ 730250 w 1435100"/>
              <a:gd name="connsiteY19" fmla="*/ 292100 h 552450"/>
              <a:gd name="connsiteX20" fmla="*/ 666750 w 1435100"/>
              <a:gd name="connsiteY20" fmla="*/ 311150 h 552450"/>
              <a:gd name="connsiteX21" fmla="*/ 633348 w 1435100"/>
              <a:gd name="connsiteY21" fmla="*/ 323850 h 552450"/>
              <a:gd name="connsiteX22" fmla="*/ 457200 w 1435100"/>
              <a:gd name="connsiteY22" fmla="*/ 338073 h 552450"/>
              <a:gd name="connsiteX23" fmla="*/ 314325 w 1435100"/>
              <a:gd name="connsiteY23" fmla="*/ 319023 h 552450"/>
              <a:gd name="connsiteX24" fmla="*/ 285750 w 1435100"/>
              <a:gd name="connsiteY24" fmla="*/ 314325 h 552450"/>
              <a:gd name="connsiteX25" fmla="*/ 234950 w 1435100"/>
              <a:gd name="connsiteY25" fmla="*/ 285750 h 552450"/>
              <a:gd name="connsiteX26" fmla="*/ 214248 w 1435100"/>
              <a:gd name="connsiteY26" fmla="*/ 268223 h 552450"/>
              <a:gd name="connsiteX27" fmla="*/ 187325 w 1435100"/>
              <a:gd name="connsiteY27" fmla="*/ 244475 h 552450"/>
              <a:gd name="connsiteX28" fmla="*/ 142875 w 1435100"/>
              <a:gd name="connsiteY28" fmla="*/ 128523 h 552450"/>
              <a:gd name="connsiteX29" fmla="*/ 71373 w 1435100"/>
              <a:gd name="connsiteY29" fmla="*/ 149225 h 552450"/>
              <a:gd name="connsiteX30" fmla="*/ 0 w 1435100"/>
              <a:gd name="connsiteY30" fmla="*/ 172973 h 552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1435100" h="552450">
                <a:moveTo>
                  <a:pt x="0" y="172973"/>
                </a:moveTo>
                <a:cubicBezTo>
                  <a:pt x="4698" y="234950"/>
                  <a:pt x="49148" y="323850"/>
                  <a:pt x="92075" y="377825"/>
                </a:cubicBezTo>
                <a:cubicBezTo>
                  <a:pt x="117475" y="409575"/>
                  <a:pt x="196850" y="462026"/>
                  <a:pt x="230123" y="473075"/>
                </a:cubicBezTo>
                <a:cubicBezTo>
                  <a:pt x="303148" y="493776"/>
                  <a:pt x="431800" y="516001"/>
                  <a:pt x="506348" y="520700"/>
                </a:cubicBezTo>
                <a:cubicBezTo>
                  <a:pt x="581025" y="525526"/>
                  <a:pt x="587375" y="496951"/>
                  <a:pt x="682625" y="501650"/>
                </a:cubicBezTo>
                <a:cubicBezTo>
                  <a:pt x="776223" y="501650"/>
                  <a:pt x="990600" y="550926"/>
                  <a:pt x="1076325" y="552450"/>
                </a:cubicBezTo>
                <a:cubicBezTo>
                  <a:pt x="1162050" y="554101"/>
                  <a:pt x="1162050" y="530225"/>
                  <a:pt x="1196975" y="511175"/>
                </a:cubicBezTo>
                <a:cubicBezTo>
                  <a:pt x="1198499" y="487426"/>
                  <a:pt x="1263650" y="469900"/>
                  <a:pt x="1287399" y="434975"/>
                </a:cubicBezTo>
                <a:cubicBezTo>
                  <a:pt x="1300099" y="415925"/>
                  <a:pt x="1327150" y="371475"/>
                  <a:pt x="1338199" y="368300"/>
                </a:cubicBezTo>
                <a:cubicBezTo>
                  <a:pt x="1347724" y="365125"/>
                  <a:pt x="1385824" y="309498"/>
                  <a:pt x="1385824" y="309498"/>
                </a:cubicBezTo>
                <a:cubicBezTo>
                  <a:pt x="1417574" y="261873"/>
                  <a:pt x="1416050" y="215900"/>
                  <a:pt x="1435100" y="158750"/>
                </a:cubicBezTo>
                <a:cubicBezTo>
                  <a:pt x="1423924" y="63500"/>
                  <a:pt x="1427099" y="65023"/>
                  <a:pt x="1335024" y="34925"/>
                </a:cubicBezTo>
                <a:cubicBezTo>
                  <a:pt x="1308100" y="7873"/>
                  <a:pt x="1290574" y="19050"/>
                  <a:pt x="1247775" y="15875"/>
                </a:cubicBezTo>
                <a:cubicBezTo>
                  <a:pt x="1204849" y="12700"/>
                  <a:pt x="1141349" y="22225"/>
                  <a:pt x="1076325" y="19050"/>
                </a:cubicBezTo>
                <a:cubicBezTo>
                  <a:pt x="1011173" y="15875"/>
                  <a:pt x="900048" y="0"/>
                  <a:pt x="852423" y="0"/>
                </a:cubicBezTo>
                <a:cubicBezTo>
                  <a:pt x="804798" y="0"/>
                  <a:pt x="796925" y="6350"/>
                  <a:pt x="785748" y="14223"/>
                </a:cubicBezTo>
                <a:cubicBezTo>
                  <a:pt x="776223" y="14223"/>
                  <a:pt x="788923" y="34925"/>
                  <a:pt x="787400" y="44450"/>
                </a:cubicBezTo>
                <a:cubicBezTo>
                  <a:pt x="782573" y="73025"/>
                  <a:pt x="777875" y="101600"/>
                  <a:pt x="773048" y="130175"/>
                </a:cubicBezTo>
                <a:cubicBezTo>
                  <a:pt x="766698" y="166623"/>
                  <a:pt x="769873" y="157098"/>
                  <a:pt x="753998" y="190500"/>
                </a:cubicBezTo>
                <a:cubicBezTo>
                  <a:pt x="742950" y="215900"/>
                  <a:pt x="744473" y="271398"/>
                  <a:pt x="730250" y="292100"/>
                </a:cubicBezTo>
                <a:cubicBezTo>
                  <a:pt x="715898" y="312673"/>
                  <a:pt x="682625" y="306323"/>
                  <a:pt x="666750" y="311150"/>
                </a:cubicBezTo>
                <a:cubicBezTo>
                  <a:pt x="647700" y="334898"/>
                  <a:pt x="668273" y="319023"/>
                  <a:pt x="633348" y="323850"/>
                </a:cubicBezTo>
                <a:cubicBezTo>
                  <a:pt x="598423" y="328548"/>
                  <a:pt x="509523" y="338073"/>
                  <a:pt x="457200" y="338073"/>
                </a:cubicBezTo>
                <a:cubicBezTo>
                  <a:pt x="404748" y="338073"/>
                  <a:pt x="342900" y="322198"/>
                  <a:pt x="314325" y="319023"/>
                </a:cubicBezTo>
                <a:cubicBezTo>
                  <a:pt x="285750" y="315848"/>
                  <a:pt x="298450" y="320675"/>
                  <a:pt x="285750" y="314325"/>
                </a:cubicBezTo>
                <a:cubicBezTo>
                  <a:pt x="273050" y="307975"/>
                  <a:pt x="247650" y="293623"/>
                  <a:pt x="234950" y="285750"/>
                </a:cubicBezTo>
                <a:cubicBezTo>
                  <a:pt x="219075" y="276225"/>
                  <a:pt x="222250" y="274573"/>
                  <a:pt x="214248" y="268223"/>
                </a:cubicBezTo>
                <a:cubicBezTo>
                  <a:pt x="206375" y="261873"/>
                  <a:pt x="198373" y="268223"/>
                  <a:pt x="187325" y="244475"/>
                </a:cubicBezTo>
                <a:cubicBezTo>
                  <a:pt x="166623" y="212725"/>
                  <a:pt x="142875" y="128523"/>
                  <a:pt x="142875" y="128523"/>
                </a:cubicBezTo>
                <a:cubicBezTo>
                  <a:pt x="123825" y="114300"/>
                  <a:pt x="95250" y="141223"/>
                  <a:pt x="71373" y="149225"/>
                </a:cubicBezTo>
                <a:cubicBezTo>
                  <a:pt x="47625" y="157098"/>
                  <a:pt x="14223" y="168275"/>
                  <a:pt x="0" y="172973"/>
                </a:cubicBezTo>
              </a:path>
            </a:pathLst>
          </a:custGeom>
          <a:solidFill>
            <a:srgbClr val="ff985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87825" y="3016250"/>
            <a:ext cx="1447800" cy="565150"/>
          </a:xfrm>
          <a:custGeom>
            <a:avLst/>
            <a:gdLst>
              <a:gd name="connsiteX0" fmla="*/ 6350 w 1447800"/>
              <a:gd name="connsiteY0" fmla="*/ 179323 h 565150"/>
              <a:gd name="connsiteX1" fmla="*/ 98425 w 1447800"/>
              <a:gd name="connsiteY1" fmla="*/ 384175 h 565150"/>
              <a:gd name="connsiteX2" fmla="*/ 236473 w 1447800"/>
              <a:gd name="connsiteY2" fmla="*/ 479425 h 565150"/>
              <a:gd name="connsiteX3" fmla="*/ 512698 w 1447800"/>
              <a:gd name="connsiteY3" fmla="*/ 527050 h 565150"/>
              <a:gd name="connsiteX4" fmla="*/ 688975 w 1447800"/>
              <a:gd name="connsiteY4" fmla="*/ 508000 h 565150"/>
              <a:gd name="connsiteX5" fmla="*/ 1082675 w 1447800"/>
              <a:gd name="connsiteY5" fmla="*/ 558800 h 565150"/>
              <a:gd name="connsiteX6" fmla="*/ 1203325 w 1447800"/>
              <a:gd name="connsiteY6" fmla="*/ 517525 h 565150"/>
              <a:gd name="connsiteX7" fmla="*/ 1293749 w 1447800"/>
              <a:gd name="connsiteY7" fmla="*/ 441325 h 565150"/>
              <a:gd name="connsiteX8" fmla="*/ 1344549 w 1447800"/>
              <a:gd name="connsiteY8" fmla="*/ 374650 h 565150"/>
              <a:gd name="connsiteX9" fmla="*/ 1392174 w 1447800"/>
              <a:gd name="connsiteY9" fmla="*/ 315848 h 565150"/>
              <a:gd name="connsiteX10" fmla="*/ 1441450 w 1447800"/>
              <a:gd name="connsiteY10" fmla="*/ 165100 h 565150"/>
              <a:gd name="connsiteX11" fmla="*/ 1341374 w 1447800"/>
              <a:gd name="connsiteY11" fmla="*/ 41275 h 565150"/>
              <a:gd name="connsiteX12" fmla="*/ 1254125 w 1447800"/>
              <a:gd name="connsiteY12" fmla="*/ 22225 h 565150"/>
              <a:gd name="connsiteX13" fmla="*/ 1082675 w 1447800"/>
              <a:gd name="connsiteY13" fmla="*/ 25400 h 565150"/>
              <a:gd name="connsiteX14" fmla="*/ 858773 w 1447800"/>
              <a:gd name="connsiteY14" fmla="*/ 6350 h 565150"/>
              <a:gd name="connsiteX15" fmla="*/ 792098 w 1447800"/>
              <a:gd name="connsiteY15" fmla="*/ 20573 h 565150"/>
              <a:gd name="connsiteX16" fmla="*/ 793750 w 1447800"/>
              <a:gd name="connsiteY16" fmla="*/ 50800 h 565150"/>
              <a:gd name="connsiteX17" fmla="*/ 779398 w 1447800"/>
              <a:gd name="connsiteY17" fmla="*/ 136525 h 565150"/>
              <a:gd name="connsiteX18" fmla="*/ 760348 w 1447800"/>
              <a:gd name="connsiteY18" fmla="*/ 196850 h 565150"/>
              <a:gd name="connsiteX19" fmla="*/ 736600 w 1447800"/>
              <a:gd name="connsiteY19" fmla="*/ 298450 h 565150"/>
              <a:gd name="connsiteX20" fmla="*/ 673100 w 1447800"/>
              <a:gd name="connsiteY20" fmla="*/ 317500 h 565150"/>
              <a:gd name="connsiteX21" fmla="*/ 639698 w 1447800"/>
              <a:gd name="connsiteY21" fmla="*/ 330200 h 565150"/>
              <a:gd name="connsiteX22" fmla="*/ 463550 w 1447800"/>
              <a:gd name="connsiteY22" fmla="*/ 344423 h 565150"/>
              <a:gd name="connsiteX23" fmla="*/ 320675 w 1447800"/>
              <a:gd name="connsiteY23" fmla="*/ 325373 h 565150"/>
              <a:gd name="connsiteX24" fmla="*/ 292100 w 1447800"/>
              <a:gd name="connsiteY24" fmla="*/ 320675 h 565150"/>
              <a:gd name="connsiteX25" fmla="*/ 241300 w 1447800"/>
              <a:gd name="connsiteY25" fmla="*/ 292100 h 565150"/>
              <a:gd name="connsiteX26" fmla="*/ 220598 w 1447800"/>
              <a:gd name="connsiteY26" fmla="*/ 274573 h 565150"/>
              <a:gd name="connsiteX27" fmla="*/ 193675 w 1447800"/>
              <a:gd name="connsiteY27" fmla="*/ 250825 h 565150"/>
              <a:gd name="connsiteX28" fmla="*/ 149225 w 1447800"/>
              <a:gd name="connsiteY28" fmla="*/ 134873 h 565150"/>
              <a:gd name="connsiteX29" fmla="*/ 77723 w 1447800"/>
              <a:gd name="connsiteY29" fmla="*/ 155575 h 565150"/>
              <a:gd name="connsiteX30" fmla="*/ 6350 w 1447800"/>
              <a:gd name="connsiteY30" fmla="*/ 179323 h 565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1447800" h="565150">
                <a:moveTo>
                  <a:pt x="6350" y="179323"/>
                </a:moveTo>
                <a:cubicBezTo>
                  <a:pt x="11048" y="241300"/>
                  <a:pt x="55498" y="330200"/>
                  <a:pt x="98425" y="384175"/>
                </a:cubicBezTo>
                <a:cubicBezTo>
                  <a:pt x="123825" y="415925"/>
                  <a:pt x="203200" y="468376"/>
                  <a:pt x="236473" y="479425"/>
                </a:cubicBezTo>
                <a:cubicBezTo>
                  <a:pt x="309498" y="500126"/>
                  <a:pt x="438150" y="522351"/>
                  <a:pt x="512698" y="527050"/>
                </a:cubicBezTo>
                <a:cubicBezTo>
                  <a:pt x="587375" y="531876"/>
                  <a:pt x="593725" y="503301"/>
                  <a:pt x="688975" y="508000"/>
                </a:cubicBezTo>
                <a:cubicBezTo>
                  <a:pt x="782573" y="508000"/>
                  <a:pt x="996950" y="557276"/>
                  <a:pt x="1082675" y="558800"/>
                </a:cubicBezTo>
                <a:cubicBezTo>
                  <a:pt x="1168400" y="560451"/>
                  <a:pt x="1168400" y="536575"/>
                  <a:pt x="1203325" y="517525"/>
                </a:cubicBezTo>
                <a:cubicBezTo>
                  <a:pt x="1204849" y="493776"/>
                  <a:pt x="1270000" y="476250"/>
                  <a:pt x="1293749" y="441325"/>
                </a:cubicBezTo>
                <a:cubicBezTo>
                  <a:pt x="1306449" y="422275"/>
                  <a:pt x="1333500" y="377825"/>
                  <a:pt x="1344549" y="374650"/>
                </a:cubicBezTo>
                <a:cubicBezTo>
                  <a:pt x="1354074" y="371475"/>
                  <a:pt x="1392174" y="315848"/>
                  <a:pt x="1392174" y="315848"/>
                </a:cubicBezTo>
                <a:cubicBezTo>
                  <a:pt x="1423924" y="268223"/>
                  <a:pt x="1422400" y="222250"/>
                  <a:pt x="1441450" y="165100"/>
                </a:cubicBezTo>
                <a:cubicBezTo>
                  <a:pt x="1430274" y="69850"/>
                  <a:pt x="1433449" y="71373"/>
                  <a:pt x="1341374" y="41275"/>
                </a:cubicBezTo>
                <a:cubicBezTo>
                  <a:pt x="1314450" y="14223"/>
                  <a:pt x="1296924" y="25400"/>
                  <a:pt x="1254125" y="22225"/>
                </a:cubicBezTo>
                <a:cubicBezTo>
                  <a:pt x="1211199" y="19050"/>
                  <a:pt x="1147699" y="28575"/>
                  <a:pt x="1082675" y="25400"/>
                </a:cubicBezTo>
                <a:cubicBezTo>
                  <a:pt x="1017523" y="22225"/>
                  <a:pt x="906398" y="6350"/>
                  <a:pt x="858773" y="6350"/>
                </a:cubicBezTo>
                <a:cubicBezTo>
                  <a:pt x="811148" y="6350"/>
                  <a:pt x="803275" y="12700"/>
                  <a:pt x="792098" y="20573"/>
                </a:cubicBezTo>
                <a:cubicBezTo>
                  <a:pt x="782573" y="20573"/>
                  <a:pt x="795273" y="41275"/>
                  <a:pt x="793750" y="50800"/>
                </a:cubicBezTo>
                <a:cubicBezTo>
                  <a:pt x="788923" y="79375"/>
                  <a:pt x="784225" y="107950"/>
                  <a:pt x="779398" y="136525"/>
                </a:cubicBezTo>
                <a:cubicBezTo>
                  <a:pt x="773048" y="172973"/>
                  <a:pt x="776223" y="163448"/>
                  <a:pt x="760348" y="196850"/>
                </a:cubicBezTo>
                <a:cubicBezTo>
                  <a:pt x="749300" y="222250"/>
                  <a:pt x="750823" y="277748"/>
                  <a:pt x="736600" y="298450"/>
                </a:cubicBezTo>
                <a:cubicBezTo>
                  <a:pt x="722248" y="319023"/>
                  <a:pt x="688975" y="312673"/>
                  <a:pt x="673100" y="317500"/>
                </a:cubicBezTo>
                <a:cubicBezTo>
                  <a:pt x="654050" y="341248"/>
                  <a:pt x="674623" y="325373"/>
                  <a:pt x="639698" y="330200"/>
                </a:cubicBezTo>
                <a:cubicBezTo>
                  <a:pt x="604773" y="334898"/>
                  <a:pt x="515873" y="344423"/>
                  <a:pt x="463550" y="344423"/>
                </a:cubicBezTo>
                <a:cubicBezTo>
                  <a:pt x="411098" y="344423"/>
                  <a:pt x="349250" y="328548"/>
                  <a:pt x="320675" y="325373"/>
                </a:cubicBezTo>
                <a:cubicBezTo>
                  <a:pt x="292100" y="322198"/>
                  <a:pt x="304800" y="327025"/>
                  <a:pt x="292100" y="320675"/>
                </a:cubicBezTo>
                <a:cubicBezTo>
                  <a:pt x="279400" y="314325"/>
                  <a:pt x="254000" y="299973"/>
                  <a:pt x="241300" y="292100"/>
                </a:cubicBezTo>
                <a:cubicBezTo>
                  <a:pt x="225425" y="282575"/>
                  <a:pt x="228600" y="280923"/>
                  <a:pt x="220598" y="274573"/>
                </a:cubicBezTo>
                <a:cubicBezTo>
                  <a:pt x="212725" y="268223"/>
                  <a:pt x="204723" y="274573"/>
                  <a:pt x="193675" y="250825"/>
                </a:cubicBezTo>
                <a:cubicBezTo>
                  <a:pt x="172973" y="219075"/>
                  <a:pt x="149225" y="134873"/>
                  <a:pt x="149225" y="134873"/>
                </a:cubicBezTo>
                <a:cubicBezTo>
                  <a:pt x="130175" y="120650"/>
                  <a:pt x="101600" y="147573"/>
                  <a:pt x="77723" y="155575"/>
                </a:cubicBezTo>
                <a:cubicBezTo>
                  <a:pt x="53975" y="163448"/>
                  <a:pt x="20573" y="174625"/>
                  <a:pt x="6350" y="17932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64872" y="2571750"/>
            <a:ext cx="530977" cy="566673"/>
          </a:xfrm>
          <a:custGeom>
            <a:avLst/>
            <a:gdLst>
              <a:gd name="connsiteX0" fmla="*/ 2276 w 530977"/>
              <a:gd name="connsiteY0" fmla="*/ 566673 h 566673"/>
              <a:gd name="connsiteX1" fmla="*/ 102352 w 530977"/>
              <a:gd name="connsiteY1" fmla="*/ 19050 h 566673"/>
              <a:gd name="connsiteX2" fmla="*/ 245227 w 530977"/>
              <a:gd name="connsiteY2" fmla="*/ 0 h 566673"/>
              <a:gd name="connsiteX3" fmla="*/ 359527 w 530977"/>
              <a:gd name="connsiteY3" fmla="*/ 38100 h 566673"/>
              <a:gd name="connsiteX4" fmla="*/ 388102 w 530977"/>
              <a:gd name="connsiteY4" fmla="*/ 79375 h 566673"/>
              <a:gd name="connsiteX5" fmla="*/ 426202 w 530977"/>
              <a:gd name="connsiteY5" fmla="*/ 114300 h 566673"/>
              <a:gd name="connsiteX6" fmla="*/ 491226 w 530977"/>
              <a:gd name="connsiteY6" fmla="*/ 231775 h 566673"/>
              <a:gd name="connsiteX7" fmla="*/ 530977 w 530977"/>
              <a:gd name="connsiteY7" fmla="*/ 422275 h 566673"/>
              <a:gd name="connsiteX8" fmla="*/ 462651 w 530977"/>
              <a:gd name="connsiteY8" fmla="*/ 457200 h 566673"/>
              <a:gd name="connsiteX9" fmla="*/ 378577 w 530977"/>
              <a:gd name="connsiteY9" fmla="*/ 469900 h 566673"/>
              <a:gd name="connsiteX10" fmla="*/ 207127 w 530977"/>
              <a:gd name="connsiteY10" fmla="*/ 461898 h 566673"/>
              <a:gd name="connsiteX11" fmla="*/ 186426 w 530977"/>
              <a:gd name="connsiteY11" fmla="*/ 509523 h 566673"/>
              <a:gd name="connsiteX12" fmla="*/ 162677 w 530977"/>
              <a:gd name="connsiteY12" fmla="*/ 531748 h 566673"/>
              <a:gd name="connsiteX13" fmla="*/ 97526 w 530977"/>
              <a:gd name="connsiteY13" fmla="*/ 557148 h 566673"/>
              <a:gd name="connsiteX14" fmla="*/ 2276 w 530977"/>
              <a:gd name="connsiteY14" fmla="*/ 566673 h 5666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530977" h="566673">
                <a:moveTo>
                  <a:pt x="2276" y="566673"/>
                </a:moveTo>
                <a:cubicBezTo>
                  <a:pt x="3927" y="515873"/>
                  <a:pt x="-27822" y="104775"/>
                  <a:pt x="102352" y="19050"/>
                </a:cubicBezTo>
                <a:cubicBezTo>
                  <a:pt x="175377" y="22225"/>
                  <a:pt x="172202" y="-4698"/>
                  <a:pt x="245227" y="0"/>
                </a:cubicBezTo>
                <a:cubicBezTo>
                  <a:pt x="257927" y="1651"/>
                  <a:pt x="351526" y="27051"/>
                  <a:pt x="359527" y="38100"/>
                </a:cubicBezTo>
                <a:cubicBezTo>
                  <a:pt x="370576" y="53975"/>
                  <a:pt x="375402" y="65151"/>
                  <a:pt x="388102" y="79375"/>
                </a:cubicBezTo>
                <a:cubicBezTo>
                  <a:pt x="400802" y="95250"/>
                  <a:pt x="426202" y="114300"/>
                  <a:pt x="426202" y="114300"/>
                </a:cubicBezTo>
                <a:cubicBezTo>
                  <a:pt x="438902" y="152400"/>
                  <a:pt x="478526" y="193675"/>
                  <a:pt x="491226" y="231775"/>
                </a:cubicBezTo>
                <a:cubicBezTo>
                  <a:pt x="497576" y="250825"/>
                  <a:pt x="530977" y="422275"/>
                  <a:pt x="530977" y="422275"/>
                </a:cubicBezTo>
                <a:cubicBezTo>
                  <a:pt x="530977" y="463550"/>
                  <a:pt x="488051" y="449198"/>
                  <a:pt x="462651" y="457200"/>
                </a:cubicBezTo>
                <a:cubicBezTo>
                  <a:pt x="437251" y="465073"/>
                  <a:pt x="421376" y="469900"/>
                  <a:pt x="378577" y="469900"/>
                </a:cubicBezTo>
                <a:cubicBezTo>
                  <a:pt x="335651" y="469900"/>
                  <a:pt x="238877" y="455548"/>
                  <a:pt x="207127" y="461898"/>
                </a:cubicBezTo>
                <a:cubicBezTo>
                  <a:pt x="195951" y="463550"/>
                  <a:pt x="195951" y="503173"/>
                  <a:pt x="186426" y="509523"/>
                </a:cubicBezTo>
                <a:cubicBezTo>
                  <a:pt x="178552" y="520700"/>
                  <a:pt x="176901" y="523875"/>
                  <a:pt x="162677" y="531748"/>
                </a:cubicBezTo>
                <a:cubicBezTo>
                  <a:pt x="148326" y="539750"/>
                  <a:pt x="124577" y="550798"/>
                  <a:pt x="97526" y="557148"/>
                </a:cubicBezTo>
                <a:cubicBezTo>
                  <a:pt x="70602" y="563498"/>
                  <a:pt x="13452" y="566673"/>
                  <a:pt x="2276" y="566673"/>
                </a:cubicBezTo>
              </a:path>
            </a:pathLst>
          </a:custGeom>
          <a:solidFill>
            <a:srgbClr val="54ff5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58522" y="2565400"/>
            <a:ext cx="543677" cy="579373"/>
          </a:xfrm>
          <a:custGeom>
            <a:avLst/>
            <a:gdLst>
              <a:gd name="connsiteX0" fmla="*/ 8626 w 543677"/>
              <a:gd name="connsiteY0" fmla="*/ 573023 h 579373"/>
              <a:gd name="connsiteX1" fmla="*/ 108702 w 543677"/>
              <a:gd name="connsiteY1" fmla="*/ 25400 h 579373"/>
              <a:gd name="connsiteX2" fmla="*/ 251577 w 543677"/>
              <a:gd name="connsiteY2" fmla="*/ 6350 h 579373"/>
              <a:gd name="connsiteX3" fmla="*/ 365877 w 543677"/>
              <a:gd name="connsiteY3" fmla="*/ 44450 h 579373"/>
              <a:gd name="connsiteX4" fmla="*/ 394452 w 543677"/>
              <a:gd name="connsiteY4" fmla="*/ 85725 h 579373"/>
              <a:gd name="connsiteX5" fmla="*/ 432552 w 543677"/>
              <a:gd name="connsiteY5" fmla="*/ 120650 h 579373"/>
              <a:gd name="connsiteX6" fmla="*/ 497576 w 543677"/>
              <a:gd name="connsiteY6" fmla="*/ 238125 h 579373"/>
              <a:gd name="connsiteX7" fmla="*/ 537327 w 543677"/>
              <a:gd name="connsiteY7" fmla="*/ 428625 h 579373"/>
              <a:gd name="connsiteX8" fmla="*/ 469001 w 543677"/>
              <a:gd name="connsiteY8" fmla="*/ 463550 h 579373"/>
              <a:gd name="connsiteX9" fmla="*/ 384927 w 543677"/>
              <a:gd name="connsiteY9" fmla="*/ 476250 h 579373"/>
              <a:gd name="connsiteX10" fmla="*/ 213477 w 543677"/>
              <a:gd name="connsiteY10" fmla="*/ 468248 h 579373"/>
              <a:gd name="connsiteX11" fmla="*/ 192776 w 543677"/>
              <a:gd name="connsiteY11" fmla="*/ 515873 h 579373"/>
              <a:gd name="connsiteX12" fmla="*/ 169027 w 543677"/>
              <a:gd name="connsiteY12" fmla="*/ 538098 h 579373"/>
              <a:gd name="connsiteX13" fmla="*/ 103876 w 543677"/>
              <a:gd name="connsiteY13" fmla="*/ 563498 h 579373"/>
              <a:gd name="connsiteX14" fmla="*/ 8626 w 543677"/>
              <a:gd name="connsiteY14" fmla="*/ 573023 h 5793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543677" h="579373">
                <a:moveTo>
                  <a:pt x="8626" y="573023"/>
                </a:moveTo>
                <a:cubicBezTo>
                  <a:pt x="10277" y="522223"/>
                  <a:pt x="-21472" y="111125"/>
                  <a:pt x="108702" y="25400"/>
                </a:cubicBezTo>
                <a:cubicBezTo>
                  <a:pt x="181727" y="28575"/>
                  <a:pt x="178552" y="1651"/>
                  <a:pt x="251577" y="6350"/>
                </a:cubicBezTo>
                <a:cubicBezTo>
                  <a:pt x="264277" y="8001"/>
                  <a:pt x="357876" y="33401"/>
                  <a:pt x="365877" y="44450"/>
                </a:cubicBezTo>
                <a:cubicBezTo>
                  <a:pt x="376926" y="60325"/>
                  <a:pt x="381752" y="71501"/>
                  <a:pt x="394452" y="85725"/>
                </a:cubicBezTo>
                <a:cubicBezTo>
                  <a:pt x="407152" y="101600"/>
                  <a:pt x="432552" y="120650"/>
                  <a:pt x="432552" y="120650"/>
                </a:cubicBezTo>
                <a:cubicBezTo>
                  <a:pt x="445252" y="158750"/>
                  <a:pt x="484876" y="200025"/>
                  <a:pt x="497576" y="238125"/>
                </a:cubicBezTo>
                <a:cubicBezTo>
                  <a:pt x="503926" y="257175"/>
                  <a:pt x="537327" y="428625"/>
                  <a:pt x="537327" y="428625"/>
                </a:cubicBezTo>
                <a:cubicBezTo>
                  <a:pt x="537327" y="469900"/>
                  <a:pt x="494401" y="455548"/>
                  <a:pt x="469001" y="463550"/>
                </a:cubicBezTo>
                <a:cubicBezTo>
                  <a:pt x="443601" y="471423"/>
                  <a:pt x="427726" y="476250"/>
                  <a:pt x="384927" y="476250"/>
                </a:cubicBezTo>
                <a:cubicBezTo>
                  <a:pt x="342001" y="476250"/>
                  <a:pt x="245227" y="461898"/>
                  <a:pt x="213477" y="468248"/>
                </a:cubicBezTo>
                <a:cubicBezTo>
                  <a:pt x="202301" y="469900"/>
                  <a:pt x="202301" y="509523"/>
                  <a:pt x="192776" y="515873"/>
                </a:cubicBezTo>
                <a:cubicBezTo>
                  <a:pt x="184902" y="527050"/>
                  <a:pt x="183251" y="530225"/>
                  <a:pt x="169027" y="538098"/>
                </a:cubicBezTo>
                <a:cubicBezTo>
                  <a:pt x="154676" y="546100"/>
                  <a:pt x="130927" y="557148"/>
                  <a:pt x="103876" y="563498"/>
                </a:cubicBezTo>
                <a:cubicBezTo>
                  <a:pt x="76952" y="569848"/>
                  <a:pt x="19802" y="573023"/>
                  <a:pt x="8626" y="57302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94125" y="3205099"/>
            <a:ext cx="592404" cy="664464"/>
          </a:xfrm>
          <a:custGeom>
            <a:avLst/>
            <a:gdLst>
              <a:gd name="connsiteX0" fmla="*/ 396875 w 592404"/>
              <a:gd name="connsiteY0" fmla="*/ 0 h 664464"/>
              <a:gd name="connsiteX1" fmla="*/ 406400 w 592404"/>
              <a:gd name="connsiteY1" fmla="*/ 33401 h 664464"/>
              <a:gd name="connsiteX2" fmla="*/ 444500 w 592404"/>
              <a:gd name="connsiteY2" fmla="*/ 131826 h 664464"/>
              <a:gd name="connsiteX3" fmla="*/ 530225 w 592404"/>
              <a:gd name="connsiteY3" fmla="*/ 233426 h 664464"/>
              <a:gd name="connsiteX4" fmla="*/ 587375 w 592404"/>
              <a:gd name="connsiteY4" fmla="*/ 274701 h 664464"/>
              <a:gd name="connsiteX5" fmla="*/ 428625 w 592404"/>
              <a:gd name="connsiteY5" fmla="*/ 384302 h 664464"/>
              <a:gd name="connsiteX6" fmla="*/ 396875 w 592404"/>
              <a:gd name="connsiteY6" fmla="*/ 404876 h 664464"/>
              <a:gd name="connsiteX7" fmla="*/ 357251 w 592404"/>
              <a:gd name="connsiteY7" fmla="*/ 462026 h 664464"/>
              <a:gd name="connsiteX8" fmla="*/ 342900 w 592404"/>
              <a:gd name="connsiteY8" fmla="*/ 565277 h 664464"/>
              <a:gd name="connsiteX9" fmla="*/ 330200 w 592404"/>
              <a:gd name="connsiteY9" fmla="*/ 576326 h 664464"/>
              <a:gd name="connsiteX10" fmla="*/ 180975 w 592404"/>
              <a:gd name="connsiteY10" fmla="*/ 643001 h 664464"/>
              <a:gd name="connsiteX11" fmla="*/ 96901 w 592404"/>
              <a:gd name="connsiteY11" fmla="*/ 657352 h 664464"/>
              <a:gd name="connsiteX12" fmla="*/ 68326 w 592404"/>
              <a:gd name="connsiteY12" fmla="*/ 584327 h 664464"/>
              <a:gd name="connsiteX13" fmla="*/ 34925 w 592404"/>
              <a:gd name="connsiteY13" fmla="*/ 503301 h 664464"/>
              <a:gd name="connsiteX14" fmla="*/ 33401 w 592404"/>
              <a:gd name="connsiteY14" fmla="*/ 414401 h 664464"/>
              <a:gd name="connsiteX15" fmla="*/ 0 w 592404"/>
              <a:gd name="connsiteY15" fmla="*/ 319151 h 664464"/>
              <a:gd name="connsiteX16" fmla="*/ 6350 w 592404"/>
              <a:gd name="connsiteY16" fmla="*/ 262001 h 664464"/>
              <a:gd name="connsiteX17" fmla="*/ 34925 w 592404"/>
              <a:gd name="connsiteY17" fmla="*/ 136652 h 664464"/>
              <a:gd name="connsiteX18" fmla="*/ 211201 w 592404"/>
              <a:gd name="connsiteY18" fmla="*/ 66802 h 664464"/>
              <a:gd name="connsiteX19" fmla="*/ 244475 w 592404"/>
              <a:gd name="connsiteY19" fmla="*/ 42926 h 664464"/>
              <a:gd name="connsiteX20" fmla="*/ 263525 w 592404"/>
              <a:gd name="connsiteY20" fmla="*/ 41275 h 664464"/>
              <a:gd name="connsiteX21" fmla="*/ 290576 w 592404"/>
              <a:gd name="connsiteY21" fmla="*/ 36576 h 664464"/>
              <a:gd name="connsiteX22" fmla="*/ 320675 w 592404"/>
              <a:gd name="connsiteY22" fmla="*/ 23876 h 664464"/>
              <a:gd name="connsiteX23" fmla="*/ 377825 w 592404"/>
              <a:gd name="connsiteY23" fmla="*/ 4826 h 664464"/>
              <a:gd name="connsiteX24" fmla="*/ 396875 w 592404"/>
              <a:gd name="connsiteY24" fmla="*/ 0 h 6644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</a:cxnLst>
            <a:rect l="l" t="t" r="r" b="b"/>
            <a:pathLst>
              <a:path w="592404" h="664464">
                <a:moveTo>
                  <a:pt x="396875" y="0"/>
                </a:moveTo>
                <a:cubicBezTo>
                  <a:pt x="406400" y="6350"/>
                  <a:pt x="398526" y="11176"/>
                  <a:pt x="406400" y="33401"/>
                </a:cubicBezTo>
                <a:cubicBezTo>
                  <a:pt x="414273" y="55626"/>
                  <a:pt x="423798" y="98552"/>
                  <a:pt x="444500" y="131826"/>
                </a:cubicBezTo>
                <a:cubicBezTo>
                  <a:pt x="444500" y="135001"/>
                  <a:pt x="522223" y="225552"/>
                  <a:pt x="530225" y="233426"/>
                </a:cubicBezTo>
                <a:cubicBezTo>
                  <a:pt x="544448" y="247777"/>
                  <a:pt x="569848" y="263652"/>
                  <a:pt x="587375" y="274701"/>
                </a:cubicBezTo>
                <a:cubicBezTo>
                  <a:pt x="619125" y="369951"/>
                  <a:pt x="495300" y="366776"/>
                  <a:pt x="428625" y="384302"/>
                </a:cubicBezTo>
                <a:cubicBezTo>
                  <a:pt x="422275" y="393827"/>
                  <a:pt x="398526" y="393827"/>
                  <a:pt x="396875" y="404876"/>
                </a:cubicBezTo>
                <a:cubicBezTo>
                  <a:pt x="389001" y="416052"/>
                  <a:pt x="366776" y="435102"/>
                  <a:pt x="357251" y="462026"/>
                </a:cubicBezTo>
                <a:cubicBezTo>
                  <a:pt x="347726" y="489077"/>
                  <a:pt x="347726" y="546227"/>
                  <a:pt x="342900" y="565277"/>
                </a:cubicBezTo>
                <a:cubicBezTo>
                  <a:pt x="335026" y="584327"/>
                  <a:pt x="347726" y="565277"/>
                  <a:pt x="330200" y="576326"/>
                </a:cubicBezTo>
                <a:cubicBezTo>
                  <a:pt x="279400" y="609727"/>
                  <a:pt x="247650" y="635127"/>
                  <a:pt x="180975" y="643001"/>
                </a:cubicBezTo>
                <a:cubicBezTo>
                  <a:pt x="103251" y="668401"/>
                  <a:pt x="184150" y="670052"/>
                  <a:pt x="96901" y="657352"/>
                </a:cubicBezTo>
                <a:cubicBezTo>
                  <a:pt x="74676" y="647827"/>
                  <a:pt x="77851" y="639826"/>
                  <a:pt x="68326" y="584327"/>
                </a:cubicBezTo>
                <a:cubicBezTo>
                  <a:pt x="57150" y="558927"/>
                  <a:pt x="41275" y="531876"/>
                  <a:pt x="34925" y="503301"/>
                </a:cubicBezTo>
                <a:cubicBezTo>
                  <a:pt x="28575" y="474726"/>
                  <a:pt x="39751" y="444627"/>
                  <a:pt x="33401" y="414401"/>
                </a:cubicBezTo>
                <a:cubicBezTo>
                  <a:pt x="27051" y="384302"/>
                  <a:pt x="4826" y="344551"/>
                  <a:pt x="0" y="319151"/>
                </a:cubicBezTo>
                <a:cubicBezTo>
                  <a:pt x="-1523" y="298577"/>
                  <a:pt x="6350" y="262001"/>
                  <a:pt x="6350" y="262001"/>
                </a:cubicBezTo>
                <a:cubicBezTo>
                  <a:pt x="19050" y="235077"/>
                  <a:pt x="0" y="166751"/>
                  <a:pt x="34925" y="136652"/>
                </a:cubicBezTo>
                <a:cubicBezTo>
                  <a:pt x="68326" y="104902"/>
                  <a:pt x="176276" y="82677"/>
                  <a:pt x="211201" y="66802"/>
                </a:cubicBezTo>
                <a:cubicBezTo>
                  <a:pt x="265176" y="63627"/>
                  <a:pt x="192151" y="54102"/>
                  <a:pt x="244475" y="42926"/>
                </a:cubicBezTo>
                <a:cubicBezTo>
                  <a:pt x="262001" y="36576"/>
                  <a:pt x="254000" y="49276"/>
                  <a:pt x="263525" y="41275"/>
                </a:cubicBezTo>
                <a:cubicBezTo>
                  <a:pt x="271526" y="34925"/>
                  <a:pt x="281051" y="39751"/>
                  <a:pt x="290576" y="36576"/>
                </a:cubicBezTo>
                <a:cubicBezTo>
                  <a:pt x="300101" y="27051"/>
                  <a:pt x="309626" y="30226"/>
                  <a:pt x="320675" y="23876"/>
                </a:cubicBezTo>
                <a:cubicBezTo>
                  <a:pt x="338201" y="14351"/>
                  <a:pt x="377825" y="4826"/>
                  <a:pt x="377825" y="4826"/>
                </a:cubicBezTo>
                <a:cubicBezTo>
                  <a:pt x="409575" y="15875"/>
                  <a:pt x="415925" y="0"/>
                  <a:pt x="396875" y="0"/>
                </a:cubicBezTo>
              </a:path>
            </a:pathLst>
          </a:custGeom>
          <a:solidFill>
            <a:srgbClr val="ebe8c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87775" y="3198749"/>
            <a:ext cx="605104" cy="677164"/>
          </a:xfrm>
          <a:custGeom>
            <a:avLst/>
            <a:gdLst>
              <a:gd name="connsiteX0" fmla="*/ 403225 w 605104"/>
              <a:gd name="connsiteY0" fmla="*/ 6350 h 677164"/>
              <a:gd name="connsiteX1" fmla="*/ 412750 w 605104"/>
              <a:gd name="connsiteY1" fmla="*/ 39751 h 677164"/>
              <a:gd name="connsiteX2" fmla="*/ 450850 w 605104"/>
              <a:gd name="connsiteY2" fmla="*/ 138176 h 677164"/>
              <a:gd name="connsiteX3" fmla="*/ 536575 w 605104"/>
              <a:gd name="connsiteY3" fmla="*/ 239776 h 677164"/>
              <a:gd name="connsiteX4" fmla="*/ 593725 w 605104"/>
              <a:gd name="connsiteY4" fmla="*/ 281051 h 677164"/>
              <a:gd name="connsiteX5" fmla="*/ 434975 w 605104"/>
              <a:gd name="connsiteY5" fmla="*/ 390652 h 677164"/>
              <a:gd name="connsiteX6" fmla="*/ 403225 w 605104"/>
              <a:gd name="connsiteY6" fmla="*/ 411226 h 677164"/>
              <a:gd name="connsiteX7" fmla="*/ 363601 w 605104"/>
              <a:gd name="connsiteY7" fmla="*/ 468376 h 677164"/>
              <a:gd name="connsiteX8" fmla="*/ 349250 w 605104"/>
              <a:gd name="connsiteY8" fmla="*/ 571627 h 677164"/>
              <a:gd name="connsiteX9" fmla="*/ 336550 w 605104"/>
              <a:gd name="connsiteY9" fmla="*/ 582676 h 677164"/>
              <a:gd name="connsiteX10" fmla="*/ 187325 w 605104"/>
              <a:gd name="connsiteY10" fmla="*/ 649351 h 677164"/>
              <a:gd name="connsiteX11" fmla="*/ 103251 w 605104"/>
              <a:gd name="connsiteY11" fmla="*/ 663702 h 677164"/>
              <a:gd name="connsiteX12" fmla="*/ 74676 w 605104"/>
              <a:gd name="connsiteY12" fmla="*/ 590677 h 677164"/>
              <a:gd name="connsiteX13" fmla="*/ 41275 w 605104"/>
              <a:gd name="connsiteY13" fmla="*/ 509651 h 677164"/>
              <a:gd name="connsiteX14" fmla="*/ 39751 w 605104"/>
              <a:gd name="connsiteY14" fmla="*/ 420751 h 677164"/>
              <a:gd name="connsiteX15" fmla="*/ 6350 w 605104"/>
              <a:gd name="connsiteY15" fmla="*/ 325501 h 677164"/>
              <a:gd name="connsiteX16" fmla="*/ 12700 w 605104"/>
              <a:gd name="connsiteY16" fmla="*/ 268351 h 677164"/>
              <a:gd name="connsiteX17" fmla="*/ 41275 w 605104"/>
              <a:gd name="connsiteY17" fmla="*/ 143002 h 677164"/>
              <a:gd name="connsiteX18" fmla="*/ 217551 w 605104"/>
              <a:gd name="connsiteY18" fmla="*/ 73152 h 677164"/>
              <a:gd name="connsiteX19" fmla="*/ 250825 w 605104"/>
              <a:gd name="connsiteY19" fmla="*/ 49276 h 677164"/>
              <a:gd name="connsiteX20" fmla="*/ 269875 w 605104"/>
              <a:gd name="connsiteY20" fmla="*/ 47625 h 677164"/>
              <a:gd name="connsiteX21" fmla="*/ 296926 w 605104"/>
              <a:gd name="connsiteY21" fmla="*/ 42926 h 677164"/>
              <a:gd name="connsiteX22" fmla="*/ 327025 w 605104"/>
              <a:gd name="connsiteY22" fmla="*/ 30226 h 677164"/>
              <a:gd name="connsiteX23" fmla="*/ 384175 w 605104"/>
              <a:gd name="connsiteY23" fmla="*/ 11176 h 677164"/>
              <a:gd name="connsiteX24" fmla="*/ 403225 w 605104"/>
              <a:gd name="connsiteY24" fmla="*/ 6350 h 6771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</a:cxnLst>
            <a:rect l="l" t="t" r="r" b="b"/>
            <a:pathLst>
              <a:path w="605104" h="677164">
                <a:moveTo>
                  <a:pt x="403225" y="6350"/>
                </a:moveTo>
                <a:cubicBezTo>
                  <a:pt x="412750" y="12700"/>
                  <a:pt x="404876" y="17526"/>
                  <a:pt x="412750" y="39751"/>
                </a:cubicBezTo>
                <a:cubicBezTo>
                  <a:pt x="420623" y="61976"/>
                  <a:pt x="430148" y="104902"/>
                  <a:pt x="450850" y="138176"/>
                </a:cubicBezTo>
                <a:cubicBezTo>
                  <a:pt x="450850" y="141351"/>
                  <a:pt x="528573" y="231902"/>
                  <a:pt x="536575" y="239776"/>
                </a:cubicBezTo>
                <a:cubicBezTo>
                  <a:pt x="550798" y="254127"/>
                  <a:pt x="576198" y="270002"/>
                  <a:pt x="593725" y="281051"/>
                </a:cubicBezTo>
                <a:cubicBezTo>
                  <a:pt x="625475" y="376301"/>
                  <a:pt x="501650" y="373126"/>
                  <a:pt x="434975" y="390652"/>
                </a:cubicBezTo>
                <a:cubicBezTo>
                  <a:pt x="428625" y="400177"/>
                  <a:pt x="404876" y="400177"/>
                  <a:pt x="403225" y="411226"/>
                </a:cubicBezTo>
                <a:cubicBezTo>
                  <a:pt x="395351" y="422402"/>
                  <a:pt x="373126" y="441452"/>
                  <a:pt x="363601" y="468376"/>
                </a:cubicBezTo>
                <a:cubicBezTo>
                  <a:pt x="354076" y="495427"/>
                  <a:pt x="354076" y="552577"/>
                  <a:pt x="349250" y="571627"/>
                </a:cubicBezTo>
                <a:cubicBezTo>
                  <a:pt x="341376" y="590677"/>
                  <a:pt x="354076" y="571627"/>
                  <a:pt x="336550" y="582676"/>
                </a:cubicBezTo>
                <a:cubicBezTo>
                  <a:pt x="285750" y="616077"/>
                  <a:pt x="254000" y="641477"/>
                  <a:pt x="187325" y="649351"/>
                </a:cubicBezTo>
                <a:cubicBezTo>
                  <a:pt x="109601" y="674751"/>
                  <a:pt x="190500" y="676402"/>
                  <a:pt x="103251" y="663702"/>
                </a:cubicBezTo>
                <a:cubicBezTo>
                  <a:pt x="81026" y="654177"/>
                  <a:pt x="84201" y="646176"/>
                  <a:pt x="74676" y="590677"/>
                </a:cubicBezTo>
                <a:cubicBezTo>
                  <a:pt x="63500" y="565277"/>
                  <a:pt x="47625" y="538226"/>
                  <a:pt x="41275" y="509651"/>
                </a:cubicBezTo>
                <a:cubicBezTo>
                  <a:pt x="34925" y="481076"/>
                  <a:pt x="46101" y="450977"/>
                  <a:pt x="39751" y="420751"/>
                </a:cubicBezTo>
                <a:cubicBezTo>
                  <a:pt x="33401" y="390652"/>
                  <a:pt x="11176" y="350901"/>
                  <a:pt x="6350" y="325501"/>
                </a:cubicBezTo>
                <a:cubicBezTo>
                  <a:pt x="4826" y="304927"/>
                  <a:pt x="12700" y="268351"/>
                  <a:pt x="12700" y="268351"/>
                </a:cubicBezTo>
                <a:cubicBezTo>
                  <a:pt x="25400" y="241427"/>
                  <a:pt x="6350" y="173101"/>
                  <a:pt x="41275" y="143002"/>
                </a:cubicBezTo>
                <a:cubicBezTo>
                  <a:pt x="74676" y="111252"/>
                  <a:pt x="182626" y="89027"/>
                  <a:pt x="217551" y="73152"/>
                </a:cubicBezTo>
                <a:cubicBezTo>
                  <a:pt x="271526" y="69977"/>
                  <a:pt x="198501" y="60452"/>
                  <a:pt x="250825" y="49276"/>
                </a:cubicBezTo>
                <a:cubicBezTo>
                  <a:pt x="268351" y="42926"/>
                  <a:pt x="260350" y="55626"/>
                  <a:pt x="269875" y="47625"/>
                </a:cubicBezTo>
                <a:cubicBezTo>
                  <a:pt x="277876" y="41275"/>
                  <a:pt x="287401" y="46101"/>
                  <a:pt x="296926" y="42926"/>
                </a:cubicBezTo>
                <a:cubicBezTo>
                  <a:pt x="306451" y="33401"/>
                  <a:pt x="315976" y="36576"/>
                  <a:pt x="327025" y="30226"/>
                </a:cubicBezTo>
                <a:cubicBezTo>
                  <a:pt x="344551" y="20701"/>
                  <a:pt x="384175" y="11176"/>
                  <a:pt x="384175" y="11176"/>
                </a:cubicBezTo>
                <a:cubicBezTo>
                  <a:pt x="415925" y="22225"/>
                  <a:pt x="422275" y="6350"/>
                  <a:pt x="403225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959350" y="985900"/>
            <a:ext cx="1498600" cy="842587"/>
          </a:xfrm>
          <a:custGeom>
            <a:avLst/>
            <a:gdLst>
              <a:gd name="connsiteX0" fmla="*/ 0 w 1498600"/>
              <a:gd name="connsiteY0" fmla="*/ 820674 h 842587"/>
              <a:gd name="connsiteX1" fmla="*/ 298450 w 1498600"/>
              <a:gd name="connsiteY1" fmla="*/ 833374 h 842587"/>
              <a:gd name="connsiteX2" fmla="*/ 463550 w 1498600"/>
              <a:gd name="connsiteY2" fmla="*/ 801624 h 842587"/>
              <a:gd name="connsiteX3" fmla="*/ 673100 w 1498600"/>
              <a:gd name="connsiteY3" fmla="*/ 763524 h 842587"/>
              <a:gd name="connsiteX4" fmla="*/ 1127125 w 1498600"/>
              <a:gd name="connsiteY4" fmla="*/ 823849 h 842587"/>
              <a:gd name="connsiteX5" fmla="*/ 1285875 w 1498600"/>
              <a:gd name="connsiteY5" fmla="*/ 661924 h 842587"/>
              <a:gd name="connsiteX6" fmla="*/ 1468374 w 1498600"/>
              <a:gd name="connsiteY6" fmla="*/ 612775 h 842587"/>
              <a:gd name="connsiteX7" fmla="*/ 1477899 w 1498600"/>
              <a:gd name="connsiteY7" fmla="*/ 604774 h 842587"/>
              <a:gd name="connsiteX8" fmla="*/ 1496949 w 1498600"/>
              <a:gd name="connsiteY8" fmla="*/ 579374 h 842587"/>
              <a:gd name="connsiteX9" fmla="*/ 1496949 w 1498600"/>
              <a:gd name="connsiteY9" fmla="*/ 566674 h 842587"/>
              <a:gd name="connsiteX10" fmla="*/ 1498600 w 1498600"/>
              <a:gd name="connsiteY10" fmla="*/ 546100 h 842587"/>
              <a:gd name="connsiteX11" fmla="*/ 1436624 w 1498600"/>
              <a:gd name="connsiteY11" fmla="*/ 479425 h 842587"/>
              <a:gd name="connsiteX12" fmla="*/ 1201674 w 1498600"/>
              <a:gd name="connsiteY12" fmla="*/ 379349 h 842587"/>
              <a:gd name="connsiteX13" fmla="*/ 1022350 w 1498600"/>
              <a:gd name="connsiteY13" fmla="*/ 290449 h 842587"/>
              <a:gd name="connsiteX14" fmla="*/ 973073 w 1498600"/>
              <a:gd name="connsiteY14" fmla="*/ 261874 h 842587"/>
              <a:gd name="connsiteX15" fmla="*/ 946150 w 1498600"/>
              <a:gd name="connsiteY15" fmla="*/ 245999 h 842587"/>
              <a:gd name="connsiteX16" fmla="*/ 846073 w 1498600"/>
              <a:gd name="connsiteY16" fmla="*/ 219075 h 842587"/>
              <a:gd name="connsiteX17" fmla="*/ 774700 w 1498600"/>
              <a:gd name="connsiteY17" fmla="*/ 226949 h 842587"/>
              <a:gd name="connsiteX18" fmla="*/ 708025 w 1498600"/>
              <a:gd name="connsiteY18" fmla="*/ 138049 h 842587"/>
              <a:gd name="connsiteX19" fmla="*/ 517525 w 1498600"/>
              <a:gd name="connsiteY19" fmla="*/ 61849 h 842587"/>
              <a:gd name="connsiteX20" fmla="*/ 298450 w 1498600"/>
              <a:gd name="connsiteY20" fmla="*/ 0 h 842587"/>
              <a:gd name="connsiteX21" fmla="*/ 285750 w 1498600"/>
              <a:gd name="connsiteY21" fmla="*/ 1524 h 842587"/>
              <a:gd name="connsiteX22" fmla="*/ 288925 w 1498600"/>
              <a:gd name="connsiteY22" fmla="*/ 4699 h 842587"/>
              <a:gd name="connsiteX23" fmla="*/ 244475 w 1498600"/>
              <a:gd name="connsiteY23" fmla="*/ 103124 h 842587"/>
              <a:gd name="connsiteX24" fmla="*/ 228600 w 1498600"/>
              <a:gd name="connsiteY24" fmla="*/ 296799 h 842587"/>
              <a:gd name="connsiteX25" fmla="*/ 231775 w 1498600"/>
              <a:gd name="connsiteY25" fmla="*/ 319024 h 842587"/>
              <a:gd name="connsiteX26" fmla="*/ 244475 w 1498600"/>
              <a:gd name="connsiteY26" fmla="*/ 336550 h 842587"/>
              <a:gd name="connsiteX27" fmla="*/ 301625 w 1498600"/>
              <a:gd name="connsiteY27" fmla="*/ 499999 h 842587"/>
              <a:gd name="connsiteX28" fmla="*/ 250825 w 1498600"/>
              <a:gd name="connsiteY28" fmla="*/ 560324 h 842587"/>
              <a:gd name="connsiteX29" fmla="*/ 222250 w 1498600"/>
              <a:gd name="connsiteY29" fmla="*/ 588899 h 842587"/>
              <a:gd name="connsiteX30" fmla="*/ 168275 w 1498600"/>
              <a:gd name="connsiteY30" fmla="*/ 641350 h 842587"/>
              <a:gd name="connsiteX31" fmla="*/ 150748 w 1498600"/>
              <a:gd name="connsiteY31" fmla="*/ 695325 h 842587"/>
              <a:gd name="connsiteX32" fmla="*/ 141223 w 1498600"/>
              <a:gd name="connsiteY32" fmla="*/ 728599 h 842587"/>
              <a:gd name="connsiteX33" fmla="*/ 136525 w 1498600"/>
              <a:gd name="connsiteY33" fmla="*/ 757174 h 842587"/>
              <a:gd name="connsiteX34" fmla="*/ 133350 w 1498600"/>
              <a:gd name="connsiteY34" fmla="*/ 776224 h 842587"/>
              <a:gd name="connsiteX35" fmla="*/ 0 w 1498600"/>
              <a:gd name="connsiteY35" fmla="*/ 820674 h 8425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</a:cxnLst>
            <a:rect l="l" t="t" r="r" b="b"/>
            <a:pathLst>
              <a:path w="1498600" h="842587">
                <a:moveTo>
                  <a:pt x="0" y="820674"/>
                </a:moveTo>
                <a:cubicBezTo>
                  <a:pt x="53975" y="809625"/>
                  <a:pt x="252348" y="863600"/>
                  <a:pt x="298450" y="833374"/>
                </a:cubicBezTo>
                <a:cubicBezTo>
                  <a:pt x="338073" y="806450"/>
                  <a:pt x="422275" y="822325"/>
                  <a:pt x="463550" y="801624"/>
                </a:cubicBezTo>
                <a:cubicBezTo>
                  <a:pt x="541273" y="763524"/>
                  <a:pt x="587375" y="781050"/>
                  <a:pt x="673100" y="763524"/>
                </a:cubicBezTo>
                <a:cubicBezTo>
                  <a:pt x="787400" y="753999"/>
                  <a:pt x="1025525" y="841375"/>
                  <a:pt x="1127125" y="823849"/>
                </a:cubicBezTo>
                <a:cubicBezTo>
                  <a:pt x="1228725" y="806450"/>
                  <a:pt x="1228725" y="696849"/>
                  <a:pt x="1285875" y="661924"/>
                </a:cubicBezTo>
                <a:cubicBezTo>
                  <a:pt x="1343025" y="626999"/>
                  <a:pt x="1436624" y="622300"/>
                  <a:pt x="1468374" y="612775"/>
                </a:cubicBezTo>
                <a:cubicBezTo>
                  <a:pt x="1493774" y="606425"/>
                  <a:pt x="1473200" y="611124"/>
                  <a:pt x="1477899" y="604774"/>
                </a:cubicBezTo>
                <a:cubicBezTo>
                  <a:pt x="1482725" y="598424"/>
                  <a:pt x="1493774" y="585724"/>
                  <a:pt x="1496949" y="579374"/>
                </a:cubicBezTo>
                <a:cubicBezTo>
                  <a:pt x="1487424" y="569849"/>
                  <a:pt x="1508125" y="582549"/>
                  <a:pt x="1496949" y="566674"/>
                </a:cubicBezTo>
                <a:cubicBezTo>
                  <a:pt x="1496949" y="561975"/>
                  <a:pt x="1508125" y="560324"/>
                  <a:pt x="1498600" y="546100"/>
                </a:cubicBezTo>
                <a:cubicBezTo>
                  <a:pt x="1489075" y="531749"/>
                  <a:pt x="1485900" y="506349"/>
                  <a:pt x="1436624" y="479425"/>
                </a:cubicBezTo>
                <a:cubicBezTo>
                  <a:pt x="1393825" y="442849"/>
                  <a:pt x="1270000" y="411099"/>
                  <a:pt x="1201674" y="379349"/>
                </a:cubicBezTo>
                <a:cubicBezTo>
                  <a:pt x="1133475" y="347599"/>
                  <a:pt x="1060450" y="309499"/>
                  <a:pt x="1022350" y="290449"/>
                </a:cubicBezTo>
                <a:cubicBezTo>
                  <a:pt x="950848" y="266700"/>
                  <a:pt x="1035050" y="311150"/>
                  <a:pt x="973073" y="261874"/>
                </a:cubicBezTo>
                <a:cubicBezTo>
                  <a:pt x="965200" y="255524"/>
                  <a:pt x="955675" y="250825"/>
                  <a:pt x="946150" y="245999"/>
                </a:cubicBezTo>
                <a:cubicBezTo>
                  <a:pt x="915923" y="228600"/>
                  <a:pt x="874648" y="238125"/>
                  <a:pt x="846073" y="219075"/>
                </a:cubicBezTo>
                <a:cubicBezTo>
                  <a:pt x="820673" y="214249"/>
                  <a:pt x="796925" y="239649"/>
                  <a:pt x="774700" y="226949"/>
                </a:cubicBezTo>
                <a:cubicBezTo>
                  <a:pt x="752475" y="214249"/>
                  <a:pt x="750823" y="165100"/>
                  <a:pt x="708025" y="138049"/>
                </a:cubicBezTo>
                <a:cubicBezTo>
                  <a:pt x="630173" y="112649"/>
                  <a:pt x="595248" y="87249"/>
                  <a:pt x="517525" y="61849"/>
                </a:cubicBezTo>
                <a:cubicBezTo>
                  <a:pt x="444500" y="38100"/>
                  <a:pt x="371475" y="23749"/>
                  <a:pt x="298450" y="0"/>
                </a:cubicBezTo>
                <a:cubicBezTo>
                  <a:pt x="279400" y="-6350"/>
                  <a:pt x="304800" y="7874"/>
                  <a:pt x="285750" y="1524"/>
                </a:cubicBezTo>
                <a:cubicBezTo>
                  <a:pt x="276225" y="-1650"/>
                  <a:pt x="288925" y="4699"/>
                  <a:pt x="288925" y="4699"/>
                </a:cubicBezTo>
                <a:cubicBezTo>
                  <a:pt x="266700" y="4699"/>
                  <a:pt x="269875" y="69850"/>
                  <a:pt x="244475" y="103124"/>
                </a:cubicBezTo>
                <a:cubicBezTo>
                  <a:pt x="234950" y="152400"/>
                  <a:pt x="230123" y="260350"/>
                  <a:pt x="228600" y="296799"/>
                </a:cubicBezTo>
                <a:cubicBezTo>
                  <a:pt x="231775" y="333375"/>
                  <a:pt x="228600" y="312674"/>
                  <a:pt x="231775" y="319024"/>
                </a:cubicBezTo>
                <a:cubicBezTo>
                  <a:pt x="234950" y="325374"/>
                  <a:pt x="233298" y="306324"/>
                  <a:pt x="244475" y="336550"/>
                </a:cubicBezTo>
                <a:cubicBezTo>
                  <a:pt x="263525" y="376174"/>
                  <a:pt x="301625" y="461899"/>
                  <a:pt x="301625" y="499999"/>
                </a:cubicBezTo>
                <a:cubicBezTo>
                  <a:pt x="303148" y="536575"/>
                  <a:pt x="263525" y="546100"/>
                  <a:pt x="250825" y="560324"/>
                </a:cubicBezTo>
                <a:cubicBezTo>
                  <a:pt x="238125" y="576199"/>
                  <a:pt x="236473" y="576199"/>
                  <a:pt x="222250" y="588899"/>
                </a:cubicBezTo>
                <a:cubicBezTo>
                  <a:pt x="207898" y="601599"/>
                  <a:pt x="179323" y="623824"/>
                  <a:pt x="168275" y="641350"/>
                </a:cubicBezTo>
                <a:cubicBezTo>
                  <a:pt x="157098" y="663575"/>
                  <a:pt x="155575" y="682625"/>
                  <a:pt x="150748" y="695325"/>
                </a:cubicBezTo>
                <a:cubicBezTo>
                  <a:pt x="146050" y="709549"/>
                  <a:pt x="142875" y="719074"/>
                  <a:pt x="141223" y="728599"/>
                </a:cubicBezTo>
                <a:cubicBezTo>
                  <a:pt x="139700" y="739775"/>
                  <a:pt x="138048" y="749300"/>
                  <a:pt x="136525" y="757174"/>
                </a:cubicBezTo>
                <a:cubicBezTo>
                  <a:pt x="134873" y="765175"/>
                  <a:pt x="155575" y="765175"/>
                  <a:pt x="133350" y="776224"/>
                </a:cubicBezTo>
                <a:cubicBezTo>
                  <a:pt x="111125" y="787400"/>
                  <a:pt x="26923" y="811149"/>
                  <a:pt x="0" y="820674"/>
                </a:cubicBezTo>
              </a:path>
            </a:pathLst>
          </a:custGeom>
          <a:solidFill>
            <a:srgbClr val="7ed4a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953000" y="979550"/>
            <a:ext cx="1511300" cy="855287"/>
          </a:xfrm>
          <a:custGeom>
            <a:avLst/>
            <a:gdLst>
              <a:gd name="connsiteX0" fmla="*/ 6350 w 1511300"/>
              <a:gd name="connsiteY0" fmla="*/ 827024 h 855287"/>
              <a:gd name="connsiteX1" fmla="*/ 304800 w 1511300"/>
              <a:gd name="connsiteY1" fmla="*/ 839724 h 855287"/>
              <a:gd name="connsiteX2" fmla="*/ 469900 w 1511300"/>
              <a:gd name="connsiteY2" fmla="*/ 807974 h 855287"/>
              <a:gd name="connsiteX3" fmla="*/ 679450 w 1511300"/>
              <a:gd name="connsiteY3" fmla="*/ 769874 h 855287"/>
              <a:gd name="connsiteX4" fmla="*/ 1133475 w 1511300"/>
              <a:gd name="connsiteY4" fmla="*/ 830199 h 855287"/>
              <a:gd name="connsiteX5" fmla="*/ 1292225 w 1511300"/>
              <a:gd name="connsiteY5" fmla="*/ 668274 h 855287"/>
              <a:gd name="connsiteX6" fmla="*/ 1474724 w 1511300"/>
              <a:gd name="connsiteY6" fmla="*/ 619125 h 855287"/>
              <a:gd name="connsiteX7" fmla="*/ 1484249 w 1511300"/>
              <a:gd name="connsiteY7" fmla="*/ 611124 h 855287"/>
              <a:gd name="connsiteX8" fmla="*/ 1503299 w 1511300"/>
              <a:gd name="connsiteY8" fmla="*/ 585724 h 855287"/>
              <a:gd name="connsiteX9" fmla="*/ 1503299 w 1511300"/>
              <a:gd name="connsiteY9" fmla="*/ 573024 h 855287"/>
              <a:gd name="connsiteX10" fmla="*/ 1504950 w 1511300"/>
              <a:gd name="connsiteY10" fmla="*/ 552450 h 855287"/>
              <a:gd name="connsiteX11" fmla="*/ 1442974 w 1511300"/>
              <a:gd name="connsiteY11" fmla="*/ 485775 h 855287"/>
              <a:gd name="connsiteX12" fmla="*/ 1208024 w 1511300"/>
              <a:gd name="connsiteY12" fmla="*/ 385699 h 855287"/>
              <a:gd name="connsiteX13" fmla="*/ 1028700 w 1511300"/>
              <a:gd name="connsiteY13" fmla="*/ 296799 h 855287"/>
              <a:gd name="connsiteX14" fmla="*/ 979423 w 1511300"/>
              <a:gd name="connsiteY14" fmla="*/ 268224 h 855287"/>
              <a:gd name="connsiteX15" fmla="*/ 952500 w 1511300"/>
              <a:gd name="connsiteY15" fmla="*/ 252349 h 855287"/>
              <a:gd name="connsiteX16" fmla="*/ 852423 w 1511300"/>
              <a:gd name="connsiteY16" fmla="*/ 225425 h 855287"/>
              <a:gd name="connsiteX17" fmla="*/ 781050 w 1511300"/>
              <a:gd name="connsiteY17" fmla="*/ 233299 h 855287"/>
              <a:gd name="connsiteX18" fmla="*/ 714375 w 1511300"/>
              <a:gd name="connsiteY18" fmla="*/ 144399 h 855287"/>
              <a:gd name="connsiteX19" fmla="*/ 523875 w 1511300"/>
              <a:gd name="connsiteY19" fmla="*/ 68199 h 855287"/>
              <a:gd name="connsiteX20" fmla="*/ 304800 w 1511300"/>
              <a:gd name="connsiteY20" fmla="*/ 6350 h 855287"/>
              <a:gd name="connsiteX21" fmla="*/ 292100 w 1511300"/>
              <a:gd name="connsiteY21" fmla="*/ 7874 h 855287"/>
              <a:gd name="connsiteX22" fmla="*/ 295275 w 1511300"/>
              <a:gd name="connsiteY22" fmla="*/ 11049 h 855287"/>
              <a:gd name="connsiteX23" fmla="*/ 250825 w 1511300"/>
              <a:gd name="connsiteY23" fmla="*/ 109474 h 855287"/>
              <a:gd name="connsiteX24" fmla="*/ 234950 w 1511300"/>
              <a:gd name="connsiteY24" fmla="*/ 303149 h 855287"/>
              <a:gd name="connsiteX25" fmla="*/ 238125 w 1511300"/>
              <a:gd name="connsiteY25" fmla="*/ 325374 h 855287"/>
              <a:gd name="connsiteX26" fmla="*/ 250825 w 1511300"/>
              <a:gd name="connsiteY26" fmla="*/ 342900 h 855287"/>
              <a:gd name="connsiteX27" fmla="*/ 307975 w 1511300"/>
              <a:gd name="connsiteY27" fmla="*/ 506349 h 855287"/>
              <a:gd name="connsiteX28" fmla="*/ 257175 w 1511300"/>
              <a:gd name="connsiteY28" fmla="*/ 566674 h 855287"/>
              <a:gd name="connsiteX29" fmla="*/ 228600 w 1511300"/>
              <a:gd name="connsiteY29" fmla="*/ 595249 h 855287"/>
              <a:gd name="connsiteX30" fmla="*/ 174625 w 1511300"/>
              <a:gd name="connsiteY30" fmla="*/ 647700 h 855287"/>
              <a:gd name="connsiteX31" fmla="*/ 157098 w 1511300"/>
              <a:gd name="connsiteY31" fmla="*/ 701675 h 855287"/>
              <a:gd name="connsiteX32" fmla="*/ 147573 w 1511300"/>
              <a:gd name="connsiteY32" fmla="*/ 734949 h 855287"/>
              <a:gd name="connsiteX33" fmla="*/ 142875 w 1511300"/>
              <a:gd name="connsiteY33" fmla="*/ 763524 h 855287"/>
              <a:gd name="connsiteX34" fmla="*/ 139700 w 1511300"/>
              <a:gd name="connsiteY34" fmla="*/ 782574 h 855287"/>
              <a:gd name="connsiteX35" fmla="*/ 6350 w 1511300"/>
              <a:gd name="connsiteY35" fmla="*/ 827024 h 8552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</a:cxnLst>
            <a:rect l="l" t="t" r="r" b="b"/>
            <a:pathLst>
              <a:path w="1511300" h="855287">
                <a:moveTo>
                  <a:pt x="6350" y="827024"/>
                </a:moveTo>
                <a:cubicBezTo>
                  <a:pt x="60325" y="815975"/>
                  <a:pt x="258698" y="869950"/>
                  <a:pt x="304800" y="839724"/>
                </a:cubicBezTo>
                <a:cubicBezTo>
                  <a:pt x="344423" y="812800"/>
                  <a:pt x="428625" y="828675"/>
                  <a:pt x="469900" y="807974"/>
                </a:cubicBezTo>
                <a:cubicBezTo>
                  <a:pt x="547623" y="769874"/>
                  <a:pt x="593725" y="787400"/>
                  <a:pt x="679450" y="769874"/>
                </a:cubicBezTo>
                <a:cubicBezTo>
                  <a:pt x="793750" y="760349"/>
                  <a:pt x="1031875" y="847725"/>
                  <a:pt x="1133475" y="830199"/>
                </a:cubicBezTo>
                <a:cubicBezTo>
                  <a:pt x="1235075" y="812800"/>
                  <a:pt x="1235075" y="703199"/>
                  <a:pt x="1292225" y="668274"/>
                </a:cubicBezTo>
                <a:cubicBezTo>
                  <a:pt x="1349375" y="633349"/>
                  <a:pt x="1442974" y="628650"/>
                  <a:pt x="1474724" y="619125"/>
                </a:cubicBezTo>
                <a:cubicBezTo>
                  <a:pt x="1500124" y="612775"/>
                  <a:pt x="1479550" y="617474"/>
                  <a:pt x="1484249" y="611124"/>
                </a:cubicBezTo>
                <a:cubicBezTo>
                  <a:pt x="1489075" y="604774"/>
                  <a:pt x="1500124" y="592074"/>
                  <a:pt x="1503299" y="585724"/>
                </a:cubicBezTo>
                <a:cubicBezTo>
                  <a:pt x="1493774" y="576199"/>
                  <a:pt x="1514475" y="588899"/>
                  <a:pt x="1503299" y="573024"/>
                </a:cubicBezTo>
                <a:cubicBezTo>
                  <a:pt x="1503299" y="568325"/>
                  <a:pt x="1514475" y="566674"/>
                  <a:pt x="1504950" y="552450"/>
                </a:cubicBezTo>
                <a:cubicBezTo>
                  <a:pt x="1495425" y="538099"/>
                  <a:pt x="1492250" y="512699"/>
                  <a:pt x="1442974" y="485775"/>
                </a:cubicBezTo>
                <a:cubicBezTo>
                  <a:pt x="1400175" y="449199"/>
                  <a:pt x="1276350" y="417449"/>
                  <a:pt x="1208024" y="385699"/>
                </a:cubicBezTo>
                <a:cubicBezTo>
                  <a:pt x="1139825" y="353949"/>
                  <a:pt x="1066800" y="315849"/>
                  <a:pt x="1028700" y="296799"/>
                </a:cubicBezTo>
                <a:cubicBezTo>
                  <a:pt x="957198" y="273050"/>
                  <a:pt x="1041400" y="317500"/>
                  <a:pt x="979423" y="268224"/>
                </a:cubicBezTo>
                <a:cubicBezTo>
                  <a:pt x="971550" y="261874"/>
                  <a:pt x="962025" y="257175"/>
                  <a:pt x="952500" y="252349"/>
                </a:cubicBezTo>
                <a:cubicBezTo>
                  <a:pt x="922273" y="234950"/>
                  <a:pt x="880998" y="244475"/>
                  <a:pt x="852423" y="225425"/>
                </a:cubicBezTo>
                <a:cubicBezTo>
                  <a:pt x="827023" y="220599"/>
                  <a:pt x="803275" y="245999"/>
                  <a:pt x="781050" y="233299"/>
                </a:cubicBezTo>
                <a:cubicBezTo>
                  <a:pt x="758825" y="220599"/>
                  <a:pt x="757173" y="171450"/>
                  <a:pt x="714375" y="144399"/>
                </a:cubicBezTo>
                <a:cubicBezTo>
                  <a:pt x="636523" y="118999"/>
                  <a:pt x="601598" y="93599"/>
                  <a:pt x="523875" y="68199"/>
                </a:cubicBezTo>
                <a:cubicBezTo>
                  <a:pt x="450850" y="44450"/>
                  <a:pt x="377825" y="30099"/>
                  <a:pt x="304800" y="6350"/>
                </a:cubicBezTo>
                <a:cubicBezTo>
                  <a:pt x="285750" y="0"/>
                  <a:pt x="311150" y="14224"/>
                  <a:pt x="292100" y="7874"/>
                </a:cubicBezTo>
                <a:cubicBezTo>
                  <a:pt x="282575" y="4699"/>
                  <a:pt x="295275" y="11049"/>
                  <a:pt x="295275" y="11049"/>
                </a:cubicBezTo>
                <a:cubicBezTo>
                  <a:pt x="273050" y="11049"/>
                  <a:pt x="276225" y="76200"/>
                  <a:pt x="250825" y="109474"/>
                </a:cubicBezTo>
                <a:cubicBezTo>
                  <a:pt x="241300" y="158750"/>
                  <a:pt x="236473" y="266700"/>
                  <a:pt x="234950" y="303149"/>
                </a:cubicBezTo>
                <a:cubicBezTo>
                  <a:pt x="238125" y="339725"/>
                  <a:pt x="234950" y="319024"/>
                  <a:pt x="238125" y="325374"/>
                </a:cubicBezTo>
                <a:cubicBezTo>
                  <a:pt x="241300" y="331724"/>
                  <a:pt x="239648" y="312674"/>
                  <a:pt x="250825" y="342900"/>
                </a:cubicBezTo>
                <a:cubicBezTo>
                  <a:pt x="269875" y="382524"/>
                  <a:pt x="307975" y="468249"/>
                  <a:pt x="307975" y="506349"/>
                </a:cubicBezTo>
                <a:cubicBezTo>
                  <a:pt x="309498" y="542925"/>
                  <a:pt x="269875" y="552450"/>
                  <a:pt x="257175" y="566674"/>
                </a:cubicBezTo>
                <a:cubicBezTo>
                  <a:pt x="244475" y="582549"/>
                  <a:pt x="242823" y="582549"/>
                  <a:pt x="228600" y="595249"/>
                </a:cubicBezTo>
                <a:cubicBezTo>
                  <a:pt x="214248" y="607949"/>
                  <a:pt x="185673" y="630174"/>
                  <a:pt x="174625" y="647700"/>
                </a:cubicBezTo>
                <a:cubicBezTo>
                  <a:pt x="163448" y="669925"/>
                  <a:pt x="161925" y="688975"/>
                  <a:pt x="157098" y="701675"/>
                </a:cubicBezTo>
                <a:cubicBezTo>
                  <a:pt x="152400" y="715899"/>
                  <a:pt x="149225" y="725424"/>
                  <a:pt x="147573" y="734949"/>
                </a:cubicBezTo>
                <a:cubicBezTo>
                  <a:pt x="146050" y="746125"/>
                  <a:pt x="144398" y="755650"/>
                  <a:pt x="142875" y="763524"/>
                </a:cubicBezTo>
                <a:cubicBezTo>
                  <a:pt x="141223" y="771525"/>
                  <a:pt x="161925" y="771525"/>
                  <a:pt x="139700" y="782574"/>
                </a:cubicBezTo>
                <a:cubicBezTo>
                  <a:pt x="117475" y="793750"/>
                  <a:pt x="33273" y="817499"/>
                  <a:pt x="6350" y="82702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55006" y="4352925"/>
            <a:ext cx="506983" cy="161925"/>
          </a:xfrm>
          <a:custGeom>
            <a:avLst/>
            <a:gdLst>
              <a:gd name="connsiteX0" fmla="*/ 23018 w 506983"/>
              <a:gd name="connsiteY0" fmla="*/ 0 h 161925"/>
              <a:gd name="connsiteX1" fmla="*/ 793 w 506983"/>
              <a:gd name="connsiteY1" fmla="*/ 53975 h 161925"/>
              <a:gd name="connsiteX2" fmla="*/ 23018 w 506983"/>
              <a:gd name="connsiteY2" fmla="*/ 101600 h 161925"/>
              <a:gd name="connsiteX3" fmla="*/ 96043 w 506983"/>
              <a:gd name="connsiteY3" fmla="*/ 136525 h 161925"/>
              <a:gd name="connsiteX4" fmla="*/ 194468 w 506983"/>
              <a:gd name="connsiteY4" fmla="*/ 155575 h 161925"/>
              <a:gd name="connsiteX5" fmla="*/ 308768 w 506983"/>
              <a:gd name="connsiteY5" fmla="*/ 161925 h 161925"/>
              <a:gd name="connsiteX6" fmla="*/ 432593 w 506983"/>
              <a:gd name="connsiteY6" fmla="*/ 149225 h 161925"/>
              <a:gd name="connsiteX7" fmla="*/ 499268 w 506983"/>
              <a:gd name="connsiteY7" fmla="*/ 130175 h 161925"/>
              <a:gd name="connsiteX8" fmla="*/ 480218 w 506983"/>
              <a:gd name="connsiteY8" fmla="*/ 117475 h 161925"/>
              <a:gd name="connsiteX9" fmla="*/ 384968 w 506983"/>
              <a:gd name="connsiteY9" fmla="*/ 92075 h 161925"/>
              <a:gd name="connsiteX10" fmla="*/ 203993 w 506983"/>
              <a:gd name="connsiteY10" fmla="*/ 47625 h 161925"/>
              <a:gd name="connsiteX11" fmla="*/ 23018 w 506983"/>
              <a:gd name="connsiteY11" fmla="*/ 0 h 1619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506983" h="161925">
                <a:moveTo>
                  <a:pt x="23018" y="0"/>
                </a:moveTo>
                <a:cubicBezTo>
                  <a:pt x="-8731" y="0"/>
                  <a:pt x="793" y="36448"/>
                  <a:pt x="793" y="53975"/>
                </a:cubicBezTo>
                <a:cubicBezTo>
                  <a:pt x="793" y="71373"/>
                  <a:pt x="7143" y="87248"/>
                  <a:pt x="23018" y="101600"/>
                </a:cubicBezTo>
                <a:cubicBezTo>
                  <a:pt x="27717" y="115823"/>
                  <a:pt x="81692" y="130175"/>
                  <a:pt x="96043" y="136525"/>
                </a:cubicBezTo>
                <a:cubicBezTo>
                  <a:pt x="122967" y="144398"/>
                  <a:pt x="159543" y="150748"/>
                  <a:pt x="194468" y="155575"/>
                </a:cubicBezTo>
                <a:cubicBezTo>
                  <a:pt x="229393" y="160273"/>
                  <a:pt x="269017" y="163448"/>
                  <a:pt x="308768" y="161925"/>
                </a:cubicBezTo>
                <a:cubicBezTo>
                  <a:pt x="348392" y="161925"/>
                  <a:pt x="400843" y="153923"/>
                  <a:pt x="432593" y="149225"/>
                </a:cubicBezTo>
                <a:cubicBezTo>
                  <a:pt x="464343" y="144398"/>
                  <a:pt x="491267" y="134873"/>
                  <a:pt x="499268" y="130175"/>
                </a:cubicBezTo>
                <a:cubicBezTo>
                  <a:pt x="527843" y="118998"/>
                  <a:pt x="497617" y="125348"/>
                  <a:pt x="480218" y="117475"/>
                </a:cubicBezTo>
                <a:cubicBezTo>
                  <a:pt x="461168" y="111125"/>
                  <a:pt x="430942" y="103123"/>
                  <a:pt x="384968" y="92075"/>
                </a:cubicBezTo>
                <a:cubicBezTo>
                  <a:pt x="342042" y="74548"/>
                  <a:pt x="264318" y="61848"/>
                  <a:pt x="203993" y="47625"/>
                </a:cubicBezTo>
                <a:cubicBezTo>
                  <a:pt x="143668" y="31750"/>
                  <a:pt x="54768" y="0"/>
                  <a:pt x="23018" y="0"/>
                </a:cubicBezTo>
              </a:path>
            </a:pathLst>
          </a:custGeom>
          <a:solidFill>
            <a:srgbClr val="76dcd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48656" y="4346575"/>
            <a:ext cx="519683" cy="174625"/>
          </a:xfrm>
          <a:custGeom>
            <a:avLst/>
            <a:gdLst>
              <a:gd name="connsiteX0" fmla="*/ 29368 w 519683"/>
              <a:gd name="connsiteY0" fmla="*/ 6350 h 174625"/>
              <a:gd name="connsiteX1" fmla="*/ 7143 w 519683"/>
              <a:gd name="connsiteY1" fmla="*/ 60325 h 174625"/>
              <a:gd name="connsiteX2" fmla="*/ 29368 w 519683"/>
              <a:gd name="connsiteY2" fmla="*/ 107950 h 174625"/>
              <a:gd name="connsiteX3" fmla="*/ 102393 w 519683"/>
              <a:gd name="connsiteY3" fmla="*/ 142875 h 174625"/>
              <a:gd name="connsiteX4" fmla="*/ 200818 w 519683"/>
              <a:gd name="connsiteY4" fmla="*/ 161925 h 174625"/>
              <a:gd name="connsiteX5" fmla="*/ 315118 w 519683"/>
              <a:gd name="connsiteY5" fmla="*/ 168275 h 174625"/>
              <a:gd name="connsiteX6" fmla="*/ 438943 w 519683"/>
              <a:gd name="connsiteY6" fmla="*/ 155575 h 174625"/>
              <a:gd name="connsiteX7" fmla="*/ 505618 w 519683"/>
              <a:gd name="connsiteY7" fmla="*/ 136525 h 174625"/>
              <a:gd name="connsiteX8" fmla="*/ 486568 w 519683"/>
              <a:gd name="connsiteY8" fmla="*/ 123825 h 174625"/>
              <a:gd name="connsiteX9" fmla="*/ 391318 w 519683"/>
              <a:gd name="connsiteY9" fmla="*/ 98425 h 174625"/>
              <a:gd name="connsiteX10" fmla="*/ 210343 w 519683"/>
              <a:gd name="connsiteY10" fmla="*/ 53975 h 174625"/>
              <a:gd name="connsiteX11" fmla="*/ 29368 w 519683"/>
              <a:gd name="connsiteY11" fmla="*/ 6350 h 1746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519683" h="174625">
                <a:moveTo>
                  <a:pt x="29368" y="6350"/>
                </a:moveTo>
                <a:cubicBezTo>
                  <a:pt x="-2381" y="6350"/>
                  <a:pt x="7143" y="42798"/>
                  <a:pt x="7143" y="60325"/>
                </a:cubicBezTo>
                <a:cubicBezTo>
                  <a:pt x="7143" y="77723"/>
                  <a:pt x="13493" y="93598"/>
                  <a:pt x="29368" y="107950"/>
                </a:cubicBezTo>
                <a:cubicBezTo>
                  <a:pt x="34067" y="122173"/>
                  <a:pt x="88042" y="136525"/>
                  <a:pt x="102393" y="142875"/>
                </a:cubicBezTo>
                <a:cubicBezTo>
                  <a:pt x="129317" y="150748"/>
                  <a:pt x="165893" y="157098"/>
                  <a:pt x="200818" y="161925"/>
                </a:cubicBezTo>
                <a:cubicBezTo>
                  <a:pt x="235743" y="166623"/>
                  <a:pt x="275367" y="169798"/>
                  <a:pt x="315118" y="168275"/>
                </a:cubicBezTo>
                <a:cubicBezTo>
                  <a:pt x="354742" y="168275"/>
                  <a:pt x="407193" y="160273"/>
                  <a:pt x="438943" y="155575"/>
                </a:cubicBezTo>
                <a:cubicBezTo>
                  <a:pt x="470693" y="150748"/>
                  <a:pt x="497617" y="141223"/>
                  <a:pt x="505618" y="136525"/>
                </a:cubicBezTo>
                <a:cubicBezTo>
                  <a:pt x="534193" y="125348"/>
                  <a:pt x="503967" y="131698"/>
                  <a:pt x="486568" y="123825"/>
                </a:cubicBezTo>
                <a:cubicBezTo>
                  <a:pt x="467518" y="117475"/>
                  <a:pt x="437292" y="109473"/>
                  <a:pt x="391318" y="98425"/>
                </a:cubicBezTo>
                <a:cubicBezTo>
                  <a:pt x="348392" y="80898"/>
                  <a:pt x="270668" y="68198"/>
                  <a:pt x="210343" y="53975"/>
                </a:cubicBezTo>
                <a:cubicBezTo>
                  <a:pt x="150018" y="38100"/>
                  <a:pt x="61118" y="6350"/>
                  <a:pt x="29368" y="6350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3100"/>
            <a:ext cx="8128000" cy="6184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1700" y="292100"/>
            <a:ext cx="7416800" cy="6108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215900"/>
            <a:ext cx="24257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							</a:tabLst>
            </a:pPr>
            <a:r>
              <a:rPr lang="en-US" altLang="zh-CN" sz="1404" b="1" dirty="0" smtClean="0">
                <a:solidFill>
                  <a:srgbClr val="484848"/>
                </a:solidFill>
                <a:latin typeface="Times New Roman" pitchFamily="18" charset="0"/>
                <a:cs typeface="Times New Roman" pitchFamily="18" charset="0"/>
              </a:rPr>
              <a:t>Click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484848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484848"/>
                </a:solidFill>
                <a:latin typeface="Times New Roman" pitchFamily="18" charset="0"/>
                <a:cs typeface="Times New Roman" pitchFamily="18" charset="0"/>
              </a:rPr>
              <a:t>Region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484848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484848"/>
                </a:solidFill>
                <a:latin typeface="Times New Roman" pitchFamily="18" charset="0"/>
                <a:cs typeface="Times New Roman" pitchFamily="18" charset="0"/>
              </a:rPr>
              <a:t>see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484848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484848"/>
                </a:solidFill>
                <a:latin typeface="Times New Roman" pitchFamily="18" charset="0"/>
                <a:cs typeface="Times New Roman" pitchFamily="18" charset="0"/>
              </a:rPr>
              <a:t>Name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6324600"/>
            <a:ext cx="87884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4724400" algn="l"/>
              </a:tabLst>
            </a:pP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Korbinian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Broadmann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Learn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who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divided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distinct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regions:</a:t>
            </a:r>
          </a:p>
          <a:p>
            <a:pPr>
              <a:lnSpc>
                <a:spcPts val="1400"/>
              </a:lnSpc>
              <a:tabLst>
                <a:tab pos="4724400" algn="l"/>
              </a:tabLst>
            </a:pPr>
            <a:r>
              <a:rPr lang="en-US" altLang="zh-CN" sz="1200" u="sng" dirty="0" smtClean="0">
                <a:solidFill>
                  <a:srgbClr val="ff8119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http://en.wikipedia.org/wiki/Korbinian_Brodmann</a:t>
            </a:r>
          </a:p>
          <a:p>
            <a:pPr>
              <a:lnSpc>
                <a:spcPts val="1100"/>
              </a:lnSpc>
              <a:tabLst>
                <a:tab pos="4724400" algn="l"/>
              </a:tabLst>
            </a:pPr>
            <a:r>
              <a:rPr lang="en-US" altLang="zh-CN" dirty="0" smtClean="0"/>
              <a:t>	</a:t>
            </a: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Modified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da1f28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996" u="sng" dirty="0" smtClean="0">
                <a:solidFill>
                  <a:srgbClr val="ff8119"/>
                </a:solidFill>
                <a:latin typeface="Times New Roman" pitchFamily="18" charset="0"/>
                <a:cs typeface="Times New Roman" pitchFamily="18" charset="0"/>
              </a:rPr>
              <a:t>http://www.bioon.com/book/biology/whole/image/1/1-8.tif.jpg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"/>
            <a:ext cx="8128000" cy="6743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1663700"/>
            <a:ext cx="228600" cy="392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1908" dirty="0" smtClean="0">
                <a:solidFill>
                  <a:srgbClr val="2da2bf"/>
                </a:solidFill>
                <a:latin typeface="Lucida Sans Unicode" pitchFamily="18" charset="0"/>
                <a:cs typeface="Lucida Sans Unicode" pitchFamily="18" charset="0"/>
              </a:rPr>
              <a:t>1.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1908" dirty="0" smtClean="0">
                <a:solidFill>
                  <a:srgbClr val="2da2bf"/>
                </a:solidFill>
                <a:latin typeface="Lucida Sans Unicode" pitchFamily="18" charset="0"/>
                <a:cs typeface="Lucida Sans Unicode" pitchFamily="18" charset="0"/>
              </a:rPr>
              <a:t>2.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1908" dirty="0" smtClean="0">
                <a:solidFill>
                  <a:srgbClr val="2da2bf"/>
                </a:solidFill>
                <a:latin typeface="Lucida Sans Unicode" pitchFamily="18" charset="0"/>
                <a:cs typeface="Lucida Sans Unicode" pitchFamily="18" charset="0"/>
              </a:rPr>
              <a:t>3.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1908" dirty="0" smtClean="0">
                <a:solidFill>
                  <a:srgbClr val="2da2bf"/>
                </a:solidFill>
                <a:latin typeface="Lucida Sans Unicode" pitchFamily="18" charset="0"/>
                <a:cs typeface="Lucida Sans Unicode" pitchFamily="18" charset="0"/>
              </a:rPr>
              <a:t>4.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1562100"/>
            <a:ext cx="7378700" cy="444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Each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cerebral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hemisphere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receives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sensory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information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from,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sends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motor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commands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to,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u="sng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opposite side 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u="sng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body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2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hemispheres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have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somewhat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different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functions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although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their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structures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alike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Correspondence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between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specific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function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specific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region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cerebral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cortex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not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precise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No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functional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area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acts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alone;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conscious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behavior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involves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entire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cortex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"/>
            <a:ext cx="8737600" cy="65151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47700" y="1689100"/>
            <a:ext cx="114300" cy="241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836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1836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36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1524000"/>
            <a:ext cx="7632700" cy="260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Most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complicated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region,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coordinates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info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from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all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other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association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areas</a:t>
            </a:r>
          </a:p>
          <a:p>
            <a:pPr>
              <a:lnSpc>
                <a:spcPts val="3600"/>
              </a:lnSpc>
              <a:tabLst>
							</a:tabLst>
            </a:pP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Important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in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intellect,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planning,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reasoning,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mood,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abstract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ideas,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judgement,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conscience,</a:t>
            </a:r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and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accuratley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predicting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consequences</a:t>
            </a:r>
          </a:p>
          <a:p>
            <a:pPr>
              <a:lnSpc>
                <a:spcPts val="3600"/>
              </a:lnSpc>
              <a:tabLst>
							</a:tabLst>
            </a:pP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Phineas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Gage?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"/>
            <a:ext cx="8128000" cy="65151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47700" y="1651000"/>
            <a:ext cx="114300" cy="251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836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							</a:tabLst>
            </a:pPr>
            <a:r>
              <a:rPr lang="en-US" altLang="zh-CN" sz="1836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836" dirty="0" smtClean="0">
                <a:solidFill>
                  <a:srgbClr val="2da2bf"/>
                </a:solidFill>
                <a:latin typeface="Wingdings 3" pitchFamily="18" charset="0"/>
                <a:cs typeface="Wingdings 3" pitchFamily="18" charset="0"/>
              </a:rPr>
              <a:t>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1524000"/>
            <a:ext cx="7569200" cy="336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                <a:tab pos="25400" algn="l"/>
                <a:tab pos="254000" algn="l"/>
              </a:tabLst>
            </a:pP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Functional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differences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between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left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and</a:t>
            </a:r>
            <a:r>
              <a:rPr lang="en-US" altLang="zh-CN" sz="27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2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right</a:t>
            </a:r>
          </a:p>
          <a:p>
            <a:pPr>
              <a:lnSpc>
                <a:spcPts val="2900"/>
              </a:lnSpc>
              <a:tabLst>
                <a:tab pos="25400" algn="l"/>
                <a:tab pos="254000" algn="l"/>
              </a:tabLst>
            </a:pP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hemispheres</a:t>
            </a:r>
          </a:p>
          <a:p>
            <a:pPr>
              <a:lnSpc>
                <a:spcPts val="3300"/>
              </a:lnSpc>
              <a:tabLst>
                <a:tab pos="25400" algn="l"/>
                <a:tab pos="254000" algn="l"/>
              </a:tabLst>
            </a:pP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In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most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people,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left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hemisphere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(</a:t>
            </a:r>
            <a:r>
              <a:rPr lang="en-US" altLang="zh-CN" sz="2700" dirty="0" smtClean="0">
                <a:solidFill>
                  <a:srgbClr val="da1f28"/>
                </a:solidFill>
                <a:latin typeface="Lucida Sans Unicode" pitchFamily="18" charset="0"/>
                <a:cs typeface="Lucida Sans Unicode" pitchFamily="18" charset="0"/>
              </a:rPr>
              <a:t>dominant</a:t>
            </a:r>
          </a:p>
          <a:p>
            <a:pPr>
              <a:lnSpc>
                <a:spcPts val="2900"/>
              </a:lnSpc>
              <a:tabLst>
                <a:tab pos="25400" algn="l"/>
                <a:tab pos="254000" algn="l"/>
              </a:tabLst>
            </a:pPr>
            <a:r>
              <a:rPr lang="en-US" altLang="zh-CN" sz="2700" dirty="0" smtClean="0">
                <a:solidFill>
                  <a:srgbClr val="da1f28"/>
                </a:solidFill>
                <a:latin typeface="Lucida Sans Unicode" pitchFamily="18" charset="0"/>
                <a:cs typeface="Lucida Sans Unicode" pitchFamily="18" charset="0"/>
              </a:rPr>
              <a:t>hemisphere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)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controls:</a:t>
            </a:r>
          </a:p>
          <a:p>
            <a:pPr>
              <a:lnSpc>
                <a:spcPts val="2800"/>
              </a:lnSpc>
              <a:tabLst>
                <a:tab pos="25400" algn="l"/>
                <a:tab pos="254000" algn="l"/>
              </a:tabLst>
            </a:pPr>
            <a:r>
              <a:rPr lang="en-US" altLang="zh-CN" dirty="0" smtClean="0"/>
              <a:t>	</a:t>
            </a:r>
            <a:r>
              <a:rPr lang="en-US" altLang="zh-CN" sz="2304" dirty="0" smtClean="0">
                <a:solidFill>
                  <a:srgbClr val="2da2bf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reading,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writing,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and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math,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decision-making,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logic,</a:t>
            </a:r>
          </a:p>
          <a:p>
            <a:pPr>
              <a:lnSpc>
                <a:spcPts val="2400"/>
              </a:lnSpc>
              <a:tabLst>
                <a:tab pos="25400" algn="l"/>
                <a:tab pos="254000" algn="l"/>
              </a:tabLst>
            </a:pPr>
            <a:r>
              <a:rPr lang="en-US" altLang="zh-CN" dirty="0" smtClean="0"/>
              <a:t>		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speech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and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language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(usually)</a:t>
            </a:r>
          </a:p>
          <a:p>
            <a:pPr>
              <a:lnSpc>
                <a:spcPts val="3200"/>
              </a:lnSpc>
              <a:tabLst>
                <a:tab pos="25400" algn="l"/>
                <a:tab pos="254000" algn="l"/>
              </a:tabLst>
            </a:pP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Right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cerebral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hemisphere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relates</a:t>
            </a:r>
            <a:r>
              <a:rPr lang="en-US" altLang="zh-CN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to:</a:t>
            </a:r>
          </a:p>
          <a:p>
            <a:pPr>
              <a:lnSpc>
                <a:spcPts val="2800"/>
              </a:lnSpc>
              <a:tabLst>
                <a:tab pos="25400" algn="l"/>
                <a:tab pos="254000" algn="l"/>
              </a:tabLst>
            </a:pPr>
            <a:r>
              <a:rPr lang="en-US" altLang="zh-CN" dirty="0" smtClean="0"/>
              <a:t>	</a:t>
            </a:r>
            <a:r>
              <a:rPr lang="en-US" altLang="zh-CN" sz="2306" dirty="0" smtClean="0">
                <a:solidFill>
                  <a:srgbClr val="2da2bf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recognition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(faces,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voice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inflections),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affect,</a:t>
            </a:r>
          </a:p>
          <a:p>
            <a:pPr>
              <a:lnSpc>
                <a:spcPts val="2400"/>
              </a:lnSpc>
              <a:tabLst>
                <a:tab pos="25400" algn="l"/>
                <a:tab pos="254000" algn="l"/>
              </a:tabLst>
            </a:pPr>
            <a:r>
              <a:rPr lang="en-US" altLang="zh-CN" dirty="0" smtClean="0"/>
              <a:t>		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visual/spatial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reasoning,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emotion,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artistic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000000"/>
                </a:solidFill>
                <a:latin typeface="Lucida Sans Unicode" pitchFamily="18" charset="0"/>
                <a:cs typeface="Lucida Sans Unicode" pitchFamily="18" charset="0"/>
              </a:rPr>
              <a:t>skills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5900"/>
            <a:ext cx="8128000" cy="66421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98500" y="5448300"/>
            <a:ext cx="7086600" cy="124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							</a:tabLst>
            </a:pP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Q: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Assuming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comical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situation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factually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accurate,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Cortical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would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these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doctors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stimulating?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051300" y="5080000"/>
            <a:ext cx="12065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9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Copyright: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Gary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Larson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317500"/>
            <a:ext cx="7150100" cy="5880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054100" y="2311400"/>
            <a:ext cx="203200" cy="2451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824" dirty="0" smtClean="0">
                <a:solidFill>
                  <a:srgbClr val="f9f9f9"/>
                </a:solidFill>
                <a:latin typeface="Wingdings 2" pitchFamily="18" charset="0"/>
                <a:cs typeface="Wingdings 2" pitchFamily="18" charset="0"/>
              </a:rPr>
              <a:t>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824" dirty="0" smtClean="0">
                <a:solidFill>
                  <a:srgbClr val="f9f9f9"/>
                </a:solidFill>
                <a:latin typeface="Wingdings 2" pitchFamily="18" charset="0"/>
                <a:cs typeface="Wingdings 2" pitchFamily="18" charset="0"/>
              </a:rPr>
              <a:t>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60500" y="2222500"/>
            <a:ext cx="6921500" cy="349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1848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Vermont,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had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3.5-foot-long,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13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lb.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metal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rod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blown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into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his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skull,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through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his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brain,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out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top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his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head.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Gage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survived.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fact,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never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even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lost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consciousness.</a:t>
            </a:r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Friends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reported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complete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change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his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personality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after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incident.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lost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all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impulse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Book Antiqua" pitchFamily="18" charset="0"/>
                <a:cs typeface="Book Antiqua" pitchFamily="18" charset="0"/>
              </a:rPr>
              <a:t>control.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673100"/>
            <a:ext cx="7150100" cy="5524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00" y="495300"/>
            <a:ext cx="8369300" cy="6045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610600" y="6502400"/>
            <a:ext cx="762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200" dirty="0" smtClean="0">
                <a:solidFill>
                  <a:srgbClr val="bcbcbc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0"/>
            <a:ext cx="81661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28600" y="876300"/>
            <a:ext cx="2032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824" dirty="0" smtClean="0">
                <a:solidFill>
                  <a:srgbClr val="f9f9f9"/>
                </a:solidFill>
                <a:latin typeface="Wingdings 2" pitchFamily="18" charset="0"/>
                <a:cs typeface="Wingdings 2" pitchFamily="18" charset="0"/>
              </a:rPr>
              <a:t>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35000" y="685800"/>
            <a:ext cx="34671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							</a:tabLst>
            </a:pPr>
            <a:r>
              <a:rPr lang="en-US" altLang="zh-CN" sz="2796" b="1" u="sng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A/ Telencephalon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u="sng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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8600" y="1231900"/>
            <a:ext cx="4381500" cy="158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                <a:tab pos="4064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(1)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Cerebrum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and</a:t>
            </a:r>
          </a:p>
          <a:p>
            <a:pPr>
              <a:lnSpc>
                <a:spcPts val="3400"/>
              </a:lnSpc>
              <a:tabLst>
                <a:tab pos="406400" algn="l"/>
              </a:tabLst>
            </a:pP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(2)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Basal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Ganglia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collection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of</a:t>
            </a:r>
          </a:p>
          <a:p>
            <a:pPr>
              <a:lnSpc>
                <a:spcPts val="2800"/>
              </a:lnSpc>
              <a:tabLst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grey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matter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situated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inside</a:t>
            </a:r>
          </a:p>
          <a:p>
            <a:pPr>
              <a:lnSpc>
                <a:spcPts val="2800"/>
              </a:lnSpc>
              <a:tabLst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cerebral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hemispheres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8600" y="3009900"/>
            <a:ext cx="203200" cy="673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824" dirty="0" smtClean="0">
                <a:solidFill>
                  <a:srgbClr val="f9f9f9"/>
                </a:solidFill>
                <a:latin typeface="Wingdings 2" pitchFamily="18" charset="0"/>
                <a:cs typeface="Wingdings 2" pitchFamily="18" charset="0"/>
              </a:rPr>
              <a:t>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560" dirty="0" smtClean="0">
                <a:solidFill>
                  <a:srgbClr val="f9f9f9"/>
                </a:solidFill>
                <a:latin typeface="Wingdings 2" pitchFamily="18" charset="0"/>
                <a:cs typeface="Wingdings 2" pitchFamily="18" charset="0"/>
              </a:rPr>
              <a:t>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35000" y="2832100"/>
            <a:ext cx="3238500" cy="927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							</a:tabLst>
            </a:pPr>
            <a:r>
              <a:rPr lang="en-US" altLang="zh-CN" sz="2798" b="1" u="sng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B/ Diencephalon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u="sng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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Mainly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8600" y="3848100"/>
            <a:ext cx="4445000" cy="290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                <a:tab pos="228600" algn="l"/>
                <a:tab pos="4064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(1)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Thalamus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mainly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relay</a:t>
            </a:r>
          </a:p>
          <a:p>
            <a:pPr>
              <a:lnSpc>
                <a:spcPts val="2800"/>
              </a:lnSpc>
              <a:tabLst>
                <a:tab pos="228600" algn="l"/>
                <a:tab pos="406400" algn="l"/>
              </a:tabLst>
            </a:pPr>
            <a:r>
              <a:rPr lang="en-US" altLang="zh-CN" dirty="0" smtClean="0"/>
              <a:t>		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station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for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sensory</a:t>
            </a:r>
          </a:p>
          <a:p>
            <a:pPr>
              <a:lnSpc>
                <a:spcPts val="2800"/>
              </a:lnSpc>
              <a:tabLst>
                <a:tab pos="228600" algn="l"/>
                <a:tab pos="4064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pathways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their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way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</a:t>
            </a:r>
          </a:p>
          <a:p>
            <a:pPr>
              <a:lnSpc>
                <a:spcPts val="2800"/>
              </a:lnSpc>
              <a:tabLst>
                <a:tab pos="228600" algn="l"/>
                <a:tab pos="4064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cerebral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cortex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)</a:t>
            </a:r>
          </a:p>
          <a:p>
            <a:pPr>
              <a:lnSpc>
                <a:spcPts val="3400"/>
              </a:lnSpc>
              <a:tabLst>
                <a:tab pos="228600" algn="l"/>
                <a:tab pos="4064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(2)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Hypothalamus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contains</a:t>
            </a:r>
          </a:p>
          <a:p>
            <a:pPr>
              <a:lnSpc>
                <a:spcPts val="2800"/>
              </a:lnSpc>
              <a:tabLst>
                <a:tab pos="228600" algn="l"/>
                <a:tab pos="4064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cesnter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for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autonomic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and</a:t>
            </a:r>
          </a:p>
          <a:p>
            <a:pPr>
              <a:lnSpc>
                <a:spcPts val="2800"/>
              </a:lnSpc>
              <a:tabLst>
                <a:tab pos="228600" algn="l"/>
                <a:tab pos="4064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endocrine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control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)</a:t>
            </a:r>
          </a:p>
          <a:p>
            <a:pPr>
              <a:lnSpc>
                <a:spcPts val="1700"/>
              </a:lnSpc>
              <a:tabLst>
                <a:tab pos="228600" algn="l"/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bcbcbc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118100" y="4216400"/>
            <a:ext cx="3086100" cy="2311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•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u="sng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C/ Brainstem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u="sng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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(1)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Midbrain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(2)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Pons</a:t>
            </a:r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(3)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Medulla</a:t>
            </a:r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•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u="sng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E/ Cerebellum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" y="0"/>
            <a:ext cx="82423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724400" y="6223000"/>
            <a:ext cx="25019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Cranial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Nerve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nuclei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724400" y="6515100"/>
            <a:ext cx="635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28600" y="850900"/>
            <a:ext cx="165100" cy="320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560" dirty="0" smtClean="0">
                <a:solidFill>
                  <a:srgbClr val="f9f9f9"/>
                </a:solidFill>
                <a:latin typeface="Wingdings 2" pitchFamily="18" charset="0"/>
                <a:cs typeface="Wingdings 2" pitchFamily="18" charset="0"/>
              </a:rPr>
              <a:t>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1560" dirty="0" smtClean="0">
                <a:solidFill>
                  <a:srgbClr val="f9f9f9"/>
                </a:solidFill>
                <a:latin typeface="Wingdings 2" pitchFamily="18" charset="0"/>
                <a:cs typeface="Wingdings 2" pitchFamily="18" charset="0"/>
              </a:rPr>
              <a:t>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4200" y="749300"/>
            <a:ext cx="4000500" cy="532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term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“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brainstem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”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is</a:t>
            </a:r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actually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anatomic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rather</a:t>
            </a:r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than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physiologic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term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because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easier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in</a:t>
            </a:r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terms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anatomy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group</a:t>
            </a:r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u="sng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“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u="sng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all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u="sng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CNS structures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u="sng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that</a:t>
            </a:r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u="sng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hang between the cerebrum</a:t>
            </a:r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u="sng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and spinal cord “ together .</a:t>
            </a:r>
          </a:p>
          <a:p>
            <a:pPr>
              <a:lnSpc>
                <a:spcPts val="34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However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terms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of</a:t>
            </a:r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Physiology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situation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is</a:t>
            </a:r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more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complicated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because</a:t>
            </a:r>
          </a:p>
          <a:p>
            <a:pPr>
              <a:lnSpc>
                <a:spcPts val="3400"/>
              </a:lnSpc>
              <a:tabLst>
                <a:tab pos="508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brainstem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structures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are</a:t>
            </a:r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involved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many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diverse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&amp;</a:t>
            </a:r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different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bodily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functions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724400" y="4584700"/>
            <a:ext cx="3949700" cy="2146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38862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These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functions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include</a:t>
            </a:r>
          </a:p>
          <a:p>
            <a:pPr>
              <a:lnSpc>
                <a:spcPts val="1900"/>
              </a:lnSpc>
              <a:tabLst>
                <a:tab pos="38862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(1)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regulation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Consciousness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</a:p>
          <a:p>
            <a:pPr>
              <a:lnSpc>
                <a:spcPts val="1900"/>
              </a:lnSpc>
              <a:tabLst>
                <a:tab pos="38862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Wakefulness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&amp;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Sleep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</a:p>
          <a:p>
            <a:pPr>
              <a:lnSpc>
                <a:spcPts val="1900"/>
              </a:lnSpc>
              <a:tabLst>
                <a:tab pos="3886200" algn="l"/>
              </a:tabLst>
            </a:pPr>
            <a:r>
              <a:rPr lang="en-US" altLang="zh-CN" sz="2006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6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(2)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Respiratory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Cardiovascular</a:t>
            </a:r>
          </a:p>
          <a:p>
            <a:pPr>
              <a:lnSpc>
                <a:spcPts val="1900"/>
              </a:lnSpc>
              <a:tabLst>
                <a:tab pos="38862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Gastrintestinal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control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</a:p>
          <a:p>
            <a:pPr>
              <a:lnSpc>
                <a:spcPts val="1900"/>
              </a:lnSpc>
              <a:tabLst>
                <a:tab pos="38862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(3)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Balance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Vestibular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nuclei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)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  <a:p>
            <a:pPr>
              <a:lnSpc>
                <a:spcPts val="1900"/>
              </a:lnSpc>
              <a:tabLst>
                <a:tab pos="3886200" algn="l"/>
              </a:tabLst>
            </a:pPr>
            <a:r>
              <a:rPr lang="en-US" altLang="zh-CN" sz="2004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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(4)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Moreover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contain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several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3886200" algn="l"/>
              </a:tabLst>
            </a:pPr>
            <a:r>
              <a:rPr lang="en-US" altLang="zh-CN" dirty="0" smtClean="0"/>
              <a:t>	</a:t>
            </a:r>
            <a:r>
              <a:rPr lang="en-US" altLang="zh-CN" sz="1200" dirty="0" smtClean="0">
                <a:solidFill>
                  <a:srgbClr val="bcbcbc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673100"/>
            <a:ext cx="7150100" cy="5524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50900" y="6299200"/>
            <a:ext cx="14224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speech).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317500"/>
            <a:ext cx="177800" cy="434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824" dirty="0" smtClean="0">
                <a:solidFill>
                  <a:srgbClr val="f9f9f9"/>
                </a:solidFill>
                <a:latin typeface="Wingdings" pitchFamily="18" charset="0"/>
                <a:cs typeface="Wingdings" pitchFamily="18" charset="0"/>
              </a:rPr>
              <a:t>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1824" dirty="0" smtClean="0">
                <a:solidFill>
                  <a:srgbClr val="f9f9f9"/>
                </a:solidFill>
                <a:latin typeface="Wingdings" pitchFamily="18" charset="0"/>
                <a:cs typeface="Wingdings" pitchFamily="18" charset="0"/>
              </a:rPr>
              <a:t>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1824" dirty="0" smtClean="0">
                <a:solidFill>
                  <a:srgbClr val="f9f9f9"/>
                </a:solidFill>
                <a:latin typeface="Wingdings" pitchFamily="18" charset="0"/>
                <a:cs typeface="Wingdings" pitchFamily="18" charset="0"/>
              </a:rPr>
              <a:t>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1824" dirty="0" smtClean="0">
                <a:solidFill>
                  <a:srgbClr val="f9f9f9"/>
                </a:solidFill>
                <a:latin typeface="Wingdings" pitchFamily="18" charset="0"/>
                <a:cs typeface="Wingdings" pitchFamily="18" charset="0"/>
              </a:rPr>
              <a:t>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87400" y="215900"/>
            <a:ext cx="8102600" cy="668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Most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people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about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90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%)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have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left</a:t>
            </a:r>
          </a:p>
          <a:p>
            <a:pPr>
              <a:lnSpc>
                <a:spcPts val="33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cerebral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hemisphere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dominant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are</a:t>
            </a:r>
          </a:p>
          <a:p>
            <a:pPr>
              <a:lnSpc>
                <a:spcPts val="33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therefore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right-handed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  <a:p>
            <a:pPr>
              <a:lnSpc>
                <a:spcPts val="40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remaining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around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10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%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</a:t>
            </a:r>
          </a:p>
          <a:p>
            <a:pPr>
              <a:lnSpc>
                <a:spcPts val="33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population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usually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have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their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right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hemisphere</a:t>
            </a:r>
          </a:p>
          <a:p>
            <a:pPr>
              <a:lnSpc>
                <a:spcPts val="33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dominant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therefore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left-handed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  <a:p>
            <a:pPr>
              <a:lnSpc>
                <a:spcPts val="40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frontal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lobe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dominant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hemisphere</a:t>
            </a:r>
          </a:p>
          <a:p>
            <a:pPr>
              <a:lnSpc>
                <a:spcPts val="33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contains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Broca’s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area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area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for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production</a:t>
            </a:r>
          </a:p>
          <a:p>
            <a:pPr>
              <a:lnSpc>
                <a:spcPts val="33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speech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.</a:t>
            </a:r>
          </a:p>
          <a:p>
            <a:pPr>
              <a:lnSpc>
                <a:spcPts val="40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Therefore,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right-handed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person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gets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</a:t>
            </a:r>
          </a:p>
          <a:p>
            <a:pPr>
              <a:lnSpc>
                <a:spcPts val="33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stroke</a:t>
            </a:r>
          </a:p>
          <a:p>
            <a:pPr>
              <a:lnSpc>
                <a:spcPts val="4000"/>
              </a:lnSpc>
              <a:tabLst>
                <a:tab pos="63500" algn="l"/>
                <a:tab pos="7823200" algn="l"/>
              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involving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left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cerebral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hemisphere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is</a:t>
            </a:r>
          </a:p>
          <a:p>
            <a:pPr>
              <a:lnSpc>
                <a:spcPts val="33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likely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have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right-sided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hemiplegia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</a:t>
            </a:r>
          </a:p>
          <a:p>
            <a:pPr>
              <a:lnSpc>
                <a:spcPts val="33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paralysis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aphasia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(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loss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power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omic Sans MS" pitchFamily="18" charset="0"/>
                <a:cs typeface="Comic Sans MS" pitchFamily="18" charset="0"/>
              </a:rPr>
              <a:t>of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>
                <a:tab pos="63500" algn="l"/>
                <a:tab pos="7823200" algn="l"/>
              </a:tabLst>
            </a:pPr>
            <a:r>
              <a:rPr lang="en-US" altLang="zh-CN" dirty="0" smtClean="0"/>
              <a:t>		</a:t>
            </a:r>
            <a:r>
              <a:rPr lang="en-US" altLang="zh-CN" sz="1200" dirty="0" smtClean="0">
                <a:solidFill>
                  <a:srgbClr val="bcbcbc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ecece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68606" y="2412072"/>
            <a:ext cx="281521" cy="369647"/>
          </a:xfrm>
          <a:custGeom>
            <a:avLst/>
            <a:gdLst>
              <a:gd name="connsiteX0" fmla="*/ 124931 w 281521"/>
              <a:gd name="connsiteY0" fmla="*/ 18961 h 369647"/>
              <a:gd name="connsiteX1" fmla="*/ 43143 w 281521"/>
              <a:gd name="connsiteY1" fmla="*/ 65951 h 369647"/>
              <a:gd name="connsiteX2" fmla="*/ 20409 w 281521"/>
              <a:gd name="connsiteY2" fmla="*/ 186982 h 369647"/>
              <a:gd name="connsiteX3" fmla="*/ 58509 w 281521"/>
              <a:gd name="connsiteY3" fmla="*/ 304965 h 369647"/>
              <a:gd name="connsiteX4" fmla="*/ 162523 w 281521"/>
              <a:gd name="connsiteY4" fmla="*/ 350685 h 369647"/>
              <a:gd name="connsiteX5" fmla="*/ 239485 w 281521"/>
              <a:gd name="connsiteY5" fmla="*/ 303695 h 369647"/>
              <a:gd name="connsiteX6" fmla="*/ 260821 w 281521"/>
              <a:gd name="connsiteY6" fmla="*/ 176822 h 369647"/>
              <a:gd name="connsiteX7" fmla="*/ 214720 w 281521"/>
              <a:gd name="connsiteY7" fmla="*/ 50330 h 369647"/>
              <a:gd name="connsiteX8" fmla="*/ 124931 w 281521"/>
              <a:gd name="connsiteY8" fmla="*/ 18961 h 3696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81521" h="369647">
                <a:moveTo>
                  <a:pt x="124931" y="18961"/>
                </a:moveTo>
                <a:cubicBezTo>
                  <a:pt x="90640" y="22263"/>
                  <a:pt x="63336" y="37884"/>
                  <a:pt x="43143" y="65951"/>
                </a:cubicBezTo>
                <a:cubicBezTo>
                  <a:pt x="22823" y="94018"/>
                  <a:pt x="15330" y="134404"/>
                  <a:pt x="20409" y="186982"/>
                </a:cubicBezTo>
                <a:cubicBezTo>
                  <a:pt x="25617" y="241338"/>
                  <a:pt x="38317" y="280708"/>
                  <a:pt x="58509" y="304965"/>
                </a:cubicBezTo>
                <a:cubicBezTo>
                  <a:pt x="86831" y="339509"/>
                  <a:pt x="121502" y="354749"/>
                  <a:pt x="162523" y="350685"/>
                </a:cubicBezTo>
                <a:cubicBezTo>
                  <a:pt x="194146" y="347637"/>
                  <a:pt x="219800" y="332016"/>
                  <a:pt x="239485" y="303695"/>
                </a:cubicBezTo>
                <a:cubicBezTo>
                  <a:pt x="259170" y="275374"/>
                  <a:pt x="266282" y="233083"/>
                  <a:pt x="260821" y="176822"/>
                </a:cubicBezTo>
                <a:cubicBezTo>
                  <a:pt x="255106" y="116878"/>
                  <a:pt x="239739" y="74714"/>
                  <a:pt x="214720" y="50330"/>
                </a:cubicBezTo>
                <a:cubicBezTo>
                  <a:pt x="189828" y="26073"/>
                  <a:pt x="159856" y="15532"/>
                  <a:pt x="124931" y="18961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958422" y="2472016"/>
            <a:ext cx="251664" cy="171273"/>
          </a:xfrm>
          <a:custGeom>
            <a:avLst/>
            <a:gdLst>
              <a:gd name="connsiteX0" fmla="*/ 114465 w 251664"/>
              <a:gd name="connsiteY0" fmla="*/ 18961 h 171273"/>
              <a:gd name="connsiteX1" fmla="*/ 40297 w 251664"/>
              <a:gd name="connsiteY1" fmla="*/ 59474 h 171273"/>
              <a:gd name="connsiteX2" fmla="*/ 18961 w 251664"/>
              <a:gd name="connsiteY2" fmla="*/ 152311 h 171273"/>
              <a:gd name="connsiteX3" fmla="*/ 232702 w 251664"/>
              <a:gd name="connsiteY3" fmla="*/ 131610 h 171273"/>
              <a:gd name="connsiteX4" fmla="*/ 191808 w 251664"/>
              <a:gd name="connsiteY4" fmla="*/ 43091 h 171273"/>
              <a:gd name="connsiteX5" fmla="*/ 114465 w 251664"/>
              <a:gd name="connsiteY5" fmla="*/ 18961 h 1712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251664" h="171273">
                <a:moveTo>
                  <a:pt x="114465" y="18961"/>
                </a:moveTo>
                <a:cubicBezTo>
                  <a:pt x="83223" y="22009"/>
                  <a:pt x="58458" y="35471"/>
                  <a:pt x="40297" y="59474"/>
                </a:cubicBezTo>
                <a:cubicBezTo>
                  <a:pt x="22009" y="83604"/>
                  <a:pt x="14897" y="114465"/>
                  <a:pt x="18961" y="152311"/>
                </a:cubicBezTo>
                <a:cubicBezTo>
                  <a:pt x="90208" y="145453"/>
                  <a:pt x="161455" y="138468"/>
                  <a:pt x="232702" y="131610"/>
                </a:cubicBezTo>
                <a:cubicBezTo>
                  <a:pt x="227876" y="91605"/>
                  <a:pt x="214160" y="62014"/>
                  <a:pt x="191808" y="43091"/>
                </a:cubicBezTo>
                <a:cubicBezTo>
                  <a:pt x="169456" y="24168"/>
                  <a:pt x="143675" y="16167"/>
                  <a:pt x="114465" y="18961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73283" y="2567139"/>
            <a:ext cx="251664" cy="171273"/>
          </a:xfrm>
          <a:custGeom>
            <a:avLst/>
            <a:gdLst>
              <a:gd name="connsiteX0" fmla="*/ 114465 w 251664"/>
              <a:gd name="connsiteY0" fmla="*/ 18961 h 171273"/>
              <a:gd name="connsiteX1" fmla="*/ 40297 w 251664"/>
              <a:gd name="connsiteY1" fmla="*/ 59601 h 171273"/>
              <a:gd name="connsiteX2" fmla="*/ 18961 w 251664"/>
              <a:gd name="connsiteY2" fmla="*/ 152311 h 171273"/>
              <a:gd name="connsiteX3" fmla="*/ 232702 w 251664"/>
              <a:gd name="connsiteY3" fmla="*/ 131737 h 171273"/>
              <a:gd name="connsiteX4" fmla="*/ 191808 w 251664"/>
              <a:gd name="connsiteY4" fmla="*/ 43218 h 171273"/>
              <a:gd name="connsiteX5" fmla="*/ 114465 w 251664"/>
              <a:gd name="connsiteY5" fmla="*/ 18961 h 1712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251664" h="171273">
                <a:moveTo>
                  <a:pt x="114465" y="18961"/>
                </a:moveTo>
                <a:cubicBezTo>
                  <a:pt x="83223" y="22009"/>
                  <a:pt x="58458" y="35598"/>
                  <a:pt x="40297" y="59601"/>
                </a:cubicBezTo>
                <a:cubicBezTo>
                  <a:pt x="22009" y="83604"/>
                  <a:pt x="14897" y="114465"/>
                  <a:pt x="18961" y="152311"/>
                </a:cubicBezTo>
                <a:cubicBezTo>
                  <a:pt x="90208" y="145453"/>
                  <a:pt x="161455" y="138595"/>
                  <a:pt x="232702" y="131737"/>
                </a:cubicBezTo>
                <a:cubicBezTo>
                  <a:pt x="227876" y="91605"/>
                  <a:pt x="214160" y="62141"/>
                  <a:pt x="191808" y="43218"/>
                </a:cubicBezTo>
                <a:cubicBezTo>
                  <a:pt x="169456" y="24295"/>
                  <a:pt x="143675" y="16167"/>
                  <a:pt x="114465" y="18961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353525" y="2723603"/>
            <a:ext cx="251664" cy="171273"/>
          </a:xfrm>
          <a:custGeom>
            <a:avLst/>
            <a:gdLst>
              <a:gd name="connsiteX0" fmla="*/ 114465 w 251664"/>
              <a:gd name="connsiteY0" fmla="*/ 18961 h 171273"/>
              <a:gd name="connsiteX1" fmla="*/ 40297 w 251664"/>
              <a:gd name="connsiteY1" fmla="*/ 59601 h 171273"/>
              <a:gd name="connsiteX2" fmla="*/ 18961 w 251664"/>
              <a:gd name="connsiteY2" fmla="*/ 152311 h 171273"/>
              <a:gd name="connsiteX3" fmla="*/ 232702 w 251664"/>
              <a:gd name="connsiteY3" fmla="*/ 131737 h 171273"/>
              <a:gd name="connsiteX4" fmla="*/ 191808 w 251664"/>
              <a:gd name="connsiteY4" fmla="*/ 43218 h 171273"/>
              <a:gd name="connsiteX5" fmla="*/ 114465 w 251664"/>
              <a:gd name="connsiteY5" fmla="*/ 18961 h 17127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251664" h="171273">
                <a:moveTo>
                  <a:pt x="114465" y="18961"/>
                </a:moveTo>
                <a:cubicBezTo>
                  <a:pt x="83223" y="22009"/>
                  <a:pt x="58458" y="35598"/>
                  <a:pt x="40297" y="59601"/>
                </a:cubicBezTo>
                <a:cubicBezTo>
                  <a:pt x="22009" y="83604"/>
                  <a:pt x="14897" y="114465"/>
                  <a:pt x="18961" y="152311"/>
                </a:cubicBezTo>
                <a:cubicBezTo>
                  <a:pt x="90208" y="145453"/>
                  <a:pt x="161455" y="138595"/>
                  <a:pt x="232702" y="131737"/>
                </a:cubicBezTo>
                <a:cubicBezTo>
                  <a:pt x="227876" y="91605"/>
                  <a:pt x="214160" y="62141"/>
                  <a:pt x="191808" y="43218"/>
                </a:cubicBezTo>
                <a:cubicBezTo>
                  <a:pt x="169456" y="24295"/>
                  <a:pt x="143675" y="16167"/>
                  <a:pt x="114465" y="18961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449275" y="2194521"/>
            <a:ext cx="580340" cy="604343"/>
          </a:xfrm>
          <a:custGeom>
            <a:avLst/>
            <a:gdLst>
              <a:gd name="connsiteX0" fmla="*/ 18961 w 580340"/>
              <a:gd name="connsiteY0" fmla="*/ 66459 h 604343"/>
              <a:gd name="connsiteX1" fmla="*/ 161963 w 580340"/>
              <a:gd name="connsiteY1" fmla="*/ 52616 h 604343"/>
              <a:gd name="connsiteX2" fmla="*/ 185331 w 580340"/>
              <a:gd name="connsiteY2" fmla="*/ 293662 h 604343"/>
              <a:gd name="connsiteX3" fmla="*/ 206286 w 580340"/>
              <a:gd name="connsiteY3" fmla="*/ 428409 h 604343"/>
              <a:gd name="connsiteX4" fmla="*/ 238925 w 580340"/>
              <a:gd name="connsiteY4" fmla="*/ 465112 h 604343"/>
              <a:gd name="connsiteX5" fmla="*/ 293154 w 580340"/>
              <a:gd name="connsiteY5" fmla="*/ 474637 h 604343"/>
              <a:gd name="connsiteX6" fmla="*/ 357035 w 580340"/>
              <a:gd name="connsiteY6" fmla="*/ 448729 h 604343"/>
              <a:gd name="connsiteX7" fmla="*/ 391960 w 580340"/>
              <a:gd name="connsiteY7" fmla="*/ 396532 h 604343"/>
              <a:gd name="connsiteX8" fmla="*/ 389039 w 580340"/>
              <a:gd name="connsiteY8" fmla="*/ 254038 h 604343"/>
              <a:gd name="connsiteX9" fmla="*/ 367703 w 580340"/>
              <a:gd name="connsiteY9" fmla="*/ 32804 h 604343"/>
              <a:gd name="connsiteX10" fmla="*/ 510706 w 580340"/>
              <a:gd name="connsiteY10" fmla="*/ 18961 h 604343"/>
              <a:gd name="connsiteX11" fmla="*/ 561378 w 580340"/>
              <a:gd name="connsiteY11" fmla="*/ 543344 h 604343"/>
              <a:gd name="connsiteX12" fmla="*/ 428536 w 580340"/>
              <a:gd name="connsiteY12" fmla="*/ 556171 h 604343"/>
              <a:gd name="connsiteX13" fmla="*/ 420916 w 580340"/>
              <a:gd name="connsiteY13" fmla="*/ 477685 h 604343"/>
              <a:gd name="connsiteX14" fmla="*/ 349669 w 580340"/>
              <a:gd name="connsiteY14" fmla="*/ 551346 h 604343"/>
              <a:gd name="connsiteX15" fmla="*/ 250482 w 580340"/>
              <a:gd name="connsiteY15" fmla="*/ 585381 h 604343"/>
              <a:gd name="connsiteX16" fmla="*/ 150533 w 580340"/>
              <a:gd name="connsiteY16" fmla="*/ 571538 h 604343"/>
              <a:gd name="connsiteX17" fmla="*/ 81572 w 580340"/>
              <a:gd name="connsiteY17" fmla="*/ 512483 h 604343"/>
              <a:gd name="connsiteX18" fmla="*/ 51092 w 580340"/>
              <a:gd name="connsiteY18" fmla="*/ 398310 h 604343"/>
              <a:gd name="connsiteX19" fmla="*/ 18961 w 580340"/>
              <a:gd name="connsiteY19" fmla="*/ 66459 h 60434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</a:cxnLst>
            <a:rect l="l" t="t" r="r" b="b"/>
            <a:pathLst>
              <a:path w="580340" h="604343">
                <a:moveTo>
                  <a:pt x="18961" y="66459"/>
                </a:moveTo>
                <a:cubicBezTo>
                  <a:pt x="66713" y="61887"/>
                  <a:pt x="114338" y="57188"/>
                  <a:pt x="161963" y="52616"/>
                </a:cubicBezTo>
                <a:cubicBezTo>
                  <a:pt x="169837" y="133007"/>
                  <a:pt x="177584" y="213271"/>
                  <a:pt x="185331" y="293662"/>
                </a:cubicBezTo>
                <a:cubicBezTo>
                  <a:pt x="192443" y="367322"/>
                  <a:pt x="199428" y="412280"/>
                  <a:pt x="206286" y="428409"/>
                </a:cubicBezTo>
                <a:cubicBezTo>
                  <a:pt x="213144" y="444538"/>
                  <a:pt x="224066" y="456730"/>
                  <a:pt x="238925" y="465112"/>
                </a:cubicBezTo>
                <a:cubicBezTo>
                  <a:pt x="253657" y="473494"/>
                  <a:pt x="271818" y="476669"/>
                  <a:pt x="293154" y="474637"/>
                </a:cubicBezTo>
                <a:cubicBezTo>
                  <a:pt x="317665" y="472224"/>
                  <a:pt x="338874" y="463588"/>
                  <a:pt x="357035" y="448729"/>
                </a:cubicBezTo>
                <a:cubicBezTo>
                  <a:pt x="375069" y="433871"/>
                  <a:pt x="386753" y="416471"/>
                  <a:pt x="391960" y="396532"/>
                </a:cubicBezTo>
                <a:cubicBezTo>
                  <a:pt x="397294" y="376593"/>
                  <a:pt x="396278" y="329096"/>
                  <a:pt x="389039" y="254038"/>
                </a:cubicBezTo>
                <a:cubicBezTo>
                  <a:pt x="381927" y="180251"/>
                  <a:pt x="374815" y="106464"/>
                  <a:pt x="367703" y="32804"/>
                </a:cubicBezTo>
                <a:cubicBezTo>
                  <a:pt x="415328" y="28232"/>
                  <a:pt x="463081" y="23533"/>
                  <a:pt x="510706" y="18961"/>
                </a:cubicBezTo>
                <a:cubicBezTo>
                  <a:pt x="527596" y="193713"/>
                  <a:pt x="544487" y="368593"/>
                  <a:pt x="561378" y="543344"/>
                </a:cubicBezTo>
                <a:cubicBezTo>
                  <a:pt x="517056" y="547662"/>
                  <a:pt x="472732" y="551980"/>
                  <a:pt x="428536" y="556171"/>
                </a:cubicBezTo>
                <a:cubicBezTo>
                  <a:pt x="425996" y="530009"/>
                  <a:pt x="423456" y="503847"/>
                  <a:pt x="420916" y="477685"/>
                </a:cubicBezTo>
                <a:cubicBezTo>
                  <a:pt x="403898" y="507530"/>
                  <a:pt x="380149" y="532168"/>
                  <a:pt x="349669" y="551346"/>
                </a:cubicBezTo>
                <a:cubicBezTo>
                  <a:pt x="319189" y="570522"/>
                  <a:pt x="286169" y="581952"/>
                  <a:pt x="250482" y="585381"/>
                </a:cubicBezTo>
                <a:cubicBezTo>
                  <a:pt x="214160" y="588810"/>
                  <a:pt x="180886" y="584238"/>
                  <a:pt x="150533" y="571538"/>
                </a:cubicBezTo>
                <a:cubicBezTo>
                  <a:pt x="120181" y="558965"/>
                  <a:pt x="97193" y="539153"/>
                  <a:pt x="81572" y="512483"/>
                </a:cubicBezTo>
                <a:cubicBezTo>
                  <a:pt x="65951" y="485686"/>
                  <a:pt x="55791" y="447713"/>
                  <a:pt x="51092" y="398310"/>
                </a:cubicBezTo>
                <a:cubicBezTo>
                  <a:pt x="40297" y="287693"/>
                  <a:pt x="29629" y="177076"/>
                  <a:pt x="18961" y="66459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78941" y="2109685"/>
            <a:ext cx="883616" cy="633807"/>
          </a:xfrm>
          <a:custGeom>
            <a:avLst/>
            <a:gdLst>
              <a:gd name="connsiteX0" fmla="*/ 318046 w 883616"/>
              <a:gd name="connsiteY0" fmla="*/ 49568 h 633807"/>
              <a:gd name="connsiteX1" fmla="*/ 410121 w 883616"/>
              <a:gd name="connsiteY1" fmla="*/ 61633 h 633807"/>
              <a:gd name="connsiteX2" fmla="*/ 478828 w 883616"/>
              <a:gd name="connsiteY2" fmla="*/ 118275 h 633807"/>
              <a:gd name="connsiteX3" fmla="*/ 549694 w 883616"/>
              <a:gd name="connsiteY3" fmla="*/ 48171 h 633807"/>
              <a:gd name="connsiteX4" fmla="*/ 635673 w 883616"/>
              <a:gd name="connsiteY4" fmla="*/ 18961 h 633807"/>
              <a:gd name="connsiteX5" fmla="*/ 738797 w 883616"/>
              <a:gd name="connsiteY5" fmla="*/ 32677 h 633807"/>
              <a:gd name="connsiteX6" fmla="*/ 806996 w 883616"/>
              <a:gd name="connsiteY6" fmla="*/ 95542 h 633807"/>
              <a:gd name="connsiteX7" fmla="*/ 832269 w 883616"/>
              <a:gd name="connsiteY7" fmla="*/ 202730 h 633807"/>
              <a:gd name="connsiteX8" fmla="*/ 864654 w 883616"/>
              <a:gd name="connsiteY8" fmla="*/ 538137 h 633807"/>
              <a:gd name="connsiteX9" fmla="*/ 721652 w 883616"/>
              <a:gd name="connsiteY9" fmla="*/ 551853 h 633807"/>
              <a:gd name="connsiteX10" fmla="*/ 692696 w 883616"/>
              <a:gd name="connsiteY10" fmla="*/ 252133 h 633807"/>
              <a:gd name="connsiteX11" fmla="*/ 668185 w 883616"/>
              <a:gd name="connsiteY11" fmla="*/ 152819 h 633807"/>
              <a:gd name="connsiteX12" fmla="*/ 604177 w 883616"/>
              <a:gd name="connsiteY12" fmla="*/ 129070 h 633807"/>
              <a:gd name="connsiteX13" fmla="*/ 549440 w 883616"/>
              <a:gd name="connsiteY13" fmla="*/ 152311 h 633807"/>
              <a:gd name="connsiteX14" fmla="*/ 516293 w 883616"/>
              <a:gd name="connsiteY14" fmla="*/ 208191 h 633807"/>
              <a:gd name="connsiteX15" fmla="*/ 515023 w 883616"/>
              <a:gd name="connsiteY15" fmla="*/ 317665 h 633807"/>
              <a:gd name="connsiteX16" fmla="*/ 539407 w 883616"/>
              <a:gd name="connsiteY16" fmla="*/ 569506 h 633807"/>
              <a:gd name="connsiteX17" fmla="*/ 396405 w 883616"/>
              <a:gd name="connsiteY17" fmla="*/ 583349 h 633807"/>
              <a:gd name="connsiteX18" fmla="*/ 368592 w 883616"/>
              <a:gd name="connsiteY18" fmla="*/ 295948 h 633807"/>
              <a:gd name="connsiteX19" fmla="*/ 351447 w 883616"/>
              <a:gd name="connsiteY19" fmla="*/ 197904 h 633807"/>
              <a:gd name="connsiteX20" fmla="*/ 324523 w 883616"/>
              <a:gd name="connsiteY20" fmla="*/ 167170 h 633807"/>
              <a:gd name="connsiteX21" fmla="*/ 279946 w 883616"/>
              <a:gd name="connsiteY21" fmla="*/ 160439 h 633807"/>
              <a:gd name="connsiteX22" fmla="*/ 222034 w 883616"/>
              <a:gd name="connsiteY22" fmla="*/ 183426 h 633807"/>
              <a:gd name="connsiteX23" fmla="*/ 189014 w 883616"/>
              <a:gd name="connsiteY23" fmla="*/ 237020 h 633807"/>
              <a:gd name="connsiteX24" fmla="*/ 187998 w 883616"/>
              <a:gd name="connsiteY24" fmla="*/ 346240 h 633807"/>
              <a:gd name="connsiteX25" fmla="*/ 212636 w 883616"/>
              <a:gd name="connsiteY25" fmla="*/ 601129 h 633807"/>
              <a:gd name="connsiteX26" fmla="*/ 69507 w 883616"/>
              <a:gd name="connsiteY26" fmla="*/ 614845 h 633807"/>
              <a:gd name="connsiteX27" fmla="*/ 18961 w 883616"/>
              <a:gd name="connsiteY27" fmla="*/ 90462 h 633807"/>
              <a:gd name="connsiteX28" fmla="*/ 150787 w 883616"/>
              <a:gd name="connsiteY28" fmla="*/ 77762 h 633807"/>
              <a:gd name="connsiteX29" fmla="*/ 157645 w 883616"/>
              <a:gd name="connsiteY29" fmla="*/ 149390 h 633807"/>
              <a:gd name="connsiteX30" fmla="*/ 318046 w 883616"/>
              <a:gd name="connsiteY30" fmla="*/ 49568 h 6338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883616" h="633807">
                <a:moveTo>
                  <a:pt x="318046" y="49568"/>
                </a:moveTo>
                <a:cubicBezTo>
                  <a:pt x="352717" y="46266"/>
                  <a:pt x="383451" y="50330"/>
                  <a:pt x="410121" y="61633"/>
                </a:cubicBezTo>
                <a:cubicBezTo>
                  <a:pt x="436918" y="73063"/>
                  <a:pt x="459905" y="91859"/>
                  <a:pt x="478828" y="118275"/>
                </a:cubicBezTo>
                <a:cubicBezTo>
                  <a:pt x="499910" y="88049"/>
                  <a:pt x="523532" y="64681"/>
                  <a:pt x="549694" y="48171"/>
                </a:cubicBezTo>
                <a:cubicBezTo>
                  <a:pt x="575856" y="31661"/>
                  <a:pt x="604431" y="21882"/>
                  <a:pt x="635673" y="18961"/>
                </a:cubicBezTo>
                <a:cubicBezTo>
                  <a:pt x="675424" y="15151"/>
                  <a:pt x="709714" y="19723"/>
                  <a:pt x="738797" y="32677"/>
                </a:cubicBezTo>
                <a:cubicBezTo>
                  <a:pt x="767753" y="45631"/>
                  <a:pt x="790486" y="66586"/>
                  <a:pt x="806996" y="95542"/>
                </a:cubicBezTo>
                <a:cubicBezTo>
                  <a:pt x="819061" y="117005"/>
                  <a:pt x="827443" y="152692"/>
                  <a:pt x="832269" y="202730"/>
                </a:cubicBezTo>
                <a:cubicBezTo>
                  <a:pt x="843064" y="314490"/>
                  <a:pt x="853859" y="426250"/>
                  <a:pt x="864654" y="538137"/>
                </a:cubicBezTo>
                <a:cubicBezTo>
                  <a:pt x="817029" y="542709"/>
                  <a:pt x="769277" y="547281"/>
                  <a:pt x="721652" y="551853"/>
                </a:cubicBezTo>
                <a:cubicBezTo>
                  <a:pt x="712000" y="452031"/>
                  <a:pt x="702348" y="352082"/>
                  <a:pt x="692696" y="252133"/>
                </a:cubicBezTo>
                <a:cubicBezTo>
                  <a:pt x="687616" y="200190"/>
                  <a:pt x="679488" y="167043"/>
                  <a:pt x="668185" y="152819"/>
                </a:cubicBezTo>
                <a:cubicBezTo>
                  <a:pt x="653072" y="134404"/>
                  <a:pt x="631736" y="126530"/>
                  <a:pt x="604177" y="129070"/>
                </a:cubicBezTo>
                <a:cubicBezTo>
                  <a:pt x="584238" y="131102"/>
                  <a:pt x="565950" y="138849"/>
                  <a:pt x="549440" y="152311"/>
                </a:cubicBezTo>
                <a:cubicBezTo>
                  <a:pt x="532930" y="165900"/>
                  <a:pt x="521881" y="184569"/>
                  <a:pt x="516293" y="208191"/>
                </a:cubicBezTo>
                <a:cubicBezTo>
                  <a:pt x="510705" y="231813"/>
                  <a:pt x="510324" y="268262"/>
                  <a:pt x="515023" y="317665"/>
                </a:cubicBezTo>
                <a:cubicBezTo>
                  <a:pt x="523151" y="401612"/>
                  <a:pt x="531279" y="485559"/>
                  <a:pt x="539407" y="569506"/>
                </a:cubicBezTo>
                <a:cubicBezTo>
                  <a:pt x="491655" y="574078"/>
                  <a:pt x="444030" y="578650"/>
                  <a:pt x="396405" y="583349"/>
                </a:cubicBezTo>
                <a:cubicBezTo>
                  <a:pt x="387134" y="487464"/>
                  <a:pt x="377863" y="391706"/>
                  <a:pt x="368592" y="295948"/>
                </a:cubicBezTo>
                <a:cubicBezTo>
                  <a:pt x="363639" y="244894"/>
                  <a:pt x="357924" y="212255"/>
                  <a:pt x="351447" y="197904"/>
                </a:cubicBezTo>
                <a:cubicBezTo>
                  <a:pt x="344843" y="183553"/>
                  <a:pt x="335953" y="173266"/>
                  <a:pt x="324523" y="167170"/>
                </a:cubicBezTo>
                <a:cubicBezTo>
                  <a:pt x="313220" y="160947"/>
                  <a:pt x="298361" y="158661"/>
                  <a:pt x="279946" y="160439"/>
                </a:cubicBezTo>
                <a:cubicBezTo>
                  <a:pt x="257975" y="162598"/>
                  <a:pt x="238671" y="170218"/>
                  <a:pt x="222034" y="183426"/>
                </a:cubicBezTo>
                <a:cubicBezTo>
                  <a:pt x="205524" y="196761"/>
                  <a:pt x="194475" y="214541"/>
                  <a:pt x="189014" y="237020"/>
                </a:cubicBezTo>
                <a:cubicBezTo>
                  <a:pt x="183426" y="259499"/>
                  <a:pt x="183172" y="295948"/>
                  <a:pt x="187998" y="346240"/>
                </a:cubicBezTo>
                <a:cubicBezTo>
                  <a:pt x="196126" y="431203"/>
                  <a:pt x="204381" y="516166"/>
                  <a:pt x="212636" y="601129"/>
                </a:cubicBezTo>
                <a:cubicBezTo>
                  <a:pt x="164884" y="605701"/>
                  <a:pt x="117259" y="610273"/>
                  <a:pt x="69507" y="614845"/>
                </a:cubicBezTo>
                <a:cubicBezTo>
                  <a:pt x="52616" y="440093"/>
                  <a:pt x="35725" y="265341"/>
                  <a:pt x="18961" y="90462"/>
                </a:cubicBezTo>
                <a:cubicBezTo>
                  <a:pt x="62903" y="86271"/>
                  <a:pt x="106845" y="81953"/>
                  <a:pt x="150787" y="77762"/>
                </a:cubicBezTo>
                <a:cubicBezTo>
                  <a:pt x="153073" y="101638"/>
                  <a:pt x="155359" y="125514"/>
                  <a:pt x="157645" y="149390"/>
                </a:cubicBezTo>
                <a:cubicBezTo>
                  <a:pt x="199428" y="89192"/>
                  <a:pt x="252895" y="55918"/>
                  <a:pt x="318046" y="49568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40970" y="2244940"/>
            <a:ext cx="389586" cy="598882"/>
          </a:xfrm>
          <a:custGeom>
            <a:avLst/>
            <a:gdLst>
              <a:gd name="connsiteX0" fmla="*/ 273850 w 389586"/>
              <a:gd name="connsiteY0" fmla="*/ 18961 h 598882"/>
              <a:gd name="connsiteX1" fmla="*/ 370624 w 389586"/>
              <a:gd name="connsiteY1" fmla="*/ 35979 h 598882"/>
              <a:gd name="connsiteX2" fmla="*/ 337985 w 389586"/>
              <a:gd name="connsiteY2" fmla="*/ 161201 h 598882"/>
              <a:gd name="connsiteX3" fmla="*/ 268643 w 389586"/>
              <a:gd name="connsiteY3" fmla="*/ 145072 h 598882"/>
              <a:gd name="connsiteX4" fmla="*/ 219240 w 389586"/>
              <a:gd name="connsiteY4" fmla="*/ 166027 h 598882"/>
              <a:gd name="connsiteX5" fmla="*/ 192062 w 389586"/>
              <a:gd name="connsiteY5" fmla="*/ 227114 h 598882"/>
              <a:gd name="connsiteX6" fmla="*/ 197015 w 389586"/>
              <a:gd name="connsiteY6" fmla="*/ 404152 h 598882"/>
              <a:gd name="connsiteX7" fmla="*/ 212636 w 389586"/>
              <a:gd name="connsiteY7" fmla="*/ 566077 h 598882"/>
              <a:gd name="connsiteX8" fmla="*/ 69634 w 389586"/>
              <a:gd name="connsiteY8" fmla="*/ 579920 h 598882"/>
              <a:gd name="connsiteX9" fmla="*/ 18961 w 389586"/>
              <a:gd name="connsiteY9" fmla="*/ 55537 h 598882"/>
              <a:gd name="connsiteX10" fmla="*/ 151803 w 389586"/>
              <a:gd name="connsiteY10" fmla="*/ 42710 h 598882"/>
              <a:gd name="connsiteX11" fmla="*/ 159042 w 389586"/>
              <a:gd name="connsiteY11" fmla="*/ 117259 h 598882"/>
              <a:gd name="connsiteX12" fmla="*/ 213652 w 389586"/>
              <a:gd name="connsiteY12" fmla="*/ 41694 h 598882"/>
              <a:gd name="connsiteX13" fmla="*/ 273850 w 389586"/>
              <a:gd name="connsiteY13" fmla="*/ 18961 h 5988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389586" h="598882">
                <a:moveTo>
                  <a:pt x="273850" y="18961"/>
                </a:moveTo>
                <a:cubicBezTo>
                  <a:pt x="306489" y="15786"/>
                  <a:pt x="338620" y="21501"/>
                  <a:pt x="370624" y="35979"/>
                </a:cubicBezTo>
                <a:cubicBezTo>
                  <a:pt x="359702" y="77762"/>
                  <a:pt x="348780" y="119418"/>
                  <a:pt x="337985" y="161201"/>
                </a:cubicBezTo>
                <a:cubicBezTo>
                  <a:pt x="312458" y="148374"/>
                  <a:pt x="289344" y="143040"/>
                  <a:pt x="268643" y="145072"/>
                </a:cubicBezTo>
                <a:cubicBezTo>
                  <a:pt x="248577" y="146977"/>
                  <a:pt x="232067" y="153962"/>
                  <a:pt x="219240" y="166027"/>
                </a:cubicBezTo>
                <a:cubicBezTo>
                  <a:pt x="206413" y="177965"/>
                  <a:pt x="197269" y="198412"/>
                  <a:pt x="192062" y="227114"/>
                </a:cubicBezTo>
                <a:cubicBezTo>
                  <a:pt x="186728" y="255943"/>
                  <a:pt x="188379" y="314871"/>
                  <a:pt x="197015" y="404152"/>
                </a:cubicBezTo>
                <a:cubicBezTo>
                  <a:pt x="202222" y="458127"/>
                  <a:pt x="207429" y="512102"/>
                  <a:pt x="212636" y="566077"/>
                </a:cubicBezTo>
                <a:cubicBezTo>
                  <a:pt x="165011" y="570649"/>
                  <a:pt x="117259" y="575349"/>
                  <a:pt x="69634" y="579920"/>
                </a:cubicBezTo>
                <a:cubicBezTo>
                  <a:pt x="52743" y="405041"/>
                  <a:pt x="35852" y="230289"/>
                  <a:pt x="18961" y="55537"/>
                </a:cubicBezTo>
                <a:cubicBezTo>
                  <a:pt x="63284" y="51219"/>
                  <a:pt x="107480" y="46901"/>
                  <a:pt x="151803" y="42710"/>
                </a:cubicBezTo>
                <a:cubicBezTo>
                  <a:pt x="154216" y="67475"/>
                  <a:pt x="156629" y="92367"/>
                  <a:pt x="159042" y="117259"/>
                </a:cubicBezTo>
                <a:cubicBezTo>
                  <a:pt x="178346" y="79794"/>
                  <a:pt x="196507" y="54648"/>
                  <a:pt x="213652" y="41694"/>
                </a:cubicBezTo>
                <a:cubicBezTo>
                  <a:pt x="230670" y="28740"/>
                  <a:pt x="250736" y="21120"/>
                  <a:pt x="273850" y="18961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812400" y="2365991"/>
            <a:ext cx="547927" cy="586140"/>
          </a:xfrm>
          <a:custGeom>
            <a:avLst/>
            <a:gdLst>
              <a:gd name="connsiteX0" fmla="*/ 241565 w 547927"/>
              <a:gd name="connsiteY0" fmla="*/ 19704 h 586140"/>
              <a:gd name="connsiteX1" fmla="*/ 439430 w 547927"/>
              <a:gd name="connsiteY1" fmla="*/ 78504 h 586140"/>
              <a:gd name="connsiteX2" fmla="*/ 528965 w 547927"/>
              <a:gd name="connsiteY2" fmla="*/ 308882 h 586140"/>
              <a:gd name="connsiteX3" fmla="*/ 170571 w 547927"/>
              <a:gd name="connsiteY3" fmla="*/ 343554 h 586140"/>
              <a:gd name="connsiteX4" fmla="*/ 214514 w 547927"/>
              <a:gd name="connsiteY4" fmla="*/ 436136 h 586140"/>
              <a:gd name="connsiteX5" fmla="*/ 300239 w 547927"/>
              <a:gd name="connsiteY5" fmla="*/ 462552 h 586140"/>
              <a:gd name="connsiteX6" fmla="*/ 355103 w 547927"/>
              <a:gd name="connsiteY6" fmla="*/ 439311 h 586140"/>
              <a:gd name="connsiteX7" fmla="*/ 384185 w 547927"/>
              <a:gd name="connsiteY7" fmla="*/ 378732 h 586140"/>
              <a:gd name="connsiteX8" fmla="*/ 528965 w 547927"/>
              <a:gd name="connsiteY8" fmla="*/ 388130 h 586140"/>
              <a:gd name="connsiteX9" fmla="*/ 453273 w 547927"/>
              <a:gd name="connsiteY9" fmla="*/ 512336 h 586140"/>
              <a:gd name="connsiteX10" fmla="*/ 308747 w 547927"/>
              <a:gd name="connsiteY10" fmla="*/ 566438 h 586140"/>
              <a:gd name="connsiteX11" fmla="*/ 91451 w 547927"/>
              <a:gd name="connsiteY11" fmla="*/ 497223 h 586140"/>
              <a:gd name="connsiteX12" fmla="*/ 20584 w 547927"/>
              <a:gd name="connsiteY12" fmla="*/ 321582 h 586140"/>
              <a:gd name="connsiteX13" fmla="*/ 71003 w 547927"/>
              <a:gd name="connsiteY13" fmla="*/ 110635 h 586140"/>
              <a:gd name="connsiteX14" fmla="*/ 241565 w 547927"/>
              <a:gd name="connsiteY14" fmla="*/ 19704 h 5861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547927" h="586140">
                <a:moveTo>
                  <a:pt x="241565" y="19704"/>
                </a:moveTo>
                <a:cubicBezTo>
                  <a:pt x="321955" y="11829"/>
                  <a:pt x="387996" y="31514"/>
                  <a:pt x="439430" y="78504"/>
                </a:cubicBezTo>
                <a:cubicBezTo>
                  <a:pt x="490865" y="125621"/>
                  <a:pt x="520710" y="202329"/>
                  <a:pt x="528965" y="308882"/>
                </a:cubicBezTo>
                <a:cubicBezTo>
                  <a:pt x="409459" y="320439"/>
                  <a:pt x="290078" y="331996"/>
                  <a:pt x="170571" y="343554"/>
                </a:cubicBezTo>
                <a:cubicBezTo>
                  <a:pt x="175652" y="384574"/>
                  <a:pt x="190256" y="415435"/>
                  <a:pt x="214514" y="436136"/>
                </a:cubicBezTo>
                <a:cubicBezTo>
                  <a:pt x="238771" y="456964"/>
                  <a:pt x="267346" y="465727"/>
                  <a:pt x="300239" y="462552"/>
                </a:cubicBezTo>
                <a:cubicBezTo>
                  <a:pt x="322717" y="460394"/>
                  <a:pt x="340878" y="452646"/>
                  <a:pt x="355103" y="439311"/>
                </a:cubicBezTo>
                <a:cubicBezTo>
                  <a:pt x="369199" y="425976"/>
                  <a:pt x="378852" y="405783"/>
                  <a:pt x="384185" y="378732"/>
                </a:cubicBezTo>
                <a:cubicBezTo>
                  <a:pt x="432446" y="381780"/>
                  <a:pt x="480705" y="384955"/>
                  <a:pt x="528965" y="388130"/>
                </a:cubicBezTo>
                <a:cubicBezTo>
                  <a:pt x="515503" y="440582"/>
                  <a:pt x="490230" y="481983"/>
                  <a:pt x="453273" y="512336"/>
                </a:cubicBezTo>
                <a:cubicBezTo>
                  <a:pt x="416316" y="542689"/>
                  <a:pt x="368184" y="560597"/>
                  <a:pt x="308747" y="566438"/>
                </a:cubicBezTo>
                <a:cubicBezTo>
                  <a:pt x="214767" y="575455"/>
                  <a:pt x="142378" y="552341"/>
                  <a:pt x="91451" y="497223"/>
                </a:cubicBezTo>
                <a:cubicBezTo>
                  <a:pt x="51191" y="452901"/>
                  <a:pt x="27570" y="394354"/>
                  <a:pt x="20584" y="321582"/>
                </a:cubicBezTo>
                <a:cubicBezTo>
                  <a:pt x="12076" y="234714"/>
                  <a:pt x="28966" y="164357"/>
                  <a:pt x="71003" y="110635"/>
                </a:cubicBezTo>
                <a:cubicBezTo>
                  <a:pt x="113167" y="56914"/>
                  <a:pt x="169936" y="26561"/>
                  <a:pt x="241565" y="19704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418672" y="2401658"/>
            <a:ext cx="389459" cy="598882"/>
          </a:xfrm>
          <a:custGeom>
            <a:avLst/>
            <a:gdLst>
              <a:gd name="connsiteX0" fmla="*/ 273850 w 389459"/>
              <a:gd name="connsiteY0" fmla="*/ 18961 h 598882"/>
              <a:gd name="connsiteX1" fmla="*/ 370497 w 389459"/>
              <a:gd name="connsiteY1" fmla="*/ 35979 h 598882"/>
              <a:gd name="connsiteX2" fmla="*/ 337858 w 389459"/>
              <a:gd name="connsiteY2" fmla="*/ 161201 h 598882"/>
              <a:gd name="connsiteX3" fmla="*/ 268516 w 389459"/>
              <a:gd name="connsiteY3" fmla="*/ 145072 h 598882"/>
              <a:gd name="connsiteX4" fmla="*/ 219113 w 389459"/>
              <a:gd name="connsiteY4" fmla="*/ 166027 h 598882"/>
              <a:gd name="connsiteX5" fmla="*/ 191935 w 389459"/>
              <a:gd name="connsiteY5" fmla="*/ 227241 h 598882"/>
              <a:gd name="connsiteX6" fmla="*/ 197015 w 389459"/>
              <a:gd name="connsiteY6" fmla="*/ 404152 h 598882"/>
              <a:gd name="connsiteX7" fmla="*/ 212636 w 389459"/>
              <a:gd name="connsiteY7" fmla="*/ 566077 h 598882"/>
              <a:gd name="connsiteX8" fmla="*/ 69634 w 389459"/>
              <a:gd name="connsiteY8" fmla="*/ 579920 h 598882"/>
              <a:gd name="connsiteX9" fmla="*/ 18961 w 389459"/>
              <a:gd name="connsiteY9" fmla="*/ 55537 h 598882"/>
              <a:gd name="connsiteX10" fmla="*/ 151803 w 389459"/>
              <a:gd name="connsiteY10" fmla="*/ 42710 h 598882"/>
              <a:gd name="connsiteX11" fmla="*/ 158915 w 389459"/>
              <a:gd name="connsiteY11" fmla="*/ 117259 h 598882"/>
              <a:gd name="connsiteX12" fmla="*/ 213525 w 389459"/>
              <a:gd name="connsiteY12" fmla="*/ 41694 h 598882"/>
              <a:gd name="connsiteX13" fmla="*/ 273850 w 389459"/>
              <a:gd name="connsiteY13" fmla="*/ 18961 h 5988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</a:cxnLst>
            <a:rect l="l" t="t" r="r" b="b"/>
            <a:pathLst>
              <a:path w="389459" h="598882">
                <a:moveTo>
                  <a:pt x="273850" y="18961"/>
                </a:moveTo>
                <a:cubicBezTo>
                  <a:pt x="306362" y="15786"/>
                  <a:pt x="338620" y="21501"/>
                  <a:pt x="370497" y="35979"/>
                </a:cubicBezTo>
                <a:cubicBezTo>
                  <a:pt x="359575" y="77762"/>
                  <a:pt x="348780" y="119545"/>
                  <a:pt x="337858" y="161201"/>
                </a:cubicBezTo>
                <a:cubicBezTo>
                  <a:pt x="312331" y="148374"/>
                  <a:pt x="289217" y="143040"/>
                  <a:pt x="268516" y="145072"/>
                </a:cubicBezTo>
                <a:cubicBezTo>
                  <a:pt x="248450" y="146977"/>
                  <a:pt x="232067" y="153962"/>
                  <a:pt x="219113" y="166027"/>
                </a:cubicBezTo>
                <a:cubicBezTo>
                  <a:pt x="206286" y="177965"/>
                  <a:pt x="197269" y="198412"/>
                  <a:pt x="191935" y="227241"/>
                </a:cubicBezTo>
                <a:cubicBezTo>
                  <a:pt x="186728" y="255943"/>
                  <a:pt x="188379" y="314871"/>
                  <a:pt x="197015" y="404152"/>
                </a:cubicBezTo>
                <a:cubicBezTo>
                  <a:pt x="202222" y="458127"/>
                  <a:pt x="207429" y="512102"/>
                  <a:pt x="212636" y="566077"/>
                </a:cubicBezTo>
                <a:cubicBezTo>
                  <a:pt x="164884" y="570649"/>
                  <a:pt x="117259" y="575348"/>
                  <a:pt x="69634" y="579920"/>
                </a:cubicBezTo>
                <a:cubicBezTo>
                  <a:pt x="52743" y="405041"/>
                  <a:pt x="35852" y="230289"/>
                  <a:pt x="18961" y="55537"/>
                </a:cubicBezTo>
                <a:cubicBezTo>
                  <a:pt x="63157" y="51219"/>
                  <a:pt x="107480" y="46901"/>
                  <a:pt x="151803" y="42710"/>
                </a:cubicBezTo>
                <a:cubicBezTo>
                  <a:pt x="154216" y="67475"/>
                  <a:pt x="156629" y="92367"/>
                  <a:pt x="158915" y="117259"/>
                </a:cubicBezTo>
                <a:cubicBezTo>
                  <a:pt x="178346" y="79794"/>
                  <a:pt x="196507" y="54648"/>
                  <a:pt x="213525" y="41694"/>
                </a:cubicBezTo>
                <a:cubicBezTo>
                  <a:pt x="230670" y="28740"/>
                  <a:pt x="250736" y="21120"/>
                  <a:pt x="273850" y="18961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27261" y="2461169"/>
            <a:ext cx="547928" cy="586156"/>
          </a:xfrm>
          <a:custGeom>
            <a:avLst/>
            <a:gdLst>
              <a:gd name="connsiteX0" fmla="*/ 241565 w 547928"/>
              <a:gd name="connsiteY0" fmla="*/ 19648 h 586156"/>
              <a:gd name="connsiteX1" fmla="*/ 439430 w 547928"/>
              <a:gd name="connsiteY1" fmla="*/ 78576 h 586156"/>
              <a:gd name="connsiteX2" fmla="*/ 528966 w 547928"/>
              <a:gd name="connsiteY2" fmla="*/ 308827 h 586156"/>
              <a:gd name="connsiteX3" fmla="*/ 170572 w 547928"/>
              <a:gd name="connsiteY3" fmla="*/ 343498 h 586156"/>
              <a:gd name="connsiteX4" fmla="*/ 214514 w 547928"/>
              <a:gd name="connsiteY4" fmla="*/ 436208 h 586156"/>
              <a:gd name="connsiteX5" fmla="*/ 300239 w 547928"/>
              <a:gd name="connsiteY5" fmla="*/ 462497 h 586156"/>
              <a:gd name="connsiteX6" fmla="*/ 355103 w 547928"/>
              <a:gd name="connsiteY6" fmla="*/ 439256 h 586156"/>
              <a:gd name="connsiteX7" fmla="*/ 384185 w 547928"/>
              <a:gd name="connsiteY7" fmla="*/ 378677 h 586156"/>
              <a:gd name="connsiteX8" fmla="*/ 528966 w 547928"/>
              <a:gd name="connsiteY8" fmla="*/ 388075 h 586156"/>
              <a:gd name="connsiteX9" fmla="*/ 453273 w 547928"/>
              <a:gd name="connsiteY9" fmla="*/ 512281 h 586156"/>
              <a:gd name="connsiteX10" fmla="*/ 308748 w 547928"/>
              <a:gd name="connsiteY10" fmla="*/ 566383 h 586156"/>
              <a:gd name="connsiteX11" fmla="*/ 91451 w 547928"/>
              <a:gd name="connsiteY11" fmla="*/ 497168 h 586156"/>
              <a:gd name="connsiteX12" fmla="*/ 20585 w 547928"/>
              <a:gd name="connsiteY12" fmla="*/ 321654 h 586156"/>
              <a:gd name="connsiteX13" fmla="*/ 71004 w 547928"/>
              <a:gd name="connsiteY13" fmla="*/ 110580 h 586156"/>
              <a:gd name="connsiteX14" fmla="*/ 241565 w 547928"/>
              <a:gd name="connsiteY14" fmla="*/ 19648 h 5861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547928" h="586156">
                <a:moveTo>
                  <a:pt x="241565" y="19648"/>
                </a:moveTo>
                <a:cubicBezTo>
                  <a:pt x="321955" y="11901"/>
                  <a:pt x="387996" y="31459"/>
                  <a:pt x="439430" y="78576"/>
                </a:cubicBezTo>
                <a:cubicBezTo>
                  <a:pt x="490866" y="125566"/>
                  <a:pt x="520710" y="202401"/>
                  <a:pt x="528966" y="308827"/>
                </a:cubicBezTo>
                <a:cubicBezTo>
                  <a:pt x="409459" y="320384"/>
                  <a:pt x="290079" y="331941"/>
                  <a:pt x="170572" y="343498"/>
                </a:cubicBezTo>
                <a:cubicBezTo>
                  <a:pt x="175652" y="384519"/>
                  <a:pt x="190256" y="415380"/>
                  <a:pt x="214514" y="436208"/>
                </a:cubicBezTo>
                <a:cubicBezTo>
                  <a:pt x="238771" y="456909"/>
                  <a:pt x="267346" y="465672"/>
                  <a:pt x="300239" y="462497"/>
                </a:cubicBezTo>
                <a:cubicBezTo>
                  <a:pt x="322717" y="460338"/>
                  <a:pt x="340879" y="452591"/>
                  <a:pt x="355103" y="439256"/>
                </a:cubicBezTo>
                <a:cubicBezTo>
                  <a:pt x="369199" y="425921"/>
                  <a:pt x="378852" y="405728"/>
                  <a:pt x="384185" y="378677"/>
                </a:cubicBezTo>
                <a:cubicBezTo>
                  <a:pt x="432446" y="381852"/>
                  <a:pt x="480705" y="385027"/>
                  <a:pt x="528966" y="388075"/>
                </a:cubicBezTo>
                <a:cubicBezTo>
                  <a:pt x="515504" y="440526"/>
                  <a:pt x="490230" y="481928"/>
                  <a:pt x="453273" y="512281"/>
                </a:cubicBezTo>
                <a:cubicBezTo>
                  <a:pt x="416317" y="542634"/>
                  <a:pt x="368184" y="560668"/>
                  <a:pt x="308748" y="566383"/>
                </a:cubicBezTo>
                <a:cubicBezTo>
                  <a:pt x="214767" y="575527"/>
                  <a:pt x="142378" y="552413"/>
                  <a:pt x="91451" y="497168"/>
                </a:cubicBezTo>
                <a:cubicBezTo>
                  <a:pt x="51192" y="452845"/>
                  <a:pt x="27570" y="394298"/>
                  <a:pt x="20585" y="321654"/>
                </a:cubicBezTo>
                <a:cubicBezTo>
                  <a:pt x="12076" y="234659"/>
                  <a:pt x="28967" y="164428"/>
                  <a:pt x="71004" y="110580"/>
                </a:cubicBezTo>
                <a:cubicBezTo>
                  <a:pt x="113167" y="56859"/>
                  <a:pt x="169936" y="26506"/>
                  <a:pt x="241565" y="19648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07503" y="2617633"/>
            <a:ext cx="547927" cy="586156"/>
          </a:xfrm>
          <a:custGeom>
            <a:avLst/>
            <a:gdLst>
              <a:gd name="connsiteX0" fmla="*/ 241564 w 547927"/>
              <a:gd name="connsiteY0" fmla="*/ 19648 h 586156"/>
              <a:gd name="connsiteX1" fmla="*/ 439430 w 547927"/>
              <a:gd name="connsiteY1" fmla="*/ 78576 h 586156"/>
              <a:gd name="connsiteX2" fmla="*/ 528965 w 547927"/>
              <a:gd name="connsiteY2" fmla="*/ 308827 h 586156"/>
              <a:gd name="connsiteX3" fmla="*/ 170571 w 547927"/>
              <a:gd name="connsiteY3" fmla="*/ 343498 h 586156"/>
              <a:gd name="connsiteX4" fmla="*/ 214514 w 547927"/>
              <a:gd name="connsiteY4" fmla="*/ 436208 h 586156"/>
              <a:gd name="connsiteX5" fmla="*/ 300239 w 547927"/>
              <a:gd name="connsiteY5" fmla="*/ 462497 h 586156"/>
              <a:gd name="connsiteX6" fmla="*/ 355102 w 547927"/>
              <a:gd name="connsiteY6" fmla="*/ 439256 h 586156"/>
              <a:gd name="connsiteX7" fmla="*/ 384186 w 547927"/>
              <a:gd name="connsiteY7" fmla="*/ 378677 h 586156"/>
              <a:gd name="connsiteX8" fmla="*/ 528965 w 547927"/>
              <a:gd name="connsiteY8" fmla="*/ 388075 h 586156"/>
              <a:gd name="connsiteX9" fmla="*/ 453273 w 547927"/>
              <a:gd name="connsiteY9" fmla="*/ 512281 h 586156"/>
              <a:gd name="connsiteX10" fmla="*/ 308748 w 547927"/>
              <a:gd name="connsiteY10" fmla="*/ 566383 h 586156"/>
              <a:gd name="connsiteX11" fmla="*/ 91451 w 547927"/>
              <a:gd name="connsiteY11" fmla="*/ 497168 h 586156"/>
              <a:gd name="connsiteX12" fmla="*/ 20584 w 547927"/>
              <a:gd name="connsiteY12" fmla="*/ 321654 h 586156"/>
              <a:gd name="connsiteX13" fmla="*/ 71004 w 547927"/>
              <a:gd name="connsiteY13" fmla="*/ 110707 h 586156"/>
              <a:gd name="connsiteX14" fmla="*/ 241564 w 547927"/>
              <a:gd name="connsiteY14" fmla="*/ 19648 h 5861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</a:cxnLst>
            <a:rect l="l" t="t" r="r" b="b"/>
            <a:pathLst>
              <a:path w="547927" h="586156">
                <a:moveTo>
                  <a:pt x="241564" y="19648"/>
                </a:moveTo>
                <a:cubicBezTo>
                  <a:pt x="321955" y="11901"/>
                  <a:pt x="387995" y="31459"/>
                  <a:pt x="439430" y="78576"/>
                </a:cubicBezTo>
                <a:cubicBezTo>
                  <a:pt x="490865" y="125566"/>
                  <a:pt x="520711" y="202401"/>
                  <a:pt x="528965" y="308827"/>
                </a:cubicBezTo>
                <a:cubicBezTo>
                  <a:pt x="409458" y="320384"/>
                  <a:pt x="290079" y="331941"/>
                  <a:pt x="170571" y="343498"/>
                </a:cubicBezTo>
                <a:cubicBezTo>
                  <a:pt x="175651" y="384519"/>
                  <a:pt x="190256" y="415507"/>
                  <a:pt x="214514" y="436208"/>
                </a:cubicBezTo>
                <a:cubicBezTo>
                  <a:pt x="238770" y="456909"/>
                  <a:pt x="267345" y="465672"/>
                  <a:pt x="300239" y="462497"/>
                </a:cubicBezTo>
                <a:cubicBezTo>
                  <a:pt x="322717" y="460338"/>
                  <a:pt x="340879" y="452591"/>
                  <a:pt x="355102" y="439256"/>
                </a:cubicBezTo>
                <a:cubicBezTo>
                  <a:pt x="369199" y="426048"/>
                  <a:pt x="378851" y="405728"/>
                  <a:pt x="384186" y="378677"/>
                </a:cubicBezTo>
                <a:cubicBezTo>
                  <a:pt x="432445" y="381852"/>
                  <a:pt x="480705" y="385027"/>
                  <a:pt x="528965" y="388075"/>
                </a:cubicBezTo>
                <a:cubicBezTo>
                  <a:pt x="515504" y="440653"/>
                  <a:pt x="490230" y="482055"/>
                  <a:pt x="453273" y="512281"/>
                </a:cubicBezTo>
                <a:cubicBezTo>
                  <a:pt x="416317" y="542634"/>
                  <a:pt x="368183" y="560668"/>
                  <a:pt x="308748" y="566383"/>
                </a:cubicBezTo>
                <a:cubicBezTo>
                  <a:pt x="214767" y="575527"/>
                  <a:pt x="142377" y="552413"/>
                  <a:pt x="91451" y="497168"/>
                </a:cubicBezTo>
                <a:cubicBezTo>
                  <a:pt x="51192" y="452845"/>
                  <a:pt x="27570" y="394425"/>
                  <a:pt x="20584" y="321654"/>
                </a:cubicBezTo>
                <a:cubicBezTo>
                  <a:pt x="12076" y="234659"/>
                  <a:pt x="28967" y="164428"/>
                  <a:pt x="71004" y="110707"/>
                </a:cubicBezTo>
                <a:cubicBezTo>
                  <a:pt x="113167" y="56859"/>
                  <a:pt x="169936" y="26633"/>
                  <a:pt x="241564" y="19648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384507" y="2129751"/>
            <a:ext cx="611802" cy="775666"/>
          </a:xfrm>
          <a:custGeom>
            <a:avLst/>
            <a:gdLst>
              <a:gd name="connsiteX0" fmla="*/ 18961 w 611802"/>
              <a:gd name="connsiteY0" fmla="*/ 32804 h 775666"/>
              <a:gd name="connsiteX1" fmla="*/ 161963 w 611802"/>
              <a:gd name="connsiteY1" fmla="*/ 18961 h 775666"/>
              <a:gd name="connsiteX2" fmla="*/ 187109 w 611802"/>
              <a:gd name="connsiteY2" fmla="*/ 279692 h 775666"/>
              <a:gd name="connsiteX3" fmla="*/ 336842 w 611802"/>
              <a:gd name="connsiteY3" fmla="*/ 191427 h 775666"/>
              <a:gd name="connsiteX4" fmla="*/ 507022 w 611802"/>
              <a:gd name="connsiteY4" fmla="*/ 245021 h 775666"/>
              <a:gd name="connsiteX5" fmla="*/ 590842 w 611802"/>
              <a:gd name="connsiteY5" fmla="*/ 438061 h 775666"/>
              <a:gd name="connsiteX6" fmla="*/ 544995 w 611802"/>
              <a:gd name="connsiteY6" fmla="*/ 651294 h 775666"/>
              <a:gd name="connsiteX7" fmla="*/ 391833 w 611802"/>
              <a:gd name="connsiteY7" fmla="*/ 739305 h 775666"/>
              <a:gd name="connsiteX8" fmla="*/ 298361 w 611802"/>
              <a:gd name="connsiteY8" fmla="*/ 725716 h 775666"/>
              <a:gd name="connsiteX9" fmla="*/ 214287 w 611802"/>
              <a:gd name="connsiteY9" fmla="*/ 666788 h 775666"/>
              <a:gd name="connsiteX10" fmla="*/ 221780 w 611802"/>
              <a:gd name="connsiteY10" fmla="*/ 743750 h 775666"/>
              <a:gd name="connsiteX11" fmla="*/ 88938 w 611802"/>
              <a:gd name="connsiteY11" fmla="*/ 756704 h 775666"/>
              <a:gd name="connsiteX12" fmla="*/ 18961 w 611802"/>
              <a:gd name="connsiteY12" fmla="*/ 32804 h 7756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611802" h="775666">
                <a:moveTo>
                  <a:pt x="18961" y="32804"/>
                </a:moveTo>
                <a:cubicBezTo>
                  <a:pt x="66586" y="28105"/>
                  <a:pt x="114338" y="23533"/>
                  <a:pt x="161963" y="18961"/>
                </a:cubicBezTo>
                <a:cubicBezTo>
                  <a:pt x="170345" y="105829"/>
                  <a:pt x="178727" y="192697"/>
                  <a:pt x="187109" y="279692"/>
                </a:cubicBezTo>
                <a:cubicBezTo>
                  <a:pt x="226606" y="226606"/>
                  <a:pt x="276517" y="197269"/>
                  <a:pt x="336842" y="191427"/>
                </a:cubicBezTo>
                <a:cubicBezTo>
                  <a:pt x="402755" y="185077"/>
                  <a:pt x="459397" y="202984"/>
                  <a:pt x="507022" y="245021"/>
                </a:cubicBezTo>
                <a:cubicBezTo>
                  <a:pt x="554520" y="287058"/>
                  <a:pt x="582460" y="351447"/>
                  <a:pt x="590842" y="438061"/>
                </a:cubicBezTo>
                <a:cubicBezTo>
                  <a:pt x="599478" y="527596"/>
                  <a:pt x="584238" y="598589"/>
                  <a:pt x="544995" y="651294"/>
                </a:cubicBezTo>
                <a:cubicBezTo>
                  <a:pt x="505625" y="703872"/>
                  <a:pt x="454698" y="733209"/>
                  <a:pt x="391833" y="739305"/>
                </a:cubicBezTo>
                <a:cubicBezTo>
                  <a:pt x="360972" y="742353"/>
                  <a:pt x="329857" y="737781"/>
                  <a:pt x="298361" y="725716"/>
                </a:cubicBezTo>
                <a:cubicBezTo>
                  <a:pt x="266865" y="713651"/>
                  <a:pt x="238798" y="693966"/>
                  <a:pt x="214287" y="666788"/>
                </a:cubicBezTo>
                <a:cubicBezTo>
                  <a:pt x="216827" y="692442"/>
                  <a:pt x="219240" y="718096"/>
                  <a:pt x="221780" y="743750"/>
                </a:cubicBezTo>
                <a:cubicBezTo>
                  <a:pt x="177457" y="748068"/>
                  <a:pt x="133134" y="752386"/>
                  <a:pt x="88938" y="756704"/>
                </a:cubicBezTo>
                <a:cubicBezTo>
                  <a:pt x="65570" y="515404"/>
                  <a:pt x="42202" y="274104"/>
                  <a:pt x="18961" y="32804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68157" y="2498432"/>
            <a:ext cx="600025" cy="775666"/>
          </a:xfrm>
          <a:custGeom>
            <a:avLst/>
            <a:gdLst>
              <a:gd name="connsiteX0" fmla="*/ 18961 w 600025"/>
              <a:gd name="connsiteY0" fmla="*/ 32804 h 775666"/>
              <a:gd name="connsiteX1" fmla="*/ 161963 w 600025"/>
              <a:gd name="connsiteY1" fmla="*/ 18961 h 775666"/>
              <a:gd name="connsiteX2" fmla="*/ 187617 w 600025"/>
              <a:gd name="connsiteY2" fmla="*/ 285026 h 775666"/>
              <a:gd name="connsiteX3" fmla="*/ 345478 w 600025"/>
              <a:gd name="connsiteY3" fmla="*/ 190538 h 775666"/>
              <a:gd name="connsiteX4" fmla="*/ 436283 w 600025"/>
              <a:gd name="connsiteY4" fmla="*/ 199809 h 775666"/>
              <a:gd name="connsiteX5" fmla="*/ 500545 w 600025"/>
              <a:gd name="connsiteY5" fmla="*/ 239433 h 775666"/>
              <a:gd name="connsiteX6" fmla="*/ 533946 w 600025"/>
              <a:gd name="connsiteY6" fmla="*/ 297980 h 775666"/>
              <a:gd name="connsiteX7" fmla="*/ 551345 w 600025"/>
              <a:gd name="connsiteY7" fmla="*/ 401485 h 775666"/>
              <a:gd name="connsiteX8" fmla="*/ 581063 w 600025"/>
              <a:gd name="connsiteY8" fmla="*/ 709079 h 775666"/>
              <a:gd name="connsiteX9" fmla="*/ 438061 w 600025"/>
              <a:gd name="connsiteY9" fmla="*/ 722922 h 775666"/>
              <a:gd name="connsiteX10" fmla="*/ 411264 w 600025"/>
              <a:gd name="connsiteY10" fmla="*/ 445935 h 775666"/>
              <a:gd name="connsiteX11" fmla="*/ 392976 w 600025"/>
              <a:gd name="connsiteY11" fmla="*/ 342049 h 775666"/>
              <a:gd name="connsiteX12" fmla="*/ 360845 w 600025"/>
              <a:gd name="connsiteY12" fmla="*/ 309410 h 775666"/>
              <a:gd name="connsiteX13" fmla="*/ 307886 w 600025"/>
              <a:gd name="connsiteY13" fmla="*/ 301409 h 775666"/>
              <a:gd name="connsiteX14" fmla="*/ 245910 w 600025"/>
              <a:gd name="connsiteY14" fmla="*/ 324269 h 775666"/>
              <a:gd name="connsiteX15" fmla="*/ 209842 w 600025"/>
              <a:gd name="connsiteY15" fmla="*/ 378879 h 775666"/>
              <a:gd name="connsiteX16" fmla="*/ 206540 w 600025"/>
              <a:gd name="connsiteY16" fmla="*/ 480098 h 775666"/>
              <a:gd name="connsiteX17" fmla="*/ 231813 w 600025"/>
              <a:gd name="connsiteY17" fmla="*/ 742861 h 775666"/>
              <a:gd name="connsiteX18" fmla="*/ 88811 w 600025"/>
              <a:gd name="connsiteY18" fmla="*/ 756704 h 775666"/>
              <a:gd name="connsiteX19" fmla="*/ 18961 w 600025"/>
              <a:gd name="connsiteY19" fmla="*/ 32804 h 7756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</a:cxnLst>
            <a:rect l="l" t="t" r="r" b="b"/>
            <a:pathLst>
              <a:path w="600025" h="775666">
                <a:moveTo>
                  <a:pt x="18961" y="32804"/>
                </a:moveTo>
                <a:cubicBezTo>
                  <a:pt x="66586" y="28105"/>
                  <a:pt x="114211" y="23533"/>
                  <a:pt x="161963" y="18961"/>
                </a:cubicBezTo>
                <a:cubicBezTo>
                  <a:pt x="170472" y="107607"/>
                  <a:pt x="179108" y="196380"/>
                  <a:pt x="187617" y="285026"/>
                </a:cubicBezTo>
                <a:cubicBezTo>
                  <a:pt x="228765" y="228257"/>
                  <a:pt x="281343" y="196761"/>
                  <a:pt x="345478" y="190538"/>
                </a:cubicBezTo>
                <a:cubicBezTo>
                  <a:pt x="378371" y="187363"/>
                  <a:pt x="408724" y="190411"/>
                  <a:pt x="436283" y="199809"/>
                </a:cubicBezTo>
                <a:cubicBezTo>
                  <a:pt x="463969" y="209080"/>
                  <a:pt x="485305" y="222288"/>
                  <a:pt x="500545" y="239433"/>
                </a:cubicBezTo>
                <a:cubicBezTo>
                  <a:pt x="515658" y="256578"/>
                  <a:pt x="526834" y="276136"/>
                  <a:pt x="533946" y="297980"/>
                </a:cubicBezTo>
                <a:cubicBezTo>
                  <a:pt x="540931" y="319951"/>
                  <a:pt x="546773" y="354368"/>
                  <a:pt x="551345" y="401485"/>
                </a:cubicBezTo>
                <a:cubicBezTo>
                  <a:pt x="561251" y="503974"/>
                  <a:pt x="571157" y="606590"/>
                  <a:pt x="581063" y="709079"/>
                </a:cubicBezTo>
                <a:cubicBezTo>
                  <a:pt x="533438" y="713651"/>
                  <a:pt x="485686" y="718350"/>
                  <a:pt x="438061" y="722922"/>
                </a:cubicBezTo>
                <a:cubicBezTo>
                  <a:pt x="429044" y="630593"/>
                  <a:pt x="420154" y="538264"/>
                  <a:pt x="411264" y="445935"/>
                </a:cubicBezTo>
                <a:cubicBezTo>
                  <a:pt x="405930" y="390944"/>
                  <a:pt x="399834" y="356273"/>
                  <a:pt x="392976" y="342049"/>
                </a:cubicBezTo>
                <a:cubicBezTo>
                  <a:pt x="386118" y="327698"/>
                  <a:pt x="375450" y="316903"/>
                  <a:pt x="360845" y="309410"/>
                </a:cubicBezTo>
                <a:cubicBezTo>
                  <a:pt x="346240" y="302044"/>
                  <a:pt x="328587" y="299377"/>
                  <a:pt x="307886" y="301409"/>
                </a:cubicBezTo>
                <a:cubicBezTo>
                  <a:pt x="284137" y="303695"/>
                  <a:pt x="263436" y="311315"/>
                  <a:pt x="245910" y="324269"/>
                </a:cubicBezTo>
                <a:cubicBezTo>
                  <a:pt x="228257" y="337350"/>
                  <a:pt x="216319" y="355511"/>
                  <a:pt x="209842" y="378879"/>
                </a:cubicBezTo>
                <a:cubicBezTo>
                  <a:pt x="203365" y="402247"/>
                  <a:pt x="202222" y="436029"/>
                  <a:pt x="206540" y="480098"/>
                </a:cubicBezTo>
                <a:cubicBezTo>
                  <a:pt x="214922" y="567728"/>
                  <a:pt x="223431" y="655231"/>
                  <a:pt x="231813" y="742861"/>
                </a:cubicBezTo>
                <a:cubicBezTo>
                  <a:pt x="184188" y="747433"/>
                  <a:pt x="136563" y="752005"/>
                  <a:pt x="88811" y="756704"/>
                </a:cubicBezTo>
                <a:cubicBezTo>
                  <a:pt x="65570" y="515404"/>
                  <a:pt x="42202" y="274104"/>
                  <a:pt x="18961" y="32804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78966" y="2521546"/>
            <a:ext cx="642786" cy="797637"/>
          </a:xfrm>
          <a:custGeom>
            <a:avLst/>
            <a:gdLst>
              <a:gd name="connsiteX0" fmla="*/ 18961 w 642786"/>
              <a:gd name="connsiteY0" fmla="*/ 76238 h 797637"/>
              <a:gd name="connsiteX1" fmla="*/ 612013 w 642786"/>
              <a:gd name="connsiteY1" fmla="*/ 18961 h 797637"/>
              <a:gd name="connsiteX2" fmla="*/ 623824 w 642786"/>
              <a:gd name="connsiteY2" fmla="*/ 141389 h 797637"/>
              <a:gd name="connsiteX3" fmla="*/ 402844 w 642786"/>
              <a:gd name="connsiteY3" fmla="*/ 162725 h 797637"/>
              <a:gd name="connsiteX4" fmla="*/ 461010 w 642786"/>
              <a:gd name="connsiteY4" fmla="*/ 764197 h 797637"/>
              <a:gd name="connsiteX5" fmla="*/ 310312 w 642786"/>
              <a:gd name="connsiteY5" fmla="*/ 778675 h 797637"/>
              <a:gd name="connsiteX6" fmla="*/ 252209 w 642786"/>
              <a:gd name="connsiteY6" fmla="*/ 177330 h 797637"/>
              <a:gd name="connsiteX7" fmla="*/ 30785 w 642786"/>
              <a:gd name="connsiteY7" fmla="*/ 198666 h 797637"/>
              <a:gd name="connsiteX8" fmla="*/ 18961 w 642786"/>
              <a:gd name="connsiteY8" fmla="*/ 76238 h 7976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42786" h="797637">
                <a:moveTo>
                  <a:pt x="18961" y="76238"/>
                </a:moveTo>
                <a:cubicBezTo>
                  <a:pt x="216624" y="57061"/>
                  <a:pt x="414274" y="38011"/>
                  <a:pt x="612013" y="18961"/>
                </a:cubicBezTo>
                <a:cubicBezTo>
                  <a:pt x="615950" y="59728"/>
                  <a:pt x="619887" y="100496"/>
                  <a:pt x="623824" y="141389"/>
                </a:cubicBezTo>
                <a:cubicBezTo>
                  <a:pt x="550164" y="148501"/>
                  <a:pt x="476504" y="155613"/>
                  <a:pt x="402844" y="162725"/>
                </a:cubicBezTo>
                <a:cubicBezTo>
                  <a:pt x="422275" y="363258"/>
                  <a:pt x="441579" y="563664"/>
                  <a:pt x="461010" y="764197"/>
                </a:cubicBezTo>
                <a:cubicBezTo>
                  <a:pt x="410718" y="769024"/>
                  <a:pt x="360540" y="773850"/>
                  <a:pt x="310312" y="778675"/>
                </a:cubicBezTo>
                <a:cubicBezTo>
                  <a:pt x="290944" y="578269"/>
                  <a:pt x="271577" y="377736"/>
                  <a:pt x="252209" y="177330"/>
                </a:cubicBezTo>
                <a:cubicBezTo>
                  <a:pt x="178410" y="184443"/>
                  <a:pt x="104597" y="191554"/>
                  <a:pt x="30785" y="198666"/>
                </a:cubicBezTo>
                <a:cubicBezTo>
                  <a:pt x="26848" y="157899"/>
                  <a:pt x="22898" y="117005"/>
                  <a:pt x="18961" y="76238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079754" y="2321868"/>
            <a:ext cx="703741" cy="790775"/>
          </a:xfrm>
          <a:custGeom>
            <a:avLst/>
            <a:gdLst>
              <a:gd name="connsiteX0" fmla="*/ 334132 w 703741"/>
              <a:gd name="connsiteY0" fmla="*/ 20392 h 790775"/>
              <a:gd name="connsiteX1" fmla="*/ 564129 w 703741"/>
              <a:gd name="connsiteY1" fmla="*/ 77415 h 790775"/>
              <a:gd name="connsiteX2" fmla="*/ 653410 w 703741"/>
              <a:gd name="connsiteY2" fmla="*/ 203399 h 790775"/>
              <a:gd name="connsiteX3" fmla="*/ 507614 w 703741"/>
              <a:gd name="connsiteY3" fmla="*/ 252294 h 790775"/>
              <a:gd name="connsiteX4" fmla="*/ 443733 w 703741"/>
              <a:gd name="connsiteY4" fmla="*/ 168728 h 790775"/>
              <a:gd name="connsiteX5" fmla="*/ 338577 w 703741"/>
              <a:gd name="connsiteY5" fmla="*/ 145995 h 790775"/>
              <a:gd name="connsiteX6" fmla="*/ 209545 w 703741"/>
              <a:gd name="connsiteY6" fmla="*/ 216861 h 790775"/>
              <a:gd name="connsiteX7" fmla="*/ 175890 w 703741"/>
              <a:gd name="connsiteY7" fmla="*/ 409012 h 790775"/>
              <a:gd name="connsiteX8" fmla="*/ 245740 w 703741"/>
              <a:gd name="connsiteY8" fmla="*/ 599639 h 790775"/>
              <a:gd name="connsiteX9" fmla="*/ 383662 w 703741"/>
              <a:gd name="connsiteY9" fmla="*/ 645105 h 790775"/>
              <a:gd name="connsiteX10" fmla="*/ 483484 w 703741"/>
              <a:gd name="connsiteY10" fmla="*/ 597988 h 790775"/>
              <a:gd name="connsiteX11" fmla="*/ 534284 w 703741"/>
              <a:gd name="connsiteY11" fmla="*/ 475560 h 790775"/>
              <a:gd name="connsiteX12" fmla="*/ 684779 w 703741"/>
              <a:gd name="connsiteY12" fmla="*/ 506294 h 790775"/>
              <a:gd name="connsiteX13" fmla="*/ 590037 w 703741"/>
              <a:gd name="connsiteY13" fmla="*/ 693111 h 790775"/>
              <a:gd name="connsiteX14" fmla="*/ 397251 w 703741"/>
              <a:gd name="connsiteY14" fmla="*/ 769819 h 790775"/>
              <a:gd name="connsiteX15" fmla="*/ 143505 w 703741"/>
              <a:gd name="connsiteY15" fmla="*/ 694889 h 790775"/>
              <a:gd name="connsiteX16" fmla="*/ 21712 w 703741"/>
              <a:gd name="connsiteY16" fmla="*/ 434793 h 790775"/>
              <a:gd name="connsiteX17" fmla="*/ 90800 w 703741"/>
              <a:gd name="connsiteY17" fmla="*/ 144852 h 790775"/>
              <a:gd name="connsiteX18" fmla="*/ 334132 w 703741"/>
              <a:gd name="connsiteY18" fmla="*/ 20392 h 790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703741" h="790775">
                <a:moveTo>
                  <a:pt x="334132" y="20392"/>
                </a:moveTo>
                <a:cubicBezTo>
                  <a:pt x="425445" y="11502"/>
                  <a:pt x="502153" y="30552"/>
                  <a:pt x="564129" y="77415"/>
                </a:cubicBezTo>
                <a:cubicBezTo>
                  <a:pt x="601086" y="105101"/>
                  <a:pt x="630804" y="147011"/>
                  <a:pt x="653410" y="203399"/>
                </a:cubicBezTo>
                <a:cubicBezTo>
                  <a:pt x="604769" y="219655"/>
                  <a:pt x="556255" y="236038"/>
                  <a:pt x="507614" y="252294"/>
                </a:cubicBezTo>
                <a:cubicBezTo>
                  <a:pt x="495168" y="215591"/>
                  <a:pt x="473832" y="187778"/>
                  <a:pt x="443733" y="168728"/>
                </a:cubicBezTo>
                <a:cubicBezTo>
                  <a:pt x="413634" y="149805"/>
                  <a:pt x="378582" y="142185"/>
                  <a:pt x="338577" y="145995"/>
                </a:cubicBezTo>
                <a:cubicBezTo>
                  <a:pt x="283205" y="151329"/>
                  <a:pt x="240279" y="174951"/>
                  <a:pt x="209545" y="216861"/>
                </a:cubicBezTo>
                <a:cubicBezTo>
                  <a:pt x="178811" y="258644"/>
                  <a:pt x="167635" y="322652"/>
                  <a:pt x="175890" y="409012"/>
                </a:cubicBezTo>
                <a:cubicBezTo>
                  <a:pt x="184780" y="500452"/>
                  <a:pt x="208021" y="563952"/>
                  <a:pt x="245740" y="599639"/>
                </a:cubicBezTo>
                <a:cubicBezTo>
                  <a:pt x="283459" y="635199"/>
                  <a:pt x="329433" y="650312"/>
                  <a:pt x="383662" y="645105"/>
                </a:cubicBezTo>
                <a:cubicBezTo>
                  <a:pt x="423794" y="641168"/>
                  <a:pt x="456941" y="625547"/>
                  <a:pt x="483484" y="597988"/>
                </a:cubicBezTo>
                <a:cubicBezTo>
                  <a:pt x="509900" y="570556"/>
                  <a:pt x="526918" y="529662"/>
                  <a:pt x="534284" y="475560"/>
                </a:cubicBezTo>
                <a:cubicBezTo>
                  <a:pt x="584449" y="485847"/>
                  <a:pt x="634614" y="496007"/>
                  <a:pt x="684779" y="506294"/>
                </a:cubicBezTo>
                <a:cubicBezTo>
                  <a:pt x="669920" y="587447"/>
                  <a:pt x="638424" y="649804"/>
                  <a:pt x="590037" y="693111"/>
                </a:cubicBezTo>
                <a:cubicBezTo>
                  <a:pt x="541650" y="736545"/>
                  <a:pt x="477388" y="762072"/>
                  <a:pt x="397251" y="769819"/>
                </a:cubicBezTo>
                <a:cubicBezTo>
                  <a:pt x="298191" y="779471"/>
                  <a:pt x="213609" y="754452"/>
                  <a:pt x="143505" y="694889"/>
                </a:cubicBezTo>
                <a:cubicBezTo>
                  <a:pt x="73274" y="635453"/>
                  <a:pt x="32761" y="548712"/>
                  <a:pt x="21712" y="434793"/>
                </a:cubicBezTo>
                <a:cubicBezTo>
                  <a:pt x="10028" y="314270"/>
                  <a:pt x="33142" y="217623"/>
                  <a:pt x="90800" y="144852"/>
                </a:cubicBezTo>
                <a:cubicBezTo>
                  <a:pt x="148458" y="71954"/>
                  <a:pt x="229611" y="30425"/>
                  <a:pt x="334132" y="20392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000" y="673100"/>
            <a:ext cx="7239000" cy="5524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905000" y="4749800"/>
            <a:ext cx="54483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400" strike="sngStrike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Lobes,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strike="sngStrike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 Cerebral Cortex, and Cortical Regions of the Brain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雨林木风</cp:lastModifiedBy>
  <cp:revision>3</cp:revision>
  <dcterms:created xsi:type="dcterms:W3CDTF">2006-08-16T00:00:00Z</dcterms:created>
  <dcterms:modified xsi:type="dcterms:W3CDTF">2010-04-24T16:48:41Z</dcterms:modified>
</cp:coreProperties>
</file>