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099566"/>
            <a:ext cx="83292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3970" y="1328673"/>
            <a:ext cx="743712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76.png"/><Relationship Id="rId23" Type="http://schemas.openxmlformats.org/officeDocument/2006/relationships/image" Target="../media/image77.png"/><Relationship Id="rId24" Type="http://schemas.openxmlformats.org/officeDocument/2006/relationships/image" Target="../media/image78.png"/><Relationship Id="rId25" Type="http://schemas.openxmlformats.org/officeDocument/2006/relationships/image" Target="../media/image79.png"/><Relationship Id="rId26" Type="http://schemas.openxmlformats.org/officeDocument/2006/relationships/image" Target="../media/image80.png"/><Relationship Id="rId27" Type="http://schemas.openxmlformats.org/officeDocument/2006/relationships/image" Target="../media/image8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jp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3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png"/><Relationship Id="rId3" Type="http://schemas.openxmlformats.org/officeDocument/2006/relationships/hyperlink" Target="http://www.google.com.eg/url?sa=i&amp;amp;rct=j&amp;amp;q&amp;amp;esrc=s&amp;amp;frm=1&amp;amp;source=images&amp;amp;cd&amp;amp;cad=rja&amp;amp;docid=tCUsvhvSTqnM4M&amp;amp;tbnid=gsYdsP-y7jmP_M%3A&amp;amp;ved=0CAUQjRw&amp;amp;url=http%3A%2F%2Fwww.speechbuddy.com%2Fblog%2Fhearing-loss%2Ftypes-and-degrees-of-hearing-loss%2F&amp;amp;ei=q027UoXcLIHN0QXYvYDoDA&amp;amp;psig=AFQjCNF2XUnKuLa5Cfg6WwHc1taqKIkIyA&amp;amp;ust=1388093214931267" TargetMode="External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png"/><Relationship Id="rId10" Type="http://schemas.openxmlformats.org/officeDocument/2006/relationships/image" Target="../media/image187.png"/><Relationship Id="rId11" Type="http://schemas.openxmlformats.org/officeDocument/2006/relationships/image" Target="../media/image188.png"/><Relationship Id="rId12" Type="http://schemas.openxmlformats.org/officeDocument/2006/relationships/image" Target="../media/image189.png"/><Relationship Id="rId13" Type="http://schemas.openxmlformats.org/officeDocument/2006/relationships/image" Target="../media/image190.png"/><Relationship Id="rId14" Type="http://schemas.openxmlformats.org/officeDocument/2006/relationships/image" Target="../media/image191.png"/><Relationship Id="rId15" Type="http://schemas.openxmlformats.org/officeDocument/2006/relationships/image" Target="../media/image192.png"/><Relationship Id="rId16" Type="http://schemas.openxmlformats.org/officeDocument/2006/relationships/image" Target="../media/image19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3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Relationship Id="rId4" Type="http://schemas.openxmlformats.org/officeDocument/2006/relationships/image" Target="../media/image21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1.png"/><Relationship Id="rId3" Type="http://schemas.openxmlformats.org/officeDocument/2006/relationships/image" Target="../media/image222.png"/><Relationship Id="rId4" Type="http://schemas.openxmlformats.org/officeDocument/2006/relationships/image" Target="../media/image223.png"/><Relationship Id="rId5" Type="http://schemas.openxmlformats.org/officeDocument/2006/relationships/image" Target="../media/image224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9.jpg"/><Relationship Id="rId3" Type="http://schemas.openxmlformats.org/officeDocument/2006/relationships/image" Target="../media/image2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321265"/>
            <a:ext cx="1370965" cy="781050"/>
          </a:xfrm>
          <a:custGeom>
            <a:avLst/>
            <a:gdLst/>
            <a:ahLst/>
            <a:cxnLst/>
            <a:rect l="l" t="t" r="r" b="b"/>
            <a:pathLst>
              <a:path w="1370965" h="781050">
                <a:moveTo>
                  <a:pt x="0" y="0"/>
                </a:moveTo>
                <a:lnTo>
                  <a:pt x="0" y="780221"/>
                </a:lnTo>
                <a:lnTo>
                  <a:pt x="974471" y="780959"/>
                </a:lnTo>
                <a:lnTo>
                  <a:pt x="984129" y="780151"/>
                </a:lnTo>
                <a:lnTo>
                  <a:pt x="992033" y="778022"/>
                </a:lnTo>
                <a:lnTo>
                  <a:pt x="998182" y="775012"/>
                </a:lnTo>
                <a:lnTo>
                  <a:pt x="1002576" y="771561"/>
                </a:lnTo>
                <a:lnTo>
                  <a:pt x="1002576" y="766862"/>
                </a:lnTo>
                <a:lnTo>
                  <a:pt x="1007262" y="766862"/>
                </a:lnTo>
                <a:lnTo>
                  <a:pt x="1363726" y="410754"/>
                </a:lnTo>
                <a:lnTo>
                  <a:pt x="1368940" y="402183"/>
                </a:lnTo>
                <a:lnTo>
                  <a:pt x="1370679" y="391434"/>
                </a:lnTo>
                <a:lnTo>
                  <a:pt x="1368940" y="379804"/>
                </a:lnTo>
                <a:lnTo>
                  <a:pt x="1363726" y="368590"/>
                </a:lnTo>
                <a:lnTo>
                  <a:pt x="1007262" y="17181"/>
                </a:lnTo>
                <a:lnTo>
                  <a:pt x="1007262" y="12355"/>
                </a:lnTo>
                <a:lnTo>
                  <a:pt x="1002576" y="12355"/>
                </a:lnTo>
                <a:lnTo>
                  <a:pt x="998182" y="8977"/>
                </a:lnTo>
                <a:lnTo>
                  <a:pt x="992033" y="6005"/>
                </a:lnTo>
                <a:lnTo>
                  <a:pt x="984129" y="3890"/>
                </a:lnTo>
                <a:lnTo>
                  <a:pt x="974471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7595" y="1706879"/>
            <a:ext cx="702564" cy="62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09788" y="1286255"/>
            <a:ext cx="678179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0959" y="1744979"/>
            <a:ext cx="4849368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6451" y="1401826"/>
            <a:ext cx="44996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9">
                <a:solidFill>
                  <a:srgbClr val="000000"/>
                </a:solidFill>
                <a:latin typeface="Tahoma"/>
                <a:cs typeface="Tahoma"/>
              </a:rPr>
              <a:t>ميحرلا </a:t>
            </a:r>
            <a:r>
              <a:rPr dirty="0" sz="3200" spc="-155">
                <a:solidFill>
                  <a:srgbClr val="000000"/>
                </a:solidFill>
                <a:latin typeface="Tahoma"/>
                <a:cs typeface="Tahoma"/>
              </a:rPr>
              <a:t>نمحرلا </a:t>
            </a:r>
            <a:r>
              <a:rPr dirty="0" sz="3200" spc="-730">
                <a:solidFill>
                  <a:srgbClr val="000000"/>
                </a:solidFill>
                <a:latin typeface="Tahoma"/>
                <a:cs typeface="Tahoma"/>
              </a:rPr>
              <a:t>الله</a:t>
            </a:r>
            <a:r>
              <a:rPr dirty="0" sz="3200" spc="-57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200" spc="-840">
                <a:solidFill>
                  <a:srgbClr val="000000"/>
                </a:solidFill>
                <a:latin typeface="Tahoma"/>
                <a:cs typeface="Tahoma"/>
              </a:rPr>
              <a:t>مسب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9655" y="3069335"/>
            <a:ext cx="6103620" cy="778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5920" y="3093720"/>
            <a:ext cx="871728" cy="790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56205" y="2610738"/>
            <a:ext cx="542798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55" b="1">
                <a:latin typeface="Arial"/>
                <a:cs typeface="Arial"/>
              </a:rPr>
              <a:t>﴾لايلق </a:t>
            </a:r>
            <a:r>
              <a:rPr dirty="0" sz="4400" spc="-270" b="1">
                <a:latin typeface="Arial"/>
                <a:cs typeface="Arial"/>
              </a:rPr>
              <a:t>لاإ </a:t>
            </a:r>
            <a:r>
              <a:rPr dirty="0" sz="4400" spc="-545" b="1">
                <a:latin typeface="Arial"/>
                <a:cs typeface="Arial"/>
              </a:rPr>
              <a:t>ملعلا </a:t>
            </a:r>
            <a:r>
              <a:rPr dirty="0" sz="4400" spc="110" b="1">
                <a:latin typeface="Arial"/>
                <a:cs typeface="Arial"/>
              </a:rPr>
              <a:t>نم </a:t>
            </a:r>
            <a:r>
              <a:rPr dirty="0" sz="4400" spc="-835" b="1">
                <a:latin typeface="Arial"/>
                <a:cs typeface="Arial"/>
              </a:rPr>
              <a:t>متيتوأ </a:t>
            </a:r>
            <a:r>
              <a:rPr dirty="0" sz="4400" spc="150" b="1">
                <a:latin typeface="Arial"/>
                <a:cs typeface="Arial"/>
              </a:rPr>
              <a:t>ام</a:t>
            </a:r>
            <a:r>
              <a:rPr dirty="0" sz="4400" spc="-13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و﴿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9194" y="4672965"/>
            <a:ext cx="19310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dirty="0" sz="2800" spc="-395">
                <a:solidFill>
                  <a:srgbClr val="FF0000"/>
                </a:solidFill>
                <a:latin typeface="Arial"/>
                <a:cs typeface="Arial"/>
              </a:rPr>
              <a:t>ميظعلا </a:t>
            </a:r>
            <a:r>
              <a:rPr dirty="0" sz="2800" spc="-500">
                <a:solidFill>
                  <a:srgbClr val="FF0000"/>
                </a:solidFill>
                <a:latin typeface="Arial"/>
                <a:cs typeface="Arial"/>
              </a:rPr>
              <a:t>الله </a:t>
            </a:r>
            <a:r>
              <a:rPr dirty="0" sz="2800" spc="-240">
                <a:solidFill>
                  <a:srgbClr val="FF0000"/>
                </a:solidFill>
                <a:latin typeface="Arial"/>
                <a:cs typeface="Arial"/>
              </a:rPr>
              <a:t>قدص  </a:t>
            </a:r>
            <a:r>
              <a:rPr dirty="0" sz="2800" spc="-95">
                <a:solidFill>
                  <a:srgbClr val="FF0000"/>
                </a:solidFill>
                <a:latin typeface="Arial"/>
                <a:cs typeface="Arial"/>
              </a:rPr>
              <a:t>58 </a:t>
            </a:r>
            <a:r>
              <a:rPr dirty="0" sz="2800" spc="-285">
                <a:solidFill>
                  <a:srgbClr val="FF0000"/>
                </a:solidFill>
                <a:latin typeface="Arial"/>
                <a:cs typeface="Arial"/>
              </a:rPr>
              <a:t>ةيا</a:t>
            </a:r>
            <a:r>
              <a:rPr dirty="0" sz="28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0000"/>
                </a:solidFill>
                <a:latin typeface="Arial"/>
                <a:cs typeface="Arial"/>
              </a:rPr>
              <a:t>ءارسلاا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0200" y="0"/>
            <a:ext cx="59436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321265"/>
            <a:ext cx="1370965" cy="781050"/>
          </a:xfrm>
          <a:custGeom>
            <a:avLst/>
            <a:gdLst/>
            <a:ahLst/>
            <a:cxnLst/>
            <a:rect l="l" t="t" r="r" b="b"/>
            <a:pathLst>
              <a:path w="1370965" h="781050">
                <a:moveTo>
                  <a:pt x="0" y="0"/>
                </a:moveTo>
                <a:lnTo>
                  <a:pt x="0" y="780221"/>
                </a:lnTo>
                <a:lnTo>
                  <a:pt x="974471" y="780959"/>
                </a:lnTo>
                <a:lnTo>
                  <a:pt x="984129" y="780151"/>
                </a:lnTo>
                <a:lnTo>
                  <a:pt x="992033" y="778022"/>
                </a:lnTo>
                <a:lnTo>
                  <a:pt x="998182" y="775012"/>
                </a:lnTo>
                <a:lnTo>
                  <a:pt x="1002576" y="771561"/>
                </a:lnTo>
                <a:lnTo>
                  <a:pt x="1002576" y="766862"/>
                </a:lnTo>
                <a:lnTo>
                  <a:pt x="1007262" y="766862"/>
                </a:lnTo>
                <a:lnTo>
                  <a:pt x="1363726" y="410754"/>
                </a:lnTo>
                <a:lnTo>
                  <a:pt x="1368940" y="402183"/>
                </a:lnTo>
                <a:lnTo>
                  <a:pt x="1370679" y="391434"/>
                </a:lnTo>
                <a:lnTo>
                  <a:pt x="1368940" y="379804"/>
                </a:lnTo>
                <a:lnTo>
                  <a:pt x="1363726" y="368590"/>
                </a:lnTo>
                <a:lnTo>
                  <a:pt x="1007262" y="17181"/>
                </a:lnTo>
                <a:lnTo>
                  <a:pt x="1007262" y="12355"/>
                </a:lnTo>
                <a:lnTo>
                  <a:pt x="1002576" y="12355"/>
                </a:lnTo>
                <a:lnTo>
                  <a:pt x="998182" y="8977"/>
                </a:lnTo>
                <a:lnTo>
                  <a:pt x="992033" y="6005"/>
                </a:lnTo>
                <a:lnTo>
                  <a:pt x="984129" y="3890"/>
                </a:lnTo>
                <a:lnTo>
                  <a:pt x="974471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268" y="2446020"/>
            <a:ext cx="8671560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35468" y="2446020"/>
            <a:ext cx="1179576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92" y="2902076"/>
            <a:ext cx="7606550" cy="681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62089" y="3236595"/>
            <a:ext cx="154559" cy="139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47233" y="3236595"/>
            <a:ext cx="154559" cy="139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29684" y="3236595"/>
            <a:ext cx="154559" cy="139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73680" y="3236595"/>
            <a:ext cx="154558" cy="139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15386" y="3118485"/>
            <a:ext cx="170180" cy="239395"/>
          </a:xfrm>
          <a:custGeom>
            <a:avLst/>
            <a:gdLst/>
            <a:ahLst/>
            <a:cxnLst/>
            <a:rect l="l" t="t" r="r" b="b"/>
            <a:pathLst>
              <a:path w="170180" h="239395">
                <a:moveTo>
                  <a:pt x="85979" y="0"/>
                </a:moveTo>
                <a:lnTo>
                  <a:pt x="37490" y="16073"/>
                </a:lnTo>
                <a:lnTo>
                  <a:pt x="6159" y="64007"/>
                </a:lnTo>
                <a:lnTo>
                  <a:pt x="0" y="113156"/>
                </a:lnTo>
                <a:lnTo>
                  <a:pt x="1595" y="143254"/>
                </a:lnTo>
                <a:lnTo>
                  <a:pt x="14358" y="190827"/>
                </a:lnTo>
                <a:lnTo>
                  <a:pt x="38983" y="221708"/>
                </a:lnTo>
                <a:lnTo>
                  <a:pt x="87756" y="239013"/>
                </a:lnTo>
                <a:lnTo>
                  <a:pt x="104638" y="237251"/>
                </a:lnTo>
                <a:lnTo>
                  <a:pt x="146304" y="210819"/>
                </a:lnTo>
                <a:lnTo>
                  <a:pt x="163845" y="173577"/>
                </a:lnTo>
                <a:lnTo>
                  <a:pt x="169671" y="118237"/>
                </a:lnTo>
                <a:lnTo>
                  <a:pt x="168171" y="90162"/>
                </a:lnTo>
                <a:lnTo>
                  <a:pt x="156170" y="45585"/>
                </a:lnTo>
                <a:lnTo>
                  <a:pt x="118681" y="7254"/>
                </a:lnTo>
                <a:lnTo>
                  <a:pt x="8597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12892" y="3115945"/>
            <a:ext cx="168910" cy="241935"/>
          </a:xfrm>
          <a:custGeom>
            <a:avLst/>
            <a:gdLst/>
            <a:ahLst/>
            <a:cxnLst/>
            <a:rect l="l" t="t" r="r" b="b"/>
            <a:pathLst>
              <a:path w="168910" h="241935">
                <a:moveTo>
                  <a:pt x="84455" y="0"/>
                </a:moveTo>
                <a:lnTo>
                  <a:pt x="37163" y="16073"/>
                </a:lnTo>
                <a:lnTo>
                  <a:pt x="6080" y="64198"/>
                </a:lnTo>
                <a:lnTo>
                  <a:pt x="0" y="113918"/>
                </a:lnTo>
                <a:lnTo>
                  <a:pt x="1067" y="142374"/>
                </a:lnTo>
                <a:lnTo>
                  <a:pt x="9536" y="186570"/>
                </a:lnTo>
                <a:lnTo>
                  <a:pt x="30370" y="219646"/>
                </a:lnTo>
                <a:lnTo>
                  <a:pt x="64521" y="239458"/>
                </a:lnTo>
                <a:lnTo>
                  <a:pt x="85217" y="241934"/>
                </a:lnTo>
                <a:lnTo>
                  <a:pt x="102002" y="240077"/>
                </a:lnTo>
                <a:lnTo>
                  <a:pt x="144526" y="212216"/>
                </a:lnTo>
                <a:lnTo>
                  <a:pt x="162813" y="175291"/>
                </a:lnTo>
                <a:lnTo>
                  <a:pt x="168910" y="123697"/>
                </a:lnTo>
                <a:lnTo>
                  <a:pt x="167433" y="93071"/>
                </a:lnTo>
                <a:lnTo>
                  <a:pt x="155622" y="45723"/>
                </a:lnTo>
                <a:lnTo>
                  <a:pt x="118205" y="7238"/>
                </a:lnTo>
                <a:lnTo>
                  <a:pt x="8445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28159" y="3047238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70">
                <a:moveTo>
                  <a:pt x="0" y="0"/>
                </a:moveTo>
                <a:lnTo>
                  <a:pt x="101091" y="0"/>
                </a:lnTo>
                <a:lnTo>
                  <a:pt x="101091" y="381762"/>
                </a:lnTo>
                <a:lnTo>
                  <a:pt x="0" y="381762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0186" y="3047238"/>
            <a:ext cx="392430" cy="537210"/>
          </a:xfrm>
          <a:custGeom>
            <a:avLst/>
            <a:gdLst/>
            <a:ahLst/>
            <a:cxnLst/>
            <a:rect l="l" t="t" r="r" b="b"/>
            <a:pathLst>
              <a:path w="392429" h="537210">
                <a:moveTo>
                  <a:pt x="0" y="0"/>
                </a:moveTo>
                <a:lnTo>
                  <a:pt x="107442" y="0"/>
                </a:lnTo>
                <a:lnTo>
                  <a:pt x="198755" y="271017"/>
                </a:lnTo>
                <a:lnTo>
                  <a:pt x="287909" y="0"/>
                </a:lnTo>
                <a:lnTo>
                  <a:pt x="392429" y="0"/>
                </a:lnTo>
                <a:lnTo>
                  <a:pt x="257683" y="367411"/>
                </a:lnTo>
                <a:lnTo>
                  <a:pt x="233552" y="433832"/>
                </a:lnTo>
                <a:lnTo>
                  <a:pt x="214372" y="475122"/>
                </a:lnTo>
                <a:lnTo>
                  <a:pt x="188188" y="507603"/>
                </a:lnTo>
                <a:lnTo>
                  <a:pt x="153090" y="527248"/>
                </a:lnTo>
                <a:lnTo>
                  <a:pt x="104554" y="536320"/>
                </a:lnTo>
                <a:lnTo>
                  <a:pt x="90550" y="536701"/>
                </a:lnTo>
                <a:lnTo>
                  <a:pt x="76049" y="536321"/>
                </a:lnTo>
                <a:lnTo>
                  <a:pt x="61690" y="535178"/>
                </a:lnTo>
                <a:lnTo>
                  <a:pt x="47474" y="533273"/>
                </a:lnTo>
                <a:lnTo>
                  <a:pt x="33400" y="530606"/>
                </a:lnTo>
                <a:lnTo>
                  <a:pt x="24383" y="451485"/>
                </a:lnTo>
                <a:lnTo>
                  <a:pt x="35982" y="453558"/>
                </a:lnTo>
                <a:lnTo>
                  <a:pt x="46974" y="455025"/>
                </a:lnTo>
                <a:lnTo>
                  <a:pt x="57370" y="455896"/>
                </a:lnTo>
                <a:lnTo>
                  <a:pt x="67182" y="456184"/>
                </a:lnTo>
                <a:lnTo>
                  <a:pt x="83659" y="454896"/>
                </a:lnTo>
                <a:lnTo>
                  <a:pt x="119252" y="435483"/>
                </a:lnTo>
                <a:lnTo>
                  <a:pt x="140184" y="398085"/>
                </a:lnTo>
                <a:lnTo>
                  <a:pt x="145161" y="38277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18082" y="3047238"/>
            <a:ext cx="398780" cy="382270"/>
          </a:xfrm>
          <a:custGeom>
            <a:avLst/>
            <a:gdLst/>
            <a:ahLst/>
            <a:cxnLst/>
            <a:rect l="l" t="t" r="r" b="b"/>
            <a:pathLst>
              <a:path w="398780" h="382270">
                <a:moveTo>
                  <a:pt x="5753" y="0"/>
                </a:moveTo>
                <a:lnTo>
                  <a:pt x="129006" y="0"/>
                </a:lnTo>
                <a:lnTo>
                  <a:pt x="196570" y="105028"/>
                </a:lnTo>
                <a:lnTo>
                  <a:pt x="267817" y="0"/>
                </a:lnTo>
                <a:lnTo>
                  <a:pt x="386435" y="0"/>
                </a:lnTo>
                <a:lnTo>
                  <a:pt x="257022" y="180848"/>
                </a:lnTo>
                <a:lnTo>
                  <a:pt x="398246" y="381762"/>
                </a:lnTo>
                <a:lnTo>
                  <a:pt x="274294" y="381762"/>
                </a:lnTo>
                <a:lnTo>
                  <a:pt x="196570" y="263525"/>
                </a:lnTo>
                <a:lnTo>
                  <a:pt x="118211" y="381762"/>
                </a:lnTo>
                <a:lnTo>
                  <a:pt x="0" y="381762"/>
                </a:lnTo>
                <a:lnTo>
                  <a:pt x="137642" y="185165"/>
                </a:lnTo>
                <a:lnTo>
                  <a:pt x="575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26527" y="3038729"/>
            <a:ext cx="356870" cy="399415"/>
          </a:xfrm>
          <a:custGeom>
            <a:avLst/>
            <a:gdLst/>
            <a:ahLst/>
            <a:cxnLst/>
            <a:rect l="l" t="t" r="r" b="b"/>
            <a:pathLst>
              <a:path w="356870" h="399414">
                <a:moveTo>
                  <a:pt x="174751" y="0"/>
                </a:moveTo>
                <a:lnTo>
                  <a:pt x="242966" y="6365"/>
                </a:lnTo>
                <a:lnTo>
                  <a:pt x="291083" y="25400"/>
                </a:lnTo>
                <a:lnTo>
                  <a:pt x="323278" y="57086"/>
                </a:lnTo>
                <a:lnTo>
                  <a:pt x="343662" y="100965"/>
                </a:lnTo>
                <a:lnTo>
                  <a:pt x="248412" y="118491"/>
                </a:lnTo>
                <a:lnTo>
                  <a:pt x="244673" y="108011"/>
                </a:lnTo>
                <a:lnTo>
                  <a:pt x="239553" y="98853"/>
                </a:lnTo>
                <a:lnTo>
                  <a:pt x="204517" y="75485"/>
                </a:lnTo>
                <a:lnTo>
                  <a:pt x="176529" y="72517"/>
                </a:lnTo>
                <a:lnTo>
                  <a:pt x="157956" y="73209"/>
                </a:lnTo>
                <a:lnTo>
                  <a:pt x="119379" y="83693"/>
                </a:lnTo>
                <a:lnTo>
                  <a:pt x="107823" y="95758"/>
                </a:lnTo>
                <a:lnTo>
                  <a:pt x="107823" y="104140"/>
                </a:lnTo>
                <a:lnTo>
                  <a:pt x="107823" y="111379"/>
                </a:lnTo>
                <a:lnTo>
                  <a:pt x="148320" y="134620"/>
                </a:lnTo>
                <a:lnTo>
                  <a:pt x="212217" y="150875"/>
                </a:lnTo>
                <a:lnTo>
                  <a:pt x="249553" y="160543"/>
                </a:lnTo>
                <a:lnTo>
                  <a:pt x="305889" y="183022"/>
                </a:lnTo>
                <a:lnTo>
                  <a:pt x="338774" y="210615"/>
                </a:lnTo>
                <a:lnTo>
                  <a:pt x="354637" y="248179"/>
                </a:lnTo>
                <a:lnTo>
                  <a:pt x="356616" y="270891"/>
                </a:lnTo>
                <a:lnTo>
                  <a:pt x="353857" y="296251"/>
                </a:lnTo>
                <a:lnTo>
                  <a:pt x="331862" y="341399"/>
                </a:lnTo>
                <a:lnTo>
                  <a:pt x="288145" y="377690"/>
                </a:lnTo>
                <a:lnTo>
                  <a:pt x="223323" y="396549"/>
                </a:lnTo>
                <a:lnTo>
                  <a:pt x="183006" y="398907"/>
                </a:lnTo>
                <a:lnTo>
                  <a:pt x="146000" y="396930"/>
                </a:lnTo>
                <a:lnTo>
                  <a:pt x="84226" y="381119"/>
                </a:lnTo>
                <a:lnTo>
                  <a:pt x="38719" y="350045"/>
                </a:lnTo>
                <a:lnTo>
                  <a:pt x="9001" y="307044"/>
                </a:lnTo>
                <a:lnTo>
                  <a:pt x="0" y="281305"/>
                </a:lnTo>
                <a:lnTo>
                  <a:pt x="101346" y="265938"/>
                </a:lnTo>
                <a:lnTo>
                  <a:pt x="105417" y="279798"/>
                </a:lnTo>
                <a:lnTo>
                  <a:pt x="111156" y="291861"/>
                </a:lnTo>
                <a:lnTo>
                  <a:pt x="151368" y="322072"/>
                </a:lnTo>
                <a:lnTo>
                  <a:pt x="183006" y="325882"/>
                </a:lnTo>
                <a:lnTo>
                  <a:pt x="201340" y="324996"/>
                </a:lnTo>
                <a:lnTo>
                  <a:pt x="241934" y="311531"/>
                </a:lnTo>
                <a:lnTo>
                  <a:pt x="255143" y="284607"/>
                </a:lnTo>
                <a:lnTo>
                  <a:pt x="255143" y="276987"/>
                </a:lnTo>
                <a:lnTo>
                  <a:pt x="214249" y="252222"/>
                </a:lnTo>
                <a:lnTo>
                  <a:pt x="158714" y="239077"/>
                </a:lnTo>
                <a:lnTo>
                  <a:pt x="114395" y="226504"/>
                </a:lnTo>
                <a:lnTo>
                  <a:pt x="59308" y="203073"/>
                </a:lnTo>
                <a:lnTo>
                  <a:pt x="25304" y="166084"/>
                </a:lnTo>
                <a:lnTo>
                  <a:pt x="13970" y="117094"/>
                </a:lnTo>
                <a:lnTo>
                  <a:pt x="16422" y="93307"/>
                </a:lnTo>
                <a:lnTo>
                  <a:pt x="36044" y="51639"/>
                </a:lnTo>
                <a:lnTo>
                  <a:pt x="75507" y="18966"/>
                </a:lnTo>
                <a:lnTo>
                  <a:pt x="136241" y="2099"/>
                </a:lnTo>
                <a:lnTo>
                  <a:pt x="1747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84542" y="3038729"/>
            <a:ext cx="360680" cy="399415"/>
          </a:xfrm>
          <a:custGeom>
            <a:avLst/>
            <a:gdLst/>
            <a:ahLst/>
            <a:cxnLst/>
            <a:rect l="l" t="t" r="r" b="b"/>
            <a:pathLst>
              <a:path w="360679" h="399414">
                <a:moveTo>
                  <a:pt x="185038" y="0"/>
                </a:moveTo>
                <a:lnTo>
                  <a:pt x="247618" y="7461"/>
                </a:lnTo>
                <a:lnTo>
                  <a:pt x="295909" y="29972"/>
                </a:lnTo>
                <a:lnTo>
                  <a:pt x="331311" y="67786"/>
                </a:lnTo>
                <a:lnTo>
                  <a:pt x="355091" y="121412"/>
                </a:lnTo>
                <a:lnTo>
                  <a:pt x="255524" y="139446"/>
                </a:lnTo>
                <a:lnTo>
                  <a:pt x="252237" y="125420"/>
                </a:lnTo>
                <a:lnTo>
                  <a:pt x="247332" y="113252"/>
                </a:lnTo>
                <a:lnTo>
                  <a:pt x="212280" y="83169"/>
                </a:lnTo>
                <a:lnTo>
                  <a:pt x="186562" y="79375"/>
                </a:lnTo>
                <a:lnTo>
                  <a:pt x="168638" y="80996"/>
                </a:lnTo>
                <a:lnTo>
                  <a:pt x="126364" y="105410"/>
                </a:lnTo>
                <a:lnTo>
                  <a:pt x="109505" y="140255"/>
                </a:lnTo>
                <a:lnTo>
                  <a:pt x="103885" y="192532"/>
                </a:lnTo>
                <a:lnTo>
                  <a:pt x="105312" y="224035"/>
                </a:lnTo>
                <a:lnTo>
                  <a:pt x="116691" y="272041"/>
                </a:lnTo>
                <a:lnTo>
                  <a:pt x="153384" y="309578"/>
                </a:lnTo>
                <a:lnTo>
                  <a:pt x="187959" y="316611"/>
                </a:lnTo>
                <a:lnTo>
                  <a:pt x="201679" y="315587"/>
                </a:lnTo>
                <a:lnTo>
                  <a:pt x="243552" y="290579"/>
                </a:lnTo>
                <a:lnTo>
                  <a:pt x="260857" y="243967"/>
                </a:lnTo>
                <a:lnTo>
                  <a:pt x="360172" y="260858"/>
                </a:lnTo>
                <a:lnTo>
                  <a:pt x="337566" y="320802"/>
                </a:lnTo>
                <a:lnTo>
                  <a:pt x="300862" y="363982"/>
                </a:lnTo>
                <a:lnTo>
                  <a:pt x="249491" y="390159"/>
                </a:lnTo>
                <a:lnTo>
                  <a:pt x="183260" y="398907"/>
                </a:lnTo>
                <a:lnTo>
                  <a:pt x="143545" y="395599"/>
                </a:lnTo>
                <a:lnTo>
                  <a:pt x="76783" y="369171"/>
                </a:lnTo>
                <a:lnTo>
                  <a:pt x="27967" y="317142"/>
                </a:lnTo>
                <a:lnTo>
                  <a:pt x="3099" y="243990"/>
                </a:lnTo>
                <a:lnTo>
                  <a:pt x="0" y="199771"/>
                </a:lnTo>
                <a:lnTo>
                  <a:pt x="3119" y="155144"/>
                </a:lnTo>
                <a:lnTo>
                  <a:pt x="12477" y="115744"/>
                </a:lnTo>
                <a:lnTo>
                  <a:pt x="49910" y="52578"/>
                </a:lnTo>
                <a:lnTo>
                  <a:pt x="108664" y="13144"/>
                </a:lnTo>
                <a:lnTo>
                  <a:pt x="144654" y="3286"/>
                </a:lnTo>
                <a:lnTo>
                  <a:pt x="18503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70268" y="3038729"/>
            <a:ext cx="358775" cy="399415"/>
          </a:xfrm>
          <a:custGeom>
            <a:avLst/>
            <a:gdLst/>
            <a:ahLst/>
            <a:cxnLst/>
            <a:rect l="l" t="t" r="r" b="b"/>
            <a:pathLst>
              <a:path w="358775" h="399414">
                <a:moveTo>
                  <a:pt x="175767" y="0"/>
                </a:moveTo>
                <a:lnTo>
                  <a:pt x="234680" y="3984"/>
                </a:lnTo>
                <a:lnTo>
                  <a:pt x="276351" y="15875"/>
                </a:lnTo>
                <a:lnTo>
                  <a:pt x="314981" y="44753"/>
                </a:lnTo>
                <a:lnTo>
                  <a:pt x="333025" y="91487"/>
                </a:lnTo>
                <a:lnTo>
                  <a:pt x="336423" y="146938"/>
                </a:lnTo>
                <a:lnTo>
                  <a:pt x="335279" y="264795"/>
                </a:lnTo>
                <a:lnTo>
                  <a:pt x="335589" y="288297"/>
                </a:lnTo>
                <a:lnTo>
                  <a:pt x="340232" y="339090"/>
                </a:lnTo>
                <a:lnTo>
                  <a:pt x="352198" y="376844"/>
                </a:lnTo>
                <a:lnTo>
                  <a:pt x="358266" y="390271"/>
                </a:lnTo>
                <a:lnTo>
                  <a:pt x="258445" y="390271"/>
                </a:lnTo>
                <a:lnTo>
                  <a:pt x="247014" y="354457"/>
                </a:lnTo>
                <a:lnTo>
                  <a:pt x="245872" y="350520"/>
                </a:lnTo>
                <a:lnTo>
                  <a:pt x="245109" y="348615"/>
                </a:lnTo>
                <a:lnTo>
                  <a:pt x="231939" y="360402"/>
                </a:lnTo>
                <a:lnTo>
                  <a:pt x="218328" y="370617"/>
                </a:lnTo>
                <a:lnTo>
                  <a:pt x="174736" y="391834"/>
                </a:lnTo>
                <a:lnTo>
                  <a:pt x="126873" y="398907"/>
                </a:lnTo>
                <a:lnTo>
                  <a:pt x="98934" y="396906"/>
                </a:lnTo>
                <a:lnTo>
                  <a:pt x="52488" y="380904"/>
                </a:lnTo>
                <a:lnTo>
                  <a:pt x="19073" y="349851"/>
                </a:lnTo>
                <a:lnTo>
                  <a:pt x="2119" y="309413"/>
                </a:lnTo>
                <a:lnTo>
                  <a:pt x="0" y="286004"/>
                </a:lnTo>
                <a:lnTo>
                  <a:pt x="956" y="270261"/>
                </a:lnTo>
                <a:lnTo>
                  <a:pt x="15493" y="228346"/>
                </a:lnTo>
                <a:lnTo>
                  <a:pt x="45604" y="196984"/>
                </a:lnTo>
                <a:lnTo>
                  <a:pt x="92789" y="176926"/>
                </a:lnTo>
                <a:lnTo>
                  <a:pt x="139064" y="165988"/>
                </a:lnTo>
                <a:lnTo>
                  <a:pt x="171763" y="159440"/>
                </a:lnTo>
                <a:lnTo>
                  <a:pt x="199008" y="153130"/>
                </a:lnTo>
                <a:lnTo>
                  <a:pt x="220825" y="147058"/>
                </a:lnTo>
                <a:lnTo>
                  <a:pt x="237235" y="141224"/>
                </a:lnTo>
                <a:lnTo>
                  <a:pt x="237235" y="131191"/>
                </a:lnTo>
                <a:lnTo>
                  <a:pt x="222757" y="89662"/>
                </a:lnTo>
                <a:lnTo>
                  <a:pt x="168528" y="77216"/>
                </a:lnTo>
                <a:lnTo>
                  <a:pt x="155817" y="77880"/>
                </a:lnTo>
                <a:lnTo>
                  <a:pt x="119324" y="94089"/>
                </a:lnTo>
                <a:lnTo>
                  <a:pt x="102107" y="124968"/>
                </a:lnTo>
                <a:lnTo>
                  <a:pt x="10413" y="108458"/>
                </a:lnTo>
                <a:lnTo>
                  <a:pt x="31448" y="60356"/>
                </a:lnTo>
                <a:lnTo>
                  <a:pt x="63626" y="26543"/>
                </a:lnTo>
                <a:lnTo>
                  <a:pt x="110505" y="6604"/>
                </a:lnTo>
                <a:lnTo>
                  <a:pt x="140833" y="1647"/>
                </a:lnTo>
                <a:lnTo>
                  <a:pt x="1757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5981" y="3038729"/>
            <a:ext cx="247650" cy="390525"/>
          </a:xfrm>
          <a:custGeom>
            <a:avLst/>
            <a:gdLst/>
            <a:ahLst/>
            <a:cxnLst/>
            <a:rect l="l" t="t" r="r" b="b"/>
            <a:pathLst>
              <a:path w="247650" h="390525">
                <a:moveTo>
                  <a:pt x="180848" y="0"/>
                </a:moveTo>
                <a:lnTo>
                  <a:pt x="197923" y="1190"/>
                </a:lnTo>
                <a:lnTo>
                  <a:pt x="214677" y="4762"/>
                </a:lnTo>
                <a:lnTo>
                  <a:pt x="231122" y="10715"/>
                </a:lnTo>
                <a:lnTo>
                  <a:pt x="247269" y="19050"/>
                </a:lnTo>
                <a:lnTo>
                  <a:pt x="216026" y="107061"/>
                </a:lnTo>
                <a:lnTo>
                  <a:pt x="203499" y="99820"/>
                </a:lnTo>
                <a:lnTo>
                  <a:pt x="191436" y="94662"/>
                </a:lnTo>
                <a:lnTo>
                  <a:pt x="179826" y="91576"/>
                </a:lnTo>
                <a:lnTo>
                  <a:pt x="168655" y="90550"/>
                </a:lnTo>
                <a:lnTo>
                  <a:pt x="158414" y="91269"/>
                </a:lnTo>
                <a:lnTo>
                  <a:pt x="119475" y="118602"/>
                </a:lnTo>
                <a:lnTo>
                  <a:pt x="105806" y="163883"/>
                </a:lnTo>
                <a:lnTo>
                  <a:pt x="101615" y="227855"/>
                </a:lnTo>
                <a:lnTo>
                  <a:pt x="101092" y="272415"/>
                </a:lnTo>
                <a:lnTo>
                  <a:pt x="101092" y="390271"/>
                </a:lnTo>
                <a:lnTo>
                  <a:pt x="0" y="390271"/>
                </a:lnTo>
                <a:lnTo>
                  <a:pt x="0" y="8509"/>
                </a:lnTo>
                <a:lnTo>
                  <a:pt x="93852" y="8509"/>
                </a:lnTo>
                <a:lnTo>
                  <a:pt x="93852" y="62865"/>
                </a:lnTo>
                <a:lnTo>
                  <a:pt x="105566" y="45267"/>
                </a:lnTo>
                <a:lnTo>
                  <a:pt x="137160" y="12192"/>
                </a:lnTo>
                <a:lnTo>
                  <a:pt x="168967" y="762"/>
                </a:lnTo>
                <a:lnTo>
                  <a:pt x="18084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55411" y="3038729"/>
            <a:ext cx="358775" cy="399415"/>
          </a:xfrm>
          <a:custGeom>
            <a:avLst/>
            <a:gdLst/>
            <a:ahLst/>
            <a:cxnLst/>
            <a:rect l="l" t="t" r="r" b="b"/>
            <a:pathLst>
              <a:path w="358775" h="399414">
                <a:moveTo>
                  <a:pt x="175767" y="0"/>
                </a:moveTo>
                <a:lnTo>
                  <a:pt x="234680" y="3984"/>
                </a:lnTo>
                <a:lnTo>
                  <a:pt x="276351" y="15875"/>
                </a:lnTo>
                <a:lnTo>
                  <a:pt x="314981" y="44753"/>
                </a:lnTo>
                <a:lnTo>
                  <a:pt x="333025" y="91487"/>
                </a:lnTo>
                <a:lnTo>
                  <a:pt x="336423" y="146938"/>
                </a:lnTo>
                <a:lnTo>
                  <a:pt x="335279" y="264795"/>
                </a:lnTo>
                <a:lnTo>
                  <a:pt x="335589" y="288297"/>
                </a:lnTo>
                <a:lnTo>
                  <a:pt x="340233" y="339090"/>
                </a:lnTo>
                <a:lnTo>
                  <a:pt x="352198" y="376844"/>
                </a:lnTo>
                <a:lnTo>
                  <a:pt x="358266" y="390271"/>
                </a:lnTo>
                <a:lnTo>
                  <a:pt x="258445" y="390271"/>
                </a:lnTo>
                <a:lnTo>
                  <a:pt x="247014" y="354457"/>
                </a:lnTo>
                <a:lnTo>
                  <a:pt x="245872" y="350520"/>
                </a:lnTo>
                <a:lnTo>
                  <a:pt x="245110" y="348615"/>
                </a:lnTo>
                <a:lnTo>
                  <a:pt x="231939" y="360402"/>
                </a:lnTo>
                <a:lnTo>
                  <a:pt x="218328" y="370617"/>
                </a:lnTo>
                <a:lnTo>
                  <a:pt x="174736" y="391834"/>
                </a:lnTo>
                <a:lnTo>
                  <a:pt x="126873" y="398907"/>
                </a:lnTo>
                <a:lnTo>
                  <a:pt x="98934" y="396906"/>
                </a:lnTo>
                <a:lnTo>
                  <a:pt x="52488" y="380904"/>
                </a:lnTo>
                <a:lnTo>
                  <a:pt x="19073" y="349851"/>
                </a:lnTo>
                <a:lnTo>
                  <a:pt x="2119" y="309413"/>
                </a:lnTo>
                <a:lnTo>
                  <a:pt x="0" y="286004"/>
                </a:lnTo>
                <a:lnTo>
                  <a:pt x="956" y="270261"/>
                </a:lnTo>
                <a:lnTo>
                  <a:pt x="15493" y="228346"/>
                </a:lnTo>
                <a:lnTo>
                  <a:pt x="45604" y="196984"/>
                </a:lnTo>
                <a:lnTo>
                  <a:pt x="92789" y="176926"/>
                </a:lnTo>
                <a:lnTo>
                  <a:pt x="139064" y="165988"/>
                </a:lnTo>
                <a:lnTo>
                  <a:pt x="171763" y="159440"/>
                </a:lnTo>
                <a:lnTo>
                  <a:pt x="199009" y="153130"/>
                </a:lnTo>
                <a:lnTo>
                  <a:pt x="220825" y="147058"/>
                </a:lnTo>
                <a:lnTo>
                  <a:pt x="237236" y="141224"/>
                </a:lnTo>
                <a:lnTo>
                  <a:pt x="237236" y="131191"/>
                </a:lnTo>
                <a:lnTo>
                  <a:pt x="222758" y="89662"/>
                </a:lnTo>
                <a:lnTo>
                  <a:pt x="168528" y="77216"/>
                </a:lnTo>
                <a:lnTo>
                  <a:pt x="155817" y="77880"/>
                </a:lnTo>
                <a:lnTo>
                  <a:pt x="119324" y="94089"/>
                </a:lnTo>
                <a:lnTo>
                  <a:pt x="102108" y="124968"/>
                </a:lnTo>
                <a:lnTo>
                  <a:pt x="10413" y="108458"/>
                </a:lnTo>
                <a:lnTo>
                  <a:pt x="31448" y="60356"/>
                </a:lnTo>
                <a:lnTo>
                  <a:pt x="63626" y="26543"/>
                </a:lnTo>
                <a:lnTo>
                  <a:pt x="110505" y="6604"/>
                </a:lnTo>
                <a:lnTo>
                  <a:pt x="140833" y="1647"/>
                </a:lnTo>
                <a:lnTo>
                  <a:pt x="1757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870" y="3038729"/>
            <a:ext cx="561340" cy="390525"/>
          </a:xfrm>
          <a:custGeom>
            <a:avLst/>
            <a:gdLst/>
            <a:ahLst/>
            <a:cxnLst/>
            <a:rect l="l" t="t" r="r" b="b"/>
            <a:pathLst>
              <a:path w="561339" h="390525">
                <a:moveTo>
                  <a:pt x="212089" y="0"/>
                </a:moveTo>
                <a:lnTo>
                  <a:pt x="261596" y="8411"/>
                </a:lnTo>
                <a:lnTo>
                  <a:pt x="300196" y="33988"/>
                </a:lnTo>
                <a:lnTo>
                  <a:pt x="319913" y="60706"/>
                </a:lnTo>
                <a:lnTo>
                  <a:pt x="332726" y="46364"/>
                </a:lnTo>
                <a:lnTo>
                  <a:pt x="374141" y="14986"/>
                </a:lnTo>
                <a:lnTo>
                  <a:pt x="420058" y="930"/>
                </a:lnTo>
                <a:lnTo>
                  <a:pt x="436371" y="0"/>
                </a:lnTo>
                <a:lnTo>
                  <a:pt x="456539" y="1051"/>
                </a:lnTo>
                <a:lnTo>
                  <a:pt x="507491" y="17018"/>
                </a:lnTo>
                <a:lnTo>
                  <a:pt x="542853" y="51629"/>
                </a:lnTo>
                <a:lnTo>
                  <a:pt x="558752" y="99155"/>
                </a:lnTo>
                <a:lnTo>
                  <a:pt x="561339" y="146176"/>
                </a:lnTo>
                <a:lnTo>
                  <a:pt x="561339" y="390271"/>
                </a:lnTo>
                <a:lnTo>
                  <a:pt x="460375" y="390271"/>
                </a:lnTo>
                <a:lnTo>
                  <a:pt x="460375" y="172085"/>
                </a:lnTo>
                <a:lnTo>
                  <a:pt x="459730" y="146222"/>
                </a:lnTo>
                <a:lnTo>
                  <a:pt x="449960" y="98806"/>
                </a:lnTo>
                <a:lnTo>
                  <a:pt x="406780" y="77216"/>
                </a:lnTo>
                <a:lnTo>
                  <a:pt x="396353" y="78025"/>
                </a:lnTo>
                <a:lnTo>
                  <a:pt x="358213" y="97387"/>
                </a:lnTo>
                <a:lnTo>
                  <a:pt x="336385" y="142376"/>
                </a:lnTo>
                <a:lnTo>
                  <a:pt x="332245" y="181862"/>
                </a:lnTo>
                <a:lnTo>
                  <a:pt x="331724" y="207010"/>
                </a:lnTo>
                <a:lnTo>
                  <a:pt x="331724" y="390271"/>
                </a:lnTo>
                <a:lnTo>
                  <a:pt x="230758" y="390271"/>
                </a:lnTo>
                <a:lnTo>
                  <a:pt x="230758" y="181101"/>
                </a:lnTo>
                <a:lnTo>
                  <a:pt x="230423" y="155690"/>
                </a:lnTo>
                <a:lnTo>
                  <a:pt x="225297" y="109220"/>
                </a:lnTo>
                <a:lnTo>
                  <a:pt x="195294" y="79200"/>
                </a:lnTo>
                <a:lnTo>
                  <a:pt x="177926" y="77216"/>
                </a:lnTo>
                <a:lnTo>
                  <a:pt x="166518" y="78001"/>
                </a:lnTo>
                <a:lnTo>
                  <a:pt x="127148" y="96768"/>
                </a:lnTo>
                <a:lnTo>
                  <a:pt x="105519" y="139896"/>
                </a:lnTo>
                <a:lnTo>
                  <a:pt x="101467" y="179278"/>
                </a:lnTo>
                <a:lnTo>
                  <a:pt x="100964" y="204850"/>
                </a:lnTo>
                <a:lnTo>
                  <a:pt x="100964" y="390271"/>
                </a:lnTo>
                <a:lnTo>
                  <a:pt x="0" y="390271"/>
                </a:lnTo>
                <a:lnTo>
                  <a:pt x="0" y="8509"/>
                </a:lnTo>
                <a:lnTo>
                  <a:pt x="93090" y="8509"/>
                </a:lnTo>
                <a:lnTo>
                  <a:pt x="93090" y="60706"/>
                </a:lnTo>
                <a:lnTo>
                  <a:pt x="119239" y="34129"/>
                </a:lnTo>
                <a:lnTo>
                  <a:pt x="147780" y="15160"/>
                </a:lnTo>
                <a:lnTo>
                  <a:pt x="178726" y="3788"/>
                </a:lnTo>
                <a:lnTo>
                  <a:pt x="21208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37864" y="3038729"/>
            <a:ext cx="358775" cy="399415"/>
          </a:xfrm>
          <a:custGeom>
            <a:avLst/>
            <a:gdLst/>
            <a:ahLst/>
            <a:cxnLst/>
            <a:rect l="l" t="t" r="r" b="b"/>
            <a:pathLst>
              <a:path w="358775" h="399414">
                <a:moveTo>
                  <a:pt x="175768" y="0"/>
                </a:moveTo>
                <a:lnTo>
                  <a:pt x="234680" y="3984"/>
                </a:lnTo>
                <a:lnTo>
                  <a:pt x="276351" y="15875"/>
                </a:lnTo>
                <a:lnTo>
                  <a:pt x="314981" y="44753"/>
                </a:lnTo>
                <a:lnTo>
                  <a:pt x="333025" y="91487"/>
                </a:lnTo>
                <a:lnTo>
                  <a:pt x="336423" y="146938"/>
                </a:lnTo>
                <a:lnTo>
                  <a:pt x="335280" y="264795"/>
                </a:lnTo>
                <a:lnTo>
                  <a:pt x="335589" y="288297"/>
                </a:lnTo>
                <a:lnTo>
                  <a:pt x="340233" y="339090"/>
                </a:lnTo>
                <a:lnTo>
                  <a:pt x="352198" y="376844"/>
                </a:lnTo>
                <a:lnTo>
                  <a:pt x="358266" y="390271"/>
                </a:lnTo>
                <a:lnTo>
                  <a:pt x="258445" y="390271"/>
                </a:lnTo>
                <a:lnTo>
                  <a:pt x="247014" y="354457"/>
                </a:lnTo>
                <a:lnTo>
                  <a:pt x="245872" y="350520"/>
                </a:lnTo>
                <a:lnTo>
                  <a:pt x="245110" y="348615"/>
                </a:lnTo>
                <a:lnTo>
                  <a:pt x="231939" y="360402"/>
                </a:lnTo>
                <a:lnTo>
                  <a:pt x="218328" y="370617"/>
                </a:lnTo>
                <a:lnTo>
                  <a:pt x="174736" y="391834"/>
                </a:lnTo>
                <a:lnTo>
                  <a:pt x="126873" y="398907"/>
                </a:lnTo>
                <a:lnTo>
                  <a:pt x="98934" y="396906"/>
                </a:lnTo>
                <a:lnTo>
                  <a:pt x="52488" y="380904"/>
                </a:lnTo>
                <a:lnTo>
                  <a:pt x="19073" y="349851"/>
                </a:lnTo>
                <a:lnTo>
                  <a:pt x="2119" y="309413"/>
                </a:lnTo>
                <a:lnTo>
                  <a:pt x="0" y="286004"/>
                </a:lnTo>
                <a:lnTo>
                  <a:pt x="956" y="270261"/>
                </a:lnTo>
                <a:lnTo>
                  <a:pt x="15494" y="228346"/>
                </a:lnTo>
                <a:lnTo>
                  <a:pt x="45604" y="196984"/>
                </a:lnTo>
                <a:lnTo>
                  <a:pt x="92789" y="176926"/>
                </a:lnTo>
                <a:lnTo>
                  <a:pt x="139064" y="165988"/>
                </a:lnTo>
                <a:lnTo>
                  <a:pt x="171763" y="159440"/>
                </a:lnTo>
                <a:lnTo>
                  <a:pt x="199009" y="153130"/>
                </a:lnTo>
                <a:lnTo>
                  <a:pt x="220825" y="147058"/>
                </a:lnTo>
                <a:lnTo>
                  <a:pt x="237236" y="141224"/>
                </a:lnTo>
                <a:lnTo>
                  <a:pt x="237236" y="131191"/>
                </a:lnTo>
                <a:lnTo>
                  <a:pt x="222758" y="89662"/>
                </a:lnTo>
                <a:lnTo>
                  <a:pt x="168528" y="77216"/>
                </a:lnTo>
                <a:lnTo>
                  <a:pt x="155817" y="77880"/>
                </a:lnTo>
                <a:lnTo>
                  <a:pt x="119324" y="94089"/>
                </a:lnTo>
                <a:lnTo>
                  <a:pt x="102108" y="124968"/>
                </a:lnTo>
                <a:lnTo>
                  <a:pt x="10413" y="108458"/>
                </a:lnTo>
                <a:lnTo>
                  <a:pt x="31448" y="60356"/>
                </a:lnTo>
                <a:lnTo>
                  <a:pt x="63626" y="26543"/>
                </a:lnTo>
                <a:lnTo>
                  <a:pt x="110505" y="6604"/>
                </a:lnTo>
                <a:lnTo>
                  <a:pt x="140833" y="1647"/>
                </a:lnTo>
                <a:lnTo>
                  <a:pt x="1757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73577" y="3038729"/>
            <a:ext cx="247650" cy="390525"/>
          </a:xfrm>
          <a:custGeom>
            <a:avLst/>
            <a:gdLst/>
            <a:ahLst/>
            <a:cxnLst/>
            <a:rect l="l" t="t" r="r" b="b"/>
            <a:pathLst>
              <a:path w="247650" h="390525">
                <a:moveTo>
                  <a:pt x="180848" y="0"/>
                </a:moveTo>
                <a:lnTo>
                  <a:pt x="197923" y="1190"/>
                </a:lnTo>
                <a:lnTo>
                  <a:pt x="214677" y="4762"/>
                </a:lnTo>
                <a:lnTo>
                  <a:pt x="231122" y="10715"/>
                </a:lnTo>
                <a:lnTo>
                  <a:pt x="247269" y="19050"/>
                </a:lnTo>
                <a:lnTo>
                  <a:pt x="216026" y="107061"/>
                </a:lnTo>
                <a:lnTo>
                  <a:pt x="203499" y="99820"/>
                </a:lnTo>
                <a:lnTo>
                  <a:pt x="191436" y="94662"/>
                </a:lnTo>
                <a:lnTo>
                  <a:pt x="179826" y="91576"/>
                </a:lnTo>
                <a:lnTo>
                  <a:pt x="168656" y="90550"/>
                </a:lnTo>
                <a:lnTo>
                  <a:pt x="158414" y="91269"/>
                </a:lnTo>
                <a:lnTo>
                  <a:pt x="119475" y="118602"/>
                </a:lnTo>
                <a:lnTo>
                  <a:pt x="105806" y="163883"/>
                </a:lnTo>
                <a:lnTo>
                  <a:pt x="101615" y="227855"/>
                </a:lnTo>
                <a:lnTo>
                  <a:pt x="101092" y="272415"/>
                </a:lnTo>
                <a:lnTo>
                  <a:pt x="101092" y="390271"/>
                </a:lnTo>
                <a:lnTo>
                  <a:pt x="0" y="390271"/>
                </a:lnTo>
                <a:lnTo>
                  <a:pt x="0" y="8509"/>
                </a:lnTo>
                <a:lnTo>
                  <a:pt x="93852" y="8509"/>
                </a:lnTo>
                <a:lnTo>
                  <a:pt x="93852" y="62865"/>
                </a:lnTo>
                <a:lnTo>
                  <a:pt x="105566" y="45267"/>
                </a:lnTo>
                <a:lnTo>
                  <a:pt x="137160" y="12192"/>
                </a:lnTo>
                <a:lnTo>
                  <a:pt x="168967" y="762"/>
                </a:lnTo>
                <a:lnTo>
                  <a:pt x="18084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15564" y="3038729"/>
            <a:ext cx="372745" cy="535940"/>
          </a:xfrm>
          <a:custGeom>
            <a:avLst/>
            <a:gdLst/>
            <a:ahLst/>
            <a:cxnLst/>
            <a:rect l="l" t="t" r="r" b="b"/>
            <a:pathLst>
              <a:path w="372744" h="535939">
                <a:moveTo>
                  <a:pt x="213106" y="0"/>
                </a:moveTo>
                <a:lnTo>
                  <a:pt x="274558" y="12985"/>
                </a:lnTo>
                <a:lnTo>
                  <a:pt x="326009" y="52070"/>
                </a:lnTo>
                <a:lnTo>
                  <a:pt x="360759" y="114411"/>
                </a:lnTo>
                <a:lnTo>
                  <a:pt x="369460" y="153279"/>
                </a:lnTo>
                <a:lnTo>
                  <a:pt x="372364" y="197231"/>
                </a:lnTo>
                <a:lnTo>
                  <a:pt x="369437" y="242379"/>
                </a:lnTo>
                <a:lnTo>
                  <a:pt x="360664" y="282194"/>
                </a:lnTo>
                <a:lnTo>
                  <a:pt x="325628" y="345821"/>
                </a:lnTo>
                <a:lnTo>
                  <a:pt x="273891" y="385651"/>
                </a:lnTo>
                <a:lnTo>
                  <a:pt x="212344" y="398907"/>
                </a:lnTo>
                <a:lnTo>
                  <a:pt x="196911" y="398121"/>
                </a:lnTo>
                <a:lnTo>
                  <a:pt x="155067" y="386334"/>
                </a:lnTo>
                <a:lnTo>
                  <a:pt x="114990" y="357348"/>
                </a:lnTo>
                <a:lnTo>
                  <a:pt x="100965" y="343154"/>
                </a:lnTo>
                <a:lnTo>
                  <a:pt x="100965" y="535432"/>
                </a:lnTo>
                <a:lnTo>
                  <a:pt x="0" y="535432"/>
                </a:lnTo>
                <a:lnTo>
                  <a:pt x="0" y="8509"/>
                </a:lnTo>
                <a:lnTo>
                  <a:pt x="94107" y="8509"/>
                </a:lnTo>
                <a:lnTo>
                  <a:pt x="94107" y="64643"/>
                </a:lnTo>
                <a:lnTo>
                  <a:pt x="104080" y="50928"/>
                </a:lnTo>
                <a:lnTo>
                  <a:pt x="143764" y="17907"/>
                </a:lnTo>
                <a:lnTo>
                  <a:pt x="194484" y="1119"/>
                </a:lnTo>
                <a:lnTo>
                  <a:pt x="21310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81860" y="3038729"/>
            <a:ext cx="358775" cy="399415"/>
          </a:xfrm>
          <a:custGeom>
            <a:avLst/>
            <a:gdLst/>
            <a:ahLst/>
            <a:cxnLst/>
            <a:rect l="l" t="t" r="r" b="b"/>
            <a:pathLst>
              <a:path w="358775" h="399414">
                <a:moveTo>
                  <a:pt x="175767" y="0"/>
                </a:moveTo>
                <a:lnTo>
                  <a:pt x="234680" y="3984"/>
                </a:lnTo>
                <a:lnTo>
                  <a:pt x="276351" y="15875"/>
                </a:lnTo>
                <a:lnTo>
                  <a:pt x="314981" y="44753"/>
                </a:lnTo>
                <a:lnTo>
                  <a:pt x="333025" y="91487"/>
                </a:lnTo>
                <a:lnTo>
                  <a:pt x="336422" y="146938"/>
                </a:lnTo>
                <a:lnTo>
                  <a:pt x="335279" y="264795"/>
                </a:lnTo>
                <a:lnTo>
                  <a:pt x="335589" y="288297"/>
                </a:lnTo>
                <a:lnTo>
                  <a:pt x="340232" y="339090"/>
                </a:lnTo>
                <a:lnTo>
                  <a:pt x="352198" y="376844"/>
                </a:lnTo>
                <a:lnTo>
                  <a:pt x="358266" y="390271"/>
                </a:lnTo>
                <a:lnTo>
                  <a:pt x="258444" y="390271"/>
                </a:lnTo>
                <a:lnTo>
                  <a:pt x="247014" y="354457"/>
                </a:lnTo>
                <a:lnTo>
                  <a:pt x="245871" y="350520"/>
                </a:lnTo>
                <a:lnTo>
                  <a:pt x="245109" y="348615"/>
                </a:lnTo>
                <a:lnTo>
                  <a:pt x="231939" y="360402"/>
                </a:lnTo>
                <a:lnTo>
                  <a:pt x="218328" y="370617"/>
                </a:lnTo>
                <a:lnTo>
                  <a:pt x="174736" y="391834"/>
                </a:lnTo>
                <a:lnTo>
                  <a:pt x="126872" y="398907"/>
                </a:lnTo>
                <a:lnTo>
                  <a:pt x="98934" y="396906"/>
                </a:lnTo>
                <a:lnTo>
                  <a:pt x="52488" y="380904"/>
                </a:lnTo>
                <a:lnTo>
                  <a:pt x="19073" y="349851"/>
                </a:lnTo>
                <a:lnTo>
                  <a:pt x="2119" y="309413"/>
                </a:lnTo>
                <a:lnTo>
                  <a:pt x="0" y="286004"/>
                </a:lnTo>
                <a:lnTo>
                  <a:pt x="956" y="270261"/>
                </a:lnTo>
                <a:lnTo>
                  <a:pt x="15493" y="228346"/>
                </a:lnTo>
                <a:lnTo>
                  <a:pt x="45604" y="196984"/>
                </a:lnTo>
                <a:lnTo>
                  <a:pt x="92789" y="176926"/>
                </a:lnTo>
                <a:lnTo>
                  <a:pt x="139064" y="165988"/>
                </a:lnTo>
                <a:lnTo>
                  <a:pt x="171763" y="159440"/>
                </a:lnTo>
                <a:lnTo>
                  <a:pt x="199008" y="153130"/>
                </a:lnTo>
                <a:lnTo>
                  <a:pt x="220825" y="147058"/>
                </a:lnTo>
                <a:lnTo>
                  <a:pt x="237235" y="141224"/>
                </a:lnTo>
                <a:lnTo>
                  <a:pt x="237235" y="131191"/>
                </a:lnTo>
                <a:lnTo>
                  <a:pt x="222757" y="89662"/>
                </a:lnTo>
                <a:lnTo>
                  <a:pt x="168528" y="77216"/>
                </a:lnTo>
                <a:lnTo>
                  <a:pt x="155817" y="77880"/>
                </a:lnTo>
                <a:lnTo>
                  <a:pt x="119324" y="94089"/>
                </a:lnTo>
                <a:lnTo>
                  <a:pt x="102107" y="124968"/>
                </a:lnTo>
                <a:lnTo>
                  <a:pt x="10413" y="108458"/>
                </a:lnTo>
                <a:lnTo>
                  <a:pt x="31448" y="60356"/>
                </a:lnTo>
                <a:lnTo>
                  <a:pt x="63626" y="26543"/>
                </a:lnTo>
                <a:lnTo>
                  <a:pt x="110505" y="6604"/>
                </a:lnTo>
                <a:lnTo>
                  <a:pt x="140833" y="1647"/>
                </a:lnTo>
                <a:lnTo>
                  <a:pt x="1757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17573" y="3038729"/>
            <a:ext cx="247650" cy="390525"/>
          </a:xfrm>
          <a:custGeom>
            <a:avLst/>
            <a:gdLst/>
            <a:ahLst/>
            <a:cxnLst/>
            <a:rect l="l" t="t" r="r" b="b"/>
            <a:pathLst>
              <a:path w="247650" h="390525">
                <a:moveTo>
                  <a:pt x="180847" y="0"/>
                </a:moveTo>
                <a:lnTo>
                  <a:pt x="197923" y="1190"/>
                </a:lnTo>
                <a:lnTo>
                  <a:pt x="214677" y="4762"/>
                </a:lnTo>
                <a:lnTo>
                  <a:pt x="231122" y="10715"/>
                </a:lnTo>
                <a:lnTo>
                  <a:pt x="247269" y="19050"/>
                </a:lnTo>
                <a:lnTo>
                  <a:pt x="216026" y="107061"/>
                </a:lnTo>
                <a:lnTo>
                  <a:pt x="203499" y="99820"/>
                </a:lnTo>
                <a:lnTo>
                  <a:pt x="191436" y="94662"/>
                </a:lnTo>
                <a:lnTo>
                  <a:pt x="179826" y="91576"/>
                </a:lnTo>
                <a:lnTo>
                  <a:pt x="168656" y="90550"/>
                </a:lnTo>
                <a:lnTo>
                  <a:pt x="158414" y="91269"/>
                </a:lnTo>
                <a:lnTo>
                  <a:pt x="119475" y="118602"/>
                </a:lnTo>
                <a:lnTo>
                  <a:pt x="105806" y="163883"/>
                </a:lnTo>
                <a:lnTo>
                  <a:pt x="101615" y="227855"/>
                </a:lnTo>
                <a:lnTo>
                  <a:pt x="101091" y="272415"/>
                </a:lnTo>
                <a:lnTo>
                  <a:pt x="101091" y="390271"/>
                </a:lnTo>
                <a:lnTo>
                  <a:pt x="0" y="390271"/>
                </a:lnTo>
                <a:lnTo>
                  <a:pt x="0" y="8509"/>
                </a:lnTo>
                <a:lnTo>
                  <a:pt x="93852" y="8509"/>
                </a:lnTo>
                <a:lnTo>
                  <a:pt x="93852" y="62865"/>
                </a:lnTo>
                <a:lnTo>
                  <a:pt x="105566" y="45267"/>
                </a:lnTo>
                <a:lnTo>
                  <a:pt x="137159" y="12192"/>
                </a:lnTo>
                <a:lnTo>
                  <a:pt x="168967" y="762"/>
                </a:lnTo>
                <a:lnTo>
                  <a:pt x="18084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75067" y="2912491"/>
            <a:ext cx="225425" cy="525145"/>
          </a:xfrm>
          <a:custGeom>
            <a:avLst/>
            <a:gdLst/>
            <a:ahLst/>
            <a:cxnLst/>
            <a:rect l="l" t="t" r="r" b="b"/>
            <a:pathLst>
              <a:path w="225425" h="525145">
                <a:moveTo>
                  <a:pt x="147700" y="0"/>
                </a:moveTo>
                <a:lnTo>
                  <a:pt x="147700" y="134747"/>
                </a:lnTo>
                <a:lnTo>
                  <a:pt x="216788" y="134747"/>
                </a:lnTo>
                <a:lnTo>
                  <a:pt x="216788" y="215264"/>
                </a:lnTo>
                <a:lnTo>
                  <a:pt x="147700" y="215264"/>
                </a:lnTo>
                <a:lnTo>
                  <a:pt x="147700" y="369188"/>
                </a:lnTo>
                <a:lnTo>
                  <a:pt x="148826" y="417284"/>
                </a:lnTo>
                <a:lnTo>
                  <a:pt x="169036" y="441451"/>
                </a:lnTo>
                <a:lnTo>
                  <a:pt x="175767" y="441451"/>
                </a:lnTo>
                <a:lnTo>
                  <a:pt x="183528" y="440834"/>
                </a:lnTo>
                <a:lnTo>
                  <a:pt x="192897" y="438991"/>
                </a:lnTo>
                <a:lnTo>
                  <a:pt x="203860" y="435933"/>
                </a:lnTo>
                <a:lnTo>
                  <a:pt x="216407" y="431673"/>
                </a:lnTo>
                <a:lnTo>
                  <a:pt x="225043" y="510032"/>
                </a:lnTo>
                <a:lnTo>
                  <a:pt x="206829" y="516626"/>
                </a:lnTo>
                <a:lnTo>
                  <a:pt x="187436" y="521350"/>
                </a:lnTo>
                <a:lnTo>
                  <a:pt x="166876" y="524194"/>
                </a:lnTo>
                <a:lnTo>
                  <a:pt x="145160" y="525145"/>
                </a:lnTo>
                <a:lnTo>
                  <a:pt x="131873" y="524573"/>
                </a:lnTo>
                <a:lnTo>
                  <a:pt x="85774" y="511075"/>
                </a:lnTo>
                <a:lnTo>
                  <a:pt x="55133" y="475138"/>
                </a:lnTo>
                <a:lnTo>
                  <a:pt x="47196" y="426323"/>
                </a:lnTo>
                <a:lnTo>
                  <a:pt x="46354" y="381762"/>
                </a:lnTo>
                <a:lnTo>
                  <a:pt x="46354" y="215264"/>
                </a:lnTo>
                <a:lnTo>
                  <a:pt x="0" y="215264"/>
                </a:lnTo>
                <a:lnTo>
                  <a:pt x="0" y="134747"/>
                </a:lnTo>
                <a:lnTo>
                  <a:pt x="46354" y="134747"/>
                </a:lnTo>
                <a:lnTo>
                  <a:pt x="46354" y="58928"/>
                </a:lnTo>
                <a:lnTo>
                  <a:pt x="14770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34870" y="2912491"/>
            <a:ext cx="225425" cy="525145"/>
          </a:xfrm>
          <a:custGeom>
            <a:avLst/>
            <a:gdLst/>
            <a:ahLst/>
            <a:cxnLst/>
            <a:rect l="l" t="t" r="r" b="b"/>
            <a:pathLst>
              <a:path w="225425" h="525145">
                <a:moveTo>
                  <a:pt x="147701" y="0"/>
                </a:moveTo>
                <a:lnTo>
                  <a:pt x="147701" y="134747"/>
                </a:lnTo>
                <a:lnTo>
                  <a:pt x="216789" y="134747"/>
                </a:lnTo>
                <a:lnTo>
                  <a:pt x="216789" y="215264"/>
                </a:lnTo>
                <a:lnTo>
                  <a:pt x="147701" y="215264"/>
                </a:lnTo>
                <a:lnTo>
                  <a:pt x="147701" y="369188"/>
                </a:lnTo>
                <a:lnTo>
                  <a:pt x="148826" y="417284"/>
                </a:lnTo>
                <a:lnTo>
                  <a:pt x="169037" y="441451"/>
                </a:lnTo>
                <a:lnTo>
                  <a:pt x="175768" y="441451"/>
                </a:lnTo>
                <a:lnTo>
                  <a:pt x="183528" y="440834"/>
                </a:lnTo>
                <a:lnTo>
                  <a:pt x="192897" y="438991"/>
                </a:lnTo>
                <a:lnTo>
                  <a:pt x="203860" y="435933"/>
                </a:lnTo>
                <a:lnTo>
                  <a:pt x="216408" y="431673"/>
                </a:lnTo>
                <a:lnTo>
                  <a:pt x="225044" y="510032"/>
                </a:lnTo>
                <a:lnTo>
                  <a:pt x="206829" y="516626"/>
                </a:lnTo>
                <a:lnTo>
                  <a:pt x="187436" y="521350"/>
                </a:lnTo>
                <a:lnTo>
                  <a:pt x="166876" y="524194"/>
                </a:lnTo>
                <a:lnTo>
                  <a:pt x="145161" y="525145"/>
                </a:lnTo>
                <a:lnTo>
                  <a:pt x="131873" y="524573"/>
                </a:lnTo>
                <a:lnTo>
                  <a:pt x="85774" y="511075"/>
                </a:lnTo>
                <a:lnTo>
                  <a:pt x="55133" y="475138"/>
                </a:lnTo>
                <a:lnTo>
                  <a:pt x="47196" y="426323"/>
                </a:lnTo>
                <a:lnTo>
                  <a:pt x="46355" y="381762"/>
                </a:lnTo>
                <a:lnTo>
                  <a:pt x="46355" y="215264"/>
                </a:lnTo>
                <a:lnTo>
                  <a:pt x="0" y="215264"/>
                </a:lnTo>
                <a:lnTo>
                  <a:pt x="0" y="134747"/>
                </a:lnTo>
                <a:lnTo>
                  <a:pt x="46355" y="134747"/>
                </a:lnTo>
                <a:lnTo>
                  <a:pt x="46355" y="58928"/>
                </a:lnTo>
                <a:lnTo>
                  <a:pt x="14770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4909" y="2902076"/>
            <a:ext cx="419100" cy="527050"/>
          </a:xfrm>
          <a:custGeom>
            <a:avLst/>
            <a:gdLst/>
            <a:ahLst/>
            <a:cxnLst/>
            <a:rect l="l" t="t" r="r" b="b"/>
            <a:pathLst>
              <a:path w="419100" h="527050">
                <a:moveTo>
                  <a:pt x="0" y="0"/>
                </a:moveTo>
                <a:lnTo>
                  <a:pt x="418718" y="0"/>
                </a:lnTo>
                <a:lnTo>
                  <a:pt x="418718" y="89153"/>
                </a:lnTo>
                <a:lnTo>
                  <a:pt x="262763" y="89153"/>
                </a:lnTo>
                <a:lnTo>
                  <a:pt x="262763" y="526923"/>
                </a:lnTo>
                <a:lnTo>
                  <a:pt x="156337" y="526923"/>
                </a:lnTo>
                <a:lnTo>
                  <a:pt x="156337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91910" y="2902076"/>
            <a:ext cx="101600" cy="527050"/>
          </a:xfrm>
          <a:custGeom>
            <a:avLst/>
            <a:gdLst/>
            <a:ahLst/>
            <a:cxnLst/>
            <a:rect l="l" t="t" r="r" b="b"/>
            <a:pathLst>
              <a:path w="101600" h="527050">
                <a:moveTo>
                  <a:pt x="0" y="0"/>
                </a:moveTo>
                <a:lnTo>
                  <a:pt x="101091" y="0"/>
                </a:lnTo>
                <a:lnTo>
                  <a:pt x="101091" y="526923"/>
                </a:lnTo>
                <a:lnTo>
                  <a:pt x="0" y="52692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09769" y="2902076"/>
            <a:ext cx="372745" cy="535940"/>
          </a:xfrm>
          <a:custGeom>
            <a:avLst/>
            <a:gdLst/>
            <a:ahLst/>
            <a:cxnLst/>
            <a:rect l="l" t="t" r="r" b="b"/>
            <a:pathLst>
              <a:path w="372745" h="535939">
                <a:moveTo>
                  <a:pt x="271779" y="0"/>
                </a:moveTo>
                <a:lnTo>
                  <a:pt x="372744" y="0"/>
                </a:lnTo>
                <a:lnTo>
                  <a:pt x="372744" y="526923"/>
                </a:lnTo>
                <a:lnTo>
                  <a:pt x="278891" y="526923"/>
                </a:lnTo>
                <a:lnTo>
                  <a:pt x="278891" y="470915"/>
                </a:lnTo>
                <a:lnTo>
                  <a:pt x="266672" y="486177"/>
                </a:lnTo>
                <a:lnTo>
                  <a:pt x="223773" y="519557"/>
                </a:lnTo>
                <a:lnTo>
                  <a:pt x="175732" y="534558"/>
                </a:lnTo>
                <a:lnTo>
                  <a:pt x="159638" y="535559"/>
                </a:lnTo>
                <a:lnTo>
                  <a:pt x="127890" y="532247"/>
                </a:lnTo>
                <a:lnTo>
                  <a:pt x="71538" y="505715"/>
                </a:lnTo>
                <a:lnTo>
                  <a:pt x="26360" y="453374"/>
                </a:lnTo>
                <a:lnTo>
                  <a:pt x="2928" y="379460"/>
                </a:lnTo>
                <a:lnTo>
                  <a:pt x="0" y="334645"/>
                </a:lnTo>
                <a:lnTo>
                  <a:pt x="2855" y="288994"/>
                </a:lnTo>
                <a:lnTo>
                  <a:pt x="11414" y="249189"/>
                </a:lnTo>
                <a:lnTo>
                  <a:pt x="45592" y="187071"/>
                </a:lnTo>
                <a:lnTo>
                  <a:pt x="97313" y="149240"/>
                </a:lnTo>
                <a:lnTo>
                  <a:pt x="161035" y="136651"/>
                </a:lnTo>
                <a:lnTo>
                  <a:pt x="191948" y="139963"/>
                </a:lnTo>
                <a:lnTo>
                  <a:pt x="220694" y="149907"/>
                </a:lnTo>
                <a:lnTo>
                  <a:pt x="247296" y="166495"/>
                </a:lnTo>
                <a:lnTo>
                  <a:pt x="271779" y="189737"/>
                </a:lnTo>
                <a:lnTo>
                  <a:pt x="27177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28159" y="2902076"/>
            <a:ext cx="101600" cy="93980"/>
          </a:xfrm>
          <a:custGeom>
            <a:avLst/>
            <a:gdLst/>
            <a:ahLst/>
            <a:cxnLst/>
            <a:rect l="l" t="t" r="r" b="b"/>
            <a:pathLst>
              <a:path w="101600" h="93980">
                <a:moveTo>
                  <a:pt x="0" y="0"/>
                </a:moveTo>
                <a:lnTo>
                  <a:pt x="101091" y="0"/>
                </a:lnTo>
                <a:lnTo>
                  <a:pt x="101091" y="93472"/>
                </a:lnTo>
                <a:lnTo>
                  <a:pt x="0" y="934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67448" y="2892932"/>
          <a:ext cx="415290" cy="545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"/>
                <a:gridCol w="281305"/>
              </a:tblGrid>
              <a:tr h="88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168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82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28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82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55380" y="1091183"/>
            <a:ext cx="388620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62671" y="1074419"/>
            <a:ext cx="1481327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69935" y="1551432"/>
            <a:ext cx="1133855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62088" y="1074419"/>
            <a:ext cx="57454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7859" y="1032408"/>
            <a:ext cx="8637270" cy="475742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5"/>
              </a:spcBef>
            </a:pPr>
            <a:r>
              <a:rPr dirty="0" u="heavy" sz="28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g</a:t>
            </a:r>
            <a:r>
              <a:rPr dirty="0" u="heavy" sz="2800" spc="-10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2800" spc="-21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n</a:t>
            </a:r>
            <a:r>
              <a:rPr dirty="0" u="heavy" sz="2800" spc="6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: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  <a:p>
            <a:pPr algn="r" marR="5080">
              <a:lnSpc>
                <a:spcPct val="100000"/>
              </a:lnSpc>
              <a:spcBef>
                <a:spcPts val="1010"/>
              </a:spcBef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dirty="0" sz="2800" spc="-40" b="1">
                <a:solidFill>
                  <a:srgbClr val="404040"/>
                </a:solidFill>
                <a:latin typeface="Arial"/>
                <a:cs typeface="Arial"/>
              </a:rPr>
              <a:t>area </a:t>
            </a:r>
            <a:r>
              <a:rPr dirty="0" sz="2800" spc="5" b="1">
                <a:solidFill>
                  <a:srgbClr val="404040"/>
                </a:solidFill>
                <a:latin typeface="Arial"/>
                <a:cs typeface="Arial"/>
              </a:rPr>
              <a:t>(6) 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2800" spc="-40" b="1">
                <a:solidFill>
                  <a:srgbClr val="404040"/>
                </a:solidFill>
                <a:latin typeface="Arial"/>
                <a:cs typeface="Arial"/>
              </a:rPr>
              <a:t>area </a:t>
            </a:r>
            <a:r>
              <a:rPr dirty="0" sz="2800" spc="10" b="1">
                <a:solidFill>
                  <a:srgbClr val="404040"/>
                </a:solidFill>
                <a:latin typeface="Arial"/>
                <a:cs typeface="Arial"/>
              </a:rPr>
              <a:t>(4) </a:t>
            </a:r>
            <a:r>
              <a:rPr dirty="0" sz="2800" spc="-810">
                <a:solidFill>
                  <a:srgbClr val="404040"/>
                </a:solidFill>
                <a:latin typeface="Arial"/>
                <a:cs typeface="Arial"/>
              </a:rPr>
              <a:t>→</a:t>
            </a:r>
            <a:r>
              <a:rPr dirty="0" sz="2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descends to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corpus</a:t>
            </a:r>
            <a:r>
              <a:rPr dirty="0" sz="2800" spc="28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  <a:p>
            <a:pPr algn="r" marR="349250">
              <a:lnSpc>
                <a:spcPct val="100000"/>
              </a:lnSpc>
              <a:spcBef>
                <a:spcPts val="5"/>
              </a:spcBef>
            </a:pPr>
            <a:r>
              <a:rPr dirty="0" sz="2800" spc="-140" b="1">
                <a:solidFill>
                  <a:srgbClr val="404040"/>
                </a:solidFill>
                <a:latin typeface="Arial"/>
                <a:cs typeface="Arial"/>
              </a:rPr>
              <a:t>striatum </a:t>
            </a:r>
            <a:r>
              <a:rPr dirty="0" sz="2800" spc="-810">
                <a:solidFill>
                  <a:srgbClr val="404040"/>
                </a:solidFill>
                <a:latin typeface="Arial"/>
                <a:cs typeface="Arial"/>
              </a:rPr>
              <a:t>→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Globus </a:t>
            </a:r>
            <a:r>
              <a:rPr dirty="0" sz="2800" spc="-204" b="1">
                <a:solidFill>
                  <a:srgbClr val="404040"/>
                </a:solidFill>
                <a:latin typeface="Arial"/>
                <a:cs typeface="Arial"/>
              </a:rPr>
              <a:t>pallidus</a:t>
            </a:r>
            <a:r>
              <a:rPr dirty="0" sz="2800" spc="-204">
                <a:solidFill>
                  <a:srgbClr val="404040"/>
                </a:solidFill>
                <a:latin typeface="Arial"/>
                <a:cs typeface="Arial"/>
              </a:rPr>
              <a:t>→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from the globus</a:t>
            </a:r>
            <a:r>
              <a:rPr dirty="0" sz="2800" spc="4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pallidus</a:t>
            </a:r>
            <a:endParaRPr sz="2800">
              <a:latin typeface="Arial"/>
              <a:cs typeface="Arial"/>
            </a:endParaRPr>
          </a:p>
          <a:p>
            <a:pPr algn="r" marR="349250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fibers pass</a:t>
            </a:r>
            <a:r>
              <a:rPr dirty="0" sz="2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to;</a:t>
            </a:r>
            <a:endParaRPr sz="2800">
              <a:latin typeface="Arial"/>
              <a:cs typeface="Arial"/>
            </a:endParaRPr>
          </a:p>
          <a:p>
            <a:pPr marL="5487670" marR="175260" indent="-375285">
              <a:lnSpc>
                <a:spcPts val="4360"/>
              </a:lnSpc>
              <a:spcBef>
                <a:spcPts val="305"/>
              </a:spcBef>
              <a:tabLst>
                <a:tab pos="8354695" algn="l"/>
              </a:tabLst>
            </a:pP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21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220" b="1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9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10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7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dirty="0" sz="2800" spc="-229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A42F0F"/>
                </a:solidFill>
                <a:latin typeface="Arial"/>
                <a:cs typeface="Arial"/>
              </a:rPr>
              <a:t>.  </a:t>
            </a:r>
            <a:r>
              <a:rPr dirty="0" sz="2800" spc="-5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2800" spc="5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-145" b="1">
                <a:solidFill>
                  <a:srgbClr val="404040"/>
                </a:solidFill>
                <a:latin typeface="Arial"/>
                <a:cs typeface="Arial"/>
              </a:rPr>
              <a:t>ib</a:t>
            </a:r>
            <a:r>
              <a:rPr dirty="0" sz="2800" spc="-185" b="1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nu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A42F0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4864100" marR="175260" indent="1165860">
              <a:lnSpc>
                <a:spcPts val="4360"/>
              </a:lnSpc>
              <a:spcBef>
                <a:spcPts val="5"/>
              </a:spcBef>
              <a:tabLst>
                <a:tab pos="8354695" algn="l"/>
              </a:tabLst>
            </a:pP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28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nu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85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80" b="1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A42F0F"/>
                </a:solidFill>
                <a:latin typeface="Arial"/>
                <a:cs typeface="Arial"/>
              </a:rPr>
              <a:t>.  </a:t>
            </a:r>
            <a:r>
              <a:rPr dirty="0" sz="2800" spc="-5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1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tum</a:t>
            </a:r>
            <a:r>
              <a:rPr dirty="0" sz="28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mid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A42F0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85"/>
              </a:spcBef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From these nuclei the extrapyramidal tracts arise</a:t>
            </a:r>
            <a:r>
              <a:rPr dirty="0" sz="2800" spc="-4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2980" y="0"/>
            <a:ext cx="7184135" cy="818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53300" y="0"/>
            <a:ext cx="982979" cy="818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30274" y="202184"/>
            <a:ext cx="6297168" cy="5646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34860" y="477647"/>
            <a:ext cx="131064" cy="1182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76036" y="477647"/>
            <a:ext cx="131064" cy="118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54145" y="477647"/>
            <a:ext cx="131064" cy="1182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7889" y="477647"/>
            <a:ext cx="131063" cy="1182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24885" y="372236"/>
            <a:ext cx="158876" cy="2162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09260" y="370204"/>
            <a:ext cx="158115" cy="2185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82565" y="322452"/>
            <a:ext cx="83820" cy="316230"/>
          </a:xfrm>
          <a:custGeom>
            <a:avLst/>
            <a:gdLst/>
            <a:ahLst/>
            <a:cxnLst/>
            <a:rect l="l" t="t" r="r" b="b"/>
            <a:pathLst>
              <a:path w="83820" h="316230">
                <a:moveTo>
                  <a:pt x="0" y="0"/>
                </a:moveTo>
                <a:lnTo>
                  <a:pt x="83566" y="0"/>
                </a:lnTo>
                <a:lnTo>
                  <a:pt x="83566" y="316102"/>
                </a:lnTo>
                <a:lnTo>
                  <a:pt x="0" y="3161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85997" y="322452"/>
            <a:ext cx="325120" cy="444500"/>
          </a:xfrm>
          <a:custGeom>
            <a:avLst/>
            <a:gdLst/>
            <a:ahLst/>
            <a:cxnLst/>
            <a:rect l="l" t="t" r="r" b="b"/>
            <a:pathLst>
              <a:path w="325120" h="444500">
                <a:moveTo>
                  <a:pt x="0" y="0"/>
                </a:moveTo>
                <a:lnTo>
                  <a:pt x="89026" y="0"/>
                </a:lnTo>
                <a:lnTo>
                  <a:pt x="164591" y="224409"/>
                </a:lnTo>
                <a:lnTo>
                  <a:pt x="238378" y="0"/>
                </a:lnTo>
                <a:lnTo>
                  <a:pt x="324992" y="0"/>
                </a:lnTo>
                <a:lnTo>
                  <a:pt x="213360" y="304164"/>
                </a:lnTo>
                <a:lnTo>
                  <a:pt x="193421" y="359283"/>
                </a:lnTo>
                <a:lnTo>
                  <a:pt x="172465" y="401574"/>
                </a:lnTo>
                <a:lnTo>
                  <a:pt x="142749" y="429506"/>
                </a:lnTo>
                <a:lnTo>
                  <a:pt x="97567" y="443118"/>
                </a:lnTo>
                <a:lnTo>
                  <a:pt x="74929" y="444373"/>
                </a:lnTo>
                <a:lnTo>
                  <a:pt x="62976" y="444061"/>
                </a:lnTo>
                <a:lnTo>
                  <a:pt x="51117" y="443118"/>
                </a:lnTo>
                <a:lnTo>
                  <a:pt x="39354" y="441533"/>
                </a:lnTo>
                <a:lnTo>
                  <a:pt x="27686" y="439293"/>
                </a:lnTo>
                <a:lnTo>
                  <a:pt x="20192" y="373888"/>
                </a:lnTo>
                <a:lnTo>
                  <a:pt x="29765" y="375554"/>
                </a:lnTo>
                <a:lnTo>
                  <a:pt x="38862" y="376745"/>
                </a:lnTo>
                <a:lnTo>
                  <a:pt x="47482" y="377459"/>
                </a:lnTo>
                <a:lnTo>
                  <a:pt x="55625" y="377698"/>
                </a:lnTo>
                <a:lnTo>
                  <a:pt x="69266" y="376626"/>
                </a:lnTo>
                <a:lnTo>
                  <a:pt x="105374" y="351460"/>
                </a:lnTo>
                <a:lnTo>
                  <a:pt x="120268" y="31699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96414" y="322452"/>
            <a:ext cx="330200" cy="316230"/>
          </a:xfrm>
          <a:custGeom>
            <a:avLst/>
            <a:gdLst/>
            <a:ahLst/>
            <a:cxnLst/>
            <a:rect l="l" t="t" r="r" b="b"/>
            <a:pathLst>
              <a:path w="330200" h="316230">
                <a:moveTo>
                  <a:pt x="4826" y="0"/>
                </a:moveTo>
                <a:lnTo>
                  <a:pt x="106934" y="0"/>
                </a:lnTo>
                <a:lnTo>
                  <a:pt x="162814" y="86868"/>
                </a:lnTo>
                <a:lnTo>
                  <a:pt x="221742" y="0"/>
                </a:lnTo>
                <a:lnTo>
                  <a:pt x="320040" y="0"/>
                </a:lnTo>
                <a:lnTo>
                  <a:pt x="212852" y="149733"/>
                </a:lnTo>
                <a:lnTo>
                  <a:pt x="329819" y="316102"/>
                </a:lnTo>
                <a:lnTo>
                  <a:pt x="227076" y="316102"/>
                </a:lnTo>
                <a:lnTo>
                  <a:pt x="162814" y="218186"/>
                </a:lnTo>
                <a:lnTo>
                  <a:pt x="97917" y="316102"/>
                </a:lnTo>
                <a:lnTo>
                  <a:pt x="0" y="316102"/>
                </a:lnTo>
                <a:lnTo>
                  <a:pt x="114046" y="153288"/>
                </a:lnTo>
                <a:lnTo>
                  <a:pt x="482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32167" y="315340"/>
            <a:ext cx="295275" cy="330835"/>
          </a:xfrm>
          <a:custGeom>
            <a:avLst/>
            <a:gdLst/>
            <a:ahLst/>
            <a:cxnLst/>
            <a:rect l="l" t="t" r="r" b="b"/>
            <a:pathLst>
              <a:path w="295275" h="330834">
                <a:moveTo>
                  <a:pt x="144779" y="0"/>
                </a:moveTo>
                <a:lnTo>
                  <a:pt x="201263" y="5254"/>
                </a:lnTo>
                <a:lnTo>
                  <a:pt x="241173" y="21081"/>
                </a:lnTo>
                <a:lnTo>
                  <a:pt x="277463" y="64158"/>
                </a:lnTo>
                <a:lnTo>
                  <a:pt x="284606" y="83565"/>
                </a:lnTo>
                <a:lnTo>
                  <a:pt x="205739" y="98170"/>
                </a:lnTo>
                <a:lnTo>
                  <a:pt x="202618" y="89477"/>
                </a:lnTo>
                <a:lnTo>
                  <a:pt x="198389" y="81867"/>
                </a:lnTo>
                <a:lnTo>
                  <a:pt x="158559" y="60688"/>
                </a:lnTo>
                <a:lnTo>
                  <a:pt x="146176" y="60070"/>
                </a:lnTo>
                <a:lnTo>
                  <a:pt x="130865" y="60644"/>
                </a:lnTo>
                <a:lnTo>
                  <a:pt x="92582" y="73659"/>
                </a:lnTo>
                <a:lnTo>
                  <a:pt x="89407" y="79374"/>
                </a:lnTo>
                <a:lnTo>
                  <a:pt x="89407" y="86232"/>
                </a:lnTo>
                <a:lnTo>
                  <a:pt x="89407" y="92201"/>
                </a:lnTo>
                <a:lnTo>
                  <a:pt x="122904" y="111505"/>
                </a:lnTo>
                <a:lnTo>
                  <a:pt x="175767" y="124967"/>
                </a:lnTo>
                <a:lnTo>
                  <a:pt x="206676" y="132996"/>
                </a:lnTo>
                <a:lnTo>
                  <a:pt x="253349" y="151578"/>
                </a:lnTo>
                <a:lnTo>
                  <a:pt x="288766" y="188864"/>
                </a:lnTo>
                <a:lnTo>
                  <a:pt x="295275" y="224408"/>
                </a:lnTo>
                <a:lnTo>
                  <a:pt x="293012" y="245363"/>
                </a:lnTo>
                <a:lnTo>
                  <a:pt x="274915" y="282701"/>
                </a:lnTo>
                <a:lnTo>
                  <a:pt x="238718" y="312753"/>
                </a:lnTo>
                <a:lnTo>
                  <a:pt x="184945" y="328374"/>
                </a:lnTo>
                <a:lnTo>
                  <a:pt x="151510" y="330326"/>
                </a:lnTo>
                <a:lnTo>
                  <a:pt x="120909" y="328685"/>
                </a:lnTo>
                <a:lnTo>
                  <a:pt x="69804" y="315593"/>
                </a:lnTo>
                <a:lnTo>
                  <a:pt x="32111" y="289873"/>
                </a:lnTo>
                <a:lnTo>
                  <a:pt x="7449" y="254337"/>
                </a:lnTo>
                <a:lnTo>
                  <a:pt x="0" y="233044"/>
                </a:lnTo>
                <a:lnTo>
                  <a:pt x="83947" y="220217"/>
                </a:lnTo>
                <a:lnTo>
                  <a:pt x="87377" y="231673"/>
                </a:lnTo>
                <a:lnTo>
                  <a:pt x="92154" y="241665"/>
                </a:lnTo>
                <a:lnTo>
                  <a:pt x="125364" y="266731"/>
                </a:lnTo>
                <a:lnTo>
                  <a:pt x="151510" y="269874"/>
                </a:lnTo>
                <a:lnTo>
                  <a:pt x="166776" y="269136"/>
                </a:lnTo>
                <a:lnTo>
                  <a:pt x="207772" y="252475"/>
                </a:lnTo>
                <a:lnTo>
                  <a:pt x="211454" y="244982"/>
                </a:lnTo>
                <a:lnTo>
                  <a:pt x="211454" y="235711"/>
                </a:lnTo>
                <a:lnTo>
                  <a:pt x="211454" y="229361"/>
                </a:lnTo>
                <a:lnTo>
                  <a:pt x="177418" y="208914"/>
                </a:lnTo>
                <a:lnTo>
                  <a:pt x="131462" y="198008"/>
                </a:lnTo>
                <a:lnTo>
                  <a:pt x="94757" y="187578"/>
                </a:lnTo>
                <a:lnTo>
                  <a:pt x="49149" y="168147"/>
                </a:lnTo>
                <a:lnTo>
                  <a:pt x="21034" y="137588"/>
                </a:lnTo>
                <a:lnTo>
                  <a:pt x="11683" y="97027"/>
                </a:lnTo>
                <a:lnTo>
                  <a:pt x="13708" y="77285"/>
                </a:lnTo>
                <a:lnTo>
                  <a:pt x="29900" y="42753"/>
                </a:lnTo>
                <a:lnTo>
                  <a:pt x="62573" y="15698"/>
                </a:lnTo>
                <a:lnTo>
                  <a:pt x="112916" y="1740"/>
                </a:lnTo>
                <a:lnTo>
                  <a:pt x="14477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02195" y="315340"/>
            <a:ext cx="298450" cy="330835"/>
          </a:xfrm>
          <a:custGeom>
            <a:avLst/>
            <a:gdLst/>
            <a:ahLst/>
            <a:cxnLst/>
            <a:rect l="l" t="t" r="r" b="b"/>
            <a:pathLst>
              <a:path w="298450" h="330834">
                <a:moveTo>
                  <a:pt x="153288" y="0"/>
                </a:moveTo>
                <a:lnTo>
                  <a:pt x="205104" y="6191"/>
                </a:lnTo>
                <a:lnTo>
                  <a:pt x="245109" y="24764"/>
                </a:lnTo>
                <a:lnTo>
                  <a:pt x="274431" y="56197"/>
                </a:lnTo>
                <a:lnTo>
                  <a:pt x="294131" y="100583"/>
                </a:lnTo>
                <a:lnTo>
                  <a:pt x="211708" y="115442"/>
                </a:lnTo>
                <a:lnTo>
                  <a:pt x="208948" y="103842"/>
                </a:lnTo>
                <a:lnTo>
                  <a:pt x="204866" y="93789"/>
                </a:lnTo>
                <a:lnTo>
                  <a:pt x="175815" y="68865"/>
                </a:lnTo>
                <a:lnTo>
                  <a:pt x="154558" y="65785"/>
                </a:lnTo>
                <a:lnTo>
                  <a:pt x="139723" y="67123"/>
                </a:lnTo>
                <a:lnTo>
                  <a:pt x="104648" y="87375"/>
                </a:lnTo>
                <a:lnTo>
                  <a:pt x="87252" y="136007"/>
                </a:lnTo>
                <a:lnTo>
                  <a:pt x="86105" y="159511"/>
                </a:lnTo>
                <a:lnTo>
                  <a:pt x="87274" y="185560"/>
                </a:lnTo>
                <a:lnTo>
                  <a:pt x="96660" y="225323"/>
                </a:lnTo>
                <a:lnTo>
                  <a:pt x="127111" y="256444"/>
                </a:lnTo>
                <a:lnTo>
                  <a:pt x="155701" y="262254"/>
                </a:lnTo>
                <a:lnTo>
                  <a:pt x="167062" y="261399"/>
                </a:lnTo>
                <a:lnTo>
                  <a:pt x="201741" y="240686"/>
                </a:lnTo>
                <a:lnTo>
                  <a:pt x="216153" y="202056"/>
                </a:lnTo>
                <a:lnTo>
                  <a:pt x="298323" y="216026"/>
                </a:lnTo>
                <a:lnTo>
                  <a:pt x="279606" y="265668"/>
                </a:lnTo>
                <a:lnTo>
                  <a:pt x="249174" y="301497"/>
                </a:lnTo>
                <a:lnTo>
                  <a:pt x="206676" y="323103"/>
                </a:lnTo>
                <a:lnTo>
                  <a:pt x="151892" y="330326"/>
                </a:lnTo>
                <a:lnTo>
                  <a:pt x="118909" y="327590"/>
                </a:lnTo>
                <a:lnTo>
                  <a:pt x="63613" y="305734"/>
                </a:lnTo>
                <a:lnTo>
                  <a:pt x="23199" y="262635"/>
                </a:lnTo>
                <a:lnTo>
                  <a:pt x="2573" y="202056"/>
                </a:lnTo>
                <a:lnTo>
                  <a:pt x="0" y="165480"/>
                </a:lnTo>
                <a:lnTo>
                  <a:pt x="2593" y="128500"/>
                </a:lnTo>
                <a:lnTo>
                  <a:pt x="23306" y="67540"/>
                </a:lnTo>
                <a:lnTo>
                  <a:pt x="63902" y="24485"/>
                </a:lnTo>
                <a:lnTo>
                  <a:pt x="119858" y="2716"/>
                </a:lnTo>
                <a:lnTo>
                  <a:pt x="15328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560311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79" h="330834">
                <a:moveTo>
                  <a:pt x="145542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5" y="323214"/>
                </a:lnTo>
                <a:lnTo>
                  <a:pt x="204597" y="293496"/>
                </a:lnTo>
                <a:lnTo>
                  <a:pt x="203581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9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9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9" y="116966"/>
                </a:lnTo>
                <a:lnTo>
                  <a:pt x="196469" y="108584"/>
                </a:lnTo>
                <a:lnTo>
                  <a:pt x="177292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2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5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40983" y="315340"/>
            <a:ext cx="205104" cy="323215"/>
          </a:xfrm>
          <a:custGeom>
            <a:avLst/>
            <a:gdLst/>
            <a:ahLst/>
            <a:cxnLst/>
            <a:rect l="l" t="t" r="r" b="b"/>
            <a:pathLst>
              <a:path w="205104" h="323215">
                <a:moveTo>
                  <a:pt x="149732" y="0"/>
                </a:moveTo>
                <a:lnTo>
                  <a:pt x="163899" y="978"/>
                </a:lnTo>
                <a:lnTo>
                  <a:pt x="177815" y="3921"/>
                </a:lnTo>
                <a:lnTo>
                  <a:pt x="191470" y="8840"/>
                </a:lnTo>
                <a:lnTo>
                  <a:pt x="204850" y="15748"/>
                </a:lnTo>
                <a:lnTo>
                  <a:pt x="178942" y="88645"/>
                </a:lnTo>
                <a:lnTo>
                  <a:pt x="168560" y="82645"/>
                </a:lnTo>
                <a:lnTo>
                  <a:pt x="158559" y="78358"/>
                </a:lnTo>
                <a:lnTo>
                  <a:pt x="148939" y="75787"/>
                </a:lnTo>
                <a:lnTo>
                  <a:pt x="139700" y="74929"/>
                </a:lnTo>
                <a:lnTo>
                  <a:pt x="131196" y="75545"/>
                </a:lnTo>
                <a:lnTo>
                  <a:pt x="98980" y="98202"/>
                </a:lnTo>
                <a:lnTo>
                  <a:pt x="87604" y="135755"/>
                </a:lnTo>
                <a:lnTo>
                  <a:pt x="84123" y="188714"/>
                </a:lnTo>
                <a:lnTo>
                  <a:pt x="83692" y="225551"/>
                </a:lnTo>
                <a:lnTo>
                  <a:pt x="83692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724" y="7111"/>
                </a:lnTo>
                <a:lnTo>
                  <a:pt x="77724" y="52069"/>
                </a:lnTo>
                <a:lnTo>
                  <a:pt x="87465" y="37518"/>
                </a:lnTo>
                <a:lnTo>
                  <a:pt x="121854" y="5625"/>
                </a:lnTo>
                <a:lnTo>
                  <a:pt x="139900" y="621"/>
                </a:lnTo>
                <a:lnTo>
                  <a:pt x="14973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01488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79" h="330834">
                <a:moveTo>
                  <a:pt x="145541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5" y="323214"/>
                </a:lnTo>
                <a:lnTo>
                  <a:pt x="204597" y="293496"/>
                </a:lnTo>
                <a:lnTo>
                  <a:pt x="203581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8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8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9" y="116966"/>
                </a:lnTo>
                <a:lnTo>
                  <a:pt x="196469" y="108584"/>
                </a:lnTo>
                <a:lnTo>
                  <a:pt x="177292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2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4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33671" y="315340"/>
            <a:ext cx="465455" cy="323215"/>
          </a:xfrm>
          <a:custGeom>
            <a:avLst/>
            <a:gdLst/>
            <a:ahLst/>
            <a:cxnLst/>
            <a:rect l="l" t="t" r="r" b="b"/>
            <a:pathLst>
              <a:path w="465454" h="323215">
                <a:moveTo>
                  <a:pt x="175640" y="0"/>
                </a:moveTo>
                <a:lnTo>
                  <a:pt x="216699" y="7018"/>
                </a:lnTo>
                <a:lnTo>
                  <a:pt x="248634" y="28178"/>
                </a:lnTo>
                <a:lnTo>
                  <a:pt x="264922" y="50291"/>
                </a:lnTo>
                <a:lnTo>
                  <a:pt x="275589" y="38431"/>
                </a:lnTo>
                <a:lnTo>
                  <a:pt x="309879" y="12445"/>
                </a:lnTo>
                <a:lnTo>
                  <a:pt x="347938" y="783"/>
                </a:lnTo>
                <a:lnTo>
                  <a:pt x="361441" y="0"/>
                </a:lnTo>
                <a:lnTo>
                  <a:pt x="378132" y="881"/>
                </a:lnTo>
                <a:lnTo>
                  <a:pt x="420369" y="14097"/>
                </a:lnTo>
                <a:lnTo>
                  <a:pt x="449623" y="42743"/>
                </a:lnTo>
                <a:lnTo>
                  <a:pt x="462819" y="82105"/>
                </a:lnTo>
                <a:lnTo>
                  <a:pt x="464947" y="121157"/>
                </a:lnTo>
                <a:lnTo>
                  <a:pt x="464947" y="323214"/>
                </a:lnTo>
                <a:lnTo>
                  <a:pt x="381380" y="323214"/>
                </a:lnTo>
                <a:lnTo>
                  <a:pt x="381380" y="142493"/>
                </a:lnTo>
                <a:lnTo>
                  <a:pt x="380835" y="121060"/>
                </a:lnTo>
                <a:lnTo>
                  <a:pt x="372744" y="81787"/>
                </a:lnTo>
                <a:lnTo>
                  <a:pt x="336930" y="64007"/>
                </a:lnTo>
                <a:lnTo>
                  <a:pt x="328306" y="64674"/>
                </a:lnTo>
                <a:lnTo>
                  <a:pt x="290607" y="87883"/>
                </a:lnTo>
                <a:lnTo>
                  <a:pt x="276542" y="132746"/>
                </a:lnTo>
                <a:lnTo>
                  <a:pt x="274827" y="171449"/>
                </a:lnTo>
                <a:lnTo>
                  <a:pt x="274827" y="323214"/>
                </a:lnTo>
                <a:lnTo>
                  <a:pt x="191135" y="323214"/>
                </a:lnTo>
                <a:lnTo>
                  <a:pt x="191135" y="149986"/>
                </a:lnTo>
                <a:lnTo>
                  <a:pt x="190851" y="128964"/>
                </a:lnTo>
                <a:lnTo>
                  <a:pt x="186689" y="90423"/>
                </a:lnTo>
                <a:lnTo>
                  <a:pt x="154987" y="64412"/>
                </a:lnTo>
                <a:lnTo>
                  <a:pt x="147319" y="64007"/>
                </a:lnTo>
                <a:lnTo>
                  <a:pt x="137935" y="64652"/>
                </a:lnTo>
                <a:lnTo>
                  <a:pt x="99282" y="87074"/>
                </a:lnTo>
                <a:lnTo>
                  <a:pt x="85343" y="130555"/>
                </a:lnTo>
                <a:lnTo>
                  <a:pt x="83692" y="169671"/>
                </a:lnTo>
                <a:lnTo>
                  <a:pt x="83692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088" y="7111"/>
                </a:lnTo>
                <a:lnTo>
                  <a:pt x="77088" y="50291"/>
                </a:lnTo>
                <a:lnTo>
                  <a:pt x="98809" y="28289"/>
                </a:lnTo>
                <a:lnTo>
                  <a:pt x="122459" y="12572"/>
                </a:lnTo>
                <a:lnTo>
                  <a:pt x="148062" y="3143"/>
                </a:lnTo>
                <a:lnTo>
                  <a:pt x="17564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79596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79" h="330834">
                <a:moveTo>
                  <a:pt x="145541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4" y="323214"/>
                </a:lnTo>
                <a:lnTo>
                  <a:pt x="204596" y="293496"/>
                </a:lnTo>
                <a:lnTo>
                  <a:pt x="203580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8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8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8" y="116966"/>
                </a:lnTo>
                <a:lnTo>
                  <a:pt x="196468" y="108584"/>
                </a:lnTo>
                <a:lnTo>
                  <a:pt x="177291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1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4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60266" y="315340"/>
            <a:ext cx="205104" cy="323215"/>
          </a:xfrm>
          <a:custGeom>
            <a:avLst/>
            <a:gdLst/>
            <a:ahLst/>
            <a:cxnLst/>
            <a:rect l="l" t="t" r="r" b="b"/>
            <a:pathLst>
              <a:path w="205104" h="323215">
                <a:moveTo>
                  <a:pt x="149733" y="0"/>
                </a:moveTo>
                <a:lnTo>
                  <a:pt x="163899" y="978"/>
                </a:lnTo>
                <a:lnTo>
                  <a:pt x="177815" y="3921"/>
                </a:lnTo>
                <a:lnTo>
                  <a:pt x="191470" y="8840"/>
                </a:lnTo>
                <a:lnTo>
                  <a:pt x="204850" y="15748"/>
                </a:lnTo>
                <a:lnTo>
                  <a:pt x="178943" y="88645"/>
                </a:lnTo>
                <a:lnTo>
                  <a:pt x="168560" y="82645"/>
                </a:lnTo>
                <a:lnTo>
                  <a:pt x="158559" y="78358"/>
                </a:lnTo>
                <a:lnTo>
                  <a:pt x="148939" y="75787"/>
                </a:lnTo>
                <a:lnTo>
                  <a:pt x="139700" y="74929"/>
                </a:lnTo>
                <a:lnTo>
                  <a:pt x="131196" y="75545"/>
                </a:lnTo>
                <a:lnTo>
                  <a:pt x="98980" y="98202"/>
                </a:lnTo>
                <a:lnTo>
                  <a:pt x="87604" y="135755"/>
                </a:lnTo>
                <a:lnTo>
                  <a:pt x="84123" y="188714"/>
                </a:lnTo>
                <a:lnTo>
                  <a:pt x="83693" y="225551"/>
                </a:lnTo>
                <a:lnTo>
                  <a:pt x="83693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724" y="7111"/>
                </a:lnTo>
                <a:lnTo>
                  <a:pt x="77724" y="52069"/>
                </a:lnTo>
                <a:lnTo>
                  <a:pt x="87465" y="37518"/>
                </a:lnTo>
                <a:lnTo>
                  <a:pt x="121854" y="5625"/>
                </a:lnTo>
                <a:lnTo>
                  <a:pt x="139900" y="621"/>
                </a:lnTo>
                <a:lnTo>
                  <a:pt x="14973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51352" y="315340"/>
            <a:ext cx="308610" cy="443865"/>
          </a:xfrm>
          <a:custGeom>
            <a:avLst/>
            <a:gdLst/>
            <a:ahLst/>
            <a:cxnLst/>
            <a:rect l="l" t="t" r="r" b="b"/>
            <a:pathLst>
              <a:path w="308610" h="443865">
                <a:moveTo>
                  <a:pt x="176530" y="0"/>
                </a:moveTo>
                <a:lnTo>
                  <a:pt x="227409" y="10779"/>
                </a:lnTo>
                <a:lnTo>
                  <a:pt x="270002" y="43179"/>
                </a:lnTo>
                <a:lnTo>
                  <a:pt x="298751" y="94773"/>
                </a:lnTo>
                <a:lnTo>
                  <a:pt x="308356" y="163321"/>
                </a:lnTo>
                <a:lnTo>
                  <a:pt x="305929" y="200733"/>
                </a:lnTo>
                <a:lnTo>
                  <a:pt x="286549" y="262316"/>
                </a:lnTo>
                <a:lnTo>
                  <a:pt x="249261" y="305681"/>
                </a:lnTo>
                <a:lnTo>
                  <a:pt x="202398" y="327588"/>
                </a:lnTo>
                <a:lnTo>
                  <a:pt x="175895" y="330326"/>
                </a:lnTo>
                <a:lnTo>
                  <a:pt x="163079" y="329682"/>
                </a:lnTo>
                <a:lnTo>
                  <a:pt x="117605" y="313818"/>
                </a:lnTo>
                <a:lnTo>
                  <a:pt x="83566" y="284225"/>
                </a:lnTo>
                <a:lnTo>
                  <a:pt x="83566" y="443483"/>
                </a:lnTo>
                <a:lnTo>
                  <a:pt x="0" y="443483"/>
                </a:lnTo>
                <a:lnTo>
                  <a:pt x="0" y="7111"/>
                </a:lnTo>
                <a:lnTo>
                  <a:pt x="77978" y="7111"/>
                </a:lnTo>
                <a:lnTo>
                  <a:pt x="77978" y="53593"/>
                </a:lnTo>
                <a:lnTo>
                  <a:pt x="86244" y="42237"/>
                </a:lnTo>
                <a:lnTo>
                  <a:pt x="118999" y="14858"/>
                </a:lnTo>
                <a:lnTo>
                  <a:pt x="161075" y="928"/>
                </a:lnTo>
                <a:lnTo>
                  <a:pt x="1765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93339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80" h="330834">
                <a:moveTo>
                  <a:pt x="145542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5" y="323214"/>
                </a:lnTo>
                <a:lnTo>
                  <a:pt x="204597" y="293496"/>
                </a:lnTo>
                <a:lnTo>
                  <a:pt x="203581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9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9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9" y="116966"/>
                </a:lnTo>
                <a:lnTo>
                  <a:pt x="196469" y="108584"/>
                </a:lnTo>
                <a:lnTo>
                  <a:pt x="177292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2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5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74010" y="315340"/>
            <a:ext cx="205104" cy="323215"/>
          </a:xfrm>
          <a:custGeom>
            <a:avLst/>
            <a:gdLst/>
            <a:ahLst/>
            <a:cxnLst/>
            <a:rect l="l" t="t" r="r" b="b"/>
            <a:pathLst>
              <a:path w="205105" h="323215">
                <a:moveTo>
                  <a:pt x="149732" y="0"/>
                </a:moveTo>
                <a:lnTo>
                  <a:pt x="163899" y="978"/>
                </a:lnTo>
                <a:lnTo>
                  <a:pt x="177815" y="3921"/>
                </a:lnTo>
                <a:lnTo>
                  <a:pt x="191470" y="8840"/>
                </a:lnTo>
                <a:lnTo>
                  <a:pt x="204850" y="15748"/>
                </a:lnTo>
                <a:lnTo>
                  <a:pt x="178943" y="88645"/>
                </a:lnTo>
                <a:lnTo>
                  <a:pt x="168560" y="82645"/>
                </a:lnTo>
                <a:lnTo>
                  <a:pt x="158559" y="78358"/>
                </a:lnTo>
                <a:lnTo>
                  <a:pt x="148939" y="75787"/>
                </a:lnTo>
                <a:lnTo>
                  <a:pt x="139700" y="74929"/>
                </a:lnTo>
                <a:lnTo>
                  <a:pt x="131196" y="75545"/>
                </a:lnTo>
                <a:lnTo>
                  <a:pt x="98980" y="98202"/>
                </a:lnTo>
                <a:lnTo>
                  <a:pt x="87604" y="135755"/>
                </a:lnTo>
                <a:lnTo>
                  <a:pt x="84123" y="188714"/>
                </a:lnTo>
                <a:lnTo>
                  <a:pt x="83693" y="225551"/>
                </a:lnTo>
                <a:lnTo>
                  <a:pt x="83693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724" y="7111"/>
                </a:lnTo>
                <a:lnTo>
                  <a:pt x="77724" y="52069"/>
                </a:lnTo>
                <a:lnTo>
                  <a:pt x="87465" y="37518"/>
                </a:lnTo>
                <a:lnTo>
                  <a:pt x="121854" y="5625"/>
                </a:lnTo>
                <a:lnTo>
                  <a:pt x="139900" y="621"/>
                </a:lnTo>
                <a:lnTo>
                  <a:pt x="14973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224521" y="210820"/>
            <a:ext cx="186690" cy="434975"/>
          </a:xfrm>
          <a:custGeom>
            <a:avLst/>
            <a:gdLst/>
            <a:ahLst/>
            <a:cxnLst/>
            <a:rect l="l" t="t" r="r" b="b"/>
            <a:pathLst>
              <a:path w="186690" h="434975">
                <a:moveTo>
                  <a:pt x="122300" y="0"/>
                </a:moveTo>
                <a:lnTo>
                  <a:pt x="122300" y="111632"/>
                </a:lnTo>
                <a:lnTo>
                  <a:pt x="179450" y="111632"/>
                </a:lnTo>
                <a:lnTo>
                  <a:pt x="179450" y="178307"/>
                </a:lnTo>
                <a:lnTo>
                  <a:pt x="122300" y="178307"/>
                </a:lnTo>
                <a:lnTo>
                  <a:pt x="122300" y="305688"/>
                </a:lnTo>
                <a:lnTo>
                  <a:pt x="123211" y="345586"/>
                </a:lnTo>
                <a:lnTo>
                  <a:pt x="139953" y="365505"/>
                </a:lnTo>
                <a:lnTo>
                  <a:pt x="145542" y="365505"/>
                </a:lnTo>
                <a:lnTo>
                  <a:pt x="151997" y="365005"/>
                </a:lnTo>
                <a:lnTo>
                  <a:pt x="159750" y="363505"/>
                </a:lnTo>
                <a:lnTo>
                  <a:pt x="168812" y="361005"/>
                </a:lnTo>
                <a:lnTo>
                  <a:pt x="179197" y="357504"/>
                </a:lnTo>
                <a:lnTo>
                  <a:pt x="186308" y="422401"/>
                </a:lnTo>
                <a:lnTo>
                  <a:pt x="171239" y="427829"/>
                </a:lnTo>
                <a:lnTo>
                  <a:pt x="155193" y="431720"/>
                </a:lnTo>
                <a:lnTo>
                  <a:pt x="138195" y="434064"/>
                </a:lnTo>
                <a:lnTo>
                  <a:pt x="120269" y="434847"/>
                </a:lnTo>
                <a:lnTo>
                  <a:pt x="109218" y="434371"/>
                </a:lnTo>
                <a:lnTo>
                  <a:pt x="70923" y="423207"/>
                </a:lnTo>
                <a:lnTo>
                  <a:pt x="45593" y="393493"/>
                </a:lnTo>
                <a:lnTo>
                  <a:pt x="39020" y="353044"/>
                </a:lnTo>
                <a:lnTo>
                  <a:pt x="38353" y="316102"/>
                </a:lnTo>
                <a:lnTo>
                  <a:pt x="38353" y="178307"/>
                </a:lnTo>
                <a:lnTo>
                  <a:pt x="0" y="178307"/>
                </a:lnTo>
                <a:lnTo>
                  <a:pt x="0" y="111632"/>
                </a:lnTo>
                <a:lnTo>
                  <a:pt x="38353" y="111632"/>
                </a:lnTo>
                <a:lnTo>
                  <a:pt x="38353" y="48768"/>
                </a:lnTo>
                <a:lnTo>
                  <a:pt x="12230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40457" y="210820"/>
            <a:ext cx="186690" cy="434975"/>
          </a:xfrm>
          <a:custGeom>
            <a:avLst/>
            <a:gdLst/>
            <a:ahLst/>
            <a:cxnLst/>
            <a:rect l="l" t="t" r="r" b="b"/>
            <a:pathLst>
              <a:path w="186689" h="434975">
                <a:moveTo>
                  <a:pt x="122300" y="0"/>
                </a:moveTo>
                <a:lnTo>
                  <a:pt x="122300" y="111632"/>
                </a:lnTo>
                <a:lnTo>
                  <a:pt x="179450" y="111632"/>
                </a:lnTo>
                <a:lnTo>
                  <a:pt x="179450" y="178307"/>
                </a:lnTo>
                <a:lnTo>
                  <a:pt x="122300" y="178307"/>
                </a:lnTo>
                <a:lnTo>
                  <a:pt x="122300" y="305688"/>
                </a:lnTo>
                <a:lnTo>
                  <a:pt x="123211" y="345586"/>
                </a:lnTo>
                <a:lnTo>
                  <a:pt x="139954" y="365505"/>
                </a:lnTo>
                <a:lnTo>
                  <a:pt x="145542" y="365505"/>
                </a:lnTo>
                <a:lnTo>
                  <a:pt x="151997" y="365005"/>
                </a:lnTo>
                <a:lnTo>
                  <a:pt x="159750" y="363505"/>
                </a:lnTo>
                <a:lnTo>
                  <a:pt x="168812" y="361005"/>
                </a:lnTo>
                <a:lnTo>
                  <a:pt x="179197" y="357504"/>
                </a:lnTo>
                <a:lnTo>
                  <a:pt x="186309" y="422401"/>
                </a:lnTo>
                <a:lnTo>
                  <a:pt x="171239" y="427829"/>
                </a:lnTo>
                <a:lnTo>
                  <a:pt x="155194" y="431720"/>
                </a:lnTo>
                <a:lnTo>
                  <a:pt x="138195" y="434064"/>
                </a:lnTo>
                <a:lnTo>
                  <a:pt x="120268" y="434847"/>
                </a:lnTo>
                <a:lnTo>
                  <a:pt x="109218" y="434371"/>
                </a:lnTo>
                <a:lnTo>
                  <a:pt x="70923" y="423207"/>
                </a:lnTo>
                <a:lnTo>
                  <a:pt x="45593" y="393493"/>
                </a:lnTo>
                <a:lnTo>
                  <a:pt x="39020" y="353044"/>
                </a:lnTo>
                <a:lnTo>
                  <a:pt x="38354" y="316102"/>
                </a:lnTo>
                <a:lnTo>
                  <a:pt x="38354" y="178307"/>
                </a:lnTo>
                <a:lnTo>
                  <a:pt x="0" y="178307"/>
                </a:lnTo>
                <a:lnTo>
                  <a:pt x="0" y="111632"/>
                </a:lnTo>
                <a:lnTo>
                  <a:pt x="38354" y="111632"/>
                </a:lnTo>
                <a:lnTo>
                  <a:pt x="38354" y="48768"/>
                </a:lnTo>
                <a:lnTo>
                  <a:pt x="12230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75603" y="202184"/>
            <a:ext cx="347345" cy="436880"/>
          </a:xfrm>
          <a:custGeom>
            <a:avLst/>
            <a:gdLst/>
            <a:ahLst/>
            <a:cxnLst/>
            <a:rect l="l" t="t" r="r" b="b"/>
            <a:pathLst>
              <a:path w="347345" h="436880">
                <a:moveTo>
                  <a:pt x="0" y="0"/>
                </a:moveTo>
                <a:lnTo>
                  <a:pt x="346837" y="0"/>
                </a:lnTo>
                <a:lnTo>
                  <a:pt x="346837" y="73787"/>
                </a:lnTo>
                <a:lnTo>
                  <a:pt x="217550" y="73787"/>
                </a:lnTo>
                <a:lnTo>
                  <a:pt x="217550" y="436372"/>
                </a:lnTo>
                <a:lnTo>
                  <a:pt x="129540" y="436372"/>
                </a:lnTo>
                <a:lnTo>
                  <a:pt x="129540" y="73787"/>
                </a:lnTo>
                <a:lnTo>
                  <a:pt x="0" y="7378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61914" y="202184"/>
            <a:ext cx="83820" cy="436880"/>
          </a:xfrm>
          <a:custGeom>
            <a:avLst/>
            <a:gdLst/>
            <a:ahLst/>
            <a:cxnLst/>
            <a:rect l="l" t="t" r="r" b="b"/>
            <a:pathLst>
              <a:path w="83820" h="436880">
                <a:moveTo>
                  <a:pt x="0" y="0"/>
                </a:moveTo>
                <a:lnTo>
                  <a:pt x="83565" y="0"/>
                </a:lnTo>
                <a:lnTo>
                  <a:pt x="83565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32934" y="202184"/>
            <a:ext cx="308610" cy="443865"/>
          </a:xfrm>
          <a:custGeom>
            <a:avLst/>
            <a:gdLst/>
            <a:ahLst/>
            <a:cxnLst/>
            <a:rect l="l" t="t" r="r" b="b"/>
            <a:pathLst>
              <a:path w="308610" h="443865">
                <a:moveTo>
                  <a:pt x="225043" y="0"/>
                </a:moveTo>
                <a:lnTo>
                  <a:pt x="308610" y="0"/>
                </a:lnTo>
                <a:lnTo>
                  <a:pt x="308610" y="436372"/>
                </a:lnTo>
                <a:lnTo>
                  <a:pt x="231012" y="436372"/>
                </a:lnTo>
                <a:lnTo>
                  <a:pt x="231012" y="389890"/>
                </a:lnTo>
                <a:lnTo>
                  <a:pt x="220868" y="402611"/>
                </a:lnTo>
                <a:lnTo>
                  <a:pt x="185292" y="430276"/>
                </a:lnTo>
                <a:lnTo>
                  <a:pt x="145484" y="442652"/>
                </a:lnTo>
                <a:lnTo>
                  <a:pt x="132079" y="443484"/>
                </a:lnTo>
                <a:lnTo>
                  <a:pt x="105888" y="440745"/>
                </a:lnTo>
                <a:lnTo>
                  <a:pt x="59267" y="418838"/>
                </a:lnTo>
                <a:lnTo>
                  <a:pt x="21859" y="375519"/>
                </a:lnTo>
                <a:lnTo>
                  <a:pt x="2428" y="314265"/>
                </a:lnTo>
                <a:lnTo>
                  <a:pt x="0" y="277114"/>
                </a:lnTo>
                <a:lnTo>
                  <a:pt x="2359" y="239343"/>
                </a:lnTo>
                <a:lnTo>
                  <a:pt x="21270" y="178280"/>
                </a:lnTo>
                <a:lnTo>
                  <a:pt x="57965" y="136624"/>
                </a:lnTo>
                <a:lnTo>
                  <a:pt x="105729" y="115756"/>
                </a:lnTo>
                <a:lnTo>
                  <a:pt x="133350" y="113157"/>
                </a:lnTo>
                <a:lnTo>
                  <a:pt x="158946" y="115899"/>
                </a:lnTo>
                <a:lnTo>
                  <a:pt x="182768" y="124142"/>
                </a:lnTo>
                <a:lnTo>
                  <a:pt x="204805" y="137910"/>
                </a:lnTo>
                <a:lnTo>
                  <a:pt x="225043" y="157226"/>
                </a:lnTo>
                <a:lnTo>
                  <a:pt x="22504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82565" y="202184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20" h="77470">
                <a:moveTo>
                  <a:pt x="0" y="0"/>
                </a:moveTo>
                <a:lnTo>
                  <a:pt x="83566" y="0"/>
                </a:lnTo>
                <a:lnTo>
                  <a:pt x="83566" y="77343"/>
                </a:lnTo>
                <a:lnTo>
                  <a:pt x="0" y="7734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30274" y="202184"/>
            <a:ext cx="332105" cy="436880"/>
          </a:xfrm>
          <a:custGeom>
            <a:avLst/>
            <a:gdLst/>
            <a:ahLst/>
            <a:cxnLst/>
            <a:rect l="l" t="t" r="r" b="b"/>
            <a:pathLst>
              <a:path w="332105" h="436880">
                <a:moveTo>
                  <a:pt x="0" y="0"/>
                </a:moveTo>
                <a:lnTo>
                  <a:pt x="323595" y="0"/>
                </a:lnTo>
                <a:lnTo>
                  <a:pt x="323595" y="73787"/>
                </a:lnTo>
                <a:lnTo>
                  <a:pt x="88137" y="73787"/>
                </a:lnTo>
                <a:lnTo>
                  <a:pt x="88137" y="170561"/>
                </a:lnTo>
                <a:lnTo>
                  <a:pt x="307213" y="170561"/>
                </a:lnTo>
                <a:lnTo>
                  <a:pt x="307213" y="244094"/>
                </a:lnTo>
                <a:lnTo>
                  <a:pt x="88137" y="244094"/>
                </a:lnTo>
                <a:lnTo>
                  <a:pt x="88137" y="362839"/>
                </a:lnTo>
                <a:lnTo>
                  <a:pt x="331850" y="362839"/>
                </a:lnTo>
                <a:lnTo>
                  <a:pt x="331850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600" y="1524000"/>
            <a:ext cx="52578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010" y="1243329"/>
            <a:ext cx="33693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Motor areas 4 and</a:t>
            </a:r>
            <a:r>
              <a:rPr dirty="0" sz="2800"/>
              <a:t> </a:t>
            </a:r>
            <a:r>
              <a:rPr dirty="0" sz="2800" spc="-5"/>
              <a:t>6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21081" y="3224911"/>
            <a:ext cx="23755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Basal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Ganglia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5326" y="2388234"/>
            <a:ext cx="2378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Corpus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striatum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5178" y="3912489"/>
            <a:ext cx="2308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Globus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pallidus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200" y="2652522"/>
            <a:ext cx="776605" cy="473709"/>
          </a:xfrm>
          <a:custGeom>
            <a:avLst/>
            <a:gdLst/>
            <a:ahLst/>
            <a:cxnLst/>
            <a:rect l="l" t="t" r="r" b="b"/>
            <a:pathLst>
              <a:path w="776604" h="473710">
                <a:moveTo>
                  <a:pt x="25143" y="471387"/>
                </a:moveTo>
                <a:lnTo>
                  <a:pt x="15079" y="471503"/>
                </a:lnTo>
                <a:lnTo>
                  <a:pt x="22098" y="473201"/>
                </a:lnTo>
                <a:lnTo>
                  <a:pt x="25143" y="471387"/>
                </a:lnTo>
                <a:close/>
              </a:path>
              <a:path w="776604" h="473710">
                <a:moveTo>
                  <a:pt x="7334" y="458328"/>
                </a:moveTo>
                <a:lnTo>
                  <a:pt x="0" y="471677"/>
                </a:lnTo>
                <a:lnTo>
                  <a:pt x="15079" y="471503"/>
                </a:lnTo>
                <a:lnTo>
                  <a:pt x="14224" y="471297"/>
                </a:lnTo>
                <a:lnTo>
                  <a:pt x="10667" y="465327"/>
                </a:lnTo>
                <a:lnTo>
                  <a:pt x="7112" y="459231"/>
                </a:lnTo>
                <a:lnTo>
                  <a:pt x="7334" y="458328"/>
                </a:lnTo>
                <a:close/>
              </a:path>
              <a:path w="776604" h="473710">
                <a:moveTo>
                  <a:pt x="55305" y="423614"/>
                </a:moveTo>
                <a:lnTo>
                  <a:pt x="14986" y="447801"/>
                </a:lnTo>
                <a:lnTo>
                  <a:pt x="12159" y="449546"/>
                </a:lnTo>
                <a:lnTo>
                  <a:pt x="7334" y="458328"/>
                </a:lnTo>
                <a:lnTo>
                  <a:pt x="7112" y="459231"/>
                </a:lnTo>
                <a:lnTo>
                  <a:pt x="10667" y="465327"/>
                </a:lnTo>
                <a:lnTo>
                  <a:pt x="14224" y="471297"/>
                </a:lnTo>
                <a:lnTo>
                  <a:pt x="15079" y="471503"/>
                </a:lnTo>
                <a:lnTo>
                  <a:pt x="25143" y="471387"/>
                </a:lnTo>
                <a:lnTo>
                  <a:pt x="36110" y="464819"/>
                </a:lnTo>
                <a:lnTo>
                  <a:pt x="32638" y="464819"/>
                </a:lnTo>
                <a:lnTo>
                  <a:pt x="21462" y="446024"/>
                </a:lnTo>
                <a:lnTo>
                  <a:pt x="43115" y="445774"/>
                </a:lnTo>
                <a:lnTo>
                  <a:pt x="55305" y="423614"/>
                </a:lnTo>
                <a:close/>
              </a:path>
              <a:path w="776604" h="473710">
                <a:moveTo>
                  <a:pt x="116586" y="444880"/>
                </a:moveTo>
                <a:lnTo>
                  <a:pt x="68337" y="445483"/>
                </a:lnTo>
                <a:lnTo>
                  <a:pt x="25143" y="471387"/>
                </a:lnTo>
                <a:lnTo>
                  <a:pt x="116966" y="470280"/>
                </a:lnTo>
                <a:lnTo>
                  <a:pt x="122554" y="464565"/>
                </a:lnTo>
                <a:lnTo>
                  <a:pt x="122427" y="450468"/>
                </a:lnTo>
                <a:lnTo>
                  <a:pt x="116586" y="444880"/>
                </a:lnTo>
                <a:close/>
              </a:path>
              <a:path w="776604" h="473710">
                <a:moveTo>
                  <a:pt x="43115" y="445774"/>
                </a:moveTo>
                <a:lnTo>
                  <a:pt x="21462" y="446024"/>
                </a:lnTo>
                <a:lnTo>
                  <a:pt x="32638" y="464819"/>
                </a:lnTo>
                <a:lnTo>
                  <a:pt x="43115" y="445774"/>
                </a:lnTo>
                <a:close/>
              </a:path>
              <a:path w="776604" h="473710">
                <a:moveTo>
                  <a:pt x="68337" y="445483"/>
                </a:moveTo>
                <a:lnTo>
                  <a:pt x="43115" y="445774"/>
                </a:lnTo>
                <a:lnTo>
                  <a:pt x="32638" y="464819"/>
                </a:lnTo>
                <a:lnTo>
                  <a:pt x="36110" y="464819"/>
                </a:lnTo>
                <a:lnTo>
                  <a:pt x="68337" y="445483"/>
                </a:lnTo>
                <a:close/>
              </a:path>
              <a:path w="776604" h="473710">
                <a:moveTo>
                  <a:pt x="12159" y="449546"/>
                </a:moveTo>
                <a:lnTo>
                  <a:pt x="9016" y="451485"/>
                </a:lnTo>
                <a:lnTo>
                  <a:pt x="7334" y="458328"/>
                </a:lnTo>
                <a:lnTo>
                  <a:pt x="12159" y="449546"/>
                </a:lnTo>
                <a:close/>
              </a:path>
              <a:path w="776604" h="473710">
                <a:moveTo>
                  <a:pt x="64008" y="366902"/>
                </a:moveTo>
                <a:lnTo>
                  <a:pt x="56261" y="369188"/>
                </a:lnTo>
                <a:lnTo>
                  <a:pt x="52959" y="375285"/>
                </a:lnTo>
                <a:lnTo>
                  <a:pt x="12159" y="449546"/>
                </a:lnTo>
                <a:lnTo>
                  <a:pt x="14986" y="447801"/>
                </a:lnTo>
                <a:lnTo>
                  <a:pt x="55305" y="423614"/>
                </a:lnTo>
                <a:lnTo>
                  <a:pt x="75184" y="387476"/>
                </a:lnTo>
                <a:lnTo>
                  <a:pt x="78486" y="381380"/>
                </a:lnTo>
                <a:lnTo>
                  <a:pt x="76326" y="373633"/>
                </a:lnTo>
                <a:lnTo>
                  <a:pt x="70103" y="370331"/>
                </a:lnTo>
                <a:lnTo>
                  <a:pt x="64008" y="366902"/>
                </a:lnTo>
                <a:close/>
              </a:path>
              <a:path w="776604" h="473710">
                <a:moveTo>
                  <a:pt x="761492" y="0"/>
                </a:moveTo>
                <a:lnTo>
                  <a:pt x="55305" y="423614"/>
                </a:lnTo>
                <a:lnTo>
                  <a:pt x="43115" y="445774"/>
                </a:lnTo>
                <a:lnTo>
                  <a:pt x="68337" y="445483"/>
                </a:lnTo>
                <a:lnTo>
                  <a:pt x="774573" y="21716"/>
                </a:lnTo>
                <a:lnTo>
                  <a:pt x="776477" y="13969"/>
                </a:lnTo>
                <a:lnTo>
                  <a:pt x="772922" y="8000"/>
                </a:lnTo>
                <a:lnTo>
                  <a:pt x="769239" y="1904"/>
                </a:lnTo>
                <a:lnTo>
                  <a:pt x="7614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62885" y="1847976"/>
            <a:ext cx="4857242" cy="357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65654" y="5208270"/>
            <a:ext cx="431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RF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8905" y="5131765"/>
            <a:ext cx="17335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latin typeface="Arial"/>
                <a:cs typeface="Arial"/>
              </a:rPr>
              <a:t>Vest.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Nuclei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81421" y="5581650"/>
            <a:ext cx="171450" cy="895985"/>
          </a:xfrm>
          <a:custGeom>
            <a:avLst/>
            <a:gdLst/>
            <a:ahLst/>
            <a:cxnLst/>
            <a:rect l="l" t="t" r="r" b="b"/>
            <a:pathLst>
              <a:path w="171450" h="895985">
                <a:moveTo>
                  <a:pt x="16446" y="724430"/>
                </a:moveTo>
                <a:lnTo>
                  <a:pt x="9251" y="726871"/>
                </a:lnTo>
                <a:lnTo>
                  <a:pt x="3643" y="731904"/>
                </a:lnTo>
                <a:lnTo>
                  <a:pt x="488" y="738482"/>
                </a:lnTo>
                <a:lnTo>
                  <a:pt x="0" y="745770"/>
                </a:lnTo>
                <a:lnTo>
                  <a:pt x="2393" y="752932"/>
                </a:lnTo>
                <a:lnTo>
                  <a:pt x="85578" y="895438"/>
                </a:lnTo>
                <a:lnTo>
                  <a:pt x="96527" y="876681"/>
                </a:lnTo>
                <a:lnTo>
                  <a:pt x="85578" y="876681"/>
                </a:lnTo>
                <a:lnTo>
                  <a:pt x="78154" y="875183"/>
                </a:lnTo>
                <a:lnTo>
                  <a:pt x="72100" y="871099"/>
                </a:lnTo>
                <a:lnTo>
                  <a:pt x="68022" y="865043"/>
                </a:lnTo>
                <a:lnTo>
                  <a:pt x="66528" y="857631"/>
                </a:lnTo>
                <a:lnTo>
                  <a:pt x="66528" y="787069"/>
                </a:lnTo>
                <a:lnTo>
                  <a:pt x="35413" y="733729"/>
                </a:lnTo>
                <a:lnTo>
                  <a:pt x="30360" y="728077"/>
                </a:lnTo>
                <a:lnTo>
                  <a:pt x="23760" y="724904"/>
                </a:lnTo>
                <a:lnTo>
                  <a:pt x="16446" y="724430"/>
                </a:lnTo>
                <a:close/>
              </a:path>
              <a:path w="171450" h="895985">
                <a:moveTo>
                  <a:pt x="66528" y="787069"/>
                </a:moveTo>
                <a:lnTo>
                  <a:pt x="66528" y="857631"/>
                </a:lnTo>
                <a:lnTo>
                  <a:pt x="68022" y="865043"/>
                </a:lnTo>
                <a:lnTo>
                  <a:pt x="72100" y="871099"/>
                </a:lnTo>
                <a:lnTo>
                  <a:pt x="78154" y="875183"/>
                </a:lnTo>
                <a:lnTo>
                  <a:pt x="85578" y="876681"/>
                </a:lnTo>
                <a:lnTo>
                  <a:pt x="93001" y="875183"/>
                </a:lnTo>
                <a:lnTo>
                  <a:pt x="99056" y="871099"/>
                </a:lnTo>
                <a:lnTo>
                  <a:pt x="103133" y="865043"/>
                </a:lnTo>
                <a:lnTo>
                  <a:pt x="104628" y="857631"/>
                </a:lnTo>
                <a:lnTo>
                  <a:pt x="104628" y="848029"/>
                </a:lnTo>
                <a:lnTo>
                  <a:pt x="69068" y="848029"/>
                </a:lnTo>
                <a:lnTo>
                  <a:pt x="85578" y="819726"/>
                </a:lnTo>
                <a:lnTo>
                  <a:pt x="66528" y="787069"/>
                </a:lnTo>
                <a:close/>
              </a:path>
              <a:path w="171450" h="895985">
                <a:moveTo>
                  <a:pt x="154709" y="724430"/>
                </a:moveTo>
                <a:lnTo>
                  <a:pt x="147395" y="724904"/>
                </a:lnTo>
                <a:lnTo>
                  <a:pt x="140795" y="728077"/>
                </a:lnTo>
                <a:lnTo>
                  <a:pt x="135743" y="733729"/>
                </a:lnTo>
                <a:lnTo>
                  <a:pt x="104628" y="787069"/>
                </a:lnTo>
                <a:lnTo>
                  <a:pt x="104628" y="857631"/>
                </a:lnTo>
                <a:lnTo>
                  <a:pt x="103133" y="865043"/>
                </a:lnTo>
                <a:lnTo>
                  <a:pt x="99056" y="871099"/>
                </a:lnTo>
                <a:lnTo>
                  <a:pt x="93001" y="875183"/>
                </a:lnTo>
                <a:lnTo>
                  <a:pt x="85578" y="876681"/>
                </a:lnTo>
                <a:lnTo>
                  <a:pt x="96527" y="876681"/>
                </a:lnTo>
                <a:lnTo>
                  <a:pt x="168763" y="752932"/>
                </a:lnTo>
                <a:lnTo>
                  <a:pt x="171156" y="745770"/>
                </a:lnTo>
                <a:lnTo>
                  <a:pt x="170668" y="738482"/>
                </a:lnTo>
                <a:lnTo>
                  <a:pt x="167512" y="731904"/>
                </a:lnTo>
                <a:lnTo>
                  <a:pt x="161905" y="726871"/>
                </a:lnTo>
                <a:lnTo>
                  <a:pt x="154709" y="724430"/>
                </a:lnTo>
                <a:close/>
              </a:path>
              <a:path w="171450" h="895985">
                <a:moveTo>
                  <a:pt x="85578" y="819726"/>
                </a:moveTo>
                <a:lnTo>
                  <a:pt x="69068" y="848029"/>
                </a:lnTo>
                <a:lnTo>
                  <a:pt x="102088" y="848029"/>
                </a:lnTo>
                <a:lnTo>
                  <a:pt x="85578" y="819726"/>
                </a:lnTo>
                <a:close/>
              </a:path>
              <a:path w="171450" h="895985">
                <a:moveTo>
                  <a:pt x="104628" y="787069"/>
                </a:moveTo>
                <a:lnTo>
                  <a:pt x="85578" y="819726"/>
                </a:lnTo>
                <a:lnTo>
                  <a:pt x="102088" y="848029"/>
                </a:lnTo>
                <a:lnTo>
                  <a:pt x="104628" y="848029"/>
                </a:lnTo>
                <a:lnTo>
                  <a:pt x="104628" y="787069"/>
                </a:lnTo>
                <a:close/>
              </a:path>
              <a:path w="171450" h="895985">
                <a:moveTo>
                  <a:pt x="66528" y="110457"/>
                </a:moveTo>
                <a:lnTo>
                  <a:pt x="66528" y="787069"/>
                </a:lnTo>
                <a:lnTo>
                  <a:pt x="85578" y="819726"/>
                </a:lnTo>
                <a:lnTo>
                  <a:pt x="104628" y="787069"/>
                </a:lnTo>
                <a:lnTo>
                  <a:pt x="104628" y="114300"/>
                </a:lnTo>
                <a:lnTo>
                  <a:pt x="85578" y="114300"/>
                </a:lnTo>
                <a:lnTo>
                  <a:pt x="66528" y="110457"/>
                </a:lnTo>
                <a:close/>
              </a:path>
              <a:path w="171450" h="895985">
                <a:moveTo>
                  <a:pt x="85578" y="38100"/>
                </a:moveTo>
                <a:lnTo>
                  <a:pt x="78154" y="39596"/>
                </a:lnTo>
                <a:lnTo>
                  <a:pt x="72100" y="43676"/>
                </a:lnTo>
                <a:lnTo>
                  <a:pt x="68022" y="49731"/>
                </a:lnTo>
                <a:lnTo>
                  <a:pt x="66528" y="57150"/>
                </a:lnTo>
                <a:lnTo>
                  <a:pt x="66528" y="110457"/>
                </a:lnTo>
                <a:lnTo>
                  <a:pt x="85578" y="114300"/>
                </a:lnTo>
                <a:lnTo>
                  <a:pt x="104628" y="110457"/>
                </a:lnTo>
                <a:lnTo>
                  <a:pt x="104628" y="57150"/>
                </a:lnTo>
                <a:lnTo>
                  <a:pt x="103133" y="49731"/>
                </a:lnTo>
                <a:lnTo>
                  <a:pt x="99056" y="43676"/>
                </a:lnTo>
                <a:lnTo>
                  <a:pt x="93001" y="39596"/>
                </a:lnTo>
                <a:lnTo>
                  <a:pt x="85578" y="38100"/>
                </a:lnTo>
                <a:close/>
              </a:path>
              <a:path w="171450" h="895985">
                <a:moveTo>
                  <a:pt x="104628" y="110457"/>
                </a:moveTo>
                <a:lnTo>
                  <a:pt x="85578" y="114300"/>
                </a:lnTo>
                <a:lnTo>
                  <a:pt x="104628" y="114300"/>
                </a:lnTo>
                <a:lnTo>
                  <a:pt x="104628" y="110457"/>
                </a:lnTo>
                <a:close/>
              </a:path>
              <a:path w="171450" h="895985">
                <a:moveTo>
                  <a:pt x="85578" y="0"/>
                </a:moveTo>
                <a:lnTo>
                  <a:pt x="63307" y="4491"/>
                </a:lnTo>
                <a:lnTo>
                  <a:pt x="45144" y="16740"/>
                </a:lnTo>
                <a:lnTo>
                  <a:pt x="32910" y="34906"/>
                </a:lnTo>
                <a:lnTo>
                  <a:pt x="28428" y="57150"/>
                </a:lnTo>
                <a:lnTo>
                  <a:pt x="32910" y="79393"/>
                </a:lnTo>
                <a:lnTo>
                  <a:pt x="45144" y="97559"/>
                </a:lnTo>
                <a:lnTo>
                  <a:pt x="63307" y="109808"/>
                </a:lnTo>
                <a:lnTo>
                  <a:pt x="66528" y="110457"/>
                </a:lnTo>
                <a:lnTo>
                  <a:pt x="66528" y="57150"/>
                </a:lnTo>
                <a:lnTo>
                  <a:pt x="68022" y="49731"/>
                </a:lnTo>
                <a:lnTo>
                  <a:pt x="72100" y="43676"/>
                </a:lnTo>
                <a:lnTo>
                  <a:pt x="78154" y="39596"/>
                </a:lnTo>
                <a:lnTo>
                  <a:pt x="85578" y="38100"/>
                </a:lnTo>
                <a:lnTo>
                  <a:pt x="138889" y="38100"/>
                </a:lnTo>
                <a:lnTo>
                  <a:pt x="138245" y="34906"/>
                </a:lnTo>
                <a:lnTo>
                  <a:pt x="126011" y="16740"/>
                </a:lnTo>
                <a:lnTo>
                  <a:pt x="107848" y="4491"/>
                </a:lnTo>
                <a:lnTo>
                  <a:pt x="85578" y="0"/>
                </a:lnTo>
                <a:close/>
              </a:path>
              <a:path w="171450" h="895985">
                <a:moveTo>
                  <a:pt x="138889" y="38100"/>
                </a:moveTo>
                <a:lnTo>
                  <a:pt x="85578" y="38100"/>
                </a:lnTo>
                <a:lnTo>
                  <a:pt x="93001" y="39596"/>
                </a:lnTo>
                <a:lnTo>
                  <a:pt x="99056" y="43676"/>
                </a:lnTo>
                <a:lnTo>
                  <a:pt x="103133" y="49731"/>
                </a:lnTo>
                <a:lnTo>
                  <a:pt x="104628" y="57150"/>
                </a:lnTo>
                <a:lnTo>
                  <a:pt x="104628" y="110457"/>
                </a:lnTo>
                <a:lnTo>
                  <a:pt x="107848" y="109808"/>
                </a:lnTo>
                <a:lnTo>
                  <a:pt x="126011" y="97559"/>
                </a:lnTo>
                <a:lnTo>
                  <a:pt x="138245" y="79393"/>
                </a:lnTo>
                <a:lnTo>
                  <a:pt x="142728" y="57150"/>
                </a:lnTo>
                <a:lnTo>
                  <a:pt x="138889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57325" y="6503619"/>
            <a:ext cx="15811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Ret.Spin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135" b="1">
                <a:latin typeface="Arial"/>
                <a:cs typeface="Arial"/>
              </a:rPr>
              <a:t>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81621" y="5505450"/>
            <a:ext cx="171450" cy="972185"/>
          </a:xfrm>
          <a:custGeom>
            <a:avLst/>
            <a:gdLst/>
            <a:ahLst/>
            <a:cxnLst/>
            <a:rect l="l" t="t" r="r" b="b"/>
            <a:pathLst>
              <a:path w="171450" h="972185">
                <a:moveTo>
                  <a:pt x="16446" y="800630"/>
                </a:moveTo>
                <a:lnTo>
                  <a:pt x="9251" y="803071"/>
                </a:lnTo>
                <a:lnTo>
                  <a:pt x="3643" y="808104"/>
                </a:lnTo>
                <a:lnTo>
                  <a:pt x="488" y="814682"/>
                </a:lnTo>
                <a:lnTo>
                  <a:pt x="0" y="821970"/>
                </a:lnTo>
                <a:lnTo>
                  <a:pt x="2393" y="829132"/>
                </a:lnTo>
                <a:lnTo>
                  <a:pt x="85578" y="971638"/>
                </a:lnTo>
                <a:lnTo>
                  <a:pt x="96527" y="952881"/>
                </a:lnTo>
                <a:lnTo>
                  <a:pt x="85578" y="952881"/>
                </a:lnTo>
                <a:lnTo>
                  <a:pt x="78154" y="951383"/>
                </a:lnTo>
                <a:lnTo>
                  <a:pt x="72100" y="947299"/>
                </a:lnTo>
                <a:lnTo>
                  <a:pt x="68022" y="941243"/>
                </a:lnTo>
                <a:lnTo>
                  <a:pt x="66528" y="933831"/>
                </a:lnTo>
                <a:lnTo>
                  <a:pt x="66528" y="863269"/>
                </a:lnTo>
                <a:lnTo>
                  <a:pt x="35413" y="809929"/>
                </a:lnTo>
                <a:lnTo>
                  <a:pt x="30360" y="804277"/>
                </a:lnTo>
                <a:lnTo>
                  <a:pt x="23760" y="801104"/>
                </a:lnTo>
                <a:lnTo>
                  <a:pt x="16446" y="800630"/>
                </a:lnTo>
                <a:close/>
              </a:path>
              <a:path w="171450" h="972185">
                <a:moveTo>
                  <a:pt x="66528" y="863269"/>
                </a:moveTo>
                <a:lnTo>
                  <a:pt x="66528" y="933831"/>
                </a:lnTo>
                <a:lnTo>
                  <a:pt x="68022" y="941243"/>
                </a:lnTo>
                <a:lnTo>
                  <a:pt x="72100" y="947299"/>
                </a:lnTo>
                <a:lnTo>
                  <a:pt x="78154" y="951383"/>
                </a:lnTo>
                <a:lnTo>
                  <a:pt x="85578" y="952881"/>
                </a:lnTo>
                <a:lnTo>
                  <a:pt x="93001" y="951383"/>
                </a:lnTo>
                <a:lnTo>
                  <a:pt x="99056" y="947299"/>
                </a:lnTo>
                <a:lnTo>
                  <a:pt x="103133" y="941243"/>
                </a:lnTo>
                <a:lnTo>
                  <a:pt x="104628" y="933831"/>
                </a:lnTo>
                <a:lnTo>
                  <a:pt x="104628" y="924229"/>
                </a:lnTo>
                <a:lnTo>
                  <a:pt x="69068" y="924229"/>
                </a:lnTo>
                <a:lnTo>
                  <a:pt x="85578" y="895926"/>
                </a:lnTo>
                <a:lnTo>
                  <a:pt x="66528" y="863269"/>
                </a:lnTo>
                <a:close/>
              </a:path>
              <a:path w="171450" h="972185">
                <a:moveTo>
                  <a:pt x="154709" y="800630"/>
                </a:moveTo>
                <a:lnTo>
                  <a:pt x="147395" y="801104"/>
                </a:lnTo>
                <a:lnTo>
                  <a:pt x="140795" y="804277"/>
                </a:lnTo>
                <a:lnTo>
                  <a:pt x="135743" y="809929"/>
                </a:lnTo>
                <a:lnTo>
                  <a:pt x="104628" y="863269"/>
                </a:lnTo>
                <a:lnTo>
                  <a:pt x="104628" y="933831"/>
                </a:lnTo>
                <a:lnTo>
                  <a:pt x="103133" y="941243"/>
                </a:lnTo>
                <a:lnTo>
                  <a:pt x="99056" y="947299"/>
                </a:lnTo>
                <a:lnTo>
                  <a:pt x="93001" y="951383"/>
                </a:lnTo>
                <a:lnTo>
                  <a:pt x="85578" y="952881"/>
                </a:lnTo>
                <a:lnTo>
                  <a:pt x="96527" y="952881"/>
                </a:lnTo>
                <a:lnTo>
                  <a:pt x="168763" y="829132"/>
                </a:lnTo>
                <a:lnTo>
                  <a:pt x="171156" y="821970"/>
                </a:lnTo>
                <a:lnTo>
                  <a:pt x="170668" y="814682"/>
                </a:lnTo>
                <a:lnTo>
                  <a:pt x="167512" y="808104"/>
                </a:lnTo>
                <a:lnTo>
                  <a:pt x="161905" y="803071"/>
                </a:lnTo>
                <a:lnTo>
                  <a:pt x="154709" y="800630"/>
                </a:lnTo>
                <a:close/>
              </a:path>
              <a:path w="171450" h="972185">
                <a:moveTo>
                  <a:pt x="85578" y="895926"/>
                </a:moveTo>
                <a:lnTo>
                  <a:pt x="69068" y="924229"/>
                </a:lnTo>
                <a:lnTo>
                  <a:pt x="102088" y="924229"/>
                </a:lnTo>
                <a:lnTo>
                  <a:pt x="85578" y="895926"/>
                </a:lnTo>
                <a:close/>
              </a:path>
              <a:path w="171450" h="972185">
                <a:moveTo>
                  <a:pt x="104628" y="863269"/>
                </a:moveTo>
                <a:lnTo>
                  <a:pt x="85578" y="895926"/>
                </a:lnTo>
                <a:lnTo>
                  <a:pt x="102088" y="924229"/>
                </a:lnTo>
                <a:lnTo>
                  <a:pt x="104628" y="924229"/>
                </a:lnTo>
                <a:lnTo>
                  <a:pt x="104628" y="863269"/>
                </a:lnTo>
                <a:close/>
              </a:path>
              <a:path w="171450" h="972185">
                <a:moveTo>
                  <a:pt x="66528" y="110457"/>
                </a:moveTo>
                <a:lnTo>
                  <a:pt x="66528" y="863269"/>
                </a:lnTo>
                <a:lnTo>
                  <a:pt x="85578" y="895926"/>
                </a:lnTo>
                <a:lnTo>
                  <a:pt x="104628" y="863269"/>
                </a:lnTo>
                <a:lnTo>
                  <a:pt x="104628" y="114300"/>
                </a:lnTo>
                <a:lnTo>
                  <a:pt x="85578" y="114300"/>
                </a:lnTo>
                <a:lnTo>
                  <a:pt x="66528" y="110457"/>
                </a:lnTo>
                <a:close/>
              </a:path>
              <a:path w="171450" h="972185">
                <a:moveTo>
                  <a:pt x="85578" y="38100"/>
                </a:moveTo>
                <a:lnTo>
                  <a:pt x="78154" y="39594"/>
                </a:lnTo>
                <a:lnTo>
                  <a:pt x="72100" y="43672"/>
                </a:lnTo>
                <a:lnTo>
                  <a:pt x="68022" y="49726"/>
                </a:lnTo>
                <a:lnTo>
                  <a:pt x="66528" y="57150"/>
                </a:lnTo>
                <a:lnTo>
                  <a:pt x="66528" y="110457"/>
                </a:lnTo>
                <a:lnTo>
                  <a:pt x="85578" y="114300"/>
                </a:lnTo>
                <a:lnTo>
                  <a:pt x="104628" y="110457"/>
                </a:lnTo>
                <a:lnTo>
                  <a:pt x="104628" y="57150"/>
                </a:lnTo>
                <a:lnTo>
                  <a:pt x="103133" y="49726"/>
                </a:lnTo>
                <a:lnTo>
                  <a:pt x="99056" y="43672"/>
                </a:lnTo>
                <a:lnTo>
                  <a:pt x="93001" y="39594"/>
                </a:lnTo>
                <a:lnTo>
                  <a:pt x="85578" y="38100"/>
                </a:lnTo>
                <a:close/>
              </a:path>
              <a:path w="171450" h="972185">
                <a:moveTo>
                  <a:pt x="104628" y="110457"/>
                </a:moveTo>
                <a:lnTo>
                  <a:pt x="85578" y="114300"/>
                </a:lnTo>
                <a:lnTo>
                  <a:pt x="104628" y="114300"/>
                </a:lnTo>
                <a:lnTo>
                  <a:pt x="104628" y="110457"/>
                </a:lnTo>
                <a:close/>
              </a:path>
              <a:path w="171450" h="972185">
                <a:moveTo>
                  <a:pt x="85578" y="0"/>
                </a:moveTo>
                <a:lnTo>
                  <a:pt x="63307" y="4482"/>
                </a:lnTo>
                <a:lnTo>
                  <a:pt x="45144" y="16716"/>
                </a:lnTo>
                <a:lnTo>
                  <a:pt x="32910" y="34879"/>
                </a:lnTo>
                <a:lnTo>
                  <a:pt x="28428" y="57150"/>
                </a:lnTo>
                <a:lnTo>
                  <a:pt x="32910" y="79393"/>
                </a:lnTo>
                <a:lnTo>
                  <a:pt x="45144" y="97559"/>
                </a:lnTo>
                <a:lnTo>
                  <a:pt x="63307" y="109808"/>
                </a:lnTo>
                <a:lnTo>
                  <a:pt x="66528" y="110457"/>
                </a:lnTo>
                <a:lnTo>
                  <a:pt x="66528" y="57150"/>
                </a:lnTo>
                <a:lnTo>
                  <a:pt x="68022" y="49726"/>
                </a:lnTo>
                <a:lnTo>
                  <a:pt x="72100" y="43672"/>
                </a:lnTo>
                <a:lnTo>
                  <a:pt x="78154" y="39594"/>
                </a:lnTo>
                <a:lnTo>
                  <a:pt x="85578" y="38100"/>
                </a:lnTo>
                <a:lnTo>
                  <a:pt x="138893" y="38100"/>
                </a:lnTo>
                <a:lnTo>
                  <a:pt x="138245" y="34879"/>
                </a:lnTo>
                <a:lnTo>
                  <a:pt x="126011" y="16716"/>
                </a:lnTo>
                <a:lnTo>
                  <a:pt x="107848" y="4482"/>
                </a:lnTo>
                <a:lnTo>
                  <a:pt x="85578" y="0"/>
                </a:lnTo>
                <a:close/>
              </a:path>
              <a:path w="171450" h="972185">
                <a:moveTo>
                  <a:pt x="138893" y="38100"/>
                </a:moveTo>
                <a:lnTo>
                  <a:pt x="85578" y="38100"/>
                </a:lnTo>
                <a:lnTo>
                  <a:pt x="93001" y="39594"/>
                </a:lnTo>
                <a:lnTo>
                  <a:pt x="99056" y="43672"/>
                </a:lnTo>
                <a:lnTo>
                  <a:pt x="103133" y="49726"/>
                </a:lnTo>
                <a:lnTo>
                  <a:pt x="104628" y="57150"/>
                </a:lnTo>
                <a:lnTo>
                  <a:pt x="104628" y="110457"/>
                </a:lnTo>
                <a:lnTo>
                  <a:pt x="107848" y="109808"/>
                </a:lnTo>
                <a:lnTo>
                  <a:pt x="126011" y="97559"/>
                </a:lnTo>
                <a:lnTo>
                  <a:pt x="138245" y="79393"/>
                </a:lnTo>
                <a:lnTo>
                  <a:pt x="142728" y="57150"/>
                </a:lnTo>
                <a:lnTo>
                  <a:pt x="138893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48959" y="5284419"/>
            <a:ext cx="1428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Red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Nucl.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39021" y="5581650"/>
            <a:ext cx="171450" cy="972185"/>
          </a:xfrm>
          <a:custGeom>
            <a:avLst/>
            <a:gdLst/>
            <a:ahLst/>
            <a:cxnLst/>
            <a:rect l="l" t="t" r="r" b="b"/>
            <a:pathLst>
              <a:path w="171450" h="972184">
                <a:moveTo>
                  <a:pt x="16446" y="800630"/>
                </a:moveTo>
                <a:lnTo>
                  <a:pt x="9251" y="803071"/>
                </a:lnTo>
                <a:lnTo>
                  <a:pt x="3643" y="808104"/>
                </a:lnTo>
                <a:lnTo>
                  <a:pt x="488" y="814682"/>
                </a:lnTo>
                <a:lnTo>
                  <a:pt x="0" y="821970"/>
                </a:lnTo>
                <a:lnTo>
                  <a:pt x="2393" y="829132"/>
                </a:lnTo>
                <a:lnTo>
                  <a:pt x="85578" y="971638"/>
                </a:lnTo>
                <a:lnTo>
                  <a:pt x="96527" y="952881"/>
                </a:lnTo>
                <a:lnTo>
                  <a:pt x="85578" y="952881"/>
                </a:lnTo>
                <a:lnTo>
                  <a:pt x="78154" y="951383"/>
                </a:lnTo>
                <a:lnTo>
                  <a:pt x="72100" y="947299"/>
                </a:lnTo>
                <a:lnTo>
                  <a:pt x="68022" y="941243"/>
                </a:lnTo>
                <a:lnTo>
                  <a:pt x="66528" y="933831"/>
                </a:lnTo>
                <a:lnTo>
                  <a:pt x="66528" y="863269"/>
                </a:lnTo>
                <a:lnTo>
                  <a:pt x="35413" y="809929"/>
                </a:lnTo>
                <a:lnTo>
                  <a:pt x="30360" y="804277"/>
                </a:lnTo>
                <a:lnTo>
                  <a:pt x="23760" y="801104"/>
                </a:lnTo>
                <a:lnTo>
                  <a:pt x="16446" y="800630"/>
                </a:lnTo>
                <a:close/>
              </a:path>
              <a:path w="171450" h="972184">
                <a:moveTo>
                  <a:pt x="66528" y="863269"/>
                </a:moveTo>
                <a:lnTo>
                  <a:pt x="66528" y="933831"/>
                </a:lnTo>
                <a:lnTo>
                  <a:pt x="68022" y="941243"/>
                </a:lnTo>
                <a:lnTo>
                  <a:pt x="72100" y="947299"/>
                </a:lnTo>
                <a:lnTo>
                  <a:pt x="78154" y="951383"/>
                </a:lnTo>
                <a:lnTo>
                  <a:pt x="85578" y="952881"/>
                </a:lnTo>
                <a:lnTo>
                  <a:pt x="93001" y="951383"/>
                </a:lnTo>
                <a:lnTo>
                  <a:pt x="99056" y="947299"/>
                </a:lnTo>
                <a:lnTo>
                  <a:pt x="103133" y="941243"/>
                </a:lnTo>
                <a:lnTo>
                  <a:pt x="104628" y="933831"/>
                </a:lnTo>
                <a:lnTo>
                  <a:pt x="104628" y="924229"/>
                </a:lnTo>
                <a:lnTo>
                  <a:pt x="69068" y="924229"/>
                </a:lnTo>
                <a:lnTo>
                  <a:pt x="85578" y="895926"/>
                </a:lnTo>
                <a:lnTo>
                  <a:pt x="66528" y="863269"/>
                </a:lnTo>
                <a:close/>
              </a:path>
              <a:path w="171450" h="972184">
                <a:moveTo>
                  <a:pt x="154709" y="800630"/>
                </a:moveTo>
                <a:lnTo>
                  <a:pt x="147395" y="801104"/>
                </a:lnTo>
                <a:lnTo>
                  <a:pt x="140795" y="804277"/>
                </a:lnTo>
                <a:lnTo>
                  <a:pt x="135743" y="809929"/>
                </a:lnTo>
                <a:lnTo>
                  <a:pt x="104628" y="863269"/>
                </a:lnTo>
                <a:lnTo>
                  <a:pt x="104628" y="933831"/>
                </a:lnTo>
                <a:lnTo>
                  <a:pt x="103133" y="941243"/>
                </a:lnTo>
                <a:lnTo>
                  <a:pt x="99056" y="947299"/>
                </a:lnTo>
                <a:lnTo>
                  <a:pt x="93001" y="951383"/>
                </a:lnTo>
                <a:lnTo>
                  <a:pt x="85578" y="952881"/>
                </a:lnTo>
                <a:lnTo>
                  <a:pt x="96527" y="952881"/>
                </a:lnTo>
                <a:lnTo>
                  <a:pt x="168763" y="829132"/>
                </a:lnTo>
                <a:lnTo>
                  <a:pt x="171156" y="821970"/>
                </a:lnTo>
                <a:lnTo>
                  <a:pt x="170668" y="814682"/>
                </a:lnTo>
                <a:lnTo>
                  <a:pt x="167512" y="808104"/>
                </a:lnTo>
                <a:lnTo>
                  <a:pt x="161905" y="803071"/>
                </a:lnTo>
                <a:lnTo>
                  <a:pt x="154709" y="800630"/>
                </a:lnTo>
                <a:close/>
              </a:path>
              <a:path w="171450" h="972184">
                <a:moveTo>
                  <a:pt x="85578" y="895926"/>
                </a:moveTo>
                <a:lnTo>
                  <a:pt x="69068" y="924229"/>
                </a:lnTo>
                <a:lnTo>
                  <a:pt x="102088" y="924229"/>
                </a:lnTo>
                <a:lnTo>
                  <a:pt x="85578" y="895926"/>
                </a:lnTo>
                <a:close/>
              </a:path>
              <a:path w="171450" h="972184">
                <a:moveTo>
                  <a:pt x="104628" y="863269"/>
                </a:moveTo>
                <a:lnTo>
                  <a:pt x="85578" y="895926"/>
                </a:lnTo>
                <a:lnTo>
                  <a:pt x="102088" y="924229"/>
                </a:lnTo>
                <a:lnTo>
                  <a:pt x="104628" y="924229"/>
                </a:lnTo>
                <a:lnTo>
                  <a:pt x="104628" y="863269"/>
                </a:lnTo>
                <a:close/>
              </a:path>
              <a:path w="171450" h="972184">
                <a:moveTo>
                  <a:pt x="66528" y="110457"/>
                </a:moveTo>
                <a:lnTo>
                  <a:pt x="66528" y="863269"/>
                </a:lnTo>
                <a:lnTo>
                  <a:pt x="85578" y="895926"/>
                </a:lnTo>
                <a:lnTo>
                  <a:pt x="104628" y="863269"/>
                </a:lnTo>
                <a:lnTo>
                  <a:pt x="104628" y="114300"/>
                </a:lnTo>
                <a:lnTo>
                  <a:pt x="85578" y="114300"/>
                </a:lnTo>
                <a:lnTo>
                  <a:pt x="66528" y="110457"/>
                </a:lnTo>
                <a:close/>
              </a:path>
              <a:path w="171450" h="972184">
                <a:moveTo>
                  <a:pt x="85578" y="38100"/>
                </a:moveTo>
                <a:lnTo>
                  <a:pt x="78154" y="39596"/>
                </a:lnTo>
                <a:lnTo>
                  <a:pt x="72100" y="43676"/>
                </a:lnTo>
                <a:lnTo>
                  <a:pt x="68022" y="49731"/>
                </a:lnTo>
                <a:lnTo>
                  <a:pt x="66528" y="57150"/>
                </a:lnTo>
                <a:lnTo>
                  <a:pt x="66528" y="110457"/>
                </a:lnTo>
                <a:lnTo>
                  <a:pt x="85578" y="114300"/>
                </a:lnTo>
                <a:lnTo>
                  <a:pt x="104628" y="110457"/>
                </a:lnTo>
                <a:lnTo>
                  <a:pt x="104628" y="57150"/>
                </a:lnTo>
                <a:lnTo>
                  <a:pt x="103133" y="49731"/>
                </a:lnTo>
                <a:lnTo>
                  <a:pt x="99056" y="43676"/>
                </a:lnTo>
                <a:lnTo>
                  <a:pt x="93001" y="39596"/>
                </a:lnTo>
                <a:lnTo>
                  <a:pt x="85578" y="38100"/>
                </a:lnTo>
                <a:close/>
              </a:path>
              <a:path w="171450" h="972184">
                <a:moveTo>
                  <a:pt x="104628" y="110457"/>
                </a:moveTo>
                <a:lnTo>
                  <a:pt x="85578" y="114300"/>
                </a:lnTo>
                <a:lnTo>
                  <a:pt x="104628" y="114300"/>
                </a:lnTo>
                <a:lnTo>
                  <a:pt x="104628" y="110457"/>
                </a:lnTo>
                <a:close/>
              </a:path>
              <a:path w="171450" h="972184">
                <a:moveTo>
                  <a:pt x="85578" y="0"/>
                </a:moveTo>
                <a:lnTo>
                  <a:pt x="63307" y="4491"/>
                </a:lnTo>
                <a:lnTo>
                  <a:pt x="45144" y="16740"/>
                </a:lnTo>
                <a:lnTo>
                  <a:pt x="32910" y="34906"/>
                </a:lnTo>
                <a:lnTo>
                  <a:pt x="28428" y="57150"/>
                </a:lnTo>
                <a:lnTo>
                  <a:pt x="32910" y="79393"/>
                </a:lnTo>
                <a:lnTo>
                  <a:pt x="45144" y="97559"/>
                </a:lnTo>
                <a:lnTo>
                  <a:pt x="63307" y="109808"/>
                </a:lnTo>
                <a:lnTo>
                  <a:pt x="66528" y="110457"/>
                </a:lnTo>
                <a:lnTo>
                  <a:pt x="66528" y="57150"/>
                </a:lnTo>
                <a:lnTo>
                  <a:pt x="68022" y="49731"/>
                </a:lnTo>
                <a:lnTo>
                  <a:pt x="72100" y="43676"/>
                </a:lnTo>
                <a:lnTo>
                  <a:pt x="78154" y="39596"/>
                </a:lnTo>
                <a:lnTo>
                  <a:pt x="85578" y="38100"/>
                </a:lnTo>
                <a:lnTo>
                  <a:pt x="138889" y="38100"/>
                </a:lnTo>
                <a:lnTo>
                  <a:pt x="138245" y="34906"/>
                </a:lnTo>
                <a:lnTo>
                  <a:pt x="126011" y="16740"/>
                </a:lnTo>
                <a:lnTo>
                  <a:pt x="107848" y="4491"/>
                </a:lnTo>
                <a:lnTo>
                  <a:pt x="85578" y="0"/>
                </a:lnTo>
                <a:close/>
              </a:path>
              <a:path w="171450" h="972184">
                <a:moveTo>
                  <a:pt x="138889" y="38100"/>
                </a:moveTo>
                <a:lnTo>
                  <a:pt x="85578" y="38100"/>
                </a:lnTo>
                <a:lnTo>
                  <a:pt x="93001" y="39596"/>
                </a:lnTo>
                <a:lnTo>
                  <a:pt x="99056" y="43676"/>
                </a:lnTo>
                <a:lnTo>
                  <a:pt x="103133" y="49731"/>
                </a:lnTo>
                <a:lnTo>
                  <a:pt x="104628" y="57150"/>
                </a:lnTo>
                <a:lnTo>
                  <a:pt x="104628" y="110457"/>
                </a:lnTo>
                <a:lnTo>
                  <a:pt x="107848" y="109808"/>
                </a:lnTo>
                <a:lnTo>
                  <a:pt x="126011" y="97559"/>
                </a:lnTo>
                <a:lnTo>
                  <a:pt x="138245" y="79393"/>
                </a:lnTo>
                <a:lnTo>
                  <a:pt x="142728" y="57150"/>
                </a:lnTo>
                <a:lnTo>
                  <a:pt x="138889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343902" y="5360619"/>
            <a:ext cx="1086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85" b="1">
                <a:latin typeface="Arial"/>
                <a:cs typeface="Arial"/>
              </a:rPr>
              <a:t>T</a:t>
            </a:r>
            <a:r>
              <a:rPr dirty="0" sz="2400" spc="-5" b="1">
                <a:latin typeface="Arial"/>
                <a:cs typeface="Arial"/>
              </a:rPr>
              <a:t>ectum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63021" y="5657850"/>
            <a:ext cx="171450" cy="972185"/>
          </a:xfrm>
          <a:custGeom>
            <a:avLst/>
            <a:gdLst/>
            <a:ahLst/>
            <a:cxnLst/>
            <a:rect l="l" t="t" r="r" b="b"/>
            <a:pathLst>
              <a:path w="171450" h="972184">
                <a:moveTo>
                  <a:pt x="16446" y="800630"/>
                </a:moveTo>
                <a:lnTo>
                  <a:pt x="9251" y="803071"/>
                </a:lnTo>
                <a:lnTo>
                  <a:pt x="3643" y="808104"/>
                </a:lnTo>
                <a:lnTo>
                  <a:pt x="488" y="814682"/>
                </a:lnTo>
                <a:lnTo>
                  <a:pt x="0" y="821970"/>
                </a:lnTo>
                <a:lnTo>
                  <a:pt x="2393" y="829132"/>
                </a:lnTo>
                <a:lnTo>
                  <a:pt x="85578" y="971638"/>
                </a:lnTo>
                <a:lnTo>
                  <a:pt x="96527" y="952881"/>
                </a:lnTo>
                <a:lnTo>
                  <a:pt x="85578" y="952881"/>
                </a:lnTo>
                <a:lnTo>
                  <a:pt x="78154" y="951383"/>
                </a:lnTo>
                <a:lnTo>
                  <a:pt x="72100" y="947299"/>
                </a:lnTo>
                <a:lnTo>
                  <a:pt x="68022" y="941243"/>
                </a:lnTo>
                <a:lnTo>
                  <a:pt x="66528" y="933831"/>
                </a:lnTo>
                <a:lnTo>
                  <a:pt x="66528" y="863269"/>
                </a:lnTo>
                <a:lnTo>
                  <a:pt x="35413" y="809929"/>
                </a:lnTo>
                <a:lnTo>
                  <a:pt x="30360" y="804277"/>
                </a:lnTo>
                <a:lnTo>
                  <a:pt x="23760" y="801104"/>
                </a:lnTo>
                <a:lnTo>
                  <a:pt x="16446" y="800630"/>
                </a:lnTo>
                <a:close/>
              </a:path>
              <a:path w="171450" h="972184">
                <a:moveTo>
                  <a:pt x="66528" y="863269"/>
                </a:moveTo>
                <a:lnTo>
                  <a:pt x="66528" y="933831"/>
                </a:lnTo>
                <a:lnTo>
                  <a:pt x="68022" y="941243"/>
                </a:lnTo>
                <a:lnTo>
                  <a:pt x="72100" y="947299"/>
                </a:lnTo>
                <a:lnTo>
                  <a:pt x="78154" y="951383"/>
                </a:lnTo>
                <a:lnTo>
                  <a:pt x="85578" y="952881"/>
                </a:lnTo>
                <a:lnTo>
                  <a:pt x="93001" y="951383"/>
                </a:lnTo>
                <a:lnTo>
                  <a:pt x="99056" y="947299"/>
                </a:lnTo>
                <a:lnTo>
                  <a:pt x="103133" y="941243"/>
                </a:lnTo>
                <a:lnTo>
                  <a:pt x="104628" y="933831"/>
                </a:lnTo>
                <a:lnTo>
                  <a:pt x="104628" y="924229"/>
                </a:lnTo>
                <a:lnTo>
                  <a:pt x="69068" y="924229"/>
                </a:lnTo>
                <a:lnTo>
                  <a:pt x="85578" y="895926"/>
                </a:lnTo>
                <a:lnTo>
                  <a:pt x="66528" y="863269"/>
                </a:lnTo>
                <a:close/>
              </a:path>
              <a:path w="171450" h="972184">
                <a:moveTo>
                  <a:pt x="154709" y="800630"/>
                </a:moveTo>
                <a:lnTo>
                  <a:pt x="147395" y="801104"/>
                </a:lnTo>
                <a:lnTo>
                  <a:pt x="140795" y="804277"/>
                </a:lnTo>
                <a:lnTo>
                  <a:pt x="135743" y="809929"/>
                </a:lnTo>
                <a:lnTo>
                  <a:pt x="104628" y="863269"/>
                </a:lnTo>
                <a:lnTo>
                  <a:pt x="104628" y="933831"/>
                </a:lnTo>
                <a:lnTo>
                  <a:pt x="103133" y="941243"/>
                </a:lnTo>
                <a:lnTo>
                  <a:pt x="99056" y="947299"/>
                </a:lnTo>
                <a:lnTo>
                  <a:pt x="93001" y="951383"/>
                </a:lnTo>
                <a:lnTo>
                  <a:pt x="85578" y="952881"/>
                </a:lnTo>
                <a:lnTo>
                  <a:pt x="96527" y="952881"/>
                </a:lnTo>
                <a:lnTo>
                  <a:pt x="168763" y="829132"/>
                </a:lnTo>
                <a:lnTo>
                  <a:pt x="171156" y="821970"/>
                </a:lnTo>
                <a:lnTo>
                  <a:pt x="170668" y="814682"/>
                </a:lnTo>
                <a:lnTo>
                  <a:pt x="167513" y="808104"/>
                </a:lnTo>
                <a:lnTo>
                  <a:pt x="161905" y="803071"/>
                </a:lnTo>
                <a:lnTo>
                  <a:pt x="154709" y="800630"/>
                </a:lnTo>
                <a:close/>
              </a:path>
              <a:path w="171450" h="972184">
                <a:moveTo>
                  <a:pt x="85578" y="895926"/>
                </a:moveTo>
                <a:lnTo>
                  <a:pt x="69068" y="924229"/>
                </a:lnTo>
                <a:lnTo>
                  <a:pt x="102088" y="924229"/>
                </a:lnTo>
                <a:lnTo>
                  <a:pt x="85578" y="895926"/>
                </a:lnTo>
                <a:close/>
              </a:path>
              <a:path w="171450" h="972184">
                <a:moveTo>
                  <a:pt x="104628" y="863269"/>
                </a:moveTo>
                <a:lnTo>
                  <a:pt x="85578" y="895926"/>
                </a:lnTo>
                <a:lnTo>
                  <a:pt x="102088" y="924229"/>
                </a:lnTo>
                <a:lnTo>
                  <a:pt x="104628" y="924229"/>
                </a:lnTo>
                <a:lnTo>
                  <a:pt x="104628" y="863269"/>
                </a:lnTo>
                <a:close/>
              </a:path>
              <a:path w="171450" h="972184">
                <a:moveTo>
                  <a:pt x="66528" y="110457"/>
                </a:moveTo>
                <a:lnTo>
                  <a:pt x="66528" y="863269"/>
                </a:lnTo>
                <a:lnTo>
                  <a:pt x="85578" y="895926"/>
                </a:lnTo>
                <a:lnTo>
                  <a:pt x="104628" y="863269"/>
                </a:lnTo>
                <a:lnTo>
                  <a:pt x="104628" y="114300"/>
                </a:lnTo>
                <a:lnTo>
                  <a:pt x="85578" y="114300"/>
                </a:lnTo>
                <a:lnTo>
                  <a:pt x="66528" y="110457"/>
                </a:lnTo>
                <a:close/>
              </a:path>
              <a:path w="171450" h="972184">
                <a:moveTo>
                  <a:pt x="85578" y="38100"/>
                </a:moveTo>
                <a:lnTo>
                  <a:pt x="78154" y="39596"/>
                </a:lnTo>
                <a:lnTo>
                  <a:pt x="72100" y="43676"/>
                </a:lnTo>
                <a:lnTo>
                  <a:pt x="68022" y="49731"/>
                </a:lnTo>
                <a:lnTo>
                  <a:pt x="66528" y="57150"/>
                </a:lnTo>
                <a:lnTo>
                  <a:pt x="66528" y="110457"/>
                </a:lnTo>
                <a:lnTo>
                  <a:pt x="85578" y="114300"/>
                </a:lnTo>
                <a:lnTo>
                  <a:pt x="104628" y="110457"/>
                </a:lnTo>
                <a:lnTo>
                  <a:pt x="104628" y="57150"/>
                </a:lnTo>
                <a:lnTo>
                  <a:pt x="103133" y="49731"/>
                </a:lnTo>
                <a:lnTo>
                  <a:pt x="99056" y="43676"/>
                </a:lnTo>
                <a:lnTo>
                  <a:pt x="93001" y="39596"/>
                </a:lnTo>
                <a:lnTo>
                  <a:pt x="85578" y="38100"/>
                </a:lnTo>
                <a:close/>
              </a:path>
              <a:path w="171450" h="972184">
                <a:moveTo>
                  <a:pt x="104628" y="110457"/>
                </a:moveTo>
                <a:lnTo>
                  <a:pt x="85578" y="114300"/>
                </a:lnTo>
                <a:lnTo>
                  <a:pt x="104628" y="114300"/>
                </a:lnTo>
                <a:lnTo>
                  <a:pt x="104628" y="110457"/>
                </a:lnTo>
                <a:close/>
              </a:path>
              <a:path w="171450" h="972184">
                <a:moveTo>
                  <a:pt x="85578" y="0"/>
                </a:moveTo>
                <a:lnTo>
                  <a:pt x="63307" y="4491"/>
                </a:lnTo>
                <a:lnTo>
                  <a:pt x="45144" y="16740"/>
                </a:lnTo>
                <a:lnTo>
                  <a:pt x="32910" y="34906"/>
                </a:lnTo>
                <a:lnTo>
                  <a:pt x="28428" y="57150"/>
                </a:lnTo>
                <a:lnTo>
                  <a:pt x="32910" y="79393"/>
                </a:lnTo>
                <a:lnTo>
                  <a:pt x="45144" y="97559"/>
                </a:lnTo>
                <a:lnTo>
                  <a:pt x="63307" y="109808"/>
                </a:lnTo>
                <a:lnTo>
                  <a:pt x="66528" y="110457"/>
                </a:lnTo>
                <a:lnTo>
                  <a:pt x="66528" y="57150"/>
                </a:lnTo>
                <a:lnTo>
                  <a:pt x="68022" y="49731"/>
                </a:lnTo>
                <a:lnTo>
                  <a:pt x="72100" y="43676"/>
                </a:lnTo>
                <a:lnTo>
                  <a:pt x="78154" y="39596"/>
                </a:lnTo>
                <a:lnTo>
                  <a:pt x="85578" y="38100"/>
                </a:lnTo>
                <a:lnTo>
                  <a:pt x="138889" y="38100"/>
                </a:lnTo>
                <a:lnTo>
                  <a:pt x="138245" y="34906"/>
                </a:lnTo>
                <a:lnTo>
                  <a:pt x="126011" y="16740"/>
                </a:lnTo>
                <a:lnTo>
                  <a:pt x="107848" y="4491"/>
                </a:lnTo>
                <a:lnTo>
                  <a:pt x="85578" y="0"/>
                </a:lnTo>
                <a:close/>
              </a:path>
              <a:path w="171450" h="972184">
                <a:moveTo>
                  <a:pt x="138889" y="38100"/>
                </a:moveTo>
                <a:lnTo>
                  <a:pt x="85578" y="38100"/>
                </a:lnTo>
                <a:lnTo>
                  <a:pt x="93001" y="39596"/>
                </a:lnTo>
                <a:lnTo>
                  <a:pt x="99056" y="43676"/>
                </a:lnTo>
                <a:lnTo>
                  <a:pt x="103133" y="49731"/>
                </a:lnTo>
                <a:lnTo>
                  <a:pt x="104628" y="57150"/>
                </a:lnTo>
                <a:lnTo>
                  <a:pt x="104628" y="110457"/>
                </a:lnTo>
                <a:lnTo>
                  <a:pt x="107848" y="109808"/>
                </a:lnTo>
                <a:lnTo>
                  <a:pt x="126011" y="97559"/>
                </a:lnTo>
                <a:lnTo>
                  <a:pt x="138245" y="79393"/>
                </a:lnTo>
                <a:lnTo>
                  <a:pt x="142728" y="57150"/>
                </a:lnTo>
                <a:lnTo>
                  <a:pt x="138889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330702" y="6427419"/>
            <a:ext cx="55930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latin typeface="Arial"/>
                <a:cs typeface="Arial"/>
              </a:rPr>
              <a:t>Vest.Spin.T. </a:t>
            </a:r>
            <a:r>
              <a:rPr dirty="0" sz="2400" spc="-5" b="1">
                <a:latin typeface="Arial"/>
                <a:cs typeface="Arial"/>
              </a:rPr>
              <a:t>Rubrospin. </a:t>
            </a:r>
            <a:r>
              <a:rPr dirty="0" sz="2400" spc="-135" b="1">
                <a:latin typeface="Arial"/>
                <a:cs typeface="Arial"/>
              </a:rPr>
              <a:t>T. </a:t>
            </a:r>
            <a:r>
              <a:rPr dirty="0" sz="2400" spc="-20" b="1">
                <a:latin typeface="Arial"/>
                <a:cs typeface="Arial"/>
              </a:rPr>
              <a:t>Tectospin.</a:t>
            </a:r>
            <a:r>
              <a:rPr dirty="0" sz="2400" spc="-250" b="1">
                <a:latin typeface="Arial"/>
                <a:cs typeface="Arial"/>
              </a:rPr>
              <a:t> </a:t>
            </a:r>
            <a:r>
              <a:rPr dirty="0" sz="2400" spc="-135" b="1">
                <a:latin typeface="Arial"/>
                <a:cs typeface="Arial"/>
              </a:rPr>
              <a:t>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2980" y="0"/>
            <a:ext cx="7184135" cy="818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53300" y="0"/>
            <a:ext cx="982979" cy="818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30274" y="202184"/>
            <a:ext cx="6297168" cy="564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34860" y="477647"/>
            <a:ext cx="131064" cy="118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76036" y="477647"/>
            <a:ext cx="131064" cy="1182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54145" y="477647"/>
            <a:ext cx="131064" cy="1182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67889" y="477647"/>
            <a:ext cx="131063" cy="118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24885" y="372236"/>
            <a:ext cx="158876" cy="216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09260" y="370204"/>
            <a:ext cx="158115" cy="2185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82565" y="322452"/>
            <a:ext cx="83820" cy="316230"/>
          </a:xfrm>
          <a:custGeom>
            <a:avLst/>
            <a:gdLst/>
            <a:ahLst/>
            <a:cxnLst/>
            <a:rect l="l" t="t" r="r" b="b"/>
            <a:pathLst>
              <a:path w="83820" h="316230">
                <a:moveTo>
                  <a:pt x="0" y="0"/>
                </a:moveTo>
                <a:lnTo>
                  <a:pt x="83566" y="0"/>
                </a:lnTo>
                <a:lnTo>
                  <a:pt x="83566" y="316102"/>
                </a:lnTo>
                <a:lnTo>
                  <a:pt x="0" y="3161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85997" y="322452"/>
            <a:ext cx="325120" cy="444500"/>
          </a:xfrm>
          <a:custGeom>
            <a:avLst/>
            <a:gdLst/>
            <a:ahLst/>
            <a:cxnLst/>
            <a:rect l="l" t="t" r="r" b="b"/>
            <a:pathLst>
              <a:path w="325120" h="444500">
                <a:moveTo>
                  <a:pt x="0" y="0"/>
                </a:moveTo>
                <a:lnTo>
                  <a:pt x="89026" y="0"/>
                </a:lnTo>
                <a:lnTo>
                  <a:pt x="164591" y="224409"/>
                </a:lnTo>
                <a:lnTo>
                  <a:pt x="238378" y="0"/>
                </a:lnTo>
                <a:lnTo>
                  <a:pt x="324992" y="0"/>
                </a:lnTo>
                <a:lnTo>
                  <a:pt x="213360" y="304164"/>
                </a:lnTo>
                <a:lnTo>
                  <a:pt x="193421" y="359283"/>
                </a:lnTo>
                <a:lnTo>
                  <a:pt x="172465" y="401574"/>
                </a:lnTo>
                <a:lnTo>
                  <a:pt x="142749" y="429506"/>
                </a:lnTo>
                <a:lnTo>
                  <a:pt x="97567" y="443118"/>
                </a:lnTo>
                <a:lnTo>
                  <a:pt x="74929" y="444373"/>
                </a:lnTo>
                <a:lnTo>
                  <a:pt x="62976" y="444061"/>
                </a:lnTo>
                <a:lnTo>
                  <a:pt x="51117" y="443118"/>
                </a:lnTo>
                <a:lnTo>
                  <a:pt x="39354" y="441533"/>
                </a:lnTo>
                <a:lnTo>
                  <a:pt x="27686" y="439293"/>
                </a:lnTo>
                <a:lnTo>
                  <a:pt x="20192" y="373888"/>
                </a:lnTo>
                <a:lnTo>
                  <a:pt x="29765" y="375554"/>
                </a:lnTo>
                <a:lnTo>
                  <a:pt x="38862" y="376745"/>
                </a:lnTo>
                <a:lnTo>
                  <a:pt x="47482" y="377459"/>
                </a:lnTo>
                <a:lnTo>
                  <a:pt x="55625" y="377698"/>
                </a:lnTo>
                <a:lnTo>
                  <a:pt x="69266" y="376626"/>
                </a:lnTo>
                <a:lnTo>
                  <a:pt x="105374" y="351460"/>
                </a:lnTo>
                <a:lnTo>
                  <a:pt x="120268" y="31699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96414" y="322452"/>
            <a:ext cx="330200" cy="316230"/>
          </a:xfrm>
          <a:custGeom>
            <a:avLst/>
            <a:gdLst/>
            <a:ahLst/>
            <a:cxnLst/>
            <a:rect l="l" t="t" r="r" b="b"/>
            <a:pathLst>
              <a:path w="330200" h="316230">
                <a:moveTo>
                  <a:pt x="4826" y="0"/>
                </a:moveTo>
                <a:lnTo>
                  <a:pt x="106934" y="0"/>
                </a:lnTo>
                <a:lnTo>
                  <a:pt x="162814" y="86868"/>
                </a:lnTo>
                <a:lnTo>
                  <a:pt x="221742" y="0"/>
                </a:lnTo>
                <a:lnTo>
                  <a:pt x="320040" y="0"/>
                </a:lnTo>
                <a:lnTo>
                  <a:pt x="212852" y="149733"/>
                </a:lnTo>
                <a:lnTo>
                  <a:pt x="329819" y="316102"/>
                </a:lnTo>
                <a:lnTo>
                  <a:pt x="227076" y="316102"/>
                </a:lnTo>
                <a:lnTo>
                  <a:pt x="162814" y="218186"/>
                </a:lnTo>
                <a:lnTo>
                  <a:pt x="97917" y="316102"/>
                </a:lnTo>
                <a:lnTo>
                  <a:pt x="0" y="316102"/>
                </a:lnTo>
                <a:lnTo>
                  <a:pt x="114046" y="153288"/>
                </a:lnTo>
                <a:lnTo>
                  <a:pt x="482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32167" y="315340"/>
            <a:ext cx="295275" cy="330835"/>
          </a:xfrm>
          <a:custGeom>
            <a:avLst/>
            <a:gdLst/>
            <a:ahLst/>
            <a:cxnLst/>
            <a:rect l="l" t="t" r="r" b="b"/>
            <a:pathLst>
              <a:path w="295275" h="330834">
                <a:moveTo>
                  <a:pt x="144779" y="0"/>
                </a:moveTo>
                <a:lnTo>
                  <a:pt x="201263" y="5254"/>
                </a:lnTo>
                <a:lnTo>
                  <a:pt x="241173" y="21081"/>
                </a:lnTo>
                <a:lnTo>
                  <a:pt x="277463" y="64158"/>
                </a:lnTo>
                <a:lnTo>
                  <a:pt x="284606" y="83565"/>
                </a:lnTo>
                <a:lnTo>
                  <a:pt x="205739" y="98170"/>
                </a:lnTo>
                <a:lnTo>
                  <a:pt x="202618" y="89477"/>
                </a:lnTo>
                <a:lnTo>
                  <a:pt x="198389" y="81867"/>
                </a:lnTo>
                <a:lnTo>
                  <a:pt x="158559" y="60688"/>
                </a:lnTo>
                <a:lnTo>
                  <a:pt x="146176" y="60070"/>
                </a:lnTo>
                <a:lnTo>
                  <a:pt x="130865" y="60644"/>
                </a:lnTo>
                <a:lnTo>
                  <a:pt x="92582" y="73659"/>
                </a:lnTo>
                <a:lnTo>
                  <a:pt x="89407" y="79374"/>
                </a:lnTo>
                <a:lnTo>
                  <a:pt x="89407" y="86232"/>
                </a:lnTo>
                <a:lnTo>
                  <a:pt x="89407" y="92201"/>
                </a:lnTo>
                <a:lnTo>
                  <a:pt x="122904" y="111505"/>
                </a:lnTo>
                <a:lnTo>
                  <a:pt x="175767" y="124967"/>
                </a:lnTo>
                <a:lnTo>
                  <a:pt x="206676" y="132996"/>
                </a:lnTo>
                <a:lnTo>
                  <a:pt x="253349" y="151578"/>
                </a:lnTo>
                <a:lnTo>
                  <a:pt x="288766" y="188864"/>
                </a:lnTo>
                <a:lnTo>
                  <a:pt x="295275" y="224408"/>
                </a:lnTo>
                <a:lnTo>
                  <a:pt x="293012" y="245363"/>
                </a:lnTo>
                <a:lnTo>
                  <a:pt x="274915" y="282701"/>
                </a:lnTo>
                <a:lnTo>
                  <a:pt x="238718" y="312753"/>
                </a:lnTo>
                <a:lnTo>
                  <a:pt x="184945" y="328374"/>
                </a:lnTo>
                <a:lnTo>
                  <a:pt x="151510" y="330326"/>
                </a:lnTo>
                <a:lnTo>
                  <a:pt x="120909" y="328685"/>
                </a:lnTo>
                <a:lnTo>
                  <a:pt x="69804" y="315593"/>
                </a:lnTo>
                <a:lnTo>
                  <a:pt x="32111" y="289873"/>
                </a:lnTo>
                <a:lnTo>
                  <a:pt x="7449" y="254337"/>
                </a:lnTo>
                <a:lnTo>
                  <a:pt x="0" y="233044"/>
                </a:lnTo>
                <a:lnTo>
                  <a:pt x="83947" y="220217"/>
                </a:lnTo>
                <a:lnTo>
                  <a:pt x="87377" y="231673"/>
                </a:lnTo>
                <a:lnTo>
                  <a:pt x="92154" y="241665"/>
                </a:lnTo>
                <a:lnTo>
                  <a:pt x="125364" y="266731"/>
                </a:lnTo>
                <a:lnTo>
                  <a:pt x="151510" y="269874"/>
                </a:lnTo>
                <a:lnTo>
                  <a:pt x="166776" y="269136"/>
                </a:lnTo>
                <a:lnTo>
                  <a:pt x="207772" y="252475"/>
                </a:lnTo>
                <a:lnTo>
                  <a:pt x="211454" y="244982"/>
                </a:lnTo>
                <a:lnTo>
                  <a:pt x="211454" y="235711"/>
                </a:lnTo>
                <a:lnTo>
                  <a:pt x="211454" y="229361"/>
                </a:lnTo>
                <a:lnTo>
                  <a:pt x="177418" y="208914"/>
                </a:lnTo>
                <a:lnTo>
                  <a:pt x="131462" y="198008"/>
                </a:lnTo>
                <a:lnTo>
                  <a:pt x="94757" y="187578"/>
                </a:lnTo>
                <a:lnTo>
                  <a:pt x="49149" y="168147"/>
                </a:lnTo>
                <a:lnTo>
                  <a:pt x="21034" y="137588"/>
                </a:lnTo>
                <a:lnTo>
                  <a:pt x="11683" y="97027"/>
                </a:lnTo>
                <a:lnTo>
                  <a:pt x="13708" y="77285"/>
                </a:lnTo>
                <a:lnTo>
                  <a:pt x="29900" y="42753"/>
                </a:lnTo>
                <a:lnTo>
                  <a:pt x="62573" y="15698"/>
                </a:lnTo>
                <a:lnTo>
                  <a:pt x="112916" y="1740"/>
                </a:lnTo>
                <a:lnTo>
                  <a:pt x="14477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02195" y="315340"/>
            <a:ext cx="298450" cy="330835"/>
          </a:xfrm>
          <a:custGeom>
            <a:avLst/>
            <a:gdLst/>
            <a:ahLst/>
            <a:cxnLst/>
            <a:rect l="l" t="t" r="r" b="b"/>
            <a:pathLst>
              <a:path w="298450" h="330834">
                <a:moveTo>
                  <a:pt x="153288" y="0"/>
                </a:moveTo>
                <a:lnTo>
                  <a:pt x="205104" y="6191"/>
                </a:lnTo>
                <a:lnTo>
                  <a:pt x="245109" y="24764"/>
                </a:lnTo>
                <a:lnTo>
                  <a:pt x="274431" y="56197"/>
                </a:lnTo>
                <a:lnTo>
                  <a:pt x="294131" y="100583"/>
                </a:lnTo>
                <a:lnTo>
                  <a:pt x="211708" y="115442"/>
                </a:lnTo>
                <a:lnTo>
                  <a:pt x="208948" y="103842"/>
                </a:lnTo>
                <a:lnTo>
                  <a:pt x="204866" y="93789"/>
                </a:lnTo>
                <a:lnTo>
                  <a:pt x="175815" y="68865"/>
                </a:lnTo>
                <a:lnTo>
                  <a:pt x="154558" y="65785"/>
                </a:lnTo>
                <a:lnTo>
                  <a:pt x="139723" y="67123"/>
                </a:lnTo>
                <a:lnTo>
                  <a:pt x="104648" y="87375"/>
                </a:lnTo>
                <a:lnTo>
                  <a:pt x="87252" y="136007"/>
                </a:lnTo>
                <a:lnTo>
                  <a:pt x="86105" y="159511"/>
                </a:lnTo>
                <a:lnTo>
                  <a:pt x="87274" y="185560"/>
                </a:lnTo>
                <a:lnTo>
                  <a:pt x="96660" y="225323"/>
                </a:lnTo>
                <a:lnTo>
                  <a:pt x="127111" y="256444"/>
                </a:lnTo>
                <a:lnTo>
                  <a:pt x="155701" y="262254"/>
                </a:lnTo>
                <a:lnTo>
                  <a:pt x="167062" y="261399"/>
                </a:lnTo>
                <a:lnTo>
                  <a:pt x="201741" y="240686"/>
                </a:lnTo>
                <a:lnTo>
                  <a:pt x="216153" y="202056"/>
                </a:lnTo>
                <a:lnTo>
                  <a:pt x="298323" y="216026"/>
                </a:lnTo>
                <a:lnTo>
                  <a:pt x="279606" y="265668"/>
                </a:lnTo>
                <a:lnTo>
                  <a:pt x="249174" y="301497"/>
                </a:lnTo>
                <a:lnTo>
                  <a:pt x="206676" y="323103"/>
                </a:lnTo>
                <a:lnTo>
                  <a:pt x="151892" y="330326"/>
                </a:lnTo>
                <a:lnTo>
                  <a:pt x="118909" y="327590"/>
                </a:lnTo>
                <a:lnTo>
                  <a:pt x="63613" y="305734"/>
                </a:lnTo>
                <a:lnTo>
                  <a:pt x="23199" y="262635"/>
                </a:lnTo>
                <a:lnTo>
                  <a:pt x="2573" y="202056"/>
                </a:lnTo>
                <a:lnTo>
                  <a:pt x="0" y="165480"/>
                </a:lnTo>
                <a:lnTo>
                  <a:pt x="2593" y="128500"/>
                </a:lnTo>
                <a:lnTo>
                  <a:pt x="23306" y="67540"/>
                </a:lnTo>
                <a:lnTo>
                  <a:pt x="63902" y="24485"/>
                </a:lnTo>
                <a:lnTo>
                  <a:pt x="119858" y="2716"/>
                </a:lnTo>
                <a:lnTo>
                  <a:pt x="15328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60311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79" h="330834">
                <a:moveTo>
                  <a:pt x="145542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5" y="323214"/>
                </a:lnTo>
                <a:lnTo>
                  <a:pt x="204597" y="293496"/>
                </a:lnTo>
                <a:lnTo>
                  <a:pt x="203581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9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9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9" y="116966"/>
                </a:lnTo>
                <a:lnTo>
                  <a:pt x="196469" y="108584"/>
                </a:lnTo>
                <a:lnTo>
                  <a:pt x="177292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2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5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40983" y="315340"/>
            <a:ext cx="205104" cy="323215"/>
          </a:xfrm>
          <a:custGeom>
            <a:avLst/>
            <a:gdLst/>
            <a:ahLst/>
            <a:cxnLst/>
            <a:rect l="l" t="t" r="r" b="b"/>
            <a:pathLst>
              <a:path w="205104" h="323215">
                <a:moveTo>
                  <a:pt x="149732" y="0"/>
                </a:moveTo>
                <a:lnTo>
                  <a:pt x="163899" y="978"/>
                </a:lnTo>
                <a:lnTo>
                  <a:pt x="177815" y="3921"/>
                </a:lnTo>
                <a:lnTo>
                  <a:pt x="191470" y="8840"/>
                </a:lnTo>
                <a:lnTo>
                  <a:pt x="204850" y="15748"/>
                </a:lnTo>
                <a:lnTo>
                  <a:pt x="178942" y="88645"/>
                </a:lnTo>
                <a:lnTo>
                  <a:pt x="168560" y="82645"/>
                </a:lnTo>
                <a:lnTo>
                  <a:pt x="158559" y="78358"/>
                </a:lnTo>
                <a:lnTo>
                  <a:pt x="148939" y="75787"/>
                </a:lnTo>
                <a:lnTo>
                  <a:pt x="139700" y="74929"/>
                </a:lnTo>
                <a:lnTo>
                  <a:pt x="131196" y="75545"/>
                </a:lnTo>
                <a:lnTo>
                  <a:pt x="98980" y="98202"/>
                </a:lnTo>
                <a:lnTo>
                  <a:pt x="87604" y="135755"/>
                </a:lnTo>
                <a:lnTo>
                  <a:pt x="84123" y="188714"/>
                </a:lnTo>
                <a:lnTo>
                  <a:pt x="83692" y="225551"/>
                </a:lnTo>
                <a:lnTo>
                  <a:pt x="83692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724" y="7111"/>
                </a:lnTo>
                <a:lnTo>
                  <a:pt x="77724" y="52069"/>
                </a:lnTo>
                <a:lnTo>
                  <a:pt x="87465" y="37518"/>
                </a:lnTo>
                <a:lnTo>
                  <a:pt x="121854" y="5625"/>
                </a:lnTo>
                <a:lnTo>
                  <a:pt x="139900" y="621"/>
                </a:lnTo>
                <a:lnTo>
                  <a:pt x="14973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01488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79" h="330834">
                <a:moveTo>
                  <a:pt x="145541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5" y="323214"/>
                </a:lnTo>
                <a:lnTo>
                  <a:pt x="204597" y="293496"/>
                </a:lnTo>
                <a:lnTo>
                  <a:pt x="203581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8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8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9" y="116966"/>
                </a:lnTo>
                <a:lnTo>
                  <a:pt x="196469" y="108584"/>
                </a:lnTo>
                <a:lnTo>
                  <a:pt x="177292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2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4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33671" y="315340"/>
            <a:ext cx="465455" cy="323215"/>
          </a:xfrm>
          <a:custGeom>
            <a:avLst/>
            <a:gdLst/>
            <a:ahLst/>
            <a:cxnLst/>
            <a:rect l="l" t="t" r="r" b="b"/>
            <a:pathLst>
              <a:path w="465454" h="323215">
                <a:moveTo>
                  <a:pt x="175640" y="0"/>
                </a:moveTo>
                <a:lnTo>
                  <a:pt x="216699" y="7018"/>
                </a:lnTo>
                <a:lnTo>
                  <a:pt x="248634" y="28178"/>
                </a:lnTo>
                <a:lnTo>
                  <a:pt x="264922" y="50291"/>
                </a:lnTo>
                <a:lnTo>
                  <a:pt x="275589" y="38431"/>
                </a:lnTo>
                <a:lnTo>
                  <a:pt x="309879" y="12445"/>
                </a:lnTo>
                <a:lnTo>
                  <a:pt x="347938" y="783"/>
                </a:lnTo>
                <a:lnTo>
                  <a:pt x="361441" y="0"/>
                </a:lnTo>
                <a:lnTo>
                  <a:pt x="378132" y="881"/>
                </a:lnTo>
                <a:lnTo>
                  <a:pt x="420369" y="14097"/>
                </a:lnTo>
                <a:lnTo>
                  <a:pt x="449623" y="42743"/>
                </a:lnTo>
                <a:lnTo>
                  <a:pt x="462819" y="82105"/>
                </a:lnTo>
                <a:lnTo>
                  <a:pt x="464947" y="121157"/>
                </a:lnTo>
                <a:lnTo>
                  <a:pt x="464947" y="323214"/>
                </a:lnTo>
                <a:lnTo>
                  <a:pt x="381380" y="323214"/>
                </a:lnTo>
                <a:lnTo>
                  <a:pt x="381380" y="142493"/>
                </a:lnTo>
                <a:lnTo>
                  <a:pt x="380835" y="121060"/>
                </a:lnTo>
                <a:lnTo>
                  <a:pt x="372744" y="81787"/>
                </a:lnTo>
                <a:lnTo>
                  <a:pt x="336930" y="64007"/>
                </a:lnTo>
                <a:lnTo>
                  <a:pt x="328306" y="64674"/>
                </a:lnTo>
                <a:lnTo>
                  <a:pt x="290607" y="87883"/>
                </a:lnTo>
                <a:lnTo>
                  <a:pt x="276542" y="132746"/>
                </a:lnTo>
                <a:lnTo>
                  <a:pt x="274827" y="171449"/>
                </a:lnTo>
                <a:lnTo>
                  <a:pt x="274827" y="323214"/>
                </a:lnTo>
                <a:lnTo>
                  <a:pt x="191135" y="323214"/>
                </a:lnTo>
                <a:lnTo>
                  <a:pt x="191135" y="149986"/>
                </a:lnTo>
                <a:lnTo>
                  <a:pt x="190851" y="128964"/>
                </a:lnTo>
                <a:lnTo>
                  <a:pt x="186689" y="90423"/>
                </a:lnTo>
                <a:lnTo>
                  <a:pt x="154987" y="64412"/>
                </a:lnTo>
                <a:lnTo>
                  <a:pt x="147319" y="64007"/>
                </a:lnTo>
                <a:lnTo>
                  <a:pt x="137935" y="64652"/>
                </a:lnTo>
                <a:lnTo>
                  <a:pt x="99282" y="87074"/>
                </a:lnTo>
                <a:lnTo>
                  <a:pt x="85343" y="130555"/>
                </a:lnTo>
                <a:lnTo>
                  <a:pt x="83692" y="169671"/>
                </a:lnTo>
                <a:lnTo>
                  <a:pt x="83692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088" y="7111"/>
                </a:lnTo>
                <a:lnTo>
                  <a:pt x="77088" y="50291"/>
                </a:lnTo>
                <a:lnTo>
                  <a:pt x="98809" y="28289"/>
                </a:lnTo>
                <a:lnTo>
                  <a:pt x="122459" y="12572"/>
                </a:lnTo>
                <a:lnTo>
                  <a:pt x="148062" y="3143"/>
                </a:lnTo>
                <a:lnTo>
                  <a:pt x="17564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879596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79" h="330834">
                <a:moveTo>
                  <a:pt x="145541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4" y="323214"/>
                </a:lnTo>
                <a:lnTo>
                  <a:pt x="204596" y="293496"/>
                </a:lnTo>
                <a:lnTo>
                  <a:pt x="203580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8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8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8" y="116966"/>
                </a:lnTo>
                <a:lnTo>
                  <a:pt x="196468" y="108584"/>
                </a:lnTo>
                <a:lnTo>
                  <a:pt x="177291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1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4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60266" y="315340"/>
            <a:ext cx="205104" cy="323215"/>
          </a:xfrm>
          <a:custGeom>
            <a:avLst/>
            <a:gdLst/>
            <a:ahLst/>
            <a:cxnLst/>
            <a:rect l="l" t="t" r="r" b="b"/>
            <a:pathLst>
              <a:path w="205104" h="323215">
                <a:moveTo>
                  <a:pt x="149733" y="0"/>
                </a:moveTo>
                <a:lnTo>
                  <a:pt x="163899" y="978"/>
                </a:lnTo>
                <a:lnTo>
                  <a:pt x="177815" y="3921"/>
                </a:lnTo>
                <a:lnTo>
                  <a:pt x="191470" y="8840"/>
                </a:lnTo>
                <a:lnTo>
                  <a:pt x="204850" y="15748"/>
                </a:lnTo>
                <a:lnTo>
                  <a:pt x="178943" y="88645"/>
                </a:lnTo>
                <a:lnTo>
                  <a:pt x="168560" y="82645"/>
                </a:lnTo>
                <a:lnTo>
                  <a:pt x="158559" y="78358"/>
                </a:lnTo>
                <a:lnTo>
                  <a:pt x="148939" y="75787"/>
                </a:lnTo>
                <a:lnTo>
                  <a:pt x="139700" y="74929"/>
                </a:lnTo>
                <a:lnTo>
                  <a:pt x="131196" y="75545"/>
                </a:lnTo>
                <a:lnTo>
                  <a:pt x="98980" y="98202"/>
                </a:lnTo>
                <a:lnTo>
                  <a:pt x="87604" y="135755"/>
                </a:lnTo>
                <a:lnTo>
                  <a:pt x="84123" y="188714"/>
                </a:lnTo>
                <a:lnTo>
                  <a:pt x="83693" y="225551"/>
                </a:lnTo>
                <a:lnTo>
                  <a:pt x="83693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724" y="7111"/>
                </a:lnTo>
                <a:lnTo>
                  <a:pt x="77724" y="52069"/>
                </a:lnTo>
                <a:lnTo>
                  <a:pt x="87465" y="37518"/>
                </a:lnTo>
                <a:lnTo>
                  <a:pt x="121854" y="5625"/>
                </a:lnTo>
                <a:lnTo>
                  <a:pt x="139900" y="621"/>
                </a:lnTo>
                <a:lnTo>
                  <a:pt x="14973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51352" y="315340"/>
            <a:ext cx="308610" cy="443865"/>
          </a:xfrm>
          <a:custGeom>
            <a:avLst/>
            <a:gdLst/>
            <a:ahLst/>
            <a:cxnLst/>
            <a:rect l="l" t="t" r="r" b="b"/>
            <a:pathLst>
              <a:path w="308610" h="443865">
                <a:moveTo>
                  <a:pt x="176530" y="0"/>
                </a:moveTo>
                <a:lnTo>
                  <a:pt x="227409" y="10779"/>
                </a:lnTo>
                <a:lnTo>
                  <a:pt x="270002" y="43179"/>
                </a:lnTo>
                <a:lnTo>
                  <a:pt x="298751" y="94773"/>
                </a:lnTo>
                <a:lnTo>
                  <a:pt x="308356" y="163321"/>
                </a:lnTo>
                <a:lnTo>
                  <a:pt x="305929" y="200733"/>
                </a:lnTo>
                <a:lnTo>
                  <a:pt x="286549" y="262316"/>
                </a:lnTo>
                <a:lnTo>
                  <a:pt x="249261" y="305681"/>
                </a:lnTo>
                <a:lnTo>
                  <a:pt x="202398" y="327588"/>
                </a:lnTo>
                <a:lnTo>
                  <a:pt x="175895" y="330326"/>
                </a:lnTo>
                <a:lnTo>
                  <a:pt x="163079" y="329682"/>
                </a:lnTo>
                <a:lnTo>
                  <a:pt x="117605" y="313818"/>
                </a:lnTo>
                <a:lnTo>
                  <a:pt x="83566" y="284225"/>
                </a:lnTo>
                <a:lnTo>
                  <a:pt x="83566" y="443483"/>
                </a:lnTo>
                <a:lnTo>
                  <a:pt x="0" y="443483"/>
                </a:lnTo>
                <a:lnTo>
                  <a:pt x="0" y="7111"/>
                </a:lnTo>
                <a:lnTo>
                  <a:pt x="77978" y="7111"/>
                </a:lnTo>
                <a:lnTo>
                  <a:pt x="77978" y="53593"/>
                </a:lnTo>
                <a:lnTo>
                  <a:pt x="86244" y="42237"/>
                </a:lnTo>
                <a:lnTo>
                  <a:pt x="118999" y="14858"/>
                </a:lnTo>
                <a:lnTo>
                  <a:pt x="161075" y="928"/>
                </a:lnTo>
                <a:lnTo>
                  <a:pt x="1765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93339" y="315340"/>
            <a:ext cx="297180" cy="330835"/>
          </a:xfrm>
          <a:custGeom>
            <a:avLst/>
            <a:gdLst/>
            <a:ahLst/>
            <a:cxnLst/>
            <a:rect l="l" t="t" r="r" b="b"/>
            <a:pathLst>
              <a:path w="297180" h="330834">
                <a:moveTo>
                  <a:pt x="145542" y="0"/>
                </a:moveTo>
                <a:lnTo>
                  <a:pt x="194389" y="3270"/>
                </a:lnTo>
                <a:lnTo>
                  <a:pt x="241548" y="20306"/>
                </a:lnTo>
                <a:lnTo>
                  <a:pt x="272369" y="59176"/>
                </a:lnTo>
                <a:lnTo>
                  <a:pt x="278638" y="121665"/>
                </a:lnTo>
                <a:lnTo>
                  <a:pt x="277749" y="219328"/>
                </a:lnTo>
                <a:lnTo>
                  <a:pt x="277989" y="238809"/>
                </a:lnTo>
                <a:lnTo>
                  <a:pt x="281686" y="280796"/>
                </a:lnTo>
                <a:lnTo>
                  <a:pt x="296799" y="323214"/>
                </a:lnTo>
                <a:lnTo>
                  <a:pt x="213995" y="323214"/>
                </a:lnTo>
                <a:lnTo>
                  <a:pt x="204597" y="293496"/>
                </a:lnTo>
                <a:lnTo>
                  <a:pt x="203581" y="290321"/>
                </a:lnTo>
                <a:lnTo>
                  <a:pt x="203073" y="288670"/>
                </a:lnTo>
                <a:lnTo>
                  <a:pt x="192141" y="298428"/>
                </a:lnTo>
                <a:lnTo>
                  <a:pt x="180863" y="306911"/>
                </a:lnTo>
                <a:lnTo>
                  <a:pt x="144766" y="324486"/>
                </a:lnTo>
                <a:lnTo>
                  <a:pt x="105029" y="330326"/>
                </a:lnTo>
                <a:lnTo>
                  <a:pt x="81932" y="328681"/>
                </a:lnTo>
                <a:lnTo>
                  <a:pt x="43503" y="315485"/>
                </a:lnTo>
                <a:lnTo>
                  <a:pt x="7048" y="273907"/>
                </a:lnTo>
                <a:lnTo>
                  <a:pt x="0" y="236854"/>
                </a:lnTo>
                <a:lnTo>
                  <a:pt x="807" y="223857"/>
                </a:lnTo>
                <a:lnTo>
                  <a:pt x="19851" y="179242"/>
                </a:lnTo>
                <a:lnTo>
                  <a:pt x="61450" y="151540"/>
                </a:lnTo>
                <a:lnTo>
                  <a:pt x="115189" y="137413"/>
                </a:lnTo>
                <a:lnTo>
                  <a:pt x="142265" y="132058"/>
                </a:lnTo>
                <a:lnTo>
                  <a:pt x="164830" y="126857"/>
                </a:lnTo>
                <a:lnTo>
                  <a:pt x="182893" y="121822"/>
                </a:lnTo>
                <a:lnTo>
                  <a:pt x="196469" y="116966"/>
                </a:lnTo>
                <a:lnTo>
                  <a:pt x="196469" y="108584"/>
                </a:lnTo>
                <a:lnTo>
                  <a:pt x="177292" y="69740"/>
                </a:lnTo>
                <a:lnTo>
                  <a:pt x="139573" y="64007"/>
                </a:lnTo>
                <a:lnTo>
                  <a:pt x="129045" y="64555"/>
                </a:lnTo>
                <a:lnTo>
                  <a:pt x="93440" y="84851"/>
                </a:lnTo>
                <a:lnTo>
                  <a:pt x="84582" y="103504"/>
                </a:lnTo>
                <a:lnTo>
                  <a:pt x="8636" y="89788"/>
                </a:lnTo>
                <a:lnTo>
                  <a:pt x="26050" y="49974"/>
                </a:lnTo>
                <a:lnTo>
                  <a:pt x="52705" y="21970"/>
                </a:lnTo>
                <a:lnTo>
                  <a:pt x="91551" y="5508"/>
                </a:lnTo>
                <a:lnTo>
                  <a:pt x="116659" y="1379"/>
                </a:lnTo>
                <a:lnTo>
                  <a:pt x="14554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74010" y="315340"/>
            <a:ext cx="205104" cy="323215"/>
          </a:xfrm>
          <a:custGeom>
            <a:avLst/>
            <a:gdLst/>
            <a:ahLst/>
            <a:cxnLst/>
            <a:rect l="l" t="t" r="r" b="b"/>
            <a:pathLst>
              <a:path w="205105" h="323215">
                <a:moveTo>
                  <a:pt x="149732" y="0"/>
                </a:moveTo>
                <a:lnTo>
                  <a:pt x="163899" y="978"/>
                </a:lnTo>
                <a:lnTo>
                  <a:pt x="177815" y="3921"/>
                </a:lnTo>
                <a:lnTo>
                  <a:pt x="191470" y="8840"/>
                </a:lnTo>
                <a:lnTo>
                  <a:pt x="204850" y="15748"/>
                </a:lnTo>
                <a:lnTo>
                  <a:pt x="178943" y="88645"/>
                </a:lnTo>
                <a:lnTo>
                  <a:pt x="168560" y="82645"/>
                </a:lnTo>
                <a:lnTo>
                  <a:pt x="158559" y="78358"/>
                </a:lnTo>
                <a:lnTo>
                  <a:pt x="148939" y="75787"/>
                </a:lnTo>
                <a:lnTo>
                  <a:pt x="139700" y="74929"/>
                </a:lnTo>
                <a:lnTo>
                  <a:pt x="131196" y="75545"/>
                </a:lnTo>
                <a:lnTo>
                  <a:pt x="98980" y="98202"/>
                </a:lnTo>
                <a:lnTo>
                  <a:pt x="87604" y="135755"/>
                </a:lnTo>
                <a:lnTo>
                  <a:pt x="84123" y="188714"/>
                </a:lnTo>
                <a:lnTo>
                  <a:pt x="83693" y="225551"/>
                </a:lnTo>
                <a:lnTo>
                  <a:pt x="83693" y="323214"/>
                </a:lnTo>
                <a:lnTo>
                  <a:pt x="0" y="323214"/>
                </a:lnTo>
                <a:lnTo>
                  <a:pt x="0" y="7111"/>
                </a:lnTo>
                <a:lnTo>
                  <a:pt x="77724" y="7111"/>
                </a:lnTo>
                <a:lnTo>
                  <a:pt x="77724" y="52069"/>
                </a:lnTo>
                <a:lnTo>
                  <a:pt x="87465" y="37518"/>
                </a:lnTo>
                <a:lnTo>
                  <a:pt x="121854" y="5625"/>
                </a:lnTo>
                <a:lnTo>
                  <a:pt x="139900" y="621"/>
                </a:lnTo>
                <a:lnTo>
                  <a:pt x="14973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224521" y="210820"/>
            <a:ext cx="186690" cy="434975"/>
          </a:xfrm>
          <a:custGeom>
            <a:avLst/>
            <a:gdLst/>
            <a:ahLst/>
            <a:cxnLst/>
            <a:rect l="l" t="t" r="r" b="b"/>
            <a:pathLst>
              <a:path w="186690" h="434975">
                <a:moveTo>
                  <a:pt x="122300" y="0"/>
                </a:moveTo>
                <a:lnTo>
                  <a:pt x="122300" y="111632"/>
                </a:lnTo>
                <a:lnTo>
                  <a:pt x="179450" y="111632"/>
                </a:lnTo>
                <a:lnTo>
                  <a:pt x="179450" y="178307"/>
                </a:lnTo>
                <a:lnTo>
                  <a:pt x="122300" y="178307"/>
                </a:lnTo>
                <a:lnTo>
                  <a:pt x="122300" y="305688"/>
                </a:lnTo>
                <a:lnTo>
                  <a:pt x="123211" y="345586"/>
                </a:lnTo>
                <a:lnTo>
                  <a:pt x="139953" y="365505"/>
                </a:lnTo>
                <a:lnTo>
                  <a:pt x="145542" y="365505"/>
                </a:lnTo>
                <a:lnTo>
                  <a:pt x="151997" y="365005"/>
                </a:lnTo>
                <a:lnTo>
                  <a:pt x="159750" y="363505"/>
                </a:lnTo>
                <a:lnTo>
                  <a:pt x="168812" y="361005"/>
                </a:lnTo>
                <a:lnTo>
                  <a:pt x="179197" y="357504"/>
                </a:lnTo>
                <a:lnTo>
                  <a:pt x="186308" y="422401"/>
                </a:lnTo>
                <a:lnTo>
                  <a:pt x="171239" y="427829"/>
                </a:lnTo>
                <a:lnTo>
                  <a:pt x="155193" y="431720"/>
                </a:lnTo>
                <a:lnTo>
                  <a:pt x="138195" y="434064"/>
                </a:lnTo>
                <a:lnTo>
                  <a:pt x="120269" y="434847"/>
                </a:lnTo>
                <a:lnTo>
                  <a:pt x="109218" y="434371"/>
                </a:lnTo>
                <a:lnTo>
                  <a:pt x="70923" y="423207"/>
                </a:lnTo>
                <a:lnTo>
                  <a:pt x="45593" y="393493"/>
                </a:lnTo>
                <a:lnTo>
                  <a:pt x="39020" y="353044"/>
                </a:lnTo>
                <a:lnTo>
                  <a:pt x="38353" y="316102"/>
                </a:lnTo>
                <a:lnTo>
                  <a:pt x="38353" y="178307"/>
                </a:lnTo>
                <a:lnTo>
                  <a:pt x="0" y="178307"/>
                </a:lnTo>
                <a:lnTo>
                  <a:pt x="0" y="111632"/>
                </a:lnTo>
                <a:lnTo>
                  <a:pt x="38353" y="111632"/>
                </a:lnTo>
                <a:lnTo>
                  <a:pt x="38353" y="48768"/>
                </a:lnTo>
                <a:lnTo>
                  <a:pt x="12230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140457" y="210820"/>
            <a:ext cx="186690" cy="434975"/>
          </a:xfrm>
          <a:custGeom>
            <a:avLst/>
            <a:gdLst/>
            <a:ahLst/>
            <a:cxnLst/>
            <a:rect l="l" t="t" r="r" b="b"/>
            <a:pathLst>
              <a:path w="186689" h="434975">
                <a:moveTo>
                  <a:pt x="122300" y="0"/>
                </a:moveTo>
                <a:lnTo>
                  <a:pt x="122300" y="111632"/>
                </a:lnTo>
                <a:lnTo>
                  <a:pt x="179450" y="111632"/>
                </a:lnTo>
                <a:lnTo>
                  <a:pt x="179450" y="178307"/>
                </a:lnTo>
                <a:lnTo>
                  <a:pt x="122300" y="178307"/>
                </a:lnTo>
                <a:lnTo>
                  <a:pt x="122300" y="305688"/>
                </a:lnTo>
                <a:lnTo>
                  <a:pt x="123211" y="345586"/>
                </a:lnTo>
                <a:lnTo>
                  <a:pt x="139954" y="365505"/>
                </a:lnTo>
                <a:lnTo>
                  <a:pt x="145542" y="365505"/>
                </a:lnTo>
                <a:lnTo>
                  <a:pt x="151997" y="365005"/>
                </a:lnTo>
                <a:lnTo>
                  <a:pt x="159750" y="363505"/>
                </a:lnTo>
                <a:lnTo>
                  <a:pt x="168812" y="361005"/>
                </a:lnTo>
                <a:lnTo>
                  <a:pt x="179197" y="357504"/>
                </a:lnTo>
                <a:lnTo>
                  <a:pt x="186309" y="422401"/>
                </a:lnTo>
                <a:lnTo>
                  <a:pt x="171239" y="427829"/>
                </a:lnTo>
                <a:lnTo>
                  <a:pt x="155194" y="431720"/>
                </a:lnTo>
                <a:lnTo>
                  <a:pt x="138195" y="434064"/>
                </a:lnTo>
                <a:lnTo>
                  <a:pt x="120268" y="434847"/>
                </a:lnTo>
                <a:lnTo>
                  <a:pt x="109218" y="434371"/>
                </a:lnTo>
                <a:lnTo>
                  <a:pt x="70923" y="423207"/>
                </a:lnTo>
                <a:lnTo>
                  <a:pt x="45593" y="393493"/>
                </a:lnTo>
                <a:lnTo>
                  <a:pt x="39020" y="353044"/>
                </a:lnTo>
                <a:lnTo>
                  <a:pt x="38354" y="316102"/>
                </a:lnTo>
                <a:lnTo>
                  <a:pt x="38354" y="178307"/>
                </a:lnTo>
                <a:lnTo>
                  <a:pt x="0" y="178307"/>
                </a:lnTo>
                <a:lnTo>
                  <a:pt x="0" y="111632"/>
                </a:lnTo>
                <a:lnTo>
                  <a:pt x="38354" y="111632"/>
                </a:lnTo>
                <a:lnTo>
                  <a:pt x="38354" y="48768"/>
                </a:lnTo>
                <a:lnTo>
                  <a:pt x="12230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975603" y="202184"/>
            <a:ext cx="347345" cy="436880"/>
          </a:xfrm>
          <a:custGeom>
            <a:avLst/>
            <a:gdLst/>
            <a:ahLst/>
            <a:cxnLst/>
            <a:rect l="l" t="t" r="r" b="b"/>
            <a:pathLst>
              <a:path w="347345" h="436880">
                <a:moveTo>
                  <a:pt x="0" y="0"/>
                </a:moveTo>
                <a:lnTo>
                  <a:pt x="346837" y="0"/>
                </a:lnTo>
                <a:lnTo>
                  <a:pt x="346837" y="73787"/>
                </a:lnTo>
                <a:lnTo>
                  <a:pt x="217550" y="73787"/>
                </a:lnTo>
                <a:lnTo>
                  <a:pt x="217550" y="436372"/>
                </a:lnTo>
                <a:lnTo>
                  <a:pt x="129540" y="436372"/>
                </a:lnTo>
                <a:lnTo>
                  <a:pt x="129540" y="73787"/>
                </a:lnTo>
                <a:lnTo>
                  <a:pt x="0" y="7378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61914" y="202184"/>
            <a:ext cx="83820" cy="436880"/>
          </a:xfrm>
          <a:custGeom>
            <a:avLst/>
            <a:gdLst/>
            <a:ahLst/>
            <a:cxnLst/>
            <a:rect l="l" t="t" r="r" b="b"/>
            <a:pathLst>
              <a:path w="83820" h="436880">
                <a:moveTo>
                  <a:pt x="0" y="0"/>
                </a:moveTo>
                <a:lnTo>
                  <a:pt x="83565" y="0"/>
                </a:lnTo>
                <a:lnTo>
                  <a:pt x="83565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932934" y="202184"/>
            <a:ext cx="308610" cy="443865"/>
          </a:xfrm>
          <a:custGeom>
            <a:avLst/>
            <a:gdLst/>
            <a:ahLst/>
            <a:cxnLst/>
            <a:rect l="l" t="t" r="r" b="b"/>
            <a:pathLst>
              <a:path w="308610" h="443865">
                <a:moveTo>
                  <a:pt x="225043" y="0"/>
                </a:moveTo>
                <a:lnTo>
                  <a:pt x="308610" y="0"/>
                </a:lnTo>
                <a:lnTo>
                  <a:pt x="308610" y="436372"/>
                </a:lnTo>
                <a:lnTo>
                  <a:pt x="231012" y="436372"/>
                </a:lnTo>
                <a:lnTo>
                  <a:pt x="231012" y="389890"/>
                </a:lnTo>
                <a:lnTo>
                  <a:pt x="220868" y="402611"/>
                </a:lnTo>
                <a:lnTo>
                  <a:pt x="185292" y="430276"/>
                </a:lnTo>
                <a:lnTo>
                  <a:pt x="145484" y="442652"/>
                </a:lnTo>
                <a:lnTo>
                  <a:pt x="132079" y="443484"/>
                </a:lnTo>
                <a:lnTo>
                  <a:pt x="105888" y="440745"/>
                </a:lnTo>
                <a:lnTo>
                  <a:pt x="59267" y="418838"/>
                </a:lnTo>
                <a:lnTo>
                  <a:pt x="21859" y="375519"/>
                </a:lnTo>
                <a:lnTo>
                  <a:pt x="2428" y="314265"/>
                </a:lnTo>
                <a:lnTo>
                  <a:pt x="0" y="277114"/>
                </a:lnTo>
                <a:lnTo>
                  <a:pt x="2359" y="239343"/>
                </a:lnTo>
                <a:lnTo>
                  <a:pt x="21270" y="178280"/>
                </a:lnTo>
                <a:lnTo>
                  <a:pt x="57965" y="136624"/>
                </a:lnTo>
                <a:lnTo>
                  <a:pt x="105729" y="115756"/>
                </a:lnTo>
                <a:lnTo>
                  <a:pt x="133350" y="113157"/>
                </a:lnTo>
                <a:lnTo>
                  <a:pt x="158946" y="115899"/>
                </a:lnTo>
                <a:lnTo>
                  <a:pt x="182768" y="124142"/>
                </a:lnTo>
                <a:lnTo>
                  <a:pt x="204805" y="137910"/>
                </a:lnTo>
                <a:lnTo>
                  <a:pt x="225043" y="157226"/>
                </a:lnTo>
                <a:lnTo>
                  <a:pt x="22504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82565" y="202184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20" h="77470">
                <a:moveTo>
                  <a:pt x="0" y="0"/>
                </a:moveTo>
                <a:lnTo>
                  <a:pt x="83566" y="0"/>
                </a:lnTo>
                <a:lnTo>
                  <a:pt x="83566" y="77343"/>
                </a:lnTo>
                <a:lnTo>
                  <a:pt x="0" y="7734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30274" y="202184"/>
            <a:ext cx="332105" cy="436880"/>
          </a:xfrm>
          <a:custGeom>
            <a:avLst/>
            <a:gdLst/>
            <a:ahLst/>
            <a:cxnLst/>
            <a:rect l="l" t="t" r="r" b="b"/>
            <a:pathLst>
              <a:path w="332105" h="436880">
                <a:moveTo>
                  <a:pt x="0" y="0"/>
                </a:moveTo>
                <a:lnTo>
                  <a:pt x="323595" y="0"/>
                </a:lnTo>
                <a:lnTo>
                  <a:pt x="323595" y="73787"/>
                </a:lnTo>
                <a:lnTo>
                  <a:pt x="88137" y="73787"/>
                </a:lnTo>
                <a:lnTo>
                  <a:pt x="88137" y="170561"/>
                </a:lnTo>
                <a:lnTo>
                  <a:pt x="307213" y="170561"/>
                </a:lnTo>
                <a:lnTo>
                  <a:pt x="307213" y="244094"/>
                </a:lnTo>
                <a:lnTo>
                  <a:pt x="88137" y="244094"/>
                </a:lnTo>
                <a:lnTo>
                  <a:pt x="88137" y="362839"/>
                </a:lnTo>
                <a:lnTo>
                  <a:pt x="331850" y="362839"/>
                </a:lnTo>
                <a:lnTo>
                  <a:pt x="331850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321265"/>
            <a:ext cx="1370965" cy="781050"/>
          </a:xfrm>
          <a:custGeom>
            <a:avLst/>
            <a:gdLst/>
            <a:ahLst/>
            <a:cxnLst/>
            <a:rect l="l" t="t" r="r" b="b"/>
            <a:pathLst>
              <a:path w="1370965" h="781050">
                <a:moveTo>
                  <a:pt x="0" y="0"/>
                </a:moveTo>
                <a:lnTo>
                  <a:pt x="0" y="780221"/>
                </a:lnTo>
                <a:lnTo>
                  <a:pt x="974471" y="780959"/>
                </a:lnTo>
                <a:lnTo>
                  <a:pt x="984129" y="780151"/>
                </a:lnTo>
                <a:lnTo>
                  <a:pt x="992033" y="778022"/>
                </a:lnTo>
                <a:lnTo>
                  <a:pt x="998182" y="775012"/>
                </a:lnTo>
                <a:lnTo>
                  <a:pt x="1002576" y="771561"/>
                </a:lnTo>
                <a:lnTo>
                  <a:pt x="1002576" y="766862"/>
                </a:lnTo>
                <a:lnTo>
                  <a:pt x="1007262" y="766862"/>
                </a:lnTo>
                <a:lnTo>
                  <a:pt x="1363726" y="410754"/>
                </a:lnTo>
                <a:lnTo>
                  <a:pt x="1368940" y="402183"/>
                </a:lnTo>
                <a:lnTo>
                  <a:pt x="1370679" y="391434"/>
                </a:lnTo>
                <a:lnTo>
                  <a:pt x="1368940" y="379804"/>
                </a:lnTo>
                <a:lnTo>
                  <a:pt x="1363726" y="368590"/>
                </a:lnTo>
                <a:lnTo>
                  <a:pt x="1007262" y="17181"/>
                </a:lnTo>
                <a:lnTo>
                  <a:pt x="1007262" y="12355"/>
                </a:lnTo>
                <a:lnTo>
                  <a:pt x="1002576" y="12355"/>
                </a:lnTo>
                <a:lnTo>
                  <a:pt x="998182" y="8977"/>
                </a:lnTo>
                <a:lnTo>
                  <a:pt x="992033" y="6005"/>
                </a:lnTo>
                <a:lnTo>
                  <a:pt x="984129" y="3890"/>
                </a:lnTo>
                <a:lnTo>
                  <a:pt x="974471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2816" y="2395727"/>
            <a:ext cx="8471916" cy="10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8800" y="3188207"/>
            <a:ext cx="5494020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44996" y="3188207"/>
            <a:ext cx="1060703" cy="1075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83208" y="3980688"/>
            <a:ext cx="1097280" cy="1075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02663" y="3980688"/>
            <a:ext cx="6551676" cy="1075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76516" y="3980688"/>
            <a:ext cx="1060703" cy="1075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5187" y="2805810"/>
            <a:ext cx="7366863" cy="602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62097" y="3104642"/>
            <a:ext cx="140461" cy="126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24647" y="2992882"/>
            <a:ext cx="185547" cy="228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02856" y="2992882"/>
            <a:ext cx="185547" cy="228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27523" y="2992882"/>
            <a:ext cx="185547" cy="2283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72360" y="2990595"/>
            <a:ext cx="170433" cy="2325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70025" y="2990595"/>
            <a:ext cx="170433" cy="2325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39638" y="2988310"/>
            <a:ext cx="153543" cy="98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37304" y="2988310"/>
            <a:ext cx="169672" cy="2352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5773" y="2988310"/>
            <a:ext cx="153543" cy="985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22671" y="2935985"/>
            <a:ext cx="510540" cy="342265"/>
          </a:xfrm>
          <a:custGeom>
            <a:avLst/>
            <a:gdLst/>
            <a:ahLst/>
            <a:cxnLst/>
            <a:rect l="l" t="t" r="r" b="b"/>
            <a:pathLst>
              <a:path w="510539" h="342264">
                <a:moveTo>
                  <a:pt x="0" y="0"/>
                </a:moveTo>
                <a:lnTo>
                  <a:pt x="88011" y="0"/>
                </a:lnTo>
                <a:lnTo>
                  <a:pt x="152145" y="224154"/>
                </a:lnTo>
                <a:lnTo>
                  <a:pt x="211074" y="0"/>
                </a:lnTo>
                <a:lnTo>
                  <a:pt x="298323" y="0"/>
                </a:lnTo>
                <a:lnTo>
                  <a:pt x="355473" y="224154"/>
                </a:lnTo>
                <a:lnTo>
                  <a:pt x="420877" y="0"/>
                </a:lnTo>
                <a:lnTo>
                  <a:pt x="510031" y="0"/>
                </a:lnTo>
                <a:lnTo>
                  <a:pt x="400176" y="342138"/>
                </a:lnTo>
                <a:lnTo>
                  <a:pt x="313181" y="342138"/>
                </a:lnTo>
                <a:lnTo>
                  <a:pt x="254253" y="122047"/>
                </a:lnTo>
                <a:lnTo>
                  <a:pt x="196214" y="342138"/>
                </a:lnTo>
                <a:lnTo>
                  <a:pt x="108330" y="34213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60435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5" h="349885">
                <a:moveTo>
                  <a:pt x="162052" y="0"/>
                </a:moveTo>
                <a:lnTo>
                  <a:pt x="177359" y="1069"/>
                </a:lnTo>
                <a:lnTo>
                  <a:pt x="192405" y="4270"/>
                </a:lnTo>
                <a:lnTo>
                  <a:pt x="207164" y="9590"/>
                </a:lnTo>
                <a:lnTo>
                  <a:pt x="221615" y="17018"/>
                </a:lnTo>
                <a:lnTo>
                  <a:pt x="193675" y="96012"/>
                </a:lnTo>
                <a:lnTo>
                  <a:pt x="182383" y="89511"/>
                </a:lnTo>
                <a:lnTo>
                  <a:pt x="171545" y="84867"/>
                </a:lnTo>
                <a:lnTo>
                  <a:pt x="161135" y="82081"/>
                </a:lnTo>
                <a:lnTo>
                  <a:pt x="151130" y="81152"/>
                </a:lnTo>
                <a:lnTo>
                  <a:pt x="141964" y="81817"/>
                </a:lnTo>
                <a:lnTo>
                  <a:pt x="107076" y="106330"/>
                </a:lnTo>
                <a:lnTo>
                  <a:pt x="94783" y="146923"/>
                </a:lnTo>
                <a:lnTo>
                  <a:pt x="91025" y="204263"/>
                </a:lnTo>
                <a:lnTo>
                  <a:pt x="90550" y="244221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5" y="40604"/>
                </a:lnTo>
                <a:lnTo>
                  <a:pt x="122936" y="10922"/>
                </a:lnTo>
                <a:lnTo>
                  <a:pt x="151385" y="670"/>
                </a:lnTo>
                <a:lnTo>
                  <a:pt x="16205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40955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51" y="12588"/>
                </a:lnTo>
                <a:lnTo>
                  <a:pt x="303529" y="50419"/>
                </a:lnTo>
                <a:lnTo>
                  <a:pt x="340788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68" y="356298"/>
                </a:lnTo>
                <a:lnTo>
                  <a:pt x="108848" y="345630"/>
                </a:lnTo>
                <a:lnTo>
                  <a:pt x="67123" y="324465"/>
                </a:lnTo>
                <a:lnTo>
                  <a:pt x="34635" y="293326"/>
                </a:lnTo>
                <a:lnTo>
                  <a:pt x="12537" y="252374"/>
                </a:lnTo>
                <a:lnTo>
                  <a:pt x="1400" y="202324"/>
                </a:lnTo>
                <a:lnTo>
                  <a:pt x="0" y="173989"/>
                </a:lnTo>
                <a:lnTo>
                  <a:pt x="1400" y="151604"/>
                </a:lnTo>
                <a:lnTo>
                  <a:pt x="12537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9163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51" y="12588"/>
                </a:lnTo>
                <a:lnTo>
                  <a:pt x="303529" y="50419"/>
                </a:lnTo>
                <a:lnTo>
                  <a:pt x="340788" y="107441"/>
                </a:lnTo>
                <a:lnTo>
                  <a:pt x="353186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0" y="357632"/>
                </a:lnTo>
                <a:lnTo>
                  <a:pt x="153668" y="356298"/>
                </a:lnTo>
                <a:lnTo>
                  <a:pt x="108848" y="345630"/>
                </a:lnTo>
                <a:lnTo>
                  <a:pt x="67123" y="324465"/>
                </a:lnTo>
                <a:lnTo>
                  <a:pt x="34635" y="293326"/>
                </a:lnTo>
                <a:lnTo>
                  <a:pt x="12537" y="252374"/>
                </a:lnTo>
                <a:lnTo>
                  <a:pt x="1400" y="202324"/>
                </a:lnTo>
                <a:lnTo>
                  <a:pt x="0" y="173989"/>
                </a:lnTo>
                <a:lnTo>
                  <a:pt x="1400" y="151604"/>
                </a:lnTo>
                <a:lnTo>
                  <a:pt x="12537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44184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1" y="0"/>
                </a:moveTo>
                <a:lnTo>
                  <a:pt x="177359" y="1069"/>
                </a:lnTo>
                <a:lnTo>
                  <a:pt x="192404" y="4270"/>
                </a:lnTo>
                <a:lnTo>
                  <a:pt x="207164" y="9590"/>
                </a:lnTo>
                <a:lnTo>
                  <a:pt x="221614" y="17018"/>
                </a:lnTo>
                <a:lnTo>
                  <a:pt x="193675" y="96012"/>
                </a:lnTo>
                <a:lnTo>
                  <a:pt x="182383" y="89511"/>
                </a:lnTo>
                <a:lnTo>
                  <a:pt x="171545" y="84867"/>
                </a:lnTo>
                <a:lnTo>
                  <a:pt x="161135" y="82081"/>
                </a:lnTo>
                <a:lnTo>
                  <a:pt x="151129" y="81152"/>
                </a:lnTo>
                <a:lnTo>
                  <a:pt x="141964" y="81817"/>
                </a:lnTo>
                <a:lnTo>
                  <a:pt x="107076" y="106330"/>
                </a:lnTo>
                <a:lnTo>
                  <a:pt x="94783" y="146923"/>
                </a:lnTo>
                <a:lnTo>
                  <a:pt x="91025" y="204263"/>
                </a:lnTo>
                <a:lnTo>
                  <a:pt x="90550" y="244221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5" y="40604"/>
                </a:lnTo>
                <a:lnTo>
                  <a:pt x="122936" y="10922"/>
                </a:lnTo>
                <a:lnTo>
                  <a:pt x="151385" y="670"/>
                </a:lnTo>
                <a:lnTo>
                  <a:pt x="1620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54294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971" y="0"/>
                </a:moveTo>
                <a:lnTo>
                  <a:pt x="225282" y="12588"/>
                </a:lnTo>
                <a:lnTo>
                  <a:pt x="277494" y="50419"/>
                </a:lnTo>
                <a:lnTo>
                  <a:pt x="310054" y="114204"/>
                </a:lnTo>
                <a:lnTo>
                  <a:pt x="317732" y="156182"/>
                </a:lnTo>
                <a:lnTo>
                  <a:pt x="319658" y="204850"/>
                </a:lnTo>
                <a:lnTo>
                  <a:pt x="92836" y="204850"/>
                </a:lnTo>
                <a:lnTo>
                  <a:pt x="94553" y="223904"/>
                </a:lnTo>
                <a:lnTo>
                  <a:pt x="114680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439" y="263223"/>
                </a:lnTo>
                <a:lnTo>
                  <a:pt x="224662" y="240919"/>
                </a:lnTo>
                <a:lnTo>
                  <a:pt x="314832" y="256159"/>
                </a:lnTo>
                <a:lnTo>
                  <a:pt x="292385" y="299799"/>
                </a:lnTo>
                <a:lnTo>
                  <a:pt x="259841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41" y="353988"/>
                </a:lnTo>
                <a:lnTo>
                  <a:pt x="58225" y="324842"/>
                </a:lnTo>
                <a:lnTo>
                  <a:pt x="19073" y="274403"/>
                </a:lnTo>
                <a:lnTo>
                  <a:pt x="2119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93" y="27056"/>
                </a:lnTo>
                <a:lnTo>
                  <a:pt x="124442" y="3002"/>
                </a:lnTo>
                <a:lnTo>
                  <a:pt x="15697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43830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6" y="0"/>
                </a:moveTo>
                <a:lnTo>
                  <a:pt x="246951" y="12588"/>
                </a:lnTo>
                <a:lnTo>
                  <a:pt x="303530" y="50419"/>
                </a:lnTo>
                <a:lnTo>
                  <a:pt x="340788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68" y="356298"/>
                </a:lnTo>
                <a:lnTo>
                  <a:pt x="108848" y="345630"/>
                </a:lnTo>
                <a:lnTo>
                  <a:pt x="67123" y="324465"/>
                </a:lnTo>
                <a:lnTo>
                  <a:pt x="34635" y="293326"/>
                </a:lnTo>
                <a:lnTo>
                  <a:pt x="12537" y="252374"/>
                </a:lnTo>
                <a:lnTo>
                  <a:pt x="1400" y="202324"/>
                </a:lnTo>
                <a:lnTo>
                  <a:pt x="0" y="173989"/>
                </a:lnTo>
                <a:lnTo>
                  <a:pt x="1400" y="151604"/>
                </a:lnTo>
                <a:lnTo>
                  <a:pt x="12537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71215" y="292823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944" y="6054"/>
                </a:lnTo>
                <a:lnTo>
                  <a:pt x="273446" y="23050"/>
                </a:lnTo>
                <a:lnTo>
                  <a:pt x="300021" y="56197"/>
                </a:lnTo>
                <a:lnTo>
                  <a:pt x="310673" y="102187"/>
                </a:lnTo>
                <a:lnTo>
                  <a:pt x="311912" y="137287"/>
                </a:lnTo>
                <a:lnTo>
                  <a:pt x="311912" y="349885"/>
                </a:lnTo>
                <a:lnTo>
                  <a:pt x="221361" y="349885"/>
                </a:lnTo>
                <a:lnTo>
                  <a:pt x="221361" y="175260"/>
                </a:lnTo>
                <a:lnTo>
                  <a:pt x="221001" y="149992"/>
                </a:lnTo>
                <a:lnTo>
                  <a:pt x="215519" y="103505"/>
                </a:lnTo>
                <a:lnTo>
                  <a:pt x="189892" y="74304"/>
                </a:lnTo>
                <a:lnTo>
                  <a:pt x="165354" y="69214"/>
                </a:lnTo>
                <a:lnTo>
                  <a:pt x="153852" y="70024"/>
                </a:lnTo>
                <a:lnTo>
                  <a:pt x="114466" y="89096"/>
                </a:lnTo>
                <a:lnTo>
                  <a:pt x="94462" y="129186"/>
                </a:lnTo>
                <a:lnTo>
                  <a:pt x="90981" y="168517"/>
                </a:lnTo>
                <a:lnTo>
                  <a:pt x="90550" y="194945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7912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80689" y="2928239"/>
            <a:ext cx="321310" cy="358140"/>
          </a:xfrm>
          <a:custGeom>
            <a:avLst/>
            <a:gdLst/>
            <a:ahLst/>
            <a:cxnLst/>
            <a:rect l="l" t="t" r="r" b="b"/>
            <a:pathLst>
              <a:path w="321310" h="358139">
                <a:moveTo>
                  <a:pt x="157607" y="0"/>
                </a:moveTo>
                <a:lnTo>
                  <a:pt x="210454" y="3555"/>
                </a:lnTo>
                <a:lnTo>
                  <a:pt x="247777" y="14350"/>
                </a:lnTo>
                <a:lnTo>
                  <a:pt x="282442" y="40122"/>
                </a:lnTo>
                <a:lnTo>
                  <a:pt x="298592" y="81994"/>
                </a:lnTo>
                <a:lnTo>
                  <a:pt x="301625" y="131699"/>
                </a:lnTo>
                <a:lnTo>
                  <a:pt x="300736" y="237489"/>
                </a:lnTo>
                <a:lnTo>
                  <a:pt x="300999" y="258512"/>
                </a:lnTo>
                <a:lnTo>
                  <a:pt x="305054" y="303911"/>
                </a:lnTo>
                <a:lnTo>
                  <a:pt x="321310" y="349885"/>
                </a:lnTo>
                <a:lnTo>
                  <a:pt x="231775" y="349885"/>
                </a:lnTo>
                <a:lnTo>
                  <a:pt x="220472" y="314198"/>
                </a:lnTo>
                <a:lnTo>
                  <a:pt x="219837" y="312547"/>
                </a:lnTo>
                <a:lnTo>
                  <a:pt x="183207" y="339996"/>
                </a:lnTo>
                <a:lnTo>
                  <a:pt x="142843" y="354790"/>
                </a:lnTo>
                <a:lnTo>
                  <a:pt x="113792" y="357632"/>
                </a:lnTo>
                <a:lnTo>
                  <a:pt x="88790" y="355844"/>
                </a:lnTo>
                <a:lnTo>
                  <a:pt x="47122" y="341504"/>
                </a:lnTo>
                <a:lnTo>
                  <a:pt x="17144" y="313670"/>
                </a:lnTo>
                <a:lnTo>
                  <a:pt x="1904" y="277387"/>
                </a:lnTo>
                <a:lnTo>
                  <a:pt x="0" y="256412"/>
                </a:lnTo>
                <a:lnTo>
                  <a:pt x="879" y="242317"/>
                </a:lnTo>
                <a:lnTo>
                  <a:pt x="13970" y="204724"/>
                </a:lnTo>
                <a:lnTo>
                  <a:pt x="40919" y="176613"/>
                </a:lnTo>
                <a:lnTo>
                  <a:pt x="83185" y="158623"/>
                </a:lnTo>
                <a:lnTo>
                  <a:pt x="124714" y="148844"/>
                </a:lnTo>
                <a:lnTo>
                  <a:pt x="154056" y="142960"/>
                </a:lnTo>
                <a:lnTo>
                  <a:pt x="178482" y="137302"/>
                </a:lnTo>
                <a:lnTo>
                  <a:pt x="198026" y="131859"/>
                </a:lnTo>
                <a:lnTo>
                  <a:pt x="212725" y="126619"/>
                </a:lnTo>
                <a:lnTo>
                  <a:pt x="212725" y="117601"/>
                </a:lnTo>
                <a:lnTo>
                  <a:pt x="199771" y="80390"/>
                </a:lnTo>
                <a:lnTo>
                  <a:pt x="151130" y="69214"/>
                </a:lnTo>
                <a:lnTo>
                  <a:pt x="139773" y="69810"/>
                </a:lnTo>
                <a:lnTo>
                  <a:pt x="101218" y="91820"/>
                </a:lnTo>
                <a:lnTo>
                  <a:pt x="91567" y="112140"/>
                </a:lnTo>
                <a:lnTo>
                  <a:pt x="9398" y="97282"/>
                </a:lnTo>
                <a:lnTo>
                  <a:pt x="28273" y="54086"/>
                </a:lnTo>
                <a:lnTo>
                  <a:pt x="57150" y="23749"/>
                </a:lnTo>
                <a:lnTo>
                  <a:pt x="99139" y="5921"/>
                </a:lnTo>
                <a:lnTo>
                  <a:pt x="126319" y="1478"/>
                </a:lnTo>
                <a:lnTo>
                  <a:pt x="1576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60320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2" y="0"/>
                </a:moveTo>
                <a:lnTo>
                  <a:pt x="177359" y="1069"/>
                </a:lnTo>
                <a:lnTo>
                  <a:pt x="192405" y="4270"/>
                </a:lnTo>
                <a:lnTo>
                  <a:pt x="207164" y="9590"/>
                </a:lnTo>
                <a:lnTo>
                  <a:pt x="221615" y="17018"/>
                </a:lnTo>
                <a:lnTo>
                  <a:pt x="193675" y="96012"/>
                </a:lnTo>
                <a:lnTo>
                  <a:pt x="182383" y="89511"/>
                </a:lnTo>
                <a:lnTo>
                  <a:pt x="171545" y="84867"/>
                </a:lnTo>
                <a:lnTo>
                  <a:pt x="161135" y="82081"/>
                </a:lnTo>
                <a:lnTo>
                  <a:pt x="151130" y="81152"/>
                </a:lnTo>
                <a:lnTo>
                  <a:pt x="141964" y="81817"/>
                </a:lnTo>
                <a:lnTo>
                  <a:pt x="107076" y="106330"/>
                </a:lnTo>
                <a:lnTo>
                  <a:pt x="94783" y="146923"/>
                </a:lnTo>
                <a:lnTo>
                  <a:pt x="91025" y="204263"/>
                </a:lnTo>
                <a:lnTo>
                  <a:pt x="90550" y="244221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5" y="40604"/>
                </a:lnTo>
                <a:lnTo>
                  <a:pt x="122936" y="10922"/>
                </a:lnTo>
                <a:lnTo>
                  <a:pt x="151385" y="670"/>
                </a:lnTo>
                <a:lnTo>
                  <a:pt x="16205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70429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971" y="0"/>
                </a:moveTo>
                <a:lnTo>
                  <a:pt x="225282" y="12588"/>
                </a:lnTo>
                <a:lnTo>
                  <a:pt x="277494" y="50419"/>
                </a:lnTo>
                <a:lnTo>
                  <a:pt x="310054" y="114204"/>
                </a:lnTo>
                <a:lnTo>
                  <a:pt x="317732" y="156182"/>
                </a:lnTo>
                <a:lnTo>
                  <a:pt x="319658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1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439" y="263223"/>
                </a:lnTo>
                <a:lnTo>
                  <a:pt x="224662" y="240919"/>
                </a:lnTo>
                <a:lnTo>
                  <a:pt x="314832" y="256159"/>
                </a:lnTo>
                <a:lnTo>
                  <a:pt x="292385" y="299799"/>
                </a:lnTo>
                <a:lnTo>
                  <a:pt x="259842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41" y="353988"/>
                </a:lnTo>
                <a:lnTo>
                  <a:pt x="58225" y="324842"/>
                </a:lnTo>
                <a:lnTo>
                  <a:pt x="19073" y="274403"/>
                </a:lnTo>
                <a:lnTo>
                  <a:pt x="2119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93" y="27056"/>
                </a:lnTo>
                <a:lnTo>
                  <a:pt x="124442" y="3002"/>
                </a:lnTo>
                <a:lnTo>
                  <a:pt x="15697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91970" y="2928239"/>
            <a:ext cx="334010" cy="480059"/>
          </a:xfrm>
          <a:custGeom>
            <a:avLst/>
            <a:gdLst/>
            <a:ahLst/>
            <a:cxnLst/>
            <a:rect l="l" t="t" r="r" b="b"/>
            <a:pathLst>
              <a:path w="334010" h="480060">
                <a:moveTo>
                  <a:pt x="191007" y="0"/>
                </a:moveTo>
                <a:lnTo>
                  <a:pt x="246141" y="11652"/>
                </a:lnTo>
                <a:lnTo>
                  <a:pt x="292227" y="46736"/>
                </a:lnTo>
                <a:lnTo>
                  <a:pt x="323373" y="102584"/>
                </a:lnTo>
                <a:lnTo>
                  <a:pt x="333756" y="176911"/>
                </a:lnTo>
                <a:lnTo>
                  <a:pt x="331138" y="217318"/>
                </a:lnTo>
                <a:lnTo>
                  <a:pt x="310235" y="283942"/>
                </a:lnTo>
                <a:lnTo>
                  <a:pt x="269900" y="330896"/>
                </a:lnTo>
                <a:lnTo>
                  <a:pt x="219088" y="354657"/>
                </a:lnTo>
                <a:lnTo>
                  <a:pt x="190373" y="357632"/>
                </a:lnTo>
                <a:lnTo>
                  <a:pt x="176533" y="356919"/>
                </a:lnTo>
                <a:lnTo>
                  <a:pt x="139065" y="346328"/>
                </a:lnTo>
                <a:lnTo>
                  <a:pt x="103096" y="320361"/>
                </a:lnTo>
                <a:lnTo>
                  <a:pt x="90550" y="307721"/>
                </a:lnTo>
                <a:lnTo>
                  <a:pt x="90550" y="480060"/>
                </a:lnTo>
                <a:lnTo>
                  <a:pt x="0" y="480060"/>
                </a:lnTo>
                <a:lnTo>
                  <a:pt x="0" y="7747"/>
                </a:lnTo>
                <a:lnTo>
                  <a:pt x="84455" y="7747"/>
                </a:lnTo>
                <a:lnTo>
                  <a:pt x="84455" y="57912"/>
                </a:lnTo>
                <a:lnTo>
                  <a:pt x="93382" y="45650"/>
                </a:lnTo>
                <a:lnTo>
                  <a:pt x="128905" y="16128"/>
                </a:lnTo>
                <a:lnTo>
                  <a:pt x="174339" y="1002"/>
                </a:lnTo>
                <a:lnTo>
                  <a:pt x="1910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9633" y="2928239"/>
            <a:ext cx="334010" cy="480059"/>
          </a:xfrm>
          <a:custGeom>
            <a:avLst/>
            <a:gdLst/>
            <a:ahLst/>
            <a:cxnLst/>
            <a:rect l="l" t="t" r="r" b="b"/>
            <a:pathLst>
              <a:path w="334010" h="480060">
                <a:moveTo>
                  <a:pt x="191007" y="0"/>
                </a:moveTo>
                <a:lnTo>
                  <a:pt x="246141" y="11652"/>
                </a:lnTo>
                <a:lnTo>
                  <a:pt x="292227" y="46736"/>
                </a:lnTo>
                <a:lnTo>
                  <a:pt x="323373" y="102584"/>
                </a:lnTo>
                <a:lnTo>
                  <a:pt x="333755" y="176911"/>
                </a:lnTo>
                <a:lnTo>
                  <a:pt x="331138" y="217318"/>
                </a:lnTo>
                <a:lnTo>
                  <a:pt x="310235" y="283942"/>
                </a:lnTo>
                <a:lnTo>
                  <a:pt x="269900" y="330896"/>
                </a:lnTo>
                <a:lnTo>
                  <a:pt x="219088" y="354657"/>
                </a:lnTo>
                <a:lnTo>
                  <a:pt x="190372" y="357632"/>
                </a:lnTo>
                <a:lnTo>
                  <a:pt x="176533" y="356919"/>
                </a:lnTo>
                <a:lnTo>
                  <a:pt x="139065" y="346328"/>
                </a:lnTo>
                <a:lnTo>
                  <a:pt x="103096" y="320361"/>
                </a:lnTo>
                <a:lnTo>
                  <a:pt x="90550" y="307721"/>
                </a:lnTo>
                <a:lnTo>
                  <a:pt x="90550" y="480060"/>
                </a:lnTo>
                <a:lnTo>
                  <a:pt x="0" y="480060"/>
                </a:lnTo>
                <a:lnTo>
                  <a:pt x="0" y="7747"/>
                </a:lnTo>
                <a:lnTo>
                  <a:pt x="84454" y="7747"/>
                </a:lnTo>
                <a:lnTo>
                  <a:pt x="84454" y="57912"/>
                </a:lnTo>
                <a:lnTo>
                  <a:pt x="93382" y="45650"/>
                </a:lnTo>
                <a:lnTo>
                  <a:pt x="128904" y="16128"/>
                </a:lnTo>
                <a:lnTo>
                  <a:pt x="174339" y="1002"/>
                </a:lnTo>
                <a:lnTo>
                  <a:pt x="1910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05116" y="2815082"/>
            <a:ext cx="201930" cy="471170"/>
          </a:xfrm>
          <a:custGeom>
            <a:avLst/>
            <a:gdLst/>
            <a:ahLst/>
            <a:cxnLst/>
            <a:rect l="l" t="t" r="r" b="b"/>
            <a:pathLst>
              <a:path w="201929" h="471170">
                <a:moveTo>
                  <a:pt x="132460" y="0"/>
                </a:moveTo>
                <a:lnTo>
                  <a:pt x="132460" y="120903"/>
                </a:lnTo>
                <a:lnTo>
                  <a:pt x="194309" y="120903"/>
                </a:lnTo>
                <a:lnTo>
                  <a:pt x="194309" y="193039"/>
                </a:lnTo>
                <a:lnTo>
                  <a:pt x="132460" y="193039"/>
                </a:lnTo>
                <a:lnTo>
                  <a:pt x="132460" y="330962"/>
                </a:lnTo>
                <a:lnTo>
                  <a:pt x="133425" y="374110"/>
                </a:lnTo>
                <a:lnTo>
                  <a:pt x="142239" y="391159"/>
                </a:lnTo>
                <a:lnTo>
                  <a:pt x="146430" y="394207"/>
                </a:lnTo>
                <a:lnTo>
                  <a:pt x="151510" y="395731"/>
                </a:lnTo>
                <a:lnTo>
                  <a:pt x="157606" y="395731"/>
                </a:lnTo>
                <a:lnTo>
                  <a:pt x="164586" y="395184"/>
                </a:lnTo>
                <a:lnTo>
                  <a:pt x="172958" y="393541"/>
                </a:lnTo>
                <a:lnTo>
                  <a:pt x="182735" y="390802"/>
                </a:lnTo>
                <a:lnTo>
                  <a:pt x="193928" y="386968"/>
                </a:lnTo>
                <a:lnTo>
                  <a:pt x="201675" y="457200"/>
                </a:lnTo>
                <a:lnTo>
                  <a:pt x="185360" y="463127"/>
                </a:lnTo>
                <a:lnTo>
                  <a:pt x="168020" y="467375"/>
                </a:lnTo>
                <a:lnTo>
                  <a:pt x="149633" y="469933"/>
                </a:lnTo>
                <a:lnTo>
                  <a:pt x="130175" y="470788"/>
                </a:lnTo>
                <a:lnTo>
                  <a:pt x="118197" y="470267"/>
                </a:lnTo>
                <a:lnTo>
                  <a:pt x="76813" y="458130"/>
                </a:lnTo>
                <a:lnTo>
                  <a:pt x="49418" y="425957"/>
                </a:lnTo>
                <a:lnTo>
                  <a:pt x="42275" y="382190"/>
                </a:lnTo>
                <a:lnTo>
                  <a:pt x="41528" y="342264"/>
                </a:lnTo>
                <a:lnTo>
                  <a:pt x="41528" y="193039"/>
                </a:lnTo>
                <a:lnTo>
                  <a:pt x="0" y="193039"/>
                </a:lnTo>
                <a:lnTo>
                  <a:pt x="0" y="120903"/>
                </a:lnTo>
                <a:lnTo>
                  <a:pt x="41528" y="120903"/>
                </a:lnTo>
                <a:lnTo>
                  <a:pt x="41528" y="52831"/>
                </a:lnTo>
                <a:lnTo>
                  <a:pt x="13246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65752" y="280962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486" y="388874"/>
                </a:lnTo>
                <a:lnTo>
                  <a:pt x="332486" y="468502"/>
                </a:lnTo>
                <a:lnTo>
                  <a:pt x="0" y="4685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89319" y="2805810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5" h="472439">
                <a:moveTo>
                  <a:pt x="0" y="0"/>
                </a:moveTo>
                <a:lnTo>
                  <a:pt x="142748" y="0"/>
                </a:lnTo>
                <a:lnTo>
                  <a:pt x="228473" y="322199"/>
                </a:lnTo>
                <a:lnTo>
                  <a:pt x="313181" y="0"/>
                </a:lnTo>
                <a:lnTo>
                  <a:pt x="456310" y="0"/>
                </a:lnTo>
                <a:lnTo>
                  <a:pt x="456310" y="472313"/>
                </a:lnTo>
                <a:lnTo>
                  <a:pt x="367664" y="472313"/>
                </a:lnTo>
                <a:lnTo>
                  <a:pt x="367664" y="100456"/>
                </a:lnTo>
                <a:lnTo>
                  <a:pt x="273938" y="472313"/>
                </a:lnTo>
                <a:lnTo>
                  <a:pt x="182117" y="472313"/>
                </a:lnTo>
                <a:lnTo>
                  <a:pt x="88646" y="100456"/>
                </a:lnTo>
                <a:lnTo>
                  <a:pt x="88646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53865" y="2805810"/>
            <a:ext cx="334645" cy="480059"/>
          </a:xfrm>
          <a:custGeom>
            <a:avLst/>
            <a:gdLst/>
            <a:ahLst/>
            <a:cxnLst/>
            <a:rect l="l" t="t" r="r" b="b"/>
            <a:pathLst>
              <a:path w="334645" h="480060">
                <a:moveTo>
                  <a:pt x="243586" y="0"/>
                </a:moveTo>
                <a:lnTo>
                  <a:pt x="334137" y="0"/>
                </a:lnTo>
                <a:lnTo>
                  <a:pt x="334137" y="472313"/>
                </a:lnTo>
                <a:lnTo>
                  <a:pt x="250062" y="472313"/>
                </a:lnTo>
                <a:lnTo>
                  <a:pt x="250062" y="422021"/>
                </a:lnTo>
                <a:lnTo>
                  <a:pt x="239111" y="435758"/>
                </a:lnTo>
                <a:lnTo>
                  <a:pt x="200660" y="465709"/>
                </a:lnTo>
                <a:lnTo>
                  <a:pt x="157583" y="479157"/>
                </a:lnTo>
                <a:lnTo>
                  <a:pt x="143129" y="480060"/>
                </a:lnTo>
                <a:lnTo>
                  <a:pt x="114671" y="477085"/>
                </a:lnTo>
                <a:lnTo>
                  <a:pt x="64136" y="453324"/>
                </a:lnTo>
                <a:lnTo>
                  <a:pt x="23681" y="406415"/>
                </a:lnTo>
                <a:lnTo>
                  <a:pt x="2639" y="340121"/>
                </a:lnTo>
                <a:lnTo>
                  <a:pt x="0" y="299974"/>
                </a:lnTo>
                <a:lnTo>
                  <a:pt x="2569" y="259062"/>
                </a:lnTo>
                <a:lnTo>
                  <a:pt x="23092" y="192907"/>
                </a:lnTo>
                <a:lnTo>
                  <a:pt x="62781" y="147877"/>
                </a:lnTo>
                <a:lnTo>
                  <a:pt x="114494" y="125259"/>
                </a:lnTo>
                <a:lnTo>
                  <a:pt x="144399" y="122427"/>
                </a:lnTo>
                <a:lnTo>
                  <a:pt x="172112" y="125404"/>
                </a:lnTo>
                <a:lnTo>
                  <a:pt x="197897" y="134334"/>
                </a:lnTo>
                <a:lnTo>
                  <a:pt x="221730" y="149217"/>
                </a:lnTo>
                <a:lnTo>
                  <a:pt x="243586" y="170052"/>
                </a:lnTo>
                <a:lnTo>
                  <a:pt x="24358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15187" y="2805810"/>
            <a:ext cx="377190" cy="480695"/>
          </a:xfrm>
          <a:custGeom>
            <a:avLst/>
            <a:gdLst/>
            <a:ahLst/>
            <a:cxnLst/>
            <a:rect l="l" t="t" r="r" b="b"/>
            <a:pathLst>
              <a:path w="377190" h="480695">
                <a:moveTo>
                  <a:pt x="0" y="0"/>
                </a:moveTo>
                <a:lnTo>
                  <a:pt x="95377" y="0"/>
                </a:lnTo>
                <a:lnTo>
                  <a:pt x="95377" y="255777"/>
                </a:lnTo>
                <a:lnTo>
                  <a:pt x="95598" y="283569"/>
                </a:lnTo>
                <a:lnTo>
                  <a:pt x="97370" y="323054"/>
                </a:lnTo>
                <a:lnTo>
                  <a:pt x="109270" y="360870"/>
                </a:lnTo>
                <a:lnTo>
                  <a:pt x="140654" y="388941"/>
                </a:lnTo>
                <a:lnTo>
                  <a:pt x="191071" y="398906"/>
                </a:lnTo>
                <a:lnTo>
                  <a:pt x="210121" y="397861"/>
                </a:lnTo>
                <a:lnTo>
                  <a:pt x="252298" y="382269"/>
                </a:lnTo>
                <a:lnTo>
                  <a:pt x="277101" y="341502"/>
                </a:lnTo>
                <a:lnTo>
                  <a:pt x="281030" y="287264"/>
                </a:lnTo>
                <a:lnTo>
                  <a:pt x="281292" y="261238"/>
                </a:lnTo>
                <a:lnTo>
                  <a:pt x="281292" y="0"/>
                </a:lnTo>
                <a:lnTo>
                  <a:pt x="376656" y="0"/>
                </a:lnTo>
                <a:lnTo>
                  <a:pt x="376656" y="248030"/>
                </a:lnTo>
                <a:lnTo>
                  <a:pt x="376178" y="287468"/>
                </a:lnTo>
                <a:lnTo>
                  <a:pt x="372316" y="347579"/>
                </a:lnTo>
                <a:lnTo>
                  <a:pt x="364263" y="385137"/>
                </a:lnTo>
                <a:lnTo>
                  <a:pt x="340423" y="427481"/>
                </a:lnTo>
                <a:lnTo>
                  <a:pt x="301361" y="458253"/>
                </a:lnTo>
                <a:lnTo>
                  <a:pt x="244716" y="476773"/>
                </a:lnTo>
                <a:lnTo>
                  <a:pt x="193967" y="480313"/>
                </a:lnTo>
                <a:lnTo>
                  <a:pt x="162179" y="479337"/>
                </a:lnTo>
                <a:lnTo>
                  <a:pt x="110872" y="471527"/>
                </a:lnTo>
                <a:lnTo>
                  <a:pt x="74787" y="456309"/>
                </a:lnTo>
                <a:lnTo>
                  <a:pt x="36093" y="424179"/>
                </a:lnTo>
                <a:lnTo>
                  <a:pt x="13433" y="385300"/>
                </a:lnTo>
                <a:lnTo>
                  <a:pt x="2335" y="321516"/>
                </a:lnTo>
                <a:lnTo>
                  <a:pt x="0" y="25196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12797" y="3598290"/>
            <a:ext cx="4523485" cy="4800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85408" y="3785361"/>
            <a:ext cx="185547" cy="2283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878071" y="3785361"/>
            <a:ext cx="185547" cy="22834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264150" y="3780790"/>
            <a:ext cx="153543" cy="985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47085" y="3780790"/>
            <a:ext cx="153543" cy="985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39790" y="3728465"/>
            <a:ext cx="90805" cy="342265"/>
          </a:xfrm>
          <a:custGeom>
            <a:avLst/>
            <a:gdLst/>
            <a:ahLst/>
            <a:cxnLst/>
            <a:rect l="l" t="t" r="r" b="b"/>
            <a:pathLst>
              <a:path w="90804" h="342264">
                <a:moveTo>
                  <a:pt x="0" y="0"/>
                </a:moveTo>
                <a:lnTo>
                  <a:pt x="90550" y="0"/>
                </a:lnTo>
                <a:lnTo>
                  <a:pt x="90550" y="342137"/>
                </a:lnTo>
                <a:lnTo>
                  <a:pt x="0" y="34213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53536" y="3728465"/>
            <a:ext cx="311785" cy="349885"/>
          </a:xfrm>
          <a:custGeom>
            <a:avLst/>
            <a:gdLst/>
            <a:ahLst/>
            <a:cxnLst/>
            <a:rect l="l" t="t" r="r" b="b"/>
            <a:pathLst>
              <a:path w="311785" h="349885">
                <a:moveTo>
                  <a:pt x="0" y="0"/>
                </a:moveTo>
                <a:lnTo>
                  <a:pt x="90550" y="0"/>
                </a:lnTo>
                <a:lnTo>
                  <a:pt x="90550" y="157225"/>
                </a:lnTo>
                <a:lnTo>
                  <a:pt x="90860" y="189825"/>
                </a:lnTo>
                <a:lnTo>
                  <a:pt x="93337" y="234021"/>
                </a:lnTo>
                <a:lnTo>
                  <a:pt x="113791" y="271398"/>
                </a:lnTo>
                <a:lnTo>
                  <a:pt x="147192" y="280923"/>
                </a:lnTo>
                <a:lnTo>
                  <a:pt x="158505" y="280136"/>
                </a:lnTo>
                <a:lnTo>
                  <a:pt x="197278" y="261461"/>
                </a:lnTo>
                <a:lnTo>
                  <a:pt x="216921" y="223764"/>
                </a:lnTo>
                <a:lnTo>
                  <a:pt x="220299" y="177611"/>
                </a:lnTo>
                <a:lnTo>
                  <a:pt x="220725" y="144271"/>
                </a:lnTo>
                <a:lnTo>
                  <a:pt x="220725" y="0"/>
                </a:lnTo>
                <a:lnTo>
                  <a:pt x="311276" y="0"/>
                </a:lnTo>
                <a:lnTo>
                  <a:pt x="311276" y="342137"/>
                </a:lnTo>
                <a:lnTo>
                  <a:pt x="227202" y="342137"/>
                </a:lnTo>
                <a:lnTo>
                  <a:pt x="227202" y="290956"/>
                </a:lnTo>
                <a:lnTo>
                  <a:pt x="217130" y="303883"/>
                </a:lnTo>
                <a:lnTo>
                  <a:pt x="178053" y="334136"/>
                </a:lnTo>
                <a:lnTo>
                  <a:pt x="130458" y="348888"/>
                </a:lnTo>
                <a:lnTo>
                  <a:pt x="113791" y="349884"/>
                </a:lnTo>
                <a:lnTo>
                  <a:pt x="96982" y="348934"/>
                </a:lnTo>
                <a:lnTo>
                  <a:pt x="51815" y="334771"/>
                </a:lnTo>
                <a:lnTo>
                  <a:pt x="19311" y="305161"/>
                </a:lnTo>
                <a:lnTo>
                  <a:pt x="3047" y="259572"/>
                </a:lnTo>
                <a:lnTo>
                  <a:pt x="0" y="216534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24370" y="372071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944" y="6054"/>
                </a:lnTo>
                <a:lnTo>
                  <a:pt x="273446" y="23050"/>
                </a:lnTo>
                <a:lnTo>
                  <a:pt x="300021" y="56197"/>
                </a:lnTo>
                <a:lnTo>
                  <a:pt x="310673" y="102187"/>
                </a:lnTo>
                <a:lnTo>
                  <a:pt x="311911" y="137286"/>
                </a:lnTo>
                <a:lnTo>
                  <a:pt x="311911" y="349884"/>
                </a:lnTo>
                <a:lnTo>
                  <a:pt x="221360" y="349884"/>
                </a:lnTo>
                <a:lnTo>
                  <a:pt x="221360" y="175259"/>
                </a:lnTo>
                <a:lnTo>
                  <a:pt x="221001" y="149992"/>
                </a:lnTo>
                <a:lnTo>
                  <a:pt x="215519" y="103504"/>
                </a:lnTo>
                <a:lnTo>
                  <a:pt x="189892" y="74304"/>
                </a:lnTo>
                <a:lnTo>
                  <a:pt x="165353" y="69214"/>
                </a:lnTo>
                <a:lnTo>
                  <a:pt x="153852" y="70024"/>
                </a:lnTo>
                <a:lnTo>
                  <a:pt x="114466" y="89096"/>
                </a:lnTo>
                <a:lnTo>
                  <a:pt x="94462" y="129186"/>
                </a:lnTo>
                <a:lnTo>
                  <a:pt x="90981" y="168517"/>
                </a:lnTo>
                <a:lnTo>
                  <a:pt x="90550" y="194944"/>
                </a:lnTo>
                <a:lnTo>
                  <a:pt x="90550" y="349884"/>
                </a:lnTo>
                <a:lnTo>
                  <a:pt x="0" y="349884"/>
                </a:lnTo>
                <a:lnTo>
                  <a:pt x="0" y="7746"/>
                </a:lnTo>
                <a:lnTo>
                  <a:pt x="84074" y="7746"/>
                </a:lnTo>
                <a:lnTo>
                  <a:pt x="84074" y="57911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01715" y="372071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51" y="12588"/>
                </a:lnTo>
                <a:lnTo>
                  <a:pt x="303530" y="50418"/>
                </a:lnTo>
                <a:lnTo>
                  <a:pt x="340788" y="107441"/>
                </a:lnTo>
                <a:lnTo>
                  <a:pt x="353187" y="177799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1"/>
                </a:lnTo>
                <a:lnTo>
                  <a:pt x="153668" y="356298"/>
                </a:lnTo>
                <a:lnTo>
                  <a:pt x="108848" y="345630"/>
                </a:lnTo>
                <a:lnTo>
                  <a:pt x="67123" y="324465"/>
                </a:lnTo>
                <a:lnTo>
                  <a:pt x="34635" y="293326"/>
                </a:lnTo>
                <a:lnTo>
                  <a:pt x="12537" y="252374"/>
                </a:lnTo>
                <a:lnTo>
                  <a:pt x="1400" y="202324"/>
                </a:lnTo>
                <a:lnTo>
                  <a:pt x="0" y="173989"/>
                </a:lnTo>
                <a:lnTo>
                  <a:pt x="1400" y="151604"/>
                </a:lnTo>
                <a:lnTo>
                  <a:pt x="12537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540628" y="372071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591" y="0"/>
                </a:moveTo>
                <a:lnTo>
                  <a:pt x="217836" y="5714"/>
                </a:lnTo>
                <a:lnTo>
                  <a:pt x="260985" y="22859"/>
                </a:lnTo>
                <a:lnTo>
                  <a:pt x="289829" y="51228"/>
                </a:lnTo>
                <a:lnTo>
                  <a:pt x="308101" y="90550"/>
                </a:lnTo>
                <a:lnTo>
                  <a:pt x="222631" y="106298"/>
                </a:lnTo>
                <a:lnTo>
                  <a:pt x="219271" y="96891"/>
                </a:lnTo>
                <a:lnTo>
                  <a:pt x="214709" y="88661"/>
                </a:lnTo>
                <a:lnTo>
                  <a:pt x="171604" y="65690"/>
                </a:lnTo>
                <a:lnTo>
                  <a:pt x="158242" y="65023"/>
                </a:lnTo>
                <a:lnTo>
                  <a:pt x="141616" y="65645"/>
                </a:lnTo>
                <a:lnTo>
                  <a:pt x="100075" y="79755"/>
                </a:lnTo>
                <a:lnTo>
                  <a:pt x="96647" y="85851"/>
                </a:lnTo>
                <a:lnTo>
                  <a:pt x="96647" y="93344"/>
                </a:lnTo>
                <a:lnTo>
                  <a:pt x="96647" y="99821"/>
                </a:lnTo>
                <a:lnTo>
                  <a:pt x="132905" y="120697"/>
                </a:lnTo>
                <a:lnTo>
                  <a:pt x="190246" y="135254"/>
                </a:lnTo>
                <a:lnTo>
                  <a:pt x="223704" y="143974"/>
                </a:lnTo>
                <a:lnTo>
                  <a:pt x="274238" y="164080"/>
                </a:lnTo>
                <a:lnTo>
                  <a:pt x="303692" y="188801"/>
                </a:lnTo>
                <a:lnTo>
                  <a:pt x="319659" y="242950"/>
                </a:lnTo>
                <a:lnTo>
                  <a:pt x="317204" y="265644"/>
                </a:lnTo>
                <a:lnTo>
                  <a:pt x="297531" y="306030"/>
                </a:lnTo>
                <a:lnTo>
                  <a:pt x="258308" y="338558"/>
                </a:lnTo>
                <a:lnTo>
                  <a:pt x="200153" y="355512"/>
                </a:lnTo>
                <a:lnTo>
                  <a:pt x="163957" y="357631"/>
                </a:lnTo>
                <a:lnTo>
                  <a:pt x="130831" y="355850"/>
                </a:lnTo>
                <a:lnTo>
                  <a:pt x="75535" y="341665"/>
                </a:lnTo>
                <a:lnTo>
                  <a:pt x="34718" y="313854"/>
                </a:lnTo>
                <a:lnTo>
                  <a:pt x="8048" y="275322"/>
                </a:lnTo>
                <a:lnTo>
                  <a:pt x="0" y="252221"/>
                </a:lnTo>
                <a:lnTo>
                  <a:pt x="90805" y="238378"/>
                </a:lnTo>
                <a:lnTo>
                  <a:pt x="94495" y="250811"/>
                </a:lnTo>
                <a:lnTo>
                  <a:pt x="99663" y="261635"/>
                </a:lnTo>
                <a:lnTo>
                  <a:pt x="135667" y="288797"/>
                </a:lnTo>
                <a:lnTo>
                  <a:pt x="163957" y="292226"/>
                </a:lnTo>
                <a:lnTo>
                  <a:pt x="180465" y="291417"/>
                </a:lnTo>
                <a:lnTo>
                  <a:pt x="216916" y="279272"/>
                </a:lnTo>
                <a:lnTo>
                  <a:pt x="228726" y="255142"/>
                </a:lnTo>
                <a:lnTo>
                  <a:pt x="228726" y="248284"/>
                </a:lnTo>
                <a:lnTo>
                  <a:pt x="192024" y="226186"/>
                </a:lnTo>
                <a:lnTo>
                  <a:pt x="142277" y="214352"/>
                </a:lnTo>
                <a:lnTo>
                  <a:pt x="102568" y="203041"/>
                </a:lnTo>
                <a:lnTo>
                  <a:pt x="53212" y="181990"/>
                </a:lnTo>
                <a:lnTo>
                  <a:pt x="22748" y="148939"/>
                </a:lnTo>
                <a:lnTo>
                  <a:pt x="12573" y="105028"/>
                </a:lnTo>
                <a:lnTo>
                  <a:pt x="14765" y="83643"/>
                </a:lnTo>
                <a:lnTo>
                  <a:pt x="32343" y="46253"/>
                </a:lnTo>
                <a:lnTo>
                  <a:pt x="67704" y="16984"/>
                </a:lnTo>
                <a:lnTo>
                  <a:pt x="122136" y="1883"/>
                </a:lnTo>
                <a:lnTo>
                  <a:pt x="15659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178805" y="372071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972" y="0"/>
                </a:moveTo>
                <a:lnTo>
                  <a:pt x="225282" y="12588"/>
                </a:lnTo>
                <a:lnTo>
                  <a:pt x="277495" y="50418"/>
                </a:lnTo>
                <a:lnTo>
                  <a:pt x="310054" y="114204"/>
                </a:lnTo>
                <a:lnTo>
                  <a:pt x="317732" y="156182"/>
                </a:lnTo>
                <a:lnTo>
                  <a:pt x="319659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1" y="267588"/>
                </a:lnTo>
                <a:lnTo>
                  <a:pt x="151899" y="288538"/>
                </a:lnTo>
                <a:lnTo>
                  <a:pt x="166878" y="289940"/>
                </a:lnTo>
                <a:lnTo>
                  <a:pt x="177117" y="289224"/>
                </a:lnTo>
                <a:lnTo>
                  <a:pt x="215439" y="263223"/>
                </a:lnTo>
                <a:lnTo>
                  <a:pt x="224663" y="240918"/>
                </a:lnTo>
                <a:lnTo>
                  <a:pt x="314833" y="256158"/>
                </a:lnTo>
                <a:lnTo>
                  <a:pt x="292385" y="299799"/>
                </a:lnTo>
                <a:lnTo>
                  <a:pt x="259842" y="331723"/>
                </a:lnTo>
                <a:lnTo>
                  <a:pt x="217630" y="351154"/>
                </a:lnTo>
                <a:lnTo>
                  <a:pt x="165989" y="357631"/>
                </a:lnTo>
                <a:lnTo>
                  <a:pt x="124241" y="353988"/>
                </a:lnTo>
                <a:lnTo>
                  <a:pt x="58225" y="324842"/>
                </a:lnTo>
                <a:lnTo>
                  <a:pt x="19073" y="274403"/>
                </a:lnTo>
                <a:lnTo>
                  <a:pt x="2119" y="215435"/>
                </a:lnTo>
                <a:lnTo>
                  <a:pt x="0" y="181355"/>
                </a:lnTo>
                <a:lnTo>
                  <a:pt x="2784" y="141162"/>
                </a:lnTo>
                <a:lnTo>
                  <a:pt x="25020" y="74539"/>
                </a:lnTo>
                <a:lnTo>
                  <a:pt x="68193" y="27056"/>
                </a:lnTo>
                <a:lnTo>
                  <a:pt x="124442" y="3002"/>
                </a:lnTo>
                <a:lnTo>
                  <a:pt x="15697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217034" y="372071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944" y="6054"/>
                </a:lnTo>
                <a:lnTo>
                  <a:pt x="273446" y="23050"/>
                </a:lnTo>
                <a:lnTo>
                  <a:pt x="300021" y="56197"/>
                </a:lnTo>
                <a:lnTo>
                  <a:pt x="310673" y="102187"/>
                </a:lnTo>
                <a:lnTo>
                  <a:pt x="311912" y="137286"/>
                </a:lnTo>
                <a:lnTo>
                  <a:pt x="311912" y="349884"/>
                </a:lnTo>
                <a:lnTo>
                  <a:pt x="221361" y="349884"/>
                </a:lnTo>
                <a:lnTo>
                  <a:pt x="221361" y="175259"/>
                </a:lnTo>
                <a:lnTo>
                  <a:pt x="221001" y="149992"/>
                </a:lnTo>
                <a:lnTo>
                  <a:pt x="215518" y="103504"/>
                </a:lnTo>
                <a:lnTo>
                  <a:pt x="189892" y="74304"/>
                </a:lnTo>
                <a:lnTo>
                  <a:pt x="165353" y="69214"/>
                </a:lnTo>
                <a:lnTo>
                  <a:pt x="153852" y="70024"/>
                </a:lnTo>
                <a:lnTo>
                  <a:pt x="114466" y="89096"/>
                </a:lnTo>
                <a:lnTo>
                  <a:pt x="94462" y="129186"/>
                </a:lnTo>
                <a:lnTo>
                  <a:pt x="90981" y="168517"/>
                </a:lnTo>
                <a:lnTo>
                  <a:pt x="90550" y="194944"/>
                </a:lnTo>
                <a:lnTo>
                  <a:pt x="90550" y="349884"/>
                </a:lnTo>
                <a:lnTo>
                  <a:pt x="0" y="349884"/>
                </a:lnTo>
                <a:lnTo>
                  <a:pt x="0" y="7746"/>
                </a:lnTo>
                <a:lnTo>
                  <a:pt x="84074" y="7746"/>
                </a:lnTo>
                <a:lnTo>
                  <a:pt x="84074" y="57911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94378" y="372071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51" y="12588"/>
                </a:lnTo>
                <a:lnTo>
                  <a:pt x="303530" y="50418"/>
                </a:lnTo>
                <a:lnTo>
                  <a:pt x="340788" y="107441"/>
                </a:lnTo>
                <a:lnTo>
                  <a:pt x="353187" y="177799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1"/>
                </a:lnTo>
                <a:lnTo>
                  <a:pt x="153668" y="356298"/>
                </a:lnTo>
                <a:lnTo>
                  <a:pt x="108848" y="345630"/>
                </a:lnTo>
                <a:lnTo>
                  <a:pt x="67123" y="324465"/>
                </a:lnTo>
                <a:lnTo>
                  <a:pt x="34635" y="293326"/>
                </a:lnTo>
                <a:lnTo>
                  <a:pt x="12537" y="252374"/>
                </a:lnTo>
                <a:lnTo>
                  <a:pt x="1400" y="202324"/>
                </a:lnTo>
                <a:lnTo>
                  <a:pt x="0" y="173989"/>
                </a:lnTo>
                <a:lnTo>
                  <a:pt x="1400" y="151604"/>
                </a:lnTo>
                <a:lnTo>
                  <a:pt x="12537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553967" y="372071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2" y="0"/>
                </a:moveTo>
                <a:lnTo>
                  <a:pt x="177359" y="1069"/>
                </a:lnTo>
                <a:lnTo>
                  <a:pt x="192405" y="4270"/>
                </a:lnTo>
                <a:lnTo>
                  <a:pt x="207164" y="9590"/>
                </a:lnTo>
                <a:lnTo>
                  <a:pt x="221615" y="17017"/>
                </a:lnTo>
                <a:lnTo>
                  <a:pt x="193675" y="96011"/>
                </a:lnTo>
                <a:lnTo>
                  <a:pt x="182383" y="89511"/>
                </a:lnTo>
                <a:lnTo>
                  <a:pt x="171545" y="84867"/>
                </a:lnTo>
                <a:lnTo>
                  <a:pt x="161135" y="82081"/>
                </a:lnTo>
                <a:lnTo>
                  <a:pt x="151130" y="81152"/>
                </a:lnTo>
                <a:lnTo>
                  <a:pt x="141964" y="81817"/>
                </a:lnTo>
                <a:lnTo>
                  <a:pt x="107076" y="106330"/>
                </a:lnTo>
                <a:lnTo>
                  <a:pt x="94783" y="146923"/>
                </a:lnTo>
                <a:lnTo>
                  <a:pt x="91025" y="204263"/>
                </a:lnTo>
                <a:lnTo>
                  <a:pt x="90551" y="244220"/>
                </a:lnTo>
                <a:lnTo>
                  <a:pt x="90551" y="349884"/>
                </a:lnTo>
                <a:lnTo>
                  <a:pt x="0" y="349884"/>
                </a:lnTo>
                <a:lnTo>
                  <a:pt x="0" y="7746"/>
                </a:lnTo>
                <a:lnTo>
                  <a:pt x="84074" y="7746"/>
                </a:lnTo>
                <a:lnTo>
                  <a:pt x="84074" y="56387"/>
                </a:lnTo>
                <a:lnTo>
                  <a:pt x="94575" y="40604"/>
                </a:lnTo>
                <a:lnTo>
                  <a:pt x="122936" y="10921"/>
                </a:lnTo>
                <a:lnTo>
                  <a:pt x="151385" y="670"/>
                </a:lnTo>
                <a:lnTo>
                  <a:pt x="16205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761742" y="372071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971" y="0"/>
                </a:moveTo>
                <a:lnTo>
                  <a:pt x="225282" y="12588"/>
                </a:lnTo>
                <a:lnTo>
                  <a:pt x="277494" y="50418"/>
                </a:lnTo>
                <a:lnTo>
                  <a:pt x="310054" y="114204"/>
                </a:lnTo>
                <a:lnTo>
                  <a:pt x="317732" y="156182"/>
                </a:lnTo>
                <a:lnTo>
                  <a:pt x="319658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1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439" y="263223"/>
                </a:lnTo>
                <a:lnTo>
                  <a:pt x="224662" y="240918"/>
                </a:lnTo>
                <a:lnTo>
                  <a:pt x="314832" y="256158"/>
                </a:lnTo>
                <a:lnTo>
                  <a:pt x="292385" y="299799"/>
                </a:lnTo>
                <a:lnTo>
                  <a:pt x="259841" y="331723"/>
                </a:lnTo>
                <a:lnTo>
                  <a:pt x="217630" y="351154"/>
                </a:lnTo>
                <a:lnTo>
                  <a:pt x="165988" y="357631"/>
                </a:lnTo>
                <a:lnTo>
                  <a:pt x="124241" y="353988"/>
                </a:lnTo>
                <a:lnTo>
                  <a:pt x="58225" y="324842"/>
                </a:lnTo>
                <a:lnTo>
                  <a:pt x="19073" y="274403"/>
                </a:lnTo>
                <a:lnTo>
                  <a:pt x="2119" y="215435"/>
                </a:lnTo>
                <a:lnTo>
                  <a:pt x="0" y="181355"/>
                </a:lnTo>
                <a:lnTo>
                  <a:pt x="2784" y="141162"/>
                </a:lnTo>
                <a:lnTo>
                  <a:pt x="25020" y="74539"/>
                </a:lnTo>
                <a:lnTo>
                  <a:pt x="68193" y="27056"/>
                </a:lnTo>
                <a:lnTo>
                  <a:pt x="124442" y="3002"/>
                </a:lnTo>
                <a:lnTo>
                  <a:pt x="15697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06188" y="3602101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486" y="388874"/>
                </a:lnTo>
                <a:lnTo>
                  <a:pt x="332486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939790" y="3598290"/>
            <a:ext cx="90805" cy="83820"/>
          </a:xfrm>
          <a:custGeom>
            <a:avLst/>
            <a:gdLst/>
            <a:ahLst/>
            <a:cxnLst/>
            <a:rect l="l" t="t" r="r" b="b"/>
            <a:pathLst>
              <a:path w="90804" h="83820">
                <a:moveTo>
                  <a:pt x="0" y="0"/>
                </a:moveTo>
                <a:lnTo>
                  <a:pt x="90550" y="0"/>
                </a:lnTo>
                <a:lnTo>
                  <a:pt x="90550" y="83693"/>
                </a:lnTo>
                <a:lnTo>
                  <a:pt x="0" y="8369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312797" y="3598290"/>
            <a:ext cx="375285" cy="472440"/>
          </a:xfrm>
          <a:custGeom>
            <a:avLst/>
            <a:gdLst/>
            <a:ahLst/>
            <a:cxnLst/>
            <a:rect l="l" t="t" r="r" b="b"/>
            <a:pathLst>
              <a:path w="375285" h="472439">
                <a:moveTo>
                  <a:pt x="0" y="0"/>
                </a:moveTo>
                <a:lnTo>
                  <a:pt x="92836" y="0"/>
                </a:lnTo>
                <a:lnTo>
                  <a:pt x="286130" y="315341"/>
                </a:lnTo>
                <a:lnTo>
                  <a:pt x="286130" y="0"/>
                </a:lnTo>
                <a:lnTo>
                  <a:pt x="374776" y="0"/>
                </a:lnTo>
                <a:lnTo>
                  <a:pt x="374776" y="472313"/>
                </a:lnTo>
                <a:lnTo>
                  <a:pt x="279019" y="472313"/>
                </a:lnTo>
                <a:lnTo>
                  <a:pt x="88645" y="164338"/>
                </a:lnTo>
                <a:lnTo>
                  <a:pt x="88645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52726" y="4382642"/>
            <a:ext cx="163956" cy="6192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52726" y="4382642"/>
            <a:ext cx="164465" cy="619760"/>
          </a:xfrm>
          <a:custGeom>
            <a:avLst/>
            <a:gdLst/>
            <a:ahLst/>
            <a:cxnLst/>
            <a:rect l="l" t="t" r="r" b="b"/>
            <a:pathLst>
              <a:path w="164464" h="619760">
                <a:moveTo>
                  <a:pt x="102108" y="0"/>
                </a:moveTo>
                <a:lnTo>
                  <a:pt x="163956" y="0"/>
                </a:lnTo>
                <a:lnTo>
                  <a:pt x="143595" y="47029"/>
                </a:lnTo>
                <a:lnTo>
                  <a:pt x="126698" y="90392"/>
                </a:lnTo>
                <a:lnTo>
                  <a:pt x="113254" y="130087"/>
                </a:lnTo>
                <a:lnTo>
                  <a:pt x="95990" y="200834"/>
                </a:lnTo>
                <a:lnTo>
                  <a:pt x="87659" y="273415"/>
                </a:lnTo>
                <a:lnTo>
                  <a:pt x="86614" y="311276"/>
                </a:lnTo>
                <a:lnTo>
                  <a:pt x="87233" y="337845"/>
                </a:lnTo>
                <a:lnTo>
                  <a:pt x="92186" y="391983"/>
                </a:lnTo>
                <a:lnTo>
                  <a:pt x="101850" y="446863"/>
                </a:lnTo>
                <a:lnTo>
                  <a:pt x="115272" y="499580"/>
                </a:lnTo>
                <a:lnTo>
                  <a:pt x="130079" y="543135"/>
                </a:lnTo>
                <a:lnTo>
                  <a:pt x="149891" y="590292"/>
                </a:lnTo>
                <a:lnTo>
                  <a:pt x="162941" y="619251"/>
                </a:lnTo>
                <a:lnTo>
                  <a:pt x="100837" y="619251"/>
                </a:lnTo>
                <a:lnTo>
                  <a:pt x="77644" y="581725"/>
                </a:lnTo>
                <a:lnTo>
                  <a:pt x="57404" y="543448"/>
                </a:lnTo>
                <a:lnTo>
                  <a:pt x="40116" y="504434"/>
                </a:lnTo>
                <a:lnTo>
                  <a:pt x="25781" y="464692"/>
                </a:lnTo>
                <a:lnTo>
                  <a:pt x="14466" y="424904"/>
                </a:lnTo>
                <a:lnTo>
                  <a:pt x="6413" y="385746"/>
                </a:lnTo>
                <a:lnTo>
                  <a:pt x="1599" y="347231"/>
                </a:lnTo>
                <a:lnTo>
                  <a:pt x="0" y="309371"/>
                </a:lnTo>
                <a:lnTo>
                  <a:pt x="1980" y="263415"/>
                </a:lnTo>
                <a:lnTo>
                  <a:pt x="7937" y="218709"/>
                </a:lnTo>
                <a:lnTo>
                  <a:pt x="17895" y="175265"/>
                </a:lnTo>
                <a:lnTo>
                  <a:pt x="31877" y="133095"/>
                </a:lnTo>
                <a:lnTo>
                  <a:pt x="46636" y="97708"/>
                </a:lnTo>
                <a:lnTo>
                  <a:pt x="81776" y="31172"/>
                </a:lnTo>
                <a:lnTo>
                  <a:pt x="1021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85010" y="4382642"/>
            <a:ext cx="5405246" cy="6192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121277" y="4689602"/>
            <a:ext cx="140462" cy="1266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96484" y="4573270"/>
            <a:ext cx="169672" cy="2352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430395" y="4513198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944" y="6054"/>
                </a:lnTo>
                <a:lnTo>
                  <a:pt x="273446" y="23050"/>
                </a:lnTo>
                <a:lnTo>
                  <a:pt x="300021" y="56197"/>
                </a:lnTo>
                <a:lnTo>
                  <a:pt x="310673" y="102187"/>
                </a:lnTo>
                <a:lnTo>
                  <a:pt x="311912" y="137287"/>
                </a:lnTo>
                <a:lnTo>
                  <a:pt x="311912" y="349884"/>
                </a:lnTo>
                <a:lnTo>
                  <a:pt x="221360" y="349884"/>
                </a:lnTo>
                <a:lnTo>
                  <a:pt x="221360" y="175259"/>
                </a:lnTo>
                <a:lnTo>
                  <a:pt x="221001" y="149992"/>
                </a:lnTo>
                <a:lnTo>
                  <a:pt x="215518" y="103505"/>
                </a:lnTo>
                <a:lnTo>
                  <a:pt x="189892" y="74304"/>
                </a:lnTo>
                <a:lnTo>
                  <a:pt x="165353" y="69214"/>
                </a:lnTo>
                <a:lnTo>
                  <a:pt x="153852" y="70024"/>
                </a:lnTo>
                <a:lnTo>
                  <a:pt x="114466" y="89096"/>
                </a:lnTo>
                <a:lnTo>
                  <a:pt x="94462" y="129186"/>
                </a:lnTo>
                <a:lnTo>
                  <a:pt x="90981" y="168517"/>
                </a:lnTo>
                <a:lnTo>
                  <a:pt x="90550" y="194944"/>
                </a:lnTo>
                <a:lnTo>
                  <a:pt x="90550" y="349884"/>
                </a:lnTo>
                <a:lnTo>
                  <a:pt x="0" y="349884"/>
                </a:lnTo>
                <a:lnTo>
                  <a:pt x="0" y="7746"/>
                </a:lnTo>
                <a:lnTo>
                  <a:pt x="84074" y="7746"/>
                </a:lnTo>
                <a:lnTo>
                  <a:pt x="84074" y="57912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39870" y="4513198"/>
            <a:ext cx="321310" cy="358140"/>
          </a:xfrm>
          <a:custGeom>
            <a:avLst/>
            <a:gdLst/>
            <a:ahLst/>
            <a:cxnLst/>
            <a:rect l="l" t="t" r="r" b="b"/>
            <a:pathLst>
              <a:path w="321310" h="358139">
                <a:moveTo>
                  <a:pt x="157606" y="0"/>
                </a:moveTo>
                <a:lnTo>
                  <a:pt x="210454" y="3555"/>
                </a:lnTo>
                <a:lnTo>
                  <a:pt x="247776" y="14350"/>
                </a:lnTo>
                <a:lnTo>
                  <a:pt x="282442" y="40122"/>
                </a:lnTo>
                <a:lnTo>
                  <a:pt x="298592" y="81994"/>
                </a:lnTo>
                <a:lnTo>
                  <a:pt x="301625" y="131699"/>
                </a:lnTo>
                <a:lnTo>
                  <a:pt x="300735" y="237489"/>
                </a:lnTo>
                <a:lnTo>
                  <a:pt x="300999" y="258512"/>
                </a:lnTo>
                <a:lnTo>
                  <a:pt x="305053" y="303911"/>
                </a:lnTo>
                <a:lnTo>
                  <a:pt x="321309" y="349884"/>
                </a:lnTo>
                <a:lnTo>
                  <a:pt x="231775" y="349884"/>
                </a:lnTo>
                <a:lnTo>
                  <a:pt x="221487" y="317753"/>
                </a:lnTo>
                <a:lnTo>
                  <a:pt x="220471" y="314198"/>
                </a:lnTo>
                <a:lnTo>
                  <a:pt x="219837" y="312546"/>
                </a:lnTo>
                <a:lnTo>
                  <a:pt x="208024" y="323093"/>
                </a:lnTo>
                <a:lnTo>
                  <a:pt x="195818" y="332247"/>
                </a:lnTo>
                <a:lnTo>
                  <a:pt x="156725" y="351256"/>
                </a:lnTo>
                <a:lnTo>
                  <a:pt x="113791" y="357631"/>
                </a:lnTo>
                <a:lnTo>
                  <a:pt x="88790" y="355844"/>
                </a:lnTo>
                <a:lnTo>
                  <a:pt x="47122" y="341504"/>
                </a:lnTo>
                <a:lnTo>
                  <a:pt x="17144" y="313670"/>
                </a:lnTo>
                <a:lnTo>
                  <a:pt x="1904" y="277387"/>
                </a:lnTo>
                <a:lnTo>
                  <a:pt x="0" y="256412"/>
                </a:lnTo>
                <a:lnTo>
                  <a:pt x="879" y="242317"/>
                </a:lnTo>
                <a:lnTo>
                  <a:pt x="13969" y="204724"/>
                </a:lnTo>
                <a:lnTo>
                  <a:pt x="40919" y="176613"/>
                </a:lnTo>
                <a:lnTo>
                  <a:pt x="83184" y="158623"/>
                </a:lnTo>
                <a:lnTo>
                  <a:pt x="124713" y="148844"/>
                </a:lnTo>
                <a:lnTo>
                  <a:pt x="154056" y="142960"/>
                </a:lnTo>
                <a:lnTo>
                  <a:pt x="178482" y="137302"/>
                </a:lnTo>
                <a:lnTo>
                  <a:pt x="198026" y="131859"/>
                </a:lnTo>
                <a:lnTo>
                  <a:pt x="212725" y="126618"/>
                </a:lnTo>
                <a:lnTo>
                  <a:pt x="212725" y="117601"/>
                </a:lnTo>
                <a:lnTo>
                  <a:pt x="199770" y="80390"/>
                </a:lnTo>
                <a:lnTo>
                  <a:pt x="151129" y="69214"/>
                </a:lnTo>
                <a:lnTo>
                  <a:pt x="139773" y="69810"/>
                </a:lnTo>
                <a:lnTo>
                  <a:pt x="101218" y="91820"/>
                </a:lnTo>
                <a:lnTo>
                  <a:pt x="91566" y="112140"/>
                </a:lnTo>
                <a:lnTo>
                  <a:pt x="9397" y="97281"/>
                </a:lnTo>
                <a:lnTo>
                  <a:pt x="28273" y="54086"/>
                </a:lnTo>
                <a:lnTo>
                  <a:pt x="57150" y="23749"/>
                </a:lnTo>
                <a:lnTo>
                  <a:pt x="99139" y="5921"/>
                </a:lnTo>
                <a:lnTo>
                  <a:pt x="126319" y="1478"/>
                </a:lnTo>
                <a:lnTo>
                  <a:pt x="15760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852919" y="439458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40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485" y="388874"/>
                </a:lnTo>
                <a:lnTo>
                  <a:pt x="332485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423408" y="439458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486" y="388874"/>
                </a:lnTo>
                <a:lnTo>
                  <a:pt x="332486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492500" y="439458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486" y="388874"/>
                </a:lnTo>
                <a:lnTo>
                  <a:pt x="332486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374257" y="4390771"/>
            <a:ext cx="375285" cy="472440"/>
          </a:xfrm>
          <a:custGeom>
            <a:avLst/>
            <a:gdLst/>
            <a:ahLst/>
            <a:cxnLst/>
            <a:rect l="l" t="t" r="r" b="b"/>
            <a:pathLst>
              <a:path w="375284" h="472439">
                <a:moveTo>
                  <a:pt x="0" y="0"/>
                </a:moveTo>
                <a:lnTo>
                  <a:pt x="92837" y="0"/>
                </a:lnTo>
                <a:lnTo>
                  <a:pt x="286131" y="315340"/>
                </a:lnTo>
                <a:lnTo>
                  <a:pt x="286131" y="0"/>
                </a:lnTo>
                <a:lnTo>
                  <a:pt x="374776" y="0"/>
                </a:lnTo>
                <a:lnTo>
                  <a:pt x="374776" y="472312"/>
                </a:lnTo>
                <a:lnTo>
                  <a:pt x="279018" y="472312"/>
                </a:lnTo>
                <a:lnTo>
                  <a:pt x="88645" y="164337"/>
                </a:lnTo>
                <a:lnTo>
                  <a:pt x="88645" y="472312"/>
                </a:lnTo>
                <a:lnTo>
                  <a:pt x="0" y="47231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821807" y="4390771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4" h="472439">
                <a:moveTo>
                  <a:pt x="0" y="0"/>
                </a:moveTo>
                <a:lnTo>
                  <a:pt x="142747" y="0"/>
                </a:lnTo>
                <a:lnTo>
                  <a:pt x="228472" y="322198"/>
                </a:lnTo>
                <a:lnTo>
                  <a:pt x="313181" y="0"/>
                </a:lnTo>
                <a:lnTo>
                  <a:pt x="456310" y="0"/>
                </a:lnTo>
                <a:lnTo>
                  <a:pt x="456310" y="472312"/>
                </a:lnTo>
                <a:lnTo>
                  <a:pt x="367664" y="472312"/>
                </a:lnTo>
                <a:lnTo>
                  <a:pt x="367664" y="100456"/>
                </a:lnTo>
                <a:lnTo>
                  <a:pt x="273938" y="472312"/>
                </a:lnTo>
                <a:lnTo>
                  <a:pt x="182117" y="472312"/>
                </a:lnTo>
                <a:lnTo>
                  <a:pt x="88645" y="100456"/>
                </a:lnTo>
                <a:lnTo>
                  <a:pt x="88645" y="472312"/>
                </a:lnTo>
                <a:lnTo>
                  <a:pt x="0" y="47231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813046" y="4390771"/>
            <a:ext cx="334645" cy="480059"/>
          </a:xfrm>
          <a:custGeom>
            <a:avLst/>
            <a:gdLst/>
            <a:ahLst/>
            <a:cxnLst/>
            <a:rect l="l" t="t" r="r" b="b"/>
            <a:pathLst>
              <a:path w="334645" h="480060">
                <a:moveTo>
                  <a:pt x="243586" y="0"/>
                </a:moveTo>
                <a:lnTo>
                  <a:pt x="334137" y="0"/>
                </a:lnTo>
                <a:lnTo>
                  <a:pt x="334137" y="472312"/>
                </a:lnTo>
                <a:lnTo>
                  <a:pt x="250062" y="472312"/>
                </a:lnTo>
                <a:lnTo>
                  <a:pt x="250062" y="422020"/>
                </a:lnTo>
                <a:lnTo>
                  <a:pt x="239111" y="435758"/>
                </a:lnTo>
                <a:lnTo>
                  <a:pt x="200659" y="465708"/>
                </a:lnTo>
                <a:lnTo>
                  <a:pt x="157583" y="479157"/>
                </a:lnTo>
                <a:lnTo>
                  <a:pt x="143128" y="480059"/>
                </a:lnTo>
                <a:lnTo>
                  <a:pt x="114671" y="477085"/>
                </a:lnTo>
                <a:lnTo>
                  <a:pt x="64136" y="453324"/>
                </a:lnTo>
                <a:lnTo>
                  <a:pt x="23681" y="406415"/>
                </a:lnTo>
                <a:lnTo>
                  <a:pt x="2639" y="340121"/>
                </a:lnTo>
                <a:lnTo>
                  <a:pt x="0" y="299973"/>
                </a:lnTo>
                <a:lnTo>
                  <a:pt x="2569" y="259062"/>
                </a:lnTo>
                <a:lnTo>
                  <a:pt x="23092" y="192907"/>
                </a:lnTo>
                <a:lnTo>
                  <a:pt x="62781" y="147877"/>
                </a:lnTo>
                <a:lnTo>
                  <a:pt x="114494" y="125259"/>
                </a:lnTo>
                <a:lnTo>
                  <a:pt x="144399" y="122427"/>
                </a:lnTo>
                <a:lnTo>
                  <a:pt x="172112" y="125404"/>
                </a:lnTo>
                <a:lnTo>
                  <a:pt x="197897" y="134334"/>
                </a:lnTo>
                <a:lnTo>
                  <a:pt x="221730" y="149217"/>
                </a:lnTo>
                <a:lnTo>
                  <a:pt x="243586" y="170052"/>
                </a:lnTo>
                <a:lnTo>
                  <a:pt x="24358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13836" y="4390771"/>
            <a:ext cx="375285" cy="472440"/>
          </a:xfrm>
          <a:custGeom>
            <a:avLst/>
            <a:gdLst/>
            <a:ahLst/>
            <a:cxnLst/>
            <a:rect l="l" t="t" r="r" b="b"/>
            <a:pathLst>
              <a:path w="375285" h="472439">
                <a:moveTo>
                  <a:pt x="0" y="0"/>
                </a:moveTo>
                <a:lnTo>
                  <a:pt x="92837" y="0"/>
                </a:lnTo>
                <a:lnTo>
                  <a:pt x="286130" y="315340"/>
                </a:lnTo>
                <a:lnTo>
                  <a:pt x="286130" y="0"/>
                </a:lnTo>
                <a:lnTo>
                  <a:pt x="374776" y="0"/>
                </a:lnTo>
                <a:lnTo>
                  <a:pt x="374776" y="472312"/>
                </a:lnTo>
                <a:lnTo>
                  <a:pt x="279018" y="472312"/>
                </a:lnTo>
                <a:lnTo>
                  <a:pt x="88645" y="164337"/>
                </a:lnTo>
                <a:lnTo>
                  <a:pt x="88645" y="472312"/>
                </a:lnTo>
                <a:lnTo>
                  <a:pt x="0" y="47231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461386" y="4390771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4" h="472439">
                <a:moveTo>
                  <a:pt x="0" y="0"/>
                </a:moveTo>
                <a:lnTo>
                  <a:pt x="142748" y="0"/>
                </a:lnTo>
                <a:lnTo>
                  <a:pt x="228473" y="322198"/>
                </a:lnTo>
                <a:lnTo>
                  <a:pt x="313181" y="0"/>
                </a:lnTo>
                <a:lnTo>
                  <a:pt x="456311" y="0"/>
                </a:lnTo>
                <a:lnTo>
                  <a:pt x="456311" y="472312"/>
                </a:lnTo>
                <a:lnTo>
                  <a:pt x="367664" y="472312"/>
                </a:lnTo>
                <a:lnTo>
                  <a:pt x="367664" y="100456"/>
                </a:lnTo>
                <a:lnTo>
                  <a:pt x="273938" y="472312"/>
                </a:lnTo>
                <a:lnTo>
                  <a:pt x="182118" y="472312"/>
                </a:lnTo>
                <a:lnTo>
                  <a:pt x="88645" y="100456"/>
                </a:lnTo>
                <a:lnTo>
                  <a:pt x="88645" y="472312"/>
                </a:lnTo>
                <a:lnTo>
                  <a:pt x="0" y="47231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85010" y="4390771"/>
            <a:ext cx="377190" cy="480695"/>
          </a:xfrm>
          <a:custGeom>
            <a:avLst/>
            <a:gdLst/>
            <a:ahLst/>
            <a:cxnLst/>
            <a:rect l="l" t="t" r="r" b="b"/>
            <a:pathLst>
              <a:path w="377189" h="480695">
                <a:moveTo>
                  <a:pt x="0" y="0"/>
                </a:moveTo>
                <a:lnTo>
                  <a:pt x="95376" y="0"/>
                </a:lnTo>
                <a:lnTo>
                  <a:pt x="95376" y="255777"/>
                </a:lnTo>
                <a:lnTo>
                  <a:pt x="95593" y="283569"/>
                </a:lnTo>
                <a:lnTo>
                  <a:pt x="97359" y="323054"/>
                </a:lnTo>
                <a:lnTo>
                  <a:pt x="109299" y="360870"/>
                </a:lnTo>
                <a:lnTo>
                  <a:pt x="140717" y="388941"/>
                </a:lnTo>
                <a:lnTo>
                  <a:pt x="191134" y="398906"/>
                </a:lnTo>
                <a:lnTo>
                  <a:pt x="210183" y="397861"/>
                </a:lnTo>
                <a:lnTo>
                  <a:pt x="252348" y="382269"/>
                </a:lnTo>
                <a:lnTo>
                  <a:pt x="277113" y="341502"/>
                </a:lnTo>
                <a:lnTo>
                  <a:pt x="281043" y="287264"/>
                </a:lnTo>
                <a:lnTo>
                  <a:pt x="281304" y="261238"/>
                </a:lnTo>
                <a:lnTo>
                  <a:pt x="281304" y="0"/>
                </a:lnTo>
                <a:lnTo>
                  <a:pt x="376681" y="0"/>
                </a:lnTo>
                <a:lnTo>
                  <a:pt x="376681" y="248030"/>
                </a:lnTo>
                <a:lnTo>
                  <a:pt x="376203" y="287468"/>
                </a:lnTo>
                <a:lnTo>
                  <a:pt x="372342" y="347579"/>
                </a:lnTo>
                <a:lnTo>
                  <a:pt x="364293" y="385137"/>
                </a:lnTo>
                <a:lnTo>
                  <a:pt x="340487" y="427481"/>
                </a:lnTo>
                <a:lnTo>
                  <a:pt x="301410" y="458253"/>
                </a:lnTo>
                <a:lnTo>
                  <a:pt x="244744" y="476773"/>
                </a:lnTo>
                <a:lnTo>
                  <a:pt x="194056" y="480313"/>
                </a:lnTo>
                <a:lnTo>
                  <a:pt x="162214" y="479337"/>
                </a:lnTo>
                <a:lnTo>
                  <a:pt x="110867" y="471527"/>
                </a:lnTo>
                <a:lnTo>
                  <a:pt x="74787" y="456309"/>
                </a:lnTo>
                <a:lnTo>
                  <a:pt x="36067" y="424179"/>
                </a:lnTo>
                <a:lnTo>
                  <a:pt x="13493" y="385300"/>
                </a:lnTo>
                <a:lnTo>
                  <a:pt x="2365" y="321516"/>
                </a:lnTo>
                <a:lnTo>
                  <a:pt x="0" y="25196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26172" y="4382642"/>
            <a:ext cx="164465" cy="619760"/>
          </a:xfrm>
          <a:custGeom>
            <a:avLst/>
            <a:gdLst/>
            <a:ahLst/>
            <a:cxnLst/>
            <a:rect l="l" t="t" r="r" b="b"/>
            <a:pathLst>
              <a:path w="164465" h="619760">
                <a:moveTo>
                  <a:pt x="0" y="0"/>
                </a:moveTo>
                <a:lnTo>
                  <a:pt x="61595" y="0"/>
                </a:lnTo>
                <a:lnTo>
                  <a:pt x="84546" y="35175"/>
                </a:lnTo>
                <a:lnTo>
                  <a:pt x="104806" y="71373"/>
                </a:lnTo>
                <a:lnTo>
                  <a:pt x="122352" y="108620"/>
                </a:lnTo>
                <a:lnTo>
                  <a:pt x="137159" y="146938"/>
                </a:lnTo>
                <a:lnTo>
                  <a:pt x="148921" y="185924"/>
                </a:lnTo>
                <a:lnTo>
                  <a:pt x="157337" y="225170"/>
                </a:lnTo>
                <a:lnTo>
                  <a:pt x="162395" y="264703"/>
                </a:lnTo>
                <a:lnTo>
                  <a:pt x="164083" y="304545"/>
                </a:lnTo>
                <a:lnTo>
                  <a:pt x="162750" y="338786"/>
                </a:lnTo>
                <a:lnTo>
                  <a:pt x="152082" y="410934"/>
                </a:lnTo>
                <a:lnTo>
                  <a:pt x="142748" y="448817"/>
                </a:lnTo>
                <a:lnTo>
                  <a:pt x="128700" y="491896"/>
                </a:lnTo>
                <a:lnTo>
                  <a:pt x="110759" y="534654"/>
                </a:lnTo>
                <a:lnTo>
                  <a:pt x="88937" y="577101"/>
                </a:lnTo>
                <a:lnTo>
                  <a:pt x="63246" y="619251"/>
                </a:lnTo>
                <a:lnTo>
                  <a:pt x="634" y="619251"/>
                </a:lnTo>
                <a:lnTo>
                  <a:pt x="13065" y="592268"/>
                </a:lnTo>
                <a:lnTo>
                  <a:pt x="23494" y="568642"/>
                </a:lnTo>
                <a:lnTo>
                  <a:pt x="38353" y="531367"/>
                </a:lnTo>
                <a:lnTo>
                  <a:pt x="53909" y="480165"/>
                </a:lnTo>
                <a:lnTo>
                  <a:pt x="63033" y="441015"/>
                </a:lnTo>
                <a:lnTo>
                  <a:pt x="69943" y="403105"/>
                </a:lnTo>
                <a:lnTo>
                  <a:pt x="75946" y="348535"/>
                </a:lnTo>
                <a:lnTo>
                  <a:pt x="77088" y="311276"/>
                </a:lnTo>
                <a:lnTo>
                  <a:pt x="76045" y="273415"/>
                </a:lnTo>
                <a:lnTo>
                  <a:pt x="67766" y="200834"/>
                </a:lnTo>
                <a:lnTo>
                  <a:pt x="50649" y="130087"/>
                </a:lnTo>
                <a:lnTo>
                  <a:pt x="37242" y="90392"/>
                </a:lnTo>
                <a:lnTo>
                  <a:pt x="20359" y="4702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9200" y="304800"/>
            <a:ext cx="6629400" cy="624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457200"/>
            <a:ext cx="2514600" cy="914400"/>
          </a:xfrm>
          <a:custGeom>
            <a:avLst/>
            <a:gdLst/>
            <a:ahLst/>
            <a:cxnLst/>
            <a:rect l="l" t="t" r="r" b="b"/>
            <a:pathLst>
              <a:path w="2514600" h="914400">
                <a:moveTo>
                  <a:pt x="0" y="457200"/>
                </a:moveTo>
                <a:lnTo>
                  <a:pt x="7377" y="407388"/>
                </a:lnTo>
                <a:lnTo>
                  <a:pt x="28997" y="359128"/>
                </a:lnTo>
                <a:lnTo>
                  <a:pt x="64093" y="312700"/>
                </a:lnTo>
                <a:lnTo>
                  <a:pt x="111899" y="268382"/>
                </a:lnTo>
                <a:lnTo>
                  <a:pt x="171647" y="226455"/>
                </a:lnTo>
                <a:lnTo>
                  <a:pt x="205760" y="206474"/>
                </a:lnTo>
                <a:lnTo>
                  <a:pt x="242572" y="187195"/>
                </a:lnTo>
                <a:lnTo>
                  <a:pt x="281985" y="168654"/>
                </a:lnTo>
                <a:lnTo>
                  <a:pt x="323905" y="150884"/>
                </a:lnTo>
                <a:lnTo>
                  <a:pt x="368236" y="133921"/>
                </a:lnTo>
                <a:lnTo>
                  <a:pt x="414882" y="117800"/>
                </a:lnTo>
                <a:lnTo>
                  <a:pt x="463746" y="102554"/>
                </a:lnTo>
                <a:lnTo>
                  <a:pt x="514734" y="88221"/>
                </a:lnTo>
                <a:lnTo>
                  <a:pt x="567748" y="74833"/>
                </a:lnTo>
                <a:lnTo>
                  <a:pt x="622695" y="62427"/>
                </a:lnTo>
                <a:lnTo>
                  <a:pt x="679476" y="51037"/>
                </a:lnTo>
                <a:lnTo>
                  <a:pt x="737998" y="40697"/>
                </a:lnTo>
                <a:lnTo>
                  <a:pt x="798163" y="31444"/>
                </a:lnTo>
                <a:lnTo>
                  <a:pt x="859877" y="23311"/>
                </a:lnTo>
                <a:lnTo>
                  <a:pt x="923043" y="16333"/>
                </a:lnTo>
                <a:lnTo>
                  <a:pt x="987565" y="10546"/>
                </a:lnTo>
                <a:lnTo>
                  <a:pt x="1053347" y="5984"/>
                </a:lnTo>
                <a:lnTo>
                  <a:pt x="1120294" y="2683"/>
                </a:lnTo>
                <a:lnTo>
                  <a:pt x="1188310" y="676"/>
                </a:lnTo>
                <a:lnTo>
                  <a:pt x="1257300" y="0"/>
                </a:lnTo>
                <a:lnTo>
                  <a:pt x="1326289" y="676"/>
                </a:lnTo>
                <a:lnTo>
                  <a:pt x="1394305" y="2683"/>
                </a:lnTo>
                <a:lnTo>
                  <a:pt x="1461252" y="5984"/>
                </a:lnTo>
                <a:lnTo>
                  <a:pt x="1527034" y="10546"/>
                </a:lnTo>
                <a:lnTo>
                  <a:pt x="1591556" y="16333"/>
                </a:lnTo>
                <a:lnTo>
                  <a:pt x="1654722" y="23311"/>
                </a:lnTo>
                <a:lnTo>
                  <a:pt x="1716436" y="31444"/>
                </a:lnTo>
                <a:lnTo>
                  <a:pt x="1776601" y="40697"/>
                </a:lnTo>
                <a:lnTo>
                  <a:pt x="1835123" y="51037"/>
                </a:lnTo>
                <a:lnTo>
                  <a:pt x="1891904" y="62427"/>
                </a:lnTo>
                <a:lnTo>
                  <a:pt x="1946851" y="74833"/>
                </a:lnTo>
                <a:lnTo>
                  <a:pt x="1999865" y="88221"/>
                </a:lnTo>
                <a:lnTo>
                  <a:pt x="2050853" y="102554"/>
                </a:lnTo>
                <a:lnTo>
                  <a:pt x="2099717" y="117800"/>
                </a:lnTo>
                <a:lnTo>
                  <a:pt x="2146363" y="133921"/>
                </a:lnTo>
                <a:lnTo>
                  <a:pt x="2190694" y="150884"/>
                </a:lnTo>
                <a:lnTo>
                  <a:pt x="2232614" y="168654"/>
                </a:lnTo>
                <a:lnTo>
                  <a:pt x="2272027" y="187195"/>
                </a:lnTo>
                <a:lnTo>
                  <a:pt x="2308839" y="206474"/>
                </a:lnTo>
                <a:lnTo>
                  <a:pt x="2342952" y="226455"/>
                </a:lnTo>
                <a:lnTo>
                  <a:pt x="2402700" y="268382"/>
                </a:lnTo>
                <a:lnTo>
                  <a:pt x="2450506" y="312700"/>
                </a:lnTo>
                <a:lnTo>
                  <a:pt x="2485602" y="359128"/>
                </a:lnTo>
                <a:lnTo>
                  <a:pt x="2507222" y="407388"/>
                </a:lnTo>
                <a:lnTo>
                  <a:pt x="2514600" y="457200"/>
                </a:lnTo>
                <a:lnTo>
                  <a:pt x="2512739" y="482282"/>
                </a:lnTo>
                <a:lnTo>
                  <a:pt x="2507222" y="507011"/>
                </a:lnTo>
                <a:lnTo>
                  <a:pt x="2485602" y="555271"/>
                </a:lnTo>
                <a:lnTo>
                  <a:pt x="2450506" y="601699"/>
                </a:lnTo>
                <a:lnTo>
                  <a:pt x="2402700" y="646017"/>
                </a:lnTo>
                <a:lnTo>
                  <a:pt x="2342952" y="687944"/>
                </a:lnTo>
                <a:lnTo>
                  <a:pt x="2308839" y="707925"/>
                </a:lnTo>
                <a:lnTo>
                  <a:pt x="2272027" y="727204"/>
                </a:lnTo>
                <a:lnTo>
                  <a:pt x="2232614" y="745745"/>
                </a:lnTo>
                <a:lnTo>
                  <a:pt x="2190694" y="763515"/>
                </a:lnTo>
                <a:lnTo>
                  <a:pt x="2146363" y="780478"/>
                </a:lnTo>
                <a:lnTo>
                  <a:pt x="2099717" y="796599"/>
                </a:lnTo>
                <a:lnTo>
                  <a:pt x="2050853" y="811845"/>
                </a:lnTo>
                <a:lnTo>
                  <a:pt x="1999865" y="826178"/>
                </a:lnTo>
                <a:lnTo>
                  <a:pt x="1946851" y="839566"/>
                </a:lnTo>
                <a:lnTo>
                  <a:pt x="1891904" y="851972"/>
                </a:lnTo>
                <a:lnTo>
                  <a:pt x="1835123" y="863362"/>
                </a:lnTo>
                <a:lnTo>
                  <a:pt x="1776601" y="873702"/>
                </a:lnTo>
                <a:lnTo>
                  <a:pt x="1716436" y="882955"/>
                </a:lnTo>
                <a:lnTo>
                  <a:pt x="1654722" y="891088"/>
                </a:lnTo>
                <a:lnTo>
                  <a:pt x="1591556" y="898066"/>
                </a:lnTo>
                <a:lnTo>
                  <a:pt x="1527034" y="903853"/>
                </a:lnTo>
                <a:lnTo>
                  <a:pt x="1461252" y="908415"/>
                </a:lnTo>
                <a:lnTo>
                  <a:pt x="1394305" y="911716"/>
                </a:lnTo>
                <a:lnTo>
                  <a:pt x="1326289" y="913723"/>
                </a:lnTo>
                <a:lnTo>
                  <a:pt x="1257300" y="914400"/>
                </a:lnTo>
                <a:lnTo>
                  <a:pt x="1188310" y="913723"/>
                </a:lnTo>
                <a:lnTo>
                  <a:pt x="1120294" y="911716"/>
                </a:lnTo>
                <a:lnTo>
                  <a:pt x="1053347" y="908415"/>
                </a:lnTo>
                <a:lnTo>
                  <a:pt x="987565" y="903853"/>
                </a:lnTo>
                <a:lnTo>
                  <a:pt x="923043" y="898066"/>
                </a:lnTo>
                <a:lnTo>
                  <a:pt x="859877" y="891088"/>
                </a:lnTo>
                <a:lnTo>
                  <a:pt x="798163" y="882955"/>
                </a:lnTo>
                <a:lnTo>
                  <a:pt x="737998" y="873702"/>
                </a:lnTo>
                <a:lnTo>
                  <a:pt x="679476" y="863362"/>
                </a:lnTo>
                <a:lnTo>
                  <a:pt x="622695" y="851972"/>
                </a:lnTo>
                <a:lnTo>
                  <a:pt x="567748" y="839566"/>
                </a:lnTo>
                <a:lnTo>
                  <a:pt x="514734" y="826178"/>
                </a:lnTo>
                <a:lnTo>
                  <a:pt x="463746" y="811845"/>
                </a:lnTo>
                <a:lnTo>
                  <a:pt x="414882" y="796599"/>
                </a:lnTo>
                <a:lnTo>
                  <a:pt x="368236" y="780478"/>
                </a:lnTo>
                <a:lnTo>
                  <a:pt x="323905" y="763515"/>
                </a:lnTo>
                <a:lnTo>
                  <a:pt x="281985" y="745745"/>
                </a:lnTo>
                <a:lnTo>
                  <a:pt x="242572" y="727204"/>
                </a:lnTo>
                <a:lnTo>
                  <a:pt x="205760" y="707925"/>
                </a:lnTo>
                <a:lnTo>
                  <a:pt x="171647" y="687944"/>
                </a:lnTo>
                <a:lnTo>
                  <a:pt x="111899" y="646017"/>
                </a:lnTo>
                <a:lnTo>
                  <a:pt x="64093" y="601699"/>
                </a:lnTo>
                <a:lnTo>
                  <a:pt x="28997" y="555271"/>
                </a:lnTo>
                <a:lnTo>
                  <a:pt x="7377" y="507011"/>
                </a:lnTo>
                <a:lnTo>
                  <a:pt x="0" y="45720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81600" y="914400"/>
            <a:ext cx="2514600" cy="914400"/>
          </a:xfrm>
          <a:custGeom>
            <a:avLst/>
            <a:gdLst/>
            <a:ahLst/>
            <a:cxnLst/>
            <a:rect l="l" t="t" r="r" b="b"/>
            <a:pathLst>
              <a:path w="2514600" h="914400">
                <a:moveTo>
                  <a:pt x="0" y="457200"/>
                </a:moveTo>
                <a:lnTo>
                  <a:pt x="7377" y="407388"/>
                </a:lnTo>
                <a:lnTo>
                  <a:pt x="28997" y="359128"/>
                </a:lnTo>
                <a:lnTo>
                  <a:pt x="64093" y="312700"/>
                </a:lnTo>
                <a:lnTo>
                  <a:pt x="111899" y="268382"/>
                </a:lnTo>
                <a:lnTo>
                  <a:pt x="171647" y="226455"/>
                </a:lnTo>
                <a:lnTo>
                  <a:pt x="205760" y="206474"/>
                </a:lnTo>
                <a:lnTo>
                  <a:pt x="242572" y="187195"/>
                </a:lnTo>
                <a:lnTo>
                  <a:pt x="281985" y="168654"/>
                </a:lnTo>
                <a:lnTo>
                  <a:pt x="323905" y="150884"/>
                </a:lnTo>
                <a:lnTo>
                  <a:pt x="368236" y="133921"/>
                </a:lnTo>
                <a:lnTo>
                  <a:pt x="414882" y="117800"/>
                </a:lnTo>
                <a:lnTo>
                  <a:pt x="463746" y="102554"/>
                </a:lnTo>
                <a:lnTo>
                  <a:pt x="514734" y="88221"/>
                </a:lnTo>
                <a:lnTo>
                  <a:pt x="567748" y="74833"/>
                </a:lnTo>
                <a:lnTo>
                  <a:pt x="622695" y="62427"/>
                </a:lnTo>
                <a:lnTo>
                  <a:pt x="679476" y="51037"/>
                </a:lnTo>
                <a:lnTo>
                  <a:pt x="737998" y="40697"/>
                </a:lnTo>
                <a:lnTo>
                  <a:pt x="798163" y="31444"/>
                </a:lnTo>
                <a:lnTo>
                  <a:pt x="859877" y="23311"/>
                </a:lnTo>
                <a:lnTo>
                  <a:pt x="923043" y="16333"/>
                </a:lnTo>
                <a:lnTo>
                  <a:pt x="987565" y="10546"/>
                </a:lnTo>
                <a:lnTo>
                  <a:pt x="1053347" y="5984"/>
                </a:lnTo>
                <a:lnTo>
                  <a:pt x="1120294" y="2683"/>
                </a:lnTo>
                <a:lnTo>
                  <a:pt x="1188310" y="676"/>
                </a:lnTo>
                <a:lnTo>
                  <a:pt x="1257300" y="0"/>
                </a:lnTo>
                <a:lnTo>
                  <a:pt x="1326289" y="676"/>
                </a:lnTo>
                <a:lnTo>
                  <a:pt x="1394305" y="2683"/>
                </a:lnTo>
                <a:lnTo>
                  <a:pt x="1461252" y="5984"/>
                </a:lnTo>
                <a:lnTo>
                  <a:pt x="1527034" y="10546"/>
                </a:lnTo>
                <a:lnTo>
                  <a:pt x="1591556" y="16333"/>
                </a:lnTo>
                <a:lnTo>
                  <a:pt x="1654722" y="23311"/>
                </a:lnTo>
                <a:lnTo>
                  <a:pt x="1716436" y="31444"/>
                </a:lnTo>
                <a:lnTo>
                  <a:pt x="1776601" y="40697"/>
                </a:lnTo>
                <a:lnTo>
                  <a:pt x="1835123" y="51037"/>
                </a:lnTo>
                <a:lnTo>
                  <a:pt x="1891904" y="62427"/>
                </a:lnTo>
                <a:lnTo>
                  <a:pt x="1946851" y="74833"/>
                </a:lnTo>
                <a:lnTo>
                  <a:pt x="1999865" y="88221"/>
                </a:lnTo>
                <a:lnTo>
                  <a:pt x="2050853" y="102554"/>
                </a:lnTo>
                <a:lnTo>
                  <a:pt x="2099717" y="117800"/>
                </a:lnTo>
                <a:lnTo>
                  <a:pt x="2146363" y="133921"/>
                </a:lnTo>
                <a:lnTo>
                  <a:pt x="2190694" y="150884"/>
                </a:lnTo>
                <a:lnTo>
                  <a:pt x="2232614" y="168654"/>
                </a:lnTo>
                <a:lnTo>
                  <a:pt x="2272027" y="187195"/>
                </a:lnTo>
                <a:lnTo>
                  <a:pt x="2308839" y="206474"/>
                </a:lnTo>
                <a:lnTo>
                  <a:pt x="2342952" y="226455"/>
                </a:lnTo>
                <a:lnTo>
                  <a:pt x="2402700" y="268382"/>
                </a:lnTo>
                <a:lnTo>
                  <a:pt x="2450506" y="312700"/>
                </a:lnTo>
                <a:lnTo>
                  <a:pt x="2485602" y="359128"/>
                </a:lnTo>
                <a:lnTo>
                  <a:pt x="2507222" y="407388"/>
                </a:lnTo>
                <a:lnTo>
                  <a:pt x="2514600" y="457200"/>
                </a:lnTo>
                <a:lnTo>
                  <a:pt x="2512739" y="482282"/>
                </a:lnTo>
                <a:lnTo>
                  <a:pt x="2507222" y="507011"/>
                </a:lnTo>
                <a:lnTo>
                  <a:pt x="2485602" y="555271"/>
                </a:lnTo>
                <a:lnTo>
                  <a:pt x="2450506" y="601699"/>
                </a:lnTo>
                <a:lnTo>
                  <a:pt x="2402700" y="646017"/>
                </a:lnTo>
                <a:lnTo>
                  <a:pt x="2342952" y="687944"/>
                </a:lnTo>
                <a:lnTo>
                  <a:pt x="2308839" y="707925"/>
                </a:lnTo>
                <a:lnTo>
                  <a:pt x="2272027" y="727204"/>
                </a:lnTo>
                <a:lnTo>
                  <a:pt x="2232614" y="745745"/>
                </a:lnTo>
                <a:lnTo>
                  <a:pt x="2190694" y="763515"/>
                </a:lnTo>
                <a:lnTo>
                  <a:pt x="2146363" y="780478"/>
                </a:lnTo>
                <a:lnTo>
                  <a:pt x="2099717" y="796599"/>
                </a:lnTo>
                <a:lnTo>
                  <a:pt x="2050853" y="811845"/>
                </a:lnTo>
                <a:lnTo>
                  <a:pt x="1999865" y="826178"/>
                </a:lnTo>
                <a:lnTo>
                  <a:pt x="1946851" y="839566"/>
                </a:lnTo>
                <a:lnTo>
                  <a:pt x="1891904" y="851972"/>
                </a:lnTo>
                <a:lnTo>
                  <a:pt x="1835123" y="863362"/>
                </a:lnTo>
                <a:lnTo>
                  <a:pt x="1776601" y="873702"/>
                </a:lnTo>
                <a:lnTo>
                  <a:pt x="1716436" y="882955"/>
                </a:lnTo>
                <a:lnTo>
                  <a:pt x="1654722" y="891088"/>
                </a:lnTo>
                <a:lnTo>
                  <a:pt x="1591556" y="898066"/>
                </a:lnTo>
                <a:lnTo>
                  <a:pt x="1527034" y="903853"/>
                </a:lnTo>
                <a:lnTo>
                  <a:pt x="1461252" y="908415"/>
                </a:lnTo>
                <a:lnTo>
                  <a:pt x="1394305" y="911716"/>
                </a:lnTo>
                <a:lnTo>
                  <a:pt x="1326289" y="913723"/>
                </a:lnTo>
                <a:lnTo>
                  <a:pt x="1257300" y="914400"/>
                </a:lnTo>
                <a:lnTo>
                  <a:pt x="1188310" y="913723"/>
                </a:lnTo>
                <a:lnTo>
                  <a:pt x="1120294" y="911716"/>
                </a:lnTo>
                <a:lnTo>
                  <a:pt x="1053347" y="908415"/>
                </a:lnTo>
                <a:lnTo>
                  <a:pt x="987565" y="903853"/>
                </a:lnTo>
                <a:lnTo>
                  <a:pt x="923043" y="898066"/>
                </a:lnTo>
                <a:lnTo>
                  <a:pt x="859877" y="891088"/>
                </a:lnTo>
                <a:lnTo>
                  <a:pt x="798163" y="882955"/>
                </a:lnTo>
                <a:lnTo>
                  <a:pt x="737998" y="873702"/>
                </a:lnTo>
                <a:lnTo>
                  <a:pt x="679476" y="863362"/>
                </a:lnTo>
                <a:lnTo>
                  <a:pt x="622695" y="851972"/>
                </a:lnTo>
                <a:lnTo>
                  <a:pt x="567748" y="839566"/>
                </a:lnTo>
                <a:lnTo>
                  <a:pt x="514734" y="826178"/>
                </a:lnTo>
                <a:lnTo>
                  <a:pt x="463746" y="811845"/>
                </a:lnTo>
                <a:lnTo>
                  <a:pt x="414882" y="796599"/>
                </a:lnTo>
                <a:lnTo>
                  <a:pt x="368236" y="780478"/>
                </a:lnTo>
                <a:lnTo>
                  <a:pt x="323905" y="763515"/>
                </a:lnTo>
                <a:lnTo>
                  <a:pt x="281985" y="745745"/>
                </a:lnTo>
                <a:lnTo>
                  <a:pt x="242572" y="727204"/>
                </a:lnTo>
                <a:lnTo>
                  <a:pt x="205760" y="707925"/>
                </a:lnTo>
                <a:lnTo>
                  <a:pt x="171647" y="687944"/>
                </a:lnTo>
                <a:lnTo>
                  <a:pt x="111899" y="646017"/>
                </a:lnTo>
                <a:lnTo>
                  <a:pt x="64093" y="601699"/>
                </a:lnTo>
                <a:lnTo>
                  <a:pt x="28997" y="555271"/>
                </a:lnTo>
                <a:lnTo>
                  <a:pt x="7377" y="507011"/>
                </a:lnTo>
                <a:lnTo>
                  <a:pt x="0" y="45720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321265"/>
            <a:ext cx="1370965" cy="781050"/>
          </a:xfrm>
          <a:custGeom>
            <a:avLst/>
            <a:gdLst/>
            <a:ahLst/>
            <a:cxnLst/>
            <a:rect l="l" t="t" r="r" b="b"/>
            <a:pathLst>
              <a:path w="1370965" h="781050">
                <a:moveTo>
                  <a:pt x="0" y="0"/>
                </a:moveTo>
                <a:lnTo>
                  <a:pt x="0" y="780221"/>
                </a:lnTo>
                <a:lnTo>
                  <a:pt x="974471" y="780959"/>
                </a:lnTo>
                <a:lnTo>
                  <a:pt x="984129" y="780151"/>
                </a:lnTo>
                <a:lnTo>
                  <a:pt x="992033" y="778022"/>
                </a:lnTo>
                <a:lnTo>
                  <a:pt x="998182" y="775012"/>
                </a:lnTo>
                <a:lnTo>
                  <a:pt x="1002576" y="771561"/>
                </a:lnTo>
                <a:lnTo>
                  <a:pt x="1002576" y="766862"/>
                </a:lnTo>
                <a:lnTo>
                  <a:pt x="1007262" y="766862"/>
                </a:lnTo>
                <a:lnTo>
                  <a:pt x="1363726" y="410754"/>
                </a:lnTo>
                <a:lnTo>
                  <a:pt x="1368940" y="402183"/>
                </a:lnTo>
                <a:lnTo>
                  <a:pt x="1370679" y="391434"/>
                </a:lnTo>
                <a:lnTo>
                  <a:pt x="1368940" y="379804"/>
                </a:lnTo>
                <a:lnTo>
                  <a:pt x="1363726" y="368590"/>
                </a:lnTo>
                <a:lnTo>
                  <a:pt x="1007262" y="17181"/>
                </a:lnTo>
                <a:lnTo>
                  <a:pt x="1007262" y="12355"/>
                </a:lnTo>
                <a:lnTo>
                  <a:pt x="1002576" y="12355"/>
                </a:lnTo>
                <a:lnTo>
                  <a:pt x="998182" y="8977"/>
                </a:lnTo>
                <a:lnTo>
                  <a:pt x="992033" y="6005"/>
                </a:lnTo>
                <a:lnTo>
                  <a:pt x="984129" y="3890"/>
                </a:lnTo>
                <a:lnTo>
                  <a:pt x="974471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95727"/>
            <a:ext cx="9144000" cy="10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99347" y="2395727"/>
            <a:ext cx="644651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4179" y="3188207"/>
            <a:ext cx="3407664" cy="1075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4020" y="3188207"/>
            <a:ext cx="1060703" cy="1075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5270" y="2805810"/>
            <a:ext cx="8635365" cy="602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39759" y="2992882"/>
            <a:ext cx="185420" cy="2283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30900" y="2992882"/>
            <a:ext cx="185420" cy="228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79367" y="2992882"/>
            <a:ext cx="185420" cy="228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57576" y="2992882"/>
            <a:ext cx="185419" cy="228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12469" y="2990595"/>
            <a:ext cx="170306" cy="2325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0133" y="2990595"/>
            <a:ext cx="170370" cy="2325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8375" y="2988310"/>
            <a:ext cx="153670" cy="985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99786" y="2988310"/>
            <a:ext cx="153670" cy="985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95755" y="2988310"/>
            <a:ext cx="153669" cy="98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94142" y="2935985"/>
            <a:ext cx="90805" cy="342265"/>
          </a:xfrm>
          <a:custGeom>
            <a:avLst/>
            <a:gdLst/>
            <a:ahLst/>
            <a:cxnLst/>
            <a:rect l="l" t="t" r="r" b="b"/>
            <a:pathLst>
              <a:path w="90804" h="342264">
                <a:moveTo>
                  <a:pt x="0" y="0"/>
                </a:moveTo>
                <a:lnTo>
                  <a:pt x="90550" y="0"/>
                </a:lnTo>
                <a:lnTo>
                  <a:pt x="90550" y="342138"/>
                </a:lnTo>
                <a:lnTo>
                  <a:pt x="0" y="34213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06365" y="2935985"/>
            <a:ext cx="311785" cy="349885"/>
          </a:xfrm>
          <a:custGeom>
            <a:avLst/>
            <a:gdLst/>
            <a:ahLst/>
            <a:cxnLst/>
            <a:rect l="l" t="t" r="r" b="b"/>
            <a:pathLst>
              <a:path w="311785" h="349885">
                <a:moveTo>
                  <a:pt x="0" y="0"/>
                </a:moveTo>
                <a:lnTo>
                  <a:pt x="90550" y="0"/>
                </a:lnTo>
                <a:lnTo>
                  <a:pt x="90550" y="157225"/>
                </a:lnTo>
                <a:lnTo>
                  <a:pt x="90860" y="189825"/>
                </a:lnTo>
                <a:lnTo>
                  <a:pt x="93337" y="234021"/>
                </a:lnTo>
                <a:lnTo>
                  <a:pt x="113664" y="271399"/>
                </a:lnTo>
                <a:lnTo>
                  <a:pt x="147193" y="280924"/>
                </a:lnTo>
                <a:lnTo>
                  <a:pt x="158503" y="280136"/>
                </a:lnTo>
                <a:lnTo>
                  <a:pt x="197223" y="261461"/>
                </a:lnTo>
                <a:lnTo>
                  <a:pt x="216868" y="223764"/>
                </a:lnTo>
                <a:lnTo>
                  <a:pt x="220297" y="177611"/>
                </a:lnTo>
                <a:lnTo>
                  <a:pt x="220725" y="144272"/>
                </a:lnTo>
                <a:lnTo>
                  <a:pt x="220725" y="0"/>
                </a:lnTo>
                <a:lnTo>
                  <a:pt x="311276" y="0"/>
                </a:lnTo>
                <a:lnTo>
                  <a:pt x="311276" y="342138"/>
                </a:lnTo>
                <a:lnTo>
                  <a:pt x="227075" y="342138"/>
                </a:lnTo>
                <a:lnTo>
                  <a:pt x="227075" y="290956"/>
                </a:lnTo>
                <a:lnTo>
                  <a:pt x="217003" y="303883"/>
                </a:lnTo>
                <a:lnTo>
                  <a:pt x="177926" y="334137"/>
                </a:lnTo>
                <a:lnTo>
                  <a:pt x="130403" y="348888"/>
                </a:lnTo>
                <a:lnTo>
                  <a:pt x="113664" y="349885"/>
                </a:lnTo>
                <a:lnTo>
                  <a:pt x="96875" y="348934"/>
                </a:lnTo>
                <a:lnTo>
                  <a:pt x="51815" y="334772"/>
                </a:lnTo>
                <a:lnTo>
                  <a:pt x="19240" y="305161"/>
                </a:lnTo>
                <a:lnTo>
                  <a:pt x="3048" y="259572"/>
                </a:lnTo>
                <a:lnTo>
                  <a:pt x="0" y="21653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78722" y="292823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873" y="6054"/>
                </a:lnTo>
                <a:lnTo>
                  <a:pt x="273430" y="23050"/>
                </a:lnTo>
                <a:lnTo>
                  <a:pt x="299958" y="56197"/>
                </a:lnTo>
                <a:lnTo>
                  <a:pt x="310657" y="102187"/>
                </a:lnTo>
                <a:lnTo>
                  <a:pt x="311911" y="137287"/>
                </a:lnTo>
                <a:lnTo>
                  <a:pt x="311911" y="349885"/>
                </a:lnTo>
                <a:lnTo>
                  <a:pt x="221360" y="349885"/>
                </a:lnTo>
                <a:lnTo>
                  <a:pt x="221360" y="175260"/>
                </a:lnTo>
                <a:lnTo>
                  <a:pt x="221001" y="149992"/>
                </a:lnTo>
                <a:lnTo>
                  <a:pt x="215519" y="103505"/>
                </a:lnTo>
                <a:lnTo>
                  <a:pt x="189837" y="74304"/>
                </a:lnTo>
                <a:lnTo>
                  <a:pt x="165226" y="69214"/>
                </a:lnTo>
                <a:lnTo>
                  <a:pt x="153798" y="70024"/>
                </a:lnTo>
                <a:lnTo>
                  <a:pt x="114464" y="89096"/>
                </a:lnTo>
                <a:lnTo>
                  <a:pt x="94408" y="129186"/>
                </a:lnTo>
                <a:lnTo>
                  <a:pt x="90979" y="168517"/>
                </a:lnTo>
                <a:lnTo>
                  <a:pt x="90550" y="194945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7912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56067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03" y="12588"/>
                </a:lnTo>
                <a:lnTo>
                  <a:pt x="303529" y="50419"/>
                </a:lnTo>
                <a:lnTo>
                  <a:pt x="340741" y="107441"/>
                </a:lnTo>
                <a:lnTo>
                  <a:pt x="353186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0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94981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40" h="358139">
                <a:moveTo>
                  <a:pt x="156591" y="0"/>
                </a:moveTo>
                <a:lnTo>
                  <a:pt x="217836" y="5715"/>
                </a:lnTo>
                <a:lnTo>
                  <a:pt x="260985" y="22860"/>
                </a:lnTo>
                <a:lnTo>
                  <a:pt x="289813" y="51228"/>
                </a:lnTo>
                <a:lnTo>
                  <a:pt x="307975" y="90550"/>
                </a:lnTo>
                <a:lnTo>
                  <a:pt x="222630" y="106299"/>
                </a:lnTo>
                <a:lnTo>
                  <a:pt x="219269" y="96891"/>
                </a:lnTo>
                <a:lnTo>
                  <a:pt x="214693" y="88661"/>
                </a:lnTo>
                <a:lnTo>
                  <a:pt x="171495" y="65690"/>
                </a:lnTo>
                <a:lnTo>
                  <a:pt x="158115" y="65024"/>
                </a:lnTo>
                <a:lnTo>
                  <a:pt x="141545" y="65645"/>
                </a:lnTo>
                <a:lnTo>
                  <a:pt x="100075" y="79756"/>
                </a:lnTo>
                <a:lnTo>
                  <a:pt x="96647" y="85851"/>
                </a:lnTo>
                <a:lnTo>
                  <a:pt x="96647" y="93345"/>
                </a:lnTo>
                <a:lnTo>
                  <a:pt x="96647" y="99822"/>
                </a:lnTo>
                <a:lnTo>
                  <a:pt x="132905" y="120697"/>
                </a:lnTo>
                <a:lnTo>
                  <a:pt x="190246" y="135255"/>
                </a:lnTo>
                <a:lnTo>
                  <a:pt x="223702" y="143974"/>
                </a:lnTo>
                <a:lnTo>
                  <a:pt x="274185" y="164080"/>
                </a:lnTo>
                <a:lnTo>
                  <a:pt x="303639" y="188801"/>
                </a:lnTo>
                <a:lnTo>
                  <a:pt x="319659" y="242950"/>
                </a:lnTo>
                <a:lnTo>
                  <a:pt x="317186" y="265644"/>
                </a:lnTo>
                <a:lnTo>
                  <a:pt x="297477" y="306030"/>
                </a:lnTo>
                <a:lnTo>
                  <a:pt x="258290" y="338558"/>
                </a:lnTo>
                <a:lnTo>
                  <a:pt x="200100" y="355512"/>
                </a:lnTo>
                <a:lnTo>
                  <a:pt x="163957" y="357632"/>
                </a:lnTo>
                <a:lnTo>
                  <a:pt x="130831" y="355850"/>
                </a:lnTo>
                <a:lnTo>
                  <a:pt x="75535" y="341665"/>
                </a:lnTo>
                <a:lnTo>
                  <a:pt x="34718" y="313854"/>
                </a:lnTo>
                <a:lnTo>
                  <a:pt x="8048" y="275322"/>
                </a:lnTo>
                <a:lnTo>
                  <a:pt x="0" y="252222"/>
                </a:lnTo>
                <a:lnTo>
                  <a:pt x="90804" y="238378"/>
                </a:lnTo>
                <a:lnTo>
                  <a:pt x="94476" y="250811"/>
                </a:lnTo>
                <a:lnTo>
                  <a:pt x="99599" y="261635"/>
                </a:lnTo>
                <a:lnTo>
                  <a:pt x="135604" y="288798"/>
                </a:lnTo>
                <a:lnTo>
                  <a:pt x="163957" y="292226"/>
                </a:lnTo>
                <a:lnTo>
                  <a:pt x="180463" y="291417"/>
                </a:lnTo>
                <a:lnTo>
                  <a:pt x="216789" y="279273"/>
                </a:lnTo>
                <a:lnTo>
                  <a:pt x="228726" y="255143"/>
                </a:lnTo>
                <a:lnTo>
                  <a:pt x="228726" y="248285"/>
                </a:lnTo>
                <a:lnTo>
                  <a:pt x="192024" y="226187"/>
                </a:lnTo>
                <a:lnTo>
                  <a:pt x="142257" y="214352"/>
                </a:lnTo>
                <a:lnTo>
                  <a:pt x="102504" y="203041"/>
                </a:lnTo>
                <a:lnTo>
                  <a:pt x="53086" y="181990"/>
                </a:lnTo>
                <a:lnTo>
                  <a:pt x="22685" y="148939"/>
                </a:lnTo>
                <a:lnTo>
                  <a:pt x="12573" y="105028"/>
                </a:lnTo>
                <a:lnTo>
                  <a:pt x="14763" y="83643"/>
                </a:lnTo>
                <a:lnTo>
                  <a:pt x="32289" y="46253"/>
                </a:lnTo>
                <a:lnTo>
                  <a:pt x="67633" y="16984"/>
                </a:lnTo>
                <a:lnTo>
                  <a:pt x="122080" y="1883"/>
                </a:lnTo>
                <a:lnTo>
                  <a:pt x="156591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33157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40" h="358139">
                <a:moveTo>
                  <a:pt x="156845" y="0"/>
                </a:moveTo>
                <a:lnTo>
                  <a:pt x="225202" y="12588"/>
                </a:lnTo>
                <a:lnTo>
                  <a:pt x="277368" y="50419"/>
                </a:lnTo>
                <a:lnTo>
                  <a:pt x="310038" y="114204"/>
                </a:lnTo>
                <a:lnTo>
                  <a:pt x="317730" y="156182"/>
                </a:lnTo>
                <a:lnTo>
                  <a:pt x="319659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1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376" y="263223"/>
                </a:lnTo>
                <a:lnTo>
                  <a:pt x="224536" y="240919"/>
                </a:lnTo>
                <a:lnTo>
                  <a:pt x="314833" y="256159"/>
                </a:lnTo>
                <a:lnTo>
                  <a:pt x="292338" y="299799"/>
                </a:lnTo>
                <a:lnTo>
                  <a:pt x="259842" y="331724"/>
                </a:lnTo>
                <a:lnTo>
                  <a:pt x="217630" y="351154"/>
                </a:lnTo>
                <a:lnTo>
                  <a:pt x="165989" y="357632"/>
                </a:lnTo>
                <a:lnTo>
                  <a:pt x="124221" y="353988"/>
                </a:lnTo>
                <a:lnTo>
                  <a:pt x="58118" y="324842"/>
                </a:lnTo>
                <a:lnTo>
                  <a:pt x="19020" y="274403"/>
                </a:lnTo>
                <a:lnTo>
                  <a:pt x="2117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37" y="27056"/>
                </a:lnTo>
                <a:lnTo>
                  <a:pt x="124370" y="3002"/>
                </a:lnTo>
                <a:lnTo>
                  <a:pt x="15684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69863" y="292823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873" y="6054"/>
                </a:lnTo>
                <a:lnTo>
                  <a:pt x="273430" y="23050"/>
                </a:lnTo>
                <a:lnTo>
                  <a:pt x="299958" y="56197"/>
                </a:lnTo>
                <a:lnTo>
                  <a:pt x="310657" y="102187"/>
                </a:lnTo>
                <a:lnTo>
                  <a:pt x="311912" y="137287"/>
                </a:lnTo>
                <a:lnTo>
                  <a:pt x="311912" y="349885"/>
                </a:lnTo>
                <a:lnTo>
                  <a:pt x="221361" y="349885"/>
                </a:lnTo>
                <a:lnTo>
                  <a:pt x="221361" y="175260"/>
                </a:lnTo>
                <a:lnTo>
                  <a:pt x="221001" y="149992"/>
                </a:lnTo>
                <a:lnTo>
                  <a:pt x="215519" y="103505"/>
                </a:lnTo>
                <a:lnTo>
                  <a:pt x="189837" y="74304"/>
                </a:lnTo>
                <a:lnTo>
                  <a:pt x="165226" y="69214"/>
                </a:lnTo>
                <a:lnTo>
                  <a:pt x="153798" y="70024"/>
                </a:lnTo>
                <a:lnTo>
                  <a:pt x="114464" y="89096"/>
                </a:lnTo>
                <a:lnTo>
                  <a:pt x="94408" y="129186"/>
                </a:lnTo>
                <a:lnTo>
                  <a:pt x="90979" y="168517"/>
                </a:lnTo>
                <a:lnTo>
                  <a:pt x="90550" y="194945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7912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47207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03" y="12588"/>
                </a:lnTo>
                <a:lnTo>
                  <a:pt x="303529" y="50419"/>
                </a:lnTo>
                <a:lnTo>
                  <a:pt x="340740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0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06796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1" y="0"/>
                </a:moveTo>
                <a:lnTo>
                  <a:pt x="177359" y="1069"/>
                </a:lnTo>
                <a:lnTo>
                  <a:pt x="192404" y="4270"/>
                </a:lnTo>
                <a:lnTo>
                  <a:pt x="207164" y="9590"/>
                </a:lnTo>
                <a:lnTo>
                  <a:pt x="221614" y="17018"/>
                </a:lnTo>
                <a:lnTo>
                  <a:pt x="193548" y="96012"/>
                </a:lnTo>
                <a:lnTo>
                  <a:pt x="182328" y="89511"/>
                </a:lnTo>
                <a:lnTo>
                  <a:pt x="171513" y="84867"/>
                </a:lnTo>
                <a:lnTo>
                  <a:pt x="161079" y="82081"/>
                </a:lnTo>
                <a:lnTo>
                  <a:pt x="151002" y="81152"/>
                </a:lnTo>
                <a:lnTo>
                  <a:pt x="141910" y="81817"/>
                </a:lnTo>
                <a:lnTo>
                  <a:pt x="107029" y="106330"/>
                </a:lnTo>
                <a:lnTo>
                  <a:pt x="94710" y="146923"/>
                </a:lnTo>
                <a:lnTo>
                  <a:pt x="90900" y="204263"/>
                </a:lnTo>
                <a:lnTo>
                  <a:pt x="90424" y="244221"/>
                </a:lnTo>
                <a:lnTo>
                  <a:pt x="90424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3" y="40604"/>
                </a:lnTo>
                <a:lnTo>
                  <a:pt x="122808" y="10922"/>
                </a:lnTo>
                <a:lnTo>
                  <a:pt x="151383" y="670"/>
                </a:lnTo>
                <a:lnTo>
                  <a:pt x="1620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14570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844" y="0"/>
                </a:moveTo>
                <a:lnTo>
                  <a:pt x="225202" y="12588"/>
                </a:lnTo>
                <a:lnTo>
                  <a:pt x="277367" y="50419"/>
                </a:lnTo>
                <a:lnTo>
                  <a:pt x="310038" y="114204"/>
                </a:lnTo>
                <a:lnTo>
                  <a:pt x="317730" y="156182"/>
                </a:lnTo>
                <a:lnTo>
                  <a:pt x="319658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0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376" y="263223"/>
                </a:lnTo>
                <a:lnTo>
                  <a:pt x="224535" y="240919"/>
                </a:lnTo>
                <a:lnTo>
                  <a:pt x="314832" y="256159"/>
                </a:lnTo>
                <a:lnTo>
                  <a:pt x="292338" y="299799"/>
                </a:lnTo>
                <a:lnTo>
                  <a:pt x="259841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21" y="353988"/>
                </a:lnTo>
                <a:lnTo>
                  <a:pt x="58118" y="324842"/>
                </a:lnTo>
                <a:lnTo>
                  <a:pt x="19020" y="274403"/>
                </a:lnTo>
                <a:lnTo>
                  <a:pt x="2117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37" y="27056"/>
                </a:lnTo>
                <a:lnTo>
                  <a:pt x="124370" y="3002"/>
                </a:lnTo>
                <a:lnTo>
                  <a:pt x="15684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15155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2" y="0"/>
                </a:moveTo>
                <a:lnTo>
                  <a:pt x="177359" y="1069"/>
                </a:lnTo>
                <a:lnTo>
                  <a:pt x="192405" y="4270"/>
                </a:lnTo>
                <a:lnTo>
                  <a:pt x="207164" y="9590"/>
                </a:lnTo>
                <a:lnTo>
                  <a:pt x="221615" y="17018"/>
                </a:lnTo>
                <a:lnTo>
                  <a:pt x="193548" y="96012"/>
                </a:lnTo>
                <a:lnTo>
                  <a:pt x="182328" y="89511"/>
                </a:lnTo>
                <a:lnTo>
                  <a:pt x="171513" y="84867"/>
                </a:lnTo>
                <a:lnTo>
                  <a:pt x="161079" y="82081"/>
                </a:lnTo>
                <a:lnTo>
                  <a:pt x="151003" y="81152"/>
                </a:lnTo>
                <a:lnTo>
                  <a:pt x="141910" y="81817"/>
                </a:lnTo>
                <a:lnTo>
                  <a:pt x="107029" y="106330"/>
                </a:lnTo>
                <a:lnTo>
                  <a:pt x="94710" y="146923"/>
                </a:lnTo>
                <a:lnTo>
                  <a:pt x="90900" y="204263"/>
                </a:lnTo>
                <a:lnTo>
                  <a:pt x="90424" y="244221"/>
                </a:lnTo>
                <a:lnTo>
                  <a:pt x="90424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3" y="40604"/>
                </a:lnTo>
                <a:lnTo>
                  <a:pt x="122809" y="10922"/>
                </a:lnTo>
                <a:lnTo>
                  <a:pt x="151384" y="670"/>
                </a:lnTo>
                <a:lnTo>
                  <a:pt x="16205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95675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03" y="12588"/>
                </a:lnTo>
                <a:lnTo>
                  <a:pt x="303529" y="50419"/>
                </a:lnTo>
                <a:lnTo>
                  <a:pt x="340740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73882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4" h="358139">
                <a:moveTo>
                  <a:pt x="176275" y="0"/>
                </a:moveTo>
                <a:lnTo>
                  <a:pt x="246903" y="12588"/>
                </a:lnTo>
                <a:lnTo>
                  <a:pt x="303530" y="50419"/>
                </a:lnTo>
                <a:lnTo>
                  <a:pt x="340740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2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00427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2" y="0"/>
                </a:moveTo>
                <a:lnTo>
                  <a:pt x="177359" y="1069"/>
                </a:lnTo>
                <a:lnTo>
                  <a:pt x="192405" y="4270"/>
                </a:lnTo>
                <a:lnTo>
                  <a:pt x="207164" y="9590"/>
                </a:lnTo>
                <a:lnTo>
                  <a:pt x="221615" y="17018"/>
                </a:lnTo>
                <a:lnTo>
                  <a:pt x="193548" y="96012"/>
                </a:lnTo>
                <a:lnTo>
                  <a:pt x="182328" y="89511"/>
                </a:lnTo>
                <a:lnTo>
                  <a:pt x="171513" y="84867"/>
                </a:lnTo>
                <a:lnTo>
                  <a:pt x="161079" y="82081"/>
                </a:lnTo>
                <a:lnTo>
                  <a:pt x="151003" y="81152"/>
                </a:lnTo>
                <a:lnTo>
                  <a:pt x="141910" y="81817"/>
                </a:lnTo>
                <a:lnTo>
                  <a:pt x="107029" y="106330"/>
                </a:lnTo>
                <a:lnTo>
                  <a:pt x="94710" y="146923"/>
                </a:lnTo>
                <a:lnTo>
                  <a:pt x="90900" y="204263"/>
                </a:lnTo>
                <a:lnTo>
                  <a:pt x="90424" y="244221"/>
                </a:lnTo>
                <a:lnTo>
                  <a:pt x="90424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3" y="40604"/>
                </a:lnTo>
                <a:lnTo>
                  <a:pt x="122809" y="10922"/>
                </a:lnTo>
                <a:lnTo>
                  <a:pt x="151384" y="670"/>
                </a:lnTo>
                <a:lnTo>
                  <a:pt x="16205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10538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844" y="0"/>
                </a:moveTo>
                <a:lnTo>
                  <a:pt x="225202" y="12588"/>
                </a:lnTo>
                <a:lnTo>
                  <a:pt x="277368" y="50419"/>
                </a:lnTo>
                <a:lnTo>
                  <a:pt x="310038" y="114204"/>
                </a:lnTo>
                <a:lnTo>
                  <a:pt x="317730" y="156182"/>
                </a:lnTo>
                <a:lnTo>
                  <a:pt x="319659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1" y="267588"/>
                </a:lnTo>
                <a:lnTo>
                  <a:pt x="151899" y="288538"/>
                </a:lnTo>
                <a:lnTo>
                  <a:pt x="166878" y="289940"/>
                </a:lnTo>
                <a:lnTo>
                  <a:pt x="177117" y="289224"/>
                </a:lnTo>
                <a:lnTo>
                  <a:pt x="215376" y="263223"/>
                </a:lnTo>
                <a:lnTo>
                  <a:pt x="224536" y="240919"/>
                </a:lnTo>
                <a:lnTo>
                  <a:pt x="314832" y="256159"/>
                </a:lnTo>
                <a:lnTo>
                  <a:pt x="292338" y="299799"/>
                </a:lnTo>
                <a:lnTo>
                  <a:pt x="259842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21" y="353988"/>
                </a:lnTo>
                <a:lnTo>
                  <a:pt x="58118" y="324842"/>
                </a:lnTo>
                <a:lnTo>
                  <a:pt x="19020" y="274403"/>
                </a:lnTo>
                <a:lnTo>
                  <a:pt x="2117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37" y="27056"/>
                </a:lnTo>
                <a:lnTo>
                  <a:pt x="124370" y="3002"/>
                </a:lnTo>
                <a:lnTo>
                  <a:pt x="15684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32039" y="2928239"/>
            <a:ext cx="334010" cy="480059"/>
          </a:xfrm>
          <a:custGeom>
            <a:avLst/>
            <a:gdLst/>
            <a:ahLst/>
            <a:cxnLst/>
            <a:rect l="l" t="t" r="r" b="b"/>
            <a:pathLst>
              <a:path w="334009" h="480060">
                <a:moveTo>
                  <a:pt x="191046" y="0"/>
                </a:moveTo>
                <a:lnTo>
                  <a:pt x="246179" y="11652"/>
                </a:lnTo>
                <a:lnTo>
                  <a:pt x="292265" y="46736"/>
                </a:lnTo>
                <a:lnTo>
                  <a:pt x="323411" y="102584"/>
                </a:lnTo>
                <a:lnTo>
                  <a:pt x="333794" y="176911"/>
                </a:lnTo>
                <a:lnTo>
                  <a:pt x="331174" y="217318"/>
                </a:lnTo>
                <a:lnTo>
                  <a:pt x="310219" y="283942"/>
                </a:lnTo>
                <a:lnTo>
                  <a:pt x="269831" y="330896"/>
                </a:lnTo>
                <a:lnTo>
                  <a:pt x="219107" y="354657"/>
                </a:lnTo>
                <a:lnTo>
                  <a:pt x="190411" y="357632"/>
                </a:lnTo>
                <a:lnTo>
                  <a:pt x="176552" y="356919"/>
                </a:lnTo>
                <a:lnTo>
                  <a:pt x="138976" y="346328"/>
                </a:lnTo>
                <a:lnTo>
                  <a:pt x="103112" y="320361"/>
                </a:lnTo>
                <a:lnTo>
                  <a:pt x="90538" y="307721"/>
                </a:lnTo>
                <a:lnTo>
                  <a:pt x="90538" y="480060"/>
                </a:lnTo>
                <a:lnTo>
                  <a:pt x="0" y="480060"/>
                </a:lnTo>
                <a:lnTo>
                  <a:pt x="0" y="7747"/>
                </a:lnTo>
                <a:lnTo>
                  <a:pt x="84416" y="7747"/>
                </a:lnTo>
                <a:lnTo>
                  <a:pt x="84416" y="57912"/>
                </a:lnTo>
                <a:lnTo>
                  <a:pt x="93353" y="45650"/>
                </a:lnTo>
                <a:lnTo>
                  <a:pt x="128879" y="16128"/>
                </a:lnTo>
                <a:lnTo>
                  <a:pt x="174376" y="1002"/>
                </a:lnTo>
                <a:lnTo>
                  <a:pt x="19104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9703" y="2928239"/>
            <a:ext cx="334010" cy="480059"/>
          </a:xfrm>
          <a:custGeom>
            <a:avLst/>
            <a:gdLst/>
            <a:ahLst/>
            <a:cxnLst/>
            <a:rect l="l" t="t" r="r" b="b"/>
            <a:pathLst>
              <a:path w="334009" h="480060">
                <a:moveTo>
                  <a:pt x="191071" y="0"/>
                </a:moveTo>
                <a:lnTo>
                  <a:pt x="246165" y="11652"/>
                </a:lnTo>
                <a:lnTo>
                  <a:pt x="292239" y="46736"/>
                </a:lnTo>
                <a:lnTo>
                  <a:pt x="323415" y="102584"/>
                </a:lnTo>
                <a:lnTo>
                  <a:pt x="333806" y="176911"/>
                </a:lnTo>
                <a:lnTo>
                  <a:pt x="331189" y="217318"/>
                </a:lnTo>
                <a:lnTo>
                  <a:pt x="310248" y="283942"/>
                </a:lnTo>
                <a:lnTo>
                  <a:pt x="269869" y="330896"/>
                </a:lnTo>
                <a:lnTo>
                  <a:pt x="219120" y="354657"/>
                </a:lnTo>
                <a:lnTo>
                  <a:pt x="190423" y="357632"/>
                </a:lnTo>
                <a:lnTo>
                  <a:pt x="176576" y="356919"/>
                </a:lnTo>
                <a:lnTo>
                  <a:pt x="139026" y="346328"/>
                </a:lnTo>
                <a:lnTo>
                  <a:pt x="103113" y="320361"/>
                </a:lnTo>
                <a:lnTo>
                  <a:pt x="90538" y="307721"/>
                </a:lnTo>
                <a:lnTo>
                  <a:pt x="90538" y="480060"/>
                </a:lnTo>
                <a:lnTo>
                  <a:pt x="0" y="480060"/>
                </a:lnTo>
                <a:lnTo>
                  <a:pt x="0" y="7747"/>
                </a:lnTo>
                <a:lnTo>
                  <a:pt x="84416" y="7747"/>
                </a:lnTo>
                <a:lnTo>
                  <a:pt x="84416" y="57912"/>
                </a:lnTo>
                <a:lnTo>
                  <a:pt x="93353" y="45650"/>
                </a:lnTo>
                <a:lnTo>
                  <a:pt x="128879" y="16128"/>
                </a:lnTo>
                <a:lnTo>
                  <a:pt x="174376" y="1002"/>
                </a:lnTo>
                <a:lnTo>
                  <a:pt x="19107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59835" y="2815082"/>
            <a:ext cx="201930" cy="471170"/>
          </a:xfrm>
          <a:custGeom>
            <a:avLst/>
            <a:gdLst/>
            <a:ahLst/>
            <a:cxnLst/>
            <a:rect l="l" t="t" r="r" b="b"/>
            <a:pathLst>
              <a:path w="201929" h="471170">
                <a:moveTo>
                  <a:pt x="132334" y="0"/>
                </a:moveTo>
                <a:lnTo>
                  <a:pt x="132334" y="120903"/>
                </a:lnTo>
                <a:lnTo>
                  <a:pt x="194310" y="120903"/>
                </a:lnTo>
                <a:lnTo>
                  <a:pt x="194310" y="193039"/>
                </a:lnTo>
                <a:lnTo>
                  <a:pt x="132334" y="193039"/>
                </a:lnTo>
                <a:lnTo>
                  <a:pt x="132334" y="330962"/>
                </a:lnTo>
                <a:lnTo>
                  <a:pt x="133351" y="374110"/>
                </a:lnTo>
                <a:lnTo>
                  <a:pt x="142239" y="391159"/>
                </a:lnTo>
                <a:lnTo>
                  <a:pt x="146430" y="394207"/>
                </a:lnTo>
                <a:lnTo>
                  <a:pt x="151511" y="395731"/>
                </a:lnTo>
                <a:lnTo>
                  <a:pt x="157479" y="395731"/>
                </a:lnTo>
                <a:lnTo>
                  <a:pt x="164478" y="395184"/>
                </a:lnTo>
                <a:lnTo>
                  <a:pt x="172894" y="393541"/>
                </a:lnTo>
                <a:lnTo>
                  <a:pt x="182715" y="390802"/>
                </a:lnTo>
                <a:lnTo>
                  <a:pt x="193928" y="386968"/>
                </a:lnTo>
                <a:lnTo>
                  <a:pt x="201675" y="457200"/>
                </a:lnTo>
                <a:lnTo>
                  <a:pt x="185342" y="463127"/>
                </a:lnTo>
                <a:lnTo>
                  <a:pt x="167973" y="467375"/>
                </a:lnTo>
                <a:lnTo>
                  <a:pt x="149580" y="469933"/>
                </a:lnTo>
                <a:lnTo>
                  <a:pt x="130175" y="470788"/>
                </a:lnTo>
                <a:lnTo>
                  <a:pt x="118197" y="470267"/>
                </a:lnTo>
                <a:lnTo>
                  <a:pt x="76813" y="458130"/>
                </a:lnTo>
                <a:lnTo>
                  <a:pt x="49371" y="425957"/>
                </a:lnTo>
                <a:lnTo>
                  <a:pt x="42275" y="382190"/>
                </a:lnTo>
                <a:lnTo>
                  <a:pt x="41528" y="342264"/>
                </a:lnTo>
                <a:lnTo>
                  <a:pt x="41528" y="193039"/>
                </a:lnTo>
                <a:lnTo>
                  <a:pt x="0" y="193039"/>
                </a:lnTo>
                <a:lnTo>
                  <a:pt x="0" y="120903"/>
                </a:lnTo>
                <a:lnTo>
                  <a:pt x="41528" y="120903"/>
                </a:lnTo>
                <a:lnTo>
                  <a:pt x="41528" y="52831"/>
                </a:lnTo>
                <a:lnTo>
                  <a:pt x="1323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860413" y="280962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40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612" y="388874"/>
                </a:lnTo>
                <a:lnTo>
                  <a:pt x="332612" y="468502"/>
                </a:lnTo>
                <a:lnTo>
                  <a:pt x="0" y="4685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994142" y="2805810"/>
            <a:ext cx="90805" cy="83820"/>
          </a:xfrm>
          <a:custGeom>
            <a:avLst/>
            <a:gdLst/>
            <a:ahLst/>
            <a:cxnLst/>
            <a:rect l="l" t="t" r="r" b="b"/>
            <a:pathLst>
              <a:path w="90804" h="83819">
                <a:moveTo>
                  <a:pt x="0" y="0"/>
                </a:moveTo>
                <a:lnTo>
                  <a:pt x="90550" y="0"/>
                </a:lnTo>
                <a:lnTo>
                  <a:pt x="90550" y="83692"/>
                </a:lnTo>
                <a:lnTo>
                  <a:pt x="0" y="83692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65625" y="2805810"/>
            <a:ext cx="374650" cy="472440"/>
          </a:xfrm>
          <a:custGeom>
            <a:avLst/>
            <a:gdLst/>
            <a:ahLst/>
            <a:cxnLst/>
            <a:rect l="l" t="t" r="r" b="b"/>
            <a:pathLst>
              <a:path w="374650" h="472439">
                <a:moveTo>
                  <a:pt x="0" y="0"/>
                </a:moveTo>
                <a:lnTo>
                  <a:pt x="92710" y="0"/>
                </a:lnTo>
                <a:lnTo>
                  <a:pt x="286130" y="315340"/>
                </a:lnTo>
                <a:lnTo>
                  <a:pt x="286130" y="0"/>
                </a:lnTo>
                <a:lnTo>
                  <a:pt x="374650" y="0"/>
                </a:lnTo>
                <a:lnTo>
                  <a:pt x="374650" y="472313"/>
                </a:lnTo>
                <a:lnTo>
                  <a:pt x="279019" y="472313"/>
                </a:lnTo>
                <a:lnTo>
                  <a:pt x="88519" y="164337"/>
                </a:lnTo>
                <a:lnTo>
                  <a:pt x="88519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44039" y="2805810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4" h="472439">
                <a:moveTo>
                  <a:pt x="0" y="0"/>
                </a:moveTo>
                <a:lnTo>
                  <a:pt x="142748" y="0"/>
                </a:lnTo>
                <a:lnTo>
                  <a:pt x="228473" y="322199"/>
                </a:lnTo>
                <a:lnTo>
                  <a:pt x="313181" y="0"/>
                </a:lnTo>
                <a:lnTo>
                  <a:pt x="456184" y="0"/>
                </a:lnTo>
                <a:lnTo>
                  <a:pt x="456184" y="472313"/>
                </a:lnTo>
                <a:lnTo>
                  <a:pt x="367665" y="472313"/>
                </a:lnTo>
                <a:lnTo>
                  <a:pt x="367665" y="100456"/>
                </a:lnTo>
                <a:lnTo>
                  <a:pt x="273812" y="472313"/>
                </a:lnTo>
                <a:lnTo>
                  <a:pt x="181991" y="472313"/>
                </a:lnTo>
                <a:lnTo>
                  <a:pt x="88646" y="100456"/>
                </a:lnTo>
                <a:lnTo>
                  <a:pt x="88646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55270" y="2805810"/>
            <a:ext cx="377190" cy="480695"/>
          </a:xfrm>
          <a:custGeom>
            <a:avLst/>
            <a:gdLst/>
            <a:ahLst/>
            <a:cxnLst/>
            <a:rect l="l" t="t" r="r" b="b"/>
            <a:pathLst>
              <a:path w="377190" h="480695">
                <a:moveTo>
                  <a:pt x="0" y="0"/>
                </a:moveTo>
                <a:lnTo>
                  <a:pt x="95364" y="0"/>
                </a:lnTo>
                <a:lnTo>
                  <a:pt x="95364" y="255777"/>
                </a:lnTo>
                <a:lnTo>
                  <a:pt x="95585" y="283569"/>
                </a:lnTo>
                <a:lnTo>
                  <a:pt x="97357" y="323054"/>
                </a:lnTo>
                <a:lnTo>
                  <a:pt x="109264" y="360870"/>
                </a:lnTo>
                <a:lnTo>
                  <a:pt x="140652" y="388941"/>
                </a:lnTo>
                <a:lnTo>
                  <a:pt x="191071" y="398906"/>
                </a:lnTo>
                <a:lnTo>
                  <a:pt x="210121" y="397861"/>
                </a:lnTo>
                <a:lnTo>
                  <a:pt x="252285" y="382269"/>
                </a:lnTo>
                <a:lnTo>
                  <a:pt x="277101" y="341502"/>
                </a:lnTo>
                <a:lnTo>
                  <a:pt x="281030" y="287264"/>
                </a:lnTo>
                <a:lnTo>
                  <a:pt x="281292" y="261238"/>
                </a:lnTo>
                <a:lnTo>
                  <a:pt x="281292" y="0"/>
                </a:lnTo>
                <a:lnTo>
                  <a:pt x="376656" y="0"/>
                </a:lnTo>
                <a:lnTo>
                  <a:pt x="376656" y="248030"/>
                </a:lnTo>
                <a:lnTo>
                  <a:pt x="376173" y="287468"/>
                </a:lnTo>
                <a:lnTo>
                  <a:pt x="372306" y="347579"/>
                </a:lnTo>
                <a:lnTo>
                  <a:pt x="364245" y="385137"/>
                </a:lnTo>
                <a:lnTo>
                  <a:pt x="340410" y="427481"/>
                </a:lnTo>
                <a:lnTo>
                  <a:pt x="301354" y="458253"/>
                </a:lnTo>
                <a:lnTo>
                  <a:pt x="244716" y="476773"/>
                </a:lnTo>
                <a:lnTo>
                  <a:pt x="193967" y="480313"/>
                </a:lnTo>
                <a:lnTo>
                  <a:pt x="162177" y="479337"/>
                </a:lnTo>
                <a:lnTo>
                  <a:pt x="110862" y="471527"/>
                </a:lnTo>
                <a:lnTo>
                  <a:pt x="74776" y="456309"/>
                </a:lnTo>
                <a:lnTo>
                  <a:pt x="36080" y="424179"/>
                </a:lnTo>
                <a:lnTo>
                  <a:pt x="13427" y="385300"/>
                </a:lnTo>
                <a:lnTo>
                  <a:pt x="2333" y="321516"/>
                </a:lnTo>
                <a:lnTo>
                  <a:pt x="0" y="25196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33571" y="3590163"/>
            <a:ext cx="2277110" cy="6192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73345" y="3602101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613" y="388874"/>
                </a:lnTo>
                <a:lnTo>
                  <a:pt x="332613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94809" y="3598290"/>
            <a:ext cx="374650" cy="472440"/>
          </a:xfrm>
          <a:custGeom>
            <a:avLst/>
            <a:gdLst/>
            <a:ahLst/>
            <a:cxnLst/>
            <a:rect l="l" t="t" r="r" b="b"/>
            <a:pathLst>
              <a:path w="374650" h="472439">
                <a:moveTo>
                  <a:pt x="0" y="0"/>
                </a:moveTo>
                <a:lnTo>
                  <a:pt x="92710" y="0"/>
                </a:lnTo>
                <a:lnTo>
                  <a:pt x="286130" y="315341"/>
                </a:lnTo>
                <a:lnTo>
                  <a:pt x="286130" y="0"/>
                </a:lnTo>
                <a:lnTo>
                  <a:pt x="374650" y="0"/>
                </a:lnTo>
                <a:lnTo>
                  <a:pt x="374650" y="472313"/>
                </a:lnTo>
                <a:lnTo>
                  <a:pt x="279018" y="472313"/>
                </a:lnTo>
                <a:lnTo>
                  <a:pt x="88518" y="164338"/>
                </a:lnTo>
                <a:lnTo>
                  <a:pt x="88518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2359" y="3598290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4" h="472439">
                <a:moveTo>
                  <a:pt x="0" y="0"/>
                </a:moveTo>
                <a:lnTo>
                  <a:pt x="142748" y="0"/>
                </a:lnTo>
                <a:lnTo>
                  <a:pt x="228473" y="322199"/>
                </a:lnTo>
                <a:lnTo>
                  <a:pt x="313181" y="0"/>
                </a:lnTo>
                <a:lnTo>
                  <a:pt x="456183" y="0"/>
                </a:lnTo>
                <a:lnTo>
                  <a:pt x="456183" y="472313"/>
                </a:lnTo>
                <a:lnTo>
                  <a:pt x="367664" y="472313"/>
                </a:lnTo>
                <a:lnTo>
                  <a:pt x="367664" y="100457"/>
                </a:lnTo>
                <a:lnTo>
                  <a:pt x="273812" y="472313"/>
                </a:lnTo>
                <a:lnTo>
                  <a:pt x="181990" y="472313"/>
                </a:lnTo>
                <a:lnTo>
                  <a:pt x="88645" y="100457"/>
                </a:lnTo>
                <a:lnTo>
                  <a:pt x="88645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65982" y="3598290"/>
            <a:ext cx="377190" cy="480695"/>
          </a:xfrm>
          <a:custGeom>
            <a:avLst/>
            <a:gdLst/>
            <a:ahLst/>
            <a:cxnLst/>
            <a:rect l="l" t="t" r="r" b="b"/>
            <a:pathLst>
              <a:path w="377189" h="480695">
                <a:moveTo>
                  <a:pt x="0" y="0"/>
                </a:moveTo>
                <a:lnTo>
                  <a:pt x="95376" y="0"/>
                </a:lnTo>
                <a:lnTo>
                  <a:pt x="95376" y="255778"/>
                </a:lnTo>
                <a:lnTo>
                  <a:pt x="95593" y="283569"/>
                </a:lnTo>
                <a:lnTo>
                  <a:pt x="97359" y="323054"/>
                </a:lnTo>
                <a:lnTo>
                  <a:pt x="109283" y="360870"/>
                </a:lnTo>
                <a:lnTo>
                  <a:pt x="140608" y="388941"/>
                </a:lnTo>
                <a:lnTo>
                  <a:pt x="191007" y="398907"/>
                </a:lnTo>
                <a:lnTo>
                  <a:pt x="210111" y="397861"/>
                </a:lnTo>
                <a:lnTo>
                  <a:pt x="252348" y="382270"/>
                </a:lnTo>
                <a:lnTo>
                  <a:pt x="277113" y="341503"/>
                </a:lnTo>
                <a:lnTo>
                  <a:pt x="281043" y="287264"/>
                </a:lnTo>
                <a:lnTo>
                  <a:pt x="281304" y="261239"/>
                </a:lnTo>
                <a:lnTo>
                  <a:pt x="281304" y="0"/>
                </a:lnTo>
                <a:lnTo>
                  <a:pt x="376681" y="0"/>
                </a:lnTo>
                <a:lnTo>
                  <a:pt x="376681" y="248031"/>
                </a:lnTo>
                <a:lnTo>
                  <a:pt x="376203" y="287468"/>
                </a:lnTo>
                <a:lnTo>
                  <a:pt x="372342" y="347579"/>
                </a:lnTo>
                <a:lnTo>
                  <a:pt x="364237" y="385137"/>
                </a:lnTo>
                <a:lnTo>
                  <a:pt x="340359" y="427482"/>
                </a:lnTo>
                <a:lnTo>
                  <a:pt x="301337" y="458253"/>
                </a:lnTo>
                <a:lnTo>
                  <a:pt x="244728" y="476773"/>
                </a:lnTo>
                <a:lnTo>
                  <a:pt x="193928" y="480314"/>
                </a:lnTo>
                <a:lnTo>
                  <a:pt x="162161" y="479337"/>
                </a:lnTo>
                <a:lnTo>
                  <a:pt x="110865" y="471527"/>
                </a:lnTo>
                <a:lnTo>
                  <a:pt x="74787" y="456309"/>
                </a:lnTo>
                <a:lnTo>
                  <a:pt x="36067" y="424180"/>
                </a:lnTo>
                <a:lnTo>
                  <a:pt x="13440" y="385300"/>
                </a:lnTo>
                <a:lnTo>
                  <a:pt x="2317" y="321516"/>
                </a:lnTo>
                <a:lnTo>
                  <a:pt x="0" y="25196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46725" y="3590163"/>
            <a:ext cx="164465" cy="619760"/>
          </a:xfrm>
          <a:custGeom>
            <a:avLst/>
            <a:gdLst/>
            <a:ahLst/>
            <a:cxnLst/>
            <a:rect l="l" t="t" r="r" b="b"/>
            <a:pathLst>
              <a:path w="164464" h="619760">
                <a:moveTo>
                  <a:pt x="0" y="0"/>
                </a:moveTo>
                <a:lnTo>
                  <a:pt x="61595" y="0"/>
                </a:lnTo>
                <a:lnTo>
                  <a:pt x="84528" y="35175"/>
                </a:lnTo>
                <a:lnTo>
                  <a:pt x="104759" y="71374"/>
                </a:lnTo>
                <a:lnTo>
                  <a:pt x="122299" y="108620"/>
                </a:lnTo>
                <a:lnTo>
                  <a:pt x="137160" y="146938"/>
                </a:lnTo>
                <a:lnTo>
                  <a:pt x="148901" y="185924"/>
                </a:lnTo>
                <a:lnTo>
                  <a:pt x="157273" y="225171"/>
                </a:lnTo>
                <a:lnTo>
                  <a:pt x="162288" y="264703"/>
                </a:lnTo>
                <a:lnTo>
                  <a:pt x="163957" y="304545"/>
                </a:lnTo>
                <a:lnTo>
                  <a:pt x="162643" y="338786"/>
                </a:lnTo>
                <a:lnTo>
                  <a:pt x="152062" y="410934"/>
                </a:lnTo>
                <a:lnTo>
                  <a:pt x="142748" y="448818"/>
                </a:lnTo>
                <a:lnTo>
                  <a:pt x="128698" y="491896"/>
                </a:lnTo>
                <a:lnTo>
                  <a:pt x="110744" y="534654"/>
                </a:lnTo>
                <a:lnTo>
                  <a:pt x="88884" y="577101"/>
                </a:lnTo>
                <a:lnTo>
                  <a:pt x="63119" y="619251"/>
                </a:lnTo>
                <a:lnTo>
                  <a:pt x="635" y="619251"/>
                </a:lnTo>
                <a:lnTo>
                  <a:pt x="12993" y="592268"/>
                </a:lnTo>
                <a:lnTo>
                  <a:pt x="23399" y="568642"/>
                </a:lnTo>
                <a:lnTo>
                  <a:pt x="38353" y="531368"/>
                </a:lnTo>
                <a:lnTo>
                  <a:pt x="53891" y="480165"/>
                </a:lnTo>
                <a:lnTo>
                  <a:pt x="63033" y="441015"/>
                </a:lnTo>
                <a:lnTo>
                  <a:pt x="69943" y="403105"/>
                </a:lnTo>
                <a:lnTo>
                  <a:pt x="75882" y="348535"/>
                </a:lnTo>
                <a:lnTo>
                  <a:pt x="76962" y="311276"/>
                </a:lnTo>
                <a:lnTo>
                  <a:pt x="75938" y="273415"/>
                </a:lnTo>
                <a:lnTo>
                  <a:pt x="67746" y="200834"/>
                </a:lnTo>
                <a:lnTo>
                  <a:pt x="50649" y="130087"/>
                </a:lnTo>
                <a:lnTo>
                  <a:pt x="37242" y="90392"/>
                </a:lnTo>
                <a:lnTo>
                  <a:pt x="20359" y="4702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33571" y="3590163"/>
            <a:ext cx="164465" cy="619760"/>
          </a:xfrm>
          <a:custGeom>
            <a:avLst/>
            <a:gdLst/>
            <a:ahLst/>
            <a:cxnLst/>
            <a:rect l="l" t="t" r="r" b="b"/>
            <a:pathLst>
              <a:path w="164464" h="619760">
                <a:moveTo>
                  <a:pt x="102235" y="0"/>
                </a:moveTo>
                <a:lnTo>
                  <a:pt x="164083" y="0"/>
                </a:lnTo>
                <a:lnTo>
                  <a:pt x="143722" y="47029"/>
                </a:lnTo>
                <a:lnTo>
                  <a:pt x="126825" y="90392"/>
                </a:lnTo>
                <a:lnTo>
                  <a:pt x="113381" y="130087"/>
                </a:lnTo>
                <a:lnTo>
                  <a:pt x="96117" y="200834"/>
                </a:lnTo>
                <a:lnTo>
                  <a:pt x="87786" y="273415"/>
                </a:lnTo>
                <a:lnTo>
                  <a:pt x="86740" y="311276"/>
                </a:lnTo>
                <a:lnTo>
                  <a:pt x="87358" y="337845"/>
                </a:lnTo>
                <a:lnTo>
                  <a:pt x="92259" y="391983"/>
                </a:lnTo>
                <a:lnTo>
                  <a:pt x="101923" y="446863"/>
                </a:lnTo>
                <a:lnTo>
                  <a:pt x="115397" y="499580"/>
                </a:lnTo>
                <a:lnTo>
                  <a:pt x="130135" y="543135"/>
                </a:lnTo>
                <a:lnTo>
                  <a:pt x="149947" y="590292"/>
                </a:lnTo>
                <a:lnTo>
                  <a:pt x="163067" y="619251"/>
                </a:lnTo>
                <a:lnTo>
                  <a:pt x="100964" y="619251"/>
                </a:lnTo>
                <a:lnTo>
                  <a:pt x="77769" y="581725"/>
                </a:lnTo>
                <a:lnTo>
                  <a:pt x="57515" y="543448"/>
                </a:lnTo>
                <a:lnTo>
                  <a:pt x="40189" y="504434"/>
                </a:lnTo>
                <a:lnTo>
                  <a:pt x="25780" y="464693"/>
                </a:lnTo>
                <a:lnTo>
                  <a:pt x="14519" y="424904"/>
                </a:lnTo>
                <a:lnTo>
                  <a:pt x="6461" y="385746"/>
                </a:lnTo>
                <a:lnTo>
                  <a:pt x="1617" y="347231"/>
                </a:lnTo>
                <a:lnTo>
                  <a:pt x="0" y="309372"/>
                </a:lnTo>
                <a:lnTo>
                  <a:pt x="2000" y="263415"/>
                </a:lnTo>
                <a:lnTo>
                  <a:pt x="8000" y="218709"/>
                </a:lnTo>
                <a:lnTo>
                  <a:pt x="18002" y="175265"/>
                </a:lnTo>
                <a:lnTo>
                  <a:pt x="32003" y="133095"/>
                </a:lnTo>
                <a:lnTo>
                  <a:pt x="46745" y="97708"/>
                </a:lnTo>
                <a:lnTo>
                  <a:pt x="81849" y="31172"/>
                </a:lnTo>
                <a:lnTo>
                  <a:pt x="1022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7400" y="1143000"/>
            <a:ext cx="4724400" cy="5391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52751" y="1343152"/>
            <a:ext cx="3228975" cy="402590"/>
          </a:xfrm>
          <a:custGeom>
            <a:avLst/>
            <a:gdLst/>
            <a:ahLst/>
            <a:cxnLst/>
            <a:rect l="l" t="t" r="r" b="b"/>
            <a:pathLst>
              <a:path w="3228975" h="402589">
                <a:moveTo>
                  <a:pt x="3055455" y="345394"/>
                </a:moveTo>
                <a:lnTo>
                  <a:pt x="3050032" y="402336"/>
                </a:lnTo>
                <a:lnTo>
                  <a:pt x="3190389" y="348107"/>
                </a:lnTo>
                <a:lnTo>
                  <a:pt x="3083941" y="348107"/>
                </a:lnTo>
                <a:lnTo>
                  <a:pt x="3055455" y="345394"/>
                </a:lnTo>
                <a:close/>
              </a:path>
              <a:path w="3228975" h="402589">
                <a:moveTo>
                  <a:pt x="3060872" y="288506"/>
                </a:moveTo>
                <a:lnTo>
                  <a:pt x="3055455" y="345394"/>
                </a:lnTo>
                <a:lnTo>
                  <a:pt x="3083941" y="348107"/>
                </a:lnTo>
                <a:lnTo>
                  <a:pt x="3095178" y="346938"/>
                </a:lnTo>
                <a:lnTo>
                  <a:pt x="3104784" y="341709"/>
                </a:lnTo>
                <a:lnTo>
                  <a:pt x="3111753" y="333248"/>
                </a:lnTo>
                <a:lnTo>
                  <a:pt x="3115056" y="322452"/>
                </a:lnTo>
                <a:lnTo>
                  <a:pt x="3113885" y="311142"/>
                </a:lnTo>
                <a:lnTo>
                  <a:pt x="3108642" y="301498"/>
                </a:lnTo>
                <a:lnTo>
                  <a:pt x="3100161" y="294520"/>
                </a:lnTo>
                <a:lnTo>
                  <a:pt x="3089275" y="291211"/>
                </a:lnTo>
                <a:lnTo>
                  <a:pt x="3060872" y="288506"/>
                </a:lnTo>
                <a:close/>
              </a:path>
              <a:path w="3228975" h="402589">
                <a:moveTo>
                  <a:pt x="3066288" y="231648"/>
                </a:moveTo>
                <a:lnTo>
                  <a:pt x="3060872" y="288506"/>
                </a:lnTo>
                <a:lnTo>
                  <a:pt x="3089275" y="291211"/>
                </a:lnTo>
                <a:lnTo>
                  <a:pt x="3100161" y="294520"/>
                </a:lnTo>
                <a:lnTo>
                  <a:pt x="3108642" y="301498"/>
                </a:lnTo>
                <a:lnTo>
                  <a:pt x="3113885" y="311142"/>
                </a:lnTo>
                <a:lnTo>
                  <a:pt x="3115056" y="322452"/>
                </a:lnTo>
                <a:lnTo>
                  <a:pt x="3111748" y="333265"/>
                </a:lnTo>
                <a:lnTo>
                  <a:pt x="3104784" y="341709"/>
                </a:lnTo>
                <a:lnTo>
                  <a:pt x="3095178" y="346938"/>
                </a:lnTo>
                <a:lnTo>
                  <a:pt x="3083941" y="348107"/>
                </a:lnTo>
                <a:lnTo>
                  <a:pt x="3190389" y="348107"/>
                </a:lnTo>
                <a:lnTo>
                  <a:pt x="3228848" y="333248"/>
                </a:lnTo>
                <a:lnTo>
                  <a:pt x="3066288" y="231648"/>
                </a:lnTo>
                <a:close/>
              </a:path>
              <a:path w="3228975" h="402589">
                <a:moveTo>
                  <a:pt x="31115" y="0"/>
                </a:moveTo>
                <a:lnTo>
                  <a:pt x="19877" y="1170"/>
                </a:lnTo>
                <a:lnTo>
                  <a:pt x="10271" y="6413"/>
                </a:lnTo>
                <a:lnTo>
                  <a:pt x="3307" y="14894"/>
                </a:lnTo>
                <a:lnTo>
                  <a:pt x="0" y="25781"/>
                </a:lnTo>
                <a:lnTo>
                  <a:pt x="1170" y="37018"/>
                </a:lnTo>
                <a:lnTo>
                  <a:pt x="6413" y="46624"/>
                </a:lnTo>
                <a:lnTo>
                  <a:pt x="14894" y="53588"/>
                </a:lnTo>
                <a:lnTo>
                  <a:pt x="25781" y="56896"/>
                </a:lnTo>
                <a:lnTo>
                  <a:pt x="3055455" y="345394"/>
                </a:lnTo>
                <a:lnTo>
                  <a:pt x="3060872" y="288506"/>
                </a:lnTo>
                <a:lnTo>
                  <a:pt x="311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264" y="1092454"/>
            <a:ext cx="10585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dirty="0" sz="2200" spc="-15" b="1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 sz="2200" spc="-40" b="1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 sz="2200" spc="-5" b="1">
                <a:solidFill>
                  <a:srgbClr val="252525"/>
                </a:solidFill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" y="1427734"/>
            <a:ext cx="11868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dirty="0" sz="2200" spc="-15" b="1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 sz="2200" spc="-5" b="1">
                <a:solidFill>
                  <a:srgbClr val="252525"/>
                </a:solidFill>
                <a:latin typeface="Arial"/>
                <a:cs typeface="Arial"/>
              </a:rPr>
              <a:t>TEX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18706" y="1900250"/>
            <a:ext cx="156464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INT</a:t>
            </a:r>
            <a:r>
              <a:rPr dirty="0" sz="2400" spc="-15">
                <a:solidFill>
                  <a:srgbClr val="000000"/>
                </a:solidFill>
              </a:rPr>
              <a:t>E</a:t>
            </a:r>
            <a:r>
              <a:rPr dirty="0" sz="2400">
                <a:solidFill>
                  <a:srgbClr val="000000"/>
                </a:solidFill>
              </a:rPr>
              <a:t>R</a:t>
            </a:r>
            <a:r>
              <a:rPr dirty="0" sz="2400" spc="-15">
                <a:solidFill>
                  <a:srgbClr val="000000"/>
                </a:solidFill>
              </a:rPr>
              <a:t>N</a:t>
            </a:r>
            <a:r>
              <a:rPr dirty="0" sz="2400">
                <a:solidFill>
                  <a:srgbClr val="000000"/>
                </a:solidFill>
              </a:rPr>
              <a:t>AL</a:t>
            </a:r>
            <a:endParaRPr sz="2400"/>
          </a:p>
          <a:p>
            <a:pPr marL="52069">
              <a:lnSpc>
                <a:spcPct val="100000"/>
              </a:lnSpc>
            </a:pPr>
            <a:r>
              <a:rPr dirty="0" sz="2400" spc="-5">
                <a:solidFill>
                  <a:srgbClr val="000000"/>
                </a:solidFill>
              </a:rPr>
              <a:t>CAPSULE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800600" y="2105279"/>
            <a:ext cx="1628775" cy="317500"/>
          </a:xfrm>
          <a:custGeom>
            <a:avLst/>
            <a:gdLst/>
            <a:ahLst/>
            <a:cxnLst/>
            <a:rect l="l" t="t" r="r" b="b"/>
            <a:pathLst>
              <a:path w="1628775" h="317500">
                <a:moveTo>
                  <a:pt x="157607" y="147828"/>
                </a:moveTo>
                <a:lnTo>
                  <a:pt x="0" y="256921"/>
                </a:lnTo>
                <a:lnTo>
                  <a:pt x="181863" y="317500"/>
                </a:lnTo>
                <a:lnTo>
                  <a:pt x="174365" y="265049"/>
                </a:lnTo>
                <a:lnTo>
                  <a:pt x="145414" y="265049"/>
                </a:lnTo>
                <a:lnTo>
                  <a:pt x="134106" y="264366"/>
                </a:lnTo>
                <a:lnTo>
                  <a:pt x="124285" y="259588"/>
                </a:lnTo>
                <a:lnTo>
                  <a:pt x="116965" y="251475"/>
                </a:lnTo>
                <a:lnTo>
                  <a:pt x="113157" y="240792"/>
                </a:lnTo>
                <a:lnTo>
                  <a:pt x="113786" y="229463"/>
                </a:lnTo>
                <a:lnTo>
                  <a:pt x="118570" y="219598"/>
                </a:lnTo>
                <a:lnTo>
                  <a:pt x="126712" y="212234"/>
                </a:lnTo>
                <a:lnTo>
                  <a:pt x="137413" y="208407"/>
                </a:lnTo>
                <a:lnTo>
                  <a:pt x="165690" y="204367"/>
                </a:lnTo>
                <a:lnTo>
                  <a:pt x="157607" y="147828"/>
                </a:lnTo>
                <a:close/>
              </a:path>
              <a:path w="1628775" h="317500">
                <a:moveTo>
                  <a:pt x="165690" y="204367"/>
                </a:moveTo>
                <a:lnTo>
                  <a:pt x="126712" y="212234"/>
                </a:lnTo>
                <a:lnTo>
                  <a:pt x="113157" y="240792"/>
                </a:lnTo>
                <a:lnTo>
                  <a:pt x="116965" y="251475"/>
                </a:lnTo>
                <a:lnTo>
                  <a:pt x="124285" y="259588"/>
                </a:lnTo>
                <a:lnTo>
                  <a:pt x="134106" y="264366"/>
                </a:lnTo>
                <a:lnTo>
                  <a:pt x="145414" y="265049"/>
                </a:lnTo>
                <a:lnTo>
                  <a:pt x="173785" y="260996"/>
                </a:lnTo>
                <a:lnTo>
                  <a:pt x="165690" y="204367"/>
                </a:lnTo>
                <a:close/>
              </a:path>
              <a:path w="1628775" h="317500">
                <a:moveTo>
                  <a:pt x="173785" y="260996"/>
                </a:moveTo>
                <a:lnTo>
                  <a:pt x="145414" y="265049"/>
                </a:lnTo>
                <a:lnTo>
                  <a:pt x="174365" y="265049"/>
                </a:lnTo>
                <a:lnTo>
                  <a:pt x="173785" y="260996"/>
                </a:lnTo>
                <a:close/>
              </a:path>
              <a:path w="1628775" h="317500">
                <a:moveTo>
                  <a:pt x="1596136" y="0"/>
                </a:moveTo>
                <a:lnTo>
                  <a:pt x="165690" y="204367"/>
                </a:lnTo>
                <a:lnTo>
                  <a:pt x="173785" y="260996"/>
                </a:lnTo>
                <a:lnTo>
                  <a:pt x="1604264" y="56642"/>
                </a:lnTo>
                <a:lnTo>
                  <a:pt x="1614947" y="52814"/>
                </a:lnTo>
                <a:lnTo>
                  <a:pt x="1623059" y="45450"/>
                </a:lnTo>
                <a:lnTo>
                  <a:pt x="1627838" y="35585"/>
                </a:lnTo>
                <a:lnTo>
                  <a:pt x="1628521" y="24257"/>
                </a:lnTo>
                <a:lnTo>
                  <a:pt x="1624693" y="13573"/>
                </a:lnTo>
                <a:lnTo>
                  <a:pt x="1617329" y="5461"/>
                </a:lnTo>
                <a:lnTo>
                  <a:pt x="1607464" y="682"/>
                </a:lnTo>
                <a:lnTo>
                  <a:pt x="1596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8726" y="3912489"/>
            <a:ext cx="19202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BRAIN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2200" y="3200400"/>
            <a:ext cx="762000" cy="2133600"/>
          </a:xfrm>
          <a:custGeom>
            <a:avLst/>
            <a:gdLst/>
            <a:ahLst/>
            <a:cxnLst/>
            <a:rect l="l" t="t" r="r" b="b"/>
            <a:pathLst>
              <a:path w="762000" h="2133600">
                <a:moveTo>
                  <a:pt x="0" y="0"/>
                </a:moveTo>
                <a:lnTo>
                  <a:pt x="76790" y="1290"/>
                </a:lnTo>
                <a:lnTo>
                  <a:pt x="148310" y="4992"/>
                </a:lnTo>
                <a:lnTo>
                  <a:pt x="213028" y="10849"/>
                </a:lnTo>
                <a:lnTo>
                  <a:pt x="269414" y="18605"/>
                </a:lnTo>
                <a:lnTo>
                  <a:pt x="315936" y="28004"/>
                </a:lnTo>
                <a:lnTo>
                  <a:pt x="373260" y="50707"/>
                </a:lnTo>
                <a:lnTo>
                  <a:pt x="381000" y="63500"/>
                </a:lnTo>
                <a:lnTo>
                  <a:pt x="381000" y="1003300"/>
                </a:lnTo>
                <a:lnTo>
                  <a:pt x="388739" y="1016092"/>
                </a:lnTo>
                <a:lnTo>
                  <a:pt x="410938" y="1028009"/>
                </a:lnTo>
                <a:lnTo>
                  <a:pt x="492585" y="1048194"/>
                </a:lnTo>
                <a:lnTo>
                  <a:pt x="548971" y="1055950"/>
                </a:lnTo>
                <a:lnTo>
                  <a:pt x="613689" y="1061807"/>
                </a:lnTo>
                <a:lnTo>
                  <a:pt x="685209" y="1065509"/>
                </a:lnTo>
                <a:lnTo>
                  <a:pt x="762000" y="1066800"/>
                </a:lnTo>
                <a:lnTo>
                  <a:pt x="685209" y="1068090"/>
                </a:lnTo>
                <a:lnTo>
                  <a:pt x="613689" y="1071792"/>
                </a:lnTo>
                <a:lnTo>
                  <a:pt x="548971" y="1077649"/>
                </a:lnTo>
                <a:lnTo>
                  <a:pt x="492585" y="1085405"/>
                </a:lnTo>
                <a:lnTo>
                  <a:pt x="446063" y="1094804"/>
                </a:lnTo>
                <a:lnTo>
                  <a:pt x="388739" y="1117507"/>
                </a:lnTo>
                <a:lnTo>
                  <a:pt x="381000" y="1130300"/>
                </a:lnTo>
                <a:lnTo>
                  <a:pt x="381000" y="2070100"/>
                </a:lnTo>
                <a:lnTo>
                  <a:pt x="373260" y="2082892"/>
                </a:lnTo>
                <a:lnTo>
                  <a:pt x="351061" y="2094809"/>
                </a:lnTo>
                <a:lnTo>
                  <a:pt x="269414" y="2114994"/>
                </a:lnTo>
                <a:lnTo>
                  <a:pt x="213028" y="2122750"/>
                </a:lnTo>
                <a:lnTo>
                  <a:pt x="148310" y="2128607"/>
                </a:lnTo>
                <a:lnTo>
                  <a:pt x="76790" y="2132309"/>
                </a:lnTo>
                <a:lnTo>
                  <a:pt x="0" y="2133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29018" y="5634938"/>
            <a:ext cx="11423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S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spc="-5" b="1">
                <a:latin typeface="Arial"/>
                <a:cs typeface="Arial"/>
              </a:rPr>
              <a:t>INAL  </a:t>
            </a:r>
            <a:r>
              <a:rPr dirty="0" sz="2400" spc="-5" b="1">
                <a:latin typeface="Arial"/>
                <a:cs typeface="Arial"/>
              </a:rPr>
              <a:t>CORD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5400" y="5798311"/>
            <a:ext cx="1628775" cy="250190"/>
          </a:xfrm>
          <a:custGeom>
            <a:avLst/>
            <a:gdLst/>
            <a:ahLst/>
            <a:cxnLst/>
            <a:rect l="l" t="t" r="r" b="b"/>
            <a:pathLst>
              <a:path w="1628775" h="250189">
                <a:moveTo>
                  <a:pt x="173396" y="56904"/>
                </a:moveTo>
                <a:lnTo>
                  <a:pt x="167979" y="113779"/>
                </a:lnTo>
                <a:lnTo>
                  <a:pt x="1597532" y="249936"/>
                </a:lnTo>
                <a:lnTo>
                  <a:pt x="1608770" y="248755"/>
                </a:lnTo>
                <a:lnTo>
                  <a:pt x="1618376" y="243517"/>
                </a:lnTo>
                <a:lnTo>
                  <a:pt x="1625340" y="235053"/>
                </a:lnTo>
                <a:lnTo>
                  <a:pt x="1628648" y="224193"/>
                </a:lnTo>
                <a:lnTo>
                  <a:pt x="1627477" y="212908"/>
                </a:lnTo>
                <a:lnTo>
                  <a:pt x="1622234" y="203287"/>
                </a:lnTo>
                <a:lnTo>
                  <a:pt x="1613753" y="196330"/>
                </a:lnTo>
                <a:lnTo>
                  <a:pt x="1602867" y="193040"/>
                </a:lnTo>
                <a:lnTo>
                  <a:pt x="173396" y="56904"/>
                </a:lnTo>
                <a:close/>
              </a:path>
              <a:path w="1628775" h="250189">
                <a:moveTo>
                  <a:pt x="178815" y="0"/>
                </a:moveTo>
                <a:lnTo>
                  <a:pt x="0" y="69087"/>
                </a:lnTo>
                <a:lnTo>
                  <a:pt x="162560" y="170675"/>
                </a:lnTo>
                <a:lnTo>
                  <a:pt x="167979" y="113779"/>
                </a:lnTo>
                <a:lnTo>
                  <a:pt x="139573" y="111074"/>
                </a:lnTo>
                <a:lnTo>
                  <a:pt x="128686" y="107783"/>
                </a:lnTo>
                <a:lnTo>
                  <a:pt x="120205" y="100826"/>
                </a:lnTo>
                <a:lnTo>
                  <a:pt x="114962" y="91205"/>
                </a:lnTo>
                <a:lnTo>
                  <a:pt x="113791" y="79921"/>
                </a:lnTo>
                <a:lnTo>
                  <a:pt x="117099" y="69062"/>
                </a:lnTo>
                <a:lnTo>
                  <a:pt x="124063" y="60602"/>
                </a:lnTo>
                <a:lnTo>
                  <a:pt x="133669" y="55369"/>
                </a:lnTo>
                <a:lnTo>
                  <a:pt x="144907" y="54190"/>
                </a:lnTo>
                <a:lnTo>
                  <a:pt x="173654" y="54190"/>
                </a:lnTo>
                <a:lnTo>
                  <a:pt x="178815" y="0"/>
                </a:lnTo>
                <a:close/>
              </a:path>
              <a:path w="1628775" h="250189">
                <a:moveTo>
                  <a:pt x="144907" y="54190"/>
                </a:moveTo>
                <a:lnTo>
                  <a:pt x="133669" y="55369"/>
                </a:lnTo>
                <a:lnTo>
                  <a:pt x="124063" y="60602"/>
                </a:lnTo>
                <a:lnTo>
                  <a:pt x="117092" y="69087"/>
                </a:lnTo>
                <a:lnTo>
                  <a:pt x="113791" y="79921"/>
                </a:lnTo>
                <a:lnTo>
                  <a:pt x="114962" y="91205"/>
                </a:lnTo>
                <a:lnTo>
                  <a:pt x="120205" y="100826"/>
                </a:lnTo>
                <a:lnTo>
                  <a:pt x="128686" y="107783"/>
                </a:lnTo>
                <a:lnTo>
                  <a:pt x="139573" y="111074"/>
                </a:lnTo>
                <a:lnTo>
                  <a:pt x="167979" y="113779"/>
                </a:lnTo>
                <a:lnTo>
                  <a:pt x="173396" y="56904"/>
                </a:lnTo>
                <a:lnTo>
                  <a:pt x="144907" y="54190"/>
                </a:lnTo>
                <a:close/>
              </a:path>
              <a:path w="1628775" h="250189">
                <a:moveTo>
                  <a:pt x="173654" y="54190"/>
                </a:moveTo>
                <a:lnTo>
                  <a:pt x="144907" y="54190"/>
                </a:lnTo>
                <a:lnTo>
                  <a:pt x="173396" y="56904"/>
                </a:lnTo>
                <a:lnTo>
                  <a:pt x="173654" y="5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1644" y="0"/>
            <a:ext cx="6960108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39000" y="0"/>
            <a:ext cx="826007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28419" y="156590"/>
            <a:ext cx="6226937" cy="483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53704" y="1014729"/>
            <a:ext cx="51180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0">
                <a:uFill>
                  <a:solidFill>
                    <a:srgbClr val="404040"/>
                  </a:solidFill>
                </a:uFill>
              </a:rPr>
              <a:t>De</a:t>
            </a:r>
            <a:r>
              <a:rPr dirty="0" u="sng" sz="1800" spc="-95">
                <a:uFill>
                  <a:solidFill>
                    <a:srgbClr val="404040"/>
                  </a:solidFill>
                </a:uFill>
              </a:rPr>
              <a:t>f</a:t>
            </a:r>
            <a:r>
              <a:rPr dirty="0" u="sng" sz="1800">
                <a:uFill>
                  <a:solidFill>
                    <a:srgbClr val="404040"/>
                  </a:solidFill>
                </a:uFill>
              </a:rPr>
              <a:t>.,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378968" y="1410969"/>
            <a:ext cx="8688070" cy="3896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It is the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damage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upper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motor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neuron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in the higher</a:t>
            </a:r>
            <a:r>
              <a:rPr dirty="0" sz="2800" spc="7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  <a:p>
            <a:pPr marL="2505075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center or the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descending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motor</a:t>
            </a:r>
            <a:r>
              <a:rPr dirty="0" sz="2800" spc="7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95" b="1">
                <a:solidFill>
                  <a:srgbClr val="404040"/>
                </a:solidFill>
                <a:latin typeface="Arial"/>
                <a:cs typeface="Arial"/>
              </a:rPr>
              <a:t>tract</a:t>
            </a:r>
            <a:r>
              <a:rPr dirty="0" sz="2800" spc="-95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40"/>
              </a:spcBef>
            </a:pPr>
            <a:r>
              <a:rPr dirty="0" u="sng" sz="1800" spc="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Ca</a:t>
            </a:r>
            <a:r>
              <a:rPr dirty="0" u="sng" sz="1800" spc="-1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800" spc="-1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</a:t>
            </a:r>
            <a:r>
              <a:rPr dirty="0" u="sng" sz="1800" spc="-6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55"/>
              </a:spcBef>
              <a:tabLst>
                <a:tab pos="1470660" algn="l"/>
              </a:tabLst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Tra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>
                <a:solidFill>
                  <a:srgbClr val="A42F0F"/>
                </a:solidFill>
                <a:latin typeface="Arial"/>
                <a:cs typeface="Arial"/>
              </a:rPr>
              <a:t>.</a:t>
            </a:r>
            <a:r>
              <a:rPr dirty="0" sz="2800" spc="-220">
                <a:solidFill>
                  <a:srgbClr val="A42F0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algn="r" marL="358140" marR="5080" indent="6575425">
              <a:lnSpc>
                <a:spcPct val="129600"/>
              </a:lnSpc>
              <a:spcBef>
                <a:spcPts val="15"/>
              </a:spcBef>
              <a:tabLst>
                <a:tab pos="8404860" algn="l"/>
              </a:tabLst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Tumo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>
                <a:solidFill>
                  <a:srgbClr val="A42F0F"/>
                </a:solidFill>
                <a:latin typeface="Arial"/>
                <a:cs typeface="Arial"/>
              </a:rPr>
              <a:t>.</a:t>
            </a:r>
            <a:r>
              <a:rPr dirty="0" sz="2800" spc="-145">
                <a:solidFill>
                  <a:srgbClr val="A42F0F"/>
                </a:solidFill>
                <a:latin typeface="Arial"/>
                <a:cs typeface="Arial"/>
              </a:rPr>
              <a:t>2 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Vas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mb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mo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>
                <a:solidFill>
                  <a:srgbClr val="A42F0F"/>
                </a:solidFill>
                <a:latin typeface="Arial"/>
                <a:cs typeface="Arial"/>
              </a:rPr>
              <a:t>.</a:t>
            </a:r>
            <a:r>
              <a:rPr dirty="0" sz="2800" spc="-220">
                <a:solidFill>
                  <a:srgbClr val="A42F0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algn="r" marR="62865">
              <a:lnSpc>
                <a:spcPct val="100000"/>
              </a:lnSpc>
              <a:spcBef>
                <a:spcPts val="1050"/>
              </a:spcBef>
            </a:pPr>
            <a:r>
              <a:rPr dirty="0" u="sng" sz="1800" spc="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</a:t>
            </a:r>
            <a:r>
              <a:rPr dirty="0" u="sng" sz="1800" spc="-1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800" spc="-9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800" spc="-7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es: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55"/>
              </a:spcBef>
            </a:pP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Most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common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site of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UMNL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is the </a:t>
            </a: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internal</a:t>
            </a:r>
            <a:r>
              <a:rPr dirty="0" sz="2800" spc="40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65" b="1">
                <a:solidFill>
                  <a:srgbClr val="404040"/>
                </a:solidFill>
                <a:latin typeface="Arial"/>
                <a:cs typeface="Arial"/>
              </a:rPr>
              <a:t>capsule</a:t>
            </a:r>
            <a:r>
              <a:rPr dirty="0" sz="2800" spc="-65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2800" spc="-6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1644" y="0"/>
            <a:ext cx="6960108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39000" y="0"/>
            <a:ext cx="826007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8419" y="156590"/>
            <a:ext cx="6226937" cy="483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90600"/>
            <a:ext cx="91440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6692" y="0"/>
            <a:ext cx="5431535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44411" y="0"/>
            <a:ext cx="984504" cy="818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74875" y="173228"/>
            <a:ext cx="4396486" cy="584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321265"/>
            <a:ext cx="1370965" cy="781050"/>
          </a:xfrm>
          <a:custGeom>
            <a:avLst/>
            <a:gdLst/>
            <a:ahLst/>
            <a:cxnLst/>
            <a:rect l="l" t="t" r="r" b="b"/>
            <a:pathLst>
              <a:path w="1370965" h="781050">
                <a:moveTo>
                  <a:pt x="0" y="0"/>
                </a:moveTo>
                <a:lnTo>
                  <a:pt x="0" y="780221"/>
                </a:lnTo>
                <a:lnTo>
                  <a:pt x="974471" y="780959"/>
                </a:lnTo>
                <a:lnTo>
                  <a:pt x="984129" y="780151"/>
                </a:lnTo>
                <a:lnTo>
                  <a:pt x="992033" y="778022"/>
                </a:lnTo>
                <a:lnTo>
                  <a:pt x="998182" y="775012"/>
                </a:lnTo>
                <a:lnTo>
                  <a:pt x="1002576" y="771561"/>
                </a:lnTo>
                <a:lnTo>
                  <a:pt x="1002576" y="766862"/>
                </a:lnTo>
                <a:lnTo>
                  <a:pt x="1007262" y="766862"/>
                </a:lnTo>
                <a:lnTo>
                  <a:pt x="1363726" y="410754"/>
                </a:lnTo>
                <a:lnTo>
                  <a:pt x="1368940" y="402183"/>
                </a:lnTo>
                <a:lnTo>
                  <a:pt x="1370679" y="391434"/>
                </a:lnTo>
                <a:lnTo>
                  <a:pt x="1368940" y="379804"/>
                </a:lnTo>
                <a:lnTo>
                  <a:pt x="1363726" y="368590"/>
                </a:lnTo>
                <a:lnTo>
                  <a:pt x="1007262" y="17181"/>
                </a:lnTo>
                <a:lnTo>
                  <a:pt x="1007262" y="12355"/>
                </a:lnTo>
                <a:lnTo>
                  <a:pt x="1002576" y="12355"/>
                </a:lnTo>
                <a:lnTo>
                  <a:pt x="998182" y="8977"/>
                </a:lnTo>
                <a:lnTo>
                  <a:pt x="992033" y="6005"/>
                </a:lnTo>
                <a:lnTo>
                  <a:pt x="984129" y="3890"/>
                </a:lnTo>
                <a:lnTo>
                  <a:pt x="974471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UPPER </a:t>
            </a:r>
            <a:r>
              <a:rPr dirty="0"/>
              <a:t>&amp; LOWER </a:t>
            </a:r>
            <a:r>
              <a:rPr dirty="0" spc="-15"/>
              <a:t>MOTOR</a:t>
            </a:r>
            <a:r>
              <a:rPr dirty="0" spc="-55"/>
              <a:t> </a:t>
            </a:r>
            <a:r>
              <a:rPr dirty="0"/>
              <a:t>NEURON</a:t>
            </a:r>
          </a:p>
          <a:p>
            <a:pPr algn="ctr" marL="3170555" marR="3164840">
              <a:lnSpc>
                <a:spcPct val="100000"/>
              </a:lnSpc>
            </a:pPr>
            <a:r>
              <a:rPr dirty="0"/>
              <a:t>lesion </a:t>
            </a:r>
            <a:r>
              <a:rPr dirty="0" u="none"/>
              <a:t> </a:t>
            </a:r>
            <a:r>
              <a:rPr dirty="0" u="none">
                <a:solidFill>
                  <a:srgbClr val="000000"/>
                </a:solidFill>
              </a:rPr>
              <a:t>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8845" y="2974975"/>
            <a:ext cx="6366510" cy="240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819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Times New Roman"/>
                <a:cs typeface="Times New Roman"/>
              </a:rPr>
              <a:t>Dr Fawzia</a:t>
            </a:r>
            <a:r>
              <a:rPr dirty="0" sz="3600" spc="-22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ALROuq</a:t>
            </a:r>
            <a:endParaRPr sz="3600">
              <a:latin typeface="Times New Roman"/>
              <a:cs typeface="Times New Roman"/>
            </a:endParaRPr>
          </a:p>
          <a:p>
            <a:pPr algn="ctr" marR="1132205">
              <a:lnSpc>
                <a:spcPct val="100000"/>
              </a:lnSpc>
              <a:spcBef>
                <a:spcPts val="35"/>
              </a:spcBef>
            </a:pPr>
            <a:r>
              <a:rPr dirty="0" sz="2400">
                <a:latin typeface="Times New Roman"/>
                <a:cs typeface="Times New Roman"/>
              </a:rPr>
              <a:t>Ph.D</a:t>
            </a:r>
            <a:endParaRPr sz="2400">
              <a:latin typeface="Times New Roman"/>
              <a:cs typeface="Times New Roman"/>
            </a:endParaRPr>
          </a:p>
          <a:p>
            <a:pPr algn="ctr" marL="558165" marR="1689735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Assistant Professor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physiology  Consultant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neurophysiology  Department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Physiology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College of Medicine, King Saud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University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0"/>
            <a:ext cx="8610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990600"/>
            <a:ext cx="82296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6600" y="2133600"/>
            <a:ext cx="2514600" cy="914400"/>
          </a:xfrm>
          <a:custGeom>
            <a:avLst/>
            <a:gdLst/>
            <a:ahLst/>
            <a:cxnLst/>
            <a:rect l="l" t="t" r="r" b="b"/>
            <a:pathLst>
              <a:path w="2514600" h="914400">
                <a:moveTo>
                  <a:pt x="0" y="457200"/>
                </a:moveTo>
                <a:lnTo>
                  <a:pt x="7377" y="407388"/>
                </a:lnTo>
                <a:lnTo>
                  <a:pt x="28997" y="359128"/>
                </a:lnTo>
                <a:lnTo>
                  <a:pt x="64093" y="312700"/>
                </a:lnTo>
                <a:lnTo>
                  <a:pt x="111899" y="268382"/>
                </a:lnTo>
                <a:lnTo>
                  <a:pt x="171647" y="226455"/>
                </a:lnTo>
                <a:lnTo>
                  <a:pt x="205760" y="206474"/>
                </a:lnTo>
                <a:lnTo>
                  <a:pt x="242572" y="187195"/>
                </a:lnTo>
                <a:lnTo>
                  <a:pt x="281985" y="168654"/>
                </a:lnTo>
                <a:lnTo>
                  <a:pt x="323905" y="150884"/>
                </a:lnTo>
                <a:lnTo>
                  <a:pt x="368236" y="133921"/>
                </a:lnTo>
                <a:lnTo>
                  <a:pt x="414882" y="117800"/>
                </a:lnTo>
                <a:lnTo>
                  <a:pt x="463746" y="102554"/>
                </a:lnTo>
                <a:lnTo>
                  <a:pt x="514734" y="88221"/>
                </a:lnTo>
                <a:lnTo>
                  <a:pt x="567748" y="74833"/>
                </a:lnTo>
                <a:lnTo>
                  <a:pt x="622695" y="62427"/>
                </a:lnTo>
                <a:lnTo>
                  <a:pt x="679476" y="51037"/>
                </a:lnTo>
                <a:lnTo>
                  <a:pt x="737998" y="40697"/>
                </a:lnTo>
                <a:lnTo>
                  <a:pt x="798163" y="31444"/>
                </a:lnTo>
                <a:lnTo>
                  <a:pt x="859877" y="23311"/>
                </a:lnTo>
                <a:lnTo>
                  <a:pt x="923043" y="16333"/>
                </a:lnTo>
                <a:lnTo>
                  <a:pt x="987565" y="10546"/>
                </a:lnTo>
                <a:lnTo>
                  <a:pt x="1053347" y="5984"/>
                </a:lnTo>
                <a:lnTo>
                  <a:pt x="1120294" y="2683"/>
                </a:lnTo>
                <a:lnTo>
                  <a:pt x="1188310" y="676"/>
                </a:lnTo>
                <a:lnTo>
                  <a:pt x="1257300" y="0"/>
                </a:lnTo>
                <a:lnTo>
                  <a:pt x="1326289" y="676"/>
                </a:lnTo>
                <a:lnTo>
                  <a:pt x="1394305" y="2683"/>
                </a:lnTo>
                <a:lnTo>
                  <a:pt x="1461252" y="5984"/>
                </a:lnTo>
                <a:lnTo>
                  <a:pt x="1527034" y="10546"/>
                </a:lnTo>
                <a:lnTo>
                  <a:pt x="1591556" y="16333"/>
                </a:lnTo>
                <a:lnTo>
                  <a:pt x="1654722" y="23311"/>
                </a:lnTo>
                <a:lnTo>
                  <a:pt x="1716436" y="31444"/>
                </a:lnTo>
                <a:lnTo>
                  <a:pt x="1776601" y="40697"/>
                </a:lnTo>
                <a:lnTo>
                  <a:pt x="1835123" y="51037"/>
                </a:lnTo>
                <a:lnTo>
                  <a:pt x="1891904" y="62427"/>
                </a:lnTo>
                <a:lnTo>
                  <a:pt x="1946851" y="74833"/>
                </a:lnTo>
                <a:lnTo>
                  <a:pt x="1999865" y="88221"/>
                </a:lnTo>
                <a:lnTo>
                  <a:pt x="2050853" y="102554"/>
                </a:lnTo>
                <a:lnTo>
                  <a:pt x="2099717" y="117800"/>
                </a:lnTo>
                <a:lnTo>
                  <a:pt x="2146363" y="133921"/>
                </a:lnTo>
                <a:lnTo>
                  <a:pt x="2190694" y="150884"/>
                </a:lnTo>
                <a:lnTo>
                  <a:pt x="2232614" y="168654"/>
                </a:lnTo>
                <a:lnTo>
                  <a:pt x="2272027" y="187195"/>
                </a:lnTo>
                <a:lnTo>
                  <a:pt x="2308839" y="206474"/>
                </a:lnTo>
                <a:lnTo>
                  <a:pt x="2342952" y="226455"/>
                </a:lnTo>
                <a:lnTo>
                  <a:pt x="2402700" y="268382"/>
                </a:lnTo>
                <a:lnTo>
                  <a:pt x="2450506" y="312700"/>
                </a:lnTo>
                <a:lnTo>
                  <a:pt x="2485602" y="359128"/>
                </a:lnTo>
                <a:lnTo>
                  <a:pt x="2507222" y="407388"/>
                </a:lnTo>
                <a:lnTo>
                  <a:pt x="2514600" y="457200"/>
                </a:lnTo>
                <a:lnTo>
                  <a:pt x="2512739" y="482282"/>
                </a:lnTo>
                <a:lnTo>
                  <a:pt x="2507222" y="507011"/>
                </a:lnTo>
                <a:lnTo>
                  <a:pt x="2485602" y="555271"/>
                </a:lnTo>
                <a:lnTo>
                  <a:pt x="2450506" y="601699"/>
                </a:lnTo>
                <a:lnTo>
                  <a:pt x="2402700" y="646017"/>
                </a:lnTo>
                <a:lnTo>
                  <a:pt x="2342952" y="687944"/>
                </a:lnTo>
                <a:lnTo>
                  <a:pt x="2308839" y="707925"/>
                </a:lnTo>
                <a:lnTo>
                  <a:pt x="2272027" y="727204"/>
                </a:lnTo>
                <a:lnTo>
                  <a:pt x="2232614" y="745745"/>
                </a:lnTo>
                <a:lnTo>
                  <a:pt x="2190694" y="763515"/>
                </a:lnTo>
                <a:lnTo>
                  <a:pt x="2146363" y="780478"/>
                </a:lnTo>
                <a:lnTo>
                  <a:pt x="2099717" y="796599"/>
                </a:lnTo>
                <a:lnTo>
                  <a:pt x="2050853" y="811845"/>
                </a:lnTo>
                <a:lnTo>
                  <a:pt x="1999865" y="826178"/>
                </a:lnTo>
                <a:lnTo>
                  <a:pt x="1946851" y="839566"/>
                </a:lnTo>
                <a:lnTo>
                  <a:pt x="1891904" y="851972"/>
                </a:lnTo>
                <a:lnTo>
                  <a:pt x="1835123" y="863362"/>
                </a:lnTo>
                <a:lnTo>
                  <a:pt x="1776601" y="873702"/>
                </a:lnTo>
                <a:lnTo>
                  <a:pt x="1716436" y="882955"/>
                </a:lnTo>
                <a:lnTo>
                  <a:pt x="1654722" y="891088"/>
                </a:lnTo>
                <a:lnTo>
                  <a:pt x="1591556" y="898066"/>
                </a:lnTo>
                <a:lnTo>
                  <a:pt x="1527034" y="903853"/>
                </a:lnTo>
                <a:lnTo>
                  <a:pt x="1461252" y="908415"/>
                </a:lnTo>
                <a:lnTo>
                  <a:pt x="1394305" y="911716"/>
                </a:lnTo>
                <a:lnTo>
                  <a:pt x="1326289" y="913723"/>
                </a:lnTo>
                <a:lnTo>
                  <a:pt x="1257300" y="914400"/>
                </a:lnTo>
                <a:lnTo>
                  <a:pt x="1188310" y="913723"/>
                </a:lnTo>
                <a:lnTo>
                  <a:pt x="1120294" y="911716"/>
                </a:lnTo>
                <a:lnTo>
                  <a:pt x="1053347" y="908415"/>
                </a:lnTo>
                <a:lnTo>
                  <a:pt x="987565" y="903853"/>
                </a:lnTo>
                <a:lnTo>
                  <a:pt x="923043" y="898066"/>
                </a:lnTo>
                <a:lnTo>
                  <a:pt x="859877" y="891088"/>
                </a:lnTo>
                <a:lnTo>
                  <a:pt x="798163" y="882955"/>
                </a:lnTo>
                <a:lnTo>
                  <a:pt x="737998" y="873702"/>
                </a:lnTo>
                <a:lnTo>
                  <a:pt x="679476" y="863362"/>
                </a:lnTo>
                <a:lnTo>
                  <a:pt x="622695" y="851972"/>
                </a:lnTo>
                <a:lnTo>
                  <a:pt x="567748" y="839566"/>
                </a:lnTo>
                <a:lnTo>
                  <a:pt x="514734" y="826178"/>
                </a:lnTo>
                <a:lnTo>
                  <a:pt x="463746" y="811845"/>
                </a:lnTo>
                <a:lnTo>
                  <a:pt x="414882" y="796599"/>
                </a:lnTo>
                <a:lnTo>
                  <a:pt x="368236" y="780478"/>
                </a:lnTo>
                <a:lnTo>
                  <a:pt x="323905" y="763515"/>
                </a:lnTo>
                <a:lnTo>
                  <a:pt x="281985" y="745745"/>
                </a:lnTo>
                <a:lnTo>
                  <a:pt x="242572" y="727204"/>
                </a:lnTo>
                <a:lnTo>
                  <a:pt x="205760" y="707925"/>
                </a:lnTo>
                <a:lnTo>
                  <a:pt x="171647" y="687944"/>
                </a:lnTo>
                <a:lnTo>
                  <a:pt x="111899" y="646017"/>
                </a:lnTo>
                <a:lnTo>
                  <a:pt x="64093" y="601699"/>
                </a:lnTo>
                <a:lnTo>
                  <a:pt x="28997" y="555271"/>
                </a:lnTo>
                <a:lnTo>
                  <a:pt x="7377" y="507011"/>
                </a:lnTo>
                <a:lnTo>
                  <a:pt x="0" y="457200"/>
                </a:lnTo>
                <a:close/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904" y="0"/>
            <a:ext cx="8135111" cy="629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91271" y="0"/>
            <a:ext cx="746759" cy="629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9945" y="138684"/>
            <a:ext cx="7405636" cy="447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6359" y="4777740"/>
            <a:ext cx="374903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5236" y="4777740"/>
            <a:ext cx="301752" cy="1175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42516" y="2948939"/>
            <a:ext cx="4457700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19755" y="1572767"/>
            <a:ext cx="2976372" cy="1467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46273" y="2076958"/>
            <a:ext cx="2181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solidFill>
                  <a:srgbClr val="FFFFFF"/>
                </a:solidFill>
              </a:rPr>
              <a:t>Internal</a:t>
            </a:r>
            <a:r>
              <a:rPr dirty="0" sz="2400" spc="-65">
                <a:solidFill>
                  <a:srgbClr val="FFFFFF"/>
                </a:solidFill>
              </a:rPr>
              <a:t> </a:t>
            </a:r>
            <a:r>
              <a:rPr dirty="0" sz="2400" spc="-100">
                <a:solidFill>
                  <a:srgbClr val="FFFFFF"/>
                </a:solidFill>
              </a:rPr>
              <a:t>capsule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43483" y="3401567"/>
            <a:ext cx="2834640" cy="1467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5844" y="3905250"/>
            <a:ext cx="14331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Motor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8408" y="5230367"/>
            <a:ext cx="2834640" cy="1463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18233" y="5734303"/>
            <a:ext cx="1555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Hemiplegia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4608" y="3401567"/>
            <a:ext cx="2834640" cy="1467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96865" y="3905250"/>
            <a:ext cx="1771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Sensory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67528" y="4873752"/>
            <a:ext cx="3122676" cy="1705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74233" y="4992471"/>
            <a:ext cx="2433955" cy="1458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2540">
              <a:lnSpc>
                <a:spcPct val="130700"/>
              </a:lnSpc>
              <a:spcBef>
                <a:spcPts val="95"/>
              </a:spcBef>
            </a:pP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Loss of 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somatic  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sensations,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vision  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52215" y="487680"/>
            <a:ext cx="2822448" cy="876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58384" y="487680"/>
            <a:ext cx="865632" cy="876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2323" y="155955"/>
            <a:ext cx="8686317" cy="519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23309" y="796036"/>
            <a:ext cx="1938528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5063" y="1237234"/>
            <a:ext cx="8376920" cy="4750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9895" marR="5080" indent="229870">
              <a:lnSpc>
                <a:spcPct val="100000"/>
              </a:lnSpc>
              <a:spcBef>
                <a:spcPts val="95"/>
              </a:spcBef>
              <a:tabLst>
                <a:tab pos="8094345" algn="l"/>
              </a:tabLst>
            </a:pPr>
            <a:r>
              <a:rPr dirty="0" u="heavy" sz="28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</a:t>
            </a:r>
            <a:r>
              <a:rPr dirty="0" u="heavy" sz="2800" spc="-7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2800" spc="-9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800" spc="-6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2800" spc="-10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800" spc="-114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te</a:t>
            </a:r>
            <a:r>
              <a:rPr dirty="0" u="heavy" sz="2800" spc="-9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2800" spc="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800" spc="-16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2800" spc="-5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</a:t>
            </a:r>
            <a:r>
              <a:rPr dirty="0" u="heavy" sz="2800" spc="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2800" spc="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800" spc="-15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2800" spc="-16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ysis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(l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ss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ta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A42F0F"/>
                </a:solidFill>
                <a:latin typeface="Arial"/>
                <a:cs typeface="Arial"/>
              </a:rPr>
              <a:t>.</a:t>
            </a:r>
            <a:r>
              <a:rPr dirty="0" sz="2800" spc="-355" b="1">
                <a:solidFill>
                  <a:srgbClr val="A42F0F"/>
                </a:solidFill>
                <a:latin typeface="Arial Black"/>
                <a:cs typeface="Arial Black"/>
              </a:rPr>
              <a:t>1 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movements) 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distal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the limbs,</a:t>
            </a:r>
            <a:r>
              <a:rPr dirty="0" sz="2800" spc="2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lower</a:t>
            </a:r>
            <a:endParaRPr sz="2800">
              <a:latin typeface="Arial"/>
              <a:cs typeface="Arial"/>
            </a:endParaRPr>
          </a:p>
          <a:p>
            <a:pPr marL="2803525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facial ms and ms of the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tongue.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>
              <a:latin typeface="Times New Roman"/>
              <a:cs typeface="Times New Roman"/>
            </a:endParaRPr>
          </a:p>
          <a:p>
            <a:pPr marL="663575" marR="5080" indent="158115">
              <a:lnSpc>
                <a:spcPct val="100000"/>
              </a:lnSpc>
              <a:spcBef>
                <a:spcPts val="5"/>
              </a:spcBef>
              <a:tabLst>
                <a:tab pos="8094345" algn="l"/>
              </a:tabLst>
            </a:pP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-75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9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6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te</a:t>
            </a:r>
            <a:r>
              <a:rPr dirty="0" sz="2800" spc="-95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5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215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(we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i.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.,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A42F0F"/>
                </a:solidFill>
                <a:latin typeface="Arial"/>
                <a:cs typeface="Arial"/>
              </a:rPr>
              <a:t>.</a:t>
            </a:r>
            <a:r>
              <a:rPr dirty="0" sz="2800" spc="-355" b="1">
                <a:solidFill>
                  <a:srgbClr val="A42F0F"/>
                </a:solidFill>
                <a:latin typeface="Arial Black"/>
                <a:cs typeface="Arial Black"/>
              </a:rPr>
              <a:t>2 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retains some movements) of the axial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ms</a:t>
            </a:r>
            <a:r>
              <a:rPr dirty="0" sz="2800" spc="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5236210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upper facial</a:t>
            </a:r>
            <a:r>
              <a:rPr dirty="0" sz="2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8046720" algn="l"/>
              </a:tabLst>
            </a:pPr>
            <a:r>
              <a:rPr dirty="0" sz="2800" spc="-18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7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li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2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dirty="0" sz="2800" spc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85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75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2800" spc="-165" b="1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210" b="1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dirty="0" sz="2800" spc="-7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-7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  <a:p>
            <a:pPr marL="1512570" marR="523875" indent="-897890">
              <a:lnSpc>
                <a:spcPct val="100000"/>
              </a:lnSpc>
              <a:spcBef>
                <a:spcPts val="5"/>
              </a:spcBef>
            </a:pP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other 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than </a:t>
            </a:r>
            <a:r>
              <a:rPr dirty="0" sz="2800" spc="-55" b="1">
                <a:solidFill>
                  <a:srgbClr val="404040"/>
                </a:solidFill>
                <a:latin typeface="Arial"/>
                <a:cs typeface="Arial"/>
              </a:rPr>
              <a:t>CBS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whereas ms of the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upper </a:t>
            </a:r>
            <a:r>
              <a:rPr dirty="0" sz="2800" spc="-75" b="1">
                <a:solidFill>
                  <a:srgbClr val="404040"/>
                </a:solidFill>
                <a:latin typeface="Arial"/>
                <a:cs typeface="Arial"/>
              </a:rPr>
              <a:t>face  </a:t>
            </a:r>
            <a:r>
              <a:rPr dirty="0" sz="2800" spc="-55" b="1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ipsilaterally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innervated 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CBS</a:t>
            </a:r>
            <a:r>
              <a:rPr dirty="0" sz="2800" spc="2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tract.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71" y="0"/>
            <a:ext cx="8567928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3547" y="0"/>
            <a:ext cx="1103376" cy="9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0824" y="190500"/>
            <a:ext cx="7407960" cy="662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24316" y="0"/>
            <a:ext cx="519683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678" y="167894"/>
            <a:ext cx="8823286" cy="566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1600" y="990600"/>
            <a:ext cx="6248400" cy="548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400" y="685800"/>
            <a:ext cx="71628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5315" y="1161034"/>
            <a:ext cx="8722360" cy="36937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457200" marR="6985" indent="196215">
              <a:lnSpc>
                <a:spcPct val="100699"/>
              </a:lnSpc>
              <a:spcBef>
                <a:spcPts val="70"/>
              </a:spcBef>
            </a:pPr>
            <a:r>
              <a:rPr dirty="0" u="heavy" sz="28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3) </a:t>
            </a:r>
            <a:r>
              <a:rPr dirty="0" u="heavy" sz="2800" spc="-12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Spasticity </a:t>
            </a:r>
            <a:r>
              <a:rPr dirty="0" u="heavy" sz="2800" spc="-9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(increased </a:t>
            </a:r>
            <a:r>
              <a:rPr dirty="0" u="heavy" sz="2800" spc="-16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ms </a:t>
            </a:r>
            <a:r>
              <a:rPr dirty="0" u="heavy" sz="2800" spc="-9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tone)</a:t>
            </a:r>
            <a:r>
              <a:rPr dirty="0" sz="2800" spc="-9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the skeletal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ms 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due to increased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supraspinal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facilitation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800" spc="3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Symbol"/>
                <a:cs typeface="Symbol"/>
              </a:rPr>
              <a:t>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-motor</a:t>
            </a:r>
            <a:endParaRPr sz="2800">
              <a:latin typeface="Arial"/>
              <a:cs typeface="Arial"/>
            </a:endParaRPr>
          </a:p>
          <a:p>
            <a:pPr marL="6882130">
              <a:lnSpc>
                <a:spcPts val="3340"/>
              </a:lnSpc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neurons.</a:t>
            </a: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 lesion at the level of internal capsule </a:t>
            </a:r>
            <a:r>
              <a:rPr dirty="0" sz="2800" spc="-145" b="1">
                <a:solidFill>
                  <a:srgbClr val="404040"/>
                </a:solidFill>
                <a:latin typeface="Arial"/>
                <a:cs typeface="Arial"/>
              </a:rPr>
              <a:t>interrupts 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</a:t>
            </a:r>
            <a:r>
              <a:rPr dirty="0" sz="2800" spc="-5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descending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inhibitory </a:t>
            </a:r>
            <a:r>
              <a:rPr dirty="0" sz="2800" spc="-140" b="1">
                <a:solidFill>
                  <a:srgbClr val="404040"/>
                </a:solidFill>
                <a:latin typeface="Arial"/>
                <a:cs typeface="Arial"/>
              </a:rPr>
              <a:t>cortical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fibers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feeds the  inhibitory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reticulospinal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tract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leaving the</a:t>
            </a:r>
            <a:r>
              <a:rPr dirty="0" sz="2800" spc="2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facilitatory</a:t>
            </a:r>
            <a:endParaRPr sz="2800">
              <a:latin typeface="Arial"/>
              <a:cs typeface="Arial"/>
            </a:endParaRPr>
          </a:p>
          <a:p>
            <a:pPr algn="r" marR="444500">
              <a:lnSpc>
                <a:spcPct val="100000"/>
              </a:lnSpc>
            </a:pPr>
            <a:r>
              <a:rPr dirty="0" sz="2800" spc="-140" b="1">
                <a:solidFill>
                  <a:srgbClr val="404040"/>
                </a:solidFill>
                <a:latin typeface="Arial"/>
                <a:cs typeface="Arial"/>
              </a:rPr>
              <a:t>vestibulospinal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reticulospinal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800" spc="3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act.</a:t>
            </a:r>
            <a:endParaRPr sz="2800">
              <a:latin typeface="Arial"/>
              <a:cs typeface="Arial"/>
            </a:endParaRPr>
          </a:p>
          <a:p>
            <a:pPr marL="2207260">
              <a:lnSpc>
                <a:spcPct val="100000"/>
              </a:lnSpc>
              <a:spcBef>
                <a:spcPts val="994"/>
              </a:spcBef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This spasticity is of the 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clasp-knife type</a:t>
            </a:r>
            <a:r>
              <a:rPr dirty="0" sz="2800" spc="-409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71" y="0"/>
            <a:ext cx="8567928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3547" y="0"/>
            <a:ext cx="1103376" cy="9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0824" y="190500"/>
            <a:ext cx="7407960" cy="662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77000" y="4724400"/>
            <a:ext cx="2286000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7123" y="0"/>
            <a:ext cx="354482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92140" y="0"/>
            <a:ext cx="905256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87776" y="182626"/>
            <a:ext cx="2612009" cy="524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69841" y="441325"/>
            <a:ext cx="121793" cy="110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45738" y="344677"/>
            <a:ext cx="147066" cy="19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01589" y="299720"/>
            <a:ext cx="298450" cy="408305"/>
          </a:xfrm>
          <a:custGeom>
            <a:avLst/>
            <a:gdLst/>
            <a:ahLst/>
            <a:cxnLst/>
            <a:rect l="l" t="t" r="r" b="b"/>
            <a:pathLst>
              <a:path w="298450" h="408305">
                <a:moveTo>
                  <a:pt x="0" y="0"/>
                </a:moveTo>
                <a:lnTo>
                  <a:pt x="81661" y="0"/>
                </a:lnTo>
                <a:lnTo>
                  <a:pt x="151002" y="205993"/>
                </a:lnTo>
                <a:lnTo>
                  <a:pt x="218694" y="0"/>
                </a:lnTo>
                <a:lnTo>
                  <a:pt x="298196" y="0"/>
                </a:lnTo>
                <a:lnTo>
                  <a:pt x="195834" y="279145"/>
                </a:lnTo>
                <a:lnTo>
                  <a:pt x="177546" y="329691"/>
                </a:lnTo>
                <a:lnTo>
                  <a:pt x="158241" y="368426"/>
                </a:lnTo>
                <a:lnTo>
                  <a:pt x="123936" y="397573"/>
                </a:lnTo>
                <a:lnTo>
                  <a:pt x="79428" y="407509"/>
                </a:lnTo>
                <a:lnTo>
                  <a:pt x="68834" y="407796"/>
                </a:lnTo>
                <a:lnTo>
                  <a:pt x="57832" y="407509"/>
                </a:lnTo>
                <a:lnTo>
                  <a:pt x="46926" y="406638"/>
                </a:lnTo>
                <a:lnTo>
                  <a:pt x="36115" y="405171"/>
                </a:lnTo>
                <a:lnTo>
                  <a:pt x="25400" y="403097"/>
                </a:lnTo>
                <a:lnTo>
                  <a:pt x="18541" y="343026"/>
                </a:lnTo>
                <a:lnTo>
                  <a:pt x="27354" y="344600"/>
                </a:lnTo>
                <a:lnTo>
                  <a:pt x="35702" y="345709"/>
                </a:lnTo>
                <a:lnTo>
                  <a:pt x="43598" y="346366"/>
                </a:lnTo>
                <a:lnTo>
                  <a:pt x="51053" y="346582"/>
                </a:lnTo>
                <a:lnTo>
                  <a:pt x="63585" y="345604"/>
                </a:lnTo>
                <a:lnTo>
                  <a:pt x="96700" y="322476"/>
                </a:lnTo>
                <a:lnTo>
                  <a:pt x="110362" y="29082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96534" y="299720"/>
            <a:ext cx="76835" cy="290195"/>
          </a:xfrm>
          <a:custGeom>
            <a:avLst/>
            <a:gdLst/>
            <a:ahLst/>
            <a:cxnLst/>
            <a:rect l="l" t="t" r="r" b="b"/>
            <a:pathLst>
              <a:path w="76835" h="290195">
                <a:moveTo>
                  <a:pt x="0" y="0"/>
                </a:moveTo>
                <a:lnTo>
                  <a:pt x="76707" y="0"/>
                </a:lnTo>
                <a:lnTo>
                  <a:pt x="76707" y="290067"/>
                </a:lnTo>
                <a:lnTo>
                  <a:pt x="0" y="290067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30190" y="299720"/>
            <a:ext cx="76835" cy="290195"/>
          </a:xfrm>
          <a:custGeom>
            <a:avLst/>
            <a:gdLst/>
            <a:ahLst/>
            <a:cxnLst/>
            <a:rect l="l" t="t" r="r" b="b"/>
            <a:pathLst>
              <a:path w="76835" h="290195">
                <a:moveTo>
                  <a:pt x="0" y="0"/>
                </a:moveTo>
                <a:lnTo>
                  <a:pt x="76708" y="0"/>
                </a:lnTo>
                <a:lnTo>
                  <a:pt x="76708" y="290067"/>
                </a:lnTo>
                <a:lnTo>
                  <a:pt x="0" y="290067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68747" y="293243"/>
            <a:ext cx="273685" cy="303530"/>
          </a:xfrm>
          <a:custGeom>
            <a:avLst/>
            <a:gdLst/>
            <a:ahLst/>
            <a:cxnLst/>
            <a:rect l="l" t="t" r="r" b="b"/>
            <a:pathLst>
              <a:path w="273685" h="303530">
                <a:moveTo>
                  <a:pt x="140588" y="0"/>
                </a:moveTo>
                <a:lnTo>
                  <a:pt x="188118" y="5699"/>
                </a:lnTo>
                <a:lnTo>
                  <a:pt x="224789" y="22732"/>
                </a:lnTo>
                <a:lnTo>
                  <a:pt x="251698" y="51530"/>
                </a:lnTo>
                <a:lnTo>
                  <a:pt x="269748" y="92328"/>
                </a:lnTo>
                <a:lnTo>
                  <a:pt x="194182" y="105917"/>
                </a:lnTo>
                <a:lnTo>
                  <a:pt x="191607" y="95275"/>
                </a:lnTo>
                <a:lnTo>
                  <a:pt x="187864" y="86026"/>
                </a:lnTo>
                <a:lnTo>
                  <a:pt x="151995" y="61039"/>
                </a:lnTo>
                <a:lnTo>
                  <a:pt x="141731" y="60325"/>
                </a:lnTo>
                <a:lnTo>
                  <a:pt x="128085" y="61563"/>
                </a:lnTo>
                <a:lnTo>
                  <a:pt x="88457" y="91707"/>
                </a:lnTo>
                <a:lnTo>
                  <a:pt x="78866" y="146303"/>
                </a:lnTo>
                <a:lnTo>
                  <a:pt x="79960" y="170231"/>
                </a:lnTo>
                <a:lnTo>
                  <a:pt x="96265" y="219201"/>
                </a:lnTo>
                <a:lnTo>
                  <a:pt x="128912" y="239204"/>
                </a:lnTo>
                <a:lnTo>
                  <a:pt x="142748" y="240537"/>
                </a:lnTo>
                <a:lnTo>
                  <a:pt x="153201" y="239772"/>
                </a:lnTo>
                <a:lnTo>
                  <a:pt x="190452" y="211232"/>
                </a:lnTo>
                <a:lnTo>
                  <a:pt x="198247" y="185419"/>
                </a:lnTo>
                <a:lnTo>
                  <a:pt x="273557" y="198246"/>
                </a:lnTo>
                <a:lnTo>
                  <a:pt x="256444" y="243760"/>
                </a:lnTo>
                <a:lnTo>
                  <a:pt x="228473" y="276605"/>
                </a:lnTo>
                <a:lnTo>
                  <a:pt x="189547" y="296497"/>
                </a:lnTo>
                <a:lnTo>
                  <a:pt x="139191" y="303148"/>
                </a:lnTo>
                <a:lnTo>
                  <a:pt x="108995" y="300628"/>
                </a:lnTo>
                <a:lnTo>
                  <a:pt x="58271" y="280539"/>
                </a:lnTo>
                <a:lnTo>
                  <a:pt x="21216" y="240990"/>
                </a:lnTo>
                <a:lnTo>
                  <a:pt x="2357" y="185364"/>
                </a:lnTo>
                <a:lnTo>
                  <a:pt x="0" y="151764"/>
                </a:lnTo>
                <a:lnTo>
                  <a:pt x="2359" y="117854"/>
                </a:lnTo>
                <a:lnTo>
                  <a:pt x="21270" y="61985"/>
                </a:lnTo>
                <a:lnTo>
                  <a:pt x="58543" y="22502"/>
                </a:lnTo>
                <a:lnTo>
                  <a:pt x="109890" y="2500"/>
                </a:lnTo>
                <a:lnTo>
                  <a:pt x="14058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06315" y="293243"/>
            <a:ext cx="271145" cy="303530"/>
          </a:xfrm>
          <a:custGeom>
            <a:avLst/>
            <a:gdLst/>
            <a:ahLst/>
            <a:cxnLst/>
            <a:rect l="l" t="t" r="r" b="b"/>
            <a:pathLst>
              <a:path w="271145" h="303530">
                <a:moveTo>
                  <a:pt x="132714" y="0"/>
                </a:moveTo>
                <a:lnTo>
                  <a:pt x="184642" y="4841"/>
                </a:lnTo>
                <a:lnTo>
                  <a:pt x="221234" y="19303"/>
                </a:lnTo>
                <a:lnTo>
                  <a:pt x="254488" y="58898"/>
                </a:lnTo>
                <a:lnTo>
                  <a:pt x="261112" y="76707"/>
                </a:lnTo>
                <a:lnTo>
                  <a:pt x="188722" y="90042"/>
                </a:lnTo>
                <a:lnTo>
                  <a:pt x="185892" y="82065"/>
                </a:lnTo>
                <a:lnTo>
                  <a:pt x="181991" y="75088"/>
                </a:lnTo>
                <a:lnTo>
                  <a:pt x="145422" y="55687"/>
                </a:lnTo>
                <a:lnTo>
                  <a:pt x="134112" y="55117"/>
                </a:lnTo>
                <a:lnTo>
                  <a:pt x="120038" y="55643"/>
                </a:lnTo>
                <a:lnTo>
                  <a:pt x="81914" y="72770"/>
                </a:lnTo>
                <a:lnTo>
                  <a:pt x="81914" y="79120"/>
                </a:lnTo>
                <a:lnTo>
                  <a:pt x="81914" y="84581"/>
                </a:lnTo>
                <a:lnTo>
                  <a:pt x="133808" y="108110"/>
                </a:lnTo>
                <a:lnTo>
                  <a:pt x="161289" y="114680"/>
                </a:lnTo>
                <a:lnTo>
                  <a:pt x="189630" y="122037"/>
                </a:lnTo>
                <a:lnTo>
                  <a:pt x="232406" y="139130"/>
                </a:lnTo>
                <a:lnTo>
                  <a:pt x="264890" y="173307"/>
                </a:lnTo>
                <a:lnTo>
                  <a:pt x="270891" y="205866"/>
                </a:lnTo>
                <a:lnTo>
                  <a:pt x="268817" y="225083"/>
                </a:lnTo>
                <a:lnTo>
                  <a:pt x="252192" y="259373"/>
                </a:lnTo>
                <a:lnTo>
                  <a:pt x="218949" y="286968"/>
                </a:lnTo>
                <a:lnTo>
                  <a:pt x="169662" y="301343"/>
                </a:lnTo>
                <a:lnTo>
                  <a:pt x="139064" y="303148"/>
                </a:lnTo>
                <a:lnTo>
                  <a:pt x="110916" y="301646"/>
                </a:lnTo>
                <a:lnTo>
                  <a:pt x="64002" y="289593"/>
                </a:lnTo>
                <a:lnTo>
                  <a:pt x="29450" y="265943"/>
                </a:lnTo>
                <a:lnTo>
                  <a:pt x="6832" y="233316"/>
                </a:lnTo>
                <a:lnTo>
                  <a:pt x="0" y="213740"/>
                </a:lnTo>
                <a:lnTo>
                  <a:pt x="76962" y="202056"/>
                </a:lnTo>
                <a:lnTo>
                  <a:pt x="80077" y="212607"/>
                </a:lnTo>
                <a:lnTo>
                  <a:pt x="84455" y="221789"/>
                </a:lnTo>
                <a:lnTo>
                  <a:pt x="114982" y="244776"/>
                </a:lnTo>
                <a:lnTo>
                  <a:pt x="139064" y="247649"/>
                </a:lnTo>
                <a:lnTo>
                  <a:pt x="152997" y="246961"/>
                </a:lnTo>
                <a:lnTo>
                  <a:pt x="190500" y="231647"/>
                </a:lnTo>
                <a:lnTo>
                  <a:pt x="193929" y="224789"/>
                </a:lnTo>
                <a:lnTo>
                  <a:pt x="193929" y="216280"/>
                </a:lnTo>
                <a:lnTo>
                  <a:pt x="193929" y="210438"/>
                </a:lnTo>
                <a:lnTo>
                  <a:pt x="120594" y="181665"/>
                </a:lnTo>
                <a:lnTo>
                  <a:pt x="86899" y="172116"/>
                </a:lnTo>
                <a:lnTo>
                  <a:pt x="45085" y="154304"/>
                </a:lnTo>
                <a:lnTo>
                  <a:pt x="19256" y="126190"/>
                </a:lnTo>
                <a:lnTo>
                  <a:pt x="10668" y="89026"/>
                </a:lnTo>
                <a:lnTo>
                  <a:pt x="12525" y="70927"/>
                </a:lnTo>
                <a:lnTo>
                  <a:pt x="40386" y="25653"/>
                </a:lnTo>
                <a:lnTo>
                  <a:pt x="78406" y="6397"/>
                </a:lnTo>
                <a:lnTo>
                  <a:pt x="103518" y="1597"/>
                </a:lnTo>
                <a:lnTo>
                  <a:pt x="13271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02278" y="293243"/>
            <a:ext cx="272415" cy="303530"/>
          </a:xfrm>
          <a:custGeom>
            <a:avLst/>
            <a:gdLst/>
            <a:ahLst/>
            <a:cxnLst/>
            <a:rect l="l" t="t" r="r" b="b"/>
            <a:pathLst>
              <a:path w="272414" h="303530">
                <a:moveTo>
                  <a:pt x="133476" y="0"/>
                </a:moveTo>
                <a:lnTo>
                  <a:pt x="178323" y="3032"/>
                </a:lnTo>
                <a:lnTo>
                  <a:pt x="221575" y="18565"/>
                </a:lnTo>
                <a:lnTo>
                  <a:pt x="249864" y="54286"/>
                </a:lnTo>
                <a:lnTo>
                  <a:pt x="255650" y="111632"/>
                </a:lnTo>
                <a:lnTo>
                  <a:pt x="254762" y="201294"/>
                </a:lnTo>
                <a:lnTo>
                  <a:pt x="254998" y="219106"/>
                </a:lnTo>
                <a:lnTo>
                  <a:pt x="258445" y="257682"/>
                </a:lnTo>
                <a:lnTo>
                  <a:pt x="272288" y="296544"/>
                </a:lnTo>
                <a:lnTo>
                  <a:pt x="196342" y="296544"/>
                </a:lnTo>
                <a:lnTo>
                  <a:pt x="194310" y="291464"/>
                </a:lnTo>
                <a:lnTo>
                  <a:pt x="191897" y="283844"/>
                </a:lnTo>
                <a:lnTo>
                  <a:pt x="188975" y="273938"/>
                </a:lnTo>
                <a:lnTo>
                  <a:pt x="187706" y="269366"/>
                </a:lnTo>
                <a:lnTo>
                  <a:pt x="186817" y="266318"/>
                </a:lnTo>
                <a:lnTo>
                  <a:pt x="186182" y="264921"/>
                </a:lnTo>
                <a:lnTo>
                  <a:pt x="176202" y="273851"/>
                </a:lnTo>
                <a:lnTo>
                  <a:pt x="165877" y="281590"/>
                </a:lnTo>
                <a:lnTo>
                  <a:pt x="121031" y="300751"/>
                </a:lnTo>
                <a:lnTo>
                  <a:pt x="96393" y="303148"/>
                </a:lnTo>
                <a:lnTo>
                  <a:pt x="75180" y="301624"/>
                </a:lnTo>
                <a:lnTo>
                  <a:pt x="25781" y="278764"/>
                </a:lnTo>
                <a:lnTo>
                  <a:pt x="1617" y="235080"/>
                </a:lnTo>
                <a:lnTo>
                  <a:pt x="0" y="217296"/>
                </a:lnTo>
                <a:lnTo>
                  <a:pt x="736" y="205343"/>
                </a:lnTo>
                <a:lnTo>
                  <a:pt x="18162" y="164431"/>
                </a:lnTo>
                <a:lnTo>
                  <a:pt x="56336" y="139041"/>
                </a:lnTo>
                <a:lnTo>
                  <a:pt x="105663" y="126110"/>
                </a:lnTo>
                <a:lnTo>
                  <a:pt x="130474" y="121156"/>
                </a:lnTo>
                <a:lnTo>
                  <a:pt x="151177" y="116379"/>
                </a:lnTo>
                <a:lnTo>
                  <a:pt x="167761" y="111769"/>
                </a:lnTo>
                <a:lnTo>
                  <a:pt x="180212" y="107314"/>
                </a:lnTo>
                <a:lnTo>
                  <a:pt x="180212" y="99694"/>
                </a:lnTo>
                <a:lnTo>
                  <a:pt x="162627" y="63978"/>
                </a:lnTo>
                <a:lnTo>
                  <a:pt x="128016" y="58674"/>
                </a:lnTo>
                <a:lnTo>
                  <a:pt x="118373" y="59174"/>
                </a:lnTo>
                <a:lnTo>
                  <a:pt x="81351" y="85659"/>
                </a:lnTo>
                <a:lnTo>
                  <a:pt x="77470" y="94995"/>
                </a:lnTo>
                <a:lnTo>
                  <a:pt x="7874" y="82422"/>
                </a:lnTo>
                <a:lnTo>
                  <a:pt x="23875" y="45831"/>
                </a:lnTo>
                <a:lnTo>
                  <a:pt x="64379" y="11358"/>
                </a:lnTo>
                <a:lnTo>
                  <a:pt x="106999" y="1262"/>
                </a:lnTo>
                <a:lnTo>
                  <a:pt x="13347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78935" y="293243"/>
            <a:ext cx="283210" cy="407034"/>
          </a:xfrm>
          <a:custGeom>
            <a:avLst/>
            <a:gdLst/>
            <a:ahLst/>
            <a:cxnLst/>
            <a:rect l="l" t="t" r="r" b="b"/>
            <a:pathLst>
              <a:path w="283210" h="407034">
                <a:moveTo>
                  <a:pt x="161925" y="0"/>
                </a:moveTo>
                <a:lnTo>
                  <a:pt x="208597" y="9890"/>
                </a:lnTo>
                <a:lnTo>
                  <a:pt x="247650" y="39497"/>
                </a:lnTo>
                <a:lnTo>
                  <a:pt x="274113" y="86915"/>
                </a:lnTo>
                <a:lnTo>
                  <a:pt x="282955" y="149859"/>
                </a:lnTo>
                <a:lnTo>
                  <a:pt x="280721" y="184199"/>
                </a:lnTo>
                <a:lnTo>
                  <a:pt x="262917" y="240639"/>
                </a:lnTo>
                <a:lnTo>
                  <a:pt x="228728" y="280431"/>
                </a:lnTo>
                <a:lnTo>
                  <a:pt x="185727" y="300624"/>
                </a:lnTo>
                <a:lnTo>
                  <a:pt x="161416" y="303148"/>
                </a:lnTo>
                <a:lnTo>
                  <a:pt x="149627" y="302551"/>
                </a:lnTo>
                <a:lnTo>
                  <a:pt x="107926" y="287877"/>
                </a:lnTo>
                <a:lnTo>
                  <a:pt x="76708" y="260730"/>
                </a:lnTo>
                <a:lnTo>
                  <a:pt x="76708" y="406907"/>
                </a:lnTo>
                <a:lnTo>
                  <a:pt x="0" y="406907"/>
                </a:lnTo>
                <a:lnTo>
                  <a:pt x="0" y="6476"/>
                </a:lnTo>
                <a:lnTo>
                  <a:pt x="71500" y="6476"/>
                </a:lnTo>
                <a:lnTo>
                  <a:pt x="71500" y="49149"/>
                </a:lnTo>
                <a:lnTo>
                  <a:pt x="79073" y="38717"/>
                </a:lnTo>
                <a:lnTo>
                  <a:pt x="109219" y="13588"/>
                </a:lnTo>
                <a:lnTo>
                  <a:pt x="147778" y="855"/>
                </a:lnTo>
                <a:lnTo>
                  <a:pt x="16192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20233" y="197357"/>
            <a:ext cx="171450" cy="399415"/>
          </a:xfrm>
          <a:custGeom>
            <a:avLst/>
            <a:gdLst/>
            <a:ahLst/>
            <a:cxnLst/>
            <a:rect l="l" t="t" r="r" b="b"/>
            <a:pathLst>
              <a:path w="171450" h="399415">
                <a:moveTo>
                  <a:pt x="112267" y="0"/>
                </a:moveTo>
                <a:lnTo>
                  <a:pt x="112267" y="102362"/>
                </a:lnTo>
                <a:lnTo>
                  <a:pt x="164718" y="102362"/>
                </a:lnTo>
                <a:lnTo>
                  <a:pt x="164718" y="163576"/>
                </a:lnTo>
                <a:lnTo>
                  <a:pt x="112267" y="163576"/>
                </a:lnTo>
                <a:lnTo>
                  <a:pt x="112267" y="280416"/>
                </a:lnTo>
                <a:lnTo>
                  <a:pt x="113791" y="321818"/>
                </a:lnTo>
                <a:lnTo>
                  <a:pt x="120650" y="331470"/>
                </a:lnTo>
                <a:lnTo>
                  <a:pt x="124205" y="334137"/>
                </a:lnTo>
                <a:lnTo>
                  <a:pt x="128524" y="335407"/>
                </a:lnTo>
                <a:lnTo>
                  <a:pt x="133603" y="335407"/>
                </a:lnTo>
                <a:lnTo>
                  <a:pt x="139533" y="334934"/>
                </a:lnTo>
                <a:lnTo>
                  <a:pt x="146653" y="333533"/>
                </a:lnTo>
                <a:lnTo>
                  <a:pt x="154963" y="331227"/>
                </a:lnTo>
                <a:lnTo>
                  <a:pt x="164464" y="328041"/>
                </a:lnTo>
                <a:lnTo>
                  <a:pt x="171068" y="387477"/>
                </a:lnTo>
                <a:lnTo>
                  <a:pt x="157208" y="392551"/>
                </a:lnTo>
                <a:lnTo>
                  <a:pt x="142478" y="396160"/>
                </a:lnTo>
                <a:lnTo>
                  <a:pt x="126867" y="398317"/>
                </a:lnTo>
                <a:lnTo>
                  <a:pt x="110362" y="399034"/>
                </a:lnTo>
                <a:lnTo>
                  <a:pt x="100242" y="398585"/>
                </a:lnTo>
                <a:lnTo>
                  <a:pt x="58531" y="384032"/>
                </a:lnTo>
                <a:lnTo>
                  <a:pt x="37718" y="344043"/>
                </a:lnTo>
                <a:lnTo>
                  <a:pt x="35305" y="290068"/>
                </a:lnTo>
                <a:lnTo>
                  <a:pt x="35305" y="163576"/>
                </a:lnTo>
                <a:lnTo>
                  <a:pt x="0" y="163576"/>
                </a:lnTo>
                <a:lnTo>
                  <a:pt x="0" y="102362"/>
                </a:lnTo>
                <a:lnTo>
                  <a:pt x="35305" y="102362"/>
                </a:lnTo>
                <a:lnTo>
                  <a:pt x="35305" y="44831"/>
                </a:lnTo>
                <a:lnTo>
                  <a:pt x="1122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2513" y="197357"/>
            <a:ext cx="171450" cy="399415"/>
          </a:xfrm>
          <a:custGeom>
            <a:avLst/>
            <a:gdLst/>
            <a:ahLst/>
            <a:cxnLst/>
            <a:rect l="l" t="t" r="r" b="b"/>
            <a:pathLst>
              <a:path w="171450" h="399415">
                <a:moveTo>
                  <a:pt x="112267" y="0"/>
                </a:moveTo>
                <a:lnTo>
                  <a:pt x="112267" y="102362"/>
                </a:lnTo>
                <a:lnTo>
                  <a:pt x="164719" y="102362"/>
                </a:lnTo>
                <a:lnTo>
                  <a:pt x="164719" y="163576"/>
                </a:lnTo>
                <a:lnTo>
                  <a:pt x="112267" y="163576"/>
                </a:lnTo>
                <a:lnTo>
                  <a:pt x="112267" y="280416"/>
                </a:lnTo>
                <a:lnTo>
                  <a:pt x="113791" y="321818"/>
                </a:lnTo>
                <a:lnTo>
                  <a:pt x="120650" y="331470"/>
                </a:lnTo>
                <a:lnTo>
                  <a:pt x="124206" y="334137"/>
                </a:lnTo>
                <a:lnTo>
                  <a:pt x="128524" y="335407"/>
                </a:lnTo>
                <a:lnTo>
                  <a:pt x="133603" y="335407"/>
                </a:lnTo>
                <a:lnTo>
                  <a:pt x="139533" y="334934"/>
                </a:lnTo>
                <a:lnTo>
                  <a:pt x="146653" y="333533"/>
                </a:lnTo>
                <a:lnTo>
                  <a:pt x="154963" y="331227"/>
                </a:lnTo>
                <a:lnTo>
                  <a:pt x="164464" y="328041"/>
                </a:lnTo>
                <a:lnTo>
                  <a:pt x="171069" y="387477"/>
                </a:lnTo>
                <a:lnTo>
                  <a:pt x="157208" y="392551"/>
                </a:lnTo>
                <a:lnTo>
                  <a:pt x="142478" y="396160"/>
                </a:lnTo>
                <a:lnTo>
                  <a:pt x="126867" y="398317"/>
                </a:lnTo>
                <a:lnTo>
                  <a:pt x="110362" y="399034"/>
                </a:lnTo>
                <a:lnTo>
                  <a:pt x="100242" y="398585"/>
                </a:lnTo>
                <a:lnTo>
                  <a:pt x="58531" y="384032"/>
                </a:lnTo>
                <a:lnTo>
                  <a:pt x="37719" y="344043"/>
                </a:lnTo>
                <a:lnTo>
                  <a:pt x="35306" y="290068"/>
                </a:lnTo>
                <a:lnTo>
                  <a:pt x="35306" y="163576"/>
                </a:lnTo>
                <a:lnTo>
                  <a:pt x="0" y="163576"/>
                </a:lnTo>
                <a:lnTo>
                  <a:pt x="0" y="102362"/>
                </a:lnTo>
                <a:lnTo>
                  <a:pt x="35306" y="102362"/>
                </a:lnTo>
                <a:lnTo>
                  <a:pt x="35306" y="44831"/>
                </a:lnTo>
                <a:lnTo>
                  <a:pt x="1122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96534" y="189484"/>
            <a:ext cx="76835" cy="71120"/>
          </a:xfrm>
          <a:custGeom>
            <a:avLst/>
            <a:gdLst/>
            <a:ahLst/>
            <a:cxnLst/>
            <a:rect l="l" t="t" r="r" b="b"/>
            <a:pathLst>
              <a:path w="76835" h="71120">
                <a:moveTo>
                  <a:pt x="0" y="0"/>
                </a:moveTo>
                <a:lnTo>
                  <a:pt x="76707" y="0"/>
                </a:lnTo>
                <a:lnTo>
                  <a:pt x="76707" y="70993"/>
                </a:lnTo>
                <a:lnTo>
                  <a:pt x="0" y="7099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30190" y="189484"/>
            <a:ext cx="76835" cy="71120"/>
          </a:xfrm>
          <a:custGeom>
            <a:avLst/>
            <a:gdLst/>
            <a:ahLst/>
            <a:cxnLst/>
            <a:rect l="l" t="t" r="r" b="b"/>
            <a:pathLst>
              <a:path w="76835" h="71120">
                <a:moveTo>
                  <a:pt x="0" y="0"/>
                </a:moveTo>
                <a:lnTo>
                  <a:pt x="76708" y="0"/>
                </a:lnTo>
                <a:lnTo>
                  <a:pt x="76708" y="70993"/>
                </a:lnTo>
                <a:lnTo>
                  <a:pt x="0" y="7099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87776" y="182626"/>
            <a:ext cx="325755" cy="414655"/>
          </a:xfrm>
          <a:custGeom>
            <a:avLst/>
            <a:gdLst/>
            <a:ahLst/>
            <a:cxnLst/>
            <a:rect l="l" t="t" r="r" b="b"/>
            <a:pathLst>
              <a:path w="325754" h="414655">
                <a:moveTo>
                  <a:pt x="160527" y="0"/>
                </a:moveTo>
                <a:lnTo>
                  <a:pt x="226631" y="8223"/>
                </a:lnTo>
                <a:lnTo>
                  <a:pt x="274065" y="33020"/>
                </a:lnTo>
                <a:lnTo>
                  <a:pt x="303117" y="71580"/>
                </a:lnTo>
                <a:lnTo>
                  <a:pt x="314071" y="121284"/>
                </a:lnTo>
                <a:lnTo>
                  <a:pt x="233172" y="124714"/>
                </a:lnTo>
                <a:lnTo>
                  <a:pt x="229860" y="110430"/>
                </a:lnTo>
                <a:lnTo>
                  <a:pt x="225059" y="98266"/>
                </a:lnTo>
                <a:lnTo>
                  <a:pt x="189642" y="70278"/>
                </a:lnTo>
                <a:lnTo>
                  <a:pt x="159765" y="66928"/>
                </a:lnTo>
                <a:lnTo>
                  <a:pt x="143099" y="67833"/>
                </a:lnTo>
                <a:lnTo>
                  <a:pt x="104648" y="81406"/>
                </a:lnTo>
                <a:lnTo>
                  <a:pt x="91694" y="106172"/>
                </a:lnTo>
                <a:lnTo>
                  <a:pt x="92454" y="113053"/>
                </a:lnTo>
                <a:lnTo>
                  <a:pt x="129952" y="143605"/>
                </a:lnTo>
                <a:lnTo>
                  <a:pt x="178053" y="157225"/>
                </a:lnTo>
                <a:lnTo>
                  <a:pt x="205652" y="164302"/>
                </a:lnTo>
                <a:lnTo>
                  <a:pt x="229393" y="171450"/>
                </a:lnTo>
                <a:lnTo>
                  <a:pt x="265302" y="186054"/>
                </a:lnTo>
                <a:lnTo>
                  <a:pt x="300789" y="214558"/>
                </a:lnTo>
                <a:lnTo>
                  <a:pt x="321500" y="255650"/>
                </a:lnTo>
                <a:lnTo>
                  <a:pt x="325500" y="290575"/>
                </a:lnTo>
                <a:lnTo>
                  <a:pt x="324310" y="307476"/>
                </a:lnTo>
                <a:lnTo>
                  <a:pt x="306450" y="354964"/>
                </a:lnTo>
                <a:lnTo>
                  <a:pt x="268803" y="391380"/>
                </a:lnTo>
                <a:lnTo>
                  <a:pt x="213074" y="410638"/>
                </a:lnTo>
                <a:lnTo>
                  <a:pt x="165226" y="414274"/>
                </a:lnTo>
                <a:lnTo>
                  <a:pt x="129436" y="412083"/>
                </a:lnTo>
                <a:lnTo>
                  <a:pt x="71143" y="394557"/>
                </a:lnTo>
                <a:lnTo>
                  <a:pt x="30325" y="359620"/>
                </a:lnTo>
                <a:lnTo>
                  <a:pt x="6028" y="308463"/>
                </a:lnTo>
                <a:lnTo>
                  <a:pt x="0" y="276860"/>
                </a:lnTo>
                <a:lnTo>
                  <a:pt x="78612" y="269239"/>
                </a:lnTo>
                <a:lnTo>
                  <a:pt x="83117" y="287740"/>
                </a:lnTo>
                <a:lnTo>
                  <a:pt x="89408" y="303609"/>
                </a:lnTo>
                <a:lnTo>
                  <a:pt x="119251" y="335553"/>
                </a:lnTo>
                <a:lnTo>
                  <a:pt x="165988" y="345948"/>
                </a:lnTo>
                <a:lnTo>
                  <a:pt x="184322" y="344922"/>
                </a:lnTo>
                <a:lnTo>
                  <a:pt x="224916" y="329438"/>
                </a:lnTo>
                <a:lnTo>
                  <a:pt x="244728" y="290829"/>
                </a:lnTo>
                <a:lnTo>
                  <a:pt x="244205" y="283970"/>
                </a:lnTo>
                <a:lnTo>
                  <a:pt x="216862" y="253162"/>
                </a:lnTo>
                <a:lnTo>
                  <a:pt x="165544" y="237585"/>
                </a:lnTo>
                <a:lnTo>
                  <a:pt x="142494" y="231775"/>
                </a:lnTo>
                <a:lnTo>
                  <a:pt x="112440" y="223299"/>
                </a:lnTo>
                <a:lnTo>
                  <a:pt x="66859" y="203539"/>
                </a:lnTo>
                <a:lnTo>
                  <a:pt x="35212" y="174819"/>
                </a:lnTo>
                <a:lnTo>
                  <a:pt x="16785" y="134520"/>
                </a:lnTo>
                <a:lnTo>
                  <a:pt x="14477" y="111632"/>
                </a:lnTo>
                <a:lnTo>
                  <a:pt x="15551" y="96631"/>
                </a:lnTo>
                <a:lnTo>
                  <a:pt x="31750" y="54482"/>
                </a:lnTo>
                <a:lnTo>
                  <a:pt x="66432" y="21657"/>
                </a:lnTo>
                <a:lnTo>
                  <a:pt x="117776" y="3444"/>
                </a:lnTo>
                <a:lnTo>
                  <a:pt x="138312" y="859"/>
                </a:lnTo>
                <a:lnTo>
                  <a:pt x="16052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8200" y="3048000"/>
            <a:ext cx="7696200" cy="3809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114800" y="1447800"/>
            <a:ext cx="2819400" cy="83820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157480" rIns="0" bIns="0" rtlCol="0" vert="horz">
            <a:spAutoFit/>
          </a:bodyPr>
          <a:lstStyle/>
          <a:p>
            <a:pPr marL="255270">
              <a:lnSpc>
                <a:spcPct val="100000"/>
              </a:lnSpc>
              <a:spcBef>
                <a:spcPts val="1240"/>
              </a:spcBef>
            </a:pPr>
            <a:r>
              <a:rPr dirty="0" sz="3200" spc="-160" b="1">
                <a:latin typeface="Arial"/>
                <a:cs typeface="Arial"/>
              </a:rPr>
              <a:t>Inhibitory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spc="0" b="1">
                <a:latin typeface="Arial"/>
                <a:cs typeface="Arial"/>
              </a:rPr>
              <a:t>RF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23590" y="2299335"/>
            <a:ext cx="1691005" cy="3204210"/>
          </a:xfrm>
          <a:custGeom>
            <a:avLst/>
            <a:gdLst/>
            <a:ahLst/>
            <a:cxnLst/>
            <a:rect l="l" t="t" r="r" b="b"/>
            <a:pathLst>
              <a:path w="1691004" h="3204210">
                <a:moveTo>
                  <a:pt x="0" y="2801620"/>
                </a:moveTo>
                <a:lnTo>
                  <a:pt x="154686" y="3203955"/>
                </a:lnTo>
                <a:lnTo>
                  <a:pt x="557022" y="3049270"/>
                </a:lnTo>
                <a:lnTo>
                  <a:pt x="417830" y="2987293"/>
                </a:lnTo>
                <a:lnTo>
                  <a:pt x="472874" y="2863469"/>
                </a:lnTo>
                <a:lnTo>
                  <a:pt x="139319" y="2863469"/>
                </a:lnTo>
                <a:lnTo>
                  <a:pt x="0" y="2801620"/>
                </a:lnTo>
                <a:close/>
              </a:path>
              <a:path w="1691004" h="3204210">
                <a:moveTo>
                  <a:pt x="1412239" y="0"/>
                </a:moveTo>
                <a:lnTo>
                  <a:pt x="139319" y="2863469"/>
                </a:lnTo>
                <a:lnTo>
                  <a:pt x="472874" y="2863469"/>
                </a:lnTo>
                <a:lnTo>
                  <a:pt x="1690751" y="123825"/>
                </a:lnTo>
                <a:lnTo>
                  <a:pt x="1412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23590" y="2299335"/>
            <a:ext cx="1691005" cy="3204210"/>
          </a:xfrm>
          <a:custGeom>
            <a:avLst/>
            <a:gdLst/>
            <a:ahLst/>
            <a:cxnLst/>
            <a:rect l="l" t="t" r="r" b="b"/>
            <a:pathLst>
              <a:path w="1691004" h="3204210">
                <a:moveTo>
                  <a:pt x="0" y="2801620"/>
                </a:moveTo>
                <a:lnTo>
                  <a:pt x="139319" y="2863469"/>
                </a:lnTo>
                <a:lnTo>
                  <a:pt x="1412239" y="0"/>
                </a:lnTo>
                <a:lnTo>
                  <a:pt x="1690751" y="123825"/>
                </a:lnTo>
                <a:lnTo>
                  <a:pt x="417830" y="2987293"/>
                </a:lnTo>
                <a:lnTo>
                  <a:pt x="557022" y="3049270"/>
                </a:lnTo>
                <a:lnTo>
                  <a:pt x="154686" y="3203955"/>
                </a:lnTo>
                <a:lnTo>
                  <a:pt x="0" y="2801620"/>
                </a:lnTo>
                <a:close/>
              </a:path>
            </a:pathLst>
          </a:custGeom>
          <a:ln w="15875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4234" y="2773933"/>
            <a:ext cx="1649730" cy="1539240"/>
          </a:xfrm>
          <a:custGeom>
            <a:avLst/>
            <a:gdLst/>
            <a:ahLst/>
            <a:cxnLst/>
            <a:rect l="l" t="t" r="r" b="b"/>
            <a:pathLst>
              <a:path w="1649729" h="1539239">
                <a:moveTo>
                  <a:pt x="343026" y="0"/>
                </a:moveTo>
                <a:lnTo>
                  <a:pt x="0" y="390398"/>
                </a:lnTo>
                <a:lnTo>
                  <a:pt x="431164" y="769365"/>
                </a:lnTo>
                <a:lnTo>
                  <a:pt x="0" y="1148333"/>
                </a:lnTo>
                <a:lnTo>
                  <a:pt x="343026" y="1538732"/>
                </a:lnTo>
                <a:lnTo>
                  <a:pt x="824864" y="1115314"/>
                </a:lnTo>
                <a:lnTo>
                  <a:pt x="1612162" y="1115314"/>
                </a:lnTo>
                <a:lnTo>
                  <a:pt x="1218564" y="769365"/>
                </a:lnTo>
                <a:lnTo>
                  <a:pt x="1612162" y="423417"/>
                </a:lnTo>
                <a:lnTo>
                  <a:pt x="824864" y="423417"/>
                </a:lnTo>
                <a:lnTo>
                  <a:pt x="343026" y="0"/>
                </a:lnTo>
                <a:close/>
              </a:path>
              <a:path w="1649729" h="1539239">
                <a:moveTo>
                  <a:pt x="1612162" y="1115314"/>
                </a:moveTo>
                <a:lnTo>
                  <a:pt x="824864" y="1115314"/>
                </a:lnTo>
                <a:lnTo>
                  <a:pt x="1306702" y="1538732"/>
                </a:lnTo>
                <a:lnTo>
                  <a:pt x="1649729" y="1148333"/>
                </a:lnTo>
                <a:lnTo>
                  <a:pt x="1612162" y="1115314"/>
                </a:lnTo>
                <a:close/>
              </a:path>
              <a:path w="1649729" h="1539239">
                <a:moveTo>
                  <a:pt x="1306702" y="0"/>
                </a:moveTo>
                <a:lnTo>
                  <a:pt x="824864" y="423417"/>
                </a:lnTo>
                <a:lnTo>
                  <a:pt x="1612162" y="423417"/>
                </a:lnTo>
                <a:lnTo>
                  <a:pt x="1649729" y="390398"/>
                </a:lnTo>
                <a:lnTo>
                  <a:pt x="1306702" y="0"/>
                </a:lnTo>
                <a:close/>
              </a:path>
            </a:pathLst>
          </a:custGeom>
          <a:solidFill>
            <a:srgbClr val="0000FF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04234" y="2773933"/>
            <a:ext cx="1649730" cy="1539240"/>
          </a:xfrm>
          <a:custGeom>
            <a:avLst/>
            <a:gdLst/>
            <a:ahLst/>
            <a:cxnLst/>
            <a:rect l="l" t="t" r="r" b="b"/>
            <a:pathLst>
              <a:path w="1649729" h="1539239">
                <a:moveTo>
                  <a:pt x="0" y="390398"/>
                </a:moveTo>
                <a:lnTo>
                  <a:pt x="343026" y="0"/>
                </a:lnTo>
                <a:lnTo>
                  <a:pt x="824864" y="423417"/>
                </a:lnTo>
                <a:lnTo>
                  <a:pt x="1306702" y="0"/>
                </a:lnTo>
                <a:lnTo>
                  <a:pt x="1649729" y="390398"/>
                </a:lnTo>
                <a:lnTo>
                  <a:pt x="1218564" y="769365"/>
                </a:lnTo>
                <a:lnTo>
                  <a:pt x="1649729" y="1148333"/>
                </a:lnTo>
                <a:lnTo>
                  <a:pt x="1306702" y="1538732"/>
                </a:lnTo>
                <a:lnTo>
                  <a:pt x="824864" y="1115314"/>
                </a:lnTo>
                <a:lnTo>
                  <a:pt x="343026" y="1538732"/>
                </a:lnTo>
                <a:lnTo>
                  <a:pt x="0" y="1148333"/>
                </a:lnTo>
                <a:lnTo>
                  <a:pt x="431164" y="769365"/>
                </a:lnTo>
                <a:lnTo>
                  <a:pt x="0" y="390398"/>
                </a:lnTo>
                <a:close/>
              </a:path>
            </a:pathLst>
          </a:custGeom>
          <a:ln w="15875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3400" y="1371600"/>
            <a:ext cx="3352800" cy="990600"/>
          </a:xfrm>
          <a:custGeom>
            <a:avLst/>
            <a:gdLst/>
            <a:ahLst/>
            <a:cxnLst/>
            <a:rect l="l" t="t" r="r" b="b"/>
            <a:pathLst>
              <a:path w="3352800" h="990600">
                <a:moveTo>
                  <a:pt x="0" y="990600"/>
                </a:moveTo>
                <a:lnTo>
                  <a:pt x="3352800" y="990600"/>
                </a:lnTo>
                <a:lnTo>
                  <a:pt x="3352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26414" y="1348486"/>
            <a:ext cx="276415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105"/>
              </a:spcBef>
              <a:tabLst>
                <a:tab pos="2205355" algn="l"/>
              </a:tabLst>
            </a:pPr>
            <a:r>
              <a:rPr dirty="0" sz="3200" spc="5">
                <a:solidFill>
                  <a:srgbClr val="000000"/>
                </a:solidFill>
              </a:rPr>
              <a:t>F</a:t>
            </a:r>
            <a:r>
              <a:rPr dirty="0" sz="3200" spc="-95">
                <a:solidFill>
                  <a:srgbClr val="000000"/>
                </a:solidFill>
              </a:rPr>
              <a:t>a</a:t>
            </a:r>
            <a:r>
              <a:rPr dirty="0" sz="3200" spc="-65">
                <a:solidFill>
                  <a:srgbClr val="000000"/>
                </a:solidFill>
              </a:rPr>
              <a:t>c</a:t>
            </a:r>
            <a:r>
              <a:rPr dirty="0" sz="3200" spc="-185">
                <a:solidFill>
                  <a:srgbClr val="000000"/>
                </a:solidFill>
              </a:rPr>
              <a:t>i</a:t>
            </a:r>
            <a:r>
              <a:rPr dirty="0" sz="3200" spc="-175">
                <a:solidFill>
                  <a:srgbClr val="000000"/>
                </a:solidFill>
              </a:rPr>
              <a:t>l</a:t>
            </a:r>
            <a:r>
              <a:rPr dirty="0" sz="3200" spc="-150">
                <a:solidFill>
                  <a:srgbClr val="000000"/>
                </a:solidFill>
              </a:rPr>
              <a:t>itator</a:t>
            </a:r>
            <a:r>
              <a:rPr dirty="0" sz="3200" spc="-195">
                <a:solidFill>
                  <a:srgbClr val="000000"/>
                </a:solidFill>
              </a:rPr>
              <a:t>y</a:t>
            </a:r>
            <a:r>
              <a:rPr dirty="0" sz="3200">
                <a:solidFill>
                  <a:srgbClr val="000000"/>
                </a:solidFill>
              </a:rPr>
              <a:t>	</a:t>
            </a:r>
            <a:r>
              <a:rPr dirty="0" sz="3200" spc="15">
                <a:solidFill>
                  <a:srgbClr val="000000"/>
                </a:solidFill>
              </a:rPr>
              <a:t>R</a:t>
            </a:r>
            <a:r>
              <a:rPr dirty="0" sz="3200">
                <a:solidFill>
                  <a:srgbClr val="000000"/>
                </a:solidFill>
              </a:rPr>
              <a:t>F  </a:t>
            </a:r>
            <a:r>
              <a:rPr dirty="0" sz="3200" spc="-114">
                <a:solidFill>
                  <a:srgbClr val="000000"/>
                </a:solidFill>
              </a:rPr>
              <a:t>and</a:t>
            </a:r>
            <a:r>
              <a:rPr dirty="0" sz="3200" spc="-15">
                <a:solidFill>
                  <a:srgbClr val="000000"/>
                </a:solidFill>
              </a:rPr>
              <a:t> </a:t>
            </a:r>
            <a:r>
              <a:rPr dirty="0" sz="3200" spc="0">
                <a:solidFill>
                  <a:srgbClr val="000000"/>
                </a:solidFill>
              </a:rPr>
              <a:t>VST</a:t>
            </a:r>
            <a:endParaRPr sz="3200"/>
          </a:p>
        </p:txBody>
      </p:sp>
      <p:sp>
        <p:nvSpPr>
          <p:cNvPr id="27" name="object 27"/>
          <p:cNvSpPr/>
          <p:nvPr/>
        </p:nvSpPr>
        <p:spPr>
          <a:xfrm>
            <a:off x="1593088" y="2351658"/>
            <a:ext cx="1955800" cy="3157855"/>
          </a:xfrm>
          <a:custGeom>
            <a:avLst/>
            <a:gdLst/>
            <a:ahLst/>
            <a:cxnLst/>
            <a:rect l="l" t="t" r="r" b="b"/>
            <a:pathLst>
              <a:path w="1955800" h="3157854">
                <a:moveTo>
                  <a:pt x="292100" y="0"/>
                </a:moveTo>
                <a:lnTo>
                  <a:pt x="0" y="159003"/>
                </a:lnTo>
                <a:lnTo>
                  <a:pt x="1517269" y="2945384"/>
                </a:lnTo>
                <a:lnTo>
                  <a:pt x="1371219" y="3024885"/>
                </a:lnTo>
                <a:lnTo>
                  <a:pt x="1822323" y="3157854"/>
                </a:lnTo>
                <a:lnTo>
                  <a:pt x="1931962" y="2786253"/>
                </a:lnTo>
                <a:lnTo>
                  <a:pt x="1809369" y="2786253"/>
                </a:lnTo>
                <a:lnTo>
                  <a:pt x="292100" y="0"/>
                </a:lnTo>
                <a:close/>
              </a:path>
              <a:path w="1955800" h="3157854">
                <a:moveTo>
                  <a:pt x="1955419" y="2706751"/>
                </a:moveTo>
                <a:lnTo>
                  <a:pt x="1809369" y="2786253"/>
                </a:lnTo>
                <a:lnTo>
                  <a:pt x="1931962" y="2786253"/>
                </a:lnTo>
                <a:lnTo>
                  <a:pt x="1955419" y="27067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93088" y="2351658"/>
            <a:ext cx="1955800" cy="3157855"/>
          </a:xfrm>
          <a:custGeom>
            <a:avLst/>
            <a:gdLst/>
            <a:ahLst/>
            <a:cxnLst/>
            <a:rect l="l" t="t" r="r" b="b"/>
            <a:pathLst>
              <a:path w="1955800" h="3157854">
                <a:moveTo>
                  <a:pt x="1371219" y="3024885"/>
                </a:moveTo>
                <a:lnTo>
                  <a:pt x="1517269" y="2945384"/>
                </a:lnTo>
                <a:lnTo>
                  <a:pt x="0" y="159003"/>
                </a:lnTo>
                <a:lnTo>
                  <a:pt x="292100" y="0"/>
                </a:lnTo>
                <a:lnTo>
                  <a:pt x="1809369" y="2786253"/>
                </a:lnTo>
                <a:lnTo>
                  <a:pt x="1955419" y="2706751"/>
                </a:lnTo>
                <a:lnTo>
                  <a:pt x="1822323" y="3157854"/>
                </a:lnTo>
                <a:lnTo>
                  <a:pt x="1371219" y="3024885"/>
                </a:lnTo>
                <a:close/>
              </a:path>
            </a:pathLst>
          </a:custGeom>
          <a:ln w="15875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5900" y="1161034"/>
            <a:ext cx="8618855" cy="1433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6720" indent="-414020">
              <a:lnSpc>
                <a:spcPct val="100000"/>
              </a:lnSpc>
              <a:spcBef>
                <a:spcPts val="95"/>
              </a:spcBef>
              <a:buFont typeface="Arial"/>
              <a:buAutoNum type="arabicParenR" startAt="4"/>
              <a:tabLst>
                <a:tab pos="427355" algn="l"/>
              </a:tabLst>
            </a:pPr>
            <a:r>
              <a:rPr dirty="0" sz="2800" spc="-85" b="1">
                <a:solidFill>
                  <a:srgbClr val="404040"/>
                </a:solidFill>
                <a:latin typeface="Arial"/>
                <a:cs typeface="Arial"/>
              </a:rPr>
              <a:t>Exaggerated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tendon </a:t>
            </a: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jerk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clonus</a:t>
            </a:r>
            <a:r>
              <a:rPr dirty="0" sz="2800" spc="-125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due to</a:t>
            </a:r>
            <a:r>
              <a:rPr dirty="0" sz="2800" spc="5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increased</a:t>
            </a:r>
            <a:endParaRPr sz="2800">
              <a:latin typeface="Arial"/>
              <a:cs typeface="Arial"/>
            </a:endParaRPr>
          </a:p>
          <a:p>
            <a:pPr marL="4661535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supraspinal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facilitation.</a:t>
            </a:r>
            <a:endParaRPr sz="2800">
              <a:latin typeface="Arial"/>
              <a:cs typeface="Arial"/>
            </a:endParaRPr>
          </a:p>
          <a:p>
            <a:pPr marL="4909820" indent="-414655">
              <a:lnSpc>
                <a:spcPct val="100000"/>
              </a:lnSpc>
              <a:spcBef>
                <a:spcPts val="1010"/>
              </a:spcBef>
              <a:buFont typeface="Arial"/>
              <a:buAutoNum type="arabicParenR" startAt="5"/>
              <a:tabLst>
                <a:tab pos="4910455" algn="l"/>
              </a:tabLst>
            </a:pP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Positive </a:t>
            </a:r>
            <a:r>
              <a:rPr dirty="0" sz="2800" spc="-140" b="1">
                <a:solidFill>
                  <a:srgbClr val="404040"/>
                </a:solidFill>
                <a:latin typeface="Arial"/>
                <a:cs typeface="Arial"/>
              </a:rPr>
              <a:t>Babinski's</a:t>
            </a:r>
            <a:r>
              <a:rPr dirty="0" sz="2800" spc="6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sign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71" y="0"/>
            <a:ext cx="8567928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3547" y="0"/>
            <a:ext cx="1103376" cy="9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0824" y="190500"/>
            <a:ext cx="7407960" cy="662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2000" y="2590800"/>
            <a:ext cx="7239000" cy="381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71" y="0"/>
            <a:ext cx="8567928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13547" y="0"/>
            <a:ext cx="1103376" cy="9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0824" y="190500"/>
            <a:ext cx="7407960" cy="662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1161034"/>
            <a:ext cx="8986520" cy="5114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0900" marR="5080" indent="-647700">
              <a:lnSpc>
                <a:spcPct val="100000"/>
              </a:lnSpc>
              <a:spcBef>
                <a:spcPts val="95"/>
              </a:spcBef>
              <a:buFont typeface="Arial"/>
              <a:buAutoNum type="arabicParenR" startAt="6"/>
              <a:tabLst>
                <a:tab pos="617855" algn="l"/>
              </a:tabLst>
            </a:pPr>
            <a:r>
              <a:rPr dirty="0" sz="2800" spc="-50" b="1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2800" spc="-90" b="1">
                <a:solidFill>
                  <a:srgbClr val="404040"/>
                </a:solidFill>
                <a:latin typeface="Arial"/>
                <a:cs typeface="Arial"/>
              </a:rPr>
              <a:t>paralyzed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show no 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minimal atrophy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as the 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lower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motor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neuron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is intact and the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ms</a:t>
            </a:r>
            <a:r>
              <a:rPr dirty="0" sz="2800" spc="409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contracts</a:t>
            </a:r>
            <a:endParaRPr sz="2800">
              <a:latin typeface="Arial"/>
              <a:cs typeface="Arial"/>
            </a:endParaRPr>
          </a:p>
          <a:p>
            <a:pPr algn="r" marR="347980">
              <a:lnSpc>
                <a:spcPct val="100000"/>
              </a:lnSpc>
            </a:pP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ly.</a:t>
            </a:r>
            <a:endParaRPr sz="2800">
              <a:latin typeface="Arial"/>
              <a:cs typeface="Arial"/>
            </a:endParaRPr>
          </a:p>
          <a:p>
            <a:pPr marL="1423670" indent="-414020">
              <a:lnSpc>
                <a:spcPct val="100000"/>
              </a:lnSpc>
              <a:spcBef>
                <a:spcPts val="1010"/>
              </a:spcBef>
              <a:buFont typeface="Arial"/>
              <a:buAutoNum type="arabicParenR" startAt="7"/>
              <a:tabLst>
                <a:tab pos="1424305" algn="l"/>
              </a:tabLst>
            </a:pP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Normal </a:t>
            </a: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response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the paralyzed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800" spc="3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20" b="1">
                <a:solidFill>
                  <a:srgbClr val="404040"/>
                </a:solidFill>
                <a:latin typeface="Arial"/>
                <a:cs typeface="Arial"/>
              </a:rPr>
              <a:t>electric</a:t>
            </a:r>
            <a:endParaRPr sz="2800">
              <a:latin typeface="Arial"/>
              <a:cs typeface="Arial"/>
            </a:endParaRPr>
          </a:p>
          <a:p>
            <a:pPr algn="r" marR="351155">
              <a:lnSpc>
                <a:spcPct val="100000"/>
              </a:lnSpc>
            </a:pP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800" spc="-15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800" spc="-85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235" b="1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2800" spc="-220" b="1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800" spc="-10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2800" spc="-75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800" spc="-165" b="1">
                <a:solidFill>
                  <a:srgbClr val="404040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100"/>
              </a:spcBef>
              <a:buAutoNum type="alphaLcParenR"/>
              <a:tabLst>
                <a:tab pos="764540" algn="l"/>
              </a:tabLst>
            </a:pPr>
            <a:r>
              <a:rPr dirty="0" sz="2800" spc="-90" b="1">
                <a:solidFill>
                  <a:srgbClr val="FF0000"/>
                </a:solidFill>
                <a:latin typeface="Arial"/>
                <a:cs typeface="Arial"/>
              </a:rPr>
              <a:t>Faradic </a:t>
            </a:r>
            <a:r>
              <a:rPr dirty="0" sz="2800" spc="-135" b="1">
                <a:solidFill>
                  <a:srgbClr val="FF0000"/>
                </a:solidFill>
                <a:latin typeface="Arial"/>
                <a:cs typeface="Arial"/>
              </a:rPr>
              <a:t>current </a:t>
            </a:r>
            <a:r>
              <a:rPr dirty="0" sz="2800" spc="-5">
                <a:latin typeface="Arial"/>
                <a:cs typeface="Arial"/>
              </a:rPr>
              <a:t>produces clonic or tetanic  contractions</a:t>
            </a:r>
            <a:endParaRPr sz="2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  <a:buAutoNum type="alphaLcParenR"/>
              <a:tabLst>
                <a:tab pos="545465" algn="l"/>
              </a:tabLst>
            </a:pPr>
            <a:r>
              <a:rPr dirty="0" sz="2800" spc="-95" b="1">
                <a:solidFill>
                  <a:srgbClr val="FF0000"/>
                </a:solidFill>
                <a:latin typeface="Arial"/>
                <a:cs typeface="Arial"/>
              </a:rPr>
              <a:t>Galvanic </a:t>
            </a:r>
            <a:r>
              <a:rPr dirty="0" sz="2800" spc="-130" b="1">
                <a:solidFill>
                  <a:srgbClr val="FF0000"/>
                </a:solidFill>
                <a:latin typeface="Arial"/>
                <a:cs typeface="Arial"/>
              </a:rPr>
              <a:t>current </a:t>
            </a:r>
            <a:r>
              <a:rPr dirty="0" sz="2800" spc="-5">
                <a:latin typeface="Arial"/>
                <a:cs typeface="Arial"/>
              </a:rPr>
              <a:t>produces contractions that occur  only at closing (make) and opening (break) of the  circuits.</a:t>
            </a:r>
            <a:endParaRPr sz="2800">
              <a:latin typeface="Arial"/>
              <a:cs typeface="Arial"/>
            </a:endParaRPr>
          </a:p>
          <a:p>
            <a:pPr marL="2341245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CCC &gt; </a:t>
            </a:r>
            <a:r>
              <a:rPr dirty="0" sz="2800" spc="-55" b="1">
                <a:latin typeface="Arial"/>
                <a:cs typeface="Arial"/>
              </a:rPr>
              <a:t>ACC </a:t>
            </a:r>
            <a:r>
              <a:rPr dirty="0" sz="2800" spc="-5" b="1">
                <a:latin typeface="Arial"/>
                <a:cs typeface="Arial"/>
              </a:rPr>
              <a:t>&gt; </a:t>
            </a:r>
            <a:r>
              <a:rPr dirty="0" sz="2800" spc="-55" b="1">
                <a:latin typeface="Arial"/>
                <a:cs typeface="Arial"/>
              </a:rPr>
              <a:t>AOC </a:t>
            </a:r>
            <a:r>
              <a:rPr dirty="0" sz="2800" spc="-5" b="1">
                <a:latin typeface="Arial"/>
                <a:cs typeface="Arial"/>
              </a:rPr>
              <a:t>&gt;</a:t>
            </a:r>
            <a:r>
              <a:rPr dirty="0" sz="2800" spc="8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COC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5142" y="638632"/>
            <a:ext cx="437007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 b="0">
                <a:solidFill>
                  <a:srgbClr val="252525"/>
                </a:solidFill>
                <a:latin typeface="Century Gothic"/>
                <a:cs typeface="Century Gothic"/>
              </a:rPr>
              <a:t>Objectives</a:t>
            </a:r>
            <a:endParaRPr sz="6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521965"/>
            <a:ext cx="570611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83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dirty="0" sz="2400">
                <a:latin typeface="Times New Roman"/>
                <a:cs typeface="Times New Roman"/>
              </a:rPr>
              <a:t>Appreciate what </a:t>
            </a:r>
            <a:r>
              <a:rPr dirty="0" sz="2400" spc="-5">
                <a:latin typeface="Times New Roman"/>
                <a:cs typeface="Times New Roman"/>
              </a:rPr>
              <a:t>is meant </a:t>
            </a:r>
            <a:r>
              <a:rPr dirty="0" sz="2400">
                <a:latin typeface="Times New Roman"/>
                <a:cs typeface="Times New Roman"/>
              </a:rPr>
              <a:t>by upper and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lower  </a:t>
            </a:r>
            <a:r>
              <a:rPr dirty="0" sz="2400" spc="-5">
                <a:latin typeface="Times New Roman"/>
                <a:cs typeface="Times New Roman"/>
              </a:rPr>
              <a:t>motor neurons</a:t>
            </a:r>
            <a:endParaRPr sz="2400">
              <a:latin typeface="Times New Roman"/>
              <a:cs typeface="Times New Roman"/>
            </a:endParaRPr>
          </a:p>
          <a:p>
            <a:pPr marL="12700" marR="393065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dirty="0" sz="2400">
                <a:latin typeface="Times New Roman"/>
                <a:cs typeface="Times New Roman"/>
              </a:rPr>
              <a:t>Explain </a:t>
            </a:r>
            <a:r>
              <a:rPr dirty="0" sz="2400" spc="-5">
                <a:latin typeface="Times New Roman"/>
                <a:cs typeface="Times New Roman"/>
              </a:rPr>
              <a:t>manifestations </a:t>
            </a:r>
            <a:r>
              <a:rPr dirty="0" sz="2400">
                <a:latin typeface="Times New Roman"/>
                <a:cs typeface="Times New Roman"/>
              </a:rPr>
              <a:t>of upper and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lower 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neurons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lesions</a:t>
            </a:r>
            <a:endParaRPr sz="2400">
              <a:latin typeface="Times New Roman"/>
              <a:cs typeface="Times New Roman"/>
            </a:endParaRPr>
          </a:p>
          <a:p>
            <a:pPr marL="12700" marR="161925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dirty="0" sz="2400" spc="-5">
                <a:latin typeface="Times New Roman"/>
                <a:cs typeface="Times New Roman"/>
              </a:rPr>
              <a:t>Know </a:t>
            </a:r>
            <a:r>
              <a:rPr dirty="0" sz="2400" spc="-10">
                <a:latin typeface="Times New Roman"/>
                <a:cs typeface="Times New Roman"/>
              </a:rPr>
              <a:t>effects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lesion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pyramidal tracts </a:t>
            </a:r>
            <a:r>
              <a:rPr dirty="0" sz="2400">
                <a:latin typeface="Times New Roman"/>
                <a:cs typeface="Times New Roman"/>
              </a:rPr>
              <a:t>at  </a:t>
            </a:r>
            <a:r>
              <a:rPr dirty="0" sz="2400" spc="-5">
                <a:latin typeface="Times New Roman"/>
                <a:cs typeface="Times New Roman"/>
              </a:rPr>
              <a:t>various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levels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dirty="0" sz="2400" spc="-5">
                <a:latin typeface="Times New Roman"/>
                <a:cs typeface="Times New Roman"/>
              </a:rPr>
              <a:t>Know </a:t>
            </a:r>
            <a:r>
              <a:rPr dirty="0" sz="2400" spc="-10">
                <a:latin typeface="Times New Roman"/>
                <a:cs typeface="Times New Roman"/>
              </a:rPr>
              <a:t>effects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lesion </a:t>
            </a:r>
            <a:r>
              <a:rPr dirty="0" sz="2400">
                <a:latin typeface="Times New Roman"/>
                <a:cs typeface="Times New Roman"/>
              </a:rPr>
              <a:t>in the internal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capsule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20650" algn="l"/>
              </a:tabLst>
            </a:pPr>
            <a:r>
              <a:rPr dirty="0" sz="2400">
                <a:latin typeface="Times New Roman"/>
                <a:cs typeface="Times New Roman"/>
              </a:rPr>
              <a:t>Explain the </a:t>
            </a:r>
            <a:r>
              <a:rPr dirty="0" sz="2400" spc="-5">
                <a:latin typeface="Times New Roman"/>
                <a:cs typeface="Times New Roman"/>
              </a:rPr>
              <a:t>manifestations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complete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spinal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cord </a:t>
            </a:r>
            <a:r>
              <a:rPr dirty="0" sz="2400" spc="-5">
                <a:latin typeface="Times New Roman"/>
                <a:cs typeface="Times New Roman"/>
              </a:rPr>
              <a:t>transection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hemisection.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1) </a:t>
            </a:r>
            <a:r>
              <a:rPr dirty="0" spc="-140"/>
              <a:t>Contralateral </a:t>
            </a:r>
            <a:r>
              <a:rPr dirty="0" spc="-135"/>
              <a:t>hemianaesthesia</a:t>
            </a:r>
            <a:r>
              <a:rPr dirty="0" spc="80"/>
              <a:t> </a:t>
            </a:r>
            <a:r>
              <a:rPr dirty="0" spc="-10" b="0">
                <a:latin typeface="Arial"/>
                <a:cs typeface="Arial"/>
              </a:rPr>
              <a:t>i.e.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1709166"/>
            <a:ext cx="83337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loss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of all sensations on the </a:t>
            </a:r>
            <a:r>
              <a:rPr dirty="0" sz="4000" spc="-195" b="1">
                <a:solidFill>
                  <a:srgbClr val="404040"/>
                </a:solidFill>
                <a:latin typeface="Arial"/>
                <a:cs typeface="Arial"/>
              </a:rPr>
              <a:t>opposite  </a:t>
            </a:r>
            <a:r>
              <a:rPr dirty="0" sz="4000" spc="-170" b="1">
                <a:solidFill>
                  <a:srgbClr val="404040"/>
                </a:solidFill>
                <a:latin typeface="Arial"/>
                <a:cs typeface="Arial"/>
              </a:rPr>
              <a:t>side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of the</a:t>
            </a:r>
            <a:r>
              <a:rPr dirty="0" sz="4000" spc="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body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048" y="0"/>
            <a:ext cx="5068824" cy="912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5520" y="0"/>
            <a:ext cx="1103376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80107" y="190500"/>
            <a:ext cx="4124706" cy="662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29200" y="2667000"/>
            <a:ext cx="3124200" cy="419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76" y="1161034"/>
            <a:ext cx="862076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95"/>
              </a:spcBef>
            </a:pPr>
            <a:r>
              <a:rPr dirty="0" u="heavy" sz="2800">
                <a:uFill>
                  <a:solidFill>
                    <a:srgbClr val="404040"/>
                  </a:solidFill>
                </a:uFill>
              </a:rPr>
              <a:t>2) </a:t>
            </a:r>
            <a:r>
              <a:rPr dirty="0" u="heavy" sz="2800" spc="-100">
                <a:uFill>
                  <a:solidFill>
                    <a:srgbClr val="404040"/>
                  </a:solidFill>
                </a:uFill>
              </a:rPr>
              <a:t>Contralateral </a:t>
            </a:r>
            <a:r>
              <a:rPr dirty="0" u="heavy" sz="2800" spc="-160">
                <a:uFill>
                  <a:solidFill>
                    <a:srgbClr val="404040"/>
                  </a:solidFill>
                </a:uFill>
              </a:rPr>
              <a:t>homonymous </a:t>
            </a:r>
            <a:r>
              <a:rPr dirty="0" u="heavy" sz="2800" spc="-110">
                <a:uFill>
                  <a:solidFill>
                    <a:srgbClr val="404040"/>
                  </a:solidFill>
                </a:uFill>
              </a:rPr>
              <a:t>hemianopia</a:t>
            </a:r>
            <a:r>
              <a:rPr dirty="0" sz="2800" spc="-110"/>
              <a:t> </a:t>
            </a:r>
            <a:r>
              <a:rPr dirty="0" sz="2800" spc="-5" b="0">
                <a:latin typeface="Arial"/>
                <a:cs typeface="Arial"/>
              </a:rPr>
              <a:t>i.e., loss </a:t>
            </a:r>
            <a:r>
              <a:rPr dirty="0" sz="2800" spc="-10" b="0">
                <a:latin typeface="Arial"/>
                <a:cs typeface="Arial"/>
              </a:rPr>
              <a:t>of  </a:t>
            </a:r>
            <a:r>
              <a:rPr dirty="0" sz="2800" spc="-5" b="0">
                <a:latin typeface="Arial"/>
                <a:cs typeface="Arial"/>
              </a:rPr>
              <a:t>vision in the two opposite halves of the field of</a:t>
            </a:r>
            <a:r>
              <a:rPr dirty="0" sz="2800" spc="50" b="0">
                <a:latin typeface="Arial"/>
                <a:cs typeface="Arial"/>
              </a:rPr>
              <a:t> </a:t>
            </a:r>
            <a:r>
              <a:rPr dirty="0" sz="2800" spc="-5" b="0">
                <a:latin typeface="Arial"/>
                <a:cs typeface="Arial"/>
              </a:rPr>
              <a:t>vision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8048" y="0"/>
            <a:ext cx="5068824" cy="912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65520" y="0"/>
            <a:ext cx="1103376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0107" y="190500"/>
            <a:ext cx="4124706" cy="662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76400" y="2133600"/>
            <a:ext cx="6410325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39" y="1738122"/>
            <a:ext cx="5027930" cy="0"/>
          </a:xfrm>
          <a:custGeom>
            <a:avLst/>
            <a:gdLst/>
            <a:ahLst/>
            <a:cxnLst/>
            <a:rect l="l" t="t" r="r" b="b"/>
            <a:pathLst>
              <a:path w="5027930" h="0">
                <a:moveTo>
                  <a:pt x="0" y="0"/>
                </a:moveTo>
                <a:lnTo>
                  <a:pt x="5027676" y="0"/>
                </a:lnTo>
              </a:path>
            </a:pathLst>
          </a:custGeom>
          <a:ln w="25908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1027836"/>
            <a:ext cx="9036685" cy="271716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4000" spc="-5" b="1">
                <a:solidFill>
                  <a:srgbClr val="404040"/>
                </a:solidFill>
                <a:latin typeface="Arial"/>
                <a:cs typeface="Arial"/>
                <a:hlinkClick r:id="rId3"/>
              </a:rPr>
              <a:t>3) </a:t>
            </a:r>
            <a:r>
              <a:rPr dirty="0" sz="4000" spc="-150" b="1">
                <a:solidFill>
                  <a:srgbClr val="404040"/>
                </a:solidFill>
                <a:latin typeface="Arial"/>
                <a:cs typeface="Arial"/>
                <a:hlinkClick r:id="rId3"/>
              </a:rPr>
              <a:t>Bilateral </a:t>
            </a:r>
            <a:r>
              <a:rPr dirty="0" sz="4000" spc="-225" b="1">
                <a:solidFill>
                  <a:srgbClr val="404040"/>
                </a:solidFill>
                <a:latin typeface="Arial"/>
                <a:cs typeface="Arial"/>
                <a:hlinkClick r:id="rId3"/>
              </a:rPr>
              <a:t>dimi</a:t>
            </a:r>
            <a:r>
              <a:rPr dirty="0" sz="4000" spc="-225" b="1">
                <a:solidFill>
                  <a:srgbClr val="404040"/>
                </a:solidFill>
                <a:latin typeface="Arial"/>
                <a:cs typeface="Arial"/>
              </a:rPr>
              <a:t>nution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hearing</a:t>
            </a:r>
            <a:r>
              <a:rPr dirty="0" sz="4000" spc="3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acuity.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dirty="0" sz="4000" spc="-114" b="1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dirty="0" sz="4000" spc="-170" b="1">
                <a:solidFill>
                  <a:srgbClr val="404040"/>
                </a:solidFill>
                <a:latin typeface="Arial"/>
                <a:cs typeface="Arial"/>
              </a:rPr>
              <a:t>complete </a:t>
            </a:r>
            <a:r>
              <a:rPr dirty="0" sz="4000" spc="-225" b="1">
                <a:solidFill>
                  <a:srgbClr val="404040"/>
                </a:solidFill>
                <a:latin typeface="Arial"/>
                <a:cs typeface="Arial"/>
              </a:rPr>
              <a:t>loss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hearing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both  ears are bilaterally represented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both 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cortices.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8048" y="0"/>
            <a:ext cx="5068824" cy="9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5520" y="0"/>
            <a:ext cx="1103376" cy="912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0107" y="190500"/>
            <a:ext cx="4124706" cy="662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9200" y="3124200"/>
            <a:ext cx="2971800" cy="3733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321265"/>
            <a:ext cx="1370965" cy="781050"/>
          </a:xfrm>
          <a:custGeom>
            <a:avLst/>
            <a:gdLst/>
            <a:ahLst/>
            <a:cxnLst/>
            <a:rect l="l" t="t" r="r" b="b"/>
            <a:pathLst>
              <a:path w="1370965" h="781050">
                <a:moveTo>
                  <a:pt x="0" y="0"/>
                </a:moveTo>
                <a:lnTo>
                  <a:pt x="0" y="780221"/>
                </a:lnTo>
                <a:lnTo>
                  <a:pt x="974471" y="780959"/>
                </a:lnTo>
                <a:lnTo>
                  <a:pt x="984129" y="780151"/>
                </a:lnTo>
                <a:lnTo>
                  <a:pt x="992033" y="778022"/>
                </a:lnTo>
                <a:lnTo>
                  <a:pt x="998182" y="775012"/>
                </a:lnTo>
                <a:lnTo>
                  <a:pt x="1002576" y="771561"/>
                </a:lnTo>
                <a:lnTo>
                  <a:pt x="1002576" y="766862"/>
                </a:lnTo>
                <a:lnTo>
                  <a:pt x="1007262" y="766862"/>
                </a:lnTo>
                <a:lnTo>
                  <a:pt x="1363726" y="410754"/>
                </a:lnTo>
                <a:lnTo>
                  <a:pt x="1368940" y="402183"/>
                </a:lnTo>
                <a:lnTo>
                  <a:pt x="1370679" y="391434"/>
                </a:lnTo>
                <a:lnTo>
                  <a:pt x="1368940" y="379804"/>
                </a:lnTo>
                <a:lnTo>
                  <a:pt x="1363726" y="368590"/>
                </a:lnTo>
                <a:lnTo>
                  <a:pt x="1007262" y="17181"/>
                </a:lnTo>
                <a:lnTo>
                  <a:pt x="1007262" y="12355"/>
                </a:lnTo>
                <a:lnTo>
                  <a:pt x="1002576" y="12355"/>
                </a:lnTo>
                <a:lnTo>
                  <a:pt x="998182" y="8977"/>
                </a:lnTo>
                <a:lnTo>
                  <a:pt x="992033" y="6005"/>
                </a:lnTo>
                <a:lnTo>
                  <a:pt x="984129" y="3890"/>
                </a:lnTo>
                <a:lnTo>
                  <a:pt x="974471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95727"/>
            <a:ext cx="9144000" cy="10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19159" y="2395727"/>
            <a:ext cx="624840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00755" y="3188207"/>
            <a:ext cx="3336036" cy="1075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58967" y="3188207"/>
            <a:ext cx="1060704" cy="1075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0195" y="2805810"/>
            <a:ext cx="8670251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59571" y="2992882"/>
            <a:ext cx="185420" cy="2283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50711" y="2992882"/>
            <a:ext cx="185420" cy="228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99179" y="2992882"/>
            <a:ext cx="185420" cy="228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77388" y="2992882"/>
            <a:ext cx="185419" cy="228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2017" y="2992882"/>
            <a:ext cx="185521" cy="228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38186" y="2988310"/>
            <a:ext cx="153670" cy="985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19598" y="2988310"/>
            <a:ext cx="153670" cy="985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14042" y="2988310"/>
            <a:ext cx="153669" cy="985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13954" y="2935985"/>
            <a:ext cx="90805" cy="342265"/>
          </a:xfrm>
          <a:custGeom>
            <a:avLst/>
            <a:gdLst/>
            <a:ahLst/>
            <a:cxnLst/>
            <a:rect l="l" t="t" r="r" b="b"/>
            <a:pathLst>
              <a:path w="90804" h="342264">
                <a:moveTo>
                  <a:pt x="0" y="0"/>
                </a:moveTo>
                <a:lnTo>
                  <a:pt x="90550" y="0"/>
                </a:lnTo>
                <a:lnTo>
                  <a:pt x="90550" y="342138"/>
                </a:lnTo>
                <a:lnTo>
                  <a:pt x="0" y="34213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26177" y="2935985"/>
            <a:ext cx="311785" cy="349885"/>
          </a:xfrm>
          <a:custGeom>
            <a:avLst/>
            <a:gdLst/>
            <a:ahLst/>
            <a:cxnLst/>
            <a:rect l="l" t="t" r="r" b="b"/>
            <a:pathLst>
              <a:path w="311785" h="349885">
                <a:moveTo>
                  <a:pt x="0" y="0"/>
                </a:moveTo>
                <a:lnTo>
                  <a:pt x="90550" y="0"/>
                </a:lnTo>
                <a:lnTo>
                  <a:pt x="90550" y="157225"/>
                </a:lnTo>
                <a:lnTo>
                  <a:pt x="90860" y="189825"/>
                </a:lnTo>
                <a:lnTo>
                  <a:pt x="93337" y="234021"/>
                </a:lnTo>
                <a:lnTo>
                  <a:pt x="113664" y="271399"/>
                </a:lnTo>
                <a:lnTo>
                  <a:pt x="147193" y="280924"/>
                </a:lnTo>
                <a:lnTo>
                  <a:pt x="158503" y="280136"/>
                </a:lnTo>
                <a:lnTo>
                  <a:pt x="197223" y="261461"/>
                </a:lnTo>
                <a:lnTo>
                  <a:pt x="216868" y="223764"/>
                </a:lnTo>
                <a:lnTo>
                  <a:pt x="220297" y="177611"/>
                </a:lnTo>
                <a:lnTo>
                  <a:pt x="220725" y="144272"/>
                </a:lnTo>
                <a:lnTo>
                  <a:pt x="220725" y="0"/>
                </a:lnTo>
                <a:lnTo>
                  <a:pt x="311276" y="0"/>
                </a:lnTo>
                <a:lnTo>
                  <a:pt x="311276" y="342138"/>
                </a:lnTo>
                <a:lnTo>
                  <a:pt x="227075" y="342138"/>
                </a:lnTo>
                <a:lnTo>
                  <a:pt x="227075" y="290956"/>
                </a:lnTo>
                <a:lnTo>
                  <a:pt x="217003" y="303883"/>
                </a:lnTo>
                <a:lnTo>
                  <a:pt x="177926" y="334137"/>
                </a:lnTo>
                <a:lnTo>
                  <a:pt x="130403" y="348888"/>
                </a:lnTo>
                <a:lnTo>
                  <a:pt x="113664" y="349885"/>
                </a:lnTo>
                <a:lnTo>
                  <a:pt x="96875" y="348934"/>
                </a:lnTo>
                <a:lnTo>
                  <a:pt x="51815" y="334772"/>
                </a:lnTo>
                <a:lnTo>
                  <a:pt x="19240" y="305161"/>
                </a:lnTo>
                <a:lnTo>
                  <a:pt x="3048" y="259572"/>
                </a:lnTo>
                <a:lnTo>
                  <a:pt x="0" y="21653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7178" y="2935985"/>
            <a:ext cx="510540" cy="342265"/>
          </a:xfrm>
          <a:custGeom>
            <a:avLst/>
            <a:gdLst/>
            <a:ahLst/>
            <a:cxnLst/>
            <a:rect l="l" t="t" r="r" b="b"/>
            <a:pathLst>
              <a:path w="510540" h="342264">
                <a:moveTo>
                  <a:pt x="0" y="0"/>
                </a:moveTo>
                <a:lnTo>
                  <a:pt x="87972" y="0"/>
                </a:lnTo>
                <a:lnTo>
                  <a:pt x="152082" y="224154"/>
                </a:lnTo>
                <a:lnTo>
                  <a:pt x="211048" y="0"/>
                </a:lnTo>
                <a:lnTo>
                  <a:pt x="298348" y="0"/>
                </a:lnTo>
                <a:lnTo>
                  <a:pt x="355371" y="224154"/>
                </a:lnTo>
                <a:lnTo>
                  <a:pt x="420776" y="0"/>
                </a:lnTo>
                <a:lnTo>
                  <a:pt x="510057" y="0"/>
                </a:lnTo>
                <a:lnTo>
                  <a:pt x="400202" y="342138"/>
                </a:lnTo>
                <a:lnTo>
                  <a:pt x="313207" y="342138"/>
                </a:lnTo>
                <a:lnTo>
                  <a:pt x="254228" y="122047"/>
                </a:lnTo>
                <a:lnTo>
                  <a:pt x="196227" y="342138"/>
                </a:lnTo>
                <a:lnTo>
                  <a:pt x="108267" y="342138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98534" y="292823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873" y="6054"/>
                </a:lnTo>
                <a:lnTo>
                  <a:pt x="273430" y="23050"/>
                </a:lnTo>
                <a:lnTo>
                  <a:pt x="299958" y="56197"/>
                </a:lnTo>
                <a:lnTo>
                  <a:pt x="310657" y="102187"/>
                </a:lnTo>
                <a:lnTo>
                  <a:pt x="311912" y="137287"/>
                </a:lnTo>
                <a:lnTo>
                  <a:pt x="311912" y="349885"/>
                </a:lnTo>
                <a:lnTo>
                  <a:pt x="221361" y="349885"/>
                </a:lnTo>
                <a:lnTo>
                  <a:pt x="221361" y="175260"/>
                </a:lnTo>
                <a:lnTo>
                  <a:pt x="221001" y="149992"/>
                </a:lnTo>
                <a:lnTo>
                  <a:pt x="215519" y="103505"/>
                </a:lnTo>
                <a:lnTo>
                  <a:pt x="189837" y="74304"/>
                </a:lnTo>
                <a:lnTo>
                  <a:pt x="165226" y="69214"/>
                </a:lnTo>
                <a:lnTo>
                  <a:pt x="153798" y="70024"/>
                </a:lnTo>
                <a:lnTo>
                  <a:pt x="114464" y="89096"/>
                </a:lnTo>
                <a:lnTo>
                  <a:pt x="94408" y="129186"/>
                </a:lnTo>
                <a:lnTo>
                  <a:pt x="90979" y="168517"/>
                </a:lnTo>
                <a:lnTo>
                  <a:pt x="90550" y="194945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7912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75879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03" y="12588"/>
                </a:lnTo>
                <a:lnTo>
                  <a:pt x="303529" y="50419"/>
                </a:lnTo>
                <a:lnTo>
                  <a:pt x="340741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14793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40" h="358139">
                <a:moveTo>
                  <a:pt x="156590" y="0"/>
                </a:moveTo>
                <a:lnTo>
                  <a:pt x="217836" y="5715"/>
                </a:lnTo>
                <a:lnTo>
                  <a:pt x="260984" y="22860"/>
                </a:lnTo>
                <a:lnTo>
                  <a:pt x="289813" y="51228"/>
                </a:lnTo>
                <a:lnTo>
                  <a:pt x="307975" y="90550"/>
                </a:lnTo>
                <a:lnTo>
                  <a:pt x="222630" y="106299"/>
                </a:lnTo>
                <a:lnTo>
                  <a:pt x="219269" y="96891"/>
                </a:lnTo>
                <a:lnTo>
                  <a:pt x="214693" y="88661"/>
                </a:lnTo>
                <a:lnTo>
                  <a:pt x="171495" y="65690"/>
                </a:lnTo>
                <a:lnTo>
                  <a:pt x="158114" y="65024"/>
                </a:lnTo>
                <a:lnTo>
                  <a:pt x="141545" y="65645"/>
                </a:lnTo>
                <a:lnTo>
                  <a:pt x="100075" y="79756"/>
                </a:lnTo>
                <a:lnTo>
                  <a:pt x="96647" y="85851"/>
                </a:lnTo>
                <a:lnTo>
                  <a:pt x="96647" y="93345"/>
                </a:lnTo>
                <a:lnTo>
                  <a:pt x="96647" y="99822"/>
                </a:lnTo>
                <a:lnTo>
                  <a:pt x="132905" y="120697"/>
                </a:lnTo>
                <a:lnTo>
                  <a:pt x="190246" y="135255"/>
                </a:lnTo>
                <a:lnTo>
                  <a:pt x="223702" y="143974"/>
                </a:lnTo>
                <a:lnTo>
                  <a:pt x="274185" y="164080"/>
                </a:lnTo>
                <a:lnTo>
                  <a:pt x="303639" y="188801"/>
                </a:lnTo>
                <a:lnTo>
                  <a:pt x="319658" y="242950"/>
                </a:lnTo>
                <a:lnTo>
                  <a:pt x="317186" y="265644"/>
                </a:lnTo>
                <a:lnTo>
                  <a:pt x="297477" y="306030"/>
                </a:lnTo>
                <a:lnTo>
                  <a:pt x="258290" y="338558"/>
                </a:lnTo>
                <a:lnTo>
                  <a:pt x="200100" y="355512"/>
                </a:lnTo>
                <a:lnTo>
                  <a:pt x="163956" y="357632"/>
                </a:lnTo>
                <a:lnTo>
                  <a:pt x="130831" y="355850"/>
                </a:lnTo>
                <a:lnTo>
                  <a:pt x="75535" y="341665"/>
                </a:lnTo>
                <a:lnTo>
                  <a:pt x="34718" y="313854"/>
                </a:lnTo>
                <a:lnTo>
                  <a:pt x="8048" y="275322"/>
                </a:lnTo>
                <a:lnTo>
                  <a:pt x="0" y="252222"/>
                </a:lnTo>
                <a:lnTo>
                  <a:pt x="90804" y="238378"/>
                </a:lnTo>
                <a:lnTo>
                  <a:pt x="94476" y="250811"/>
                </a:lnTo>
                <a:lnTo>
                  <a:pt x="99599" y="261635"/>
                </a:lnTo>
                <a:lnTo>
                  <a:pt x="135604" y="288798"/>
                </a:lnTo>
                <a:lnTo>
                  <a:pt x="163956" y="292226"/>
                </a:lnTo>
                <a:lnTo>
                  <a:pt x="180463" y="291417"/>
                </a:lnTo>
                <a:lnTo>
                  <a:pt x="216788" y="279273"/>
                </a:lnTo>
                <a:lnTo>
                  <a:pt x="228726" y="255143"/>
                </a:lnTo>
                <a:lnTo>
                  <a:pt x="228726" y="248285"/>
                </a:lnTo>
                <a:lnTo>
                  <a:pt x="192024" y="226187"/>
                </a:lnTo>
                <a:lnTo>
                  <a:pt x="142257" y="214352"/>
                </a:lnTo>
                <a:lnTo>
                  <a:pt x="102504" y="203041"/>
                </a:lnTo>
                <a:lnTo>
                  <a:pt x="53085" y="181990"/>
                </a:lnTo>
                <a:lnTo>
                  <a:pt x="22685" y="148939"/>
                </a:lnTo>
                <a:lnTo>
                  <a:pt x="12573" y="105028"/>
                </a:lnTo>
                <a:lnTo>
                  <a:pt x="14763" y="83643"/>
                </a:lnTo>
                <a:lnTo>
                  <a:pt x="32289" y="46253"/>
                </a:lnTo>
                <a:lnTo>
                  <a:pt x="67633" y="16984"/>
                </a:lnTo>
                <a:lnTo>
                  <a:pt x="122080" y="1883"/>
                </a:lnTo>
                <a:lnTo>
                  <a:pt x="15659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52969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40" h="358139">
                <a:moveTo>
                  <a:pt x="156845" y="0"/>
                </a:moveTo>
                <a:lnTo>
                  <a:pt x="225202" y="12588"/>
                </a:lnTo>
                <a:lnTo>
                  <a:pt x="277368" y="50419"/>
                </a:lnTo>
                <a:lnTo>
                  <a:pt x="310038" y="114204"/>
                </a:lnTo>
                <a:lnTo>
                  <a:pt x="317730" y="156182"/>
                </a:lnTo>
                <a:lnTo>
                  <a:pt x="319658" y="204850"/>
                </a:lnTo>
                <a:lnTo>
                  <a:pt x="92836" y="204850"/>
                </a:lnTo>
                <a:lnTo>
                  <a:pt x="94553" y="223904"/>
                </a:lnTo>
                <a:lnTo>
                  <a:pt x="114680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376" y="263223"/>
                </a:lnTo>
                <a:lnTo>
                  <a:pt x="224535" y="240919"/>
                </a:lnTo>
                <a:lnTo>
                  <a:pt x="314832" y="256159"/>
                </a:lnTo>
                <a:lnTo>
                  <a:pt x="292338" y="299799"/>
                </a:lnTo>
                <a:lnTo>
                  <a:pt x="259841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21" y="353988"/>
                </a:lnTo>
                <a:lnTo>
                  <a:pt x="58118" y="324842"/>
                </a:lnTo>
                <a:lnTo>
                  <a:pt x="19020" y="274403"/>
                </a:lnTo>
                <a:lnTo>
                  <a:pt x="2117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37" y="27056"/>
                </a:lnTo>
                <a:lnTo>
                  <a:pt x="124370" y="3002"/>
                </a:lnTo>
                <a:lnTo>
                  <a:pt x="15684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89675" y="2928239"/>
            <a:ext cx="312420" cy="349885"/>
          </a:xfrm>
          <a:custGeom>
            <a:avLst/>
            <a:gdLst/>
            <a:ahLst/>
            <a:cxnLst/>
            <a:rect l="l" t="t" r="r" b="b"/>
            <a:pathLst>
              <a:path w="312420" h="349885">
                <a:moveTo>
                  <a:pt x="196850" y="0"/>
                </a:moveTo>
                <a:lnTo>
                  <a:pt x="238873" y="6054"/>
                </a:lnTo>
                <a:lnTo>
                  <a:pt x="273430" y="23050"/>
                </a:lnTo>
                <a:lnTo>
                  <a:pt x="299958" y="56197"/>
                </a:lnTo>
                <a:lnTo>
                  <a:pt x="310657" y="102187"/>
                </a:lnTo>
                <a:lnTo>
                  <a:pt x="311911" y="137287"/>
                </a:lnTo>
                <a:lnTo>
                  <a:pt x="311911" y="349885"/>
                </a:lnTo>
                <a:lnTo>
                  <a:pt x="221360" y="349885"/>
                </a:lnTo>
                <a:lnTo>
                  <a:pt x="221360" y="175260"/>
                </a:lnTo>
                <a:lnTo>
                  <a:pt x="221001" y="149992"/>
                </a:lnTo>
                <a:lnTo>
                  <a:pt x="215519" y="103505"/>
                </a:lnTo>
                <a:lnTo>
                  <a:pt x="189837" y="74304"/>
                </a:lnTo>
                <a:lnTo>
                  <a:pt x="165226" y="69214"/>
                </a:lnTo>
                <a:lnTo>
                  <a:pt x="153798" y="70024"/>
                </a:lnTo>
                <a:lnTo>
                  <a:pt x="114464" y="89096"/>
                </a:lnTo>
                <a:lnTo>
                  <a:pt x="94408" y="129186"/>
                </a:lnTo>
                <a:lnTo>
                  <a:pt x="90979" y="168517"/>
                </a:lnTo>
                <a:lnTo>
                  <a:pt x="90550" y="194945"/>
                </a:lnTo>
                <a:lnTo>
                  <a:pt x="90550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7912"/>
                </a:lnTo>
                <a:lnTo>
                  <a:pt x="107910" y="32575"/>
                </a:lnTo>
                <a:lnTo>
                  <a:pt x="134651" y="14477"/>
                </a:lnTo>
                <a:lnTo>
                  <a:pt x="164298" y="3619"/>
                </a:lnTo>
                <a:lnTo>
                  <a:pt x="1968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67019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03" y="12588"/>
                </a:lnTo>
                <a:lnTo>
                  <a:pt x="303529" y="50419"/>
                </a:lnTo>
                <a:lnTo>
                  <a:pt x="340740" y="107441"/>
                </a:lnTo>
                <a:lnTo>
                  <a:pt x="353186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0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26608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1" y="0"/>
                </a:moveTo>
                <a:lnTo>
                  <a:pt x="177359" y="1069"/>
                </a:lnTo>
                <a:lnTo>
                  <a:pt x="192404" y="4270"/>
                </a:lnTo>
                <a:lnTo>
                  <a:pt x="207164" y="9590"/>
                </a:lnTo>
                <a:lnTo>
                  <a:pt x="221614" y="17018"/>
                </a:lnTo>
                <a:lnTo>
                  <a:pt x="193547" y="96012"/>
                </a:lnTo>
                <a:lnTo>
                  <a:pt x="182328" y="89511"/>
                </a:lnTo>
                <a:lnTo>
                  <a:pt x="171513" y="84867"/>
                </a:lnTo>
                <a:lnTo>
                  <a:pt x="161079" y="82081"/>
                </a:lnTo>
                <a:lnTo>
                  <a:pt x="151002" y="81152"/>
                </a:lnTo>
                <a:lnTo>
                  <a:pt x="141910" y="81817"/>
                </a:lnTo>
                <a:lnTo>
                  <a:pt x="107029" y="106330"/>
                </a:lnTo>
                <a:lnTo>
                  <a:pt x="94710" y="146923"/>
                </a:lnTo>
                <a:lnTo>
                  <a:pt x="90900" y="204263"/>
                </a:lnTo>
                <a:lnTo>
                  <a:pt x="90424" y="244221"/>
                </a:lnTo>
                <a:lnTo>
                  <a:pt x="90424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3" y="40604"/>
                </a:lnTo>
                <a:lnTo>
                  <a:pt x="122808" y="10922"/>
                </a:lnTo>
                <a:lnTo>
                  <a:pt x="151383" y="670"/>
                </a:lnTo>
                <a:lnTo>
                  <a:pt x="1620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34382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844" y="0"/>
                </a:moveTo>
                <a:lnTo>
                  <a:pt x="225202" y="12588"/>
                </a:lnTo>
                <a:lnTo>
                  <a:pt x="277367" y="50419"/>
                </a:lnTo>
                <a:lnTo>
                  <a:pt x="310038" y="114204"/>
                </a:lnTo>
                <a:lnTo>
                  <a:pt x="317730" y="156182"/>
                </a:lnTo>
                <a:lnTo>
                  <a:pt x="319658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0" y="267588"/>
                </a:lnTo>
                <a:lnTo>
                  <a:pt x="151899" y="288538"/>
                </a:lnTo>
                <a:lnTo>
                  <a:pt x="166877" y="289940"/>
                </a:lnTo>
                <a:lnTo>
                  <a:pt x="177117" y="289224"/>
                </a:lnTo>
                <a:lnTo>
                  <a:pt x="215376" y="263223"/>
                </a:lnTo>
                <a:lnTo>
                  <a:pt x="224535" y="240919"/>
                </a:lnTo>
                <a:lnTo>
                  <a:pt x="314832" y="256159"/>
                </a:lnTo>
                <a:lnTo>
                  <a:pt x="292338" y="299799"/>
                </a:lnTo>
                <a:lnTo>
                  <a:pt x="259841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21" y="353988"/>
                </a:lnTo>
                <a:lnTo>
                  <a:pt x="58118" y="324842"/>
                </a:lnTo>
                <a:lnTo>
                  <a:pt x="19020" y="274403"/>
                </a:lnTo>
                <a:lnTo>
                  <a:pt x="2117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37" y="27056"/>
                </a:lnTo>
                <a:lnTo>
                  <a:pt x="124370" y="3002"/>
                </a:lnTo>
                <a:lnTo>
                  <a:pt x="15684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34967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2" y="0"/>
                </a:moveTo>
                <a:lnTo>
                  <a:pt x="177359" y="1069"/>
                </a:lnTo>
                <a:lnTo>
                  <a:pt x="192405" y="4270"/>
                </a:lnTo>
                <a:lnTo>
                  <a:pt x="207164" y="9590"/>
                </a:lnTo>
                <a:lnTo>
                  <a:pt x="221615" y="17018"/>
                </a:lnTo>
                <a:lnTo>
                  <a:pt x="193548" y="96012"/>
                </a:lnTo>
                <a:lnTo>
                  <a:pt x="182328" y="89511"/>
                </a:lnTo>
                <a:lnTo>
                  <a:pt x="171513" y="84867"/>
                </a:lnTo>
                <a:lnTo>
                  <a:pt x="161079" y="82081"/>
                </a:lnTo>
                <a:lnTo>
                  <a:pt x="151003" y="81152"/>
                </a:lnTo>
                <a:lnTo>
                  <a:pt x="141910" y="81817"/>
                </a:lnTo>
                <a:lnTo>
                  <a:pt x="107029" y="106330"/>
                </a:lnTo>
                <a:lnTo>
                  <a:pt x="94710" y="146923"/>
                </a:lnTo>
                <a:lnTo>
                  <a:pt x="90900" y="204263"/>
                </a:lnTo>
                <a:lnTo>
                  <a:pt x="90424" y="244221"/>
                </a:lnTo>
                <a:lnTo>
                  <a:pt x="90424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4" y="7747"/>
                </a:lnTo>
                <a:lnTo>
                  <a:pt x="84074" y="56387"/>
                </a:lnTo>
                <a:lnTo>
                  <a:pt x="94573" y="40604"/>
                </a:lnTo>
                <a:lnTo>
                  <a:pt x="122809" y="10922"/>
                </a:lnTo>
                <a:lnTo>
                  <a:pt x="151384" y="670"/>
                </a:lnTo>
                <a:lnTo>
                  <a:pt x="16205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15486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5" h="358139">
                <a:moveTo>
                  <a:pt x="176275" y="0"/>
                </a:moveTo>
                <a:lnTo>
                  <a:pt x="246903" y="12588"/>
                </a:lnTo>
                <a:lnTo>
                  <a:pt x="303529" y="50419"/>
                </a:lnTo>
                <a:lnTo>
                  <a:pt x="340740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1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93695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4" h="358139">
                <a:moveTo>
                  <a:pt x="176275" y="0"/>
                </a:moveTo>
                <a:lnTo>
                  <a:pt x="246903" y="12588"/>
                </a:lnTo>
                <a:lnTo>
                  <a:pt x="303530" y="50419"/>
                </a:lnTo>
                <a:lnTo>
                  <a:pt x="340740" y="107441"/>
                </a:lnTo>
                <a:lnTo>
                  <a:pt x="353187" y="177800"/>
                </a:lnTo>
                <a:lnTo>
                  <a:pt x="350045" y="214995"/>
                </a:lnTo>
                <a:lnTo>
                  <a:pt x="324951" y="279384"/>
                </a:lnTo>
                <a:lnTo>
                  <a:pt x="276352" y="328914"/>
                </a:lnTo>
                <a:lnTo>
                  <a:pt x="213296" y="354441"/>
                </a:lnTo>
                <a:lnTo>
                  <a:pt x="176911" y="357632"/>
                </a:lnTo>
                <a:lnTo>
                  <a:pt x="153648" y="356298"/>
                </a:lnTo>
                <a:lnTo>
                  <a:pt x="108741" y="345630"/>
                </a:lnTo>
                <a:lnTo>
                  <a:pt x="67069" y="324465"/>
                </a:lnTo>
                <a:lnTo>
                  <a:pt x="34633" y="293326"/>
                </a:lnTo>
                <a:lnTo>
                  <a:pt x="12483" y="252374"/>
                </a:lnTo>
                <a:lnTo>
                  <a:pt x="1383" y="202324"/>
                </a:lnTo>
                <a:lnTo>
                  <a:pt x="0" y="173989"/>
                </a:lnTo>
                <a:lnTo>
                  <a:pt x="1383" y="151604"/>
                </a:lnTo>
                <a:lnTo>
                  <a:pt x="12483" y="107928"/>
                </a:lnTo>
                <a:lnTo>
                  <a:pt x="34514" y="66784"/>
                </a:lnTo>
                <a:lnTo>
                  <a:pt x="65998" y="34553"/>
                </a:lnTo>
                <a:lnTo>
                  <a:pt x="106195" y="12483"/>
                </a:lnTo>
                <a:lnTo>
                  <a:pt x="151725" y="1383"/>
                </a:lnTo>
                <a:lnTo>
                  <a:pt x="1762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18716" y="2928239"/>
            <a:ext cx="221615" cy="349885"/>
          </a:xfrm>
          <a:custGeom>
            <a:avLst/>
            <a:gdLst/>
            <a:ahLst/>
            <a:cxnLst/>
            <a:rect l="l" t="t" r="r" b="b"/>
            <a:pathLst>
              <a:path w="221614" h="349885">
                <a:moveTo>
                  <a:pt x="162051" y="0"/>
                </a:moveTo>
                <a:lnTo>
                  <a:pt x="177359" y="1069"/>
                </a:lnTo>
                <a:lnTo>
                  <a:pt x="192404" y="4270"/>
                </a:lnTo>
                <a:lnTo>
                  <a:pt x="207164" y="9590"/>
                </a:lnTo>
                <a:lnTo>
                  <a:pt x="221614" y="17018"/>
                </a:lnTo>
                <a:lnTo>
                  <a:pt x="193547" y="96012"/>
                </a:lnTo>
                <a:lnTo>
                  <a:pt x="182328" y="89511"/>
                </a:lnTo>
                <a:lnTo>
                  <a:pt x="171513" y="84867"/>
                </a:lnTo>
                <a:lnTo>
                  <a:pt x="161079" y="82081"/>
                </a:lnTo>
                <a:lnTo>
                  <a:pt x="151002" y="81152"/>
                </a:lnTo>
                <a:lnTo>
                  <a:pt x="141910" y="81817"/>
                </a:lnTo>
                <a:lnTo>
                  <a:pt x="107029" y="106330"/>
                </a:lnTo>
                <a:lnTo>
                  <a:pt x="94710" y="146923"/>
                </a:lnTo>
                <a:lnTo>
                  <a:pt x="90900" y="204263"/>
                </a:lnTo>
                <a:lnTo>
                  <a:pt x="90423" y="244221"/>
                </a:lnTo>
                <a:lnTo>
                  <a:pt x="90423" y="349885"/>
                </a:lnTo>
                <a:lnTo>
                  <a:pt x="0" y="349885"/>
                </a:lnTo>
                <a:lnTo>
                  <a:pt x="0" y="7747"/>
                </a:lnTo>
                <a:lnTo>
                  <a:pt x="84073" y="7747"/>
                </a:lnTo>
                <a:lnTo>
                  <a:pt x="84073" y="56387"/>
                </a:lnTo>
                <a:lnTo>
                  <a:pt x="94573" y="40604"/>
                </a:lnTo>
                <a:lnTo>
                  <a:pt x="122808" y="10922"/>
                </a:lnTo>
                <a:lnTo>
                  <a:pt x="151383" y="670"/>
                </a:lnTo>
                <a:lnTo>
                  <a:pt x="1620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28825" y="2928239"/>
            <a:ext cx="320040" cy="358140"/>
          </a:xfrm>
          <a:custGeom>
            <a:avLst/>
            <a:gdLst/>
            <a:ahLst/>
            <a:cxnLst/>
            <a:rect l="l" t="t" r="r" b="b"/>
            <a:pathLst>
              <a:path w="320039" h="358139">
                <a:moveTo>
                  <a:pt x="156844" y="0"/>
                </a:moveTo>
                <a:lnTo>
                  <a:pt x="225202" y="12588"/>
                </a:lnTo>
                <a:lnTo>
                  <a:pt x="277368" y="50419"/>
                </a:lnTo>
                <a:lnTo>
                  <a:pt x="310038" y="114204"/>
                </a:lnTo>
                <a:lnTo>
                  <a:pt x="317730" y="156182"/>
                </a:lnTo>
                <a:lnTo>
                  <a:pt x="319659" y="204850"/>
                </a:lnTo>
                <a:lnTo>
                  <a:pt x="92837" y="204850"/>
                </a:lnTo>
                <a:lnTo>
                  <a:pt x="94553" y="223904"/>
                </a:lnTo>
                <a:lnTo>
                  <a:pt x="114681" y="267588"/>
                </a:lnTo>
                <a:lnTo>
                  <a:pt x="151899" y="288538"/>
                </a:lnTo>
                <a:lnTo>
                  <a:pt x="166878" y="289940"/>
                </a:lnTo>
                <a:lnTo>
                  <a:pt x="177117" y="289224"/>
                </a:lnTo>
                <a:lnTo>
                  <a:pt x="215376" y="263223"/>
                </a:lnTo>
                <a:lnTo>
                  <a:pt x="224536" y="240919"/>
                </a:lnTo>
                <a:lnTo>
                  <a:pt x="314832" y="256159"/>
                </a:lnTo>
                <a:lnTo>
                  <a:pt x="292338" y="299799"/>
                </a:lnTo>
                <a:lnTo>
                  <a:pt x="259842" y="331724"/>
                </a:lnTo>
                <a:lnTo>
                  <a:pt x="217630" y="351154"/>
                </a:lnTo>
                <a:lnTo>
                  <a:pt x="165988" y="357632"/>
                </a:lnTo>
                <a:lnTo>
                  <a:pt x="124221" y="353988"/>
                </a:lnTo>
                <a:lnTo>
                  <a:pt x="58118" y="324842"/>
                </a:lnTo>
                <a:lnTo>
                  <a:pt x="19020" y="274403"/>
                </a:lnTo>
                <a:lnTo>
                  <a:pt x="2117" y="215435"/>
                </a:lnTo>
                <a:lnTo>
                  <a:pt x="0" y="181356"/>
                </a:lnTo>
                <a:lnTo>
                  <a:pt x="2784" y="141162"/>
                </a:lnTo>
                <a:lnTo>
                  <a:pt x="25020" y="74539"/>
                </a:lnTo>
                <a:lnTo>
                  <a:pt x="68137" y="27056"/>
                </a:lnTo>
                <a:lnTo>
                  <a:pt x="124370" y="3002"/>
                </a:lnTo>
                <a:lnTo>
                  <a:pt x="15684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8362" y="2928239"/>
            <a:ext cx="353695" cy="358140"/>
          </a:xfrm>
          <a:custGeom>
            <a:avLst/>
            <a:gdLst/>
            <a:ahLst/>
            <a:cxnLst/>
            <a:rect l="l" t="t" r="r" b="b"/>
            <a:pathLst>
              <a:path w="353694" h="358139">
                <a:moveTo>
                  <a:pt x="176250" y="0"/>
                </a:moveTo>
                <a:lnTo>
                  <a:pt x="246900" y="12588"/>
                </a:lnTo>
                <a:lnTo>
                  <a:pt x="303530" y="50419"/>
                </a:lnTo>
                <a:lnTo>
                  <a:pt x="340745" y="107441"/>
                </a:lnTo>
                <a:lnTo>
                  <a:pt x="353148" y="177800"/>
                </a:lnTo>
                <a:lnTo>
                  <a:pt x="350017" y="214995"/>
                </a:lnTo>
                <a:lnTo>
                  <a:pt x="324966" y="279384"/>
                </a:lnTo>
                <a:lnTo>
                  <a:pt x="276375" y="328914"/>
                </a:lnTo>
                <a:lnTo>
                  <a:pt x="213300" y="354441"/>
                </a:lnTo>
                <a:lnTo>
                  <a:pt x="176898" y="357632"/>
                </a:lnTo>
                <a:lnTo>
                  <a:pt x="153650" y="356298"/>
                </a:lnTo>
                <a:lnTo>
                  <a:pt x="108779" y="345630"/>
                </a:lnTo>
                <a:lnTo>
                  <a:pt x="67093" y="324465"/>
                </a:lnTo>
                <a:lnTo>
                  <a:pt x="34632" y="293326"/>
                </a:lnTo>
                <a:lnTo>
                  <a:pt x="12510" y="252374"/>
                </a:lnTo>
                <a:lnTo>
                  <a:pt x="1390" y="202324"/>
                </a:lnTo>
                <a:lnTo>
                  <a:pt x="0" y="173989"/>
                </a:lnTo>
                <a:lnTo>
                  <a:pt x="1390" y="151604"/>
                </a:lnTo>
                <a:lnTo>
                  <a:pt x="12510" y="107928"/>
                </a:lnTo>
                <a:lnTo>
                  <a:pt x="34510" y="66784"/>
                </a:lnTo>
                <a:lnTo>
                  <a:pt x="66005" y="34553"/>
                </a:lnTo>
                <a:lnTo>
                  <a:pt x="106206" y="12483"/>
                </a:lnTo>
                <a:lnTo>
                  <a:pt x="151716" y="1383"/>
                </a:lnTo>
                <a:lnTo>
                  <a:pt x="1762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9647" y="2815082"/>
            <a:ext cx="201930" cy="471170"/>
          </a:xfrm>
          <a:custGeom>
            <a:avLst/>
            <a:gdLst/>
            <a:ahLst/>
            <a:cxnLst/>
            <a:rect l="l" t="t" r="r" b="b"/>
            <a:pathLst>
              <a:path w="201929" h="471170">
                <a:moveTo>
                  <a:pt x="132334" y="0"/>
                </a:moveTo>
                <a:lnTo>
                  <a:pt x="132334" y="120903"/>
                </a:lnTo>
                <a:lnTo>
                  <a:pt x="194310" y="120903"/>
                </a:lnTo>
                <a:lnTo>
                  <a:pt x="194310" y="193039"/>
                </a:lnTo>
                <a:lnTo>
                  <a:pt x="132334" y="193039"/>
                </a:lnTo>
                <a:lnTo>
                  <a:pt x="132334" y="330962"/>
                </a:lnTo>
                <a:lnTo>
                  <a:pt x="133351" y="374110"/>
                </a:lnTo>
                <a:lnTo>
                  <a:pt x="142239" y="391159"/>
                </a:lnTo>
                <a:lnTo>
                  <a:pt x="146430" y="394207"/>
                </a:lnTo>
                <a:lnTo>
                  <a:pt x="151511" y="395731"/>
                </a:lnTo>
                <a:lnTo>
                  <a:pt x="157479" y="395731"/>
                </a:lnTo>
                <a:lnTo>
                  <a:pt x="164478" y="395184"/>
                </a:lnTo>
                <a:lnTo>
                  <a:pt x="172894" y="393541"/>
                </a:lnTo>
                <a:lnTo>
                  <a:pt x="182715" y="390802"/>
                </a:lnTo>
                <a:lnTo>
                  <a:pt x="193928" y="386968"/>
                </a:lnTo>
                <a:lnTo>
                  <a:pt x="201675" y="457200"/>
                </a:lnTo>
                <a:lnTo>
                  <a:pt x="185342" y="463127"/>
                </a:lnTo>
                <a:lnTo>
                  <a:pt x="167973" y="467375"/>
                </a:lnTo>
                <a:lnTo>
                  <a:pt x="149580" y="469933"/>
                </a:lnTo>
                <a:lnTo>
                  <a:pt x="130175" y="470788"/>
                </a:lnTo>
                <a:lnTo>
                  <a:pt x="118197" y="470267"/>
                </a:lnTo>
                <a:lnTo>
                  <a:pt x="76813" y="458130"/>
                </a:lnTo>
                <a:lnTo>
                  <a:pt x="49371" y="425957"/>
                </a:lnTo>
                <a:lnTo>
                  <a:pt x="42275" y="382190"/>
                </a:lnTo>
                <a:lnTo>
                  <a:pt x="41528" y="342264"/>
                </a:lnTo>
                <a:lnTo>
                  <a:pt x="41528" y="193039"/>
                </a:lnTo>
                <a:lnTo>
                  <a:pt x="0" y="193039"/>
                </a:lnTo>
                <a:lnTo>
                  <a:pt x="0" y="120903"/>
                </a:lnTo>
                <a:lnTo>
                  <a:pt x="41528" y="120903"/>
                </a:lnTo>
                <a:lnTo>
                  <a:pt x="41528" y="52831"/>
                </a:lnTo>
                <a:lnTo>
                  <a:pt x="1323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80225" y="280962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40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613" y="388874"/>
                </a:lnTo>
                <a:lnTo>
                  <a:pt x="332613" y="468502"/>
                </a:lnTo>
                <a:lnTo>
                  <a:pt x="0" y="4685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0195" y="2809620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40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524" y="388874"/>
                </a:lnTo>
                <a:lnTo>
                  <a:pt x="332524" y="468502"/>
                </a:lnTo>
                <a:lnTo>
                  <a:pt x="0" y="4685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13954" y="2805810"/>
            <a:ext cx="90805" cy="83820"/>
          </a:xfrm>
          <a:custGeom>
            <a:avLst/>
            <a:gdLst/>
            <a:ahLst/>
            <a:cxnLst/>
            <a:rect l="l" t="t" r="r" b="b"/>
            <a:pathLst>
              <a:path w="90804" h="83819">
                <a:moveTo>
                  <a:pt x="0" y="0"/>
                </a:moveTo>
                <a:lnTo>
                  <a:pt x="90550" y="0"/>
                </a:lnTo>
                <a:lnTo>
                  <a:pt x="90550" y="83692"/>
                </a:lnTo>
                <a:lnTo>
                  <a:pt x="0" y="83692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85436" y="2805810"/>
            <a:ext cx="374650" cy="472440"/>
          </a:xfrm>
          <a:custGeom>
            <a:avLst/>
            <a:gdLst/>
            <a:ahLst/>
            <a:cxnLst/>
            <a:rect l="l" t="t" r="r" b="b"/>
            <a:pathLst>
              <a:path w="374650" h="472439">
                <a:moveTo>
                  <a:pt x="0" y="0"/>
                </a:moveTo>
                <a:lnTo>
                  <a:pt x="92710" y="0"/>
                </a:lnTo>
                <a:lnTo>
                  <a:pt x="286130" y="315340"/>
                </a:lnTo>
                <a:lnTo>
                  <a:pt x="286130" y="0"/>
                </a:lnTo>
                <a:lnTo>
                  <a:pt x="374650" y="0"/>
                </a:lnTo>
                <a:lnTo>
                  <a:pt x="374650" y="472313"/>
                </a:lnTo>
                <a:lnTo>
                  <a:pt x="279018" y="472313"/>
                </a:lnTo>
                <a:lnTo>
                  <a:pt x="88518" y="164337"/>
                </a:lnTo>
                <a:lnTo>
                  <a:pt x="88518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63851" y="2805810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4" h="472439">
                <a:moveTo>
                  <a:pt x="0" y="0"/>
                </a:moveTo>
                <a:lnTo>
                  <a:pt x="142748" y="0"/>
                </a:lnTo>
                <a:lnTo>
                  <a:pt x="228473" y="322199"/>
                </a:lnTo>
                <a:lnTo>
                  <a:pt x="313181" y="0"/>
                </a:lnTo>
                <a:lnTo>
                  <a:pt x="456184" y="0"/>
                </a:lnTo>
                <a:lnTo>
                  <a:pt x="456184" y="472313"/>
                </a:lnTo>
                <a:lnTo>
                  <a:pt x="367665" y="472313"/>
                </a:lnTo>
                <a:lnTo>
                  <a:pt x="367665" y="100456"/>
                </a:lnTo>
                <a:lnTo>
                  <a:pt x="273812" y="472313"/>
                </a:lnTo>
                <a:lnTo>
                  <a:pt x="181991" y="472313"/>
                </a:lnTo>
                <a:lnTo>
                  <a:pt x="88646" y="100456"/>
                </a:lnTo>
                <a:lnTo>
                  <a:pt x="88646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70147" y="3590163"/>
            <a:ext cx="2202434" cy="619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35245" y="3602101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613" y="388874"/>
                </a:lnTo>
                <a:lnTo>
                  <a:pt x="332613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05733" y="3602101"/>
            <a:ext cx="332740" cy="468630"/>
          </a:xfrm>
          <a:custGeom>
            <a:avLst/>
            <a:gdLst/>
            <a:ahLst/>
            <a:cxnLst/>
            <a:rect l="l" t="t" r="r" b="b"/>
            <a:pathLst>
              <a:path w="332739" h="468629">
                <a:moveTo>
                  <a:pt x="0" y="0"/>
                </a:moveTo>
                <a:lnTo>
                  <a:pt x="95376" y="0"/>
                </a:lnTo>
                <a:lnTo>
                  <a:pt x="95376" y="388874"/>
                </a:lnTo>
                <a:lnTo>
                  <a:pt x="332613" y="388874"/>
                </a:lnTo>
                <a:lnTo>
                  <a:pt x="332613" y="468503"/>
                </a:lnTo>
                <a:lnTo>
                  <a:pt x="0" y="46850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56709" y="3598290"/>
            <a:ext cx="374650" cy="472440"/>
          </a:xfrm>
          <a:custGeom>
            <a:avLst/>
            <a:gdLst/>
            <a:ahLst/>
            <a:cxnLst/>
            <a:rect l="l" t="t" r="r" b="b"/>
            <a:pathLst>
              <a:path w="374650" h="472439">
                <a:moveTo>
                  <a:pt x="0" y="0"/>
                </a:moveTo>
                <a:lnTo>
                  <a:pt x="92710" y="0"/>
                </a:lnTo>
                <a:lnTo>
                  <a:pt x="286130" y="315341"/>
                </a:lnTo>
                <a:lnTo>
                  <a:pt x="286130" y="0"/>
                </a:lnTo>
                <a:lnTo>
                  <a:pt x="374650" y="0"/>
                </a:lnTo>
                <a:lnTo>
                  <a:pt x="374650" y="472313"/>
                </a:lnTo>
                <a:lnTo>
                  <a:pt x="279018" y="472313"/>
                </a:lnTo>
                <a:lnTo>
                  <a:pt x="88518" y="164338"/>
                </a:lnTo>
                <a:lnTo>
                  <a:pt x="88518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04259" y="3598290"/>
            <a:ext cx="456565" cy="472440"/>
          </a:xfrm>
          <a:custGeom>
            <a:avLst/>
            <a:gdLst/>
            <a:ahLst/>
            <a:cxnLst/>
            <a:rect l="l" t="t" r="r" b="b"/>
            <a:pathLst>
              <a:path w="456564" h="472439">
                <a:moveTo>
                  <a:pt x="0" y="0"/>
                </a:moveTo>
                <a:lnTo>
                  <a:pt x="142748" y="0"/>
                </a:lnTo>
                <a:lnTo>
                  <a:pt x="228473" y="322199"/>
                </a:lnTo>
                <a:lnTo>
                  <a:pt x="313181" y="0"/>
                </a:lnTo>
                <a:lnTo>
                  <a:pt x="456183" y="0"/>
                </a:lnTo>
                <a:lnTo>
                  <a:pt x="456183" y="472313"/>
                </a:lnTo>
                <a:lnTo>
                  <a:pt x="367664" y="472313"/>
                </a:lnTo>
                <a:lnTo>
                  <a:pt x="367664" y="100457"/>
                </a:lnTo>
                <a:lnTo>
                  <a:pt x="273812" y="472313"/>
                </a:lnTo>
                <a:lnTo>
                  <a:pt x="181990" y="472313"/>
                </a:lnTo>
                <a:lnTo>
                  <a:pt x="88645" y="100457"/>
                </a:lnTo>
                <a:lnTo>
                  <a:pt x="88645" y="472313"/>
                </a:lnTo>
                <a:lnTo>
                  <a:pt x="0" y="4723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508625" y="3590163"/>
            <a:ext cx="164465" cy="619760"/>
          </a:xfrm>
          <a:custGeom>
            <a:avLst/>
            <a:gdLst/>
            <a:ahLst/>
            <a:cxnLst/>
            <a:rect l="l" t="t" r="r" b="b"/>
            <a:pathLst>
              <a:path w="164464" h="619760">
                <a:moveTo>
                  <a:pt x="0" y="0"/>
                </a:moveTo>
                <a:lnTo>
                  <a:pt x="61595" y="0"/>
                </a:lnTo>
                <a:lnTo>
                  <a:pt x="84528" y="35175"/>
                </a:lnTo>
                <a:lnTo>
                  <a:pt x="104759" y="71374"/>
                </a:lnTo>
                <a:lnTo>
                  <a:pt x="122299" y="108620"/>
                </a:lnTo>
                <a:lnTo>
                  <a:pt x="137160" y="146938"/>
                </a:lnTo>
                <a:lnTo>
                  <a:pt x="148901" y="185924"/>
                </a:lnTo>
                <a:lnTo>
                  <a:pt x="157273" y="225171"/>
                </a:lnTo>
                <a:lnTo>
                  <a:pt x="162288" y="264703"/>
                </a:lnTo>
                <a:lnTo>
                  <a:pt x="163957" y="304545"/>
                </a:lnTo>
                <a:lnTo>
                  <a:pt x="162643" y="338786"/>
                </a:lnTo>
                <a:lnTo>
                  <a:pt x="152062" y="410934"/>
                </a:lnTo>
                <a:lnTo>
                  <a:pt x="142748" y="448818"/>
                </a:lnTo>
                <a:lnTo>
                  <a:pt x="128698" y="491896"/>
                </a:lnTo>
                <a:lnTo>
                  <a:pt x="110744" y="534654"/>
                </a:lnTo>
                <a:lnTo>
                  <a:pt x="88884" y="577101"/>
                </a:lnTo>
                <a:lnTo>
                  <a:pt x="63119" y="619251"/>
                </a:lnTo>
                <a:lnTo>
                  <a:pt x="635" y="619251"/>
                </a:lnTo>
                <a:lnTo>
                  <a:pt x="12993" y="592268"/>
                </a:lnTo>
                <a:lnTo>
                  <a:pt x="23399" y="568642"/>
                </a:lnTo>
                <a:lnTo>
                  <a:pt x="38353" y="531368"/>
                </a:lnTo>
                <a:lnTo>
                  <a:pt x="53891" y="480165"/>
                </a:lnTo>
                <a:lnTo>
                  <a:pt x="63033" y="441015"/>
                </a:lnTo>
                <a:lnTo>
                  <a:pt x="69943" y="403105"/>
                </a:lnTo>
                <a:lnTo>
                  <a:pt x="75882" y="348535"/>
                </a:lnTo>
                <a:lnTo>
                  <a:pt x="76962" y="311276"/>
                </a:lnTo>
                <a:lnTo>
                  <a:pt x="75938" y="273415"/>
                </a:lnTo>
                <a:lnTo>
                  <a:pt x="67746" y="200834"/>
                </a:lnTo>
                <a:lnTo>
                  <a:pt x="50649" y="130087"/>
                </a:lnTo>
                <a:lnTo>
                  <a:pt x="37242" y="90392"/>
                </a:lnTo>
                <a:lnTo>
                  <a:pt x="20359" y="4702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70147" y="3590163"/>
            <a:ext cx="164465" cy="619760"/>
          </a:xfrm>
          <a:custGeom>
            <a:avLst/>
            <a:gdLst/>
            <a:ahLst/>
            <a:cxnLst/>
            <a:rect l="l" t="t" r="r" b="b"/>
            <a:pathLst>
              <a:path w="164464" h="619760">
                <a:moveTo>
                  <a:pt x="102235" y="0"/>
                </a:moveTo>
                <a:lnTo>
                  <a:pt x="164084" y="0"/>
                </a:lnTo>
                <a:lnTo>
                  <a:pt x="143722" y="47029"/>
                </a:lnTo>
                <a:lnTo>
                  <a:pt x="126825" y="90392"/>
                </a:lnTo>
                <a:lnTo>
                  <a:pt x="113381" y="130087"/>
                </a:lnTo>
                <a:lnTo>
                  <a:pt x="96117" y="200834"/>
                </a:lnTo>
                <a:lnTo>
                  <a:pt x="87786" y="273415"/>
                </a:lnTo>
                <a:lnTo>
                  <a:pt x="86740" y="311276"/>
                </a:lnTo>
                <a:lnTo>
                  <a:pt x="87358" y="337845"/>
                </a:lnTo>
                <a:lnTo>
                  <a:pt x="92259" y="391983"/>
                </a:lnTo>
                <a:lnTo>
                  <a:pt x="101923" y="446863"/>
                </a:lnTo>
                <a:lnTo>
                  <a:pt x="115397" y="499580"/>
                </a:lnTo>
                <a:lnTo>
                  <a:pt x="130135" y="543135"/>
                </a:lnTo>
                <a:lnTo>
                  <a:pt x="149947" y="590292"/>
                </a:lnTo>
                <a:lnTo>
                  <a:pt x="163067" y="619251"/>
                </a:lnTo>
                <a:lnTo>
                  <a:pt x="100964" y="619251"/>
                </a:lnTo>
                <a:lnTo>
                  <a:pt x="77769" y="581725"/>
                </a:lnTo>
                <a:lnTo>
                  <a:pt x="57515" y="543448"/>
                </a:lnTo>
                <a:lnTo>
                  <a:pt x="40189" y="504434"/>
                </a:lnTo>
                <a:lnTo>
                  <a:pt x="25780" y="464693"/>
                </a:lnTo>
                <a:lnTo>
                  <a:pt x="14519" y="424904"/>
                </a:lnTo>
                <a:lnTo>
                  <a:pt x="6461" y="385746"/>
                </a:lnTo>
                <a:lnTo>
                  <a:pt x="1617" y="347231"/>
                </a:lnTo>
                <a:lnTo>
                  <a:pt x="0" y="309372"/>
                </a:lnTo>
                <a:lnTo>
                  <a:pt x="2000" y="263415"/>
                </a:lnTo>
                <a:lnTo>
                  <a:pt x="8000" y="218709"/>
                </a:lnTo>
                <a:lnTo>
                  <a:pt x="18002" y="175265"/>
                </a:lnTo>
                <a:lnTo>
                  <a:pt x="32003" y="133095"/>
                </a:lnTo>
                <a:lnTo>
                  <a:pt x="46745" y="97708"/>
                </a:lnTo>
                <a:lnTo>
                  <a:pt x="81849" y="31172"/>
                </a:lnTo>
                <a:lnTo>
                  <a:pt x="1022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54740"/>
            <a:ext cx="8942705" cy="3404235"/>
          </a:xfrm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u="heavy" sz="3200" spc="-35">
                <a:uFill>
                  <a:solidFill>
                    <a:srgbClr val="404040"/>
                  </a:solidFill>
                </a:uFill>
              </a:rPr>
              <a:t>Def.,</a:t>
            </a:r>
            <a:endParaRPr sz="3200"/>
          </a:p>
          <a:p>
            <a:pPr marL="355600" marR="5080" indent="-342900">
              <a:lnSpc>
                <a:spcPct val="100000"/>
              </a:lnSpc>
              <a:spcBef>
                <a:spcPts val="950"/>
              </a:spcBef>
            </a:pPr>
            <a:r>
              <a:rPr dirty="0" sz="4400" b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4400" b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latin typeface="Arial"/>
                <a:cs typeface="Arial"/>
              </a:rPr>
              <a:t>It </a:t>
            </a:r>
            <a:r>
              <a:rPr dirty="0" sz="4400" spc="-5" b="0">
                <a:latin typeface="Arial"/>
                <a:cs typeface="Arial"/>
              </a:rPr>
              <a:t>is damage of </a:t>
            </a:r>
            <a:r>
              <a:rPr dirty="0" sz="4400" b="0">
                <a:latin typeface="Arial"/>
                <a:cs typeface="Arial"/>
              </a:rPr>
              <a:t>the </a:t>
            </a:r>
            <a:r>
              <a:rPr dirty="0" sz="4400" spc="-195"/>
              <a:t>lower </a:t>
            </a:r>
            <a:r>
              <a:rPr dirty="0" sz="4400" spc="-245"/>
              <a:t>motor  </a:t>
            </a:r>
            <a:r>
              <a:rPr dirty="0" sz="4400" spc="-210"/>
              <a:t>neurons </a:t>
            </a:r>
            <a:r>
              <a:rPr dirty="0" sz="4400" b="0">
                <a:latin typeface="Arial"/>
                <a:cs typeface="Arial"/>
              </a:rPr>
              <a:t>(the spinal AHCS and the  cranial </a:t>
            </a:r>
            <a:r>
              <a:rPr dirty="0" sz="4400" spc="-5" b="0">
                <a:latin typeface="Arial"/>
                <a:cs typeface="Arial"/>
              </a:rPr>
              <a:t>motor nuclei or </a:t>
            </a:r>
            <a:r>
              <a:rPr dirty="0" sz="4400" b="0">
                <a:latin typeface="Arial"/>
                <a:cs typeface="Arial"/>
              </a:rPr>
              <a:t>their </a:t>
            </a:r>
            <a:r>
              <a:rPr dirty="0" sz="4400" spc="-5" b="0">
                <a:latin typeface="Arial"/>
                <a:cs typeface="Arial"/>
              </a:rPr>
              <a:t>axons)  resulting in </a:t>
            </a:r>
            <a:r>
              <a:rPr dirty="0" sz="4400" spc="-155"/>
              <a:t>skeletal </a:t>
            </a:r>
            <a:r>
              <a:rPr dirty="0" sz="4400" spc="-245"/>
              <a:t>ms</a:t>
            </a:r>
            <a:r>
              <a:rPr dirty="0" sz="4400" spc="60"/>
              <a:t> </a:t>
            </a:r>
            <a:r>
              <a:rPr dirty="0" sz="4400" spc="-190"/>
              <a:t>paralysis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68787"/>
            <a:ext cx="2917190" cy="213995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u="heavy" sz="3200" spc="-9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Causes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Trauma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4400" spc="-5">
                <a:solidFill>
                  <a:srgbClr val="404040"/>
                </a:solidFill>
                <a:latin typeface="Arial"/>
                <a:cs typeface="Arial"/>
              </a:rPr>
              <a:t>Neuropathy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1644" y="0"/>
            <a:ext cx="6960108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9000" y="0"/>
            <a:ext cx="826007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6514" y="156590"/>
            <a:ext cx="6228842" cy="390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211" y="0"/>
            <a:ext cx="5977128" cy="912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61988" y="0"/>
            <a:ext cx="1103376" cy="91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1511" y="190500"/>
            <a:ext cx="4829302" cy="529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340" y="1001394"/>
            <a:ext cx="8235315" cy="470217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456565" algn="l"/>
              </a:tabLst>
            </a:pPr>
            <a:r>
              <a:rPr dirty="0" u="heavy" sz="30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I)	</a:t>
            </a:r>
            <a:r>
              <a:rPr dirty="0" u="heavy" sz="3000" spc="-13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Structural</a:t>
            </a:r>
            <a:r>
              <a:rPr dirty="0" u="heavy" sz="3000" spc="-5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spc="-12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changes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SzPct val="96666"/>
              <a:buFont typeface="Wingdings"/>
              <a:buChar char=""/>
              <a:tabLst>
                <a:tab pos="355600" algn="l"/>
              </a:tabLst>
            </a:pP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Nerve </a:t>
            </a:r>
            <a:r>
              <a:rPr dirty="0" sz="3000" spc="-10">
                <a:solidFill>
                  <a:srgbClr val="404040"/>
                </a:solidFill>
                <a:latin typeface="Arial"/>
                <a:cs typeface="Arial"/>
              </a:rPr>
              <a:t>(degeneration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3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404040"/>
                </a:solidFill>
                <a:latin typeface="Arial"/>
                <a:cs typeface="Arial"/>
              </a:rPr>
              <a:t>regeneration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27699"/>
              </a:lnSpc>
              <a:buClr>
                <a:srgbClr val="A42F0F"/>
              </a:buClr>
              <a:buSzPct val="96666"/>
              <a:buFont typeface="Wingdings"/>
              <a:buChar char=""/>
              <a:tabLst>
                <a:tab pos="355600" algn="l"/>
              </a:tabLst>
            </a:pP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muscle </a:t>
            </a:r>
            <a:r>
              <a:rPr dirty="0" sz="3000" spc="-10">
                <a:solidFill>
                  <a:srgbClr val="404040"/>
                </a:solidFill>
                <a:latin typeface="Arial"/>
                <a:cs typeface="Arial"/>
              </a:rPr>
              <a:t>(atrophy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and increase </a:t>
            </a: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Ach </a:t>
            </a:r>
            <a:r>
              <a:rPr dirty="0" sz="3000" spc="-10">
                <a:solidFill>
                  <a:srgbClr val="404040"/>
                </a:solidFill>
                <a:latin typeface="Arial"/>
                <a:cs typeface="Arial"/>
              </a:rPr>
              <a:t>receptors </a:t>
            </a:r>
            <a:r>
              <a:rPr dirty="0" u="heavy" sz="3000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II) </a:t>
            </a:r>
            <a:r>
              <a:rPr dirty="0" u="heavy" sz="3000" spc="-13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Functional</a:t>
            </a:r>
            <a:r>
              <a:rPr dirty="0" u="heavy" sz="3000" spc="-5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spc="-120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changes</a:t>
            </a:r>
            <a:endParaRPr sz="3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Flaccid</a:t>
            </a:r>
            <a:r>
              <a:rPr dirty="0" sz="3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paralysis</a:t>
            </a:r>
            <a:endParaRPr sz="3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Fasciculation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30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fibrillation</a:t>
            </a:r>
            <a:endParaRPr sz="3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Dennervation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supersensitivity</a:t>
            </a:r>
            <a:endParaRPr sz="3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Reaction of</a:t>
            </a:r>
            <a:r>
              <a:rPr dirty="0" sz="3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Arial"/>
                <a:cs typeface="Arial"/>
              </a:rPr>
              <a:t>degeneration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0"/>
            <a:ext cx="831494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19288" y="0"/>
            <a:ext cx="984503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9345" y="173228"/>
            <a:ext cx="7288796" cy="47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264665"/>
            <a:ext cx="403542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000">
                <a:uFill>
                  <a:solidFill>
                    <a:srgbClr val="404040"/>
                  </a:solidFill>
                </a:uFill>
              </a:rPr>
              <a:t>  </a:t>
            </a:r>
            <a:r>
              <a:rPr dirty="0" u="heavy" sz="3000" spc="-80">
                <a:uFill>
                  <a:solidFill>
                    <a:srgbClr val="404040"/>
                  </a:solidFill>
                </a:uFill>
              </a:rPr>
              <a:t>A</a:t>
            </a:r>
            <a:r>
              <a:rPr dirty="0" u="heavy" sz="5000" spc="-80">
                <a:uFill>
                  <a:solidFill>
                    <a:srgbClr val="404040"/>
                  </a:solidFill>
                </a:uFill>
              </a:rPr>
              <a:t>) </a:t>
            </a:r>
            <a:r>
              <a:rPr dirty="0" u="heavy" sz="3300" spc="-135">
                <a:uFill>
                  <a:solidFill>
                    <a:srgbClr val="404040"/>
                  </a:solidFill>
                </a:uFill>
              </a:rPr>
              <a:t>Flaccid</a:t>
            </a:r>
            <a:r>
              <a:rPr dirty="0" u="heavy" sz="3300" spc="-484">
                <a:uFill>
                  <a:solidFill>
                    <a:srgbClr val="404040"/>
                  </a:solidFill>
                </a:uFill>
              </a:rPr>
              <a:t> </a:t>
            </a:r>
            <a:r>
              <a:rPr dirty="0" u="heavy" sz="3300" spc="-150">
                <a:uFill>
                  <a:solidFill>
                    <a:srgbClr val="404040"/>
                  </a:solidFill>
                </a:uFill>
              </a:rPr>
              <a:t>paralysis: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78739" y="2170523"/>
            <a:ext cx="8910955" cy="350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160780" indent="-342900">
              <a:lnSpc>
                <a:spcPct val="14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 sz="2600" spc="-100" b="1">
                <a:solidFill>
                  <a:srgbClr val="404040"/>
                </a:solidFill>
                <a:latin typeface="Arial"/>
                <a:cs typeface="Arial"/>
              </a:rPr>
              <a:t>Paralysis </a:t>
            </a:r>
            <a:r>
              <a:rPr dirty="0" sz="2600" spc="-140" b="1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2600" spc="-85" b="1">
                <a:solidFill>
                  <a:srgbClr val="404040"/>
                </a:solidFill>
                <a:latin typeface="Arial"/>
                <a:cs typeface="Arial"/>
              </a:rPr>
              <a:t>denervated </a:t>
            </a:r>
            <a:r>
              <a:rPr dirty="0" sz="2600" spc="-140" b="1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with loss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all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types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of  movements; "voluntary,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postural and</a:t>
            </a:r>
            <a:r>
              <a:rPr dirty="0" sz="2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reflex".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605"/>
              </a:spcBef>
              <a:buClr>
                <a:srgbClr val="A42F0F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 sz="2600" spc="-145" b="1">
                <a:solidFill>
                  <a:srgbClr val="404040"/>
                </a:solidFill>
                <a:latin typeface="Arial"/>
                <a:cs typeface="Arial"/>
              </a:rPr>
              <a:t>All </a:t>
            </a:r>
            <a:r>
              <a:rPr dirty="0" sz="2600" spc="-95" b="1">
                <a:solidFill>
                  <a:srgbClr val="404040"/>
                </a:solidFill>
                <a:latin typeface="Arial"/>
                <a:cs typeface="Arial"/>
              </a:rPr>
              <a:t>reflexes </a:t>
            </a:r>
            <a:r>
              <a:rPr dirty="0" sz="2600" spc="-50" b="1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dirty="0" sz="2600" spc="-140" b="1">
                <a:solidFill>
                  <a:srgbClr val="404040"/>
                </a:solidFill>
                <a:latin typeface="Arial"/>
                <a:cs typeface="Arial"/>
              </a:rPr>
              <a:t>lost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including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stretch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reflex resulting in loss  of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ms tone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and tendon jerk 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dirty="0" sz="2600" spc="-100" b="1">
                <a:solidFill>
                  <a:srgbClr val="404040"/>
                </a:solidFill>
                <a:latin typeface="Arial"/>
                <a:cs typeface="Arial"/>
              </a:rPr>
              <a:t>flaccidity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 marL="355600" marR="274955" indent="-342900">
              <a:lnSpc>
                <a:spcPct val="140100"/>
              </a:lnSpc>
              <a:spcBef>
                <a:spcPts val="595"/>
              </a:spcBef>
              <a:buClr>
                <a:srgbClr val="A42F0F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2600" spc="-95" b="1">
                <a:solidFill>
                  <a:srgbClr val="404040"/>
                </a:solidFill>
                <a:latin typeface="Arial"/>
                <a:cs typeface="Arial"/>
              </a:rPr>
              <a:t>extent </a:t>
            </a:r>
            <a:r>
              <a:rPr dirty="0" sz="2600" spc="-140" b="1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2600" spc="-114" b="1">
                <a:solidFill>
                  <a:srgbClr val="404040"/>
                </a:solidFill>
                <a:latin typeface="Arial"/>
                <a:cs typeface="Arial"/>
              </a:rPr>
              <a:t>paralysis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is usually limited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to a </a:t>
            </a:r>
            <a:r>
              <a:rPr dirty="0" sz="2600" spc="-114" b="1">
                <a:solidFill>
                  <a:srgbClr val="404040"/>
                </a:solidFill>
                <a:latin typeface="Arial"/>
                <a:cs typeface="Arial"/>
              </a:rPr>
              <a:t>small </a:t>
            </a:r>
            <a:r>
              <a:rPr dirty="0" sz="2600" spc="-145" b="1">
                <a:solidFill>
                  <a:srgbClr val="404040"/>
                </a:solidFill>
                <a:latin typeface="Arial"/>
                <a:cs typeface="Arial"/>
              </a:rPr>
              <a:t>group  </a:t>
            </a:r>
            <a:r>
              <a:rPr dirty="0" sz="2600" spc="-5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05230"/>
            <a:ext cx="559181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45" b="1">
                <a:solidFill>
                  <a:srgbClr val="404040"/>
                </a:solidFill>
                <a:latin typeface="Arial"/>
                <a:cs typeface="Arial"/>
              </a:rPr>
              <a:t>B) </a:t>
            </a:r>
            <a:r>
              <a:rPr dirty="0" sz="3200" spc="-135" b="1">
                <a:solidFill>
                  <a:srgbClr val="404040"/>
                </a:solidFill>
                <a:latin typeface="Arial"/>
                <a:cs typeface="Arial"/>
              </a:rPr>
              <a:t>Fasiculations </a:t>
            </a:r>
            <a:r>
              <a:rPr dirty="0" sz="3200" spc="-120" b="1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3200" spc="1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70" b="1">
                <a:solidFill>
                  <a:srgbClr val="404040"/>
                </a:solidFill>
                <a:latin typeface="Arial"/>
                <a:cs typeface="Arial"/>
              </a:rPr>
              <a:t>fibrillations: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19427"/>
            <a:ext cx="878522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b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3300" spc="-5" b="0">
                <a:latin typeface="Arial"/>
                <a:cs typeface="Arial"/>
              </a:rPr>
              <a:t>Appears </a:t>
            </a:r>
            <a:r>
              <a:rPr dirty="0" sz="3300" spc="-120"/>
              <a:t>few </a:t>
            </a:r>
            <a:r>
              <a:rPr dirty="0" sz="3300" spc="-140"/>
              <a:t>days </a:t>
            </a:r>
            <a:r>
              <a:rPr dirty="0" sz="3300" spc="-185"/>
              <a:t>or </a:t>
            </a:r>
            <a:r>
              <a:rPr dirty="0" sz="3300" spc="-110"/>
              <a:t>weeks </a:t>
            </a:r>
            <a:r>
              <a:rPr dirty="0" sz="3300" spc="-5" b="0">
                <a:latin typeface="Arial"/>
                <a:cs typeface="Arial"/>
              </a:rPr>
              <a:t>after</a:t>
            </a:r>
            <a:r>
              <a:rPr dirty="0" sz="3300" spc="450" b="0">
                <a:latin typeface="Arial"/>
                <a:cs typeface="Arial"/>
              </a:rPr>
              <a:t> </a:t>
            </a:r>
            <a:r>
              <a:rPr dirty="0" sz="3300" spc="-5" b="0">
                <a:latin typeface="Arial"/>
                <a:cs typeface="Arial"/>
              </a:rPr>
              <a:t>denervation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649036"/>
            <a:ext cx="8598535" cy="2138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95"/>
              </a:spcBef>
            </a:pPr>
            <a:r>
              <a:rPr dirty="0" sz="33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3300" spc="-5">
                <a:solidFill>
                  <a:srgbClr val="404040"/>
                </a:solidFill>
                <a:latin typeface="Arial"/>
                <a:cs typeface="Arial"/>
              </a:rPr>
              <a:t>Disappear when </a:t>
            </a:r>
            <a:r>
              <a:rPr dirty="0" sz="330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3300" spc="-10">
                <a:solidFill>
                  <a:srgbClr val="404040"/>
                </a:solidFill>
                <a:latin typeface="Arial"/>
                <a:cs typeface="Arial"/>
              </a:rPr>
              <a:t>motor </a:t>
            </a:r>
            <a:r>
              <a:rPr dirty="0" sz="3300" spc="-5">
                <a:solidFill>
                  <a:srgbClr val="404040"/>
                </a:solidFill>
                <a:latin typeface="Arial"/>
                <a:cs typeface="Arial"/>
              </a:rPr>
              <a:t>nerve </a:t>
            </a:r>
            <a:r>
              <a:rPr dirty="0" sz="3300">
                <a:solidFill>
                  <a:srgbClr val="404040"/>
                </a:solidFill>
                <a:latin typeface="Arial"/>
                <a:cs typeface="Arial"/>
              </a:rPr>
              <a:t>completely  </a:t>
            </a:r>
            <a:r>
              <a:rPr dirty="0" sz="3300" spc="-105" b="1">
                <a:solidFill>
                  <a:srgbClr val="404040"/>
                </a:solidFill>
                <a:latin typeface="Arial"/>
                <a:cs typeface="Arial"/>
              </a:rPr>
              <a:t>degenerates </a:t>
            </a:r>
            <a:r>
              <a:rPr dirty="0" sz="3300" spc="-5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dirty="0" sz="3300" spc="-165" b="1">
                <a:solidFill>
                  <a:srgbClr val="404040"/>
                </a:solidFill>
                <a:latin typeface="Arial"/>
                <a:cs typeface="Arial"/>
              </a:rPr>
              <a:t>successful </a:t>
            </a:r>
            <a:r>
              <a:rPr dirty="0" sz="3300" spc="-135" b="1">
                <a:solidFill>
                  <a:srgbClr val="404040"/>
                </a:solidFill>
                <a:latin typeface="Arial"/>
                <a:cs typeface="Arial"/>
              </a:rPr>
              <a:t>re-innervation </a:t>
            </a:r>
            <a:r>
              <a:rPr dirty="0" sz="3300" spc="-5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dirty="0" sz="330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3300" spc="-5">
                <a:solidFill>
                  <a:srgbClr val="404040"/>
                </a:solidFill>
                <a:latin typeface="Arial"/>
                <a:cs typeface="Arial"/>
              </a:rPr>
              <a:t>ms</a:t>
            </a:r>
            <a:r>
              <a:rPr dirty="0" sz="33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404040"/>
                </a:solidFill>
                <a:latin typeface="Arial"/>
                <a:cs typeface="Arial"/>
              </a:rPr>
              <a:t>occurs.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59" y="0"/>
            <a:ext cx="831494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9288" y="0"/>
            <a:ext cx="984503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345" y="173228"/>
            <a:ext cx="7288796" cy="47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89406"/>
            <a:ext cx="31445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0"/>
              <a:t>B) </a:t>
            </a:r>
            <a:r>
              <a:rPr dirty="0" sz="3200" spc="-140"/>
              <a:t>Fasiculations</a:t>
            </a:r>
            <a:r>
              <a:rPr dirty="0" sz="3200" spc="0"/>
              <a:t> </a:t>
            </a:r>
            <a:r>
              <a:rPr dirty="0" sz="3200" spc="-18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717065"/>
            <a:ext cx="8625205" cy="335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</a:pPr>
            <a:r>
              <a:rPr dirty="0" sz="2800" spc="-114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Synchronous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visible </a:t>
            </a:r>
            <a:r>
              <a:rPr dirty="0" sz="2800" spc="-145" b="1">
                <a:solidFill>
                  <a:srgbClr val="404040"/>
                </a:solidFill>
                <a:latin typeface="Arial"/>
                <a:cs typeface="Arial"/>
              </a:rPr>
              <a:t>contraction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the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motor unit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(all 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fibers) supplied </a:t>
            </a:r>
            <a:r>
              <a:rPr dirty="0" sz="280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injured</a:t>
            </a:r>
            <a:r>
              <a:rPr dirty="0" sz="2800" spc="8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85" b="1">
                <a:solidFill>
                  <a:srgbClr val="404040"/>
                </a:solidFill>
                <a:latin typeface="Arial"/>
                <a:cs typeface="Arial"/>
              </a:rPr>
              <a:t>axon</a:t>
            </a:r>
            <a:r>
              <a:rPr dirty="0" sz="2800" spc="-85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344805" indent="-342900">
              <a:lnSpc>
                <a:spcPct val="150000"/>
              </a:lnSpc>
              <a:spcBef>
                <a:spcPts val="1005"/>
              </a:spcBef>
            </a:pPr>
            <a:r>
              <a:rPr dirty="0" sz="2800" spc="1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2800" spc="15">
                <a:solidFill>
                  <a:srgbClr val="404040"/>
                </a:solidFill>
                <a:latin typeface="Arial"/>
                <a:cs typeface="Arial"/>
              </a:rPr>
              <a:t>Result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spontaneous </a:t>
            </a:r>
            <a:r>
              <a:rPr dirty="0" sz="2800" spc="-110" b="1">
                <a:solidFill>
                  <a:srgbClr val="404040"/>
                </a:solidFill>
                <a:latin typeface="Arial"/>
                <a:cs typeface="Arial"/>
              </a:rPr>
              <a:t>generation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action  potential </a:t>
            </a:r>
            <a:r>
              <a:rPr dirty="0" sz="2800" spc="-135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dirty="0" sz="2800" spc="-135" b="1">
                <a:solidFill>
                  <a:srgbClr val="404040"/>
                </a:solidFill>
                <a:latin typeface="Arial"/>
                <a:cs typeface="Arial"/>
              </a:rPr>
              <a:t>injury </a:t>
            </a:r>
            <a:r>
              <a:rPr dirty="0" sz="2800" spc="-114" b="1">
                <a:solidFill>
                  <a:srgbClr val="404040"/>
                </a:solidFill>
                <a:latin typeface="Arial"/>
                <a:cs typeface="Arial"/>
              </a:rPr>
              <a:t>potentials</a:t>
            </a:r>
            <a:r>
              <a:rPr dirty="0" sz="2800" spc="-114">
                <a:solidFill>
                  <a:srgbClr val="404040"/>
                </a:solidFill>
                <a:latin typeface="Arial"/>
                <a:cs typeface="Arial"/>
              </a:rPr>
              <a:t>)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in distal segment of the  injured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axon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59" y="0"/>
            <a:ext cx="831494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19288" y="0"/>
            <a:ext cx="984503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9345" y="173228"/>
            <a:ext cx="7288796" cy="47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38600" y="4495863"/>
            <a:ext cx="4495800" cy="2141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04061"/>
            <a:ext cx="30511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0"/>
              <a:t>B)</a:t>
            </a:r>
            <a:r>
              <a:rPr dirty="0" sz="3600" spc="-75"/>
              <a:t> </a:t>
            </a:r>
            <a:r>
              <a:rPr dirty="0" sz="3600" spc="-175"/>
              <a:t>Fibrillations: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685289"/>
            <a:ext cx="8898890" cy="3693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19710" indent="-342900">
              <a:lnSpc>
                <a:spcPct val="100000"/>
              </a:lnSpc>
              <a:spcBef>
                <a:spcPts val="95"/>
              </a:spcBef>
            </a:pPr>
            <a:r>
              <a:rPr dirty="0" sz="2800" spc="5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2800" spc="55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dirty="0" sz="2800" spc="-105" b="1">
                <a:solidFill>
                  <a:srgbClr val="404040"/>
                </a:solidFill>
                <a:latin typeface="Arial"/>
                <a:cs typeface="Arial"/>
              </a:rPr>
              <a:t>degeneration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the injured axon continues, the  axon terminals </a:t>
            </a:r>
            <a:r>
              <a:rPr dirty="0" sz="2800" spc="-50" b="1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dirty="0" sz="2800" spc="-155" b="1">
                <a:solidFill>
                  <a:srgbClr val="404040"/>
                </a:solidFill>
                <a:latin typeface="Arial"/>
                <a:cs typeface="Arial"/>
              </a:rPr>
              <a:t>now </a:t>
            </a:r>
            <a:r>
              <a:rPr dirty="0" sz="2800" spc="-80" b="1">
                <a:solidFill>
                  <a:srgbClr val="404040"/>
                </a:solidFill>
                <a:latin typeface="Arial"/>
                <a:cs typeface="Arial"/>
              </a:rPr>
              <a:t>separate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from the main axon  and hence, from each other.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dirty="0" sz="2800" spc="-8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2800" spc="-85" b="1">
                <a:solidFill>
                  <a:srgbClr val="404040"/>
                </a:solidFill>
                <a:latin typeface="Arial"/>
                <a:cs typeface="Arial"/>
              </a:rPr>
              <a:t>Injury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potentials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are still generated along the terminals  leading to </a:t>
            </a:r>
            <a:r>
              <a:rPr dirty="0" sz="2800" spc="-145" b="1">
                <a:solidFill>
                  <a:srgbClr val="404040"/>
                </a:solidFill>
                <a:latin typeface="Arial"/>
                <a:cs typeface="Arial"/>
              </a:rPr>
              <a:t>asynchronous contraction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of the </a:t>
            </a:r>
            <a:r>
              <a:rPr dirty="0" sz="2800" spc="-140" b="1">
                <a:solidFill>
                  <a:srgbClr val="404040"/>
                </a:solidFill>
                <a:latin typeface="Arial"/>
                <a:cs typeface="Arial"/>
              </a:rPr>
              <a:t>individual  </a:t>
            </a:r>
            <a:r>
              <a:rPr dirty="0" sz="2800" spc="-160" b="1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2800" spc="-130" b="1">
                <a:solidFill>
                  <a:srgbClr val="404040"/>
                </a:solidFill>
                <a:latin typeface="Arial"/>
                <a:cs typeface="Arial"/>
              </a:rPr>
              <a:t>fibers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attached to</a:t>
            </a:r>
            <a:r>
              <a:rPr dirty="0" sz="2800" spc="2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terminals.</a:t>
            </a:r>
            <a:endParaRPr sz="2800">
              <a:latin typeface="Arial"/>
              <a:cs typeface="Arial"/>
            </a:endParaRPr>
          </a:p>
          <a:p>
            <a:pPr marL="355600" marR="1392555" indent="-342900">
              <a:lnSpc>
                <a:spcPct val="100000"/>
              </a:lnSpc>
              <a:spcBef>
                <a:spcPts val="994"/>
              </a:spcBef>
            </a:pPr>
            <a:r>
              <a:rPr dirty="0" sz="2800" spc="-9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2800" spc="-90" b="1">
                <a:solidFill>
                  <a:srgbClr val="404040"/>
                </a:solidFill>
                <a:latin typeface="Arial"/>
                <a:cs typeface="Arial"/>
              </a:rPr>
              <a:t>Invisible </a:t>
            </a:r>
            <a:r>
              <a:rPr dirty="0" sz="2800" spc="-5">
                <a:solidFill>
                  <a:srgbClr val="404040"/>
                </a:solidFill>
                <a:latin typeface="Arial"/>
                <a:cs typeface="Arial"/>
              </a:rPr>
              <a:t>to the observer and detected only </a:t>
            </a:r>
            <a:r>
              <a:rPr dirty="0" sz="2800" spc="-1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dirty="0" sz="2800" spc="-125" b="1">
                <a:solidFill>
                  <a:srgbClr val="404040"/>
                </a:solidFill>
                <a:latin typeface="Arial"/>
                <a:cs typeface="Arial"/>
              </a:rPr>
              <a:t>electromyogram</a:t>
            </a:r>
            <a:r>
              <a:rPr dirty="0" sz="28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404040"/>
                </a:solidFill>
                <a:latin typeface="Arial"/>
                <a:cs typeface="Arial"/>
              </a:rPr>
              <a:t>(EMG).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59" y="0"/>
            <a:ext cx="831494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19288" y="0"/>
            <a:ext cx="984503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9345" y="173228"/>
            <a:ext cx="7288796" cy="47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82978" y="4947030"/>
            <a:ext cx="5342890" cy="112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0190" marR="5080" indent="-1507490">
              <a:lnSpc>
                <a:spcPct val="100000"/>
              </a:lnSpc>
              <a:spcBef>
                <a:spcPts val="100"/>
              </a:spcBef>
              <a:tabLst>
                <a:tab pos="5329555" algn="l"/>
              </a:tabLst>
            </a:pPr>
            <a:r>
              <a:rPr dirty="0" u="heavy" sz="36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entury Gothic"/>
                <a:cs typeface="Century Gothic"/>
              </a:rPr>
              <a:t>Upper and</a:t>
            </a:r>
            <a:r>
              <a:rPr dirty="0" u="heavy" sz="3600" spc="-8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36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entury Gothic"/>
                <a:cs typeface="Century Gothic"/>
              </a:rPr>
              <a:t>Lower</a:t>
            </a:r>
            <a:r>
              <a:rPr dirty="0" u="heavy" sz="3600" spc="-4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36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entury Gothic"/>
                <a:cs typeface="Century Gothic"/>
              </a:rPr>
              <a:t>motor 	</a:t>
            </a:r>
            <a:r>
              <a:rPr dirty="0" sz="3600" b="1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u="heavy" sz="36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entury Gothic"/>
                <a:cs typeface="Century Gothic"/>
              </a:rPr>
              <a:t>neurones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533400"/>
            <a:ext cx="65532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663" y="14732"/>
            <a:ext cx="23406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75">
                <a:solidFill>
                  <a:srgbClr val="252525"/>
                </a:solidFill>
              </a:rPr>
              <a:t>Fibrillations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447800" y="990600"/>
            <a:ext cx="7315200" cy="536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75055"/>
            <a:ext cx="8809990" cy="40652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C) </a:t>
            </a:r>
            <a:r>
              <a:rPr dirty="0" sz="4000" spc="-145" b="1">
                <a:solidFill>
                  <a:srgbClr val="404040"/>
                </a:solidFill>
                <a:latin typeface="Arial"/>
                <a:cs typeface="Arial"/>
              </a:rPr>
              <a:t>Denervation</a:t>
            </a:r>
            <a:r>
              <a:rPr dirty="0" sz="4000" spc="-8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4000" spc="-200" b="1">
                <a:solidFill>
                  <a:srgbClr val="404040"/>
                </a:solidFill>
                <a:latin typeface="Arial"/>
                <a:cs typeface="Arial"/>
              </a:rPr>
              <a:t>supersensitivity:</a:t>
            </a:r>
            <a:endParaRPr sz="4000">
              <a:latin typeface="Arial"/>
              <a:cs typeface="Arial"/>
            </a:endParaRPr>
          </a:p>
          <a:p>
            <a:pPr marL="355600" marR="1413510" indent="-342900">
              <a:lnSpc>
                <a:spcPct val="100000"/>
              </a:lnSpc>
              <a:spcBef>
                <a:spcPts val="994"/>
              </a:spcBef>
            </a:pPr>
            <a:r>
              <a:rPr dirty="0" sz="4000" spc="-1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Denervated ms becomes  </a:t>
            </a:r>
            <a:r>
              <a:rPr dirty="0" sz="4000" spc="-180" b="1">
                <a:solidFill>
                  <a:srgbClr val="404040"/>
                </a:solidFill>
                <a:latin typeface="Arial"/>
                <a:cs typeface="Arial"/>
              </a:rPr>
              <a:t>supersensitive </a:t>
            </a:r>
            <a:r>
              <a:rPr dirty="0" sz="4000" spc="-220" b="1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4000" spc="114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4000" spc="-160" b="1">
                <a:solidFill>
                  <a:srgbClr val="404040"/>
                </a:solidFill>
                <a:latin typeface="Arial"/>
                <a:cs typeface="Arial"/>
              </a:rPr>
              <a:t>acetylcholine.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40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This is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due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increase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in the </a:t>
            </a:r>
            <a:r>
              <a:rPr dirty="0" sz="4000" spc="-190" b="1">
                <a:solidFill>
                  <a:srgbClr val="404040"/>
                </a:solidFill>
                <a:latin typeface="Arial"/>
                <a:cs typeface="Arial"/>
              </a:rPr>
              <a:t>number  </a:t>
            </a:r>
            <a:r>
              <a:rPr dirty="0" sz="4000" spc="-225" b="1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4000" spc="-90" b="1">
                <a:solidFill>
                  <a:srgbClr val="404040"/>
                </a:solidFill>
                <a:latin typeface="Arial"/>
                <a:cs typeface="Arial"/>
              </a:rPr>
              <a:t>A.Ch. </a:t>
            </a:r>
            <a:r>
              <a:rPr dirty="0" sz="4000" spc="-175" b="1">
                <a:solidFill>
                  <a:srgbClr val="404040"/>
                </a:solidFill>
                <a:latin typeface="Arial"/>
                <a:cs typeface="Arial"/>
              </a:rPr>
              <a:t>receptors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cover the 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entire surface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ms </a:t>
            </a:r>
            <a:r>
              <a:rPr dirty="0" sz="4000" spc="-5">
                <a:solidFill>
                  <a:srgbClr val="404040"/>
                </a:solidFill>
                <a:latin typeface="Arial"/>
                <a:cs typeface="Arial"/>
              </a:rPr>
              <a:t>cell</a:t>
            </a:r>
            <a:r>
              <a:rPr dirty="0" sz="4000" spc="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404040"/>
                </a:solidFill>
                <a:latin typeface="Arial"/>
                <a:cs typeface="Arial"/>
              </a:rPr>
              <a:t>membrane.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59" y="0"/>
            <a:ext cx="831494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9288" y="0"/>
            <a:ext cx="984503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9345" y="173228"/>
            <a:ext cx="7288796" cy="47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5751" y="0"/>
            <a:ext cx="5532120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4056" y="0"/>
            <a:ext cx="984503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66314" y="180467"/>
            <a:ext cx="4674235" cy="465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14400"/>
            <a:ext cx="9144000" cy="548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838200"/>
            <a:ext cx="8610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5751" y="0"/>
            <a:ext cx="5532120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44056" y="0"/>
            <a:ext cx="984503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6314" y="180467"/>
            <a:ext cx="4674235" cy="465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062100"/>
            <a:ext cx="8534400" cy="549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5751" y="0"/>
            <a:ext cx="5532120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44056" y="0"/>
            <a:ext cx="984503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6314" y="180467"/>
            <a:ext cx="4674235" cy="465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4"/>
            <a:ext cx="9144000" cy="685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5216" y="1805939"/>
            <a:ext cx="3159252" cy="946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2357" y="1991690"/>
            <a:ext cx="183133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Rockwell Condensed"/>
                <a:cs typeface="Rockwell Condensed"/>
              </a:rPr>
              <a:t>THA</a:t>
            </a:r>
            <a:r>
              <a:rPr dirty="0" sz="4400" spc="-20">
                <a:solidFill>
                  <a:srgbClr val="FFFFFF"/>
                </a:solidFill>
                <a:latin typeface="Rockwell Condensed"/>
                <a:cs typeface="Rockwell Condensed"/>
              </a:rPr>
              <a:t>N</a:t>
            </a:r>
            <a:r>
              <a:rPr dirty="0" sz="4400">
                <a:solidFill>
                  <a:srgbClr val="FFFFFF"/>
                </a:solidFill>
                <a:latin typeface="Rockwell Condensed"/>
                <a:cs typeface="Rockwell Condensed"/>
              </a:rPr>
              <a:t>KS</a:t>
            </a:r>
            <a:endParaRPr sz="4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325" y="17779"/>
            <a:ext cx="54705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5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Causes </a:t>
            </a:r>
            <a:r>
              <a:rPr dirty="0" u="heavy" sz="360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3600" spc="-5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UMNL </a:t>
            </a:r>
            <a:r>
              <a:rPr dirty="0" u="heavy" sz="360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dirty="0" u="heavy" sz="3600" spc="-254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LMNL</a:t>
            </a:r>
            <a:r>
              <a:rPr dirty="0" u="heavy" sz="3600" spc="-1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3925" y="555701"/>
            <a:ext cx="4235450" cy="4685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Lower </a:t>
            </a:r>
            <a:r>
              <a:rPr dirty="0" u="heavy" sz="240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Motor</a:t>
            </a:r>
            <a:r>
              <a:rPr dirty="0" u="heavy" sz="2400" spc="-25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Neuron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dirty="0" u="heavy" sz="2400" spc="-5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Lesion,LMNL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dirty="0" sz="2400" spc="-5">
                <a:solidFill>
                  <a:srgbClr val="252525"/>
                </a:solidFill>
                <a:latin typeface="Times New Roman"/>
                <a:cs typeface="Times New Roman"/>
              </a:rPr>
              <a:t>result</a:t>
            </a:r>
            <a:r>
              <a:rPr dirty="0" sz="2400" spc="-3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from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426084" indent="-413384">
              <a:lnSpc>
                <a:spcPct val="100000"/>
              </a:lnSpc>
              <a:spcBef>
                <a:spcPts val="1900"/>
              </a:spcBef>
              <a:buAutoNum type="arabicParenBoth"/>
              <a:tabLst>
                <a:tab pos="426084" algn="l"/>
              </a:tabLst>
            </a:pPr>
            <a:r>
              <a:rPr dirty="0" sz="2400" spc="-5">
                <a:solidFill>
                  <a:srgbClr val="252525"/>
                </a:solidFill>
                <a:latin typeface="Times New Roman"/>
                <a:cs typeface="Times New Roman"/>
              </a:rPr>
              <a:t>Anterior horn cell lesions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dirty="0" sz="2400" spc="-2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e.g.</a:t>
            </a:r>
            <a:endParaRPr sz="2400">
              <a:latin typeface="Times New Roman"/>
              <a:cs typeface="Times New Roman"/>
            </a:endParaRPr>
          </a:p>
          <a:p>
            <a:pPr marL="546100" marR="122555">
              <a:lnSpc>
                <a:spcPct val="100000"/>
              </a:lnSpc>
            </a:pP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, </a:t>
            </a:r>
            <a:r>
              <a:rPr dirty="0" sz="2400" spc="-5">
                <a:solidFill>
                  <a:srgbClr val="252525"/>
                </a:solidFill>
                <a:latin typeface="Times New Roman"/>
                <a:cs typeface="Times New Roman"/>
              </a:rPr>
              <a:t>poliomyelitis, motor</a:t>
            </a:r>
            <a:r>
              <a:rPr dirty="0" sz="2400" spc="-7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neuron  </a:t>
            </a:r>
            <a:r>
              <a:rPr dirty="0" sz="2400" spc="-5">
                <a:solidFill>
                  <a:srgbClr val="252525"/>
                </a:solidFill>
                <a:latin typeface="Times New Roman"/>
                <a:cs typeface="Times New Roman"/>
              </a:rPr>
              <a:t>disease</a:t>
            </a:r>
            <a:r>
              <a:rPr dirty="0" sz="2400" spc="-4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442595" indent="-429895">
              <a:lnSpc>
                <a:spcPct val="100000"/>
              </a:lnSpc>
              <a:spcBef>
                <a:spcPts val="994"/>
              </a:spcBef>
              <a:buAutoNum type="arabicParenBoth" startAt="2"/>
              <a:tabLst>
                <a:tab pos="443230" algn="l"/>
              </a:tabLst>
            </a:pP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Spinal root lesions</a:t>
            </a:r>
            <a:r>
              <a:rPr dirty="0" sz="2400" spc="-5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peripheral </a:t>
            </a:r>
            <a:r>
              <a:rPr dirty="0" sz="2400" spc="-5">
                <a:solidFill>
                  <a:srgbClr val="252525"/>
                </a:solidFill>
                <a:latin typeface="Times New Roman"/>
                <a:cs typeface="Times New Roman"/>
              </a:rPr>
              <a:t>nerve</a:t>
            </a:r>
            <a:r>
              <a:rPr dirty="0" sz="2400" spc="-7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lesion</a:t>
            </a:r>
            <a:endParaRPr sz="2400">
              <a:latin typeface="Times New Roman"/>
              <a:cs typeface="Times New Roman"/>
            </a:endParaRPr>
          </a:p>
          <a:p>
            <a:pPr marL="546100" marR="411480" indent="-534035">
              <a:lnSpc>
                <a:spcPct val="100000"/>
              </a:lnSpc>
              <a:spcBef>
                <a:spcPts val="1010"/>
              </a:spcBef>
            </a:pPr>
            <a:r>
              <a:rPr dirty="0" sz="2400" spc="-5">
                <a:solidFill>
                  <a:srgbClr val="252525"/>
                </a:solidFill>
                <a:latin typeface="Times New Roman"/>
                <a:cs typeface="Times New Roman"/>
              </a:rPr>
              <a:t>( e.g. nerve injury by trauma or  compressive</a:t>
            </a:r>
            <a:r>
              <a:rPr dirty="0" sz="2400" spc="-2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Times New Roman"/>
                <a:cs typeface="Times New Roman"/>
              </a:rPr>
              <a:t>lesion)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8797" y="6053124"/>
            <a:ext cx="55308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7E7E7E"/>
                </a:solidFill>
                <a:latin typeface="Trebuchet MS"/>
                <a:cs typeface="Trebuchet MS"/>
              </a:rPr>
              <a:t>17</a:t>
            </a:r>
            <a:endParaRPr sz="11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1100" b="1">
                <a:solidFill>
                  <a:srgbClr val="7E7E7E"/>
                </a:solidFill>
                <a:latin typeface="Trebuchet MS"/>
                <a:cs typeface="Trebuchet MS"/>
              </a:rPr>
              <a:t>Oc</a:t>
            </a:r>
            <a:r>
              <a:rPr dirty="0" sz="1100" spc="-10" b="1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dirty="0" sz="1100" b="1">
                <a:solidFill>
                  <a:srgbClr val="7E7E7E"/>
                </a:solidFill>
                <a:latin typeface="Trebuchet MS"/>
                <a:cs typeface="Trebuchet MS"/>
              </a:rPr>
              <a:t>ober</a:t>
            </a:r>
            <a:endParaRPr sz="11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1100" b="1">
                <a:solidFill>
                  <a:srgbClr val="7E7E7E"/>
                </a:solidFill>
                <a:latin typeface="Trebuchet MS"/>
                <a:cs typeface="Trebuchet MS"/>
              </a:rPr>
              <a:t>2017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34949"/>
            <a:ext cx="3947160" cy="38595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75"/>
              </a:lnSpc>
              <a:spcBef>
                <a:spcPts val="100"/>
              </a:spcBef>
            </a:pPr>
            <a:r>
              <a:rPr dirty="0" u="sng" sz="1800" spc="-5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Upper Motor </a:t>
            </a:r>
            <a:r>
              <a:rPr dirty="0" u="sng" sz="180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Neuron</a:t>
            </a:r>
            <a:r>
              <a:rPr dirty="0" u="sng" sz="1800" spc="-5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Lesion,UMNL</a:t>
            </a:r>
            <a:endParaRPr sz="1800">
              <a:latin typeface="Times New Roman"/>
              <a:cs typeface="Times New Roman"/>
            </a:endParaRPr>
          </a:p>
          <a:p>
            <a:pPr marL="371475">
              <a:lnSpc>
                <a:spcPts val="1205"/>
              </a:lnSpc>
            </a:pPr>
            <a:r>
              <a:rPr dirty="0" sz="1200" spc="-5" b="1">
                <a:solidFill>
                  <a:srgbClr val="7E7E7E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830"/>
              </a:lnSpc>
            </a:pP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Can be due</a:t>
            </a:r>
            <a:r>
              <a:rPr dirty="0" sz="2400" spc="-3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900"/>
              </a:spcBef>
              <a:buAutoNum type="arabicParenBoth"/>
              <a:tabLst>
                <a:tab pos="442595" algn="l"/>
                <a:tab pos="2097405" algn="l"/>
              </a:tabLst>
            </a:pP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Cerebral stroke by  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haemorrhage	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thrombosis</a:t>
            </a:r>
            <a:r>
              <a:rPr dirty="0" sz="2400" spc="-6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or  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embolism</a:t>
            </a:r>
            <a:endParaRPr sz="2400">
              <a:latin typeface="Times New Roman"/>
              <a:cs typeface="Times New Roman"/>
            </a:endParaRPr>
          </a:p>
          <a:p>
            <a:pPr marL="355600" marR="281305" indent="-342900">
              <a:lnSpc>
                <a:spcPct val="100000"/>
              </a:lnSpc>
              <a:spcBef>
                <a:spcPts val="994"/>
              </a:spcBef>
              <a:buAutoNum type="arabicParenBoth"/>
              <a:tabLst>
                <a:tab pos="445770" algn="l"/>
                <a:tab pos="3403600" algn="l"/>
              </a:tabLst>
            </a:pP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Spinal</a:t>
            </a:r>
            <a:r>
              <a:rPr dirty="0" sz="2400" spc="-2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0D0D0D"/>
                </a:solidFill>
                <a:latin typeface="Times New Roman"/>
                <a:cs typeface="Times New Roman"/>
              </a:rPr>
              <a:t>c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ord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trans</a:t>
            </a:r>
            <a:r>
              <a:rPr dirty="0" sz="2400" spc="-15">
                <a:solidFill>
                  <a:srgbClr val="0D0D0D"/>
                </a:solidFill>
                <a:latin typeface="Times New Roman"/>
                <a:cs typeface="Times New Roman"/>
              </a:rPr>
              <a:t>ec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tion	or  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hemisection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(Brown- Sequard syndrome 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8450" y="649351"/>
          <a:ext cx="8324850" cy="5554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530"/>
                <a:gridCol w="3513454"/>
                <a:gridCol w="2077084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2F0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u="heavy" sz="1800" b="1">
                          <a:solidFill>
                            <a:srgbClr val="0D0D0D"/>
                          </a:solidFill>
                          <a:uFill>
                            <a:solidFill>
                              <a:srgbClr val="0D0D0D"/>
                            </a:solidFill>
                          </a:uFill>
                          <a:latin typeface="Times New Roman"/>
                          <a:cs typeface="Times New Roman"/>
                        </a:rPr>
                        <a:t>UMNL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2F0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u="heavy" sz="1800" b="1">
                          <a:solidFill>
                            <a:srgbClr val="0D0D0D"/>
                          </a:solidFill>
                          <a:uFill>
                            <a:solidFill>
                              <a:srgbClr val="0D0D0D"/>
                            </a:solidFill>
                          </a:uFill>
                          <a:latin typeface="Times New Roman"/>
                          <a:cs typeface="Times New Roman"/>
                        </a:rPr>
                        <a:t>LMNL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2F0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1-extent of</a:t>
                      </a:r>
                      <a:r>
                        <a:rPr dirty="0" sz="14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paralysis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dw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loc</a:t>
                      </a:r>
                      <a:r>
                        <a:rPr dirty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zed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2-site of</a:t>
                      </a:r>
                      <a:r>
                        <a:rPr dirty="0" sz="14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paralysis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Opposite side to</a:t>
                      </a:r>
                      <a:r>
                        <a:rPr dirty="0" sz="1400" spc="-1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lesion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Same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side of</a:t>
                      </a:r>
                      <a:r>
                        <a:rPr dirty="0" sz="14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lesion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3-Tone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400" spc="-10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muscles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591310" indent="-43180">
                        <a:lnSpc>
                          <a:spcPts val="1340"/>
                        </a:lnSpc>
                        <a:spcBef>
                          <a:spcPts val="309"/>
                        </a:spcBef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Spasticity ( hypertonia</a:t>
                      </a:r>
                      <a:r>
                        <a:rPr dirty="0" sz="1400" spc="-18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)  ”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clasp-knife</a:t>
                      </a:r>
                      <a:r>
                        <a:rPr dirty="0" sz="1400" spc="-5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spasticity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Hypotonia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dirty="0" sz="1400" spc="-7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flaccid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6746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paralysis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4-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Deep</a:t>
                      </a:r>
                      <a:r>
                        <a:rPr dirty="0" sz="1400" spc="-9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reflexes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Brisk ( exaggerated)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tendon</a:t>
                      </a:r>
                      <a:r>
                        <a:rPr dirty="0" sz="1400" spc="-9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jerks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Diminished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400" spc="-8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absent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5-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Superficial</a:t>
                      </a:r>
                      <a:r>
                        <a:rPr dirty="0" sz="1400" spc="-5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reflexes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400" spc="-10" b="1">
                          <a:latin typeface="Century Gothic"/>
                          <a:cs typeface="Century Gothic"/>
                        </a:rPr>
                        <a:t>bs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ent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400" spc="-10" b="1">
                          <a:latin typeface="Century Gothic"/>
                          <a:cs typeface="Century Gothic"/>
                        </a:rPr>
                        <a:t>bs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ent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algn="r" marR="768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6-Planter</a:t>
                      </a:r>
                      <a:r>
                        <a:rPr dirty="0" sz="1400" spc="-9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reflex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495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Extensor plantar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reflex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Babinski</a:t>
                      </a:r>
                      <a:r>
                        <a:rPr dirty="0" sz="1400" spc="-17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sign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ts val="1345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( dorsiflexion of the big toe and fanning</a:t>
                      </a:r>
                      <a:r>
                        <a:rPr dirty="0" sz="1400" spc="-22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out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ts val="1515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of the other toes ) , or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just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an upgoing toe</a:t>
                      </a:r>
                      <a:r>
                        <a:rPr dirty="0" sz="1400" spc="-24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Absent</a:t>
                      </a:r>
                      <a:r>
                        <a:rPr dirty="0" sz="1400" spc="-2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7-muscle</a:t>
                      </a:r>
                      <a:r>
                        <a:rPr dirty="0" sz="1400" spc="-7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00" spc="-5" b="1">
                          <a:latin typeface="Century Gothic"/>
                          <a:cs typeface="Century Gothic"/>
                        </a:rPr>
                        <a:t>waisting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070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1400" spc="-1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marked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muscle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wasting , but </a:t>
                      </a:r>
                      <a:r>
                        <a:rPr dirty="0" u="heavy" sz="1400" spc="-5" b="1">
                          <a:solidFill>
                            <a:srgbClr val="0D0D0D"/>
                          </a:solidFill>
                          <a:uFill>
                            <a:solidFill>
                              <a:srgbClr val="0D0D0D"/>
                            </a:solidFill>
                          </a:uFill>
                          <a:latin typeface="Times New Roman"/>
                          <a:cs typeface="Times New Roman"/>
                        </a:rPr>
                        <a:t>minor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400" spc="-5" b="1">
                          <a:solidFill>
                            <a:srgbClr val="0D0D0D"/>
                          </a:solidFill>
                          <a:uFill>
                            <a:solidFill>
                              <a:srgbClr val="0D0D0D"/>
                            </a:solidFill>
                          </a:uFill>
                          <a:latin typeface="Times New Roman"/>
                          <a:cs typeface="Times New Roman"/>
                        </a:rPr>
                        <a:t>wasting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occur due </a:t>
                      </a:r>
                      <a:r>
                        <a:rPr dirty="0" sz="1400" spc="-1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to(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disuse</a:t>
                      </a:r>
                      <a:r>
                        <a:rPr dirty="0" sz="1400" spc="-5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atrophy)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marL="274955" marR="160020" indent="-177165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Marked muscle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wasting 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(atrophy)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8-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Clonus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Clonus</a:t>
                      </a:r>
                      <a:r>
                        <a:rPr dirty="0" sz="1400" spc="-4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present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rhythmic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oscillation on tendon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stretch</a:t>
                      </a:r>
                      <a:r>
                        <a:rPr dirty="0" sz="1400" spc="-17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dirty="0" sz="1400" spc="27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00" b="1">
                          <a:latin typeface="Century Gothic"/>
                          <a:cs typeface="Century Gothic"/>
                        </a:rPr>
                        <a:t>clonus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</a:tr>
              <a:tr h="931544">
                <a:tc>
                  <a:txBody>
                    <a:bodyPr/>
                    <a:lstStyle/>
                    <a:p>
                      <a:pPr marL="97155">
                        <a:lnSpc>
                          <a:spcPts val="1500"/>
                        </a:lnSpc>
                      </a:pPr>
                      <a:r>
                        <a:rPr dirty="0" sz="1400" b="1">
                          <a:latin typeface="Century Gothic"/>
                          <a:cs typeface="Century Gothic"/>
                        </a:rPr>
                        <a:t>9-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Fasciculations (seen )</a:t>
                      </a:r>
                      <a:r>
                        <a:rPr dirty="0" sz="1400" spc="-8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ts val="1345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Fibrillation potentials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400" spc="-8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EMG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ts val="1510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500"/>
                        </a:lnSpc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fasciculations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ts val="1510"/>
                        </a:lnSpc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No fibrillation</a:t>
                      </a:r>
                      <a:r>
                        <a:rPr dirty="0" sz="1400" spc="-1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potential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500"/>
                        </a:lnSpc>
                      </a:pP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Fasciculations may</a:t>
                      </a:r>
                      <a:r>
                        <a:rPr dirty="0" sz="1400" spc="-5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ts val="1345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seen</a:t>
                      </a:r>
                      <a:r>
                        <a:rPr dirty="0" sz="1400" spc="32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ts val="1510"/>
                        </a:lnSpc>
                      </a:pP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Fibrillation </a:t>
                      </a:r>
                      <a:r>
                        <a:rPr dirty="0" sz="14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400" spc="-9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EMG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1263" y="250952"/>
            <a:ext cx="7696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2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effect of a </a:t>
            </a:r>
            <a:r>
              <a:rPr dirty="0" u="heavy" sz="24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lesion in </a:t>
            </a:r>
            <a:r>
              <a:rPr dirty="0" u="heavy" sz="2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different </a:t>
            </a:r>
            <a:r>
              <a:rPr dirty="0" u="heavy" sz="24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parts </a:t>
            </a:r>
            <a:r>
              <a:rPr dirty="0" u="heavy" sz="2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24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2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motor</a:t>
            </a:r>
            <a:r>
              <a:rPr dirty="0" u="heavy" sz="2400" spc="-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dirty="0" u="heavy" sz="2400" spc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383" y="1244853"/>
            <a:ext cx="7952105" cy="4206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12700" indent="28638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Lesions </a:t>
            </a:r>
            <a:r>
              <a:rPr dirty="0" sz="1800">
                <a:latin typeface="Times New Roman"/>
                <a:cs typeface="Times New Roman"/>
              </a:rPr>
              <a:t>of pyramidal tract </a:t>
            </a:r>
            <a:r>
              <a:rPr dirty="0" sz="1800" spc="-5">
                <a:latin typeface="Times New Roman"/>
                <a:cs typeface="Times New Roman"/>
              </a:rPr>
              <a:t>cause </a:t>
            </a:r>
            <a:r>
              <a:rPr dirty="0" sz="1800">
                <a:latin typeface="Times New Roman"/>
                <a:cs typeface="Times New Roman"/>
              </a:rPr>
              <a:t>paralysis of the </a:t>
            </a:r>
            <a:r>
              <a:rPr dirty="0" sz="1800" spc="-5">
                <a:latin typeface="Times New Roman"/>
                <a:cs typeface="Times New Roman"/>
              </a:rPr>
              <a:t>UMNL </a:t>
            </a:r>
            <a:r>
              <a:rPr dirty="0" sz="1800" spc="0">
                <a:latin typeface="Times New Roman"/>
                <a:cs typeface="Times New Roman"/>
              </a:rPr>
              <a:t>type </a:t>
            </a:r>
            <a:r>
              <a:rPr dirty="0" sz="1800" spc="-5">
                <a:latin typeface="Times New Roman"/>
                <a:cs typeface="Times New Roman"/>
              </a:rPr>
              <a:t>below </a:t>
            </a:r>
            <a:r>
              <a:rPr dirty="0" sz="1800">
                <a:latin typeface="Times New Roman"/>
                <a:cs typeface="Times New Roman"/>
              </a:rPr>
              <a:t>the level</a:t>
            </a:r>
            <a:r>
              <a:rPr dirty="0" sz="1800" spc="-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  lesion. </a:t>
            </a:r>
            <a:r>
              <a:rPr dirty="0" sz="1800" spc="-15">
                <a:latin typeface="Times New Roman"/>
                <a:cs typeface="Times New Roman"/>
              </a:rPr>
              <a:t>However, </a:t>
            </a:r>
            <a:r>
              <a:rPr dirty="0" sz="1800">
                <a:latin typeface="Times New Roman"/>
                <a:cs typeface="Times New Roman"/>
              </a:rPr>
              <a:t>the side </a:t>
            </a:r>
            <a:r>
              <a:rPr dirty="0" sz="1800" spc="-5">
                <a:latin typeface="Times New Roman"/>
                <a:cs typeface="Times New Roman"/>
              </a:rPr>
              <a:t>affected </a:t>
            </a:r>
            <a:r>
              <a:rPr dirty="0" sz="1800">
                <a:latin typeface="Times New Roman"/>
                <a:cs typeface="Times New Roman"/>
              </a:rPr>
              <a:t>and the extent of paralysis vary according to the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site</a:t>
            </a:r>
            <a:endParaRPr sz="1800">
              <a:latin typeface="Times New Roman"/>
              <a:cs typeface="Times New Roman"/>
            </a:endParaRPr>
          </a:p>
          <a:p>
            <a:pPr algn="r" marR="635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of the</a:t>
            </a:r>
            <a:r>
              <a:rPr dirty="0" sz="1800" spc="-1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lesion: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000"/>
              </a:spcBef>
              <a:tabLst>
                <a:tab pos="1391285" algn="l"/>
              </a:tabLst>
            </a:pP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18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18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ea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  <a:p>
            <a:pPr algn="r" marR="5080">
              <a:lnSpc>
                <a:spcPct val="100000"/>
              </a:lnSpc>
              <a:spcBef>
                <a:spcPts val="1005"/>
              </a:spcBef>
              <a:tabLst>
                <a:tab pos="7448550" algn="l"/>
              </a:tabLst>
            </a:pPr>
            <a:r>
              <a:rPr dirty="0" sz="1800">
                <a:latin typeface="Times New Roman"/>
                <a:cs typeface="Times New Roman"/>
              </a:rPr>
              <a:t>Th</a:t>
            </a:r>
            <a:r>
              <a:rPr dirty="0" sz="1800" spc="0">
                <a:latin typeface="Times New Roman"/>
                <a:cs typeface="Times New Roman"/>
              </a:rPr>
              <a:t>i</a:t>
            </a:r>
            <a:r>
              <a:rPr dirty="0" sz="1800" spc="-5">
                <a:latin typeface="Times New Roman"/>
                <a:cs typeface="Times New Roman"/>
              </a:rPr>
              <a:t>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</a:t>
            </a:r>
            <a:r>
              <a:rPr dirty="0" sz="1800" spc="0">
                <a:latin typeface="Times New Roman"/>
                <a:cs typeface="Times New Roman"/>
              </a:rPr>
              <a:t>e</a:t>
            </a:r>
            <a:r>
              <a:rPr dirty="0" sz="1800" spc="-5">
                <a:latin typeface="Times New Roman"/>
                <a:cs typeface="Times New Roman"/>
              </a:rPr>
              <a:t>ads</a:t>
            </a:r>
            <a:r>
              <a:rPr dirty="0" sz="1800">
                <a:latin typeface="Times New Roman"/>
                <a:cs typeface="Times New Roman"/>
              </a:rPr>
              <a:t> to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restri</a:t>
            </a:r>
            <a:r>
              <a:rPr dirty="0" sz="1800" spc="0">
                <a:latin typeface="Times New Roman"/>
                <a:cs typeface="Times New Roman"/>
              </a:rPr>
              <a:t>c</a:t>
            </a:r>
            <a:r>
              <a:rPr dirty="0" sz="1800">
                <a:latin typeface="Times New Roman"/>
                <a:cs typeface="Times New Roman"/>
              </a:rPr>
              <a:t>t</a:t>
            </a:r>
            <a:r>
              <a:rPr dirty="0" sz="1800" spc="0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para</a:t>
            </a:r>
            <a:r>
              <a:rPr dirty="0" sz="1800" spc="0">
                <a:latin typeface="Times New Roman"/>
                <a:cs typeface="Times New Roman"/>
              </a:rPr>
              <a:t>l</a:t>
            </a:r>
            <a:r>
              <a:rPr dirty="0" sz="1800" spc="15">
                <a:latin typeface="Times New Roman"/>
                <a:cs typeface="Times New Roman"/>
              </a:rPr>
              <a:t>y</a:t>
            </a:r>
            <a:r>
              <a:rPr dirty="0" sz="1800" spc="-5">
                <a:latin typeface="Times New Roman"/>
                <a:cs typeface="Times New Roman"/>
              </a:rPr>
              <a:t>si</a:t>
            </a:r>
            <a:r>
              <a:rPr dirty="0" sz="1800" spc="-25">
                <a:latin typeface="Times New Roman"/>
                <a:cs typeface="Times New Roman"/>
              </a:rPr>
              <a:t>s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0">
                <a:latin typeface="Times New Roman"/>
                <a:cs typeface="Times New Roman"/>
              </a:rPr>
              <a:t>.</a:t>
            </a:r>
            <a:r>
              <a:rPr dirty="0" sz="1800">
                <a:latin typeface="Times New Roman"/>
                <a:cs typeface="Times New Roman"/>
              </a:rPr>
              <a:t>g.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ral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ral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onopl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(paral</a:t>
            </a:r>
            <a:r>
              <a:rPr dirty="0" sz="1800" spc="25">
                <a:latin typeface="Times New Roman"/>
                <a:cs typeface="Times New Roman"/>
              </a:rPr>
              <a:t>y</a:t>
            </a:r>
            <a:r>
              <a:rPr dirty="0" sz="1800" spc="-5">
                <a:latin typeface="Times New Roman"/>
                <a:cs typeface="Times New Roman"/>
              </a:rPr>
              <a:t>sis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one	</a:t>
            </a: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  <a:p>
            <a:pPr algn="r" marR="404495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limb </a:t>
            </a:r>
            <a:r>
              <a:rPr dirty="0" sz="1800">
                <a:latin typeface="Times New Roman"/>
                <a:cs typeface="Times New Roman"/>
              </a:rPr>
              <a:t>because area 4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widespread </a:t>
            </a:r>
            <a:r>
              <a:rPr dirty="0" sz="1800" spc="-5">
                <a:latin typeface="Times New Roman"/>
                <a:cs typeface="Times New Roman"/>
              </a:rPr>
              <a:t>so </a:t>
            </a:r>
            <a:r>
              <a:rPr dirty="0" sz="1800">
                <a:latin typeface="Times New Roman"/>
                <a:cs typeface="Times New Roman"/>
              </a:rPr>
              <a:t>it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rarely damaged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completely.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  <a:tabLst>
                <a:tab pos="2592705" algn="l"/>
              </a:tabLst>
            </a:pP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2-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18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 co</a:t>
            </a:r>
            <a:r>
              <a:rPr dirty="0" u="heavy" sz="18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 radiat</a:t>
            </a:r>
            <a:r>
              <a:rPr dirty="0" u="heavy" sz="18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1800" b="1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  <a:p>
            <a:pPr algn="r" marR="5080">
              <a:lnSpc>
                <a:spcPct val="100000"/>
              </a:lnSpc>
              <a:spcBef>
                <a:spcPts val="1000"/>
              </a:spcBef>
              <a:tabLst>
                <a:tab pos="7575550" algn="l"/>
              </a:tabLst>
            </a:pPr>
            <a:r>
              <a:rPr dirty="0" sz="1800">
                <a:latin typeface="Times New Roman"/>
                <a:cs typeface="Times New Roman"/>
              </a:rPr>
              <a:t>This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</a:t>
            </a:r>
            <a:r>
              <a:rPr dirty="0" sz="1800" spc="0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ads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ral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onoplegia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ipl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depending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extent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  <a:p>
            <a:pPr algn="r" marR="34988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lesion.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010"/>
              </a:spcBef>
              <a:tabLst>
                <a:tab pos="2711450" algn="l"/>
              </a:tabLst>
            </a:pP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3-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18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1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ternal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cap</a:t>
            </a:r>
            <a:r>
              <a:rPr dirty="0" u="heavy" sz="1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ul</a:t>
            </a:r>
            <a:r>
              <a:rPr dirty="0" u="heavy" sz="18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1800" spc="-5" b="1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sz="1800" spc="-5" b="1"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  <a:tabLst>
                <a:tab pos="7519034" algn="l"/>
              </a:tabLst>
            </a:pPr>
            <a:r>
              <a:rPr dirty="0" sz="1800">
                <a:latin typeface="Times New Roman"/>
                <a:cs typeface="Times New Roman"/>
              </a:rPr>
              <a:t>Th</a:t>
            </a:r>
            <a:r>
              <a:rPr dirty="0" sz="1800" spc="0">
                <a:latin typeface="Times New Roman"/>
                <a:cs typeface="Times New Roman"/>
              </a:rPr>
              <a:t>i</a:t>
            </a:r>
            <a:r>
              <a:rPr dirty="0" sz="1800" spc="-5">
                <a:latin typeface="Times New Roman"/>
                <a:cs typeface="Times New Roman"/>
              </a:rPr>
              <a:t>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oft</a:t>
            </a:r>
            <a:r>
              <a:rPr dirty="0" sz="1800" spc="0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</a:t>
            </a:r>
            <a:r>
              <a:rPr dirty="0" sz="1800" spc="0">
                <a:latin typeface="Times New Roman"/>
                <a:cs typeface="Times New Roman"/>
              </a:rPr>
              <a:t>e</a:t>
            </a:r>
            <a:r>
              <a:rPr dirty="0" sz="1800" spc="-5">
                <a:latin typeface="Times New Roman"/>
                <a:cs typeface="Times New Roman"/>
              </a:rPr>
              <a:t>ads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contral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ral</a:t>
            </a:r>
            <a:r>
              <a:rPr dirty="0" u="sng" sz="180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hemipl</a:t>
            </a:r>
            <a:r>
              <a:rPr dirty="0" u="sng" sz="1800" spc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gia</a:t>
            </a:r>
            <a:r>
              <a:rPr dirty="0" sz="1800" spc="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</a:t>
            </a:r>
            <a:r>
              <a:rPr dirty="0" sz="1800" spc="0">
                <a:latin typeface="Times New Roman"/>
                <a:cs typeface="Times New Roman"/>
              </a:rPr>
              <a:t>c</a:t>
            </a:r>
            <a:r>
              <a:rPr dirty="0" sz="1800">
                <a:latin typeface="Times New Roman"/>
                <a:cs typeface="Times New Roman"/>
              </a:rPr>
              <a:t>ause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0">
                <a:latin typeface="Times New Roman"/>
                <a:cs typeface="Times New Roman"/>
              </a:rPr>
              <a:t>l</a:t>
            </a:r>
            <a:r>
              <a:rPr dirty="0" sz="1800" spc="-10">
                <a:latin typeface="Times New Roman"/>
                <a:cs typeface="Times New Roman"/>
              </a:rPr>
              <a:t>m</a:t>
            </a:r>
            <a:r>
              <a:rPr dirty="0" sz="1800" spc="-5">
                <a:latin typeface="Times New Roman"/>
                <a:cs typeface="Times New Roman"/>
              </a:rPr>
              <a:t>ost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0"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ll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fib</a:t>
            </a:r>
            <a:r>
              <a:rPr dirty="0" sz="1800" spc="0">
                <a:latin typeface="Times New Roman"/>
                <a:cs typeface="Times New Roman"/>
              </a:rPr>
              <a:t>e</a:t>
            </a:r>
            <a:r>
              <a:rPr dirty="0" sz="1800" spc="-5">
                <a:latin typeface="Times New Roman"/>
                <a:cs typeface="Times New Roman"/>
              </a:rPr>
              <a:t>rs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 in</a:t>
            </a:r>
            <a:r>
              <a:rPr dirty="0" sz="1800" spc="0">
                <a:latin typeface="Times New Roman"/>
                <a:cs typeface="Times New Roman"/>
              </a:rPr>
              <a:t>j</a:t>
            </a:r>
            <a:r>
              <a:rPr dirty="0" sz="1800">
                <a:latin typeface="Times New Roman"/>
                <a:cs typeface="Times New Roman"/>
              </a:rPr>
              <a:t>ured	</a:t>
            </a: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  <a:p>
            <a:pPr algn="r" marR="5080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28838" y="5127193"/>
            <a:ext cx="2298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5333" y="5138551"/>
            <a:ext cx="5495290" cy="52768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algn="r">
              <a:lnSpc>
                <a:spcPts val="2050"/>
              </a:lnSpc>
              <a:spcBef>
                <a:spcPts val="10"/>
              </a:spcBef>
            </a:pPr>
            <a:r>
              <a:rPr dirty="0" sz="1800" spc="-5" b="1">
                <a:solidFill>
                  <a:srgbClr val="404040"/>
                </a:solidFill>
                <a:latin typeface="Century Gothic"/>
                <a:cs typeface="Century Gothic"/>
              </a:rPr>
              <a:t>The effect of </a:t>
            </a:r>
            <a:r>
              <a:rPr dirty="0" sz="1800" b="1">
                <a:solidFill>
                  <a:srgbClr val="404040"/>
                </a:solidFill>
                <a:latin typeface="Century Gothic"/>
                <a:cs typeface="Century Gothic"/>
              </a:rPr>
              <a:t>a lesion in </a:t>
            </a:r>
            <a:r>
              <a:rPr dirty="0" sz="1800" spc="-5" b="1">
                <a:solidFill>
                  <a:srgbClr val="404040"/>
                </a:solidFill>
                <a:latin typeface="Century Gothic"/>
                <a:cs typeface="Century Gothic"/>
              </a:rPr>
              <a:t>different parts of </a:t>
            </a:r>
            <a:r>
              <a:rPr dirty="0" sz="1800" b="1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1800" spc="-13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Century Gothic"/>
                <a:cs typeface="Century Gothic"/>
              </a:rPr>
              <a:t>motor</a:t>
            </a:r>
            <a:endParaRPr sz="1800">
              <a:latin typeface="Century Gothic"/>
              <a:cs typeface="Century Gothic"/>
            </a:endParaRPr>
          </a:p>
          <a:p>
            <a:pPr algn="r">
              <a:lnSpc>
                <a:spcPts val="2050"/>
              </a:lnSpc>
            </a:pPr>
            <a:r>
              <a:rPr dirty="0" sz="1800" b="1">
                <a:solidFill>
                  <a:srgbClr val="404040"/>
                </a:solidFill>
                <a:latin typeface="Century Gothic"/>
                <a:cs typeface="Century Gothic"/>
              </a:rPr>
              <a:t>system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228600"/>
            <a:ext cx="6934200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1200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825"/>
                </a:lnTo>
                <a:lnTo>
                  <a:pt x="1019860" y="508000"/>
                </a:lnTo>
                <a:lnTo>
                  <a:pt x="1120216" y="508000"/>
                </a:lnTo>
                <a:lnTo>
                  <a:pt x="1124851" y="503174"/>
                </a:lnTo>
                <a:lnTo>
                  <a:pt x="1126401" y="501650"/>
                </a:lnTo>
                <a:lnTo>
                  <a:pt x="1358900" y="269494"/>
                </a:lnTo>
                <a:lnTo>
                  <a:pt x="1365948" y="255206"/>
                </a:lnTo>
                <a:lnTo>
                  <a:pt x="1364186" y="248062"/>
                </a:lnTo>
                <a:lnTo>
                  <a:pt x="1358900" y="240919"/>
                </a:lnTo>
                <a:lnTo>
                  <a:pt x="1129842" y="11937"/>
                </a:lnTo>
                <a:lnTo>
                  <a:pt x="1124851" y="11937"/>
                </a:lnTo>
                <a:lnTo>
                  <a:pt x="1124851" y="7112"/>
                </a:lnTo>
                <a:lnTo>
                  <a:pt x="1120216" y="7112"/>
                </a:lnTo>
                <a:lnTo>
                  <a:pt x="1115402" y="2412"/>
                </a:lnTo>
                <a:lnTo>
                  <a:pt x="1019860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304799"/>
            <a:ext cx="6477000" cy="6553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Fwziah Alrouq</dc:creator>
  <dc:title>Slide 1</dc:title>
  <dcterms:created xsi:type="dcterms:W3CDTF">2017-10-17T17:14:17Z</dcterms:created>
  <dcterms:modified xsi:type="dcterms:W3CDTF">2017-10-17T17:14:17Z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2017-10-17T00:00:00Z</vt:filetime>
  </property>
</Properties>
</file>