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	<Relationship Id="rId3" Type="http://schemas.openxmlformats.org/officeDocument/2006/relationships/image" Target="../media/image30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1.jpeg" />
	<Relationship Id="rId3" Type="http://schemas.openxmlformats.org/officeDocument/2006/relationships/image" Target="../media/image32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3.jpeg" />
	<Relationship Id="rId3" Type="http://schemas.openxmlformats.org/officeDocument/2006/relationships/image" Target="../media/image34.jpeg" />
	<Relationship Id="rId4" Type="http://schemas.openxmlformats.org/officeDocument/2006/relationships/image" Target="../media/image35.jpeg" />
	<Relationship Id="rId5" Type="http://schemas.openxmlformats.org/officeDocument/2006/relationships/image" Target="../media/image36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	<Relationship Id="rId3" Type="http://schemas.openxmlformats.org/officeDocument/2006/relationships/image" Target="../media/image38.jpeg" />
	<Relationship Id="rId4" Type="http://schemas.openxmlformats.org/officeDocument/2006/relationships/image" Target="../media/image39.jpeg" />
	<Relationship Id="rId5" Type="http://schemas.openxmlformats.org/officeDocument/2006/relationships/image" Target="../media/image40.jpeg" />
	<Relationship Id="rId6" Type="http://schemas.openxmlformats.org/officeDocument/2006/relationships/image" Target="../media/image41.jpeg" />
	<Relationship Id="rId7" Type="http://schemas.openxmlformats.org/officeDocument/2006/relationships/image" Target="../media/image42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3.jpeg" />
	<Relationship Id="rId3" Type="http://schemas.openxmlformats.org/officeDocument/2006/relationships/image" Target="../media/image44.jpeg" />
	<Relationship Id="rId4" Type="http://schemas.openxmlformats.org/officeDocument/2006/relationships/image" Target="../media/image45.jpeg" />
	<Relationship Id="rId5" Type="http://schemas.openxmlformats.org/officeDocument/2006/relationships/image" Target="../media/image46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7.jpeg" />
	<Relationship Id="rId3" Type="http://schemas.openxmlformats.org/officeDocument/2006/relationships/image" Target="../media/image48.jpeg" />
	<Relationship Id="rId4" Type="http://schemas.openxmlformats.org/officeDocument/2006/relationships/image" Target="../media/image49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0.jpeg" />
	<Relationship Id="rId3" Type="http://schemas.openxmlformats.org/officeDocument/2006/relationships/image" Target="../media/image51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2.jpeg" />
	<Relationship Id="rId3" Type="http://schemas.openxmlformats.org/officeDocument/2006/relationships/image" Target="../media/image53.jpeg" />
	<Relationship Id="rId4" Type="http://schemas.openxmlformats.org/officeDocument/2006/relationships/image" Target="../media/image54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	<Relationship Id="rId3" Type="http://schemas.openxmlformats.org/officeDocument/2006/relationships/image" Target="../media/image56.jpeg" />
	<Relationship Id="rId4" Type="http://schemas.openxmlformats.org/officeDocument/2006/relationships/image" Target="../media/image57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8.jpeg" />
	<Relationship Id="rId3" Type="http://schemas.openxmlformats.org/officeDocument/2006/relationships/image" Target="../media/image59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.jpeg" />
	<Relationship Id="rId3" Type="http://schemas.openxmlformats.org/officeDocument/2006/relationships/image" Target="../media/image4.jpeg" />
	<Relationship Id="rId4" Type="http://schemas.openxmlformats.org/officeDocument/2006/relationships/image" Target="../media/image5.jpeg" />
	<Relationship Id="rId5" Type="http://schemas.openxmlformats.org/officeDocument/2006/relationships/image" Target="../media/image6.jpeg" />
	<Relationship Id="rId6" Type="http://schemas.openxmlformats.org/officeDocument/2006/relationships/image" Target="../media/image7.jpeg" />
	<Relationship Id="rId7" Type="http://schemas.openxmlformats.org/officeDocument/2006/relationships/image" Target="../media/image8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0.jpeg" />
	<Relationship Id="rId3" Type="http://schemas.openxmlformats.org/officeDocument/2006/relationships/image" Target="../media/image61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2.jpeg" />
	<Relationship Id="rId3" Type="http://schemas.openxmlformats.org/officeDocument/2006/relationships/image" Target="../media/image63.jpeg" />
	<Relationship Id="rId4" Type="http://schemas.openxmlformats.org/officeDocument/2006/relationships/image" Target="../media/image64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5.jpeg" />
	<Relationship Id="rId3" Type="http://schemas.openxmlformats.org/officeDocument/2006/relationships/image" Target="../media/image66.jpeg" />
	<Relationship Id="rId4" Type="http://schemas.openxmlformats.org/officeDocument/2006/relationships/image" Target="../media/image67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8.jpeg" />
	<Relationship Id="rId3" Type="http://schemas.openxmlformats.org/officeDocument/2006/relationships/image" Target="../media/image69.jpeg" />
	<Relationship Id="rId4" Type="http://schemas.openxmlformats.org/officeDocument/2006/relationships/image" Target="../media/image70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1.jpeg" />
	<Relationship Id="rId3" Type="http://schemas.openxmlformats.org/officeDocument/2006/relationships/image" Target="../media/image72.jpeg" />
	<Relationship Id="rId4" Type="http://schemas.openxmlformats.org/officeDocument/2006/relationships/image" Target="../media/image73.jpeg" />
	<Relationship Id="rId5" Type="http://schemas.openxmlformats.org/officeDocument/2006/relationships/image" Target="../media/image74.jpeg" />
	<Relationship Id="rId6" Type="http://schemas.openxmlformats.org/officeDocument/2006/relationships/image" Target="../media/image75.jpeg" />
	<Relationship Id="rId7" Type="http://schemas.openxmlformats.org/officeDocument/2006/relationships/image" Target="../media/image76.jpeg" />
	<Relationship Id="rId8" Type="http://schemas.openxmlformats.org/officeDocument/2006/relationships/image" Target="../media/image77.jpeg" />
	<Relationship Id="rId9" Type="http://schemas.openxmlformats.org/officeDocument/2006/relationships/image" Target="../media/image78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9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0.jpeg" />
	<Relationship Id="rId3" Type="http://schemas.openxmlformats.org/officeDocument/2006/relationships/image" Target="../media/image81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2.jpeg" />
	<Relationship Id="rId3" Type="http://schemas.openxmlformats.org/officeDocument/2006/relationships/image" Target="../media/image83.jpeg" />
	<Relationship Id="rId4" Type="http://schemas.openxmlformats.org/officeDocument/2006/relationships/hyperlink" Target="http://www.blm.gov/education/00_resources/articles/understanding_ecosystem_management/images/evolution.gif"
		TargetMode="External" />
	<Relationship Id="rId5" Type="http://schemas.openxmlformats.org/officeDocument/2006/relationships/image" Target="../media/image84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.jpeg" />
	<Relationship Id="rId3" Type="http://schemas.openxmlformats.org/officeDocument/2006/relationships/image" Target="../media/image10.jpeg" />
	<Relationship Id="rId4" Type="http://schemas.openxmlformats.org/officeDocument/2006/relationships/image" Target="../media/image11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5.jpeg" />
	<Relationship Id="rId3" Type="http://schemas.openxmlformats.org/officeDocument/2006/relationships/image" Target="../media/image86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7.jpeg" />
	<Relationship Id="rId3" Type="http://schemas.openxmlformats.org/officeDocument/2006/relationships/image" Target="../media/image88.jpeg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9.jpeg" />
	<Relationship Id="rId3" Type="http://schemas.openxmlformats.org/officeDocument/2006/relationships/image" Target="../media/image90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1.jpeg" />
	<Relationship Id="rId3" Type="http://schemas.openxmlformats.org/officeDocument/2006/relationships/image" Target="../media/image92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.jpeg" />
	<Relationship Id="rId3" Type="http://schemas.openxmlformats.org/officeDocument/2006/relationships/image" Target="../media/image13.jpeg" />
	<Relationship Id="rId4" Type="http://schemas.openxmlformats.org/officeDocument/2006/relationships/image" Target="../media/image14.jpeg" />
	<Relationship Id="rId5" Type="http://schemas.openxmlformats.org/officeDocument/2006/relationships/image" Target="../media/image15.jpeg" />
	<Relationship Id="rId6" Type="http://schemas.openxmlformats.org/officeDocument/2006/relationships/image" Target="../media/image16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.jpeg" />
	<Relationship Id="rId3" Type="http://schemas.openxmlformats.org/officeDocument/2006/relationships/image" Target="../media/image18.jpeg" />
	<Relationship Id="rId4" Type="http://schemas.openxmlformats.org/officeDocument/2006/relationships/image" Target="../media/image19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.jpeg" />
	<Relationship Id="rId3" Type="http://schemas.openxmlformats.org/officeDocument/2006/relationships/image" Target="../media/image21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2.jpeg" />
	<Relationship Id="rId3" Type="http://schemas.openxmlformats.org/officeDocument/2006/relationships/image" Target="../media/image23.jpeg" />
	<Relationship Id="rId4" Type="http://schemas.openxmlformats.org/officeDocument/2006/relationships/image" Target="../media/image24.jpeg" />
	<Relationship Id="rId5" Type="http://schemas.openxmlformats.org/officeDocument/2006/relationships/image" Target="../media/image25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6.jpeg" />
	<Relationship Id="rId3" Type="http://schemas.openxmlformats.org/officeDocument/2006/relationships/image" Target="../media/image27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8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600200" y="2209800"/>
            <a:ext cx="60706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44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84600" y="2946400"/>
            <a:ext cx="17018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44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4406900"/>
            <a:ext cx="2400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Fawzia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Al-Rouq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4800600"/>
            <a:ext cx="32131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Department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Physiology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Medicine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University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06500" y="584200"/>
            <a:ext cx="6324600" cy="68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400"/>
              </a:lnSpc>
              <a:tabLst>
							</a:tabLst>
            </a:pPr>
            <a:r>
              <a:rPr lang="en-US" altLang="zh-CN" sz="60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60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35000" y="1765300"/>
            <a:ext cx="74803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4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Physiology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87500" y="2438400"/>
            <a:ext cx="55626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							</a:tabLst>
            </a:pPr>
            <a:r>
              <a:rPr lang="en-US" altLang="zh-CN" sz="4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regulatory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219200" y="228663"/>
            <a:ext cx="6723126" cy="519112"/>
          </a:xfrm>
          <a:custGeom>
            <a:avLst/>
            <a:gdLst>
              <a:gd name="connsiteX0" fmla="*/ 0 w 6723126"/>
              <a:gd name="connsiteY0" fmla="*/ 519112 h 519112"/>
              <a:gd name="connsiteX1" fmla="*/ 6723126 w 6723126"/>
              <a:gd name="connsiteY1" fmla="*/ 519112 h 519112"/>
              <a:gd name="connsiteX2" fmla="*/ 6723126 w 6723126"/>
              <a:gd name="connsiteY2" fmla="*/ 0 h 519112"/>
              <a:gd name="connsiteX3" fmla="*/ 0 w 6723126"/>
              <a:gd name="connsiteY3" fmla="*/ 0 h 519112"/>
              <a:gd name="connsiteX4" fmla="*/ 0 w 6723126"/>
              <a:gd name="connsiteY4" fmla="*/ 519112 h 5191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723126" h="519112">
                <a:moveTo>
                  <a:pt x="0" y="519112"/>
                </a:moveTo>
                <a:lnTo>
                  <a:pt x="6723126" y="519112"/>
                </a:lnTo>
                <a:lnTo>
                  <a:pt x="6723126" y="0"/>
                </a:lnTo>
                <a:lnTo>
                  <a:pt x="0" y="0"/>
                </a:lnTo>
                <a:lnTo>
                  <a:pt x="0" y="519112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19400" y="2438463"/>
            <a:ext cx="3463925" cy="519112"/>
          </a:xfrm>
          <a:custGeom>
            <a:avLst/>
            <a:gdLst>
              <a:gd name="connsiteX0" fmla="*/ 0 w 3463925"/>
              <a:gd name="connsiteY0" fmla="*/ 519112 h 519112"/>
              <a:gd name="connsiteX1" fmla="*/ 3463925 w 3463925"/>
              <a:gd name="connsiteY1" fmla="*/ 519112 h 519112"/>
              <a:gd name="connsiteX2" fmla="*/ 3463925 w 3463925"/>
              <a:gd name="connsiteY2" fmla="*/ 0 h 519112"/>
              <a:gd name="connsiteX3" fmla="*/ 0 w 3463925"/>
              <a:gd name="connsiteY3" fmla="*/ 0 h 519112"/>
              <a:gd name="connsiteX4" fmla="*/ 0 w 3463925"/>
              <a:gd name="connsiteY4" fmla="*/ 519112 h 5191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63925" h="519112">
                <a:moveTo>
                  <a:pt x="0" y="519112"/>
                </a:moveTo>
                <a:lnTo>
                  <a:pt x="3463925" y="519112"/>
                </a:lnTo>
                <a:lnTo>
                  <a:pt x="3463925" y="0"/>
                </a:lnTo>
                <a:lnTo>
                  <a:pt x="0" y="0"/>
                </a:lnTo>
                <a:lnTo>
                  <a:pt x="0" y="519112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79624" y="4000563"/>
            <a:ext cx="3832225" cy="2652649"/>
          </a:xfrm>
          <a:custGeom>
            <a:avLst/>
            <a:gdLst>
              <a:gd name="connsiteX0" fmla="*/ 6350 w 3832225"/>
              <a:gd name="connsiteY0" fmla="*/ 2646299 h 2652649"/>
              <a:gd name="connsiteX1" fmla="*/ 3825875 w 3832225"/>
              <a:gd name="connsiteY1" fmla="*/ 2646299 h 2652649"/>
              <a:gd name="connsiteX2" fmla="*/ 3825875 w 3832225"/>
              <a:gd name="connsiteY2" fmla="*/ 6350 h 2652649"/>
              <a:gd name="connsiteX3" fmla="*/ 6350 w 3832225"/>
              <a:gd name="connsiteY3" fmla="*/ 6350 h 2652649"/>
              <a:gd name="connsiteX4" fmla="*/ 6350 w 3832225"/>
              <a:gd name="connsiteY4" fmla="*/ 2646299 h 26526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832225" h="2652649">
                <a:moveTo>
                  <a:pt x="6350" y="2646299"/>
                </a:moveTo>
                <a:lnTo>
                  <a:pt x="3825875" y="2646299"/>
                </a:lnTo>
                <a:lnTo>
                  <a:pt x="3825875" y="6350"/>
                </a:lnTo>
                <a:lnTo>
                  <a:pt x="6350" y="6350"/>
                </a:lnTo>
                <a:lnTo>
                  <a:pt x="6350" y="2646299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8100" y="4000500"/>
            <a:ext cx="3835400" cy="265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25500" y="965200"/>
            <a:ext cx="7645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51100" y="1371600"/>
            <a:ext cx="4406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projects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NEOSTRIATUM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58900" y="1854200"/>
            <a:ext cx="65913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term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caudate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putamen)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08100" y="368300"/>
            <a:ext cx="6515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INPUT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98600" y="3136900"/>
            <a:ext cx="59055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68700" y="3619500"/>
            <a:ext cx="17653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08300" y="2578100"/>
            <a:ext cx="3263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81025" y="276225"/>
            <a:ext cx="7829550" cy="1200150"/>
          </a:xfrm>
          <a:custGeom>
            <a:avLst/>
            <a:gdLst>
              <a:gd name="connsiteX0" fmla="*/ 28575 w 7829550"/>
              <a:gd name="connsiteY0" fmla="*/ 1171575 h 1200150"/>
              <a:gd name="connsiteX1" fmla="*/ 7800975 w 7829550"/>
              <a:gd name="connsiteY1" fmla="*/ 1171575 h 1200150"/>
              <a:gd name="connsiteX2" fmla="*/ 7800975 w 7829550"/>
              <a:gd name="connsiteY2" fmla="*/ 28575 h 1200150"/>
              <a:gd name="connsiteX3" fmla="*/ 28575 w 7829550"/>
              <a:gd name="connsiteY3" fmla="*/ 28575 h 1200150"/>
              <a:gd name="connsiteX4" fmla="*/ 28575 w 7829550"/>
              <a:gd name="connsiteY4" fmla="*/ 1171575 h 1200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829550" h="1200150">
                <a:moveTo>
                  <a:pt x="28575" y="1171575"/>
                </a:moveTo>
                <a:lnTo>
                  <a:pt x="7800975" y="1171575"/>
                </a:lnTo>
                <a:lnTo>
                  <a:pt x="7800975" y="28575"/>
                </a:lnTo>
                <a:lnTo>
                  <a:pt x="28575" y="28575"/>
                </a:lnTo>
                <a:lnTo>
                  <a:pt x="28575" y="1171575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4650" y="1593850"/>
            <a:ext cx="8394700" cy="5041900"/>
          </a:xfrm>
          <a:custGeom>
            <a:avLst/>
            <a:gdLst>
              <a:gd name="connsiteX0" fmla="*/ 6350 w 8394700"/>
              <a:gd name="connsiteY0" fmla="*/ 5035550 h 5041900"/>
              <a:gd name="connsiteX1" fmla="*/ 8388350 w 8394700"/>
              <a:gd name="connsiteY1" fmla="*/ 5035550 h 5041900"/>
              <a:gd name="connsiteX2" fmla="*/ 8388350 w 8394700"/>
              <a:gd name="connsiteY2" fmla="*/ 6350 h 5041900"/>
              <a:gd name="connsiteX3" fmla="*/ 6350 w 8394700"/>
              <a:gd name="connsiteY3" fmla="*/ 6350 h 5041900"/>
              <a:gd name="connsiteX4" fmla="*/ 6350 w 8394700"/>
              <a:gd name="connsiteY4" fmla="*/ 5035550 h 5041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94700" h="5041900">
                <a:moveTo>
                  <a:pt x="6350" y="5035550"/>
                </a:moveTo>
                <a:lnTo>
                  <a:pt x="8388350" y="5035550"/>
                </a:lnTo>
                <a:lnTo>
                  <a:pt x="8388350" y="6350"/>
                </a:lnTo>
                <a:lnTo>
                  <a:pt x="6350" y="6350"/>
                </a:lnTo>
                <a:lnTo>
                  <a:pt x="6350" y="5035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292100"/>
            <a:ext cx="7797800" cy="1168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69900" y="914400"/>
            <a:ext cx="8178800" cy="547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CIRCUITS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(putamen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circuit)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concerned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</a:p>
          <a:p>
            <a:pPr>
              <a:lnSpc>
                <a:spcPts val="28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learned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movment.</a:t>
            </a:r>
          </a:p>
          <a:p>
            <a:pPr>
              <a:lnSpc>
                <a:spcPts val="33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Cognitive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(Caudate circuit)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concerned</a:t>
            </a:r>
          </a:p>
          <a:p>
            <a:pPr>
              <a:lnSpc>
                <a:spcPts val="28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cognitive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sequences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  <a:p>
            <a:pPr>
              <a:lnSpc>
                <a:spcPts val="28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pattern.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Basically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concerned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  <a:p>
            <a:pPr>
              <a:lnSpc>
                <a:spcPts val="28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intentions.</a:t>
            </a:r>
          </a:p>
          <a:p>
            <a:pPr>
              <a:lnSpc>
                <a:spcPts val="27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(Note: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cognition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thinking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input</a:t>
            </a:r>
          </a:p>
          <a:p>
            <a:pPr>
              <a:lnSpc>
                <a:spcPts val="24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	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already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stored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memory.)</a:t>
            </a:r>
          </a:p>
          <a:p>
            <a:pPr>
              <a:lnSpc>
                <a:spcPts val="33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Limbic loop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giving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expression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8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emotions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like,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smiling,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aggressive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submissive</a:t>
            </a:r>
          </a:p>
          <a:p>
            <a:pPr>
              <a:lnSpc>
                <a:spcPts val="28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posture.</a:t>
            </a:r>
          </a:p>
          <a:p>
            <a:pPr>
              <a:lnSpc>
                <a:spcPts val="3300"/>
              </a:lnSpc>
              <a:tabLst>
                <a:tab pos="279400" algn="l"/>
                <a:tab pos="495300" algn="l"/>
                <a:tab pos="508000" algn="l"/>
              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Occulomotor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concerned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voluntary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eye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77900" y="6299200"/>
            <a:ext cx="4787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saccadic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movement]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78800" y="6337300"/>
            <a:ext cx="1778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4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42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86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75424" y="369887"/>
            <a:ext cx="860425" cy="690562"/>
          </a:xfrm>
          <a:custGeom>
            <a:avLst/>
            <a:gdLst>
              <a:gd name="connsiteX0" fmla="*/ 6350 w 860425"/>
              <a:gd name="connsiteY0" fmla="*/ 684212 h 690562"/>
              <a:gd name="connsiteX1" fmla="*/ 854075 w 860425"/>
              <a:gd name="connsiteY1" fmla="*/ 684212 h 690562"/>
              <a:gd name="connsiteX2" fmla="*/ 854075 w 860425"/>
              <a:gd name="connsiteY2" fmla="*/ 6350 h 690562"/>
              <a:gd name="connsiteX3" fmla="*/ 6350 w 860425"/>
              <a:gd name="connsiteY3" fmla="*/ 6350 h 690562"/>
              <a:gd name="connsiteX4" fmla="*/ 6350 w 860425"/>
              <a:gd name="connsiteY4" fmla="*/ 684212 h 6905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0425" h="690562">
                <a:moveTo>
                  <a:pt x="6350" y="684212"/>
                </a:moveTo>
                <a:lnTo>
                  <a:pt x="854075" y="684212"/>
                </a:lnTo>
                <a:lnTo>
                  <a:pt x="854075" y="6350"/>
                </a:lnTo>
                <a:lnTo>
                  <a:pt x="6350" y="6350"/>
                </a:lnTo>
                <a:lnTo>
                  <a:pt x="6350" y="68421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65850" y="2432050"/>
            <a:ext cx="2755900" cy="1231900"/>
          </a:xfrm>
          <a:custGeom>
            <a:avLst/>
            <a:gdLst>
              <a:gd name="connsiteX0" fmla="*/ 6350 w 2755900"/>
              <a:gd name="connsiteY0" fmla="*/ 209550 h 1231900"/>
              <a:gd name="connsiteX1" fmla="*/ 209550 w 2755900"/>
              <a:gd name="connsiteY1" fmla="*/ 6350 h 1231900"/>
              <a:gd name="connsiteX2" fmla="*/ 209550 w 2755900"/>
              <a:gd name="connsiteY2" fmla="*/ 6350 h 1231900"/>
              <a:gd name="connsiteX3" fmla="*/ 209550 w 2755900"/>
              <a:gd name="connsiteY3" fmla="*/ 6350 h 1231900"/>
              <a:gd name="connsiteX4" fmla="*/ 2546350 w 2755900"/>
              <a:gd name="connsiteY4" fmla="*/ 6350 h 1231900"/>
              <a:gd name="connsiteX5" fmla="*/ 2546350 w 2755900"/>
              <a:gd name="connsiteY5" fmla="*/ 6350 h 1231900"/>
              <a:gd name="connsiteX6" fmla="*/ 2749550 w 2755900"/>
              <a:gd name="connsiteY6" fmla="*/ 209550 h 1231900"/>
              <a:gd name="connsiteX7" fmla="*/ 2749550 w 2755900"/>
              <a:gd name="connsiteY7" fmla="*/ 209550 h 1231900"/>
              <a:gd name="connsiteX8" fmla="*/ 2749550 w 2755900"/>
              <a:gd name="connsiteY8" fmla="*/ 209550 h 1231900"/>
              <a:gd name="connsiteX9" fmla="*/ 2749550 w 2755900"/>
              <a:gd name="connsiteY9" fmla="*/ 1022350 h 1231900"/>
              <a:gd name="connsiteX10" fmla="*/ 2749550 w 2755900"/>
              <a:gd name="connsiteY10" fmla="*/ 1022350 h 1231900"/>
              <a:gd name="connsiteX11" fmla="*/ 2546350 w 2755900"/>
              <a:gd name="connsiteY11" fmla="*/ 1225550 h 1231900"/>
              <a:gd name="connsiteX12" fmla="*/ 2546350 w 2755900"/>
              <a:gd name="connsiteY12" fmla="*/ 1225550 h 1231900"/>
              <a:gd name="connsiteX13" fmla="*/ 2546350 w 2755900"/>
              <a:gd name="connsiteY13" fmla="*/ 1225550 h 1231900"/>
              <a:gd name="connsiteX14" fmla="*/ 209550 w 2755900"/>
              <a:gd name="connsiteY14" fmla="*/ 1225550 h 1231900"/>
              <a:gd name="connsiteX15" fmla="*/ 209550 w 2755900"/>
              <a:gd name="connsiteY15" fmla="*/ 1225550 h 1231900"/>
              <a:gd name="connsiteX16" fmla="*/ 6350 w 2755900"/>
              <a:gd name="connsiteY16" fmla="*/ 1022350 h 1231900"/>
              <a:gd name="connsiteX17" fmla="*/ 6350 w 2755900"/>
              <a:gd name="connsiteY17" fmla="*/ 1022350 h 1231900"/>
              <a:gd name="connsiteX18" fmla="*/ 6350 w 2755900"/>
              <a:gd name="connsiteY18" fmla="*/ 209550 h 1231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2755900" h="1231900">
                <a:moveTo>
                  <a:pt x="6350" y="209550"/>
                </a:moveTo>
                <a:cubicBezTo>
                  <a:pt x="6350" y="97282"/>
                  <a:pt x="97282" y="6350"/>
                  <a:pt x="209550" y="6350"/>
                </a:cubicBezTo>
                <a:cubicBezTo>
                  <a:pt x="209550" y="6350"/>
                  <a:pt x="209550" y="6350"/>
                  <a:pt x="209550" y="6350"/>
                </a:cubicBezTo>
                <a:lnTo>
                  <a:pt x="209550" y="6350"/>
                </a:lnTo>
                <a:lnTo>
                  <a:pt x="2546350" y="6350"/>
                </a:lnTo>
                <a:lnTo>
                  <a:pt x="2546350" y="6350"/>
                </a:lnTo>
                <a:cubicBezTo>
                  <a:pt x="2658618" y="6350"/>
                  <a:pt x="2749550" y="97282"/>
                  <a:pt x="2749550" y="209550"/>
                </a:cubicBezTo>
                <a:cubicBezTo>
                  <a:pt x="2749550" y="209550"/>
                  <a:pt x="2749550" y="209550"/>
                  <a:pt x="2749550" y="209550"/>
                </a:cubicBezTo>
                <a:lnTo>
                  <a:pt x="2749550" y="209550"/>
                </a:lnTo>
                <a:lnTo>
                  <a:pt x="2749550" y="1022350"/>
                </a:lnTo>
                <a:lnTo>
                  <a:pt x="2749550" y="1022350"/>
                </a:lnTo>
                <a:cubicBezTo>
                  <a:pt x="2749550" y="1134618"/>
                  <a:pt x="2658618" y="1225550"/>
                  <a:pt x="2546350" y="1225550"/>
                </a:cubicBezTo>
                <a:cubicBezTo>
                  <a:pt x="2546350" y="1225550"/>
                  <a:pt x="2546350" y="1225550"/>
                  <a:pt x="2546350" y="1225550"/>
                </a:cubicBezTo>
                <a:lnTo>
                  <a:pt x="2546350" y="1225550"/>
                </a:lnTo>
                <a:lnTo>
                  <a:pt x="209550" y="1225550"/>
                </a:lnTo>
                <a:lnTo>
                  <a:pt x="209550" y="1225550"/>
                </a:lnTo>
                <a:cubicBezTo>
                  <a:pt x="97282" y="1225550"/>
                  <a:pt x="6350" y="1134618"/>
                  <a:pt x="6350" y="1022350"/>
                </a:cubicBezTo>
                <a:cubicBezTo>
                  <a:pt x="6350" y="1022350"/>
                  <a:pt x="6350" y="1022350"/>
                  <a:pt x="6350" y="1022350"/>
                </a:cubicBezTo>
                <a:lnTo>
                  <a:pt x="6350" y="209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232650" y="3727450"/>
            <a:ext cx="469900" cy="774700"/>
          </a:xfrm>
          <a:custGeom>
            <a:avLst/>
            <a:gdLst>
              <a:gd name="connsiteX0" fmla="*/ 6350 w 469900"/>
              <a:gd name="connsiteY0" fmla="*/ 577850 h 774700"/>
              <a:gd name="connsiteX1" fmla="*/ 120650 w 469900"/>
              <a:gd name="connsiteY1" fmla="*/ 577850 h 774700"/>
              <a:gd name="connsiteX2" fmla="*/ 120650 w 469900"/>
              <a:gd name="connsiteY2" fmla="*/ 6350 h 774700"/>
              <a:gd name="connsiteX3" fmla="*/ 349250 w 469900"/>
              <a:gd name="connsiteY3" fmla="*/ 6350 h 774700"/>
              <a:gd name="connsiteX4" fmla="*/ 349250 w 469900"/>
              <a:gd name="connsiteY4" fmla="*/ 577850 h 774700"/>
              <a:gd name="connsiteX5" fmla="*/ 463550 w 469900"/>
              <a:gd name="connsiteY5" fmla="*/ 577850 h 774700"/>
              <a:gd name="connsiteX6" fmla="*/ 234950 w 469900"/>
              <a:gd name="connsiteY6" fmla="*/ 768350 h 774700"/>
              <a:gd name="connsiteX7" fmla="*/ 6350 w 469900"/>
              <a:gd name="connsiteY7" fmla="*/ 577850 h 77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69900" h="774700">
                <a:moveTo>
                  <a:pt x="6350" y="577850"/>
                </a:moveTo>
                <a:lnTo>
                  <a:pt x="120650" y="577850"/>
                </a:lnTo>
                <a:lnTo>
                  <a:pt x="120650" y="6350"/>
                </a:lnTo>
                <a:lnTo>
                  <a:pt x="349250" y="6350"/>
                </a:lnTo>
                <a:lnTo>
                  <a:pt x="349250" y="577850"/>
                </a:lnTo>
                <a:lnTo>
                  <a:pt x="463550" y="577850"/>
                </a:lnTo>
                <a:lnTo>
                  <a:pt x="234950" y="768350"/>
                </a:lnTo>
                <a:lnTo>
                  <a:pt x="6350" y="5778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12850" y="3346450"/>
            <a:ext cx="469900" cy="850900"/>
          </a:xfrm>
          <a:custGeom>
            <a:avLst/>
            <a:gdLst>
              <a:gd name="connsiteX0" fmla="*/ 6350 w 469900"/>
              <a:gd name="connsiteY0" fmla="*/ 215900 h 850900"/>
              <a:gd name="connsiteX1" fmla="*/ 120650 w 469900"/>
              <a:gd name="connsiteY1" fmla="*/ 215900 h 850900"/>
              <a:gd name="connsiteX2" fmla="*/ 120650 w 469900"/>
              <a:gd name="connsiteY2" fmla="*/ 844550 h 850900"/>
              <a:gd name="connsiteX3" fmla="*/ 349250 w 469900"/>
              <a:gd name="connsiteY3" fmla="*/ 844550 h 850900"/>
              <a:gd name="connsiteX4" fmla="*/ 349250 w 469900"/>
              <a:gd name="connsiteY4" fmla="*/ 215900 h 850900"/>
              <a:gd name="connsiteX5" fmla="*/ 463550 w 469900"/>
              <a:gd name="connsiteY5" fmla="*/ 215900 h 850900"/>
              <a:gd name="connsiteX6" fmla="*/ 234950 w 469900"/>
              <a:gd name="connsiteY6" fmla="*/ 6350 h 850900"/>
              <a:gd name="connsiteX7" fmla="*/ 6350 w 469900"/>
              <a:gd name="connsiteY7" fmla="*/ 215900 h 850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69900" h="850900">
                <a:moveTo>
                  <a:pt x="6350" y="215900"/>
                </a:moveTo>
                <a:lnTo>
                  <a:pt x="120650" y="215900"/>
                </a:lnTo>
                <a:lnTo>
                  <a:pt x="120650" y="844550"/>
                </a:lnTo>
                <a:lnTo>
                  <a:pt x="349250" y="844550"/>
                </a:lnTo>
                <a:lnTo>
                  <a:pt x="349250" y="215900"/>
                </a:lnTo>
                <a:lnTo>
                  <a:pt x="463550" y="215900"/>
                </a:lnTo>
                <a:lnTo>
                  <a:pt x="234950" y="6350"/>
                </a:lnTo>
                <a:lnTo>
                  <a:pt x="6350" y="2159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6050" y="2051050"/>
            <a:ext cx="2755900" cy="1231900"/>
          </a:xfrm>
          <a:custGeom>
            <a:avLst/>
            <a:gdLst>
              <a:gd name="connsiteX0" fmla="*/ 6350 w 2755900"/>
              <a:gd name="connsiteY0" fmla="*/ 209550 h 1231900"/>
              <a:gd name="connsiteX1" fmla="*/ 209550 w 2755900"/>
              <a:gd name="connsiteY1" fmla="*/ 6350 h 1231900"/>
              <a:gd name="connsiteX2" fmla="*/ 209550 w 2755900"/>
              <a:gd name="connsiteY2" fmla="*/ 6350 h 1231900"/>
              <a:gd name="connsiteX3" fmla="*/ 209550 w 2755900"/>
              <a:gd name="connsiteY3" fmla="*/ 6350 h 1231900"/>
              <a:gd name="connsiteX4" fmla="*/ 2546350 w 2755900"/>
              <a:gd name="connsiteY4" fmla="*/ 6350 h 1231900"/>
              <a:gd name="connsiteX5" fmla="*/ 2546350 w 2755900"/>
              <a:gd name="connsiteY5" fmla="*/ 6350 h 1231900"/>
              <a:gd name="connsiteX6" fmla="*/ 2749550 w 2755900"/>
              <a:gd name="connsiteY6" fmla="*/ 209550 h 1231900"/>
              <a:gd name="connsiteX7" fmla="*/ 2749550 w 2755900"/>
              <a:gd name="connsiteY7" fmla="*/ 209550 h 1231900"/>
              <a:gd name="connsiteX8" fmla="*/ 2749550 w 2755900"/>
              <a:gd name="connsiteY8" fmla="*/ 209550 h 1231900"/>
              <a:gd name="connsiteX9" fmla="*/ 2749550 w 2755900"/>
              <a:gd name="connsiteY9" fmla="*/ 1022350 h 1231900"/>
              <a:gd name="connsiteX10" fmla="*/ 2749550 w 2755900"/>
              <a:gd name="connsiteY10" fmla="*/ 1022350 h 1231900"/>
              <a:gd name="connsiteX11" fmla="*/ 2546350 w 2755900"/>
              <a:gd name="connsiteY11" fmla="*/ 1225550 h 1231900"/>
              <a:gd name="connsiteX12" fmla="*/ 2546350 w 2755900"/>
              <a:gd name="connsiteY12" fmla="*/ 1225550 h 1231900"/>
              <a:gd name="connsiteX13" fmla="*/ 2546350 w 2755900"/>
              <a:gd name="connsiteY13" fmla="*/ 1225550 h 1231900"/>
              <a:gd name="connsiteX14" fmla="*/ 209550 w 2755900"/>
              <a:gd name="connsiteY14" fmla="*/ 1225550 h 1231900"/>
              <a:gd name="connsiteX15" fmla="*/ 209550 w 2755900"/>
              <a:gd name="connsiteY15" fmla="*/ 1225550 h 1231900"/>
              <a:gd name="connsiteX16" fmla="*/ 6350 w 2755900"/>
              <a:gd name="connsiteY16" fmla="*/ 1022350 h 1231900"/>
              <a:gd name="connsiteX17" fmla="*/ 6350 w 2755900"/>
              <a:gd name="connsiteY17" fmla="*/ 1022350 h 1231900"/>
              <a:gd name="connsiteX18" fmla="*/ 6350 w 2755900"/>
              <a:gd name="connsiteY18" fmla="*/ 209550 h 1231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2755900" h="1231900">
                <a:moveTo>
                  <a:pt x="6350" y="209550"/>
                </a:moveTo>
                <a:cubicBezTo>
                  <a:pt x="6350" y="97282"/>
                  <a:pt x="97332" y="6350"/>
                  <a:pt x="209550" y="6350"/>
                </a:cubicBezTo>
                <a:cubicBezTo>
                  <a:pt x="209550" y="6350"/>
                  <a:pt x="209550" y="6350"/>
                  <a:pt x="209550" y="6350"/>
                </a:cubicBezTo>
                <a:lnTo>
                  <a:pt x="209550" y="6350"/>
                </a:lnTo>
                <a:lnTo>
                  <a:pt x="2546350" y="6350"/>
                </a:lnTo>
                <a:lnTo>
                  <a:pt x="2546350" y="6350"/>
                </a:lnTo>
                <a:cubicBezTo>
                  <a:pt x="2658618" y="6350"/>
                  <a:pt x="2749550" y="97282"/>
                  <a:pt x="2749550" y="209550"/>
                </a:cubicBezTo>
                <a:cubicBezTo>
                  <a:pt x="2749550" y="209550"/>
                  <a:pt x="2749550" y="209550"/>
                  <a:pt x="2749550" y="209550"/>
                </a:cubicBezTo>
                <a:lnTo>
                  <a:pt x="2749550" y="209550"/>
                </a:lnTo>
                <a:lnTo>
                  <a:pt x="2749550" y="1022350"/>
                </a:lnTo>
                <a:lnTo>
                  <a:pt x="2749550" y="1022350"/>
                </a:lnTo>
                <a:cubicBezTo>
                  <a:pt x="2749550" y="1134618"/>
                  <a:pt x="2658618" y="1225550"/>
                  <a:pt x="2546350" y="1225550"/>
                </a:cubicBezTo>
                <a:cubicBezTo>
                  <a:pt x="2546350" y="1225550"/>
                  <a:pt x="2546350" y="1225550"/>
                  <a:pt x="2546350" y="1225550"/>
                </a:cubicBezTo>
                <a:lnTo>
                  <a:pt x="2546350" y="1225550"/>
                </a:lnTo>
                <a:lnTo>
                  <a:pt x="209550" y="1225550"/>
                </a:lnTo>
                <a:lnTo>
                  <a:pt x="209550" y="1225550"/>
                </a:lnTo>
                <a:cubicBezTo>
                  <a:pt x="97332" y="1225550"/>
                  <a:pt x="6350" y="1134618"/>
                  <a:pt x="6350" y="1022350"/>
                </a:cubicBezTo>
                <a:cubicBezTo>
                  <a:pt x="6350" y="1022350"/>
                  <a:pt x="6350" y="1022350"/>
                  <a:pt x="6350" y="1022350"/>
                </a:cubicBezTo>
                <a:lnTo>
                  <a:pt x="6350" y="209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"/>
            <a:ext cx="79375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3081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1638300"/>
            <a:ext cx="8788400" cy="4851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019300" y="482600"/>
            <a:ext cx="49276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Putamen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Circuit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311900" y="2527300"/>
            <a:ext cx="2501900" cy="1079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Premotor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Somatosensory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2100" y="2146300"/>
            <a:ext cx="2070100" cy="1079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Premotor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828800" y="1598676"/>
            <a:ext cx="6596126" cy="466725"/>
          </a:xfrm>
          <a:custGeom>
            <a:avLst/>
            <a:gdLst>
              <a:gd name="connsiteX0" fmla="*/ 0 w 6596126"/>
              <a:gd name="connsiteY0" fmla="*/ 466725 h 466725"/>
              <a:gd name="connsiteX1" fmla="*/ 6596126 w 6596126"/>
              <a:gd name="connsiteY1" fmla="*/ 466725 h 466725"/>
              <a:gd name="connsiteX2" fmla="*/ 6596126 w 6596126"/>
              <a:gd name="connsiteY2" fmla="*/ 0 h 466725"/>
              <a:gd name="connsiteX3" fmla="*/ 0 w 6596126"/>
              <a:gd name="connsiteY3" fmla="*/ 0 h 466725"/>
              <a:gd name="connsiteX4" fmla="*/ 0 w 6596126"/>
              <a:gd name="connsiteY4" fmla="*/ 466725 h 4667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596126" h="466725">
                <a:moveTo>
                  <a:pt x="0" y="466725"/>
                </a:moveTo>
                <a:lnTo>
                  <a:pt x="6596126" y="466725"/>
                </a:lnTo>
                <a:lnTo>
                  <a:pt x="6596126" y="0"/>
                </a:lnTo>
                <a:lnTo>
                  <a:pt x="0" y="0"/>
                </a:lnTo>
                <a:lnTo>
                  <a:pt x="0" y="466725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22450" y="1592326"/>
            <a:ext cx="6608826" cy="479425"/>
          </a:xfrm>
          <a:custGeom>
            <a:avLst/>
            <a:gdLst>
              <a:gd name="connsiteX0" fmla="*/ 6350 w 6608826"/>
              <a:gd name="connsiteY0" fmla="*/ 473075 h 479425"/>
              <a:gd name="connsiteX1" fmla="*/ 6602476 w 6608826"/>
              <a:gd name="connsiteY1" fmla="*/ 473075 h 479425"/>
              <a:gd name="connsiteX2" fmla="*/ 6602476 w 6608826"/>
              <a:gd name="connsiteY2" fmla="*/ 6350 h 479425"/>
              <a:gd name="connsiteX3" fmla="*/ 6350 w 6608826"/>
              <a:gd name="connsiteY3" fmla="*/ 6350 h 479425"/>
              <a:gd name="connsiteX4" fmla="*/ 6350 w 6608826"/>
              <a:gd name="connsiteY4" fmla="*/ 473075 h 4794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608826" h="479425">
                <a:moveTo>
                  <a:pt x="6350" y="473075"/>
                </a:moveTo>
                <a:lnTo>
                  <a:pt x="6602476" y="473075"/>
                </a:lnTo>
                <a:lnTo>
                  <a:pt x="6602476" y="6350"/>
                </a:lnTo>
                <a:lnTo>
                  <a:pt x="6350" y="6350"/>
                </a:lnTo>
                <a:lnTo>
                  <a:pt x="6350" y="4730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42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86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"/>
            <a:ext cx="79375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3081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9500" y="3111500"/>
            <a:ext cx="635000" cy="546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5300" y="3187700"/>
            <a:ext cx="952500" cy="139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2900" y="4635500"/>
            <a:ext cx="1320800" cy="157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209800"/>
            <a:ext cx="74930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501900"/>
            <a:ext cx="63881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21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1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21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1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patterns</a:t>
            </a:r>
            <a:r>
              <a:rPr lang="en-US" altLang="zh-CN" sz="21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1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1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1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1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768600"/>
            <a:ext cx="2057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Examples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3086100"/>
            <a:ext cx="42037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writing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letters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alphabet.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cutting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paper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scissors,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hammering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nails,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4000500"/>
            <a:ext cx="48895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shooting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basketball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hoop,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passing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football,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throwing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baseball,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4902200"/>
            <a:ext cx="42672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shoveling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dirt,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aspects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vocalization,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5511800"/>
            <a:ext cx="43815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controlled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eyes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5816600"/>
            <a:ext cx="66548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virtually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skilled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11300" y="6096000"/>
            <a:ext cx="3987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performed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subconsciously.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17700" y="1727200"/>
            <a:ext cx="63881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Executes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Learned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Patterns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19300" y="482600"/>
            <a:ext cx="49276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Putamen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Circuit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42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86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51624" y="446024"/>
            <a:ext cx="860425" cy="590550"/>
          </a:xfrm>
          <a:custGeom>
            <a:avLst/>
            <a:gdLst>
              <a:gd name="connsiteX0" fmla="*/ 6350 w 860425"/>
              <a:gd name="connsiteY0" fmla="*/ 584200 h 590550"/>
              <a:gd name="connsiteX1" fmla="*/ 854075 w 860425"/>
              <a:gd name="connsiteY1" fmla="*/ 584200 h 590550"/>
              <a:gd name="connsiteX2" fmla="*/ 854075 w 860425"/>
              <a:gd name="connsiteY2" fmla="*/ 6350 h 590550"/>
              <a:gd name="connsiteX3" fmla="*/ 6350 w 860425"/>
              <a:gd name="connsiteY3" fmla="*/ 6350 h 590550"/>
              <a:gd name="connsiteX4" fmla="*/ 6350 w 860425"/>
              <a:gd name="connsiteY4" fmla="*/ 584200 h 5905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0425" h="590550">
                <a:moveTo>
                  <a:pt x="6350" y="584200"/>
                </a:moveTo>
                <a:lnTo>
                  <a:pt x="854075" y="584200"/>
                </a:lnTo>
                <a:lnTo>
                  <a:pt x="854075" y="6350"/>
                </a:lnTo>
                <a:lnTo>
                  <a:pt x="6350" y="6350"/>
                </a:lnTo>
                <a:lnTo>
                  <a:pt x="6350" y="5842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04050" y="2736850"/>
            <a:ext cx="1689100" cy="927100"/>
          </a:xfrm>
          <a:custGeom>
            <a:avLst/>
            <a:gdLst>
              <a:gd name="connsiteX0" fmla="*/ 6350 w 1689100"/>
              <a:gd name="connsiteY0" fmla="*/ 158750 h 927100"/>
              <a:gd name="connsiteX1" fmla="*/ 158750 w 1689100"/>
              <a:gd name="connsiteY1" fmla="*/ 6350 h 927100"/>
              <a:gd name="connsiteX2" fmla="*/ 158750 w 1689100"/>
              <a:gd name="connsiteY2" fmla="*/ 6350 h 927100"/>
              <a:gd name="connsiteX3" fmla="*/ 158750 w 1689100"/>
              <a:gd name="connsiteY3" fmla="*/ 6350 h 927100"/>
              <a:gd name="connsiteX4" fmla="*/ 1530350 w 1689100"/>
              <a:gd name="connsiteY4" fmla="*/ 6350 h 927100"/>
              <a:gd name="connsiteX5" fmla="*/ 1530350 w 1689100"/>
              <a:gd name="connsiteY5" fmla="*/ 6350 h 927100"/>
              <a:gd name="connsiteX6" fmla="*/ 1682750 w 1689100"/>
              <a:gd name="connsiteY6" fmla="*/ 158750 h 927100"/>
              <a:gd name="connsiteX7" fmla="*/ 1682750 w 1689100"/>
              <a:gd name="connsiteY7" fmla="*/ 158750 h 927100"/>
              <a:gd name="connsiteX8" fmla="*/ 1682750 w 1689100"/>
              <a:gd name="connsiteY8" fmla="*/ 158750 h 927100"/>
              <a:gd name="connsiteX9" fmla="*/ 1682750 w 1689100"/>
              <a:gd name="connsiteY9" fmla="*/ 768350 h 927100"/>
              <a:gd name="connsiteX10" fmla="*/ 1682750 w 1689100"/>
              <a:gd name="connsiteY10" fmla="*/ 768350 h 927100"/>
              <a:gd name="connsiteX11" fmla="*/ 1530350 w 1689100"/>
              <a:gd name="connsiteY11" fmla="*/ 920750 h 927100"/>
              <a:gd name="connsiteX12" fmla="*/ 1530350 w 1689100"/>
              <a:gd name="connsiteY12" fmla="*/ 920750 h 927100"/>
              <a:gd name="connsiteX13" fmla="*/ 1530350 w 1689100"/>
              <a:gd name="connsiteY13" fmla="*/ 920750 h 927100"/>
              <a:gd name="connsiteX14" fmla="*/ 158750 w 1689100"/>
              <a:gd name="connsiteY14" fmla="*/ 920750 h 927100"/>
              <a:gd name="connsiteX15" fmla="*/ 158750 w 1689100"/>
              <a:gd name="connsiteY15" fmla="*/ 920750 h 927100"/>
              <a:gd name="connsiteX16" fmla="*/ 6350 w 1689100"/>
              <a:gd name="connsiteY16" fmla="*/ 768350 h 927100"/>
              <a:gd name="connsiteX17" fmla="*/ 6350 w 1689100"/>
              <a:gd name="connsiteY17" fmla="*/ 768350 h 927100"/>
              <a:gd name="connsiteX18" fmla="*/ 6350 w 1689100"/>
              <a:gd name="connsiteY18" fmla="*/ 158750 h 927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89100" h="927100">
                <a:moveTo>
                  <a:pt x="6350" y="158750"/>
                </a:moveTo>
                <a:cubicBezTo>
                  <a:pt x="6350" y="74548"/>
                  <a:pt x="74548" y="6350"/>
                  <a:pt x="158750" y="6350"/>
                </a:cubicBezTo>
                <a:cubicBezTo>
                  <a:pt x="158750" y="6350"/>
                  <a:pt x="158750" y="6350"/>
                  <a:pt x="158750" y="6350"/>
                </a:cubicBezTo>
                <a:lnTo>
                  <a:pt x="158750" y="6350"/>
                </a:lnTo>
                <a:lnTo>
                  <a:pt x="1530350" y="6350"/>
                </a:lnTo>
                <a:lnTo>
                  <a:pt x="1530350" y="6350"/>
                </a:lnTo>
                <a:cubicBezTo>
                  <a:pt x="1614551" y="6350"/>
                  <a:pt x="1682750" y="74548"/>
                  <a:pt x="1682750" y="158750"/>
                </a:cubicBezTo>
                <a:cubicBezTo>
                  <a:pt x="1682750" y="158750"/>
                  <a:pt x="1682750" y="158750"/>
                  <a:pt x="1682750" y="158750"/>
                </a:cubicBezTo>
                <a:lnTo>
                  <a:pt x="1682750" y="158750"/>
                </a:lnTo>
                <a:lnTo>
                  <a:pt x="1682750" y="768350"/>
                </a:lnTo>
                <a:lnTo>
                  <a:pt x="1682750" y="768350"/>
                </a:lnTo>
                <a:cubicBezTo>
                  <a:pt x="1682750" y="852551"/>
                  <a:pt x="1614551" y="920750"/>
                  <a:pt x="1530350" y="920750"/>
                </a:cubicBezTo>
                <a:cubicBezTo>
                  <a:pt x="1530350" y="920750"/>
                  <a:pt x="1530350" y="920750"/>
                  <a:pt x="1530350" y="920750"/>
                </a:cubicBezTo>
                <a:lnTo>
                  <a:pt x="1530350" y="920750"/>
                </a:lnTo>
                <a:lnTo>
                  <a:pt x="158750" y="920750"/>
                </a:lnTo>
                <a:lnTo>
                  <a:pt x="158750" y="920750"/>
                </a:lnTo>
                <a:cubicBezTo>
                  <a:pt x="74548" y="920750"/>
                  <a:pt x="6350" y="852551"/>
                  <a:pt x="6350" y="768350"/>
                </a:cubicBezTo>
                <a:cubicBezTo>
                  <a:pt x="6350" y="768350"/>
                  <a:pt x="6350" y="768350"/>
                  <a:pt x="6350" y="768350"/>
                </a:cubicBezTo>
                <a:lnTo>
                  <a:pt x="6350" y="158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6050" y="2508250"/>
            <a:ext cx="1689100" cy="1231900"/>
          </a:xfrm>
          <a:custGeom>
            <a:avLst/>
            <a:gdLst>
              <a:gd name="connsiteX0" fmla="*/ 6350 w 1689100"/>
              <a:gd name="connsiteY0" fmla="*/ 209550 h 1231900"/>
              <a:gd name="connsiteX1" fmla="*/ 209550 w 1689100"/>
              <a:gd name="connsiteY1" fmla="*/ 6350 h 1231900"/>
              <a:gd name="connsiteX2" fmla="*/ 209550 w 1689100"/>
              <a:gd name="connsiteY2" fmla="*/ 6350 h 1231900"/>
              <a:gd name="connsiteX3" fmla="*/ 209550 w 1689100"/>
              <a:gd name="connsiteY3" fmla="*/ 6350 h 1231900"/>
              <a:gd name="connsiteX4" fmla="*/ 1479550 w 1689100"/>
              <a:gd name="connsiteY4" fmla="*/ 6350 h 1231900"/>
              <a:gd name="connsiteX5" fmla="*/ 1479550 w 1689100"/>
              <a:gd name="connsiteY5" fmla="*/ 6350 h 1231900"/>
              <a:gd name="connsiteX6" fmla="*/ 1682750 w 1689100"/>
              <a:gd name="connsiteY6" fmla="*/ 209550 h 1231900"/>
              <a:gd name="connsiteX7" fmla="*/ 1682750 w 1689100"/>
              <a:gd name="connsiteY7" fmla="*/ 209550 h 1231900"/>
              <a:gd name="connsiteX8" fmla="*/ 1682750 w 1689100"/>
              <a:gd name="connsiteY8" fmla="*/ 209550 h 1231900"/>
              <a:gd name="connsiteX9" fmla="*/ 1682750 w 1689100"/>
              <a:gd name="connsiteY9" fmla="*/ 1022350 h 1231900"/>
              <a:gd name="connsiteX10" fmla="*/ 1682750 w 1689100"/>
              <a:gd name="connsiteY10" fmla="*/ 1022350 h 1231900"/>
              <a:gd name="connsiteX11" fmla="*/ 1479550 w 1689100"/>
              <a:gd name="connsiteY11" fmla="*/ 1225550 h 1231900"/>
              <a:gd name="connsiteX12" fmla="*/ 1479550 w 1689100"/>
              <a:gd name="connsiteY12" fmla="*/ 1225550 h 1231900"/>
              <a:gd name="connsiteX13" fmla="*/ 1479550 w 1689100"/>
              <a:gd name="connsiteY13" fmla="*/ 1225550 h 1231900"/>
              <a:gd name="connsiteX14" fmla="*/ 209550 w 1689100"/>
              <a:gd name="connsiteY14" fmla="*/ 1225550 h 1231900"/>
              <a:gd name="connsiteX15" fmla="*/ 209550 w 1689100"/>
              <a:gd name="connsiteY15" fmla="*/ 1225550 h 1231900"/>
              <a:gd name="connsiteX16" fmla="*/ 6350 w 1689100"/>
              <a:gd name="connsiteY16" fmla="*/ 1022350 h 1231900"/>
              <a:gd name="connsiteX17" fmla="*/ 6350 w 1689100"/>
              <a:gd name="connsiteY17" fmla="*/ 1022350 h 1231900"/>
              <a:gd name="connsiteX18" fmla="*/ 6350 w 1689100"/>
              <a:gd name="connsiteY18" fmla="*/ 209550 h 1231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</a:cxnLst>
            <a:rect l="l" t="t" r="r" b="b"/>
            <a:pathLst>
              <a:path w="1689100" h="1231900">
                <a:moveTo>
                  <a:pt x="6350" y="209550"/>
                </a:moveTo>
                <a:cubicBezTo>
                  <a:pt x="6350" y="97282"/>
                  <a:pt x="97332" y="6350"/>
                  <a:pt x="209550" y="6350"/>
                </a:cubicBezTo>
                <a:cubicBezTo>
                  <a:pt x="209550" y="6350"/>
                  <a:pt x="209550" y="6350"/>
                  <a:pt x="209550" y="6350"/>
                </a:cubicBezTo>
                <a:lnTo>
                  <a:pt x="209550" y="6350"/>
                </a:lnTo>
                <a:lnTo>
                  <a:pt x="1479550" y="6350"/>
                </a:lnTo>
                <a:lnTo>
                  <a:pt x="1479550" y="6350"/>
                </a:lnTo>
                <a:cubicBezTo>
                  <a:pt x="1591818" y="6350"/>
                  <a:pt x="1682750" y="97282"/>
                  <a:pt x="1682750" y="209550"/>
                </a:cubicBezTo>
                <a:cubicBezTo>
                  <a:pt x="1682750" y="209550"/>
                  <a:pt x="1682750" y="209550"/>
                  <a:pt x="1682750" y="209550"/>
                </a:cubicBezTo>
                <a:lnTo>
                  <a:pt x="1682750" y="209550"/>
                </a:lnTo>
                <a:lnTo>
                  <a:pt x="1682750" y="1022350"/>
                </a:lnTo>
                <a:lnTo>
                  <a:pt x="1682750" y="1022350"/>
                </a:lnTo>
                <a:cubicBezTo>
                  <a:pt x="1682750" y="1134618"/>
                  <a:pt x="1591818" y="1225550"/>
                  <a:pt x="1479550" y="1225550"/>
                </a:cubicBezTo>
                <a:cubicBezTo>
                  <a:pt x="1479550" y="1225550"/>
                  <a:pt x="1479550" y="1225550"/>
                  <a:pt x="1479550" y="1225550"/>
                </a:cubicBezTo>
                <a:lnTo>
                  <a:pt x="1479550" y="1225550"/>
                </a:lnTo>
                <a:lnTo>
                  <a:pt x="209550" y="1225550"/>
                </a:lnTo>
                <a:lnTo>
                  <a:pt x="209550" y="1225550"/>
                </a:lnTo>
                <a:cubicBezTo>
                  <a:pt x="97332" y="1225550"/>
                  <a:pt x="6350" y="1134618"/>
                  <a:pt x="6350" y="1022350"/>
                </a:cubicBezTo>
                <a:cubicBezTo>
                  <a:pt x="6350" y="1022350"/>
                  <a:pt x="6350" y="1022350"/>
                  <a:pt x="6350" y="1022350"/>
                </a:cubicBezTo>
                <a:lnTo>
                  <a:pt x="6350" y="209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13650" y="3727450"/>
            <a:ext cx="469900" cy="774700"/>
          </a:xfrm>
          <a:custGeom>
            <a:avLst/>
            <a:gdLst>
              <a:gd name="connsiteX0" fmla="*/ 6350 w 469900"/>
              <a:gd name="connsiteY0" fmla="*/ 577850 h 774700"/>
              <a:gd name="connsiteX1" fmla="*/ 120650 w 469900"/>
              <a:gd name="connsiteY1" fmla="*/ 577850 h 774700"/>
              <a:gd name="connsiteX2" fmla="*/ 120650 w 469900"/>
              <a:gd name="connsiteY2" fmla="*/ 6350 h 774700"/>
              <a:gd name="connsiteX3" fmla="*/ 349250 w 469900"/>
              <a:gd name="connsiteY3" fmla="*/ 6350 h 774700"/>
              <a:gd name="connsiteX4" fmla="*/ 349250 w 469900"/>
              <a:gd name="connsiteY4" fmla="*/ 577850 h 774700"/>
              <a:gd name="connsiteX5" fmla="*/ 463550 w 469900"/>
              <a:gd name="connsiteY5" fmla="*/ 577850 h 774700"/>
              <a:gd name="connsiteX6" fmla="*/ 234950 w 469900"/>
              <a:gd name="connsiteY6" fmla="*/ 768350 h 774700"/>
              <a:gd name="connsiteX7" fmla="*/ 6350 w 469900"/>
              <a:gd name="connsiteY7" fmla="*/ 577850 h 77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69900" h="774700">
                <a:moveTo>
                  <a:pt x="6350" y="577850"/>
                </a:moveTo>
                <a:lnTo>
                  <a:pt x="120650" y="577850"/>
                </a:lnTo>
                <a:lnTo>
                  <a:pt x="120650" y="6350"/>
                </a:lnTo>
                <a:lnTo>
                  <a:pt x="349250" y="6350"/>
                </a:lnTo>
                <a:lnTo>
                  <a:pt x="349250" y="577850"/>
                </a:lnTo>
                <a:lnTo>
                  <a:pt x="463550" y="577850"/>
                </a:lnTo>
                <a:lnTo>
                  <a:pt x="234950" y="768350"/>
                </a:lnTo>
                <a:lnTo>
                  <a:pt x="6350" y="5778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79450" y="3803650"/>
            <a:ext cx="469900" cy="850900"/>
          </a:xfrm>
          <a:custGeom>
            <a:avLst/>
            <a:gdLst>
              <a:gd name="connsiteX0" fmla="*/ 6350 w 469900"/>
              <a:gd name="connsiteY0" fmla="*/ 215900 h 850900"/>
              <a:gd name="connsiteX1" fmla="*/ 120650 w 469900"/>
              <a:gd name="connsiteY1" fmla="*/ 215900 h 850900"/>
              <a:gd name="connsiteX2" fmla="*/ 120650 w 469900"/>
              <a:gd name="connsiteY2" fmla="*/ 844550 h 850900"/>
              <a:gd name="connsiteX3" fmla="*/ 349250 w 469900"/>
              <a:gd name="connsiteY3" fmla="*/ 844550 h 850900"/>
              <a:gd name="connsiteX4" fmla="*/ 349250 w 469900"/>
              <a:gd name="connsiteY4" fmla="*/ 215900 h 850900"/>
              <a:gd name="connsiteX5" fmla="*/ 463550 w 469900"/>
              <a:gd name="connsiteY5" fmla="*/ 215900 h 850900"/>
              <a:gd name="connsiteX6" fmla="*/ 234950 w 469900"/>
              <a:gd name="connsiteY6" fmla="*/ 6350 h 850900"/>
              <a:gd name="connsiteX7" fmla="*/ 6350 w 469900"/>
              <a:gd name="connsiteY7" fmla="*/ 215900 h 850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469900" h="850900">
                <a:moveTo>
                  <a:pt x="6350" y="215900"/>
                </a:moveTo>
                <a:lnTo>
                  <a:pt x="120650" y="215900"/>
                </a:lnTo>
                <a:lnTo>
                  <a:pt x="120650" y="844550"/>
                </a:lnTo>
                <a:lnTo>
                  <a:pt x="349250" y="844550"/>
                </a:lnTo>
                <a:lnTo>
                  <a:pt x="349250" y="215900"/>
                </a:lnTo>
                <a:lnTo>
                  <a:pt x="463550" y="215900"/>
                </a:lnTo>
                <a:lnTo>
                  <a:pt x="234950" y="6350"/>
                </a:lnTo>
                <a:lnTo>
                  <a:pt x="6350" y="2159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"/>
            <a:ext cx="79375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3081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1587500"/>
            <a:ext cx="8559800" cy="4978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171700" y="482600"/>
            <a:ext cx="47879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Caudate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Circuit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13600" y="2857500"/>
            <a:ext cx="11811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330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</a:p>
          <a:p>
            <a:pPr>
              <a:lnSpc>
                <a:spcPts val="2800"/>
              </a:lnSpc>
              <a:tabLst>
                <a:tab pos="330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2100" y="2603500"/>
            <a:ext cx="1371600" cy="1079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88900" algn="l"/>
                <a:tab pos="1270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Prefrontal</a:t>
            </a:r>
          </a:p>
          <a:p>
            <a:pPr>
              <a:lnSpc>
                <a:spcPts val="2800"/>
              </a:lnSpc>
              <a:tabLst>
                <a:tab pos="88900" algn="l"/>
                <a:tab pos="1270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Premotor</a:t>
            </a:r>
          </a:p>
          <a:p>
            <a:pPr>
              <a:lnSpc>
                <a:spcPts val="2800"/>
              </a:lnSpc>
              <a:tabLst>
                <a:tab pos="88900" algn="l"/>
                <a:tab pos="1270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62000" y="1522476"/>
            <a:ext cx="7419975" cy="466725"/>
          </a:xfrm>
          <a:custGeom>
            <a:avLst/>
            <a:gdLst>
              <a:gd name="connsiteX0" fmla="*/ 0 w 7419975"/>
              <a:gd name="connsiteY0" fmla="*/ 466725 h 466725"/>
              <a:gd name="connsiteX1" fmla="*/ 7419975 w 7419975"/>
              <a:gd name="connsiteY1" fmla="*/ 466725 h 466725"/>
              <a:gd name="connsiteX2" fmla="*/ 7419975 w 7419975"/>
              <a:gd name="connsiteY2" fmla="*/ 0 h 466725"/>
              <a:gd name="connsiteX3" fmla="*/ 0 w 7419975"/>
              <a:gd name="connsiteY3" fmla="*/ 0 h 466725"/>
              <a:gd name="connsiteX4" fmla="*/ 0 w 7419975"/>
              <a:gd name="connsiteY4" fmla="*/ 466725 h 4667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19975" h="466725">
                <a:moveTo>
                  <a:pt x="0" y="466725"/>
                </a:moveTo>
                <a:lnTo>
                  <a:pt x="7419975" y="466725"/>
                </a:lnTo>
                <a:lnTo>
                  <a:pt x="7419975" y="0"/>
                </a:lnTo>
                <a:lnTo>
                  <a:pt x="0" y="0"/>
                </a:lnTo>
                <a:lnTo>
                  <a:pt x="0" y="466725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55650" y="1516126"/>
            <a:ext cx="7432675" cy="479425"/>
          </a:xfrm>
          <a:custGeom>
            <a:avLst/>
            <a:gdLst>
              <a:gd name="connsiteX0" fmla="*/ 6350 w 7432675"/>
              <a:gd name="connsiteY0" fmla="*/ 473075 h 479425"/>
              <a:gd name="connsiteX1" fmla="*/ 7426325 w 7432675"/>
              <a:gd name="connsiteY1" fmla="*/ 473075 h 479425"/>
              <a:gd name="connsiteX2" fmla="*/ 7426325 w 7432675"/>
              <a:gd name="connsiteY2" fmla="*/ 6350 h 479425"/>
              <a:gd name="connsiteX3" fmla="*/ 6350 w 7432675"/>
              <a:gd name="connsiteY3" fmla="*/ 6350 h 479425"/>
              <a:gd name="connsiteX4" fmla="*/ 6350 w 7432675"/>
              <a:gd name="connsiteY4" fmla="*/ 473075 h 4794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432675" h="479425">
                <a:moveTo>
                  <a:pt x="6350" y="473075"/>
                </a:moveTo>
                <a:lnTo>
                  <a:pt x="7426325" y="473075"/>
                </a:lnTo>
                <a:lnTo>
                  <a:pt x="7426325" y="6350"/>
                </a:lnTo>
                <a:lnTo>
                  <a:pt x="6350" y="6350"/>
                </a:lnTo>
                <a:lnTo>
                  <a:pt x="6350" y="4730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42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86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"/>
            <a:ext cx="79375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3081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117600" y="2489200"/>
            <a:ext cx="72136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input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plus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already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stored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memory.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Thoughts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generated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cognitive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3543300"/>
            <a:ext cx="71501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Example:A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seeing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lion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approach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3886200"/>
            <a:ext cx="69977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responding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instantaneously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automatically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turning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away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lion,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beginning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run,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attempting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climb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4686300"/>
            <a:ext cx="72517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Thus,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cognitive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determines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5016500"/>
            <a:ext cx="69977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subconsciously,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seconds,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patterns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together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achieve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663700"/>
            <a:ext cx="74168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Cognitive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Sequences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Patterns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76200" algn="l"/>
              </a:tabLst>
            </a:pPr>
            <a:r>
              <a:rPr lang="en-US" altLang="zh-CN" sz="21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Cognition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means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thinking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processes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171700" y="482600"/>
            <a:ext cx="47879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Caudate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Circuit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444500"/>
            <a:ext cx="8788400" cy="496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52400" y="1524000"/>
            <a:ext cx="8823325" cy="466725"/>
          </a:xfrm>
          <a:custGeom>
            <a:avLst/>
            <a:gdLst>
              <a:gd name="connsiteX0" fmla="*/ 0 w 8823325"/>
              <a:gd name="connsiteY0" fmla="*/ 466725 h 466725"/>
              <a:gd name="connsiteX1" fmla="*/ 8823325 w 8823325"/>
              <a:gd name="connsiteY1" fmla="*/ 466725 h 466725"/>
              <a:gd name="connsiteX2" fmla="*/ 8823325 w 8823325"/>
              <a:gd name="connsiteY2" fmla="*/ 0 h 466725"/>
              <a:gd name="connsiteX3" fmla="*/ 0 w 8823325"/>
              <a:gd name="connsiteY3" fmla="*/ 0 h 466725"/>
              <a:gd name="connsiteX4" fmla="*/ 0 w 8823325"/>
              <a:gd name="connsiteY4" fmla="*/ 466725 h 4667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823325" h="466725">
                <a:moveTo>
                  <a:pt x="0" y="466725"/>
                </a:moveTo>
                <a:lnTo>
                  <a:pt x="8823325" y="466725"/>
                </a:lnTo>
                <a:lnTo>
                  <a:pt x="8823325" y="0"/>
                </a:lnTo>
                <a:lnTo>
                  <a:pt x="0" y="0"/>
                </a:lnTo>
                <a:lnTo>
                  <a:pt x="0" y="466725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6050" y="1517650"/>
            <a:ext cx="8836025" cy="479425"/>
          </a:xfrm>
          <a:custGeom>
            <a:avLst/>
            <a:gdLst>
              <a:gd name="connsiteX0" fmla="*/ 6350 w 8836025"/>
              <a:gd name="connsiteY0" fmla="*/ 473075 h 479425"/>
              <a:gd name="connsiteX1" fmla="*/ 8829675 w 8836025"/>
              <a:gd name="connsiteY1" fmla="*/ 473075 h 479425"/>
              <a:gd name="connsiteX2" fmla="*/ 8829675 w 8836025"/>
              <a:gd name="connsiteY2" fmla="*/ 6350 h 479425"/>
              <a:gd name="connsiteX3" fmla="*/ 6350 w 8836025"/>
              <a:gd name="connsiteY3" fmla="*/ 6350 h 479425"/>
              <a:gd name="connsiteX4" fmla="*/ 6350 w 8836025"/>
              <a:gd name="connsiteY4" fmla="*/ 473075 h 4794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836025" h="479425">
                <a:moveTo>
                  <a:pt x="6350" y="473075"/>
                </a:moveTo>
                <a:lnTo>
                  <a:pt x="8829675" y="473075"/>
                </a:lnTo>
                <a:lnTo>
                  <a:pt x="8829675" y="6350"/>
                </a:lnTo>
                <a:lnTo>
                  <a:pt x="6350" y="6350"/>
                </a:lnTo>
                <a:lnTo>
                  <a:pt x="6350" y="4730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42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86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"/>
            <a:ext cx="79375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3081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98500" y="2209800"/>
            <a:ext cx="6273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capabilities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41400" y="2552700"/>
            <a:ext cx="37211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controlling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2870200"/>
            <a:ext cx="68326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determine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rapidly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35100" y="3213100"/>
            <a:ext cx="29337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performed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3530600"/>
            <a:ext cx="68961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4254500"/>
            <a:ext cx="69850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instance,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write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letter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"a"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41400" y="4622800"/>
            <a:ext cx="68834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slowly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rapidly.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Also,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write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"a"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piece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paper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"a"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chalkboard.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Regardless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choice,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41400" y="5499100"/>
            <a:ext cx="68453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proportional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characteristics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letter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remain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nearly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651000"/>
            <a:ext cx="86106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Scale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Intensity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171700" y="482600"/>
            <a:ext cx="47879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Caudate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Circuit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914603" y="2285210"/>
            <a:ext cx="7245147" cy="1378740"/>
          </a:xfrm>
          <a:custGeom>
            <a:avLst/>
            <a:gdLst>
              <a:gd name="connsiteX0" fmla="*/ 149301 w 7245147"/>
              <a:gd name="connsiteY0" fmla="*/ 223421 h 1378740"/>
              <a:gd name="connsiteX1" fmla="*/ 2558338 w 7245147"/>
              <a:gd name="connsiteY1" fmla="*/ 46764 h 1378740"/>
              <a:gd name="connsiteX2" fmla="*/ 6786296 w 7245147"/>
              <a:gd name="connsiteY2" fmla="*/ 116233 h 1378740"/>
              <a:gd name="connsiteX3" fmla="*/ 7238797 w 7245147"/>
              <a:gd name="connsiteY3" fmla="*/ 290858 h 1378740"/>
              <a:gd name="connsiteX4" fmla="*/ 7211238 w 7245147"/>
              <a:gd name="connsiteY4" fmla="*/ 1025172 h 1378740"/>
              <a:gd name="connsiteX5" fmla="*/ 7011975 w 7245147"/>
              <a:gd name="connsiteY5" fmla="*/ 1199797 h 1378740"/>
              <a:gd name="connsiteX6" fmla="*/ 5978576 w 7245147"/>
              <a:gd name="connsiteY6" fmla="*/ 1318796 h 1378740"/>
              <a:gd name="connsiteX7" fmla="*/ 5480228 w 7245147"/>
              <a:gd name="connsiteY7" fmla="*/ 1372390 h 1378740"/>
              <a:gd name="connsiteX8" fmla="*/ 1708581 w 7245147"/>
              <a:gd name="connsiteY8" fmla="*/ 1338608 h 1378740"/>
              <a:gd name="connsiteX9" fmla="*/ 1245666 w 7245147"/>
              <a:gd name="connsiteY9" fmla="*/ 1340640 h 1378740"/>
              <a:gd name="connsiteX10" fmla="*/ 374827 w 7245147"/>
              <a:gd name="connsiteY10" fmla="*/ 1199797 h 1378740"/>
              <a:gd name="connsiteX11" fmla="*/ 204381 w 7245147"/>
              <a:gd name="connsiteY11" fmla="*/ 1128296 h 1378740"/>
              <a:gd name="connsiteX12" fmla="*/ 120446 w 7245147"/>
              <a:gd name="connsiteY12" fmla="*/ 1092609 h 1378740"/>
              <a:gd name="connsiteX13" fmla="*/ 6350 w 7245147"/>
              <a:gd name="connsiteY13" fmla="*/ 638203 h 1378740"/>
              <a:gd name="connsiteX14" fmla="*/ 36512 w 7245147"/>
              <a:gd name="connsiteY14" fmla="*/ 360327 h 1378740"/>
              <a:gd name="connsiteX15" fmla="*/ 224053 w 7245147"/>
              <a:gd name="connsiteY15" fmla="*/ 336578 h 1378740"/>
              <a:gd name="connsiteX16" fmla="*/ 149301 w 7245147"/>
              <a:gd name="connsiteY16" fmla="*/ 223421 h 13787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245147" h="1378740">
                <a:moveTo>
                  <a:pt x="149301" y="223421"/>
                </a:moveTo>
                <a:cubicBezTo>
                  <a:pt x="1094790" y="-151609"/>
                  <a:pt x="576757" y="80546"/>
                  <a:pt x="2558338" y="46764"/>
                </a:cubicBezTo>
                <a:cubicBezTo>
                  <a:pt x="2719629" y="50828"/>
                  <a:pt x="6482130" y="104422"/>
                  <a:pt x="6786296" y="116233"/>
                </a:cubicBezTo>
                <a:cubicBezTo>
                  <a:pt x="6931965" y="120297"/>
                  <a:pt x="7089317" y="265077"/>
                  <a:pt x="7238797" y="290858"/>
                </a:cubicBezTo>
                <a:cubicBezTo>
                  <a:pt x="7229653" y="534952"/>
                  <a:pt x="7236129" y="781078"/>
                  <a:pt x="7211238" y="1025172"/>
                </a:cubicBezTo>
                <a:cubicBezTo>
                  <a:pt x="7204761" y="1090577"/>
                  <a:pt x="7059091" y="1195733"/>
                  <a:pt x="7011975" y="1199797"/>
                </a:cubicBezTo>
                <a:cubicBezTo>
                  <a:pt x="6661836" y="1223546"/>
                  <a:pt x="6328715" y="1306858"/>
                  <a:pt x="5978576" y="1318796"/>
                </a:cubicBezTo>
                <a:cubicBezTo>
                  <a:pt x="5612689" y="1360452"/>
                  <a:pt x="5725465" y="1273203"/>
                  <a:pt x="5480228" y="1372390"/>
                </a:cubicBezTo>
                <a:cubicBezTo>
                  <a:pt x="4223817" y="1360452"/>
                  <a:pt x="2964866" y="1360452"/>
                  <a:pt x="1708581" y="1338608"/>
                </a:cubicBezTo>
                <a:cubicBezTo>
                  <a:pt x="1565579" y="1334671"/>
                  <a:pt x="1391208" y="1348514"/>
                  <a:pt x="1245666" y="1340640"/>
                </a:cubicBezTo>
                <a:cubicBezTo>
                  <a:pt x="941374" y="1320828"/>
                  <a:pt x="679119" y="1211608"/>
                  <a:pt x="374827" y="1199797"/>
                </a:cubicBezTo>
                <a:cubicBezTo>
                  <a:pt x="319786" y="1177953"/>
                  <a:pt x="260769" y="1150140"/>
                  <a:pt x="204381" y="1128296"/>
                </a:cubicBezTo>
                <a:cubicBezTo>
                  <a:pt x="176834" y="1116358"/>
                  <a:pt x="120446" y="1092609"/>
                  <a:pt x="120446" y="1092609"/>
                </a:cubicBezTo>
                <a:cubicBezTo>
                  <a:pt x="33896" y="937796"/>
                  <a:pt x="31267" y="838609"/>
                  <a:pt x="6350" y="638203"/>
                </a:cubicBezTo>
                <a:cubicBezTo>
                  <a:pt x="15532" y="546890"/>
                  <a:pt x="-203" y="439702"/>
                  <a:pt x="36512" y="360327"/>
                </a:cubicBezTo>
                <a:cubicBezTo>
                  <a:pt x="176834" y="54765"/>
                  <a:pt x="149301" y="562765"/>
                  <a:pt x="224053" y="336578"/>
                </a:cubicBezTo>
                <a:cubicBezTo>
                  <a:pt x="224053" y="336578"/>
                  <a:pt x="149301" y="223421"/>
                  <a:pt x="149301" y="223421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4525" y="3768725"/>
            <a:ext cx="7931150" cy="165100"/>
          </a:xfrm>
          <a:custGeom>
            <a:avLst/>
            <a:gdLst>
              <a:gd name="connsiteX0" fmla="*/ 41275 w 7931150"/>
              <a:gd name="connsiteY0" fmla="*/ 41275 h 165100"/>
              <a:gd name="connsiteX1" fmla="*/ 7889875 w 79311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931150" h="165100">
                <a:moveTo>
                  <a:pt x="41275" y="41275"/>
                </a:moveTo>
                <a:lnTo>
                  <a:pt x="78898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6000"/>
            <a:ext cx="7251700" cy="138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746500"/>
            <a:ext cx="78994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362200" y="2667000"/>
            <a:ext cx="47752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Ganglial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71800" y="3162300"/>
            <a:ext cx="3556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108700" y="4292600"/>
            <a:ext cx="266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72300" y="6362700"/>
            <a:ext cx="660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SNPC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73700" y="6210300"/>
            <a:ext cx="6350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SThN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38900" y="4076700"/>
            <a:ext cx="139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97000" y="495300"/>
            <a:ext cx="30480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9144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Ganglial</a:t>
            </a:r>
          </a:p>
          <a:p>
            <a:pPr>
              <a:lnSpc>
                <a:spcPts val="2800"/>
              </a:lnSpc>
              <a:tabLst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40100" y="4152900"/>
            <a:ext cx="76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10100" y="2552700"/>
            <a:ext cx="139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146800" y="368300"/>
            <a:ext cx="21717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↑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0" y="3035300"/>
            <a:ext cx="4191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63500" algn="l"/>
              </a:tabLst>
            </a:pPr>
            <a:r>
              <a:rPr lang="en-US" altLang="zh-CN" sz="15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GLU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16100" y="4140200"/>
            <a:ext cx="1422400" cy="71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723900" algn="l"/>
              </a:tabLst>
            </a:pPr>
            <a:r>
              <a:rPr lang="en-US" altLang="zh-CN" dirty="0" smtClean="0"/>
              <a:t>	</a:t>
            </a: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↓GABA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723900" algn="l"/>
              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67500" y="4165600"/>
            <a:ext cx="508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DA1+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89400" y="2565400"/>
            <a:ext cx="419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GLU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8200" y="5600700"/>
            <a:ext cx="36449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6985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Thalamocortical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  <a:p>
            <a:pPr>
              <a:lnSpc>
                <a:spcPts val="2800"/>
              </a:lnSpc>
              <a:tabLst>
                <a:tab pos="6985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disinhibited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10300" y="5067300"/>
            <a:ext cx="520700" cy="419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1500"/>
              </a:lnSpc>
              <a:tabLst>
                <a:tab pos="406400" algn="l"/>
              </a:tabLst>
            </a:pP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DA2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0" y="3949700"/>
            <a:ext cx="1308100" cy="914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558800" algn="l"/>
                <a:tab pos="584200" algn="l"/>
              </a:tabLst>
            </a:pPr>
            <a:r>
              <a:rPr lang="en-US" altLang="zh-CN" dirty="0" smtClean="0"/>
              <a:t>		</a:t>
            </a: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GPe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558800" algn="l"/>
                <a:tab pos="584200" algn="l"/>
              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GPi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1800"/>
              </a:lnSpc>
              <a:tabLst>
                <a:tab pos="558800" algn="l"/>
                <a:tab pos="584200" algn="l"/>
              </a:tabLst>
            </a:pPr>
            <a:r>
              <a:rPr lang="en-US" altLang="zh-CN" dirty="0" smtClean="0"/>
              <a:t>	</a:t>
            </a:r>
            <a:r>
              <a:rPr lang="en-US" altLang="zh-CN" sz="1596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↑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GABA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355600"/>
            <a:ext cx="863600" cy="647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700" y="5930900"/>
            <a:ext cx="863600" cy="647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2900" y="355600"/>
            <a:ext cx="863600" cy="647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6700" y="5930900"/>
            <a:ext cx="863600" cy="647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060700" y="368300"/>
            <a:ext cx="29210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200"/>
              </a:lnSpc>
              <a:tabLst>
							</a:tabLst>
            </a:pPr>
            <a:r>
              <a:rPr lang="en-US" altLang="zh-CN" sz="3602" b="1" dirty="0" smtClean="0">
                <a:solidFill>
                  <a:srgbClr val="000000"/>
                </a:solidFill>
                <a:latin typeface="Rockwell" pitchFamily="18" charset="0"/>
                <a:cs typeface="Rockwell" pitchFamily="18" charset="0"/>
              </a:rPr>
              <a:t>OBJECTIVES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1651000"/>
            <a:ext cx="6388100" cy="1079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4212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42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2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42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2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42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2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42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2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421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212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lecture</a:t>
            </a:r>
            <a:r>
              <a:rPr lang="en-US" altLang="zh-CN" sz="421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4212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4214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students</a:t>
            </a:r>
            <a:r>
              <a:rPr lang="en-US" altLang="zh-CN" sz="42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4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en-US" altLang="zh-CN" sz="42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4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42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4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en-US" altLang="zh-CN" sz="42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14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2768600"/>
            <a:ext cx="78486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Appreciate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Know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neurotransmitters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3797300"/>
            <a:ext cx="55880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4216400"/>
            <a:ext cx="66675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Appreciate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37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4775200"/>
            <a:ext cx="12573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337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5194300"/>
            <a:ext cx="5918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37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Diagnose</a:t>
            </a:r>
            <a:r>
              <a:rPr lang="en-US" altLang="zh-CN" sz="337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37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  <a:r>
              <a:rPr lang="en-US" altLang="zh-CN" sz="337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7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disorders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032500" y="4051300"/>
            <a:ext cx="266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73700" y="4368800"/>
            <a:ext cx="76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22800" y="4305300"/>
            <a:ext cx="419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GPi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96100" y="6362700"/>
            <a:ext cx="660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SNPC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97500" y="6210300"/>
            <a:ext cx="6350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SThN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14900" y="5295900"/>
            <a:ext cx="139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06500" y="495300"/>
            <a:ext cx="32766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10287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Ganglial</a:t>
            </a:r>
          </a:p>
          <a:p>
            <a:pPr>
              <a:lnSpc>
                <a:spcPts val="2800"/>
              </a:lnSpc>
              <a:tabLst>
                <a:tab pos="10287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664200" y="292100"/>
            <a:ext cx="2146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616700" y="5067300"/>
            <a:ext cx="76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29100" y="2400300"/>
            <a:ext cx="139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56400" y="3251200"/>
            <a:ext cx="419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GLU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38900" y="3238500"/>
            <a:ext cx="139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207000" y="3937000"/>
            <a:ext cx="11049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431800" algn="l"/>
              </a:tabLst>
            </a:pP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GPe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1596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↑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GABA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49400" y="4000500"/>
            <a:ext cx="12700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190500" algn="l"/>
              </a:tabLst>
            </a:pP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↑GABA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20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Thalamus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02300" y="5245100"/>
            <a:ext cx="8890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355600" algn="l"/>
              </a:tabLst>
            </a:pPr>
            <a:r>
              <a:rPr lang="en-US" altLang="zh-CN" dirty="0" smtClean="0"/>
              <a:t>	</a:t>
            </a: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DA2 -</a:t>
            </a:r>
          </a:p>
          <a:p>
            <a:pPr>
              <a:lnSpc>
                <a:spcPts val="2800"/>
              </a:lnSpc>
              <a:tabLst>
                <a:tab pos="355600" algn="l"/>
              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↓</a:t>
            </a: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GABA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08400" y="2413000"/>
            <a:ext cx="419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GLU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1200" y="5511800"/>
            <a:ext cx="31242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Subthalamic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5880100"/>
            <a:ext cx="2247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disinhibited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96100" y="5219700"/>
            <a:ext cx="139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24700" y="5232400"/>
            <a:ext cx="508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DA1+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94200" y="5308600"/>
            <a:ext cx="4191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5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GLU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 rot="0">
            <a:off x="1219200" y="469900"/>
            <a:ext cx="66929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together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62200" y="952500"/>
            <a:ext cx="43942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facilitate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selection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663700"/>
            <a:ext cx="58166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facilitates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400300"/>
            <a:ext cx="6248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suppresses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124200"/>
            <a:ext cx="65278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focal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contact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GPi/SNr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860800"/>
            <a:ext cx="74041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diffuse,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widespread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contact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4216400"/>
            <a:ext cx="927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GPi/SNr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4902200"/>
            <a:ext cx="78105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Co-activation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facilitates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selection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5245100"/>
            <a:ext cx="3149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center-surround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mechanism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30200"/>
            <a:ext cx="77343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Dopamine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effects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00300" y="1003300"/>
            <a:ext cx="43180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  <a:r>
              <a:rPr lang="en-US" altLang="zh-CN" sz="4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676400"/>
            <a:ext cx="7823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Dopamine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signaling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D2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2260600"/>
            <a:ext cx="7531100" cy="86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indirect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suppresses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striatal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238500"/>
            <a:ext cx="7823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Dopamine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signaling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D1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3810000"/>
            <a:ext cx="38227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pathway: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4318000"/>
            <a:ext cx="5245100" cy="901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Facilitates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strong,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phasic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inputs</a:t>
            </a:r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Suppresses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weak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inputs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42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86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"/>
            <a:ext cx="79375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3081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2298700"/>
            <a:ext cx="7327900" cy="294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342900" algn="l"/>
              </a:tabLst>
            </a:pP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consumption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Copper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content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Wilson’s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disease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(Copper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intoxication):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Autosomal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Recessive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Copper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binding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protein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Ceruloplasmin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low</a:t>
            </a:r>
          </a:p>
          <a:p>
            <a:pPr>
              <a:lnSpc>
                <a:spcPts val="3300"/>
              </a:lnSpc>
              <a:tabLst>
                <a:tab pos="3429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Lenticular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degeneration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occurs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31900" y="546100"/>
            <a:ext cx="66802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characteristics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675384" y="1491905"/>
            <a:ext cx="5874766" cy="1105245"/>
          </a:xfrm>
          <a:custGeom>
            <a:avLst/>
            <a:gdLst>
              <a:gd name="connsiteX0" fmla="*/ 122173 w 5874766"/>
              <a:gd name="connsiteY0" fmla="*/ 179668 h 1105245"/>
              <a:gd name="connsiteX1" fmla="*/ 2074799 w 5874766"/>
              <a:gd name="connsiteY1" fmla="*/ 38444 h 1105245"/>
              <a:gd name="connsiteX2" fmla="*/ 5501640 w 5874766"/>
              <a:gd name="connsiteY2" fmla="*/ 93943 h 1105245"/>
              <a:gd name="connsiteX3" fmla="*/ 5868416 w 5874766"/>
              <a:gd name="connsiteY3" fmla="*/ 233643 h 1105245"/>
              <a:gd name="connsiteX4" fmla="*/ 5846064 w 5874766"/>
              <a:gd name="connsiteY4" fmla="*/ 821018 h 1105245"/>
              <a:gd name="connsiteX5" fmla="*/ 5684520 w 5874766"/>
              <a:gd name="connsiteY5" fmla="*/ 960718 h 1105245"/>
              <a:gd name="connsiteX6" fmla="*/ 4846955 w 5874766"/>
              <a:gd name="connsiteY6" fmla="*/ 1055968 h 1105245"/>
              <a:gd name="connsiteX7" fmla="*/ 4442968 w 5874766"/>
              <a:gd name="connsiteY7" fmla="*/ 1098895 h 1105245"/>
              <a:gd name="connsiteX8" fmla="*/ 1386078 w 5874766"/>
              <a:gd name="connsiteY8" fmla="*/ 1071843 h 1105245"/>
              <a:gd name="connsiteX9" fmla="*/ 1010792 w 5874766"/>
              <a:gd name="connsiteY9" fmla="*/ 1073495 h 1105245"/>
              <a:gd name="connsiteX10" fmla="*/ 305054 w 5874766"/>
              <a:gd name="connsiteY10" fmla="*/ 960718 h 1105245"/>
              <a:gd name="connsiteX11" fmla="*/ 166878 w 5874766"/>
              <a:gd name="connsiteY11" fmla="*/ 903568 h 1105245"/>
              <a:gd name="connsiteX12" fmla="*/ 98805 w 5874766"/>
              <a:gd name="connsiteY12" fmla="*/ 874993 h 1105245"/>
              <a:gd name="connsiteX13" fmla="*/ 6350 w 5874766"/>
              <a:gd name="connsiteY13" fmla="*/ 511519 h 1105245"/>
              <a:gd name="connsiteX14" fmla="*/ 30733 w 5874766"/>
              <a:gd name="connsiteY14" fmla="*/ 289269 h 1105245"/>
              <a:gd name="connsiteX15" fmla="*/ 182753 w 5874766"/>
              <a:gd name="connsiteY15" fmla="*/ 270219 h 1105245"/>
              <a:gd name="connsiteX16" fmla="*/ 122173 w 5874766"/>
              <a:gd name="connsiteY16" fmla="*/ 179668 h 11052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5874766" h="1105245">
                <a:moveTo>
                  <a:pt x="122173" y="179668"/>
                </a:moveTo>
                <a:cubicBezTo>
                  <a:pt x="888619" y="-120305"/>
                  <a:pt x="468757" y="65368"/>
                  <a:pt x="2074799" y="38444"/>
                </a:cubicBezTo>
                <a:cubicBezTo>
                  <a:pt x="2205481" y="41619"/>
                  <a:pt x="5255133" y="84418"/>
                  <a:pt x="5501640" y="93943"/>
                </a:cubicBezTo>
                <a:cubicBezTo>
                  <a:pt x="5619750" y="97118"/>
                  <a:pt x="5747258" y="213069"/>
                  <a:pt x="5868416" y="233643"/>
                </a:cubicBezTo>
                <a:cubicBezTo>
                  <a:pt x="5860923" y="428969"/>
                  <a:pt x="5866257" y="625819"/>
                  <a:pt x="5846064" y="821018"/>
                </a:cubicBezTo>
                <a:cubicBezTo>
                  <a:pt x="5840730" y="873469"/>
                  <a:pt x="5722747" y="957543"/>
                  <a:pt x="5684520" y="960718"/>
                </a:cubicBezTo>
                <a:cubicBezTo>
                  <a:pt x="5400675" y="979768"/>
                  <a:pt x="5130800" y="1046443"/>
                  <a:pt x="4846955" y="1055968"/>
                </a:cubicBezTo>
                <a:cubicBezTo>
                  <a:pt x="4550410" y="1089370"/>
                  <a:pt x="4641850" y="1019519"/>
                  <a:pt x="4442968" y="1098895"/>
                </a:cubicBezTo>
                <a:cubicBezTo>
                  <a:pt x="3424681" y="1089370"/>
                  <a:pt x="2404364" y="1089370"/>
                  <a:pt x="1386078" y="1071843"/>
                </a:cubicBezTo>
                <a:cubicBezTo>
                  <a:pt x="1270126" y="1068668"/>
                  <a:pt x="1128776" y="1079845"/>
                  <a:pt x="1010792" y="1073495"/>
                </a:cubicBezTo>
                <a:cubicBezTo>
                  <a:pt x="764159" y="1057620"/>
                  <a:pt x="551561" y="970243"/>
                  <a:pt x="305054" y="960718"/>
                </a:cubicBezTo>
                <a:cubicBezTo>
                  <a:pt x="260350" y="943319"/>
                  <a:pt x="212598" y="921094"/>
                  <a:pt x="166878" y="903568"/>
                </a:cubicBezTo>
                <a:cubicBezTo>
                  <a:pt x="144526" y="894043"/>
                  <a:pt x="98805" y="874993"/>
                  <a:pt x="98805" y="874993"/>
                </a:cubicBezTo>
                <a:cubicBezTo>
                  <a:pt x="28701" y="751168"/>
                  <a:pt x="26542" y="671793"/>
                  <a:pt x="6350" y="511519"/>
                </a:cubicBezTo>
                <a:cubicBezTo>
                  <a:pt x="13716" y="438494"/>
                  <a:pt x="1016" y="352769"/>
                  <a:pt x="30733" y="289269"/>
                </a:cubicBezTo>
                <a:cubicBezTo>
                  <a:pt x="144526" y="44794"/>
                  <a:pt x="122173" y="451194"/>
                  <a:pt x="182753" y="270219"/>
                </a:cubicBezTo>
                <a:cubicBezTo>
                  <a:pt x="182753" y="270219"/>
                  <a:pt x="122173" y="179668"/>
                  <a:pt x="122173" y="17966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1485900"/>
            <a:ext cx="58928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692400" y="2844800"/>
            <a:ext cx="32512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4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3390900"/>
            <a:ext cx="4648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3822700"/>
            <a:ext cx="61087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Planning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programming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22400" y="4343400"/>
            <a:ext cx="22479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4699000"/>
            <a:ext cx="2235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Cognition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51100" y="1930400"/>
            <a:ext cx="42164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675384" y="1491905"/>
            <a:ext cx="5874766" cy="1105245"/>
          </a:xfrm>
          <a:custGeom>
            <a:avLst/>
            <a:gdLst>
              <a:gd name="connsiteX0" fmla="*/ 122173 w 5874766"/>
              <a:gd name="connsiteY0" fmla="*/ 179668 h 1105245"/>
              <a:gd name="connsiteX1" fmla="*/ 2074799 w 5874766"/>
              <a:gd name="connsiteY1" fmla="*/ 38444 h 1105245"/>
              <a:gd name="connsiteX2" fmla="*/ 5501640 w 5874766"/>
              <a:gd name="connsiteY2" fmla="*/ 93943 h 1105245"/>
              <a:gd name="connsiteX3" fmla="*/ 5868416 w 5874766"/>
              <a:gd name="connsiteY3" fmla="*/ 233643 h 1105245"/>
              <a:gd name="connsiteX4" fmla="*/ 5846064 w 5874766"/>
              <a:gd name="connsiteY4" fmla="*/ 821018 h 1105245"/>
              <a:gd name="connsiteX5" fmla="*/ 5684520 w 5874766"/>
              <a:gd name="connsiteY5" fmla="*/ 960718 h 1105245"/>
              <a:gd name="connsiteX6" fmla="*/ 4846955 w 5874766"/>
              <a:gd name="connsiteY6" fmla="*/ 1055968 h 1105245"/>
              <a:gd name="connsiteX7" fmla="*/ 4442968 w 5874766"/>
              <a:gd name="connsiteY7" fmla="*/ 1098895 h 1105245"/>
              <a:gd name="connsiteX8" fmla="*/ 1386078 w 5874766"/>
              <a:gd name="connsiteY8" fmla="*/ 1071843 h 1105245"/>
              <a:gd name="connsiteX9" fmla="*/ 1010792 w 5874766"/>
              <a:gd name="connsiteY9" fmla="*/ 1073495 h 1105245"/>
              <a:gd name="connsiteX10" fmla="*/ 305054 w 5874766"/>
              <a:gd name="connsiteY10" fmla="*/ 960718 h 1105245"/>
              <a:gd name="connsiteX11" fmla="*/ 166878 w 5874766"/>
              <a:gd name="connsiteY11" fmla="*/ 903568 h 1105245"/>
              <a:gd name="connsiteX12" fmla="*/ 98805 w 5874766"/>
              <a:gd name="connsiteY12" fmla="*/ 874993 h 1105245"/>
              <a:gd name="connsiteX13" fmla="*/ 6350 w 5874766"/>
              <a:gd name="connsiteY13" fmla="*/ 511519 h 1105245"/>
              <a:gd name="connsiteX14" fmla="*/ 30733 w 5874766"/>
              <a:gd name="connsiteY14" fmla="*/ 289269 h 1105245"/>
              <a:gd name="connsiteX15" fmla="*/ 182753 w 5874766"/>
              <a:gd name="connsiteY15" fmla="*/ 270219 h 1105245"/>
              <a:gd name="connsiteX16" fmla="*/ 122173 w 5874766"/>
              <a:gd name="connsiteY16" fmla="*/ 179668 h 11052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5874766" h="1105245">
                <a:moveTo>
                  <a:pt x="122173" y="179668"/>
                </a:moveTo>
                <a:cubicBezTo>
                  <a:pt x="888619" y="-120305"/>
                  <a:pt x="468757" y="65368"/>
                  <a:pt x="2074799" y="38444"/>
                </a:cubicBezTo>
                <a:cubicBezTo>
                  <a:pt x="2205481" y="41619"/>
                  <a:pt x="5255133" y="84418"/>
                  <a:pt x="5501640" y="93943"/>
                </a:cubicBezTo>
                <a:cubicBezTo>
                  <a:pt x="5619750" y="97118"/>
                  <a:pt x="5747258" y="213069"/>
                  <a:pt x="5868416" y="233643"/>
                </a:cubicBezTo>
                <a:cubicBezTo>
                  <a:pt x="5860923" y="428969"/>
                  <a:pt x="5866257" y="625819"/>
                  <a:pt x="5846064" y="821018"/>
                </a:cubicBezTo>
                <a:cubicBezTo>
                  <a:pt x="5840730" y="873469"/>
                  <a:pt x="5722747" y="957543"/>
                  <a:pt x="5684520" y="960718"/>
                </a:cubicBezTo>
                <a:cubicBezTo>
                  <a:pt x="5400675" y="979768"/>
                  <a:pt x="5130800" y="1046443"/>
                  <a:pt x="4846955" y="1055968"/>
                </a:cubicBezTo>
                <a:cubicBezTo>
                  <a:pt x="4550410" y="1089370"/>
                  <a:pt x="4641850" y="1019519"/>
                  <a:pt x="4442968" y="1098895"/>
                </a:cubicBezTo>
                <a:cubicBezTo>
                  <a:pt x="3424681" y="1089370"/>
                  <a:pt x="2404364" y="1089370"/>
                  <a:pt x="1386078" y="1071843"/>
                </a:cubicBezTo>
                <a:cubicBezTo>
                  <a:pt x="1270126" y="1068668"/>
                  <a:pt x="1128776" y="1079845"/>
                  <a:pt x="1010792" y="1073495"/>
                </a:cubicBezTo>
                <a:cubicBezTo>
                  <a:pt x="764159" y="1057620"/>
                  <a:pt x="551561" y="970243"/>
                  <a:pt x="305054" y="960718"/>
                </a:cubicBezTo>
                <a:cubicBezTo>
                  <a:pt x="260350" y="943319"/>
                  <a:pt x="212598" y="921094"/>
                  <a:pt x="166878" y="903568"/>
                </a:cubicBezTo>
                <a:cubicBezTo>
                  <a:pt x="144526" y="894043"/>
                  <a:pt x="98805" y="874993"/>
                  <a:pt x="98805" y="874993"/>
                </a:cubicBezTo>
                <a:cubicBezTo>
                  <a:pt x="28701" y="751168"/>
                  <a:pt x="26542" y="671793"/>
                  <a:pt x="6350" y="511519"/>
                </a:cubicBezTo>
                <a:cubicBezTo>
                  <a:pt x="13716" y="438494"/>
                  <a:pt x="1016" y="352769"/>
                  <a:pt x="30733" y="289269"/>
                </a:cubicBezTo>
                <a:cubicBezTo>
                  <a:pt x="144526" y="44794"/>
                  <a:pt x="122173" y="451194"/>
                  <a:pt x="182753" y="270219"/>
                </a:cubicBezTo>
                <a:cubicBezTo>
                  <a:pt x="182753" y="270219"/>
                  <a:pt x="122173" y="179668"/>
                  <a:pt x="122173" y="17966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1485900"/>
            <a:ext cx="58928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365500" y="2717800"/>
            <a:ext cx="2413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DISORDERS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92200" y="3289300"/>
            <a:ext cx="69723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(ATAXIA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Rate,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Range,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Force,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Direction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62400" y="3708400"/>
            <a:ext cx="12446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SPEECH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848100" y="4076700"/>
            <a:ext cx="14605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POSTURE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16400" y="4432300"/>
            <a:ext cx="723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GAIT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238500" y="4800600"/>
            <a:ext cx="2692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MENTAL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49700" y="5168900"/>
            <a:ext cx="12573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51100" y="1930400"/>
            <a:ext cx="42164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39725" y="13303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04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86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8600" y="2398776"/>
            <a:ext cx="3429000" cy="3025775"/>
          </a:xfrm>
          <a:custGeom>
            <a:avLst/>
            <a:gdLst>
              <a:gd name="connsiteX0" fmla="*/ 0 w 3429000"/>
              <a:gd name="connsiteY0" fmla="*/ 3025775 h 3025775"/>
              <a:gd name="connsiteX1" fmla="*/ 3429000 w 3429000"/>
              <a:gd name="connsiteY1" fmla="*/ 3025775 h 3025775"/>
              <a:gd name="connsiteX2" fmla="*/ 3429000 w 3429000"/>
              <a:gd name="connsiteY2" fmla="*/ 0 h 3025775"/>
              <a:gd name="connsiteX3" fmla="*/ 0 w 3429000"/>
              <a:gd name="connsiteY3" fmla="*/ 0 h 3025775"/>
              <a:gd name="connsiteX4" fmla="*/ 0 w 3429000"/>
              <a:gd name="connsiteY4" fmla="*/ 3025775 h 3025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29000" h="3025775">
                <a:moveTo>
                  <a:pt x="0" y="3025775"/>
                </a:moveTo>
                <a:lnTo>
                  <a:pt x="3429000" y="3025775"/>
                </a:lnTo>
                <a:lnTo>
                  <a:pt x="3429000" y="0"/>
                </a:lnTo>
                <a:lnTo>
                  <a:pt x="0" y="0"/>
                </a:lnTo>
                <a:lnTo>
                  <a:pt x="0" y="3025775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2250" y="2392426"/>
            <a:ext cx="3441700" cy="3038475"/>
          </a:xfrm>
          <a:custGeom>
            <a:avLst/>
            <a:gdLst>
              <a:gd name="connsiteX0" fmla="*/ 6350 w 3441700"/>
              <a:gd name="connsiteY0" fmla="*/ 3032125 h 3038475"/>
              <a:gd name="connsiteX1" fmla="*/ 3435350 w 3441700"/>
              <a:gd name="connsiteY1" fmla="*/ 3032125 h 3038475"/>
              <a:gd name="connsiteX2" fmla="*/ 3435350 w 3441700"/>
              <a:gd name="connsiteY2" fmla="*/ 6350 h 3038475"/>
              <a:gd name="connsiteX3" fmla="*/ 6350 w 3441700"/>
              <a:gd name="connsiteY3" fmla="*/ 6350 h 3038475"/>
              <a:gd name="connsiteX4" fmla="*/ 6350 w 3441700"/>
              <a:gd name="connsiteY4" fmla="*/ 3032125 h 30384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41700" h="3038475">
                <a:moveTo>
                  <a:pt x="6350" y="3032125"/>
                </a:moveTo>
                <a:lnTo>
                  <a:pt x="3435350" y="3032125"/>
                </a:lnTo>
                <a:lnTo>
                  <a:pt x="3435350" y="6350"/>
                </a:lnTo>
                <a:lnTo>
                  <a:pt x="6350" y="6350"/>
                </a:lnTo>
                <a:lnTo>
                  <a:pt x="6350" y="30321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19600" y="2362200"/>
            <a:ext cx="4419600" cy="1563751"/>
          </a:xfrm>
          <a:custGeom>
            <a:avLst/>
            <a:gdLst>
              <a:gd name="connsiteX0" fmla="*/ 0 w 4419600"/>
              <a:gd name="connsiteY0" fmla="*/ 1563751 h 1563751"/>
              <a:gd name="connsiteX1" fmla="*/ 4419600 w 4419600"/>
              <a:gd name="connsiteY1" fmla="*/ 1563751 h 1563751"/>
              <a:gd name="connsiteX2" fmla="*/ 4419600 w 4419600"/>
              <a:gd name="connsiteY2" fmla="*/ 0 h 1563751"/>
              <a:gd name="connsiteX3" fmla="*/ 0 w 4419600"/>
              <a:gd name="connsiteY3" fmla="*/ 0 h 1563751"/>
              <a:gd name="connsiteX4" fmla="*/ 0 w 4419600"/>
              <a:gd name="connsiteY4" fmla="*/ 1563751 h 15637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19600" h="1563751">
                <a:moveTo>
                  <a:pt x="0" y="1563751"/>
                </a:moveTo>
                <a:lnTo>
                  <a:pt x="4419600" y="1563751"/>
                </a:lnTo>
                <a:lnTo>
                  <a:pt x="4419600" y="0"/>
                </a:lnTo>
                <a:lnTo>
                  <a:pt x="0" y="0"/>
                </a:lnTo>
                <a:lnTo>
                  <a:pt x="0" y="1563751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13250" y="2355850"/>
            <a:ext cx="4432300" cy="1576451"/>
          </a:xfrm>
          <a:custGeom>
            <a:avLst/>
            <a:gdLst>
              <a:gd name="connsiteX0" fmla="*/ 6350 w 4432300"/>
              <a:gd name="connsiteY0" fmla="*/ 1570101 h 1576451"/>
              <a:gd name="connsiteX1" fmla="*/ 4425950 w 4432300"/>
              <a:gd name="connsiteY1" fmla="*/ 1570101 h 1576451"/>
              <a:gd name="connsiteX2" fmla="*/ 4425950 w 4432300"/>
              <a:gd name="connsiteY2" fmla="*/ 6350 h 1576451"/>
              <a:gd name="connsiteX3" fmla="*/ 6350 w 4432300"/>
              <a:gd name="connsiteY3" fmla="*/ 6350 h 1576451"/>
              <a:gd name="connsiteX4" fmla="*/ 6350 w 4432300"/>
              <a:gd name="connsiteY4" fmla="*/ 1570101 h 15764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32300" h="1576451">
                <a:moveTo>
                  <a:pt x="6350" y="1570101"/>
                </a:moveTo>
                <a:lnTo>
                  <a:pt x="4425950" y="1570101"/>
                </a:lnTo>
                <a:lnTo>
                  <a:pt x="4425950" y="6350"/>
                </a:lnTo>
                <a:lnTo>
                  <a:pt x="6350" y="6350"/>
                </a:lnTo>
                <a:lnTo>
                  <a:pt x="6350" y="157010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"/>
            <a:ext cx="79375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3081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8100" y="1511300"/>
            <a:ext cx="419100" cy="990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7300" y="2654300"/>
            <a:ext cx="482600" cy="825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7300" y="3568700"/>
            <a:ext cx="508000" cy="50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21100" y="4254500"/>
            <a:ext cx="825500" cy="825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21100" y="5092700"/>
            <a:ext cx="939800" cy="1600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803400" y="508000"/>
            <a:ext cx="55245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44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Disorders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527300"/>
            <a:ext cx="2159000" cy="242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32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Hyperkinetic</a:t>
            </a:r>
          </a:p>
          <a:p>
            <a:pPr>
              <a:lnSpc>
                <a:spcPts val="3800"/>
              </a:lnSpc>
              <a:tabLst>
                <a:tab pos="2921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Hemiballismus</a:t>
            </a:r>
          </a:p>
          <a:p>
            <a:pPr>
              <a:lnSpc>
                <a:spcPts val="3800"/>
              </a:lnSpc>
              <a:tabLst>
                <a:tab pos="2921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Huntington’s</a:t>
            </a:r>
          </a:p>
          <a:p>
            <a:pPr>
              <a:lnSpc>
                <a:spcPts val="3800"/>
              </a:lnSpc>
              <a:tabLst>
                <a:tab pos="292100" algn="l"/>
              </a:tabLst>
            </a:pP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Disease</a:t>
            </a:r>
          </a:p>
          <a:p>
            <a:pPr>
              <a:lnSpc>
                <a:spcPts val="3800"/>
              </a:lnSpc>
              <a:tabLst>
                <a:tab pos="2921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Athetosis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65700" y="2451100"/>
            <a:ext cx="3733800" cy="144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8636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Hypokinetic</a:t>
            </a:r>
          </a:p>
          <a:p>
            <a:pPr>
              <a:lnSpc>
                <a:spcPts val="3800"/>
              </a:lnSpc>
              <a:tabLst>
                <a:tab pos="863600" algn="l"/>
              </a:tabLst>
            </a:pP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Parkinson’s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Disease</a:t>
            </a:r>
          </a:p>
          <a:p>
            <a:pPr>
              <a:lnSpc>
                <a:spcPts val="3800"/>
              </a:lnSpc>
              <a:tabLst>
                <a:tab pos="863600" algn="l"/>
              </a:tabLst>
            </a:pPr>
            <a:r>
              <a:rPr lang="en-US" altLang="zh-CN" sz="32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Drug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Induced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(Neuroleptics,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MPTP)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896350" y="495300"/>
            <a:ext cx="76200" cy="5837237"/>
          </a:xfrm>
          <a:custGeom>
            <a:avLst/>
            <a:gdLst>
              <a:gd name="connsiteX0" fmla="*/ 19050 w 76200"/>
              <a:gd name="connsiteY0" fmla="*/ 19050 h 5837237"/>
              <a:gd name="connsiteX1" fmla="*/ 19050 w 76200"/>
              <a:gd name="connsiteY1" fmla="*/ 5818187 h 58372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200" h="5837237">
                <a:moveTo>
                  <a:pt x="19050" y="19050"/>
                </a:moveTo>
                <a:lnTo>
                  <a:pt x="19050" y="5818187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6700" y="6275387"/>
            <a:ext cx="8686800" cy="76200"/>
          </a:xfrm>
          <a:custGeom>
            <a:avLst/>
            <a:gdLst>
              <a:gd name="connsiteX0" fmla="*/ 19050 w 8686800"/>
              <a:gd name="connsiteY0" fmla="*/ 19050 h 76200"/>
              <a:gd name="connsiteX1" fmla="*/ 8667750 w 8686800"/>
              <a:gd name="connsiteY1" fmla="*/ 1905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686800" h="76200">
                <a:moveTo>
                  <a:pt x="19050" y="19050"/>
                </a:moveTo>
                <a:lnTo>
                  <a:pt x="8667750" y="19050"/>
                </a:lnTo>
              </a:path>
            </a:pathLst>
          </a:custGeom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04800" y="533400"/>
          <a:ext cx="8610600" cy="5761037"/>
        </p:xfrm>
        <a:graphic>
          <a:graphicData uri="http://schemas.openxmlformats.org/drawingml/2006/table">
            <a:tbl>
              <a:tblPr/>
              <a:tblGrid>
                <a:gridCol w="1905000"/>
                <a:gridCol w="3505200"/>
                <a:gridCol w="3200400"/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2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Movement</a:t>
                      </a:r>
                      <a:endParaRPr lang="zh-CN" altLang="en-US" sz="2402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24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Disorder</a:t>
                      </a:r>
                      <a:endParaRPr lang="zh-CN" altLang="en-US" sz="24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000000"/>
                      </a:solidFill>
                      <a:prstDash val="soli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mpd="sng">
                      <a:solidFill>
                        <a:srgbClr val="000000"/>
                      </a:solidFill>
                      <a:prstDash val="soli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2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Features</a:t>
                      </a:r>
                      <a:endParaRPr lang="zh-CN" altLang="en-US" sz="2402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2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Lesion</a:t>
                      </a:r>
                      <a:endParaRPr lang="zh-CN" altLang="en-US" sz="2402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mpd="sng">
                      <a:solidFill>
                        <a:srgbClr val="000000"/>
                      </a:solidFill>
                      <a:prstDash val="soli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1076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Chorea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Multiole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quick,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movements,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usually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most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prominent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appendicular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muscles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Atrophy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n-US" altLang="zh-CN" sz="2004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striatum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Huntington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Chorea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3106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Athetosis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Slow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writhing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movements,which</a:t>
                      </a:r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are</a:t>
                      </a:r>
                      <a:endParaRPr lang="zh-CN" altLang="en-US" sz="200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usually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more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severe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appendicular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muscles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Diffuse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hypermyelination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n-US" altLang="zh-CN" sz="2006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corpus</a:t>
                      </a:r>
                      <a:r>
                        <a:rPr lang="en-US" altLang="zh-CN" sz="2006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striatum</a:t>
                      </a:r>
                      <a:r>
                        <a:rPr lang="en-US" altLang="zh-CN" sz="2006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endParaRPr lang="zh-CN" altLang="en-US" sz="2006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thalamus</a:t>
                      </a:r>
                      <a:endParaRPr lang="zh-CN" altLang="en-US" sz="2004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310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Hemiballismus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Wild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flinging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movements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half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body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Hemorrhagic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destruction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contralateral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subthalamic</a:t>
                      </a:r>
                      <a:r>
                        <a:rPr lang="en-US" altLang="zh-CN" sz="2004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n.</a:t>
                      </a:r>
                      <a:endParaRPr lang="zh-CN" altLang="en-US" sz="2004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Hypertensive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patients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0059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Parkinsonism</a:t>
                      </a:r>
                      <a:endParaRPr lang="zh-CN" altLang="en-US" sz="200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Pill</a:t>
                      </a:r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rolling</a:t>
                      </a:r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tremor</a:t>
                      </a:r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endParaRPr lang="zh-CN" altLang="en-US" sz="200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fingers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rest,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lead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pipe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rigidity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and</a:t>
                      </a:r>
                      <a:r>
                        <a:rPr lang="en-US" altLang="zh-CN" sz="2004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akinesia</a:t>
                      </a:r>
                      <a:endParaRPr lang="zh-CN" altLang="en-US" sz="2004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Degenration</a:t>
                      </a:r>
                      <a:r>
                        <a:rPr lang="en-US" altLang="zh-CN" sz="200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lang="en-US" altLang="zh-CN" sz="2006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Substantia</a:t>
                      </a:r>
                      <a:endParaRPr lang="zh-CN" altLang="en-US" sz="2006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2004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Nigra</a:t>
                      </a:r>
                      <a:endParaRPr lang="zh-CN" altLang="en-US" sz="2004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596900"/>
            <a:ext cx="7416800" cy="5892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39725" y="12541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8025" y="119997"/>
            <a:ext cx="7930324" cy="1105552"/>
          </a:xfrm>
          <a:custGeom>
            <a:avLst/>
            <a:gdLst>
              <a:gd name="connsiteX0" fmla="*/ 162839 w 7930324"/>
              <a:gd name="connsiteY0" fmla="*/ 179976 h 1105552"/>
              <a:gd name="connsiteX1" fmla="*/ 2800159 w 7930324"/>
              <a:gd name="connsiteY1" fmla="*/ 38752 h 1105552"/>
              <a:gd name="connsiteX2" fmla="*/ 7428674 w 7930324"/>
              <a:gd name="connsiteY2" fmla="*/ 94251 h 1105552"/>
              <a:gd name="connsiteX3" fmla="*/ 7923974 w 7930324"/>
              <a:gd name="connsiteY3" fmla="*/ 233951 h 1105552"/>
              <a:gd name="connsiteX4" fmla="*/ 7893875 w 7930324"/>
              <a:gd name="connsiteY4" fmla="*/ 821326 h 1105552"/>
              <a:gd name="connsiteX5" fmla="*/ 7675562 w 7930324"/>
              <a:gd name="connsiteY5" fmla="*/ 961026 h 1105552"/>
              <a:gd name="connsiteX6" fmla="*/ 6544373 w 7930324"/>
              <a:gd name="connsiteY6" fmla="*/ 1056276 h 1105552"/>
              <a:gd name="connsiteX7" fmla="*/ 5998781 w 7930324"/>
              <a:gd name="connsiteY7" fmla="*/ 1099202 h 1105552"/>
              <a:gd name="connsiteX8" fmla="*/ 1869884 w 7930324"/>
              <a:gd name="connsiteY8" fmla="*/ 1072151 h 1105552"/>
              <a:gd name="connsiteX9" fmla="*/ 1363027 w 7930324"/>
              <a:gd name="connsiteY9" fmla="*/ 1073802 h 1105552"/>
              <a:gd name="connsiteX10" fmla="*/ 409765 w 7930324"/>
              <a:gd name="connsiteY10" fmla="*/ 961026 h 1105552"/>
              <a:gd name="connsiteX11" fmla="*/ 223139 w 7930324"/>
              <a:gd name="connsiteY11" fmla="*/ 903876 h 1105552"/>
              <a:gd name="connsiteX12" fmla="*/ 131254 w 7930324"/>
              <a:gd name="connsiteY12" fmla="*/ 875301 h 1105552"/>
              <a:gd name="connsiteX13" fmla="*/ 6350 w 7930324"/>
              <a:gd name="connsiteY13" fmla="*/ 511827 h 1105552"/>
              <a:gd name="connsiteX14" fmla="*/ 39370 w 7930324"/>
              <a:gd name="connsiteY14" fmla="*/ 289577 h 1105552"/>
              <a:gd name="connsiteX15" fmla="*/ 244665 w 7930324"/>
              <a:gd name="connsiteY15" fmla="*/ 270527 h 1105552"/>
              <a:gd name="connsiteX16" fmla="*/ 162839 w 7930324"/>
              <a:gd name="connsiteY16" fmla="*/ 179976 h 1105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930324" h="1105552">
                <a:moveTo>
                  <a:pt x="162839" y="179976"/>
                </a:moveTo>
                <a:cubicBezTo>
                  <a:pt x="1197927" y="-119997"/>
                  <a:pt x="630859" y="65676"/>
                  <a:pt x="2800159" y="38752"/>
                </a:cubicBezTo>
                <a:cubicBezTo>
                  <a:pt x="2976689" y="41927"/>
                  <a:pt x="7095553" y="84726"/>
                  <a:pt x="7428674" y="94251"/>
                </a:cubicBezTo>
                <a:cubicBezTo>
                  <a:pt x="7588059" y="97426"/>
                  <a:pt x="7760271" y="213377"/>
                  <a:pt x="7923974" y="233951"/>
                </a:cubicBezTo>
                <a:cubicBezTo>
                  <a:pt x="7913941" y="429277"/>
                  <a:pt x="7921053" y="626127"/>
                  <a:pt x="7893875" y="821326"/>
                </a:cubicBezTo>
                <a:cubicBezTo>
                  <a:pt x="7886636" y="873777"/>
                  <a:pt x="7727251" y="957851"/>
                  <a:pt x="7675562" y="961026"/>
                </a:cubicBezTo>
                <a:cubicBezTo>
                  <a:pt x="7292276" y="980076"/>
                  <a:pt x="6927659" y="1046751"/>
                  <a:pt x="6544373" y="1056276"/>
                </a:cubicBezTo>
                <a:cubicBezTo>
                  <a:pt x="6143815" y="1089677"/>
                  <a:pt x="6267259" y="1019827"/>
                  <a:pt x="5998781" y="1099202"/>
                </a:cubicBezTo>
                <a:cubicBezTo>
                  <a:pt x="4623371" y="1089677"/>
                  <a:pt x="3245167" y="1089677"/>
                  <a:pt x="1869884" y="1072151"/>
                </a:cubicBezTo>
                <a:cubicBezTo>
                  <a:pt x="1713293" y="1068976"/>
                  <a:pt x="1522412" y="1080152"/>
                  <a:pt x="1363027" y="1073802"/>
                </a:cubicBezTo>
                <a:cubicBezTo>
                  <a:pt x="1030033" y="1057927"/>
                  <a:pt x="742848" y="970551"/>
                  <a:pt x="409765" y="961026"/>
                </a:cubicBezTo>
                <a:cubicBezTo>
                  <a:pt x="349478" y="943627"/>
                  <a:pt x="284873" y="921402"/>
                  <a:pt x="223139" y="903876"/>
                </a:cubicBezTo>
                <a:cubicBezTo>
                  <a:pt x="192989" y="894351"/>
                  <a:pt x="131254" y="875301"/>
                  <a:pt x="131254" y="875301"/>
                </a:cubicBezTo>
                <a:cubicBezTo>
                  <a:pt x="36499" y="751476"/>
                  <a:pt x="33629" y="672101"/>
                  <a:pt x="6350" y="511827"/>
                </a:cubicBezTo>
                <a:cubicBezTo>
                  <a:pt x="16408" y="438802"/>
                  <a:pt x="-825" y="353077"/>
                  <a:pt x="39370" y="289577"/>
                </a:cubicBezTo>
                <a:cubicBezTo>
                  <a:pt x="192989" y="45102"/>
                  <a:pt x="162839" y="451502"/>
                  <a:pt x="244665" y="270527"/>
                </a:cubicBezTo>
                <a:cubicBezTo>
                  <a:pt x="244665" y="270527"/>
                  <a:pt x="162839" y="179976"/>
                  <a:pt x="162839" y="17997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114300"/>
            <a:ext cx="8356600" cy="1244600"/>
          </a:xfrm>
          <a:prstGeom prst="rect">
            <a:avLst/>
          </a:prstGeom>
          <a:noFill/>
        </p:spPr>
      </p:pic>
      <p:pic>
        <p:nvPicPr>
          <p:cNvPr id="1027" name="Picture 3" descr="">
            <a:hlinkClick r:id="rId4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2300" y="4025900"/>
            <a:ext cx="800100" cy="1447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841500" y="406400"/>
            <a:ext cx="54356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							</a:tabLst>
            </a:pPr>
            <a:r>
              <a:rPr lang="en-US" altLang="zh-CN" sz="44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Parkinson’s</a:t>
            </a:r>
            <a:r>
              <a:rPr lang="en-US" altLang="zh-CN" sz="4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Disease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1676400"/>
            <a:ext cx="48387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Described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James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Parkinson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044700"/>
            <a:ext cx="65786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Degeneration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dopaminergic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nigrostriatal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41400" y="2387600"/>
            <a:ext cx="2692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(60-80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%).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705100"/>
            <a:ext cx="5575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Phenthiazines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(tranquilizers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drugs)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060700"/>
            <a:ext cx="73279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Methyl-Phenyl-Tetrahydro-Pyridine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(MPTP).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41400" y="3416300"/>
            <a:ext cx="4089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oxidant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MPP+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toxic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721100"/>
            <a:ext cx="34671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cardinal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102100"/>
            <a:ext cx="13970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Tremor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Rigidity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851400"/>
            <a:ext cx="38100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Akinesia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Bradykinesia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Postural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Speech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62622" y="879691"/>
            <a:ext cx="7701927" cy="2403259"/>
          </a:xfrm>
          <a:custGeom>
            <a:avLst/>
            <a:gdLst>
              <a:gd name="connsiteX0" fmla="*/ 158318 w 7701927"/>
              <a:gd name="connsiteY0" fmla="*/ 386244 h 2403259"/>
              <a:gd name="connsiteX1" fmla="*/ 2719590 w 7701927"/>
              <a:gd name="connsiteY1" fmla="*/ 77126 h 2403259"/>
              <a:gd name="connsiteX2" fmla="*/ 7214501 w 7701927"/>
              <a:gd name="connsiteY2" fmla="*/ 198665 h 2403259"/>
              <a:gd name="connsiteX3" fmla="*/ 7695577 w 7701927"/>
              <a:gd name="connsiteY3" fmla="*/ 504354 h 2403259"/>
              <a:gd name="connsiteX4" fmla="*/ 7666240 w 7701927"/>
              <a:gd name="connsiteY4" fmla="*/ 1789213 h 2403259"/>
              <a:gd name="connsiteX5" fmla="*/ 7454404 w 7701927"/>
              <a:gd name="connsiteY5" fmla="*/ 2094776 h 2403259"/>
              <a:gd name="connsiteX6" fmla="*/ 6355727 w 7701927"/>
              <a:gd name="connsiteY6" fmla="*/ 2303182 h 2403259"/>
              <a:gd name="connsiteX7" fmla="*/ 5825884 w 7701927"/>
              <a:gd name="connsiteY7" fmla="*/ 2396909 h 2403259"/>
              <a:gd name="connsiteX8" fmla="*/ 1816112 w 7701927"/>
              <a:gd name="connsiteY8" fmla="*/ 2337854 h 2403259"/>
              <a:gd name="connsiteX9" fmla="*/ 1323860 w 7701927"/>
              <a:gd name="connsiteY9" fmla="*/ 2341282 h 2403259"/>
              <a:gd name="connsiteX10" fmla="*/ 398132 w 7701927"/>
              <a:gd name="connsiteY10" fmla="*/ 2094776 h 2403259"/>
              <a:gd name="connsiteX11" fmla="*/ 216877 w 7701927"/>
              <a:gd name="connsiteY11" fmla="*/ 1969807 h 2403259"/>
              <a:gd name="connsiteX12" fmla="*/ 127647 w 7701927"/>
              <a:gd name="connsiteY12" fmla="*/ 1907323 h 2403259"/>
              <a:gd name="connsiteX13" fmla="*/ 6350 w 7701927"/>
              <a:gd name="connsiteY13" fmla="*/ 1112050 h 2403259"/>
              <a:gd name="connsiteX14" fmla="*/ 38417 w 7701927"/>
              <a:gd name="connsiteY14" fmla="*/ 625893 h 2403259"/>
              <a:gd name="connsiteX15" fmla="*/ 237794 w 7701927"/>
              <a:gd name="connsiteY15" fmla="*/ 584237 h 2403259"/>
              <a:gd name="connsiteX16" fmla="*/ 158318 w 7701927"/>
              <a:gd name="connsiteY16" fmla="*/ 386244 h 24032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7701927" h="2403259">
                <a:moveTo>
                  <a:pt x="158318" y="386244"/>
                </a:moveTo>
                <a:cubicBezTo>
                  <a:pt x="1163586" y="-270091"/>
                  <a:pt x="612787" y="136181"/>
                  <a:pt x="2719590" y="77126"/>
                </a:cubicBezTo>
                <a:cubicBezTo>
                  <a:pt x="2891040" y="84111"/>
                  <a:pt x="6891159" y="177837"/>
                  <a:pt x="7214501" y="198665"/>
                </a:cubicBezTo>
                <a:cubicBezTo>
                  <a:pt x="7369314" y="205650"/>
                  <a:pt x="7536573" y="459142"/>
                  <a:pt x="7695577" y="504354"/>
                </a:cubicBezTo>
                <a:cubicBezTo>
                  <a:pt x="7685798" y="931455"/>
                  <a:pt x="7692784" y="1362113"/>
                  <a:pt x="7666240" y="1789213"/>
                </a:cubicBezTo>
                <a:cubicBezTo>
                  <a:pt x="7659383" y="1903767"/>
                  <a:pt x="7504570" y="2087791"/>
                  <a:pt x="7454404" y="2094776"/>
                </a:cubicBezTo>
                <a:cubicBezTo>
                  <a:pt x="7082167" y="2136432"/>
                  <a:pt x="6727964" y="2282354"/>
                  <a:pt x="6355727" y="2303182"/>
                </a:cubicBezTo>
                <a:cubicBezTo>
                  <a:pt x="5966726" y="2376080"/>
                  <a:pt x="6086614" y="2223300"/>
                  <a:pt x="5825884" y="2396909"/>
                </a:cubicBezTo>
                <a:cubicBezTo>
                  <a:pt x="4490224" y="2376080"/>
                  <a:pt x="3151771" y="2376080"/>
                  <a:pt x="1816112" y="2337854"/>
                </a:cubicBezTo>
                <a:cubicBezTo>
                  <a:pt x="1664093" y="2330869"/>
                  <a:pt x="1478673" y="2355253"/>
                  <a:pt x="1323860" y="2341282"/>
                </a:cubicBezTo>
                <a:cubicBezTo>
                  <a:pt x="1000391" y="2306612"/>
                  <a:pt x="721626" y="2115604"/>
                  <a:pt x="398132" y="2094776"/>
                </a:cubicBezTo>
                <a:cubicBezTo>
                  <a:pt x="339572" y="2056548"/>
                  <a:pt x="276834" y="2007907"/>
                  <a:pt x="216877" y="1969807"/>
                </a:cubicBezTo>
                <a:cubicBezTo>
                  <a:pt x="187604" y="1948979"/>
                  <a:pt x="127647" y="1907323"/>
                  <a:pt x="127647" y="1907323"/>
                </a:cubicBezTo>
                <a:cubicBezTo>
                  <a:pt x="35623" y="1636432"/>
                  <a:pt x="32842" y="1462823"/>
                  <a:pt x="6350" y="1112050"/>
                </a:cubicBezTo>
                <a:cubicBezTo>
                  <a:pt x="16103" y="952283"/>
                  <a:pt x="-622" y="764704"/>
                  <a:pt x="38417" y="625893"/>
                </a:cubicBezTo>
                <a:cubicBezTo>
                  <a:pt x="187604" y="91096"/>
                  <a:pt x="158318" y="980096"/>
                  <a:pt x="237794" y="584237"/>
                </a:cubicBezTo>
                <a:cubicBezTo>
                  <a:pt x="237794" y="584237"/>
                  <a:pt x="158318" y="386244"/>
                  <a:pt x="158318" y="38624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5925" y="3463925"/>
            <a:ext cx="8388350" cy="165100"/>
          </a:xfrm>
          <a:custGeom>
            <a:avLst/>
            <a:gdLst>
              <a:gd name="connsiteX0" fmla="*/ 41275 w 8388350"/>
              <a:gd name="connsiteY0" fmla="*/ 41275 h 165100"/>
              <a:gd name="connsiteX1" fmla="*/ 8347075 w 8388350"/>
              <a:gd name="connsiteY1" fmla="*/ 41275 h 16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388350" h="165100">
                <a:moveTo>
                  <a:pt x="41275" y="41275"/>
                </a:moveTo>
                <a:lnTo>
                  <a:pt x="8347075" y="41275"/>
                </a:lnTo>
              </a:path>
            </a:pathLst>
          </a:custGeom>
          <a:ln w="76200">
            <a:solidFill>
              <a:srgbClr val="ff33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76300"/>
            <a:ext cx="7708900" cy="2413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3441700"/>
            <a:ext cx="83566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384300" y="1625600"/>
            <a:ext cx="55880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714500" y="2235200"/>
            <a:ext cx="49403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63500"/>
            <a:ext cx="8636000" cy="657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63500"/>
            <a:ext cx="8636000" cy="665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1701800"/>
            <a:ext cx="6883400" cy="4254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943600" y="2133600"/>
            <a:ext cx="2057400" cy="457200"/>
          </a:xfrm>
          <a:custGeom>
            <a:avLst/>
            <a:gdLst>
              <a:gd name="connsiteX0" fmla="*/ 0 w 2057400"/>
              <a:gd name="connsiteY0" fmla="*/ 457200 h 457200"/>
              <a:gd name="connsiteX1" fmla="*/ 2057400 w 2057400"/>
              <a:gd name="connsiteY1" fmla="*/ 457200 h 457200"/>
              <a:gd name="connsiteX2" fmla="*/ 2057400 w 2057400"/>
              <a:gd name="connsiteY2" fmla="*/ 0 h 457200"/>
              <a:gd name="connsiteX3" fmla="*/ 0 w 2057400"/>
              <a:gd name="connsiteY3" fmla="*/ 0 h 457200"/>
              <a:gd name="connsiteX4" fmla="*/ 0 w 2057400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57400" h="457200">
                <a:moveTo>
                  <a:pt x="0" y="457200"/>
                </a:moveTo>
                <a:lnTo>
                  <a:pt x="2057400" y="457200"/>
                </a:lnTo>
                <a:lnTo>
                  <a:pt x="2057400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00ff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21375" y="2111375"/>
            <a:ext cx="2101850" cy="501650"/>
          </a:xfrm>
          <a:custGeom>
            <a:avLst/>
            <a:gdLst>
              <a:gd name="connsiteX0" fmla="*/ 22225 w 2101850"/>
              <a:gd name="connsiteY0" fmla="*/ 479425 h 501650"/>
              <a:gd name="connsiteX1" fmla="*/ 2079625 w 2101850"/>
              <a:gd name="connsiteY1" fmla="*/ 479425 h 501650"/>
              <a:gd name="connsiteX2" fmla="*/ 2079625 w 2101850"/>
              <a:gd name="connsiteY2" fmla="*/ 22225 h 501650"/>
              <a:gd name="connsiteX3" fmla="*/ 22225 w 2101850"/>
              <a:gd name="connsiteY3" fmla="*/ 22225 h 501650"/>
              <a:gd name="connsiteX4" fmla="*/ 22225 w 2101850"/>
              <a:gd name="connsiteY4" fmla="*/ 479425 h 501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01850" h="501650">
                <a:moveTo>
                  <a:pt x="22225" y="479425"/>
                </a:moveTo>
                <a:lnTo>
                  <a:pt x="2079625" y="479425"/>
                </a:lnTo>
                <a:lnTo>
                  <a:pt x="2079625" y="22225"/>
                </a:lnTo>
                <a:lnTo>
                  <a:pt x="22225" y="22225"/>
                </a:lnTo>
                <a:lnTo>
                  <a:pt x="22225" y="4794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77000" y="1295400"/>
            <a:ext cx="2438400" cy="381000"/>
          </a:xfrm>
          <a:custGeom>
            <a:avLst/>
            <a:gdLst>
              <a:gd name="connsiteX0" fmla="*/ 0 w 2438400"/>
              <a:gd name="connsiteY0" fmla="*/ 381000 h 381000"/>
              <a:gd name="connsiteX1" fmla="*/ 2438400 w 2438400"/>
              <a:gd name="connsiteY1" fmla="*/ 381000 h 381000"/>
              <a:gd name="connsiteX2" fmla="*/ 2438400 w 2438400"/>
              <a:gd name="connsiteY2" fmla="*/ 0 h 381000"/>
              <a:gd name="connsiteX3" fmla="*/ 0 w 2438400"/>
              <a:gd name="connsiteY3" fmla="*/ 0 h 381000"/>
              <a:gd name="connsiteX4" fmla="*/ 0 w 2438400"/>
              <a:gd name="connsiteY4" fmla="*/ 381000 h 381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38400" h="381000">
                <a:moveTo>
                  <a:pt x="0" y="381000"/>
                </a:moveTo>
                <a:lnTo>
                  <a:pt x="2438400" y="381000"/>
                </a:lnTo>
                <a:lnTo>
                  <a:pt x="2438400" y="0"/>
                </a:lnTo>
                <a:lnTo>
                  <a:pt x="0" y="0"/>
                </a:lnTo>
                <a:lnTo>
                  <a:pt x="0" y="381000"/>
                </a:lnTo>
              </a:path>
            </a:pathLst>
          </a:custGeom>
          <a:solidFill>
            <a:srgbClr val="ff33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54775" y="1273175"/>
            <a:ext cx="2482850" cy="425450"/>
          </a:xfrm>
          <a:custGeom>
            <a:avLst/>
            <a:gdLst>
              <a:gd name="connsiteX0" fmla="*/ 22225 w 2482850"/>
              <a:gd name="connsiteY0" fmla="*/ 403225 h 425450"/>
              <a:gd name="connsiteX1" fmla="*/ 2460625 w 2482850"/>
              <a:gd name="connsiteY1" fmla="*/ 403225 h 425450"/>
              <a:gd name="connsiteX2" fmla="*/ 2460625 w 2482850"/>
              <a:gd name="connsiteY2" fmla="*/ 22225 h 425450"/>
              <a:gd name="connsiteX3" fmla="*/ 22225 w 2482850"/>
              <a:gd name="connsiteY3" fmla="*/ 22225 h 425450"/>
              <a:gd name="connsiteX4" fmla="*/ 22225 w 2482850"/>
              <a:gd name="connsiteY4" fmla="*/ 403225 h 425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482850" h="425450">
                <a:moveTo>
                  <a:pt x="22225" y="403225"/>
                </a:moveTo>
                <a:lnTo>
                  <a:pt x="2460625" y="403225"/>
                </a:lnTo>
                <a:lnTo>
                  <a:pt x="2460625" y="22225"/>
                </a:lnTo>
                <a:lnTo>
                  <a:pt x="22225" y="22225"/>
                </a:lnTo>
                <a:lnTo>
                  <a:pt x="22225" y="4032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38600" y="3200400"/>
            <a:ext cx="1295400" cy="533400"/>
          </a:xfrm>
          <a:custGeom>
            <a:avLst/>
            <a:gdLst>
              <a:gd name="connsiteX0" fmla="*/ 0 w 1295400"/>
              <a:gd name="connsiteY0" fmla="*/ 533400 h 533400"/>
              <a:gd name="connsiteX1" fmla="*/ 1295400 w 1295400"/>
              <a:gd name="connsiteY1" fmla="*/ 533400 h 533400"/>
              <a:gd name="connsiteX2" fmla="*/ 1295400 w 1295400"/>
              <a:gd name="connsiteY2" fmla="*/ 0 h 533400"/>
              <a:gd name="connsiteX3" fmla="*/ 0 w 1295400"/>
              <a:gd name="connsiteY3" fmla="*/ 0 h 533400"/>
              <a:gd name="connsiteX4" fmla="*/ 0 w 1295400"/>
              <a:gd name="connsiteY4" fmla="*/ 533400 h 533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95400" h="533400">
                <a:moveTo>
                  <a:pt x="0" y="533400"/>
                </a:moveTo>
                <a:lnTo>
                  <a:pt x="1295400" y="533400"/>
                </a:lnTo>
                <a:lnTo>
                  <a:pt x="1295400" y="0"/>
                </a:lnTo>
                <a:lnTo>
                  <a:pt x="0" y="0"/>
                </a:lnTo>
                <a:lnTo>
                  <a:pt x="0" y="533400"/>
                </a:lnTo>
              </a:path>
            </a:pathLst>
          </a:custGeom>
          <a:solidFill>
            <a:srgbClr val="ffcc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16375" y="3178175"/>
            <a:ext cx="1339850" cy="577850"/>
          </a:xfrm>
          <a:custGeom>
            <a:avLst/>
            <a:gdLst>
              <a:gd name="connsiteX0" fmla="*/ 22225 w 1339850"/>
              <a:gd name="connsiteY0" fmla="*/ 555625 h 577850"/>
              <a:gd name="connsiteX1" fmla="*/ 1317625 w 1339850"/>
              <a:gd name="connsiteY1" fmla="*/ 555625 h 577850"/>
              <a:gd name="connsiteX2" fmla="*/ 1317625 w 1339850"/>
              <a:gd name="connsiteY2" fmla="*/ 22225 h 577850"/>
              <a:gd name="connsiteX3" fmla="*/ 22225 w 1339850"/>
              <a:gd name="connsiteY3" fmla="*/ 22225 h 577850"/>
              <a:gd name="connsiteX4" fmla="*/ 22225 w 1339850"/>
              <a:gd name="connsiteY4" fmla="*/ 555625 h 577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39850" h="577850">
                <a:moveTo>
                  <a:pt x="22225" y="555625"/>
                </a:moveTo>
                <a:lnTo>
                  <a:pt x="1317625" y="555625"/>
                </a:lnTo>
                <a:lnTo>
                  <a:pt x="1317625" y="22225"/>
                </a:lnTo>
                <a:lnTo>
                  <a:pt x="22225" y="22225"/>
                </a:lnTo>
                <a:lnTo>
                  <a:pt x="22225" y="5556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0" y="381000"/>
            <a:ext cx="2133600" cy="4191000"/>
          </a:xfrm>
          <a:custGeom>
            <a:avLst/>
            <a:gdLst>
              <a:gd name="connsiteX0" fmla="*/ 0 w 2133600"/>
              <a:gd name="connsiteY0" fmla="*/ 0 h 4191000"/>
              <a:gd name="connsiteX1" fmla="*/ 2133600 w 2133600"/>
              <a:gd name="connsiteY1" fmla="*/ 0 h 4191000"/>
              <a:gd name="connsiteX2" fmla="*/ 2133600 w 2133600"/>
              <a:gd name="connsiteY2" fmla="*/ 523875 h 4191000"/>
              <a:gd name="connsiteX3" fmla="*/ 1138174 w 2133600"/>
              <a:gd name="connsiteY3" fmla="*/ 523875 h 4191000"/>
              <a:gd name="connsiteX4" fmla="*/ 1138174 w 2133600"/>
              <a:gd name="connsiteY4" fmla="*/ 3879596 h 4191000"/>
              <a:gd name="connsiteX5" fmla="*/ 1331976 w 2133600"/>
              <a:gd name="connsiteY5" fmla="*/ 3879596 h 4191000"/>
              <a:gd name="connsiteX6" fmla="*/ 1066800 w 2133600"/>
              <a:gd name="connsiteY6" fmla="*/ 4191000 h 4191000"/>
              <a:gd name="connsiteX7" fmla="*/ 801623 w 2133600"/>
              <a:gd name="connsiteY7" fmla="*/ 3879596 h 4191000"/>
              <a:gd name="connsiteX8" fmla="*/ 995426 w 2133600"/>
              <a:gd name="connsiteY8" fmla="*/ 3879596 h 4191000"/>
              <a:gd name="connsiteX9" fmla="*/ 995426 w 2133600"/>
              <a:gd name="connsiteY9" fmla="*/ 523875 h 4191000"/>
              <a:gd name="connsiteX10" fmla="*/ 0 w 2133600"/>
              <a:gd name="connsiteY10" fmla="*/ 523875 h 4191000"/>
              <a:gd name="connsiteX11" fmla="*/ 0 w 2133600"/>
              <a:gd name="connsiteY11" fmla="*/ 0 h 4191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33600" h="4191000">
                <a:moveTo>
                  <a:pt x="0" y="0"/>
                </a:moveTo>
                <a:lnTo>
                  <a:pt x="2133600" y="0"/>
                </a:lnTo>
                <a:lnTo>
                  <a:pt x="2133600" y="523875"/>
                </a:lnTo>
                <a:lnTo>
                  <a:pt x="1138174" y="523875"/>
                </a:lnTo>
                <a:lnTo>
                  <a:pt x="1138174" y="3879596"/>
                </a:lnTo>
                <a:lnTo>
                  <a:pt x="1331976" y="3879596"/>
                </a:lnTo>
                <a:lnTo>
                  <a:pt x="1066800" y="4191000"/>
                </a:lnTo>
                <a:lnTo>
                  <a:pt x="801623" y="3879596"/>
                </a:lnTo>
                <a:lnTo>
                  <a:pt x="995426" y="3879596"/>
                </a:lnTo>
                <a:lnTo>
                  <a:pt x="995426" y="523875"/>
                </a:lnTo>
                <a:lnTo>
                  <a:pt x="0" y="523875"/>
                </a:lnTo>
                <a:lnTo>
                  <a:pt x="0" y="0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16175" y="358775"/>
            <a:ext cx="2178050" cy="4235450"/>
          </a:xfrm>
          <a:custGeom>
            <a:avLst/>
            <a:gdLst>
              <a:gd name="connsiteX0" fmla="*/ 22225 w 2178050"/>
              <a:gd name="connsiteY0" fmla="*/ 22225 h 4235450"/>
              <a:gd name="connsiteX1" fmla="*/ 2155825 w 2178050"/>
              <a:gd name="connsiteY1" fmla="*/ 22225 h 4235450"/>
              <a:gd name="connsiteX2" fmla="*/ 2155825 w 2178050"/>
              <a:gd name="connsiteY2" fmla="*/ 546100 h 4235450"/>
              <a:gd name="connsiteX3" fmla="*/ 1160399 w 2178050"/>
              <a:gd name="connsiteY3" fmla="*/ 546100 h 4235450"/>
              <a:gd name="connsiteX4" fmla="*/ 1160399 w 2178050"/>
              <a:gd name="connsiteY4" fmla="*/ 3901821 h 4235450"/>
              <a:gd name="connsiteX5" fmla="*/ 1354201 w 2178050"/>
              <a:gd name="connsiteY5" fmla="*/ 3901821 h 4235450"/>
              <a:gd name="connsiteX6" fmla="*/ 1089025 w 2178050"/>
              <a:gd name="connsiteY6" fmla="*/ 4213225 h 4235450"/>
              <a:gd name="connsiteX7" fmla="*/ 823848 w 2178050"/>
              <a:gd name="connsiteY7" fmla="*/ 3901821 h 4235450"/>
              <a:gd name="connsiteX8" fmla="*/ 1017651 w 2178050"/>
              <a:gd name="connsiteY8" fmla="*/ 3901821 h 4235450"/>
              <a:gd name="connsiteX9" fmla="*/ 1017651 w 2178050"/>
              <a:gd name="connsiteY9" fmla="*/ 546100 h 4235450"/>
              <a:gd name="connsiteX10" fmla="*/ 22225 w 2178050"/>
              <a:gd name="connsiteY10" fmla="*/ 546100 h 4235450"/>
              <a:gd name="connsiteX11" fmla="*/ 22225 w 2178050"/>
              <a:gd name="connsiteY11" fmla="*/ 22225 h 4235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78050" h="4235450">
                <a:moveTo>
                  <a:pt x="22225" y="22225"/>
                </a:moveTo>
                <a:lnTo>
                  <a:pt x="2155825" y="22225"/>
                </a:lnTo>
                <a:lnTo>
                  <a:pt x="2155825" y="546100"/>
                </a:lnTo>
                <a:lnTo>
                  <a:pt x="1160399" y="546100"/>
                </a:lnTo>
                <a:lnTo>
                  <a:pt x="1160399" y="3901821"/>
                </a:lnTo>
                <a:lnTo>
                  <a:pt x="1354201" y="3901821"/>
                </a:lnTo>
                <a:lnTo>
                  <a:pt x="1089025" y="4213225"/>
                </a:lnTo>
                <a:lnTo>
                  <a:pt x="823848" y="3901821"/>
                </a:lnTo>
                <a:lnTo>
                  <a:pt x="1017651" y="3901821"/>
                </a:lnTo>
                <a:lnTo>
                  <a:pt x="1017651" y="546100"/>
                </a:lnTo>
                <a:lnTo>
                  <a:pt x="22225" y="546100"/>
                </a:lnTo>
                <a:lnTo>
                  <a:pt x="22225" y="222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81400" y="381000"/>
            <a:ext cx="2133600" cy="2819400"/>
          </a:xfrm>
          <a:custGeom>
            <a:avLst/>
            <a:gdLst>
              <a:gd name="connsiteX0" fmla="*/ 0 w 2133600"/>
              <a:gd name="connsiteY0" fmla="*/ 0 h 2819400"/>
              <a:gd name="connsiteX1" fmla="*/ 2133600 w 2133600"/>
              <a:gd name="connsiteY1" fmla="*/ 0 h 2819400"/>
              <a:gd name="connsiteX2" fmla="*/ 2133600 w 2133600"/>
              <a:gd name="connsiteY2" fmla="*/ 561975 h 2819400"/>
              <a:gd name="connsiteX3" fmla="*/ 1152525 w 2133600"/>
              <a:gd name="connsiteY3" fmla="*/ 561975 h 2819400"/>
              <a:gd name="connsiteX4" fmla="*/ 1152525 w 2133600"/>
              <a:gd name="connsiteY4" fmla="*/ 2464816 h 2819400"/>
              <a:gd name="connsiteX5" fmla="*/ 1315974 w 2133600"/>
              <a:gd name="connsiteY5" fmla="*/ 2464816 h 2819400"/>
              <a:gd name="connsiteX6" fmla="*/ 1066800 w 2133600"/>
              <a:gd name="connsiteY6" fmla="*/ 2819400 h 2819400"/>
              <a:gd name="connsiteX7" fmla="*/ 817626 w 2133600"/>
              <a:gd name="connsiteY7" fmla="*/ 2464816 h 2819400"/>
              <a:gd name="connsiteX8" fmla="*/ 981075 w 2133600"/>
              <a:gd name="connsiteY8" fmla="*/ 2464816 h 2819400"/>
              <a:gd name="connsiteX9" fmla="*/ 981075 w 2133600"/>
              <a:gd name="connsiteY9" fmla="*/ 561975 h 2819400"/>
              <a:gd name="connsiteX10" fmla="*/ 0 w 2133600"/>
              <a:gd name="connsiteY10" fmla="*/ 561975 h 2819400"/>
              <a:gd name="connsiteX11" fmla="*/ 0 w 2133600"/>
              <a:gd name="connsiteY11" fmla="*/ 0 h 2819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33600" h="2819400">
                <a:moveTo>
                  <a:pt x="0" y="0"/>
                </a:moveTo>
                <a:lnTo>
                  <a:pt x="2133600" y="0"/>
                </a:lnTo>
                <a:lnTo>
                  <a:pt x="2133600" y="561975"/>
                </a:lnTo>
                <a:lnTo>
                  <a:pt x="1152525" y="561975"/>
                </a:lnTo>
                <a:lnTo>
                  <a:pt x="1152525" y="2464816"/>
                </a:lnTo>
                <a:lnTo>
                  <a:pt x="1315974" y="2464816"/>
                </a:lnTo>
                <a:lnTo>
                  <a:pt x="1066800" y="2819400"/>
                </a:lnTo>
                <a:lnTo>
                  <a:pt x="817626" y="2464816"/>
                </a:lnTo>
                <a:lnTo>
                  <a:pt x="981075" y="2464816"/>
                </a:lnTo>
                <a:lnTo>
                  <a:pt x="981075" y="561975"/>
                </a:lnTo>
                <a:lnTo>
                  <a:pt x="0" y="561975"/>
                </a:lnTo>
                <a:lnTo>
                  <a:pt x="0" y="0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59175" y="358775"/>
            <a:ext cx="2178050" cy="2863850"/>
          </a:xfrm>
          <a:custGeom>
            <a:avLst/>
            <a:gdLst>
              <a:gd name="connsiteX0" fmla="*/ 22225 w 2178050"/>
              <a:gd name="connsiteY0" fmla="*/ 22225 h 2863850"/>
              <a:gd name="connsiteX1" fmla="*/ 2155825 w 2178050"/>
              <a:gd name="connsiteY1" fmla="*/ 22225 h 2863850"/>
              <a:gd name="connsiteX2" fmla="*/ 2155825 w 2178050"/>
              <a:gd name="connsiteY2" fmla="*/ 584200 h 2863850"/>
              <a:gd name="connsiteX3" fmla="*/ 1174750 w 2178050"/>
              <a:gd name="connsiteY3" fmla="*/ 584200 h 2863850"/>
              <a:gd name="connsiteX4" fmla="*/ 1174750 w 2178050"/>
              <a:gd name="connsiteY4" fmla="*/ 2487041 h 2863850"/>
              <a:gd name="connsiteX5" fmla="*/ 1338199 w 2178050"/>
              <a:gd name="connsiteY5" fmla="*/ 2487041 h 2863850"/>
              <a:gd name="connsiteX6" fmla="*/ 1089025 w 2178050"/>
              <a:gd name="connsiteY6" fmla="*/ 2841625 h 2863850"/>
              <a:gd name="connsiteX7" fmla="*/ 839851 w 2178050"/>
              <a:gd name="connsiteY7" fmla="*/ 2487041 h 2863850"/>
              <a:gd name="connsiteX8" fmla="*/ 1003300 w 2178050"/>
              <a:gd name="connsiteY8" fmla="*/ 2487041 h 2863850"/>
              <a:gd name="connsiteX9" fmla="*/ 1003300 w 2178050"/>
              <a:gd name="connsiteY9" fmla="*/ 584200 h 2863850"/>
              <a:gd name="connsiteX10" fmla="*/ 22225 w 2178050"/>
              <a:gd name="connsiteY10" fmla="*/ 584200 h 2863850"/>
              <a:gd name="connsiteX11" fmla="*/ 22225 w 2178050"/>
              <a:gd name="connsiteY11" fmla="*/ 22225 h 2863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78050" h="2863850">
                <a:moveTo>
                  <a:pt x="22225" y="22225"/>
                </a:moveTo>
                <a:lnTo>
                  <a:pt x="2155825" y="22225"/>
                </a:lnTo>
                <a:lnTo>
                  <a:pt x="2155825" y="584200"/>
                </a:lnTo>
                <a:lnTo>
                  <a:pt x="1174750" y="584200"/>
                </a:lnTo>
                <a:lnTo>
                  <a:pt x="1174750" y="2487041"/>
                </a:lnTo>
                <a:lnTo>
                  <a:pt x="1338199" y="2487041"/>
                </a:lnTo>
                <a:lnTo>
                  <a:pt x="1089025" y="2841625"/>
                </a:lnTo>
                <a:lnTo>
                  <a:pt x="839851" y="2487041"/>
                </a:lnTo>
                <a:lnTo>
                  <a:pt x="1003300" y="2487041"/>
                </a:lnTo>
                <a:lnTo>
                  <a:pt x="1003300" y="584200"/>
                </a:lnTo>
                <a:lnTo>
                  <a:pt x="22225" y="584200"/>
                </a:lnTo>
                <a:lnTo>
                  <a:pt x="22225" y="222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57400" y="381000"/>
            <a:ext cx="4419600" cy="609600"/>
          </a:xfrm>
          <a:custGeom>
            <a:avLst/>
            <a:gdLst>
              <a:gd name="connsiteX0" fmla="*/ 0 w 4419600"/>
              <a:gd name="connsiteY0" fmla="*/ 609600 h 609600"/>
              <a:gd name="connsiteX1" fmla="*/ 4419600 w 4419600"/>
              <a:gd name="connsiteY1" fmla="*/ 609600 h 609600"/>
              <a:gd name="connsiteX2" fmla="*/ 4419600 w 4419600"/>
              <a:gd name="connsiteY2" fmla="*/ 0 h 609600"/>
              <a:gd name="connsiteX3" fmla="*/ 0 w 4419600"/>
              <a:gd name="connsiteY3" fmla="*/ 0 h 609600"/>
              <a:gd name="connsiteX4" fmla="*/ 0 w 44196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19600" h="609600">
                <a:moveTo>
                  <a:pt x="0" y="609600"/>
                </a:moveTo>
                <a:lnTo>
                  <a:pt x="4419600" y="609600"/>
                </a:lnTo>
                <a:lnTo>
                  <a:pt x="44196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35175" y="358775"/>
            <a:ext cx="4464050" cy="654050"/>
          </a:xfrm>
          <a:custGeom>
            <a:avLst/>
            <a:gdLst>
              <a:gd name="connsiteX0" fmla="*/ 22225 w 4464050"/>
              <a:gd name="connsiteY0" fmla="*/ 631825 h 654050"/>
              <a:gd name="connsiteX1" fmla="*/ 4441825 w 4464050"/>
              <a:gd name="connsiteY1" fmla="*/ 631825 h 654050"/>
              <a:gd name="connsiteX2" fmla="*/ 4441825 w 4464050"/>
              <a:gd name="connsiteY2" fmla="*/ 22225 h 654050"/>
              <a:gd name="connsiteX3" fmla="*/ 22225 w 4464050"/>
              <a:gd name="connsiteY3" fmla="*/ 22225 h 654050"/>
              <a:gd name="connsiteX4" fmla="*/ 22225 w 4464050"/>
              <a:gd name="connsiteY4" fmla="*/ 631825 h 6540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464050" h="654050">
                <a:moveTo>
                  <a:pt x="22225" y="631825"/>
                </a:moveTo>
                <a:lnTo>
                  <a:pt x="4441825" y="631825"/>
                </a:lnTo>
                <a:lnTo>
                  <a:pt x="4441825" y="22225"/>
                </a:lnTo>
                <a:lnTo>
                  <a:pt x="22225" y="22225"/>
                </a:lnTo>
                <a:lnTo>
                  <a:pt x="22225" y="6318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43600" y="3200400"/>
            <a:ext cx="2057400" cy="457200"/>
          </a:xfrm>
          <a:custGeom>
            <a:avLst/>
            <a:gdLst>
              <a:gd name="connsiteX0" fmla="*/ 0 w 2057400"/>
              <a:gd name="connsiteY0" fmla="*/ 457200 h 457200"/>
              <a:gd name="connsiteX1" fmla="*/ 2057400 w 2057400"/>
              <a:gd name="connsiteY1" fmla="*/ 457200 h 457200"/>
              <a:gd name="connsiteX2" fmla="*/ 2057400 w 2057400"/>
              <a:gd name="connsiteY2" fmla="*/ 0 h 457200"/>
              <a:gd name="connsiteX3" fmla="*/ 0 w 2057400"/>
              <a:gd name="connsiteY3" fmla="*/ 0 h 457200"/>
              <a:gd name="connsiteX4" fmla="*/ 0 w 2057400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57400" h="457200">
                <a:moveTo>
                  <a:pt x="0" y="457200"/>
                </a:moveTo>
                <a:lnTo>
                  <a:pt x="2057400" y="457200"/>
                </a:lnTo>
                <a:lnTo>
                  <a:pt x="2057400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00ff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921375" y="3178175"/>
            <a:ext cx="2101850" cy="501650"/>
          </a:xfrm>
          <a:custGeom>
            <a:avLst/>
            <a:gdLst>
              <a:gd name="connsiteX0" fmla="*/ 22225 w 2101850"/>
              <a:gd name="connsiteY0" fmla="*/ 479425 h 501650"/>
              <a:gd name="connsiteX1" fmla="*/ 2079625 w 2101850"/>
              <a:gd name="connsiteY1" fmla="*/ 479425 h 501650"/>
              <a:gd name="connsiteX2" fmla="*/ 2079625 w 2101850"/>
              <a:gd name="connsiteY2" fmla="*/ 22225 h 501650"/>
              <a:gd name="connsiteX3" fmla="*/ 22225 w 2101850"/>
              <a:gd name="connsiteY3" fmla="*/ 22225 h 501650"/>
              <a:gd name="connsiteX4" fmla="*/ 22225 w 2101850"/>
              <a:gd name="connsiteY4" fmla="*/ 479425 h 501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01850" h="501650">
                <a:moveTo>
                  <a:pt x="22225" y="479425"/>
                </a:moveTo>
                <a:lnTo>
                  <a:pt x="2079625" y="479425"/>
                </a:lnTo>
                <a:lnTo>
                  <a:pt x="2079625" y="22225"/>
                </a:lnTo>
                <a:lnTo>
                  <a:pt x="22225" y="22225"/>
                </a:lnTo>
                <a:lnTo>
                  <a:pt x="22225" y="4794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267200" y="3810000"/>
            <a:ext cx="609600" cy="762000"/>
          </a:xfrm>
          <a:custGeom>
            <a:avLst/>
            <a:gdLst>
              <a:gd name="connsiteX0" fmla="*/ 0 w 609600"/>
              <a:gd name="connsiteY0" fmla="*/ 498475 h 762000"/>
              <a:gd name="connsiteX1" fmla="*/ 217423 w 609600"/>
              <a:gd name="connsiteY1" fmla="*/ 498475 h 762000"/>
              <a:gd name="connsiteX2" fmla="*/ 217423 w 609600"/>
              <a:gd name="connsiteY2" fmla="*/ 0 h 762000"/>
              <a:gd name="connsiteX3" fmla="*/ 392176 w 609600"/>
              <a:gd name="connsiteY3" fmla="*/ 0 h 762000"/>
              <a:gd name="connsiteX4" fmla="*/ 392176 w 609600"/>
              <a:gd name="connsiteY4" fmla="*/ 498475 h 762000"/>
              <a:gd name="connsiteX5" fmla="*/ 609600 w 609600"/>
              <a:gd name="connsiteY5" fmla="*/ 498475 h 762000"/>
              <a:gd name="connsiteX6" fmla="*/ 304800 w 609600"/>
              <a:gd name="connsiteY6" fmla="*/ 762000 h 762000"/>
              <a:gd name="connsiteX7" fmla="*/ 0 w 609600"/>
              <a:gd name="connsiteY7" fmla="*/ 498475 h 762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09600" h="762000">
                <a:moveTo>
                  <a:pt x="0" y="498475"/>
                </a:moveTo>
                <a:lnTo>
                  <a:pt x="217423" y="498475"/>
                </a:lnTo>
                <a:lnTo>
                  <a:pt x="217423" y="0"/>
                </a:lnTo>
                <a:lnTo>
                  <a:pt x="392176" y="0"/>
                </a:lnTo>
                <a:lnTo>
                  <a:pt x="392176" y="498475"/>
                </a:lnTo>
                <a:lnTo>
                  <a:pt x="609600" y="498475"/>
                </a:lnTo>
                <a:lnTo>
                  <a:pt x="304800" y="762000"/>
                </a:lnTo>
                <a:lnTo>
                  <a:pt x="0" y="498475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244975" y="3787775"/>
            <a:ext cx="654050" cy="806450"/>
          </a:xfrm>
          <a:custGeom>
            <a:avLst/>
            <a:gdLst>
              <a:gd name="connsiteX0" fmla="*/ 22225 w 654050"/>
              <a:gd name="connsiteY0" fmla="*/ 520700 h 806450"/>
              <a:gd name="connsiteX1" fmla="*/ 239648 w 654050"/>
              <a:gd name="connsiteY1" fmla="*/ 520700 h 806450"/>
              <a:gd name="connsiteX2" fmla="*/ 239648 w 654050"/>
              <a:gd name="connsiteY2" fmla="*/ 22225 h 806450"/>
              <a:gd name="connsiteX3" fmla="*/ 414401 w 654050"/>
              <a:gd name="connsiteY3" fmla="*/ 22225 h 806450"/>
              <a:gd name="connsiteX4" fmla="*/ 414401 w 654050"/>
              <a:gd name="connsiteY4" fmla="*/ 520700 h 806450"/>
              <a:gd name="connsiteX5" fmla="*/ 631825 w 654050"/>
              <a:gd name="connsiteY5" fmla="*/ 520700 h 806450"/>
              <a:gd name="connsiteX6" fmla="*/ 327025 w 654050"/>
              <a:gd name="connsiteY6" fmla="*/ 784225 h 806450"/>
              <a:gd name="connsiteX7" fmla="*/ 22225 w 654050"/>
              <a:gd name="connsiteY7" fmla="*/ 520700 h 806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54050" h="806450">
                <a:moveTo>
                  <a:pt x="22225" y="520700"/>
                </a:moveTo>
                <a:lnTo>
                  <a:pt x="239648" y="520700"/>
                </a:lnTo>
                <a:lnTo>
                  <a:pt x="239648" y="22225"/>
                </a:lnTo>
                <a:lnTo>
                  <a:pt x="414401" y="22225"/>
                </a:lnTo>
                <a:lnTo>
                  <a:pt x="414401" y="520700"/>
                </a:lnTo>
                <a:lnTo>
                  <a:pt x="631825" y="520700"/>
                </a:lnTo>
                <a:lnTo>
                  <a:pt x="327025" y="784225"/>
                </a:lnTo>
                <a:lnTo>
                  <a:pt x="22225" y="52070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10200" y="3352800"/>
            <a:ext cx="457200" cy="228600"/>
          </a:xfrm>
          <a:custGeom>
            <a:avLst/>
            <a:gdLst>
              <a:gd name="connsiteX0" fmla="*/ 0 w 457200"/>
              <a:gd name="connsiteY0" fmla="*/ 114300 h 228600"/>
              <a:gd name="connsiteX1" fmla="*/ 91440 w 457200"/>
              <a:gd name="connsiteY1" fmla="*/ 0 h 228600"/>
              <a:gd name="connsiteX2" fmla="*/ 91440 w 457200"/>
              <a:gd name="connsiteY2" fmla="*/ 57150 h 228600"/>
              <a:gd name="connsiteX3" fmla="*/ 365759 w 457200"/>
              <a:gd name="connsiteY3" fmla="*/ 57150 h 228600"/>
              <a:gd name="connsiteX4" fmla="*/ 365759 w 457200"/>
              <a:gd name="connsiteY4" fmla="*/ 0 h 228600"/>
              <a:gd name="connsiteX5" fmla="*/ 457200 w 457200"/>
              <a:gd name="connsiteY5" fmla="*/ 114300 h 228600"/>
              <a:gd name="connsiteX6" fmla="*/ 365759 w 457200"/>
              <a:gd name="connsiteY6" fmla="*/ 228600 h 228600"/>
              <a:gd name="connsiteX7" fmla="*/ 365759 w 457200"/>
              <a:gd name="connsiteY7" fmla="*/ 171450 h 228600"/>
              <a:gd name="connsiteX8" fmla="*/ 91440 w 457200"/>
              <a:gd name="connsiteY8" fmla="*/ 171450 h 228600"/>
              <a:gd name="connsiteX9" fmla="*/ 91440 w 457200"/>
              <a:gd name="connsiteY9" fmla="*/ 228600 h 228600"/>
              <a:gd name="connsiteX10" fmla="*/ 0 w 457200"/>
              <a:gd name="connsiteY10" fmla="*/ 114300 h 228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57200" h="228600">
                <a:moveTo>
                  <a:pt x="0" y="114300"/>
                </a:moveTo>
                <a:lnTo>
                  <a:pt x="91440" y="0"/>
                </a:lnTo>
                <a:lnTo>
                  <a:pt x="91440" y="57150"/>
                </a:lnTo>
                <a:lnTo>
                  <a:pt x="365759" y="57150"/>
                </a:lnTo>
                <a:lnTo>
                  <a:pt x="365759" y="0"/>
                </a:lnTo>
                <a:lnTo>
                  <a:pt x="457200" y="114300"/>
                </a:lnTo>
                <a:lnTo>
                  <a:pt x="365759" y="228600"/>
                </a:lnTo>
                <a:lnTo>
                  <a:pt x="365759" y="171450"/>
                </a:lnTo>
                <a:lnTo>
                  <a:pt x="91440" y="171450"/>
                </a:lnTo>
                <a:lnTo>
                  <a:pt x="91440" y="228600"/>
                </a:lnTo>
                <a:lnTo>
                  <a:pt x="0" y="114300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03850" y="3346450"/>
            <a:ext cx="469900" cy="241300"/>
          </a:xfrm>
          <a:custGeom>
            <a:avLst/>
            <a:gdLst>
              <a:gd name="connsiteX0" fmla="*/ 6350 w 469900"/>
              <a:gd name="connsiteY0" fmla="*/ 120650 h 241300"/>
              <a:gd name="connsiteX1" fmla="*/ 97790 w 469900"/>
              <a:gd name="connsiteY1" fmla="*/ 6350 h 241300"/>
              <a:gd name="connsiteX2" fmla="*/ 97790 w 469900"/>
              <a:gd name="connsiteY2" fmla="*/ 63500 h 241300"/>
              <a:gd name="connsiteX3" fmla="*/ 372109 w 469900"/>
              <a:gd name="connsiteY3" fmla="*/ 63500 h 241300"/>
              <a:gd name="connsiteX4" fmla="*/ 372109 w 469900"/>
              <a:gd name="connsiteY4" fmla="*/ 6350 h 241300"/>
              <a:gd name="connsiteX5" fmla="*/ 463550 w 469900"/>
              <a:gd name="connsiteY5" fmla="*/ 120650 h 241300"/>
              <a:gd name="connsiteX6" fmla="*/ 372109 w 469900"/>
              <a:gd name="connsiteY6" fmla="*/ 234950 h 241300"/>
              <a:gd name="connsiteX7" fmla="*/ 372109 w 469900"/>
              <a:gd name="connsiteY7" fmla="*/ 177800 h 241300"/>
              <a:gd name="connsiteX8" fmla="*/ 97790 w 469900"/>
              <a:gd name="connsiteY8" fmla="*/ 177800 h 241300"/>
              <a:gd name="connsiteX9" fmla="*/ 97790 w 469900"/>
              <a:gd name="connsiteY9" fmla="*/ 234950 h 241300"/>
              <a:gd name="connsiteX10" fmla="*/ 6350 w 469900"/>
              <a:gd name="connsiteY10" fmla="*/ 120650 h 241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69900" h="241300">
                <a:moveTo>
                  <a:pt x="6350" y="120650"/>
                </a:moveTo>
                <a:lnTo>
                  <a:pt x="97790" y="6350"/>
                </a:lnTo>
                <a:lnTo>
                  <a:pt x="97790" y="63500"/>
                </a:lnTo>
                <a:lnTo>
                  <a:pt x="372109" y="63500"/>
                </a:lnTo>
                <a:lnTo>
                  <a:pt x="372109" y="6350"/>
                </a:lnTo>
                <a:lnTo>
                  <a:pt x="463550" y="120650"/>
                </a:lnTo>
                <a:lnTo>
                  <a:pt x="372109" y="234950"/>
                </a:lnTo>
                <a:lnTo>
                  <a:pt x="372109" y="177800"/>
                </a:lnTo>
                <a:lnTo>
                  <a:pt x="97790" y="177800"/>
                </a:lnTo>
                <a:lnTo>
                  <a:pt x="97790" y="234950"/>
                </a:lnTo>
                <a:lnTo>
                  <a:pt x="6350" y="1206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24600" y="2667000"/>
            <a:ext cx="304800" cy="457200"/>
          </a:xfrm>
          <a:custGeom>
            <a:avLst/>
            <a:gdLst>
              <a:gd name="connsiteX0" fmla="*/ 0 w 304800"/>
              <a:gd name="connsiteY0" fmla="*/ 114300 h 457200"/>
              <a:gd name="connsiteX1" fmla="*/ 152400 w 304800"/>
              <a:gd name="connsiteY1" fmla="*/ 0 h 457200"/>
              <a:gd name="connsiteX2" fmla="*/ 304800 w 304800"/>
              <a:gd name="connsiteY2" fmla="*/ 114300 h 457200"/>
              <a:gd name="connsiteX3" fmla="*/ 228600 w 304800"/>
              <a:gd name="connsiteY3" fmla="*/ 114300 h 457200"/>
              <a:gd name="connsiteX4" fmla="*/ 228600 w 304800"/>
              <a:gd name="connsiteY4" fmla="*/ 457200 h 457200"/>
              <a:gd name="connsiteX5" fmla="*/ 76200 w 304800"/>
              <a:gd name="connsiteY5" fmla="*/ 457200 h 457200"/>
              <a:gd name="connsiteX6" fmla="*/ 76200 w 304800"/>
              <a:gd name="connsiteY6" fmla="*/ 114300 h 457200"/>
              <a:gd name="connsiteX7" fmla="*/ 0 w 304800"/>
              <a:gd name="connsiteY7" fmla="*/ 1143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04800" h="457200">
                <a:moveTo>
                  <a:pt x="0" y="114300"/>
                </a:moveTo>
                <a:lnTo>
                  <a:pt x="152400" y="0"/>
                </a:lnTo>
                <a:lnTo>
                  <a:pt x="304800" y="114300"/>
                </a:lnTo>
                <a:lnTo>
                  <a:pt x="228600" y="114300"/>
                </a:lnTo>
                <a:lnTo>
                  <a:pt x="228600" y="457200"/>
                </a:lnTo>
                <a:lnTo>
                  <a:pt x="76200" y="457200"/>
                </a:lnTo>
                <a:lnTo>
                  <a:pt x="76200" y="114300"/>
                </a:lnTo>
                <a:lnTo>
                  <a:pt x="0" y="114300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18250" y="2660650"/>
            <a:ext cx="317500" cy="469900"/>
          </a:xfrm>
          <a:custGeom>
            <a:avLst/>
            <a:gdLst>
              <a:gd name="connsiteX0" fmla="*/ 6350 w 317500"/>
              <a:gd name="connsiteY0" fmla="*/ 120650 h 469900"/>
              <a:gd name="connsiteX1" fmla="*/ 158750 w 317500"/>
              <a:gd name="connsiteY1" fmla="*/ 6350 h 469900"/>
              <a:gd name="connsiteX2" fmla="*/ 311150 w 317500"/>
              <a:gd name="connsiteY2" fmla="*/ 120650 h 469900"/>
              <a:gd name="connsiteX3" fmla="*/ 234950 w 317500"/>
              <a:gd name="connsiteY3" fmla="*/ 120650 h 469900"/>
              <a:gd name="connsiteX4" fmla="*/ 234950 w 317500"/>
              <a:gd name="connsiteY4" fmla="*/ 463550 h 469900"/>
              <a:gd name="connsiteX5" fmla="*/ 82550 w 317500"/>
              <a:gd name="connsiteY5" fmla="*/ 463550 h 469900"/>
              <a:gd name="connsiteX6" fmla="*/ 82550 w 317500"/>
              <a:gd name="connsiteY6" fmla="*/ 120650 h 469900"/>
              <a:gd name="connsiteX7" fmla="*/ 6350 w 317500"/>
              <a:gd name="connsiteY7" fmla="*/ 120650 h 469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17500" h="469900">
                <a:moveTo>
                  <a:pt x="6350" y="120650"/>
                </a:moveTo>
                <a:lnTo>
                  <a:pt x="158750" y="6350"/>
                </a:lnTo>
                <a:lnTo>
                  <a:pt x="311150" y="120650"/>
                </a:lnTo>
                <a:lnTo>
                  <a:pt x="234950" y="120650"/>
                </a:lnTo>
                <a:lnTo>
                  <a:pt x="234950" y="463550"/>
                </a:lnTo>
                <a:lnTo>
                  <a:pt x="82550" y="463550"/>
                </a:lnTo>
                <a:lnTo>
                  <a:pt x="82550" y="120650"/>
                </a:lnTo>
                <a:lnTo>
                  <a:pt x="6350" y="1206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19800" y="1066800"/>
            <a:ext cx="304800" cy="914400"/>
          </a:xfrm>
          <a:custGeom>
            <a:avLst/>
            <a:gdLst>
              <a:gd name="connsiteX0" fmla="*/ 0 w 304800"/>
              <a:gd name="connsiteY0" fmla="*/ 198500 h 914400"/>
              <a:gd name="connsiteX1" fmla="*/ 152400 w 304800"/>
              <a:gd name="connsiteY1" fmla="*/ 0 h 914400"/>
              <a:gd name="connsiteX2" fmla="*/ 304800 w 304800"/>
              <a:gd name="connsiteY2" fmla="*/ 198500 h 914400"/>
              <a:gd name="connsiteX3" fmla="*/ 228600 w 304800"/>
              <a:gd name="connsiteY3" fmla="*/ 198500 h 914400"/>
              <a:gd name="connsiteX4" fmla="*/ 228600 w 304800"/>
              <a:gd name="connsiteY4" fmla="*/ 914400 h 914400"/>
              <a:gd name="connsiteX5" fmla="*/ 76200 w 304800"/>
              <a:gd name="connsiteY5" fmla="*/ 914400 h 914400"/>
              <a:gd name="connsiteX6" fmla="*/ 76200 w 304800"/>
              <a:gd name="connsiteY6" fmla="*/ 198500 h 914400"/>
              <a:gd name="connsiteX7" fmla="*/ 0 w 304800"/>
              <a:gd name="connsiteY7" fmla="*/ 198500 h 914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04800" h="914400">
                <a:moveTo>
                  <a:pt x="0" y="198500"/>
                </a:moveTo>
                <a:lnTo>
                  <a:pt x="152400" y="0"/>
                </a:lnTo>
                <a:lnTo>
                  <a:pt x="304800" y="198500"/>
                </a:lnTo>
                <a:lnTo>
                  <a:pt x="228600" y="198500"/>
                </a:lnTo>
                <a:lnTo>
                  <a:pt x="228600" y="914400"/>
                </a:lnTo>
                <a:lnTo>
                  <a:pt x="76200" y="914400"/>
                </a:lnTo>
                <a:lnTo>
                  <a:pt x="76200" y="198500"/>
                </a:lnTo>
                <a:lnTo>
                  <a:pt x="0" y="198500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13450" y="1060450"/>
            <a:ext cx="317500" cy="927100"/>
          </a:xfrm>
          <a:custGeom>
            <a:avLst/>
            <a:gdLst>
              <a:gd name="connsiteX0" fmla="*/ 6350 w 317500"/>
              <a:gd name="connsiteY0" fmla="*/ 204850 h 927100"/>
              <a:gd name="connsiteX1" fmla="*/ 158750 w 317500"/>
              <a:gd name="connsiteY1" fmla="*/ 6350 h 927100"/>
              <a:gd name="connsiteX2" fmla="*/ 311150 w 317500"/>
              <a:gd name="connsiteY2" fmla="*/ 204850 h 927100"/>
              <a:gd name="connsiteX3" fmla="*/ 234950 w 317500"/>
              <a:gd name="connsiteY3" fmla="*/ 204850 h 927100"/>
              <a:gd name="connsiteX4" fmla="*/ 234950 w 317500"/>
              <a:gd name="connsiteY4" fmla="*/ 920750 h 927100"/>
              <a:gd name="connsiteX5" fmla="*/ 82550 w 317500"/>
              <a:gd name="connsiteY5" fmla="*/ 920750 h 927100"/>
              <a:gd name="connsiteX6" fmla="*/ 82550 w 317500"/>
              <a:gd name="connsiteY6" fmla="*/ 204850 h 927100"/>
              <a:gd name="connsiteX7" fmla="*/ 6350 w 317500"/>
              <a:gd name="connsiteY7" fmla="*/ 204850 h 927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17500" h="927100">
                <a:moveTo>
                  <a:pt x="6350" y="204850"/>
                </a:moveTo>
                <a:lnTo>
                  <a:pt x="158750" y="6350"/>
                </a:lnTo>
                <a:lnTo>
                  <a:pt x="311150" y="204850"/>
                </a:lnTo>
                <a:lnTo>
                  <a:pt x="234950" y="204850"/>
                </a:lnTo>
                <a:lnTo>
                  <a:pt x="234950" y="920750"/>
                </a:lnTo>
                <a:lnTo>
                  <a:pt x="82550" y="920750"/>
                </a:lnTo>
                <a:lnTo>
                  <a:pt x="82550" y="204850"/>
                </a:lnTo>
                <a:lnTo>
                  <a:pt x="6350" y="2048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62800" y="1752600"/>
            <a:ext cx="304800" cy="304800"/>
          </a:xfrm>
          <a:custGeom>
            <a:avLst/>
            <a:gdLst>
              <a:gd name="connsiteX0" fmla="*/ 0 w 304800"/>
              <a:gd name="connsiteY0" fmla="*/ 228600 h 304800"/>
              <a:gd name="connsiteX1" fmla="*/ 76200 w 304800"/>
              <a:gd name="connsiteY1" fmla="*/ 228600 h 304800"/>
              <a:gd name="connsiteX2" fmla="*/ 76200 w 304800"/>
              <a:gd name="connsiteY2" fmla="*/ 0 h 304800"/>
              <a:gd name="connsiteX3" fmla="*/ 228600 w 304800"/>
              <a:gd name="connsiteY3" fmla="*/ 0 h 304800"/>
              <a:gd name="connsiteX4" fmla="*/ 228600 w 304800"/>
              <a:gd name="connsiteY4" fmla="*/ 228600 h 304800"/>
              <a:gd name="connsiteX5" fmla="*/ 304800 w 304800"/>
              <a:gd name="connsiteY5" fmla="*/ 228600 h 304800"/>
              <a:gd name="connsiteX6" fmla="*/ 152400 w 304800"/>
              <a:gd name="connsiteY6" fmla="*/ 304800 h 304800"/>
              <a:gd name="connsiteX7" fmla="*/ 0 w 304800"/>
              <a:gd name="connsiteY7" fmla="*/ 2286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04800" h="304800">
                <a:moveTo>
                  <a:pt x="0" y="228600"/>
                </a:moveTo>
                <a:lnTo>
                  <a:pt x="76200" y="228600"/>
                </a:lnTo>
                <a:lnTo>
                  <a:pt x="76200" y="0"/>
                </a:lnTo>
                <a:lnTo>
                  <a:pt x="228600" y="0"/>
                </a:lnTo>
                <a:lnTo>
                  <a:pt x="228600" y="228600"/>
                </a:lnTo>
                <a:lnTo>
                  <a:pt x="304800" y="228600"/>
                </a:lnTo>
                <a:lnTo>
                  <a:pt x="152400" y="304800"/>
                </a:lnTo>
                <a:lnTo>
                  <a:pt x="0" y="228600"/>
                </a:lnTo>
              </a:path>
            </a:pathLst>
          </a:custGeom>
          <a:solidFill>
            <a:srgbClr val="ff99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56450" y="1746250"/>
            <a:ext cx="317500" cy="317500"/>
          </a:xfrm>
          <a:custGeom>
            <a:avLst/>
            <a:gdLst>
              <a:gd name="connsiteX0" fmla="*/ 6350 w 317500"/>
              <a:gd name="connsiteY0" fmla="*/ 234950 h 317500"/>
              <a:gd name="connsiteX1" fmla="*/ 82550 w 317500"/>
              <a:gd name="connsiteY1" fmla="*/ 234950 h 317500"/>
              <a:gd name="connsiteX2" fmla="*/ 82550 w 317500"/>
              <a:gd name="connsiteY2" fmla="*/ 6350 h 317500"/>
              <a:gd name="connsiteX3" fmla="*/ 234950 w 317500"/>
              <a:gd name="connsiteY3" fmla="*/ 6350 h 317500"/>
              <a:gd name="connsiteX4" fmla="*/ 234950 w 317500"/>
              <a:gd name="connsiteY4" fmla="*/ 234950 h 317500"/>
              <a:gd name="connsiteX5" fmla="*/ 311150 w 317500"/>
              <a:gd name="connsiteY5" fmla="*/ 234950 h 317500"/>
              <a:gd name="connsiteX6" fmla="*/ 158750 w 317500"/>
              <a:gd name="connsiteY6" fmla="*/ 311150 h 317500"/>
              <a:gd name="connsiteX7" fmla="*/ 6350 w 317500"/>
              <a:gd name="connsiteY7" fmla="*/ 234950 h 317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17500" h="317500">
                <a:moveTo>
                  <a:pt x="6350" y="234950"/>
                </a:moveTo>
                <a:lnTo>
                  <a:pt x="82550" y="234950"/>
                </a:lnTo>
                <a:lnTo>
                  <a:pt x="82550" y="6350"/>
                </a:lnTo>
                <a:lnTo>
                  <a:pt x="234950" y="6350"/>
                </a:lnTo>
                <a:lnTo>
                  <a:pt x="234950" y="234950"/>
                </a:lnTo>
                <a:lnTo>
                  <a:pt x="311150" y="234950"/>
                </a:lnTo>
                <a:lnTo>
                  <a:pt x="158750" y="311150"/>
                </a:lnTo>
                <a:lnTo>
                  <a:pt x="6350" y="234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24200" y="4648200"/>
            <a:ext cx="2057400" cy="533400"/>
          </a:xfrm>
          <a:custGeom>
            <a:avLst/>
            <a:gdLst>
              <a:gd name="connsiteX0" fmla="*/ 0 w 2057400"/>
              <a:gd name="connsiteY0" fmla="*/ 533400 h 533400"/>
              <a:gd name="connsiteX1" fmla="*/ 2057400 w 2057400"/>
              <a:gd name="connsiteY1" fmla="*/ 533400 h 533400"/>
              <a:gd name="connsiteX2" fmla="*/ 2057400 w 2057400"/>
              <a:gd name="connsiteY2" fmla="*/ 0 h 533400"/>
              <a:gd name="connsiteX3" fmla="*/ 0 w 2057400"/>
              <a:gd name="connsiteY3" fmla="*/ 0 h 533400"/>
              <a:gd name="connsiteX4" fmla="*/ 0 w 2057400"/>
              <a:gd name="connsiteY4" fmla="*/ 533400 h 533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57400" h="533400">
                <a:moveTo>
                  <a:pt x="0" y="533400"/>
                </a:moveTo>
                <a:lnTo>
                  <a:pt x="2057400" y="533400"/>
                </a:lnTo>
                <a:lnTo>
                  <a:pt x="2057400" y="0"/>
                </a:lnTo>
                <a:lnTo>
                  <a:pt x="0" y="0"/>
                </a:lnTo>
                <a:lnTo>
                  <a:pt x="0" y="533400"/>
                </a:lnTo>
              </a:path>
            </a:pathLst>
          </a:custGeom>
          <a:solidFill>
            <a:srgbClr val="ffcc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01975" y="4625975"/>
            <a:ext cx="2101850" cy="577850"/>
          </a:xfrm>
          <a:custGeom>
            <a:avLst/>
            <a:gdLst>
              <a:gd name="connsiteX0" fmla="*/ 22225 w 2101850"/>
              <a:gd name="connsiteY0" fmla="*/ 555625 h 577850"/>
              <a:gd name="connsiteX1" fmla="*/ 2079625 w 2101850"/>
              <a:gd name="connsiteY1" fmla="*/ 555625 h 577850"/>
              <a:gd name="connsiteX2" fmla="*/ 2079625 w 2101850"/>
              <a:gd name="connsiteY2" fmla="*/ 22225 h 577850"/>
              <a:gd name="connsiteX3" fmla="*/ 22225 w 2101850"/>
              <a:gd name="connsiteY3" fmla="*/ 22225 h 577850"/>
              <a:gd name="connsiteX4" fmla="*/ 22225 w 2101850"/>
              <a:gd name="connsiteY4" fmla="*/ 555625 h 577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101850" h="577850">
                <a:moveTo>
                  <a:pt x="22225" y="555625"/>
                </a:moveTo>
                <a:lnTo>
                  <a:pt x="2079625" y="555625"/>
                </a:lnTo>
                <a:lnTo>
                  <a:pt x="2079625" y="22225"/>
                </a:lnTo>
                <a:lnTo>
                  <a:pt x="22225" y="22225"/>
                </a:lnTo>
                <a:lnTo>
                  <a:pt x="22225" y="5556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57600" y="5257800"/>
            <a:ext cx="914400" cy="609600"/>
          </a:xfrm>
          <a:custGeom>
            <a:avLst/>
            <a:gdLst>
              <a:gd name="connsiteX0" fmla="*/ 0 w 914400"/>
              <a:gd name="connsiteY0" fmla="*/ 457200 h 609600"/>
              <a:gd name="connsiteX1" fmla="*/ 228600 w 914400"/>
              <a:gd name="connsiteY1" fmla="*/ 457200 h 609600"/>
              <a:gd name="connsiteX2" fmla="*/ 228600 w 914400"/>
              <a:gd name="connsiteY2" fmla="*/ 0 h 609600"/>
              <a:gd name="connsiteX3" fmla="*/ 685800 w 914400"/>
              <a:gd name="connsiteY3" fmla="*/ 0 h 609600"/>
              <a:gd name="connsiteX4" fmla="*/ 685800 w 914400"/>
              <a:gd name="connsiteY4" fmla="*/ 457200 h 609600"/>
              <a:gd name="connsiteX5" fmla="*/ 914400 w 914400"/>
              <a:gd name="connsiteY5" fmla="*/ 457200 h 609600"/>
              <a:gd name="connsiteX6" fmla="*/ 457200 w 914400"/>
              <a:gd name="connsiteY6" fmla="*/ 609600 h 609600"/>
              <a:gd name="connsiteX7" fmla="*/ 0 w 914400"/>
              <a:gd name="connsiteY7" fmla="*/ 4572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914400" h="609600">
                <a:moveTo>
                  <a:pt x="0" y="457200"/>
                </a:moveTo>
                <a:lnTo>
                  <a:pt x="228600" y="457200"/>
                </a:lnTo>
                <a:lnTo>
                  <a:pt x="228600" y="0"/>
                </a:lnTo>
                <a:lnTo>
                  <a:pt x="685800" y="0"/>
                </a:lnTo>
                <a:lnTo>
                  <a:pt x="685800" y="457200"/>
                </a:lnTo>
                <a:lnTo>
                  <a:pt x="914400" y="457200"/>
                </a:lnTo>
                <a:lnTo>
                  <a:pt x="457200" y="609600"/>
                </a:lnTo>
                <a:lnTo>
                  <a:pt x="0" y="457200"/>
                </a:lnTo>
              </a:path>
            </a:pathLst>
          </a:custGeom>
          <a:solidFill>
            <a:srgbClr val="ffb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651250" y="5251450"/>
            <a:ext cx="927100" cy="622300"/>
          </a:xfrm>
          <a:custGeom>
            <a:avLst/>
            <a:gdLst>
              <a:gd name="connsiteX0" fmla="*/ 6350 w 927100"/>
              <a:gd name="connsiteY0" fmla="*/ 463550 h 622300"/>
              <a:gd name="connsiteX1" fmla="*/ 234950 w 927100"/>
              <a:gd name="connsiteY1" fmla="*/ 463550 h 622300"/>
              <a:gd name="connsiteX2" fmla="*/ 234950 w 927100"/>
              <a:gd name="connsiteY2" fmla="*/ 6350 h 622300"/>
              <a:gd name="connsiteX3" fmla="*/ 692150 w 927100"/>
              <a:gd name="connsiteY3" fmla="*/ 6350 h 622300"/>
              <a:gd name="connsiteX4" fmla="*/ 692150 w 927100"/>
              <a:gd name="connsiteY4" fmla="*/ 463550 h 622300"/>
              <a:gd name="connsiteX5" fmla="*/ 920750 w 927100"/>
              <a:gd name="connsiteY5" fmla="*/ 463550 h 622300"/>
              <a:gd name="connsiteX6" fmla="*/ 463550 w 927100"/>
              <a:gd name="connsiteY6" fmla="*/ 615950 h 622300"/>
              <a:gd name="connsiteX7" fmla="*/ 6350 w 927100"/>
              <a:gd name="connsiteY7" fmla="*/ 4635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927100" h="622300">
                <a:moveTo>
                  <a:pt x="6350" y="463550"/>
                </a:moveTo>
                <a:lnTo>
                  <a:pt x="234950" y="463550"/>
                </a:lnTo>
                <a:lnTo>
                  <a:pt x="234950" y="6350"/>
                </a:lnTo>
                <a:lnTo>
                  <a:pt x="692150" y="6350"/>
                </a:lnTo>
                <a:lnTo>
                  <a:pt x="692150" y="463550"/>
                </a:lnTo>
                <a:lnTo>
                  <a:pt x="920750" y="463550"/>
                </a:lnTo>
                <a:lnTo>
                  <a:pt x="463550" y="615950"/>
                </a:lnTo>
                <a:lnTo>
                  <a:pt x="6350" y="4635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67000" y="5867400"/>
            <a:ext cx="3124200" cy="533400"/>
          </a:xfrm>
          <a:custGeom>
            <a:avLst/>
            <a:gdLst>
              <a:gd name="connsiteX0" fmla="*/ 0 w 3124200"/>
              <a:gd name="connsiteY0" fmla="*/ 533400 h 533400"/>
              <a:gd name="connsiteX1" fmla="*/ 3124200 w 3124200"/>
              <a:gd name="connsiteY1" fmla="*/ 533400 h 533400"/>
              <a:gd name="connsiteX2" fmla="*/ 3124200 w 3124200"/>
              <a:gd name="connsiteY2" fmla="*/ 0 h 533400"/>
              <a:gd name="connsiteX3" fmla="*/ 0 w 3124200"/>
              <a:gd name="connsiteY3" fmla="*/ 0 h 533400"/>
              <a:gd name="connsiteX4" fmla="*/ 0 w 3124200"/>
              <a:gd name="connsiteY4" fmla="*/ 533400 h 533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124200" h="533400">
                <a:moveTo>
                  <a:pt x="0" y="533400"/>
                </a:moveTo>
                <a:lnTo>
                  <a:pt x="3124200" y="533400"/>
                </a:lnTo>
                <a:lnTo>
                  <a:pt x="3124200" y="0"/>
                </a:lnTo>
                <a:lnTo>
                  <a:pt x="0" y="0"/>
                </a:lnTo>
                <a:lnTo>
                  <a:pt x="0" y="533400"/>
                </a:lnTo>
              </a:path>
            </a:pathLst>
          </a:custGeom>
          <a:solidFill>
            <a:srgbClr val="ffcc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44775" y="5845175"/>
            <a:ext cx="3168650" cy="577850"/>
          </a:xfrm>
          <a:custGeom>
            <a:avLst/>
            <a:gdLst>
              <a:gd name="connsiteX0" fmla="*/ 22225 w 3168650"/>
              <a:gd name="connsiteY0" fmla="*/ 555625 h 577850"/>
              <a:gd name="connsiteX1" fmla="*/ 3146425 w 3168650"/>
              <a:gd name="connsiteY1" fmla="*/ 555625 h 577850"/>
              <a:gd name="connsiteX2" fmla="*/ 3146425 w 3168650"/>
              <a:gd name="connsiteY2" fmla="*/ 22225 h 577850"/>
              <a:gd name="connsiteX3" fmla="*/ 22225 w 3168650"/>
              <a:gd name="connsiteY3" fmla="*/ 22225 h 577850"/>
              <a:gd name="connsiteX4" fmla="*/ 22225 w 3168650"/>
              <a:gd name="connsiteY4" fmla="*/ 555625 h 577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168650" h="577850">
                <a:moveTo>
                  <a:pt x="22225" y="555625"/>
                </a:moveTo>
                <a:lnTo>
                  <a:pt x="3146425" y="555625"/>
                </a:lnTo>
                <a:lnTo>
                  <a:pt x="3146425" y="22225"/>
                </a:lnTo>
                <a:lnTo>
                  <a:pt x="22225" y="22225"/>
                </a:lnTo>
                <a:lnTo>
                  <a:pt x="22225" y="5556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05000" y="5943600"/>
            <a:ext cx="685800" cy="457200"/>
          </a:xfrm>
          <a:custGeom>
            <a:avLst/>
            <a:gdLst>
              <a:gd name="connsiteX0" fmla="*/ 0 w 685800"/>
              <a:gd name="connsiteY0" fmla="*/ 228600 h 457200"/>
              <a:gd name="connsiteX1" fmla="*/ 171450 w 685800"/>
              <a:gd name="connsiteY1" fmla="*/ 0 h 457200"/>
              <a:gd name="connsiteX2" fmla="*/ 171450 w 685800"/>
              <a:gd name="connsiteY2" fmla="*/ 114300 h 457200"/>
              <a:gd name="connsiteX3" fmla="*/ 685800 w 685800"/>
              <a:gd name="connsiteY3" fmla="*/ 114300 h 457200"/>
              <a:gd name="connsiteX4" fmla="*/ 685800 w 685800"/>
              <a:gd name="connsiteY4" fmla="*/ 342900 h 457200"/>
              <a:gd name="connsiteX5" fmla="*/ 171450 w 685800"/>
              <a:gd name="connsiteY5" fmla="*/ 342900 h 457200"/>
              <a:gd name="connsiteX6" fmla="*/ 171450 w 685800"/>
              <a:gd name="connsiteY6" fmla="*/ 457200 h 457200"/>
              <a:gd name="connsiteX7" fmla="*/ 0 w 685800"/>
              <a:gd name="connsiteY7" fmla="*/ 2286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85800" h="457200">
                <a:moveTo>
                  <a:pt x="0" y="228600"/>
                </a:moveTo>
                <a:lnTo>
                  <a:pt x="171450" y="0"/>
                </a:lnTo>
                <a:lnTo>
                  <a:pt x="171450" y="114300"/>
                </a:lnTo>
                <a:lnTo>
                  <a:pt x="685800" y="114300"/>
                </a:lnTo>
                <a:lnTo>
                  <a:pt x="685800" y="342900"/>
                </a:lnTo>
                <a:lnTo>
                  <a:pt x="171450" y="342900"/>
                </a:lnTo>
                <a:lnTo>
                  <a:pt x="171450" y="457200"/>
                </a:lnTo>
                <a:lnTo>
                  <a:pt x="0" y="228600"/>
                </a:lnTo>
              </a:path>
            </a:pathLst>
          </a:custGeom>
          <a:solidFill>
            <a:srgbClr val="ffb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98650" y="5937250"/>
            <a:ext cx="698500" cy="469900"/>
          </a:xfrm>
          <a:custGeom>
            <a:avLst/>
            <a:gdLst>
              <a:gd name="connsiteX0" fmla="*/ 6350 w 698500"/>
              <a:gd name="connsiteY0" fmla="*/ 234950 h 469900"/>
              <a:gd name="connsiteX1" fmla="*/ 177800 w 698500"/>
              <a:gd name="connsiteY1" fmla="*/ 6350 h 469900"/>
              <a:gd name="connsiteX2" fmla="*/ 177800 w 698500"/>
              <a:gd name="connsiteY2" fmla="*/ 120650 h 469900"/>
              <a:gd name="connsiteX3" fmla="*/ 692150 w 698500"/>
              <a:gd name="connsiteY3" fmla="*/ 120650 h 469900"/>
              <a:gd name="connsiteX4" fmla="*/ 692150 w 698500"/>
              <a:gd name="connsiteY4" fmla="*/ 349250 h 469900"/>
              <a:gd name="connsiteX5" fmla="*/ 177800 w 698500"/>
              <a:gd name="connsiteY5" fmla="*/ 349250 h 469900"/>
              <a:gd name="connsiteX6" fmla="*/ 177800 w 698500"/>
              <a:gd name="connsiteY6" fmla="*/ 463550 h 469900"/>
              <a:gd name="connsiteX7" fmla="*/ 6350 w 698500"/>
              <a:gd name="connsiteY7" fmla="*/ 234950 h 469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698500" h="469900">
                <a:moveTo>
                  <a:pt x="6350" y="234950"/>
                </a:moveTo>
                <a:lnTo>
                  <a:pt x="177800" y="6350"/>
                </a:lnTo>
                <a:lnTo>
                  <a:pt x="177800" y="120650"/>
                </a:lnTo>
                <a:lnTo>
                  <a:pt x="692150" y="120650"/>
                </a:lnTo>
                <a:lnTo>
                  <a:pt x="692150" y="349250"/>
                </a:lnTo>
                <a:lnTo>
                  <a:pt x="177800" y="349250"/>
                </a:lnTo>
                <a:lnTo>
                  <a:pt x="177800" y="463550"/>
                </a:lnTo>
                <a:lnTo>
                  <a:pt x="6350" y="234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90600" y="4648200"/>
            <a:ext cx="2057400" cy="990600"/>
          </a:xfrm>
          <a:custGeom>
            <a:avLst/>
            <a:gdLst>
              <a:gd name="connsiteX0" fmla="*/ 2057400 w 2057400"/>
              <a:gd name="connsiteY0" fmla="*/ 278765 h 990600"/>
              <a:gd name="connsiteX1" fmla="*/ 1590675 w 2057400"/>
              <a:gd name="connsiteY1" fmla="*/ 0 h 990600"/>
              <a:gd name="connsiteX2" fmla="*/ 1590675 w 2057400"/>
              <a:gd name="connsiteY2" fmla="*/ 208026 h 990600"/>
              <a:gd name="connsiteX3" fmla="*/ 1183640 w 2057400"/>
              <a:gd name="connsiteY3" fmla="*/ 208026 h 990600"/>
              <a:gd name="connsiteX4" fmla="*/ 0 w 2057400"/>
              <a:gd name="connsiteY4" fmla="*/ 557529 h 990600"/>
              <a:gd name="connsiteX5" fmla="*/ 0 w 2057400"/>
              <a:gd name="connsiteY5" fmla="*/ 990600 h 990600"/>
              <a:gd name="connsiteX6" fmla="*/ 300608 w 2057400"/>
              <a:gd name="connsiteY6" fmla="*/ 990600 h 990600"/>
              <a:gd name="connsiteX7" fmla="*/ 300608 w 2057400"/>
              <a:gd name="connsiteY7" fmla="*/ 557529 h 990600"/>
              <a:gd name="connsiteX8" fmla="*/ 1183640 w 2057400"/>
              <a:gd name="connsiteY8" fmla="*/ 349631 h 990600"/>
              <a:gd name="connsiteX9" fmla="*/ 1590675 w 2057400"/>
              <a:gd name="connsiteY9" fmla="*/ 349631 h 990600"/>
              <a:gd name="connsiteX10" fmla="*/ 1590675 w 2057400"/>
              <a:gd name="connsiteY10" fmla="*/ 557529 h 990600"/>
              <a:gd name="connsiteX11" fmla="*/ 2057400 w 2057400"/>
              <a:gd name="connsiteY11" fmla="*/ 278765 h 990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057400" h="990600">
                <a:moveTo>
                  <a:pt x="2057400" y="278765"/>
                </a:moveTo>
                <a:lnTo>
                  <a:pt x="1590675" y="0"/>
                </a:lnTo>
                <a:lnTo>
                  <a:pt x="1590675" y="208026"/>
                </a:lnTo>
                <a:lnTo>
                  <a:pt x="1183640" y="208026"/>
                </a:lnTo>
                <a:cubicBezTo>
                  <a:pt x="529971" y="208026"/>
                  <a:pt x="0" y="364490"/>
                  <a:pt x="0" y="557529"/>
                </a:cubicBezTo>
                <a:lnTo>
                  <a:pt x="0" y="990600"/>
                </a:lnTo>
                <a:lnTo>
                  <a:pt x="300608" y="990600"/>
                </a:lnTo>
                <a:lnTo>
                  <a:pt x="300608" y="557529"/>
                </a:lnTo>
                <a:cubicBezTo>
                  <a:pt x="300608" y="442721"/>
                  <a:pt x="695960" y="349631"/>
                  <a:pt x="1183640" y="349631"/>
                </a:cubicBezTo>
                <a:lnTo>
                  <a:pt x="1590675" y="349631"/>
                </a:lnTo>
                <a:lnTo>
                  <a:pt x="1590675" y="557529"/>
                </a:lnTo>
                <a:lnTo>
                  <a:pt x="2057400" y="278765"/>
                </a:lnTo>
              </a:path>
            </a:pathLst>
          </a:custGeom>
          <a:solidFill>
            <a:srgbClr val="ffb9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84250" y="4641850"/>
            <a:ext cx="2070100" cy="1003300"/>
          </a:xfrm>
          <a:custGeom>
            <a:avLst/>
            <a:gdLst>
              <a:gd name="connsiteX0" fmla="*/ 2063750 w 2070100"/>
              <a:gd name="connsiteY0" fmla="*/ 285115 h 1003300"/>
              <a:gd name="connsiteX1" fmla="*/ 1597025 w 2070100"/>
              <a:gd name="connsiteY1" fmla="*/ 6350 h 1003300"/>
              <a:gd name="connsiteX2" fmla="*/ 1597025 w 2070100"/>
              <a:gd name="connsiteY2" fmla="*/ 214376 h 1003300"/>
              <a:gd name="connsiteX3" fmla="*/ 1189990 w 2070100"/>
              <a:gd name="connsiteY3" fmla="*/ 214376 h 1003300"/>
              <a:gd name="connsiteX4" fmla="*/ 6350 w 2070100"/>
              <a:gd name="connsiteY4" fmla="*/ 563879 h 1003300"/>
              <a:gd name="connsiteX5" fmla="*/ 6350 w 2070100"/>
              <a:gd name="connsiteY5" fmla="*/ 996950 h 1003300"/>
              <a:gd name="connsiteX6" fmla="*/ 306958 w 2070100"/>
              <a:gd name="connsiteY6" fmla="*/ 996950 h 1003300"/>
              <a:gd name="connsiteX7" fmla="*/ 306958 w 2070100"/>
              <a:gd name="connsiteY7" fmla="*/ 563879 h 1003300"/>
              <a:gd name="connsiteX8" fmla="*/ 1189990 w 2070100"/>
              <a:gd name="connsiteY8" fmla="*/ 355981 h 1003300"/>
              <a:gd name="connsiteX9" fmla="*/ 1597025 w 2070100"/>
              <a:gd name="connsiteY9" fmla="*/ 355981 h 1003300"/>
              <a:gd name="connsiteX10" fmla="*/ 1597025 w 2070100"/>
              <a:gd name="connsiteY10" fmla="*/ 563879 h 1003300"/>
              <a:gd name="connsiteX11" fmla="*/ 2063750 w 2070100"/>
              <a:gd name="connsiteY11" fmla="*/ 285115 h 1003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070100" h="1003300">
                <a:moveTo>
                  <a:pt x="2063750" y="285115"/>
                </a:moveTo>
                <a:lnTo>
                  <a:pt x="1597025" y="6350"/>
                </a:lnTo>
                <a:lnTo>
                  <a:pt x="1597025" y="214376"/>
                </a:lnTo>
                <a:lnTo>
                  <a:pt x="1189990" y="214376"/>
                </a:lnTo>
                <a:cubicBezTo>
                  <a:pt x="536321" y="214376"/>
                  <a:pt x="6350" y="370840"/>
                  <a:pt x="6350" y="563879"/>
                </a:cubicBezTo>
                <a:lnTo>
                  <a:pt x="6350" y="996950"/>
                </a:lnTo>
                <a:lnTo>
                  <a:pt x="306958" y="996950"/>
                </a:lnTo>
                <a:lnTo>
                  <a:pt x="306958" y="563879"/>
                </a:lnTo>
                <a:cubicBezTo>
                  <a:pt x="306958" y="449071"/>
                  <a:pt x="702310" y="355981"/>
                  <a:pt x="1189990" y="355981"/>
                </a:cubicBezTo>
                <a:lnTo>
                  <a:pt x="1597025" y="355981"/>
                </a:lnTo>
                <a:lnTo>
                  <a:pt x="1597025" y="563879"/>
                </a:lnTo>
                <a:lnTo>
                  <a:pt x="2063750" y="28511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7200" y="4419600"/>
            <a:ext cx="1676400" cy="304800"/>
          </a:xfrm>
          <a:custGeom>
            <a:avLst/>
            <a:gdLst>
              <a:gd name="connsiteX0" fmla="*/ 0 w 1676400"/>
              <a:gd name="connsiteY0" fmla="*/ 304800 h 304800"/>
              <a:gd name="connsiteX1" fmla="*/ 1676400 w 1676400"/>
              <a:gd name="connsiteY1" fmla="*/ 304800 h 304800"/>
              <a:gd name="connsiteX2" fmla="*/ 1676400 w 1676400"/>
              <a:gd name="connsiteY2" fmla="*/ 0 h 304800"/>
              <a:gd name="connsiteX3" fmla="*/ 0 w 1676400"/>
              <a:gd name="connsiteY3" fmla="*/ 0 h 304800"/>
              <a:gd name="connsiteX4" fmla="*/ 0 w 1676400"/>
              <a:gd name="connsiteY4" fmla="*/ 304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676400" h="304800">
                <a:moveTo>
                  <a:pt x="0" y="304800"/>
                </a:moveTo>
                <a:lnTo>
                  <a:pt x="1676400" y="304800"/>
                </a:lnTo>
                <a:lnTo>
                  <a:pt x="1676400" y="0"/>
                </a:lnTo>
                <a:lnTo>
                  <a:pt x="0" y="0"/>
                </a:lnTo>
                <a:lnTo>
                  <a:pt x="0" y="304800"/>
                </a:lnTo>
              </a:path>
            </a:pathLst>
          </a:custGeom>
          <a:solidFill>
            <a:srgbClr val="fff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4975" y="4397375"/>
            <a:ext cx="1720850" cy="349250"/>
          </a:xfrm>
          <a:custGeom>
            <a:avLst/>
            <a:gdLst>
              <a:gd name="connsiteX0" fmla="*/ 22225 w 1720850"/>
              <a:gd name="connsiteY0" fmla="*/ 327025 h 349250"/>
              <a:gd name="connsiteX1" fmla="*/ 1698625 w 1720850"/>
              <a:gd name="connsiteY1" fmla="*/ 327025 h 349250"/>
              <a:gd name="connsiteX2" fmla="*/ 1698625 w 1720850"/>
              <a:gd name="connsiteY2" fmla="*/ 22225 h 349250"/>
              <a:gd name="connsiteX3" fmla="*/ 22225 w 1720850"/>
              <a:gd name="connsiteY3" fmla="*/ 22225 h 349250"/>
              <a:gd name="connsiteX4" fmla="*/ 22225 w 1720850"/>
              <a:gd name="connsiteY4" fmla="*/ 327025 h 349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20850" h="349250">
                <a:moveTo>
                  <a:pt x="22225" y="327025"/>
                </a:moveTo>
                <a:lnTo>
                  <a:pt x="1698625" y="327025"/>
                </a:lnTo>
                <a:lnTo>
                  <a:pt x="1698625" y="22225"/>
                </a:lnTo>
                <a:lnTo>
                  <a:pt x="22225" y="22225"/>
                </a:lnTo>
                <a:lnTo>
                  <a:pt x="22225" y="327025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257300"/>
            <a:ext cx="3175000" cy="584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2095500"/>
            <a:ext cx="4165600" cy="584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0" y="4940300"/>
            <a:ext cx="1409700" cy="153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771900"/>
            <a:ext cx="3467100" cy="584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261100" y="1435100"/>
            <a:ext cx="2476500" cy="1054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368300" algn="l"/>
              </a:tabLst>
            </a:pPr>
            <a:r>
              <a:rPr lang="en-US" altLang="zh-CN" dirty="0" smtClean="0"/>
              <a:t>	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3683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THALAMIUS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27500" y="3378200"/>
            <a:ext cx="11049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40000" y="546100"/>
            <a:ext cx="30480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35000" y="660400"/>
            <a:ext cx="4889500" cy="199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63500" algn="l"/>
                <a:tab pos="2362200" algn="l"/>
              </a:tabLst>
            </a:pPr>
            <a:r>
              <a:rPr lang="en-US" altLang="zh-CN" dirty="0" smtClean="0"/>
              <a:t>		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63500" algn="l"/>
                <a:tab pos="23622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63500" algn="l"/>
                <a:tab pos="23622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Corticobulbar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969000" y="3340100"/>
            <a:ext cx="19812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2032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CEREBELLUM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2032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Bulbospinal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65500" y="4813300"/>
            <a:ext cx="1562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97200" y="6032500"/>
            <a:ext cx="2438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COMMON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4483100"/>
            <a:ext cx="14351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675384" y="1491905"/>
            <a:ext cx="5874766" cy="1105245"/>
          </a:xfrm>
          <a:custGeom>
            <a:avLst/>
            <a:gdLst>
              <a:gd name="connsiteX0" fmla="*/ 122173 w 5874766"/>
              <a:gd name="connsiteY0" fmla="*/ 179668 h 1105245"/>
              <a:gd name="connsiteX1" fmla="*/ 2074799 w 5874766"/>
              <a:gd name="connsiteY1" fmla="*/ 38444 h 1105245"/>
              <a:gd name="connsiteX2" fmla="*/ 5501640 w 5874766"/>
              <a:gd name="connsiteY2" fmla="*/ 93943 h 1105245"/>
              <a:gd name="connsiteX3" fmla="*/ 5868416 w 5874766"/>
              <a:gd name="connsiteY3" fmla="*/ 233643 h 1105245"/>
              <a:gd name="connsiteX4" fmla="*/ 5846064 w 5874766"/>
              <a:gd name="connsiteY4" fmla="*/ 821018 h 1105245"/>
              <a:gd name="connsiteX5" fmla="*/ 5684520 w 5874766"/>
              <a:gd name="connsiteY5" fmla="*/ 960718 h 1105245"/>
              <a:gd name="connsiteX6" fmla="*/ 4846955 w 5874766"/>
              <a:gd name="connsiteY6" fmla="*/ 1055968 h 1105245"/>
              <a:gd name="connsiteX7" fmla="*/ 4442968 w 5874766"/>
              <a:gd name="connsiteY7" fmla="*/ 1098895 h 1105245"/>
              <a:gd name="connsiteX8" fmla="*/ 1386078 w 5874766"/>
              <a:gd name="connsiteY8" fmla="*/ 1071843 h 1105245"/>
              <a:gd name="connsiteX9" fmla="*/ 1010792 w 5874766"/>
              <a:gd name="connsiteY9" fmla="*/ 1073495 h 1105245"/>
              <a:gd name="connsiteX10" fmla="*/ 305054 w 5874766"/>
              <a:gd name="connsiteY10" fmla="*/ 960718 h 1105245"/>
              <a:gd name="connsiteX11" fmla="*/ 166878 w 5874766"/>
              <a:gd name="connsiteY11" fmla="*/ 903568 h 1105245"/>
              <a:gd name="connsiteX12" fmla="*/ 98805 w 5874766"/>
              <a:gd name="connsiteY12" fmla="*/ 874993 h 1105245"/>
              <a:gd name="connsiteX13" fmla="*/ 6350 w 5874766"/>
              <a:gd name="connsiteY13" fmla="*/ 511519 h 1105245"/>
              <a:gd name="connsiteX14" fmla="*/ 30733 w 5874766"/>
              <a:gd name="connsiteY14" fmla="*/ 289269 h 1105245"/>
              <a:gd name="connsiteX15" fmla="*/ 182753 w 5874766"/>
              <a:gd name="connsiteY15" fmla="*/ 270219 h 1105245"/>
              <a:gd name="connsiteX16" fmla="*/ 122173 w 5874766"/>
              <a:gd name="connsiteY16" fmla="*/ 179668 h 11052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5874766" h="1105245">
                <a:moveTo>
                  <a:pt x="122173" y="179668"/>
                </a:moveTo>
                <a:cubicBezTo>
                  <a:pt x="888619" y="-120305"/>
                  <a:pt x="468757" y="65368"/>
                  <a:pt x="2074799" y="38444"/>
                </a:cubicBezTo>
                <a:cubicBezTo>
                  <a:pt x="2205481" y="41619"/>
                  <a:pt x="5255133" y="84418"/>
                  <a:pt x="5501640" y="93943"/>
                </a:cubicBezTo>
                <a:cubicBezTo>
                  <a:pt x="5619750" y="97118"/>
                  <a:pt x="5747258" y="213069"/>
                  <a:pt x="5868416" y="233643"/>
                </a:cubicBezTo>
                <a:cubicBezTo>
                  <a:pt x="5860923" y="428969"/>
                  <a:pt x="5866257" y="625819"/>
                  <a:pt x="5846064" y="821018"/>
                </a:cubicBezTo>
                <a:cubicBezTo>
                  <a:pt x="5840730" y="873469"/>
                  <a:pt x="5722747" y="957543"/>
                  <a:pt x="5684520" y="960718"/>
                </a:cubicBezTo>
                <a:cubicBezTo>
                  <a:pt x="5400675" y="979768"/>
                  <a:pt x="5130800" y="1046443"/>
                  <a:pt x="4846955" y="1055968"/>
                </a:cubicBezTo>
                <a:cubicBezTo>
                  <a:pt x="4550410" y="1089370"/>
                  <a:pt x="4641850" y="1019519"/>
                  <a:pt x="4442968" y="1098895"/>
                </a:cubicBezTo>
                <a:cubicBezTo>
                  <a:pt x="3424681" y="1089370"/>
                  <a:pt x="2404364" y="1089370"/>
                  <a:pt x="1386078" y="1071843"/>
                </a:cubicBezTo>
                <a:cubicBezTo>
                  <a:pt x="1270126" y="1068668"/>
                  <a:pt x="1128776" y="1079845"/>
                  <a:pt x="1010792" y="1073495"/>
                </a:cubicBezTo>
                <a:cubicBezTo>
                  <a:pt x="764159" y="1057620"/>
                  <a:pt x="551561" y="970243"/>
                  <a:pt x="305054" y="960718"/>
                </a:cubicBezTo>
                <a:cubicBezTo>
                  <a:pt x="260350" y="943319"/>
                  <a:pt x="212598" y="921094"/>
                  <a:pt x="166878" y="903568"/>
                </a:cubicBezTo>
                <a:cubicBezTo>
                  <a:pt x="144526" y="894043"/>
                  <a:pt x="98805" y="874993"/>
                  <a:pt x="98805" y="874993"/>
                </a:cubicBezTo>
                <a:cubicBezTo>
                  <a:pt x="28701" y="751168"/>
                  <a:pt x="26542" y="671793"/>
                  <a:pt x="6350" y="511519"/>
                </a:cubicBezTo>
                <a:cubicBezTo>
                  <a:pt x="13716" y="438494"/>
                  <a:pt x="1016" y="352769"/>
                  <a:pt x="30733" y="289269"/>
                </a:cubicBezTo>
                <a:cubicBezTo>
                  <a:pt x="144526" y="44794"/>
                  <a:pt x="122173" y="451194"/>
                  <a:pt x="182753" y="270219"/>
                </a:cubicBezTo>
                <a:cubicBezTo>
                  <a:pt x="182753" y="270219"/>
                  <a:pt x="122173" y="179668"/>
                  <a:pt x="122173" y="17966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1485900"/>
            <a:ext cx="58928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467100" y="3022600"/>
            <a:ext cx="21717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COMPONENTS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81300" y="3390900"/>
            <a:ext cx="35560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ANATOMY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51100" y="1930400"/>
            <a:ext cx="42164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09600" y="533400"/>
            <a:ext cx="7848600" cy="5562600"/>
          </a:xfrm>
          <a:custGeom>
            <a:avLst/>
            <a:gdLst>
              <a:gd name="connsiteX0" fmla="*/ 0 w 7848600"/>
              <a:gd name="connsiteY0" fmla="*/ 5562600 h 5562600"/>
              <a:gd name="connsiteX1" fmla="*/ 7848600 w 7848600"/>
              <a:gd name="connsiteY1" fmla="*/ 5562600 h 5562600"/>
              <a:gd name="connsiteX2" fmla="*/ 7848600 w 7848600"/>
              <a:gd name="connsiteY2" fmla="*/ 0 h 5562600"/>
              <a:gd name="connsiteX3" fmla="*/ 0 w 7848600"/>
              <a:gd name="connsiteY3" fmla="*/ 0 h 5562600"/>
              <a:gd name="connsiteX4" fmla="*/ 0 w 7848600"/>
              <a:gd name="connsiteY4" fmla="*/ 5562600 h 556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848600" h="5562600">
                <a:moveTo>
                  <a:pt x="0" y="5562600"/>
                </a:moveTo>
                <a:lnTo>
                  <a:pt x="7848600" y="5562600"/>
                </a:lnTo>
                <a:lnTo>
                  <a:pt x="7848600" y="0"/>
                </a:lnTo>
                <a:lnTo>
                  <a:pt x="0" y="0"/>
                </a:lnTo>
                <a:lnTo>
                  <a:pt x="0" y="5562600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3250" y="527050"/>
            <a:ext cx="7861300" cy="5575300"/>
          </a:xfrm>
          <a:custGeom>
            <a:avLst/>
            <a:gdLst>
              <a:gd name="connsiteX0" fmla="*/ 6350 w 7861300"/>
              <a:gd name="connsiteY0" fmla="*/ 5568950 h 5575300"/>
              <a:gd name="connsiteX1" fmla="*/ 7854950 w 7861300"/>
              <a:gd name="connsiteY1" fmla="*/ 5568950 h 5575300"/>
              <a:gd name="connsiteX2" fmla="*/ 7854950 w 7861300"/>
              <a:gd name="connsiteY2" fmla="*/ 6350 h 5575300"/>
              <a:gd name="connsiteX3" fmla="*/ 6350 w 7861300"/>
              <a:gd name="connsiteY3" fmla="*/ 6350 h 5575300"/>
              <a:gd name="connsiteX4" fmla="*/ 6350 w 7861300"/>
              <a:gd name="connsiteY4" fmla="*/ 5568950 h 5575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861300" h="5575300">
                <a:moveTo>
                  <a:pt x="6350" y="5568950"/>
                </a:moveTo>
                <a:lnTo>
                  <a:pt x="7854950" y="5568950"/>
                </a:lnTo>
                <a:lnTo>
                  <a:pt x="7854950" y="6350"/>
                </a:lnTo>
                <a:lnTo>
                  <a:pt x="6350" y="6350"/>
                </a:lnTo>
                <a:lnTo>
                  <a:pt x="6350" y="5568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81400" y="4038600"/>
            <a:ext cx="3429000" cy="609600"/>
          </a:xfrm>
          <a:custGeom>
            <a:avLst/>
            <a:gdLst>
              <a:gd name="connsiteX0" fmla="*/ 0 w 3429000"/>
              <a:gd name="connsiteY0" fmla="*/ 609600 h 609600"/>
              <a:gd name="connsiteX1" fmla="*/ 3429000 w 3429000"/>
              <a:gd name="connsiteY1" fmla="*/ 609600 h 609600"/>
              <a:gd name="connsiteX2" fmla="*/ 3429000 w 3429000"/>
              <a:gd name="connsiteY2" fmla="*/ 0 h 609600"/>
              <a:gd name="connsiteX3" fmla="*/ 0 w 3429000"/>
              <a:gd name="connsiteY3" fmla="*/ 0 h 609600"/>
              <a:gd name="connsiteX4" fmla="*/ 0 w 34290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29000" h="609600">
                <a:moveTo>
                  <a:pt x="0" y="609600"/>
                </a:moveTo>
                <a:lnTo>
                  <a:pt x="3429000" y="609600"/>
                </a:lnTo>
                <a:lnTo>
                  <a:pt x="34290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ff33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5050" y="4032250"/>
            <a:ext cx="3441700" cy="622300"/>
          </a:xfrm>
          <a:custGeom>
            <a:avLst/>
            <a:gdLst>
              <a:gd name="connsiteX0" fmla="*/ 6350 w 3441700"/>
              <a:gd name="connsiteY0" fmla="*/ 615950 h 622300"/>
              <a:gd name="connsiteX1" fmla="*/ 3435350 w 3441700"/>
              <a:gd name="connsiteY1" fmla="*/ 615950 h 622300"/>
              <a:gd name="connsiteX2" fmla="*/ 3435350 w 3441700"/>
              <a:gd name="connsiteY2" fmla="*/ 6350 h 622300"/>
              <a:gd name="connsiteX3" fmla="*/ 6350 w 3441700"/>
              <a:gd name="connsiteY3" fmla="*/ 6350 h 622300"/>
              <a:gd name="connsiteX4" fmla="*/ 6350 w 34417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41700" h="622300">
                <a:moveTo>
                  <a:pt x="6350" y="615950"/>
                </a:moveTo>
                <a:lnTo>
                  <a:pt x="3435350" y="615950"/>
                </a:lnTo>
                <a:lnTo>
                  <a:pt x="34353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81400" y="1219200"/>
            <a:ext cx="2971800" cy="1371600"/>
          </a:xfrm>
          <a:custGeom>
            <a:avLst/>
            <a:gdLst>
              <a:gd name="connsiteX0" fmla="*/ 0 w 2971800"/>
              <a:gd name="connsiteY0" fmla="*/ 1371600 h 1371600"/>
              <a:gd name="connsiteX1" fmla="*/ 2971800 w 2971800"/>
              <a:gd name="connsiteY1" fmla="*/ 1371600 h 1371600"/>
              <a:gd name="connsiteX2" fmla="*/ 2971800 w 2971800"/>
              <a:gd name="connsiteY2" fmla="*/ 0 h 1371600"/>
              <a:gd name="connsiteX3" fmla="*/ 0 w 2971800"/>
              <a:gd name="connsiteY3" fmla="*/ 0 h 1371600"/>
              <a:gd name="connsiteX4" fmla="*/ 0 w 2971800"/>
              <a:gd name="connsiteY4" fmla="*/ 1371600 h 1371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71800" h="1371600">
                <a:moveTo>
                  <a:pt x="0" y="1371600"/>
                </a:moveTo>
                <a:lnTo>
                  <a:pt x="2971800" y="1371600"/>
                </a:lnTo>
                <a:lnTo>
                  <a:pt x="2971800" y="0"/>
                </a:lnTo>
                <a:lnTo>
                  <a:pt x="0" y="0"/>
                </a:lnTo>
                <a:lnTo>
                  <a:pt x="0" y="1371600"/>
                </a:lnTo>
              </a:path>
            </a:pathLst>
          </a:custGeom>
          <a:solidFill>
            <a:srgbClr val="ffff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5050" y="1212850"/>
            <a:ext cx="2984500" cy="1384300"/>
          </a:xfrm>
          <a:custGeom>
            <a:avLst/>
            <a:gdLst>
              <a:gd name="connsiteX0" fmla="*/ 6350 w 2984500"/>
              <a:gd name="connsiteY0" fmla="*/ 1377950 h 1384300"/>
              <a:gd name="connsiteX1" fmla="*/ 2978150 w 2984500"/>
              <a:gd name="connsiteY1" fmla="*/ 1377950 h 1384300"/>
              <a:gd name="connsiteX2" fmla="*/ 2978150 w 2984500"/>
              <a:gd name="connsiteY2" fmla="*/ 6350 h 1384300"/>
              <a:gd name="connsiteX3" fmla="*/ 6350 w 2984500"/>
              <a:gd name="connsiteY3" fmla="*/ 6350 h 1384300"/>
              <a:gd name="connsiteX4" fmla="*/ 6350 w 2984500"/>
              <a:gd name="connsiteY4" fmla="*/ 1377950 h 138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84500" h="1384300">
                <a:moveTo>
                  <a:pt x="6350" y="1377950"/>
                </a:moveTo>
                <a:lnTo>
                  <a:pt x="2978150" y="1377950"/>
                </a:lnTo>
                <a:lnTo>
                  <a:pt x="2978150" y="6350"/>
                </a:lnTo>
                <a:lnTo>
                  <a:pt x="6350" y="6350"/>
                </a:lnTo>
                <a:lnTo>
                  <a:pt x="6350" y="1377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81400" y="2667000"/>
            <a:ext cx="2971800" cy="609600"/>
          </a:xfrm>
          <a:custGeom>
            <a:avLst/>
            <a:gdLst>
              <a:gd name="connsiteX0" fmla="*/ 0 w 2971800"/>
              <a:gd name="connsiteY0" fmla="*/ 609600 h 609600"/>
              <a:gd name="connsiteX1" fmla="*/ 2971800 w 2971800"/>
              <a:gd name="connsiteY1" fmla="*/ 609600 h 609600"/>
              <a:gd name="connsiteX2" fmla="*/ 2971800 w 2971800"/>
              <a:gd name="connsiteY2" fmla="*/ 0 h 609600"/>
              <a:gd name="connsiteX3" fmla="*/ 0 w 2971800"/>
              <a:gd name="connsiteY3" fmla="*/ 0 h 609600"/>
              <a:gd name="connsiteX4" fmla="*/ 0 w 29718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71800" h="609600">
                <a:moveTo>
                  <a:pt x="0" y="609600"/>
                </a:moveTo>
                <a:lnTo>
                  <a:pt x="2971800" y="609600"/>
                </a:lnTo>
                <a:lnTo>
                  <a:pt x="29718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66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5050" y="2660650"/>
            <a:ext cx="2984500" cy="622300"/>
          </a:xfrm>
          <a:custGeom>
            <a:avLst/>
            <a:gdLst>
              <a:gd name="connsiteX0" fmla="*/ 6350 w 2984500"/>
              <a:gd name="connsiteY0" fmla="*/ 615950 h 622300"/>
              <a:gd name="connsiteX1" fmla="*/ 2978150 w 2984500"/>
              <a:gd name="connsiteY1" fmla="*/ 615950 h 622300"/>
              <a:gd name="connsiteX2" fmla="*/ 2978150 w 2984500"/>
              <a:gd name="connsiteY2" fmla="*/ 6350 h 622300"/>
              <a:gd name="connsiteX3" fmla="*/ 6350 w 2984500"/>
              <a:gd name="connsiteY3" fmla="*/ 6350 h 622300"/>
              <a:gd name="connsiteX4" fmla="*/ 6350 w 29845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84500" h="622300">
                <a:moveTo>
                  <a:pt x="6350" y="615950"/>
                </a:moveTo>
                <a:lnTo>
                  <a:pt x="2978150" y="615950"/>
                </a:lnTo>
                <a:lnTo>
                  <a:pt x="29781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81400" y="3352800"/>
            <a:ext cx="2971800" cy="609600"/>
          </a:xfrm>
          <a:custGeom>
            <a:avLst/>
            <a:gdLst>
              <a:gd name="connsiteX0" fmla="*/ 0 w 2971800"/>
              <a:gd name="connsiteY0" fmla="*/ 609600 h 609600"/>
              <a:gd name="connsiteX1" fmla="*/ 2971800 w 2971800"/>
              <a:gd name="connsiteY1" fmla="*/ 609600 h 609600"/>
              <a:gd name="connsiteX2" fmla="*/ 2971800 w 2971800"/>
              <a:gd name="connsiteY2" fmla="*/ 0 h 609600"/>
              <a:gd name="connsiteX3" fmla="*/ 0 w 2971800"/>
              <a:gd name="connsiteY3" fmla="*/ 0 h 609600"/>
              <a:gd name="connsiteX4" fmla="*/ 0 w 29718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71800" h="609600">
                <a:moveTo>
                  <a:pt x="0" y="609600"/>
                </a:moveTo>
                <a:lnTo>
                  <a:pt x="2971800" y="609600"/>
                </a:lnTo>
                <a:lnTo>
                  <a:pt x="29718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ffcc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5050" y="3346450"/>
            <a:ext cx="2984500" cy="622300"/>
          </a:xfrm>
          <a:custGeom>
            <a:avLst/>
            <a:gdLst>
              <a:gd name="connsiteX0" fmla="*/ 6350 w 2984500"/>
              <a:gd name="connsiteY0" fmla="*/ 615950 h 622300"/>
              <a:gd name="connsiteX1" fmla="*/ 2978150 w 2984500"/>
              <a:gd name="connsiteY1" fmla="*/ 615950 h 622300"/>
              <a:gd name="connsiteX2" fmla="*/ 2978150 w 2984500"/>
              <a:gd name="connsiteY2" fmla="*/ 6350 h 622300"/>
              <a:gd name="connsiteX3" fmla="*/ 6350 w 2984500"/>
              <a:gd name="connsiteY3" fmla="*/ 6350 h 622300"/>
              <a:gd name="connsiteX4" fmla="*/ 6350 w 29845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984500" h="622300">
                <a:moveTo>
                  <a:pt x="6350" y="615950"/>
                </a:moveTo>
                <a:lnTo>
                  <a:pt x="2978150" y="615950"/>
                </a:lnTo>
                <a:lnTo>
                  <a:pt x="29781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81400" y="4724400"/>
            <a:ext cx="3429000" cy="609600"/>
          </a:xfrm>
          <a:custGeom>
            <a:avLst/>
            <a:gdLst>
              <a:gd name="connsiteX0" fmla="*/ 0 w 3429000"/>
              <a:gd name="connsiteY0" fmla="*/ 609600 h 609600"/>
              <a:gd name="connsiteX1" fmla="*/ 3429000 w 3429000"/>
              <a:gd name="connsiteY1" fmla="*/ 609600 h 609600"/>
              <a:gd name="connsiteX2" fmla="*/ 3429000 w 3429000"/>
              <a:gd name="connsiteY2" fmla="*/ 0 h 609600"/>
              <a:gd name="connsiteX3" fmla="*/ 0 w 3429000"/>
              <a:gd name="connsiteY3" fmla="*/ 0 h 609600"/>
              <a:gd name="connsiteX4" fmla="*/ 0 w 34290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29000" h="609600">
                <a:moveTo>
                  <a:pt x="0" y="609600"/>
                </a:moveTo>
                <a:lnTo>
                  <a:pt x="3429000" y="609600"/>
                </a:lnTo>
                <a:lnTo>
                  <a:pt x="34290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ff33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5050" y="4718050"/>
            <a:ext cx="3441700" cy="622300"/>
          </a:xfrm>
          <a:custGeom>
            <a:avLst/>
            <a:gdLst>
              <a:gd name="connsiteX0" fmla="*/ 6350 w 3441700"/>
              <a:gd name="connsiteY0" fmla="*/ 615950 h 622300"/>
              <a:gd name="connsiteX1" fmla="*/ 3435350 w 3441700"/>
              <a:gd name="connsiteY1" fmla="*/ 615950 h 622300"/>
              <a:gd name="connsiteX2" fmla="*/ 3435350 w 3441700"/>
              <a:gd name="connsiteY2" fmla="*/ 6350 h 622300"/>
              <a:gd name="connsiteX3" fmla="*/ 6350 w 3441700"/>
              <a:gd name="connsiteY3" fmla="*/ 6350 h 622300"/>
              <a:gd name="connsiteX4" fmla="*/ 6350 w 34417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41700" h="622300">
                <a:moveTo>
                  <a:pt x="6350" y="615950"/>
                </a:moveTo>
                <a:lnTo>
                  <a:pt x="3435350" y="615950"/>
                </a:lnTo>
                <a:lnTo>
                  <a:pt x="34353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0" y="2667000"/>
            <a:ext cx="2209800" cy="1295400"/>
          </a:xfrm>
          <a:custGeom>
            <a:avLst/>
            <a:gdLst>
              <a:gd name="connsiteX0" fmla="*/ 0 w 2209800"/>
              <a:gd name="connsiteY0" fmla="*/ 0 h 1295400"/>
              <a:gd name="connsiteX1" fmla="*/ 1744599 w 2209800"/>
              <a:gd name="connsiteY1" fmla="*/ 0 h 1295400"/>
              <a:gd name="connsiteX2" fmla="*/ 1744599 w 2209800"/>
              <a:gd name="connsiteY2" fmla="*/ 518160 h 1295400"/>
              <a:gd name="connsiteX3" fmla="*/ 1884426 w 2209800"/>
              <a:gd name="connsiteY3" fmla="*/ 518160 h 1295400"/>
              <a:gd name="connsiteX4" fmla="*/ 1884426 w 2209800"/>
              <a:gd name="connsiteY4" fmla="*/ 0 h 1295400"/>
              <a:gd name="connsiteX5" fmla="*/ 2209800 w 2209800"/>
              <a:gd name="connsiteY5" fmla="*/ 647700 h 1295400"/>
              <a:gd name="connsiteX6" fmla="*/ 1884426 w 2209800"/>
              <a:gd name="connsiteY6" fmla="*/ 1295400 h 1295400"/>
              <a:gd name="connsiteX7" fmla="*/ 1884426 w 2209800"/>
              <a:gd name="connsiteY7" fmla="*/ 777240 h 1295400"/>
              <a:gd name="connsiteX8" fmla="*/ 1744599 w 2209800"/>
              <a:gd name="connsiteY8" fmla="*/ 777240 h 1295400"/>
              <a:gd name="connsiteX9" fmla="*/ 1744599 w 2209800"/>
              <a:gd name="connsiteY9" fmla="*/ 1295400 h 1295400"/>
              <a:gd name="connsiteX10" fmla="*/ 0 w 2209800"/>
              <a:gd name="connsiteY10" fmla="*/ 1295400 h 1295400"/>
              <a:gd name="connsiteX11" fmla="*/ 0 w 2209800"/>
              <a:gd name="connsiteY11" fmla="*/ 0 h 129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09800" h="1295400">
                <a:moveTo>
                  <a:pt x="0" y="0"/>
                </a:moveTo>
                <a:lnTo>
                  <a:pt x="1744599" y="0"/>
                </a:lnTo>
                <a:lnTo>
                  <a:pt x="1744599" y="518160"/>
                </a:lnTo>
                <a:lnTo>
                  <a:pt x="1884426" y="518160"/>
                </a:lnTo>
                <a:lnTo>
                  <a:pt x="1884426" y="0"/>
                </a:lnTo>
                <a:lnTo>
                  <a:pt x="2209800" y="647700"/>
                </a:lnTo>
                <a:lnTo>
                  <a:pt x="1884426" y="1295400"/>
                </a:lnTo>
                <a:lnTo>
                  <a:pt x="1884426" y="777240"/>
                </a:lnTo>
                <a:lnTo>
                  <a:pt x="1744599" y="777240"/>
                </a:lnTo>
                <a:lnTo>
                  <a:pt x="1744599" y="1295400"/>
                </a:lnTo>
                <a:lnTo>
                  <a:pt x="0" y="1295400"/>
                </a:lnTo>
                <a:lnTo>
                  <a:pt x="0" y="0"/>
                </a:lnTo>
              </a:path>
            </a:pathLst>
          </a:custGeom>
          <a:solidFill>
            <a:srgbClr val="cccc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0050" y="2660650"/>
            <a:ext cx="2222500" cy="1308100"/>
          </a:xfrm>
          <a:custGeom>
            <a:avLst/>
            <a:gdLst>
              <a:gd name="connsiteX0" fmla="*/ 6350 w 2222500"/>
              <a:gd name="connsiteY0" fmla="*/ 6350 h 1308100"/>
              <a:gd name="connsiteX1" fmla="*/ 1750949 w 2222500"/>
              <a:gd name="connsiteY1" fmla="*/ 6350 h 1308100"/>
              <a:gd name="connsiteX2" fmla="*/ 1750949 w 2222500"/>
              <a:gd name="connsiteY2" fmla="*/ 524510 h 1308100"/>
              <a:gd name="connsiteX3" fmla="*/ 1890776 w 2222500"/>
              <a:gd name="connsiteY3" fmla="*/ 524510 h 1308100"/>
              <a:gd name="connsiteX4" fmla="*/ 1890776 w 2222500"/>
              <a:gd name="connsiteY4" fmla="*/ 6350 h 1308100"/>
              <a:gd name="connsiteX5" fmla="*/ 2216150 w 2222500"/>
              <a:gd name="connsiteY5" fmla="*/ 654050 h 1308100"/>
              <a:gd name="connsiteX6" fmla="*/ 1890776 w 2222500"/>
              <a:gd name="connsiteY6" fmla="*/ 1301750 h 1308100"/>
              <a:gd name="connsiteX7" fmla="*/ 1890776 w 2222500"/>
              <a:gd name="connsiteY7" fmla="*/ 783590 h 1308100"/>
              <a:gd name="connsiteX8" fmla="*/ 1750949 w 2222500"/>
              <a:gd name="connsiteY8" fmla="*/ 783590 h 1308100"/>
              <a:gd name="connsiteX9" fmla="*/ 1750949 w 2222500"/>
              <a:gd name="connsiteY9" fmla="*/ 1301750 h 1308100"/>
              <a:gd name="connsiteX10" fmla="*/ 6350 w 2222500"/>
              <a:gd name="connsiteY10" fmla="*/ 1301750 h 1308100"/>
              <a:gd name="connsiteX11" fmla="*/ 6350 w 2222500"/>
              <a:gd name="connsiteY11" fmla="*/ 6350 h 130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22500" h="1308100">
                <a:moveTo>
                  <a:pt x="6350" y="6350"/>
                </a:moveTo>
                <a:lnTo>
                  <a:pt x="1750949" y="6350"/>
                </a:lnTo>
                <a:lnTo>
                  <a:pt x="1750949" y="524510"/>
                </a:lnTo>
                <a:lnTo>
                  <a:pt x="1890776" y="524510"/>
                </a:lnTo>
                <a:lnTo>
                  <a:pt x="1890776" y="6350"/>
                </a:lnTo>
                <a:lnTo>
                  <a:pt x="2216150" y="654050"/>
                </a:lnTo>
                <a:lnTo>
                  <a:pt x="1890776" y="1301750"/>
                </a:lnTo>
                <a:lnTo>
                  <a:pt x="1890776" y="783590"/>
                </a:lnTo>
                <a:lnTo>
                  <a:pt x="1750949" y="783590"/>
                </a:lnTo>
                <a:lnTo>
                  <a:pt x="1750949" y="1301750"/>
                </a:lnTo>
                <a:lnTo>
                  <a:pt x="6350" y="1301750"/>
                </a:lnTo>
                <a:lnTo>
                  <a:pt x="63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19800" y="1219200"/>
            <a:ext cx="2133600" cy="2057400"/>
          </a:xfrm>
          <a:custGeom>
            <a:avLst/>
            <a:gdLst>
              <a:gd name="connsiteX0" fmla="*/ 0 w 2133600"/>
              <a:gd name="connsiteY0" fmla="*/ 1028700 h 2057400"/>
              <a:gd name="connsiteX1" fmla="*/ 538988 w 2133600"/>
              <a:gd name="connsiteY1" fmla="*/ 0 h 2057400"/>
              <a:gd name="connsiteX2" fmla="*/ 538988 w 2133600"/>
              <a:gd name="connsiteY2" fmla="*/ 771525 h 2057400"/>
              <a:gd name="connsiteX3" fmla="*/ 688975 w 2133600"/>
              <a:gd name="connsiteY3" fmla="*/ 771525 h 2057400"/>
              <a:gd name="connsiteX4" fmla="*/ 688975 w 2133600"/>
              <a:gd name="connsiteY4" fmla="*/ 0 h 2057400"/>
              <a:gd name="connsiteX5" fmla="*/ 2133600 w 2133600"/>
              <a:gd name="connsiteY5" fmla="*/ 0 h 2057400"/>
              <a:gd name="connsiteX6" fmla="*/ 2133600 w 2133600"/>
              <a:gd name="connsiteY6" fmla="*/ 2057400 h 2057400"/>
              <a:gd name="connsiteX7" fmla="*/ 688975 w 2133600"/>
              <a:gd name="connsiteY7" fmla="*/ 2057400 h 2057400"/>
              <a:gd name="connsiteX8" fmla="*/ 688975 w 2133600"/>
              <a:gd name="connsiteY8" fmla="*/ 1285875 h 2057400"/>
              <a:gd name="connsiteX9" fmla="*/ 538988 w 2133600"/>
              <a:gd name="connsiteY9" fmla="*/ 1285875 h 2057400"/>
              <a:gd name="connsiteX10" fmla="*/ 538988 w 2133600"/>
              <a:gd name="connsiteY10" fmla="*/ 2057400 h 2057400"/>
              <a:gd name="connsiteX11" fmla="*/ 0 w 2133600"/>
              <a:gd name="connsiteY11" fmla="*/ 1028700 h 2057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33600" h="2057400">
                <a:moveTo>
                  <a:pt x="0" y="1028700"/>
                </a:moveTo>
                <a:lnTo>
                  <a:pt x="538988" y="0"/>
                </a:lnTo>
                <a:lnTo>
                  <a:pt x="538988" y="771525"/>
                </a:lnTo>
                <a:lnTo>
                  <a:pt x="688975" y="771525"/>
                </a:lnTo>
                <a:lnTo>
                  <a:pt x="688975" y="0"/>
                </a:lnTo>
                <a:lnTo>
                  <a:pt x="2133600" y="0"/>
                </a:lnTo>
                <a:lnTo>
                  <a:pt x="2133600" y="2057400"/>
                </a:lnTo>
                <a:lnTo>
                  <a:pt x="688975" y="2057400"/>
                </a:lnTo>
                <a:lnTo>
                  <a:pt x="688975" y="1285875"/>
                </a:lnTo>
                <a:lnTo>
                  <a:pt x="538988" y="1285875"/>
                </a:lnTo>
                <a:lnTo>
                  <a:pt x="538988" y="2057400"/>
                </a:lnTo>
                <a:lnTo>
                  <a:pt x="0" y="1028700"/>
                </a:lnTo>
              </a:path>
            </a:pathLst>
          </a:custGeom>
          <a:solidFill>
            <a:srgbClr val="cc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13450" y="1212850"/>
            <a:ext cx="2146300" cy="2070100"/>
          </a:xfrm>
          <a:custGeom>
            <a:avLst/>
            <a:gdLst>
              <a:gd name="connsiteX0" fmla="*/ 6350 w 2146300"/>
              <a:gd name="connsiteY0" fmla="*/ 1035050 h 2070100"/>
              <a:gd name="connsiteX1" fmla="*/ 545338 w 2146300"/>
              <a:gd name="connsiteY1" fmla="*/ 6350 h 2070100"/>
              <a:gd name="connsiteX2" fmla="*/ 545338 w 2146300"/>
              <a:gd name="connsiteY2" fmla="*/ 777875 h 2070100"/>
              <a:gd name="connsiteX3" fmla="*/ 695325 w 2146300"/>
              <a:gd name="connsiteY3" fmla="*/ 777875 h 2070100"/>
              <a:gd name="connsiteX4" fmla="*/ 695325 w 2146300"/>
              <a:gd name="connsiteY4" fmla="*/ 6350 h 2070100"/>
              <a:gd name="connsiteX5" fmla="*/ 2139950 w 2146300"/>
              <a:gd name="connsiteY5" fmla="*/ 6350 h 2070100"/>
              <a:gd name="connsiteX6" fmla="*/ 2139950 w 2146300"/>
              <a:gd name="connsiteY6" fmla="*/ 2063750 h 2070100"/>
              <a:gd name="connsiteX7" fmla="*/ 695325 w 2146300"/>
              <a:gd name="connsiteY7" fmla="*/ 2063750 h 2070100"/>
              <a:gd name="connsiteX8" fmla="*/ 695325 w 2146300"/>
              <a:gd name="connsiteY8" fmla="*/ 1292225 h 2070100"/>
              <a:gd name="connsiteX9" fmla="*/ 545338 w 2146300"/>
              <a:gd name="connsiteY9" fmla="*/ 1292225 h 2070100"/>
              <a:gd name="connsiteX10" fmla="*/ 545338 w 2146300"/>
              <a:gd name="connsiteY10" fmla="*/ 2063750 h 2070100"/>
              <a:gd name="connsiteX11" fmla="*/ 6350 w 2146300"/>
              <a:gd name="connsiteY11" fmla="*/ 1035050 h 2070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46300" h="2070100">
                <a:moveTo>
                  <a:pt x="6350" y="1035050"/>
                </a:moveTo>
                <a:lnTo>
                  <a:pt x="545338" y="6350"/>
                </a:lnTo>
                <a:lnTo>
                  <a:pt x="545338" y="777875"/>
                </a:lnTo>
                <a:lnTo>
                  <a:pt x="695325" y="777875"/>
                </a:lnTo>
                <a:lnTo>
                  <a:pt x="695325" y="6350"/>
                </a:lnTo>
                <a:lnTo>
                  <a:pt x="2139950" y="6350"/>
                </a:lnTo>
                <a:lnTo>
                  <a:pt x="2139950" y="2063750"/>
                </a:lnTo>
                <a:lnTo>
                  <a:pt x="695325" y="2063750"/>
                </a:lnTo>
                <a:lnTo>
                  <a:pt x="695325" y="1292225"/>
                </a:lnTo>
                <a:lnTo>
                  <a:pt x="545338" y="1292225"/>
                </a:lnTo>
                <a:lnTo>
                  <a:pt x="545338" y="2063750"/>
                </a:lnTo>
                <a:lnTo>
                  <a:pt x="6350" y="10350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77900"/>
            <a:ext cx="7327900" cy="4508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98500" y="469900"/>
            <a:ext cx="13970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							</a:tabLst>
            </a:pPr>
            <a:r>
              <a:rPr lang="en-US" altLang="zh-CN" sz="4406" b="1" dirty="0" smtClean="0">
                <a:solidFill>
                  <a:srgbClr val="000000"/>
                </a:solidFill>
                <a:latin typeface="Rockwell Condensed" pitchFamily="18" charset="0"/>
                <a:cs typeface="Rockwell Condensed" pitchFamily="18" charset="0"/>
              </a:rPr>
              <a:t>Basal</a:t>
            </a:r>
          </a:p>
          <a:p>
            <a:pPr>
              <a:lnSpc>
                <a:spcPts val="3900"/>
              </a:lnSpc>
              <a:tabLst>
							</a:tabLst>
            </a:pPr>
            <a:r>
              <a:rPr lang="en-US" altLang="zh-CN" sz="4404" b="1" dirty="0" smtClean="0">
                <a:solidFill>
                  <a:srgbClr val="000000"/>
                </a:solidFill>
                <a:latin typeface="Rockwell Condensed" pitchFamily="18" charset="0"/>
                <a:cs typeface="Rockwell Condensed" pitchFamily="18" charset="0"/>
              </a:rPr>
              <a:t>Nuclei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419600" y="1638300"/>
            <a:ext cx="12319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50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Caudate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46500" y="2946400"/>
            <a:ext cx="3073400" cy="233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165100" algn="l"/>
                <a:tab pos="330200" algn="l"/>
                <a:tab pos="6731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Putamen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65100" algn="l"/>
                <a:tab pos="330200" algn="l"/>
                <a:tab pos="6731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Globus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Pallidus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165100" algn="l"/>
                <a:tab pos="330200" algn="l"/>
                <a:tab pos="673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Subthalamic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65100" algn="l"/>
                <a:tab pos="330200" algn="l"/>
                <a:tab pos="6731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Substantia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Nigra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16100" y="3048000"/>
            <a:ext cx="14478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1397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Lenticular</a:t>
            </a:r>
          </a:p>
          <a:p>
            <a:pPr>
              <a:lnSpc>
                <a:spcPts val="2800"/>
              </a:lnSpc>
              <a:tabLst>
                <a:tab pos="1397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07200" y="1981200"/>
            <a:ext cx="12319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Corpus</a:t>
            </a:r>
          </a:p>
          <a:p>
            <a:pPr>
              <a:lnSpc>
                <a:spcPts val="2800"/>
              </a:lnSpc>
              <a:tabLst>
                <a:tab pos="381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Striatum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675384" y="1491905"/>
            <a:ext cx="5874766" cy="1105245"/>
          </a:xfrm>
          <a:custGeom>
            <a:avLst/>
            <a:gdLst>
              <a:gd name="connsiteX0" fmla="*/ 122173 w 5874766"/>
              <a:gd name="connsiteY0" fmla="*/ 179668 h 1105245"/>
              <a:gd name="connsiteX1" fmla="*/ 2074799 w 5874766"/>
              <a:gd name="connsiteY1" fmla="*/ 38444 h 1105245"/>
              <a:gd name="connsiteX2" fmla="*/ 5501640 w 5874766"/>
              <a:gd name="connsiteY2" fmla="*/ 93943 h 1105245"/>
              <a:gd name="connsiteX3" fmla="*/ 5868416 w 5874766"/>
              <a:gd name="connsiteY3" fmla="*/ 233643 h 1105245"/>
              <a:gd name="connsiteX4" fmla="*/ 5846064 w 5874766"/>
              <a:gd name="connsiteY4" fmla="*/ 821018 h 1105245"/>
              <a:gd name="connsiteX5" fmla="*/ 5684520 w 5874766"/>
              <a:gd name="connsiteY5" fmla="*/ 960718 h 1105245"/>
              <a:gd name="connsiteX6" fmla="*/ 4846955 w 5874766"/>
              <a:gd name="connsiteY6" fmla="*/ 1055968 h 1105245"/>
              <a:gd name="connsiteX7" fmla="*/ 4442968 w 5874766"/>
              <a:gd name="connsiteY7" fmla="*/ 1098895 h 1105245"/>
              <a:gd name="connsiteX8" fmla="*/ 1386078 w 5874766"/>
              <a:gd name="connsiteY8" fmla="*/ 1071843 h 1105245"/>
              <a:gd name="connsiteX9" fmla="*/ 1010792 w 5874766"/>
              <a:gd name="connsiteY9" fmla="*/ 1073495 h 1105245"/>
              <a:gd name="connsiteX10" fmla="*/ 305054 w 5874766"/>
              <a:gd name="connsiteY10" fmla="*/ 960718 h 1105245"/>
              <a:gd name="connsiteX11" fmla="*/ 166878 w 5874766"/>
              <a:gd name="connsiteY11" fmla="*/ 903568 h 1105245"/>
              <a:gd name="connsiteX12" fmla="*/ 98805 w 5874766"/>
              <a:gd name="connsiteY12" fmla="*/ 874993 h 1105245"/>
              <a:gd name="connsiteX13" fmla="*/ 6350 w 5874766"/>
              <a:gd name="connsiteY13" fmla="*/ 511519 h 1105245"/>
              <a:gd name="connsiteX14" fmla="*/ 30733 w 5874766"/>
              <a:gd name="connsiteY14" fmla="*/ 289269 h 1105245"/>
              <a:gd name="connsiteX15" fmla="*/ 182753 w 5874766"/>
              <a:gd name="connsiteY15" fmla="*/ 270219 h 1105245"/>
              <a:gd name="connsiteX16" fmla="*/ 122173 w 5874766"/>
              <a:gd name="connsiteY16" fmla="*/ 179668 h 110524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</a:cxnLst>
            <a:rect l="l" t="t" r="r" b="b"/>
            <a:pathLst>
              <a:path w="5874766" h="1105245">
                <a:moveTo>
                  <a:pt x="122173" y="179668"/>
                </a:moveTo>
                <a:cubicBezTo>
                  <a:pt x="888619" y="-120305"/>
                  <a:pt x="468757" y="65368"/>
                  <a:pt x="2074799" y="38444"/>
                </a:cubicBezTo>
                <a:cubicBezTo>
                  <a:pt x="2205481" y="41619"/>
                  <a:pt x="5255133" y="84418"/>
                  <a:pt x="5501640" y="93943"/>
                </a:cubicBezTo>
                <a:cubicBezTo>
                  <a:pt x="5619750" y="97118"/>
                  <a:pt x="5747258" y="213069"/>
                  <a:pt x="5868416" y="233643"/>
                </a:cubicBezTo>
                <a:cubicBezTo>
                  <a:pt x="5860923" y="428969"/>
                  <a:pt x="5866257" y="625819"/>
                  <a:pt x="5846064" y="821018"/>
                </a:cubicBezTo>
                <a:cubicBezTo>
                  <a:pt x="5840730" y="873469"/>
                  <a:pt x="5722747" y="957543"/>
                  <a:pt x="5684520" y="960718"/>
                </a:cubicBezTo>
                <a:cubicBezTo>
                  <a:pt x="5400675" y="979768"/>
                  <a:pt x="5130800" y="1046443"/>
                  <a:pt x="4846955" y="1055968"/>
                </a:cubicBezTo>
                <a:cubicBezTo>
                  <a:pt x="4550410" y="1089370"/>
                  <a:pt x="4641850" y="1019519"/>
                  <a:pt x="4442968" y="1098895"/>
                </a:cubicBezTo>
                <a:cubicBezTo>
                  <a:pt x="3424681" y="1089370"/>
                  <a:pt x="2404364" y="1089370"/>
                  <a:pt x="1386078" y="1071843"/>
                </a:cubicBezTo>
                <a:cubicBezTo>
                  <a:pt x="1270126" y="1068668"/>
                  <a:pt x="1128776" y="1079845"/>
                  <a:pt x="1010792" y="1073495"/>
                </a:cubicBezTo>
                <a:cubicBezTo>
                  <a:pt x="764159" y="1057620"/>
                  <a:pt x="551561" y="970243"/>
                  <a:pt x="305054" y="960718"/>
                </a:cubicBezTo>
                <a:cubicBezTo>
                  <a:pt x="260350" y="943319"/>
                  <a:pt x="212598" y="921094"/>
                  <a:pt x="166878" y="903568"/>
                </a:cubicBezTo>
                <a:cubicBezTo>
                  <a:pt x="144526" y="894043"/>
                  <a:pt x="98805" y="874993"/>
                  <a:pt x="98805" y="874993"/>
                </a:cubicBezTo>
                <a:cubicBezTo>
                  <a:pt x="28701" y="751168"/>
                  <a:pt x="26542" y="671793"/>
                  <a:pt x="6350" y="511519"/>
                </a:cubicBezTo>
                <a:cubicBezTo>
                  <a:pt x="13716" y="438494"/>
                  <a:pt x="1016" y="352769"/>
                  <a:pt x="30733" y="289269"/>
                </a:cubicBezTo>
                <a:cubicBezTo>
                  <a:pt x="144526" y="44794"/>
                  <a:pt x="122173" y="451194"/>
                  <a:pt x="182753" y="270219"/>
                </a:cubicBezTo>
                <a:cubicBezTo>
                  <a:pt x="182753" y="270219"/>
                  <a:pt x="122173" y="179668"/>
                  <a:pt x="122173" y="179668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99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1485900"/>
            <a:ext cx="5892800" cy="111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2900" y="3416300"/>
            <a:ext cx="3200400" cy="1803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692400" y="2857500"/>
            <a:ext cx="37338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6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CONNECTIONS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51100" y="1930400"/>
            <a:ext cx="42164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81000" y="914400"/>
            <a:ext cx="3276600" cy="1938401"/>
          </a:xfrm>
          <a:custGeom>
            <a:avLst/>
            <a:gdLst>
              <a:gd name="connsiteX0" fmla="*/ 0 w 3276600"/>
              <a:gd name="connsiteY0" fmla="*/ 1938401 h 1938401"/>
              <a:gd name="connsiteX1" fmla="*/ 3276600 w 3276600"/>
              <a:gd name="connsiteY1" fmla="*/ 1938401 h 1938401"/>
              <a:gd name="connsiteX2" fmla="*/ 3276600 w 3276600"/>
              <a:gd name="connsiteY2" fmla="*/ 0 h 1938401"/>
              <a:gd name="connsiteX3" fmla="*/ 0 w 3276600"/>
              <a:gd name="connsiteY3" fmla="*/ 0 h 1938401"/>
              <a:gd name="connsiteX4" fmla="*/ 0 w 3276600"/>
              <a:gd name="connsiteY4" fmla="*/ 1938401 h 19384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76600" h="1938401">
                <a:moveTo>
                  <a:pt x="0" y="1938401"/>
                </a:moveTo>
                <a:lnTo>
                  <a:pt x="3276600" y="1938401"/>
                </a:lnTo>
                <a:lnTo>
                  <a:pt x="3276600" y="0"/>
                </a:lnTo>
                <a:lnTo>
                  <a:pt x="0" y="0"/>
                </a:lnTo>
                <a:lnTo>
                  <a:pt x="0" y="1938401"/>
                </a:lnTo>
              </a:path>
            </a:pathLst>
          </a:custGeom>
          <a:solidFill>
            <a:srgbClr val="fff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0" y="368300"/>
            <a:ext cx="5905500" cy="6197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82600" y="1104900"/>
            <a:ext cx="3060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01700" y="1714500"/>
            <a:ext cx="2222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324100"/>
            <a:ext cx="17907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  <a:tabLst>
							</a:tabLst>
            </a:pPr>
            <a:r>
              <a:rPr lang="en-US" altLang="zh-CN" sz="39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09600" y="2209800"/>
            <a:ext cx="7848600" cy="4419600"/>
          </a:xfrm>
          <a:custGeom>
            <a:avLst/>
            <a:gdLst>
              <a:gd name="connsiteX0" fmla="*/ 0 w 7848600"/>
              <a:gd name="connsiteY0" fmla="*/ 4419600 h 4419600"/>
              <a:gd name="connsiteX1" fmla="*/ 7848600 w 7848600"/>
              <a:gd name="connsiteY1" fmla="*/ 4419600 h 4419600"/>
              <a:gd name="connsiteX2" fmla="*/ 7848600 w 7848600"/>
              <a:gd name="connsiteY2" fmla="*/ 0 h 4419600"/>
              <a:gd name="connsiteX3" fmla="*/ 0 w 7848600"/>
              <a:gd name="connsiteY3" fmla="*/ 0 h 4419600"/>
              <a:gd name="connsiteX4" fmla="*/ 0 w 7848600"/>
              <a:gd name="connsiteY4" fmla="*/ 4419600 h 441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848600" h="4419600">
                <a:moveTo>
                  <a:pt x="0" y="4419600"/>
                </a:moveTo>
                <a:lnTo>
                  <a:pt x="7848600" y="4419600"/>
                </a:lnTo>
                <a:lnTo>
                  <a:pt x="7848600" y="0"/>
                </a:lnTo>
                <a:lnTo>
                  <a:pt x="0" y="0"/>
                </a:lnTo>
                <a:lnTo>
                  <a:pt x="0" y="4419600"/>
                </a:lnTo>
              </a:path>
            </a:pathLst>
          </a:custGeom>
          <a:solidFill>
            <a:srgbClr val="ffcc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03250" y="2203450"/>
            <a:ext cx="7861300" cy="4432300"/>
          </a:xfrm>
          <a:custGeom>
            <a:avLst/>
            <a:gdLst>
              <a:gd name="connsiteX0" fmla="*/ 6350 w 7861300"/>
              <a:gd name="connsiteY0" fmla="*/ 4425950 h 4432300"/>
              <a:gd name="connsiteX1" fmla="*/ 7854950 w 7861300"/>
              <a:gd name="connsiteY1" fmla="*/ 4425950 h 4432300"/>
              <a:gd name="connsiteX2" fmla="*/ 7854950 w 7861300"/>
              <a:gd name="connsiteY2" fmla="*/ 6350 h 4432300"/>
              <a:gd name="connsiteX3" fmla="*/ 6350 w 7861300"/>
              <a:gd name="connsiteY3" fmla="*/ 6350 h 4432300"/>
              <a:gd name="connsiteX4" fmla="*/ 6350 w 7861300"/>
              <a:gd name="connsiteY4" fmla="*/ 4425950 h 443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861300" h="4432300">
                <a:moveTo>
                  <a:pt x="6350" y="4425950"/>
                </a:moveTo>
                <a:lnTo>
                  <a:pt x="7854950" y="4425950"/>
                </a:lnTo>
                <a:lnTo>
                  <a:pt x="7854950" y="6350"/>
                </a:lnTo>
                <a:lnTo>
                  <a:pt x="6350" y="6350"/>
                </a:lnTo>
                <a:lnTo>
                  <a:pt x="6350" y="442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52800" y="5181600"/>
            <a:ext cx="3429000" cy="609600"/>
          </a:xfrm>
          <a:custGeom>
            <a:avLst/>
            <a:gdLst>
              <a:gd name="connsiteX0" fmla="*/ 0 w 3429000"/>
              <a:gd name="connsiteY0" fmla="*/ 609600 h 609600"/>
              <a:gd name="connsiteX1" fmla="*/ 3429000 w 3429000"/>
              <a:gd name="connsiteY1" fmla="*/ 609600 h 609600"/>
              <a:gd name="connsiteX2" fmla="*/ 3429000 w 3429000"/>
              <a:gd name="connsiteY2" fmla="*/ 0 h 609600"/>
              <a:gd name="connsiteX3" fmla="*/ 0 w 3429000"/>
              <a:gd name="connsiteY3" fmla="*/ 0 h 609600"/>
              <a:gd name="connsiteX4" fmla="*/ 0 w 34290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29000" h="609600">
                <a:moveTo>
                  <a:pt x="0" y="609600"/>
                </a:moveTo>
                <a:lnTo>
                  <a:pt x="3429000" y="609600"/>
                </a:lnTo>
                <a:lnTo>
                  <a:pt x="34290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ff33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46450" y="5175250"/>
            <a:ext cx="3441700" cy="622300"/>
          </a:xfrm>
          <a:custGeom>
            <a:avLst/>
            <a:gdLst>
              <a:gd name="connsiteX0" fmla="*/ 6350 w 3441700"/>
              <a:gd name="connsiteY0" fmla="*/ 615950 h 622300"/>
              <a:gd name="connsiteX1" fmla="*/ 3435350 w 3441700"/>
              <a:gd name="connsiteY1" fmla="*/ 615950 h 622300"/>
              <a:gd name="connsiteX2" fmla="*/ 3435350 w 3441700"/>
              <a:gd name="connsiteY2" fmla="*/ 6350 h 622300"/>
              <a:gd name="connsiteX3" fmla="*/ 6350 w 3441700"/>
              <a:gd name="connsiteY3" fmla="*/ 6350 h 622300"/>
              <a:gd name="connsiteX4" fmla="*/ 6350 w 34417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41700" h="622300">
                <a:moveTo>
                  <a:pt x="6350" y="615950"/>
                </a:moveTo>
                <a:lnTo>
                  <a:pt x="3435350" y="615950"/>
                </a:lnTo>
                <a:lnTo>
                  <a:pt x="34353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52800" y="2362200"/>
            <a:ext cx="2514600" cy="1371600"/>
          </a:xfrm>
          <a:custGeom>
            <a:avLst/>
            <a:gdLst>
              <a:gd name="connsiteX0" fmla="*/ 0 w 2514600"/>
              <a:gd name="connsiteY0" fmla="*/ 1371600 h 1371600"/>
              <a:gd name="connsiteX1" fmla="*/ 2514600 w 2514600"/>
              <a:gd name="connsiteY1" fmla="*/ 1371600 h 1371600"/>
              <a:gd name="connsiteX2" fmla="*/ 2514600 w 2514600"/>
              <a:gd name="connsiteY2" fmla="*/ 0 h 1371600"/>
              <a:gd name="connsiteX3" fmla="*/ 0 w 2514600"/>
              <a:gd name="connsiteY3" fmla="*/ 0 h 1371600"/>
              <a:gd name="connsiteX4" fmla="*/ 0 w 2514600"/>
              <a:gd name="connsiteY4" fmla="*/ 1371600 h 1371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14600" h="1371600">
                <a:moveTo>
                  <a:pt x="0" y="1371600"/>
                </a:moveTo>
                <a:lnTo>
                  <a:pt x="2514600" y="1371600"/>
                </a:lnTo>
                <a:lnTo>
                  <a:pt x="2514600" y="0"/>
                </a:lnTo>
                <a:lnTo>
                  <a:pt x="0" y="0"/>
                </a:lnTo>
                <a:lnTo>
                  <a:pt x="0" y="1371600"/>
                </a:lnTo>
              </a:path>
            </a:pathLst>
          </a:custGeom>
          <a:solidFill>
            <a:srgbClr val="ffff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46450" y="2355850"/>
            <a:ext cx="2527300" cy="1384300"/>
          </a:xfrm>
          <a:custGeom>
            <a:avLst/>
            <a:gdLst>
              <a:gd name="connsiteX0" fmla="*/ 6350 w 2527300"/>
              <a:gd name="connsiteY0" fmla="*/ 1377950 h 1384300"/>
              <a:gd name="connsiteX1" fmla="*/ 2520950 w 2527300"/>
              <a:gd name="connsiteY1" fmla="*/ 1377950 h 1384300"/>
              <a:gd name="connsiteX2" fmla="*/ 2520950 w 2527300"/>
              <a:gd name="connsiteY2" fmla="*/ 6350 h 1384300"/>
              <a:gd name="connsiteX3" fmla="*/ 6350 w 2527300"/>
              <a:gd name="connsiteY3" fmla="*/ 6350 h 1384300"/>
              <a:gd name="connsiteX4" fmla="*/ 6350 w 2527300"/>
              <a:gd name="connsiteY4" fmla="*/ 1377950 h 1384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27300" h="1384300">
                <a:moveTo>
                  <a:pt x="6350" y="1377950"/>
                </a:moveTo>
                <a:lnTo>
                  <a:pt x="2520950" y="1377950"/>
                </a:lnTo>
                <a:lnTo>
                  <a:pt x="2520950" y="6350"/>
                </a:lnTo>
                <a:lnTo>
                  <a:pt x="6350" y="6350"/>
                </a:lnTo>
                <a:lnTo>
                  <a:pt x="6350" y="1377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52800" y="3810000"/>
            <a:ext cx="2514600" cy="609600"/>
          </a:xfrm>
          <a:custGeom>
            <a:avLst/>
            <a:gdLst>
              <a:gd name="connsiteX0" fmla="*/ 0 w 2514600"/>
              <a:gd name="connsiteY0" fmla="*/ 609600 h 609600"/>
              <a:gd name="connsiteX1" fmla="*/ 2514600 w 2514600"/>
              <a:gd name="connsiteY1" fmla="*/ 609600 h 609600"/>
              <a:gd name="connsiteX2" fmla="*/ 2514600 w 2514600"/>
              <a:gd name="connsiteY2" fmla="*/ 0 h 609600"/>
              <a:gd name="connsiteX3" fmla="*/ 0 w 2514600"/>
              <a:gd name="connsiteY3" fmla="*/ 0 h 609600"/>
              <a:gd name="connsiteX4" fmla="*/ 0 w 25146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14600" h="609600">
                <a:moveTo>
                  <a:pt x="0" y="609600"/>
                </a:moveTo>
                <a:lnTo>
                  <a:pt x="2514600" y="609600"/>
                </a:lnTo>
                <a:lnTo>
                  <a:pt x="25146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66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46450" y="3803650"/>
            <a:ext cx="2527300" cy="622300"/>
          </a:xfrm>
          <a:custGeom>
            <a:avLst/>
            <a:gdLst>
              <a:gd name="connsiteX0" fmla="*/ 6350 w 2527300"/>
              <a:gd name="connsiteY0" fmla="*/ 615950 h 622300"/>
              <a:gd name="connsiteX1" fmla="*/ 2520950 w 2527300"/>
              <a:gd name="connsiteY1" fmla="*/ 615950 h 622300"/>
              <a:gd name="connsiteX2" fmla="*/ 2520950 w 2527300"/>
              <a:gd name="connsiteY2" fmla="*/ 6350 h 622300"/>
              <a:gd name="connsiteX3" fmla="*/ 6350 w 2527300"/>
              <a:gd name="connsiteY3" fmla="*/ 6350 h 622300"/>
              <a:gd name="connsiteX4" fmla="*/ 6350 w 25273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27300" h="622300">
                <a:moveTo>
                  <a:pt x="6350" y="615950"/>
                </a:moveTo>
                <a:lnTo>
                  <a:pt x="2520950" y="615950"/>
                </a:lnTo>
                <a:lnTo>
                  <a:pt x="25209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52800" y="4495800"/>
            <a:ext cx="2514600" cy="609600"/>
          </a:xfrm>
          <a:custGeom>
            <a:avLst/>
            <a:gdLst>
              <a:gd name="connsiteX0" fmla="*/ 0 w 2514600"/>
              <a:gd name="connsiteY0" fmla="*/ 609600 h 609600"/>
              <a:gd name="connsiteX1" fmla="*/ 2514600 w 2514600"/>
              <a:gd name="connsiteY1" fmla="*/ 609600 h 609600"/>
              <a:gd name="connsiteX2" fmla="*/ 2514600 w 2514600"/>
              <a:gd name="connsiteY2" fmla="*/ 0 h 609600"/>
              <a:gd name="connsiteX3" fmla="*/ 0 w 2514600"/>
              <a:gd name="connsiteY3" fmla="*/ 0 h 609600"/>
              <a:gd name="connsiteX4" fmla="*/ 0 w 25146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14600" h="609600">
                <a:moveTo>
                  <a:pt x="0" y="609600"/>
                </a:moveTo>
                <a:lnTo>
                  <a:pt x="2514600" y="609600"/>
                </a:lnTo>
                <a:lnTo>
                  <a:pt x="25146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ffcc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46450" y="4489450"/>
            <a:ext cx="2527300" cy="622300"/>
          </a:xfrm>
          <a:custGeom>
            <a:avLst/>
            <a:gdLst>
              <a:gd name="connsiteX0" fmla="*/ 6350 w 2527300"/>
              <a:gd name="connsiteY0" fmla="*/ 615950 h 622300"/>
              <a:gd name="connsiteX1" fmla="*/ 2520950 w 2527300"/>
              <a:gd name="connsiteY1" fmla="*/ 615950 h 622300"/>
              <a:gd name="connsiteX2" fmla="*/ 2520950 w 2527300"/>
              <a:gd name="connsiteY2" fmla="*/ 6350 h 622300"/>
              <a:gd name="connsiteX3" fmla="*/ 6350 w 2527300"/>
              <a:gd name="connsiteY3" fmla="*/ 6350 h 622300"/>
              <a:gd name="connsiteX4" fmla="*/ 6350 w 25273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27300" h="622300">
                <a:moveTo>
                  <a:pt x="6350" y="615950"/>
                </a:moveTo>
                <a:lnTo>
                  <a:pt x="2520950" y="615950"/>
                </a:lnTo>
                <a:lnTo>
                  <a:pt x="25209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52800" y="5867400"/>
            <a:ext cx="3429000" cy="609600"/>
          </a:xfrm>
          <a:custGeom>
            <a:avLst/>
            <a:gdLst>
              <a:gd name="connsiteX0" fmla="*/ 0 w 3429000"/>
              <a:gd name="connsiteY0" fmla="*/ 609600 h 609600"/>
              <a:gd name="connsiteX1" fmla="*/ 3429000 w 3429000"/>
              <a:gd name="connsiteY1" fmla="*/ 609600 h 609600"/>
              <a:gd name="connsiteX2" fmla="*/ 3429000 w 3429000"/>
              <a:gd name="connsiteY2" fmla="*/ 0 h 609600"/>
              <a:gd name="connsiteX3" fmla="*/ 0 w 3429000"/>
              <a:gd name="connsiteY3" fmla="*/ 0 h 609600"/>
              <a:gd name="connsiteX4" fmla="*/ 0 w 3429000"/>
              <a:gd name="connsiteY4" fmla="*/ 609600 h 609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29000" h="609600">
                <a:moveTo>
                  <a:pt x="0" y="609600"/>
                </a:moveTo>
                <a:lnTo>
                  <a:pt x="3429000" y="609600"/>
                </a:lnTo>
                <a:lnTo>
                  <a:pt x="3429000" y="0"/>
                </a:lnTo>
                <a:lnTo>
                  <a:pt x="0" y="0"/>
                </a:lnTo>
                <a:lnTo>
                  <a:pt x="0" y="609600"/>
                </a:lnTo>
              </a:path>
            </a:pathLst>
          </a:custGeom>
          <a:solidFill>
            <a:srgbClr val="ff33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46450" y="5861050"/>
            <a:ext cx="3441700" cy="622300"/>
          </a:xfrm>
          <a:custGeom>
            <a:avLst/>
            <a:gdLst>
              <a:gd name="connsiteX0" fmla="*/ 6350 w 3441700"/>
              <a:gd name="connsiteY0" fmla="*/ 615950 h 622300"/>
              <a:gd name="connsiteX1" fmla="*/ 3435350 w 3441700"/>
              <a:gd name="connsiteY1" fmla="*/ 615950 h 622300"/>
              <a:gd name="connsiteX2" fmla="*/ 3435350 w 3441700"/>
              <a:gd name="connsiteY2" fmla="*/ 6350 h 622300"/>
              <a:gd name="connsiteX3" fmla="*/ 6350 w 3441700"/>
              <a:gd name="connsiteY3" fmla="*/ 6350 h 622300"/>
              <a:gd name="connsiteX4" fmla="*/ 6350 w 3441700"/>
              <a:gd name="connsiteY4" fmla="*/ 615950 h 622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41700" h="622300">
                <a:moveTo>
                  <a:pt x="6350" y="615950"/>
                </a:moveTo>
                <a:lnTo>
                  <a:pt x="3435350" y="615950"/>
                </a:lnTo>
                <a:lnTo>
                  <a:pt x="3435350" y="6350"/>
                </a:lnTo>
                <a:lnTo>
                  <a:pt x="6350" y="6350"/>
                </a:lnTo>
                <a:lnTo>
                  <a:pt x="6350" y="6159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7800" y="3886200"/>
            <a:ext cx="2209800" cy="1143000"/>
          </a:xfrm>
          <a:custGeom>
            <a:avLst/>
            <a:gdLst>
              <a:gd name="connsiteX0" fmla="*/ 0 w 2209800"/>
              <a:gd name="connsiteY0" fmla="*/ 0 h 1143000"/>
              <a:gd name="connsiteX1" fmla="*/ 1744599 w 2209800"/>
              <a:gd name="connsiteY1" fmla="*/ 0 h 1143000"/>
              <a:gd name="connsiteX2" fmla="*/ 1744599 w 2209800"/>
              <a:gd name="connsiteY2" fmla="*/ 457200 h 1143000"/>
              <a:gd name="connsiteX3" fmla="*/ 1884426 w 2209800"/>
              <a:gd name="connsiteY3" fmla="*/ 457200 h 1143000"/>
              <a:gd name="connsiteX4" fmla="*/ 1884426 w 2209800"/>
              <a:gd name="connsiteY4" fmla="*/ 0 h 1143000"/>
              <a:gd name="connsiteX5" fmla="*/ 2209800 w 2209800"/>
              <a:gd name="connsiteY5" fmla="*/ 571500 h 1143000"/>
              <a:gd name="connsiteX6" fmla="*/ 1884426 w 2209800"/>
              <a:gd name="connsiteY6" fmla="*/ 1143000 h 1143000"/>
              <a:gd name="connsiteX7" fmla="*/ 1884426 w 2209800"/>
              <a:gd name="connsiteY7" fmla="*/ 685800 h 1143000"/>
              <a:gd name="connsiteX8" fmla="*/ 1744599 w 2209800"/>
              <a:gd name="connsiteY8" fmla="*/ 685800 h 1143000"/>
              <a:gd name="connsiteX9" fmla="*/ 1744599 w 2209800"/>
              <a:gd name="connsiteY9" fmla="*/ 1143000 h 1143000"/>
              <a:gd name="connsiteX10" fmla="*/ 0 w 2209800"/>
              <a:gd name="connsiteY10" fmla="*/ 1143000 h 1143000"/>
              <a:gd name="connsiteX11" fmla="*/ 0 w 2209800"/>
              <a:gd name="connsiteY11" fmla="*/ 0 h 1143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09800" h="1143000">
                <a:moveTo>
                  <a:pt x="0" y="0"/>
                </a:moveTo>
                <a:lnTo>
                  <a:pt x="1744599" y="0"/>
                </a:lnTo>
                <a:lnTo>
                  <a:pt x="1744599" y="457200"/>
                </a:lnTo>
                <a:lnTo>
                  <a:pt x="1884426" y="457200"/>
                </a:lnTo>
                <a:lnTo>
                  <a:pt x="1884426" y="0"/>
                </a:lnTo>
                <a:lnTo>
                  <a:pt x="2209800" y="571500"/>
                </a:lnTo>
                <a:lnTo>
                  <a:pt x="1884426" y="1143000"/>
                </a:lnTo>
                <a:lnTo>
                  <a:pt x="1884426" y="685800"/>
                </a:lnTo>
                <a:lnTo>
                  <a:pt x="1744599" y="685800"/>
                </a:lnTo>
                <a:lnTo>
                  <a:pt x="1744599" y="1143000"/>
                </a:lnTo>
                <a:lnTo>
                  <a:pt x="0" y="1143000"/>
                </a:lnTo>
                <a:lnTo>
                  <a:pt x="0" y="0"/>
                </a:lnTo>
              </a:path>
            </a:pathLst>
          </a:custGeom>
          <a:solidFill>
            <a:srgbClr val="cccc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41450" y="3879850"/>
            <a:ext cx="2222500" cy="1155700"/>
          </a:xfrm>
          <a:custGeom>
            <a:avLst/>
            <a:gdLst>
              <a:gd name="connsiteX0" fmla="*/ 6350 w 2222500"/>
              <a:gd name="connsiteY0" fmla="*/ 6350 h 1155700"/>
              <a:gd name="connsiteX1" fmla="*/ 1750949 w 2222500"/>
              <a:gd name="connsiteY1" fmla="*/ 6350 h 1155700"/>
              <a:gd name="connsiteX2" fmla="*/ 1750949 w 2222500"/>
              <a:gd name="connsiteY2" fmla="*/ 463550 h 1155700"/>
              <a:gd name="connsiteX3" fmla="*/ 1890776 w 2222500"/>
              <a:gd name="connsiteY3" fmla="*/ 463550 h 1155700"/>
              <a:gd name="connsiteX4" fmla="*/ 1890776 w 2222500"/>
              <a:gd name="connsiteY4" fmla="*/ 6350 h 1155700"/>
              <a:gd name="connsiteX5" fmla="*/ 2216150 w 2222500"/>
              <a:gd name="connsiteY5" fmla="*/ 577850 h 1155700"/>
              <a:gd name="connsiteX6" fmla="*/ 1890776 w 2222500"/>
              <a:gd name="connsiteY6" fmla="*/ 1149350 h 1155700"/>
              <a:gd name="connsiteX7" fmla="*/ 1890776 w 2222500"/>
              <a:gd name="connsiteY7" fmla="*/ 692150 h 1155700"/>
              <a:gd name="connsiteX8" fmla="*/ 1750949 w 2222500"/>
              <a:gd name="connsiteY8" fmla="*/ 692150 h 1155700"/>
              <a:gd name="connsiteX9" fmla="*/ 1750949 w 2222500"/>
              <a:gd name="connsiteY9" fmla="*/ 1149350 h 1155700"/>
              <a:gd name="connsiteX10" fmla="*/ 6350 w 2222500"/>
              <a:gd name="connsiteY10" fmla="*/ 1149350 h 1155700"/>
              <a:gd name="connsiteX11" fmla="*/ 6350 w 2222500"/>
              <a:gd name="connsiteY11" fmla="*/ 6350 h 1155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222500" h="1155700">
                <a:moveTo>
                  <a:pt x="6350" y="6350"/>
                </a:moveTo>
                <a:lnTo>
                  <a:pt x="1750949" y="6350"/>
                </a:lnTo>
                <a:lnTo>
                  <a:pt x="1750949" y="463550"/>
                </a:lnTo>
                <a:lnTo>
                  <a:pt x="1890776" y="463550"/>
                </a:lnTo>
                <a:lnTo>
                  <a:pt x="1890776" y="6350"/>
                </a:lnTo>
                <a:lnTo>
                  <a:pt x="2216150" y="577850"/>
                </a:lnTo>
                <a:lnTo>
                  <a:pt x="1890776" y="1149350"/>
                </a:lnTo>
                <a:lnTo>
                  <a:pt x="1890776" y="692150"/>
                </a:lnTo>
                <a:lnTo>
                  <a:pt x="1750949" y="692150"/>
                </a:lnTo>
                <a:lnTo>
                  <a:pt x="1750949" y="1149350"/>
                </a:lnTo>
                <a:lnTo>
                  <a:pt x="6350" y="1149350"/>
                </a:lnTo>
                <a:lnTo>
                  <a:pt x="63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34000" y="2667000"/>
            <a:ext cx="2133600" cy="1600200"/>
          </a:xfrm>
          <a:custGeom>
            <a:avLst/>
            <a:gdLst>
              <a:gd name="connsiteX0" fmla="*/ 0 w 2133600"/>
              <a:gd name="connsiteY0" fmla="*/ 800100 h 1600200"/>
              <a:gd name="connsiteX1" fmla="*/ 538988 w 2133600"/>
              <a:gd name="connsiteY1" fmla="*/ 0 h 1600200"/>
              <a:gd name="connsiteX2" fmla="*/ 538988 w 2133600"/>
              <a:gd name="connsiteY2" fmla="*/ 600075 h 1600200"/>
              <a:gd name="connsiteX3" fmla="*/ 711200 w 2133600"/>
              <a:gd name="connsiteY3" fmla="*/ 600075 h 1600200"/>
              <a:gd name="connsiteX4" fmla="*/ 711200 w 2133600"/>
              <a:gd name="connsiteY4" fmla="*/ 0 h 1600200"/>
              <a:gd name="connsiteX5" fmla="*/ 2133600 w 2133600"/>
              <a:gd name="connsiteY5" fmla="*/ 0 h 1600200"/>
              <a:gd name="connsiteX6" fmla="*/ 2133600 w 2133600"/>
              <a:gd name="connsiteY6" fmla="*/ 1600200 h 1600200"/>
              <a:gd name="connsiteX7" fmla="*/ 711200 w 2133600"/>
              <a:gd name="connsiteY7" fmla="*/ 1600200 h 1600200"/>
              <a:gd name="connsiteX8" fmla="*/ 711200 w 2133600"/>
              <a:gd name="connsiteY8" fmla="*/ 1000125 h 1600200"/>
              <a:gd name="connsiteX9" fmla="*/ 538988 w 2133600"/>
              <a:gd name="connsiteY9" fmla="*/ 1000125 h 1600200"/>
              <a:gd name="connsiteX10" fmla="*/ 538988 w 2133600"/>
              <a:gd name="connsiteY10" fmla="*/ 1600200 h 1600200"/>
              <a:gd name="connsiteX11" fmla="*/ 0 w 2133600"/>
              <a:gd name="connsiteY11" fmla="*/ 800100 h 160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33600" h="1600200">
                <a:moveTo>
                  <a:pt x="0" y="800100"/>
                </a:moveTo>
                <a:lnTo>
                  <a:pt x="538988" y="0"/>
                </a:lnTo>
                <a:lnTo>
                  <a:pt x="538988" y="600075"/>
                </a:lnTo>
                <a:lnTo>
                  <a:pt x="711200" y="600075"/>
                </a:lnTo>
                <a:lnTo>
                  <a:pt x="711200" y="0"/>
                </a:lnTo>
                <a:lnTo>
                  <a:pt x="2133600" y="0"/>
                </a:lnTo>
                <a:lnTo>
                  <a:pt x="2133600" y="1600200"/>
                </a:lnTo>
                <a:lnTo>
                  <a:pt x="711200" y="1600200"/>
                </a:lnTo>
                <a:lnTo>
                  <a:pt x="711200" y="1000125"/>
                </a:lnTo>
                <a:lnTo>
                  <a:pt x="538988" y="1000125"/>
                </a:lnTo>
                <a:lnTo>
                  <a:pt x="538988" y="1600200"/>
                </a:lnTo>
                <a:lnTo>
                  <a:pt x="0" y="800100"/>
                </a:lnTo>
              </a:path>
            </a:pathLst>
          </a:custGeom>
          <a:solidFill>
            <a:srgbClr val="cc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27650" y="2660650"/>
            <a:ext cx="2146300" cy="1612900"/>
          </a:xfrm>
          <a:custGeom>
            <a:avLst/>
            <a:gdLst>
              <a:gd name="connsiteX0" fmla="*/ 6350 w 2146300"/>
              <a:gd name="connsiteY0" fmla="*/ 806450 h 1612900"/>
              <a:gd name="connsiteX1" fmla="*/ 545338 w 2146300"/>
              <a:gd name="connsiteY1" fmla="*/ 6350 h 1612900"/>
              <a:gd name="connsiteX2" fmla="*/ 545338 w 2146300"/>
              <a:gd name="connsiteY2" fmla="*/ 606425 h 1612900"/>
              <a:gd name="connsiteX3" fmla="*/ 717550 w 2146300"/>
              <a:gd name="connsiteY3" fmla="*/ 606425 h 1612900"/>
              <a:gd name="connsiteX4" fmla="*/ 717550 w 2146300"/>
              <a:gd name="connsiteY4" fmla="*/ 6350 h 1612900"/>
              <a:gd name="connsiteX5" fmla="*/ 2139950 w 2146300"/>
              <a:gd name="connsiteY5" fmla="*/ 6350 h 1612900"/>
              <a:gd name="connsiteX6" fmla="*/ 2139950 w 2146300"/>
              <a:gd name="connsiteY6" fmla="*/ 1606550 h 1612900"/>
              <a:gd name="connsiteX7" fmla="*/ 717550 w 2146300"/>
              <a:gd name="connsiteY7" fmla="*/ 1606550 h 1612900"/>
              <a:gd name="connsiteX8" fmla="*/ 717550 w 2146300"/>
              <a:gd name="connsiteY8" fmla="*/ 1006475 h 1612900"/>
              <a:gd name="connsiteX9" fmla="*/ 545338 w 2146300"/>
              <a:gd name="connsiteY9" fmla="*/ 1006475 h 1612900"/>
              <a:gd name="connsiteX10" fmla="*/ 545338 w 2146300"/>
              <a:gd name="connsiteY10" fmla="*/ 1606550 h 1612900"/>
              <a:gd name="connsiteX11" fmla="*/ 6350 w 2146300"/>
              <a:gd name="connsiteY11" fmla="*/ 806450 h 16129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</a:cxnLst>
            <a:rect l="l" t="t" r="r" b="b"/>
            <a:pathLst>
              <a:path w="2146300" h="1612900">
                <a:moveTo>
                  <a:pt x="6350" y="806450"/>
                </a:moveTo>
                <a:lnTo>
                  <a:pt x="545338" y="6350"/>
                </a:lnTo>
                <a:lnTo>
                  <a:pt x="545338" y="606425"/>
                </a:lnTo>
                <a:lnTo>
                  <a:pt x="717550" y="606425"/>
                </a:lnTo>
                <a:lnTo>
                  <a:pt x="717550" y="6350"/>
                </a:lnTo>
                <a:lnTo>
                  <a:pt x="2139950" y="6350"/>
                </a:lnTo>
                <a:lnTo>
                  <a:pt x="2139950" y="1606550"/>
                </a:lnTo>
                <a:lnTo>
                  <a:pt x="717550" y="1606550"/>
                </a:lnTo>
                <a:lnTo>
                  <a:pt x="717550" y="1006475"/>
                </a:lnTo>
                <a:lnTo>
                  <a:pt x="545338" y="1006475"/>
                </a:lnTo>
                <a:lnTo>
                  <a:pt x="545338" y="1606550"/>
                </a:lnTo>
                <a:lnTo>
                  <a:pt x="6350" y="8064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28637" y="228600"/>
            <a:ext cx="8081899" cy="1674876"/>
          </a:xfrm>
          <a:custGeom>
            <a:avLst/>
            <a:gdLst>
              <a:gd name="connsiteX0" fmla="*/ 0 w 8081899"/>
              <a:gd name="connsiteY0" fmla="*/ 1674876 h 1674876"/>
              <a:gd name="connsiteX1" fmla="*/ 8081899 w 8081899"/>
              <a:gd name="connsiteY1" fmla="*/ 1674876 h 1674876"/>
              <a:gd name="connsiteX2" fmla="*/ 8081899 w 8081899"/>
              <a:gd name="connsiteY2" fmla="*/ 0 h 1674876"/>
              <a:gd name="connsiteX3" fmla="*/ 0 w 8081899"/>
              <a:gd name="connsiteY3" fmla="*/ 0 h 1674876"/>
              <a:gd name="connsiteX4" fmla="*/ 0 w 8081899"/>
              <a:gd name="connsiteY4" fmla="*/ 1674876 h 16748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081899" h="1674876">
                <a:moveTo>
                  <a:pt x="0" y="1674876"/>
                </a:moveTo>
                <a:lnTo>
                  <a:pt x="8081899" y="1674876"/>
                </a:lnTo>
                <a:lnTo>
                  <a:pt x="8081899" y="0"/>
                </a:lnTo>
                <a:lnTo>
                  <a:pt x="0" y="0"/>
                </a:lnTo>
                <a:lnTo>
                  <a:pt x="0" y="1674876"/>
                </a:lnTo>
              </a:path>
            </a:pathLst>
          </a:custGeom>
          <a:solidFill>
            <a:srgbClr val="ffff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62400" y="2806700"/>
            <a:ext cx="1282700" cy="152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50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Caudate</a:t>
            </a:r>
          </a:p>
          <a:p>
            <a:pPr>
              <a:lnSpc>
                <a:spcPts val="28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50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Putamen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54400" y="4749800"/>
            <a:ext cx="3136900" cy="165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63500" algn="l"/>
                <a:tab pos="3937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Globus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Pallidus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63500" algn="l"/>
                <a:tab pos="3937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Subthalamic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63500" algn="l"/>
                <a:tab pos="3937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Substantia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Nigra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184400"/>
            <a:ext cx="2311400" cy="252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                <a:tab pos="914400" algn="l"/>
              </a:tabLst>
            </a:pPr>
            <a:r>
              <a:rPr lang="en-US" altLang="zh-CN" sz="4404" b="1" dirty="0" smtClean="0">
                <a:solidFill>
                  <a:srgbClr val="000000"/>
                </a:solidFill>
                <a:latin typeface="Rockwell Condensed" pitchFamily="18" charset="0"/>
                <a:cs typeface="Rockwell Condensed" pitchFamily="18" charset="0"/>
              </a:rPr>
              <a:t>Basal</a:t>
            </a:r>
          </a:p>
          <a:p>
            <a:pPr>
              <a:lnSpc>
                <a:spcPts val="3900"/>
              </a:lnSpc>
              <a:tabLst>
                <a:tab pos="914400" algn="l"/>
              </a:tabLst>
            </a:pPr>
            <a:r>
              <a:rPr lang="en-US" altLang="zh-CN" sz="4404" b="1" dirty="0" smtClean="0">
                <a:solidFill>
                  <a:srgbClr val="000000"/>
                </a:solidFill>
                <a:latin typeface="Rockwell Condensed" pitchFamily="18" charset="0"/>
                <a:cs typeface="Rockwell Condensed" pitchFamily="18" charset="0"/>
              </a:rPr>
              <a:t>Nuclei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Lentiform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134100" y="3200400"/>
            <a:ext cx="12319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Corpus</a:t>
            </a:r>
          </a:p>
          <a:p>
            <a:pPr>
              <a:lnSpc>
                <a:spcPts val="2800"/>
              </a:lnSpc>
              <a:tabLst>
                <a:tab pos="38100" algn="l"/>
              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Striatum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19100"/>
            <a:ext cx="6807200" cy="147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660400" algn="l"/>
                <a:tab pos="723900" algn="l"/>
                <a:tab pos="952500" algn="l"/>
              </a:tabLst>
            </a:pPr>
            <a:r>
              <a:rPr lang="en-US" altLang="zh-CN" dirty="0" smtClean="0"/>
              <a:t>		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Connections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remember</a:t>
            </a:r>
          </a:p>
          <a:p>
            <a:pPr>
              <a:lnSpc>
                <a:spcPts val="2900"/>
              </a:lnSpc>
              <a:tabLst>
                <a:tab pos="660400" algn="l"/>
                <a:tab pos="723900" algn="l"/>
                <a:tab pos="9525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input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  <a:p>
            <a:pPr>
              <a:lnSpc>
                <a:spcPts val="2800"/>
              </a:lnSpc>
              <a:tabLst>
                <a:tab pos="660400" algn="l"/>
                <a:tab pos="723900" algn="l"/>
                <a:tab pos="9525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  <a:p>
            <a:pPr>
              <a:lnSpc>
                <a:spcPts val="2800"/>
              </a:lnSpc>
              <a:tabLst>
                <a:tab pos="660400" algn="l"/>
                <a:tab pos="723900" algn="l"/>
                <a:tab pos="9525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