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6" r:id="rId2"/>
    <p:sldId id="256" r:id="rId3"/>
    <p:sldId id="271" r:id="rId4"/>
    <p:sldId id="270" r:id="rId5"/>
    <p:sldId id="278" r:id="rId6"/>
    <p:sldId id="262" r:id="rId7"/>
    <p:sldId id="263" r:id="rId8"/>
    <p:sldId id="264" r:id="rId9"/>
    <p:sldId id="257" r:id="rId10"/>
    <p:sldId id="258" r:id="rId11"/>
    <p:sldId id="265" r:id="rId12"/>
    <p:sldId id="266" r:id="rId13"/>
    <p:sldId id="267" r:id="rId14"/>
    <p:sldId id="268" r:id="rId15"/>
    <p:sldId id="260" r:id="rId16"/>
    <p:sldId id="259" r:id="rId17"/>
    <p:sldId id="273" r:id="rId18"/>
    <p:sldId id="269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87" d="100"/>
          <a:sy n="87" d="100"/>
        </p:scale>
        <p:origin x="-7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362C0-BD9C-4175-927F-7CEC39927DC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F63CE-03EB-43D4-B6B0-7E8B5ED84E32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accent2">
                  <a:lumMod val="75000"/>
                </a:schemeClr>
              </a:solidFill>
            </a:rPr>
            <a:t>Drugs Affecting Balance</a:t>
          </a:r>
          <a:endParaRPr lang="en-US" sz="1200" b="1" dirty="0">
            <a:solidFill>
              <a:schemeClr val="accent2">
                <a:lumMod val="75000"/>
              </a:schemeClr>
            </a:solidFill>
          </a:endParaRPr>
        </a:p>
      </dgm:t>
    </dgm:pt>
    <dgm:pt modelId="{CEA94FFA-B708-4EEF-864C-CDD669A17526}" type="parTrans" cxnId="{FD7B0D40-319A-4950-976C-4B7670CADFB6}">
      <dgm:prSet/>
      <dgm:spPr/>
      <dgm:t>
        <a:bodyPr/>
        <a:lstStyle/>
        <a:p>
          <a:endParaRPr lang="en-US"/>
        </a:p>
      </dgm:t>
    </dgm:pt>
    <dgm:pt modelId="{7C0B2364-421A-4BE8-BEA7-76DB9986959D}" type="sibTrans" cxnId="{FD7B0D40-319A-4950-976C-4B7670CADFB6}">
      <dgm:prSet/>
      <dgm:spPr/>
      <dgm:t>
        <a:bodyPr/>
        <a:lstStyle/>
        <a:p>
          <a:endParaRPr lang="en-US"/>
        </a:p>
      </dgm:t>
    </dgm:pt>
    <dgm:pt modelId="{8098EF3B-78E0-4024-8004-7B4C99466D2D}">
      <dgm:prSet phldrT="[Text]" custT="1"/>
      <dgm:spPr/>
      <dgm:t>
        <a:bodyPr/>
        <a:lstStyle/>
        <a:p>
          <a:r>
            <a:rPr lang="en-US" sz="1200" b="1" dirty="0" smtClean="0"/>
            <a:t>Drugs to treat vertigo</a:t>
          </a:r>
          <a:endParaRPr lang="en-US" sz="1200" b="1" dirty="0"/>
        </a:p>
      </dgm:t>
    </dgm:pt>
    <dgm:pt modelId="{1E45BB09-FBF3-4C9A-B8AD-CD39EF0140EB}" type="parTrans" cxnId="{417F0827-9D2C-41A5-A4EB-01AC3CAEBCF2}">
      <dgm:prSet/>
      <dgm:spPr/>
      <dgm:t>
        <a:bodyPr/>
        <a:lstStyle/>
        <a:p>
          <a:endParaRPr lang="en-US"/>
        </a:p>
      </dgm:t>
    </dgm:pt>
    <dgm:pt modelId="{BFA60301-A552-4348-86DE-1781C3F110E5}" type="sibTrans" cxnId="{417F0827-9D2C-41A5-A4EB-01AC3CAEBCF2}">
      <dgm:prSet/>
      <dgm:spPr/>
      <dgm:t>
        <a:bodyPr/>
        <a:lstStyle/>
        <a:p>
          <a:endParaRPr lang="en-US"/>
        </a:p>
      </dgm:t>
    </dgm:pt>
    <dgm:pt modelId="{720EF7C6-24F8-4404-9714-5A0EEA4F7160}">
      <dgm:prSet phldrT="[Text]" custT="1"/>
      <dgm:spPr/>
      <dgm:t>
        <a:bodyPr/>
        <a:lstStyle/>
        <a:p>
          <a:r>
            <a:rPr lang="en-US" sz="1400" dirty="0" smtClean="0"/>
            <a:t>Specific</a:t>
          </a:r>
          <a:endParaRPr lang="en-US" sz="1400" dirty="0"/>
        </a:p>
      </dgm:t>
    </dgm:pt>
    <dgm:pt modelId="{15FFD43A-5E06-42B3-AAD5-18BF81AA02B5}" type="parTrans" cxnId="{08C28266-CC46-40EF-AA91-B054B7984E11}">
      <dgm:prSet/>
      <dgm:spPr/>
      <dgm:t>
        <a:bodyPr/>
        <a:lstStyle/>
        <a:p>
          <a:endParaRPr lang="en-US"/>
        </a:p>
      </dgm:t>
    </dgm:pt>
    <dgm:pt modelId="{BD06F4DF-7608-4BC6-9E09-C801C64F0320}" type="sibTrans" cxnId="{08C28266-CC46-40EF-AA91-B054B7984E11}">
      <dgm:prSet/>
      <dgm:spPr/>
      <dgm:t>
        <a:bodyPr/>
        <a:lstStyle/>
        <a:p>
          <a:endParaRPr lang="en-US"/>
        </a:p>
      </dgm:t>
    </dgm:pt>
    <dgm:pt modelId="{809AF684-AF0C-4376-A245-955F7C85A8E1}">
      <dgm:prSet phldrT="[Text]" custT="1"/>
      <dgm:spPr/>
      <dgm:t>
        <a:bodyPr/>
        <a:lstStyle/>
        <a:p>
          <a:r>
            <a:rPr lang="en-US" sz="900" dirty="0" smtClean="0"/>
            <a:t>Symptomatic</a:t>
          </a:r>
          <a:endParaRPr lang="en-US" sz="900" dirty="0"/>
        </a:p>
      </dgm:t>
    </dgm:pt>
    <dgm:pt modelId="{482D6210-75AB-4556-B54F-3A43A2656AC0}" type="parTrans" cxnId="{DBC0BF0B-362A-4BDC-A415-3170641A0350}">
      <dgm:prSet/>
      <dgm:spPr/>
      <dgm:t>
        <a:bodyPr/>
        <a:lstStyle/>
        <a:p>
          <a:endParaRPr lang="en-US"/>
        </a:p>
      </dgm:t>
    </dgm:pt>
    <dgm:pt modelId="{4300C9D7-DF6F-4C2E-8016-064FFE912BBC}" type="sibTrans" cxnId="{DBC0BF0B-362A-4BDC-A415-3170641A0350}">
      <dgm:prSet/>
      <dgm:spPr/>
      <dgm:t>
        <a:bodyPr/>
        <a:lstStyle/>
        <a:p>
          <a:endParaRPr lang="en-US"/>
        </a:p>
      </dgm:t>
    </dgm:pt>
    <dgm:pt modelId="{4022A612-D8DE-42B4-AA26-81DCBE264A35}">
      <dgm:prSet phldrT="[Text]" custT="1"/>
      <dgm:spPr/>
      <dgm:t>
        <a:bodyPr/>
        <a:lstStyle/>
        <a:p>
          <a:r>
            <a:rPr lang="en-US" sz="1200" b="1" dirty="0" smtClean="0"/>
            <a:t>Drugs inducing vertigo</a:t>
          </a:r>
          <a:endParaRPr lang="en-US" sz="1200" b="1" dirty="0"/>
        </a:p>
      </dgm:t>
    </dgm:pt>
    <dgm:pt modelId="{9436D370-2260-4434-B967-2FA2852B57EB}" type="parTrans" cxnId="{FBD1B703-194E-4466-8D66-745C881F0838}">
      <dgm:prSet/>
      <dgm:spPr/>
      <dgm:t>
        <a:bodyPr/>
        <a:lstStyle/>
        <a:p>
          <a:endParaRPr lang="en-US"/>
        </a:p>
      </dgm:t>
    </dgm:pt>
    <dgm:pt modelId="{495C6FEB-BCEF-44B5-BB4D-09DE3CA9DC75}" type="sibTrans" cxnId="{FBD1B703-194E-4466-8D66-745C881F0838}">
      <dgm:prSet/>
      <dgm:spPr/>
      <dgm:t>
        <a:bodyPr/>
        <a:lstStyle/>
        <a:p>
          <a:endParaRPr lang="en-US"/>
        </a:p>
      </dgm:t>
    </dgm:pt>
    <dgm:pt modelId="{21557946-CEA0-45A5-8AAB-088F435DBF2E}">
      <dgm:prSet phldrT="[Text]" custT="1"/>
      <dgm:spPr/>
      <dgm:t>
        <a:bodyPr/>
        <a:lstStyle/>
        <a:p>
          <a:r>
            <a:rPr lang="en-US" sz="1100" dirty="0" smtClean="0"/>
            <a:t>Vestibular </a:t>
          </a:r>
          <a:r>
            <a:rPr lang="en-US" sz="1100" dirty="0" err="1" smtClean="0"/>
            <a:t>toxinss</a:t>
          </a:r>
          <a:endParaRPr lang="en-US" sz="1100" dirty="0"/>
        </a:p>
      </dgm:t>
    </dgm:pt>
    <dgm:pt modelId="{AF8D227E-56ED-42EF-AC5D-2B9C8A8954C5}" type="parTrans" cxnId="{2BB52AAA-DC26-43DF-8A55-18E18A4A9F4A}">
      <dgm:prSet/>
      <dgm:spPr/>
      <dgm:t>
        <a:bodyPr/>
        <a:lstStyle/>
        <a:p>
          <a:endParaRPr lang="en-US"/>
        </a:p>
      </dgm:t>
    </dgm:pt>
    <dgm:pt modelId="{6E0E04BF-BB50-4675-A2A4-419376DB543B}" type="sibTrans" cxnId="{2BB52AAA-DC26-43DF-8A55-18E18A4A9F4A}">
      <dgm:prSet/>
      <dgm:spPr/>
      <dgm:t>
        <a:bodyPr/>
        <a:lstStyle/>
        <a:p>
          <a:endParaRPr lang="en-US"/>
        </a:p>
      </dgm:t>
    </dgm:pt>
    <dgm:pt modelId="{CA0788C9-D8DF-46E0-A0EC-4E66309EF473}">
      <dgm:prSet custT="1"/>
      <dgm:spPr/>
      <dgm:t>
        <a:bodyPr/>
        <a:lstStyle/>
        <a:p>
          <a:r>
            <a:rPr lang="en-US" sz="900" dirty="0" smtClean="0"/>
            <a:t>Prophylactic</a:t>
          </a:r>
          <a:endParaRPr lang="en-US" sz="900" dirty="0"/>
        </a:p>
      </dgm:t>
    </dgm:pt>
    <dgm:pt modelId="{4122D18B-BBED-45CE-B742-83C8402AC537}" type="parTrans" cxnId="{ED37E591-26D6-4BDD-93A0-45A16E90C8A1}">
      <dgm:prSet/>
      <dgm:spPr/>
      <dgm:t>
        <a:bodyPr/>
        <a:lstStyle/>
        <a:p>
          <a:endParaRPr lang="en-US"/>
        </a:p>
      </dgm:t>
    </dgm:pt>
    <dgm:pt modelId="{55392896-7C57-43D9-A338-2330FC98D228}" type="sibTrans" cxnId="{ED37E591-26D6-4BDD-93A0-45A16E90C8A1}">
      <dgm:prSet/>
      <dgm:spPr/>
      <dgm:t>
        <a:bodyPr/>
        <a:lstStyle/>
        <a:p>
          <a:endParaRPr lang="en-US"/>
        </a:p>
      </dgm:t>
    </dgm:pt>
    <dgm:pt modelId="{0E219C46-5799-402F-9D8F-D2809C7B8BD5}">
      <dgm:prSet custT="1"/>
      <dgm:spPr/>
      <dgm:t>
        <a:bodyPr/>
        <a:lstStyle/>
        <a:p>
          <a:r>
            <a:rPr lang="en-US" sz="1200" dirty="0" err="1" smtClean="0"/>
            <a:t>Duretics</a:t>
          </a:r>
          <a:endParaRPr lang="en-US" sz="1200" dirty="0"/>
        </a:p>
      </dgm:t>
    </dgm:pt>
    <dgm:pt modelId="{07650BF0-AC29-4338-A79C-C26C5FEFA6EE}" type="parTrans" cxnId="{35AF253C-A1AC-4340-BD95-A3D0A546B70A}">
      <dgm:prSet/>
      <dgm:spPr/>
      <dgm:t>
        <a:bodyPr/>
        <a:lstStyle/>
        <a:p>
          <a:endParaRPr lang="en-US"/>
        </a:p>
      </dgm:t>
    </dgm:pt>
    <dgm:pt modelId="{CF1B33E0-41D8-4E8F-8B35-65D10DE4BBBD}" type="sibTrans" cxnId="{35AF253C-A1AC-4340-BD95-A3D0A546B70A}">
      <dgm:prSet/>
      <dgm:spPr/>
      <dgm:t>
        <a:bodyPr/>
        <a:lstStyle/>
        <a:p>
          <a:endParaRPr lang="en-US"/>
        </a:p>
      </dgm:t>
    </dgm:pt>
    <dgm:pt modelId="{2F4580E5-A81E-4773-9731-D64987599649}">
      <dgm:prSet custT="1"/>
      <dgm:spPr/>
      <dgm:t>
        <a:bodyPr/>
        <a:lstStyle/>
        <a:p>
          <a:r>
            <a:rPr lang="en-US" sz="1200" dirty="0" smtClean="0"/>
            <a:t>Corticosteroids</a:t>
          </a:r>
          <a:endParaRPr lang="en-US" sz="1200" dirty="0"/>
        </a:p>
      </dgm:t>
    </dgm:pt>
    <dgm:pt modelId="{232AF21E-C130-4B8C-9611-FCF9C8BA4BAA}" type="parTrans" cxnId="{919EED32-1209-4F88-90BC-125BB3058E03}">
      <dgm:prSet/>
      <dgm:spPr/>
      <dgm:t>
        <a:bodyPr/>
        <a:lstStyle/>
        <a:p>
          <a:endParaRPr lang="en-US"/>
        </a:p>
      </dgm:t>
    </dgm:pt>
    <dgm:pt modelId="{1BD3E12C-B534-47B0-A7D2-5E822A4C14D8}" type="sibTrans" cxnId="{919EED32-1209-4F88-90BC-125BB3058E03}">
      <dgm:prSet/>
      <dgm:spPr/>
      <dgm:t>
        <a:bodyPr/>
        <a:lstStyle/>
        <a:p>
          <a:endParaRPr lang="en-US"/>
        </a:p>
      </dgm:t>
    </dgm:pt>
    <dgm:pt modelId="{5D6D83E5-246F-4F26-AE0C-9F2AA7688F1B}">
      <dgm:prSet/>
      <dgm:spPr/>
      <dgm:t>
        <a:bodyPr/>
        <a:lstStyle/>
        <a:p>
          <a:r>
            <a:rPr lang="en-US" dirty="0" smtClean="0"/>
            <a:t>Calcium antagonists</a:t>
          </a:r>
          <a:endParaRPr lang="en-US" dirty="0"/>
        </a:p>
      </dgm:t>
    </dgm:pt>
    <dgm:pt modelId="{F6F745AB-C6C7-47D4-A804-A09938AC5464}" type="parTrans" cxnId="{E14026D1-BEEC-4735-8C69-83E1AA3B69C0}">
      <dgm:prSet/>
      <dgm:spPr/>
      <dgm:t>
        <a:bodyPr/>
        <a:lstStyle/>
        <a:p>
          <a:endParaRPr lang="en-US"/>
        </a:p>
      </dgm:t>
    </dgm:pt>
    <dgm:pt modelId="{8E479651-94E0-4CAF-9F39-4EFC7D2266FC}" type="sibTrans" cxnId="{E14026D1-BEEC-4735-8C69-83E1AA3B69C0}">
      <dgm:prSet/>
      <dgm:spPr/>
      <dgm:t>
        <a:bodyPr/>
        <a:lstStyle/>
        <a:p>
          <a:endParaRPr lang="en-US"/>
        </a:p>
      </dgm:t>
    </dgm:pt>
    <dgm:pt modelId="{8909FCCF-5140-4885-93FA-E69FDA8D9C29}">
      <dgm:prSet custT="1"/>
      <dgm:spPr/>
      <dgm:t>
        <a:bodyPr/>
        <a:lstStyle/>
        <a:p>
          <a:r>
            <a:rPr lang="en-US" sz="900" dirty="0" smtClean="0"/>
            <a:t>Vestibular suppressants</a:t>
          </a:r>
          <a:endParaRPr lang="en-US" sz="900" dirty="0"/>
        </a:p>
      </dgm:t>
    </dgm:pt>
    <dgm:pt modelId="{13565741-C250-44C6-98B9-BC064093F3A1}" type="parTrans" cxnId="{4F66760A-6C52-4B2C-A3D2-C861CC52403F}">
      <dgm:prSet/>
      <dgm:spPr/>
      <dgm:t>
        <a:bodyPr/>
        <a:lstStyle/>
        <a:p>
          <a:endParaRPr lang="en-US"/>
        </a:p>
      </dgm:t>
    </dgm:pt>
    <dgm:pt modelId="{9A9B290C-A938-45B3-8B3F-B58E874E0EA0}" type="sibTrans" cxnId="{4F66760A-6C52-4B2C-A3D2-C861CC52403F}">
      <dgm:prSet/>
      <dgm:spPr/>
      <dgm:t>
        <a:bodyPr/>
        <a:lstStyle/>
        <a:p>
          <a:endParaRPr lang="en-US"/>
        </a:p>
      </dgm:t>
    </dgm:pt>
    <dgm:pt modelId="{96B8DADE-D308-4755-AEA0-3791652AE48A}">
      <dgm:prSet custT="1"/>
      <dgm:spPr/>
      <dgm:t>
        <a:bodyPr/>
        <a:lstStyle/>
        <a:p>
          <a:r>
            <a:rPr lang="en-US" sz="1000" dirty="0" err="1" smtClean="0"/>
            <a:t>Antiemetics</a:t>
          </a:r>
          <a:endParaRPr lang="en-US" sz="1000" dirty="0"/>
        </a:p>
      </dgm:t>
    </dgm:pt>
    <dgm:pt modelId="{0BAE5B81-A6BE-4169-AB3A-9934160B1CBB}" type="parTrans" cxnId="{5DC23712-1C96-43A1-86D6-94F720CA3C0F}">
      <dgm:prSet/>
      <dgm:spPr/>
      <dgm:t>
        <a:bodyPr/>
        <a:lstStyle/>
        <a:p>
          <a:endParaRPr lang="en-US"/>
        </a:p>
      </dgm:t>
    </dgm:pt>
    <dgm:pt modelId="{ACC9B756-985F-4A66-B059-CD533C20BED4}" type="sibTrans" cxnId="{5DC23712-1C96-43A1-86D6-94F720CA3C0F}">
      <dgm:prSet/>
      <dgm:spPr/>
      <dgm:t>
        <a:bodyPr/>
        <a:lstStyle/>
        <a:p>
          <a:endParaRPr lang="en-US"/>
        </a:p>
      </dgm:t>
    </dgm:pt>
    <dgm:pt modelId="{E10D0378-B855-4B1B-B19C-1B4ADF3A4ECA}">
      <dgm:prSet custT="1"/>
      <dgm:spPr/>
      <dgm:t>
        <a:bodyPr/>
        <a:lstStyle/>
        <a:p>
          <a:r>
            <a:rPr lang="en-US" sz="1200" dirty="0" err="1" smtClean="0"/>
            <a:t>Anticholinergic</a:t>
          </a:r>
          <a:r>
            <a:rPr lang="en-US" sz="700" dirty="0" err="1" smtClean="0"/>
            <a:t>s</a:t>
          </a:r>
          <a:endParaRPr lang="en-US" sz="700" dirty="0"/>
        </a:p>
      </dgm:t>
    </dgm:pt>
    <dgm:pt modelId="{F08B09FF-1F9C-44C9-BFD3-5A87FBD48396}" type="parTrans" cxnId="{9B35DDA2-345D-4806-9913-AB66F7FA596D}">
      <dgm:prSet/>
      <dgm:spPr/>
      <dgm:t>
        <a:bodyPr/>
        <a:lstStyle/>
        <a:p>
          <a:endParaRPr lang="en-US"/>
        </a:p>
      </dgm:t>
    </dgm:pt>
    <dgm:pt modelId="{13E81C7E-50F5-4D97-894A-3B0DD0920C13}" type="sibTrans" cxnId="{9B35DDA2-345D-4806-9913-AB66F7FA596D}">
      <dgm:prSet/>
      <dgm:spPr/>
      <dgm:t>
        <a:bodyPr/>
        <a:lstStyle/>
        <a:p>
          <a:endParaRPr lang="en-US"/>
        </a:p>
      </dgm:t>
    </dgm:pt>
    <dgm:pt modelId="{A7193439-FAA8-4568-B472-FDBAD02CF1A6}">
      <dgm:prSet custT="1"/>
      <dgm:spPr/>
      <dgm:t>
        <a:bodyPr/>
        <a:lstStyle/>
        <a:p>
          <a:r>
            <a:rPr lang="en-US" sz="1200" dirty="0" smtClean="0"/>
            <a:t>Benzodiazepines</a:t>
          </a:r>
          <a:endParaRPr lang="en-US" sz="1200" dirty="0"/>
        </a:p>
      </dgm:t>
    </dgm:pt>
    <dgm:pt modelId="{3D6CD9F3-6046-40DC-B5D1-E8CE014AC9F4}" type="parTrans" cxnId="{71DF191B-65A3-4103-9191-6DBCC2B8BE9B}">
      <dgm:prSet/>
      <dgm:spPr/>
      <dgm:t>
        <a:bodyPr/>
        <a:lstStyle/>
        <a:p>
          <a:endParaRPr lang="en-US"/>
        </a:p>
      </dgm:t>
    </dgm:pt>
    <dgm:pt modelId="{66D31972-38F6-434B-874B-2964F4FD510D}" type="sibTrans" cxnId="{71DF191B-65A3-4103-9191-6DBCC2B8BE9B}">
      <dgm:prSet/>
      <dgm:spPr/>
      <dgm:t>
        <a:bodyPr/>
        <a:lstStyle/>
        <a:p>
          <a:endParaRPr lang="en-US"/>
        </a:p>
      </dgm:t>
    </dgm:pt>
    <dgm:pt modelId="{66910435-D4D7-49EB-8168-45EA9B931AEF}">
      <dgm:prSet/>
      <dgm:spPr/>
      <dgm:t>
        <a:bodyPr/>
        <a:lstStyle/>
        <a:p>
          <a:r>
            <a:rPr lang="en-US" dirty="0" err="1" smtClean="0"/>
            <a:t>Betahistine</a:t>
          </a:r>
          <a:endParaRPr lang="en-US" dirty="0"/>
        </a:p>
      </dgm:t>
    </dgm:pt>
    <dgm:pt modelId="{E11A265C-A506-438E-B030-C10A4DD4DBD3}" type="parTrans" cxnId="{A89516BC-4270-479B-9109-A0EF59A8AEF7}">
      <dgm:prSet/>
      <dgm:spPr/>
      <dgm:t>
        <a:bodyPr/>
        <a:lstStyle/>
        <a:p>
          <a:endParaRPr lang="en-US"/>
        </a:p>
      </dgm:t>
    </dgm:pt>
    <dgm:pt modelId="{9C355009-60FC-41C7-BE4A-2DC0C5E3A4AF}" type="sibTrans" cxnId="{A89516BC-4270-479B-9109-A0EF59A8AEF7}">
      <dgm:prSet/>
      <dgm:spPr/>
      <dgm:t>
        <a:bodyPr/>
        <a:lstStyle/>
        <a:p>
          <a:endParaRPr lang="en-US"/>
        </a:p>
      </dgm:t>
    </dgm:pt>
    <dgm:pt modelId="{95D84A05-ABEE-4C98-AFB4-835570A22EA8}">
      <dgm:prSet custT="1"/>
      <dgm:spPr/>
      <dgm:t>
        <a:bodyPr/>
        <a:lstStyle/>
        <a:p>
          <a:r>
            <a:rPr lang="en-US" sz="1100" dirty="0" smtClean="0"/>
            <a:t>Antihistamines</a:t>
          </a:r>
          <a:endParaRPr lang="en-US" sz="1100" dirty="0"/>
        </a:p>
      </dgm:t>
    </dgm:pt>
    <dgm:pt modelId="{CF2CBFA1-DD76-4C32-B6F1-882044C7697F}" type="parTrans" cxnId="{60B77149-2EDC-4E54-B660-7D18D8922572}">
      <dgm:prSet/>
      <dgm:spPr/>
      <dgm:t>
        <a:bodyPr/>
        <a:lstStyle/>
        <a:p>
          <a:endParaRPr lang="en-US"/>
        </a:p>
      </dgm:t>
    </dgm:pt>
    <dgm:pt modelId="{9718DF13-0825-425E-B173-E919696D4D25}" type="sibTrans" cxnId="{60B77149-2EDC-4E54-B660-7D18D8922572}">
      <dgm:prSet/>
      <dgm:spPr/>
      <dgm:t>
        <a:bodyPr/>
        <a:lstStyle/>
        <a:p>
          <a:endParaRPr lang="en-US"/>
        </a:p>
      </dgm:t>
    </dgm:pt>
    <dgm:pt modelId="{454CE5DB-44F9-4382-9243-642559B05299}">
      <dgm:prSet custT="1"/>
      <dgm:spPr/>
      <dgm:t>
        <a:bodyPr/>
        <a:lstStyle/>
        <a:p>
          <a:r>
            <a:rPr lang="en-US" sz="1200" dirty="0" err="1" smtClean="0"/>
            <a:t>Phenothiazines</a:t>
          </a:r>
          <a:endParaRPr lang="en-US" sz="1200" dirty="0"/>
        </a:p>
      </dgm:t>
    </dgm:pt>
    <dgm:pt modelId="{EBB73DEE-B4C9-4434-A83B-501B5DC71B2F}" type="parTrans" cxnId="{00C9A960-5A38-4446-B738-F32444DCDCCC}">
      <dgm:prSet/>
      <dgm:spPr/>
      <dgm:t>
        <a:bodyPr/>
        <a:lstStyle/>
        <a:p>
          <a:endParaRPr lang="en-US"/>
        </a:p>
      </dgm:t>
    </dgm:pt>
    <dgm:pt modelId="{54B0DDD5-C4F1-4F8D-A929-BF4F445BE46F}" type="sibTrans" cxnId="{00C9A960-5A38-4446-B738-F32444DCDCCC}">
      <dgm:prSet/>
      <dgm:spPr/>
      <dgm:t>
        <a:bodyPr/>
        <a:lstStyle/>
        <a:p>
          <a:endParaRPr lang="en-US"/>
        </a:p>
      </dgm:t>
    </dgm:pt>
    <dgm:pt modelId="{99CE87A0-6FA2-4A90-8EB2-357180E507EE}">
      <dgm:prSet/>
      <dgm:spPr/>
      <dgm:t>
        <a:bodyPr/>
        <a:lstStyle/>
        <a:p>
          <a:r>
            <a:rPr lang="en-US" dirty="0" smtClean="0"/>
            <a:t>Dopamine antagonist</a:t>
          </a:r>
          <a:endParaRPr lang="en-US" dirty="0"/>
        </a:p>
      </dgm:t>
    </dgm:pt>
    <dgm:pt modelId="{3A8D4CF8-0893-42D6-B816-DF48852D645A}" type="parTrans" cxnId="{0B7639DA-E157-4A5E-A9F0-B2E15EA8C674}">
      <dgm:prSet/>
      <dgm:spPr/>
      <dgm:t>
        <a:bodyPr/>
        <a:lstStyle/>
        <a:p>
          <a:endParaRPr lang="en-US"/>
        </a:p>
      </dgm:t>
    </dgm:pt>
    <dgm:pt modelId="{A11C42EF-1587-4703-9E49-28BB87C7B413}" type="sibTrans" cxnId="{0B7639DA-E157-4A5E-A9F0-B2E15EA8C674}">
      <dgm:prSet/>
      <dgm:spPr/>
      <dgm:t>
        <a:bodyPr/>
        <a:lstStyle/>
        <a:p>
          <a:endParaRPr lang="en-US"/>
        </a:p>
      </dgm:t>
    </dgm:pt>
    <dgm:pt modelId="{6C552609-AFB8-43F0-94A3-812361A0322C}">
      <dgm:prSet custT="1"/>
      <dgm:spPr/>
      <dgm:t>
        <a:bodyPr/>
        <a:lstStyle/>
        <a:p>
          <a:r>
            <a:rPr lang="en-US" sz="1200" dirty="0" smtClean="0"/>
            <a:t>Mixed </a:t>
          </a:r>
          <a:r>
            <a:rPr lang="en-US" sz="1200" dirty="0" err="1" smtClean="0"/>
            <a:t>ototoxins</a:t>
          </a:r>
          <a:endParaRPr lang="en-US" sz="1200" dirty="0"/>
        </a:p>
      </dgm:t>
    </dgm:pt>
    <dgm:pt modelId="{E2918083-02B3-4E09-8ECE-85D0CE1B59E3}" type="parTrans" cxnId="{2A68F2E8-A339-49BD-B64C-F85729B73B5A}">
      <dgm:prSet/>
      <dgm:spPr/>
      <dgm:t>
        <a:bodyPr/>
        <a:lstStyle/>
        <a:p>
          <a:endParaRPr lang="en-US"/>
        </a:p>
      </dgm:t>
    </dgm:pt>
    <dgm:pt modelId="{5B193C8B-C426-4DAB-AF70-E97A7305DB72}" type="sibTrans" cxnId="{2A68F2E8-A339-49BD-B64C-F85729B73B5A}">
      <dgm:prSet/>
      <dgm:spPr/>
      <dgm:t>
        <a:bodyPr/>
        <a:lstStyle/>
        <a:p>
          <a:endParaRPr lang="en-US"/>
        </a:p>
      </dgm:t>
    </dgm:pt>
    <dgm:pt modelId="{A794FB20-DB69-460F-ABB7-8658F03809C6}">
      <dgm:prSet custT="1"/>
      <dgm:spPr/>
      <dgm:t>
        <a:bodyPr/>
        <a:lstStyle/>
        <a:p>
          <a:r>
            <a:rPr lang="en-US" sz="1100" dirty="0" err="1" smtClean="0"/>
            <a:t>eg</a:t>
          </a:r>
          <a:r>
            <a:rPr lang="en-US" sz="1100" dirty="0" smtClean="0"/>
            <a:t> Antibiotics</a:t>
          </a:r>
          <a:endParaRPr lang="en-US" sz="1100" dirty="0"/>
        </a:p>
      </dgm:t>
    </dgm:pt>
    <dgm:pt modelId="{74CD8B3C-6051-4786-AA8B-0F233604F7F2}" type="parTrans" cxnId="{C71B7ED1-3F4A-45FF-8A82-79D2447A09CA}">
      <dgm:prSet/>
      <dgm:spPr/>
      <dgm:t>
        <a:bodyPr/>
        <a:lstStyle/>
        <a:p>
          <a:endParaRPr lang="en-US"/>
        </a:p>
      </dgm:t>
    </dgm:pt>
    <dgm:pt modelId="{E8C913BB-EF33-4FB8-9C51-D19A0A766B6E}" type="sibTrans" cxnId="{C71B7ED1-3F4A-45FF-8A82-79D2447A09CA}">
      <dgm:prSet/>
      <dgm:spPr/>
      <dgm:t>
        <a:bodyPr/>
        <a:lstStyle/>
        <a:p>
          <a:endParaRPr lang="en-US"/>
        </a:p>
      </dgm:t>
    </dgm:pt>
    <dgm:pt modelId="{C5BFB3CC-4CE8-4779-98EB-03729E472E63}" type="pres">
      <dgm:prSet presAssocID="{AD3362C0-BD9C-4175-927F-7CEC39927DC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250CE-77FC-4070-9F72-E0D84552EC29}" type="pres">
      <dgm:prSet presAssocID="{AD3362C0-BD9C-4175-927F-7CEC39927DCD}" presName="hierFlow" presStyleCnt="0"/>
      <dgm:spPr/>
    </dgm:pt>
    <dgm:pt modelId="{0BFA7B88-7BB9-49B2-A0EA-0EBBD104AE7C}" type="pres">
      <dgm:prSet presAssocID="{AD3362C0-BD9C-4175-927F-7CEC39927DC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912AAF7-CE25-45D6-AC36-E959B693A4D7}" type="pres">
      <dgm:prSet presAssocID="{844F63CE-03EB-43D4-B6B0-7E8B5ED84E32}" presName="Name14" presStyleCnt="0"/>
      <dgm:spPr/>
    </dgm:pt>
    <dgm:pt modelId="{1C9EEAA1-6998-45DD-B8ED-DE49081C095E}" type="pres">
      <dgm:prSet presAssocID="{844F63CE-03EB-43D4-B6B0-7E8B5ED84E3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8A986-B7C5-4889-85F8-556423B2AA37}" type="pres">
      <dgm:prSet presAssocID="{844F63CE-03EB-43D4-B6B0-7E8B5ED84E32}" presName="hierChild2" presStyleCnt="0"/>
      <dgm:spPr/>
    </dgm:pt>
    <dgm:pt modelId="{2030E983-BB45-42D4-908F-2153D73147DB}" type="pres">
      <dgm:prSet presAssocID="{1E45BB09-FBF3-4C9A-B8AD-CD39EF0140EB}" presName="Name19" presStyleLbl="parChTrans1D2" presStyleIdx="0" presStyleCnt="2"/>
      <dgm:spPr/>
      <dgm:t>
        <a:bodyPr/>
        <a:lstStyle/>
        <a:p>
          <a:endParaRPr lang="en-US"/>
        </a:p>
      </dgm:t>
    </dgm:pt>
    <dgm:pt modelId="{BEDF6025-28E3-4EE4-9F60-ED53C4E291C6}" type="pres">
      <dgm:prSet presAssocID="{8098EF3B-78E0-4024-8004-7B4C99466D2D}" presName="Name21" presStyleCnt="0"/>
      <dgm:spPr/>
    </dgm:pt>
    <dgm:pt modelId="{A3AC4280-E513-4F8B-AD1E-37050BEC271A}" type="pres">
      <dgm:prSet presAssocID="{8098EF3B-78E0-4024-8004-7B4C99466D2D}" presName="level2Shape" presStyleLbl="node2" presStyleIdx="0" presStyleCnt="2"/>
      <dgm:spPr/>
      <dgm:t>
        <a:bodyPr/>
        <a:lstStyle/>
        <a:p>
          <a:endParaRPr lang="en-US"/>
        </a:p>
      </dgm:t>
    </dgm:pt>
    <dgm:pt modelId="{D4F35E83-92DC-49CD-AE7B-0FF27F59A801}" type="pres">
      <dgm:prSet presAssocID="{8098EF3B-78E0-4024-8004-7B4C99466D2D}" presName="hierChild3" presStyleCnt="0"/>
      <dgm:spPr/>
    </dgm:pt>
    <dgm:pt modelId="{FC550E3A-E2BE-4706-999B-91758F7E53EC}" type="pres">
      <dgm:prSet presAssocID="{15FFD43A-5E06-42B3-AAD5-18BF81AA02B5}" presName="Name19" presStyleLbl="parChTrans1D3" presStyleIdx="0" presStyleCnt="5"/>
      <dgm:spPr/>
      <dgm:t>
        <a:bodyPr/>
        <a:lstStyle/>
        <a:p>
          <a:endParaRPr lang="en-US"/>
        </a:p>
      </dgm:t>
    </dgm:pt>
    <dgm:pt modelId="{C6B10BF0-03B7-46F3-A2F6-C54FE400E562}" type="pres">
      <dgm:prSet presAssocID="{720EF7C6-24F8-4404-9714-5A0EEA4F7160}" presName="Name21" presStyleCnt="0"/>
      <dgm:spPr/>
    </dgm:pt>
    <dgm:pt modelId="{26F9F61D-81BE-4746-8B16-326F4534306A}" type="pres">
      <dgm:prSet presAssocID="{720EF7C6-24F8-4404-9714-5A0EEA4F7160}" presName="level2Shape" presStyleLbl="node3" presStyleIdx="0" presStyleCnt="5"/>
      <dgm:spPr/>
      <dgm:t>
        <a:bodyPr/>
        <a:lstStyle/>
        <a:p>
          <a:endParaRPr lang="en-US"/>
        </a:p>
      </dgm:t>
    </dgm:pt>
    <dgm:pt modelId="{06DD60DB-F812-4ECD-9F3E-E47439801B74}" type="pres">
      <dgm:prSet presAssocID="{720EF7C6-24F8-4404-9714-5A0EEA4F7160}" presName="hierChild3" presStyleCnt="0"/>
      <dgm:spPr/>
    </dgm:pt>
    <dgm:pt modelId="{25676235-C8EB-4953-AA05-341E12A87B18}" type="pres">
      <dgm:prSet presAssocID="{74CD8B3C-6051-4786-AA8B-0F233604F7F2}" presName="Name19" presStyleLbl="parChTrans1D4" presStyleIdx="0" presStyleCnt="12"/>
      <dgm:spPr/>
      <dgm:t>
        <a:bodyPr/>
        <a:lstStyle/>
        <a:p>
          <a:endParaRPr lang="en-US"/>
        </a:p>
      </dgm:t>
    </dgm:pt>
    <dgm:pt modelId="{B6D817CD-81B1-4561-BC1C-33FAEFFE8B0B}" type="pres">
      <dgm:prSet presAssocID="{A794FB20-DB69-460F-ABB7-8658F03809C6}" presName="Name21" presStyleCnt="0"/>
      <dgm:spPr/>
    </dgm:pt>
    <dgm:pt modelId="{9B74D6D6-2663-432E-8F09-819C9BAF61CE}" type="pres">
      <dgm:prSet presAssocID="{A794FB20-DB69-460F-ABB7-8658F03809C6}" presName="level2Shape" presStyleLbl="node4" presStyleIdx="0" presStyleCnt="12"/>
      <dgm:spPr/>
      <dgm:t>
        <a:bodyPr/>
        <a:lstStyle/>
        <a:p>
          <a:endParaRPr lang="en-US"/>
        </a:p>
      </dgm:t>
    </dgm:pt>
    <dgm:pt modelId="{AE686ABC-07DB-4449-9E3D-FE57BA7B16AC}" type="pres">
      <dgm:prSet presAssocID="{A794FB20-DB69-460F-ABB7-8658F03809C6}" presName="hierChild3" presStyleCnt="0"/>
      <dgm:spPr/>
    </dgm:pt>
    <dgm:pt modelId="{88C71237-122F-4FD5-AC81-CA9DF5E3E903}" type="pres">
      <dgm:prSet presAssocID="{482D6210-75AB-4556-B54F-3A43A2656AC0}" presName="Name19" presStyleLbl="parChTrans1D3" presStyleIdx="1" presStyleCnt="5"/>
      <dgm:spPr/>
      <dgm:t>
        <a:bodyPr/>
        <a:lstStyle/>
        <a:p>
          <a:endParaRPr lang="en-US"/>
        </a:p>
      </dgm:t>
    </dgm:pt>
    <dgm:pt modelId="{DFE1B308-2936-448E-B8EF-1D5B79EBD525}" type="pres">
      <dgm:prSet presAssocID="{809AF684-AF0C-4376-A245-955F7C85A8E1}" presName="Name21" presStyleCnt="0"/>
      <dgm:spPr/>
    </dgm:pt>
    <dgm:pt modelId="{50543CC4-9E71-40CB-BA2C-4A991F2FC647}" type="pres">
      <dgm:prSet presAssocID="{809AF684-AF0C-4376-A245-955F7C85A8E1}" presName="level2Shape" presStyleLbl="node3" presStyleIdx="1" presStyleCnt="5"/>
      <dgm:spPr/>
      <dgm:t>
        <a:bodyPr/>
        <a:lstStyle/>
        <a:p>
          <a:endParaRPr lang="en-US"/>
        </a:p>
      </dgm:t>
    </dgm:pt>
    <dgm:pt modelId="{FCF0A417-4374-4286-AA33-D4548C570837}" type="pres">
      <dgm:prSet presAssocID="{809AF684-AF0C-4376-A245-955F7C85A8E1}" presName="hierChild3" presStyleCnt="0"/>
      <dgm:spPr/>
    </dgm:pt>
    <dgm:pt modelId="{3CBEF913-AED0-417F-A539-0BBB4BB5487B}" type="pres">
      <dgm:prSet presAssocID="{13565741-C250-44C6-98B9-BC064093F3A1}" presName="Name19" presStyleLbl="parChTrans1D4" presStyleIdx="1" presStyleCnt="12"/>
      <dgm:spPr/>
      <dgm:t>
        <a:bodyPr/>
        <a:lstStyle/>
        <a:p>
          <a:endParaRPr lang="en-US"/>
        </a:p>
      </dgm:t>
    </dgm:pt>
    <dgm:pt modelId="{E1AC9C5B-768D-4D6B-AE41-50246C07B46C}" type="pres">
      <dgm:prSet presAssocID="{8909FCCF-5140-4885-93FA-E69FDA8D9C29}" presName="Name21" presStyleCnt="0"/>
      <dgm:spPr/>
    </dgm:pt>
    <dgm:pt modelId="{347277B9-6455-4F3D-B91B-43E87F42B68A}" type="pres">
      <dgm:prSet presAssocID="{8909FCCF-5140-4885-93FA-E69FDA8D9C29}" presName="level2Shape" presStyleLbl="node4" presStyleIdx="1" presStyleCnt="12"/>
      <dgm:spPr/>
      <dgm:t>
        <a:bodyPr/>
        <a:lstStyle/>
        <a:p>
          <a:endParaRPr lang="en-US"/>
        </a:p>
      </dgm:t>
    </dgm:pt>
    <dgm:pt modelId="{23FF49C8-C513-45B7-971A-D0C06B65ADFB}" type="pres">
      <dgm:prSet presAssocID="{8909FCCF-5140-4885-93FA-E69FDA8D9C29}" presName="hierChild3" presStyleCnt="0"/>
      <dgm:spPr/>
    </dgm:pt>
    <dgm:pt modelId="{FACE4C66-7DDC-4A9F-865A-9D4E1F5887E8}" type="pres">
      <dgm:prSet presAssocID="{F08B09FF-1F9C-44C9-BFD3-5A87FBD48396}" presName="Name19" presStyleLbl="parChTrans1D4" presStyleIdx="2" presStyleCnt="12"/>
      <dgm:spPr/>
      <dgm:t>
        <a:bodyPr/>
        <a:lstStyle/>
        <a:p>
          <a:endParaRPr lang="en-US"/>
        </a:p>
      </dgm:t>
    </dgm:pt>
    <dgm:pt modelId="{3B0FC80A-7C60-4221-9075-D7234CEE1CE7}" type="pres">
      <dgm:prSet presAssocID="{E10D0378-B855-4B1B-B19C-1B4ADF3A4ECA}" presName="Name21" presStyleCnt="0"/>
      <dgm:spPr/>
    </dgm:pt>
    <dgm:pt modelId="{664E7654-61A8-4033-836D-39880330AAA6}" type="pres">
      <dgm:prSet presAssocID="{E10D0378-B855-4B1B-B19C-1B4ADF3A4ECA}" presName="level2Shape" presStyleLbl="node4" presStyleIdx="2" presStyleCnt="12"/>
      <dgm:spPr/>
      <dgm:t>
        <a:bodyPr/>
        <a:lstStyle/>
        <a:p>
          <a:endParaRPr lang="en-US"/>
        </a:p>
      </dgm:t>
    </dgm:pt>
    <dgm:pt modelId="{ED1B0679-5B07-465E-A579-5D969EFD0C25}" type="pres">
      <dgm:prSet presAssocID="{E10D0378-B855-4B1B-B19C-1B4ADF3A4ECA}" presName="hierChild3" presStyleCnt="0"/>
      <dgm:spPr/>
    </dgm:pt>
    <dgm:pt modelId="{33D9D390-4BB5-4C75-9DD1-134325F796F5}" type="pres">
      <dgm:prSet presAssocID="{3D6CD9F3-6046-40DC-B5D1-E8CE014AC9F4}" presName="Name19" presStyleLbl="parChTrans1D4" presStyleIdx="3" presStyleCnt="12"/>
      <dgm:spPr/>
      <dgm:t>
        <a:bodyPr/>
        <a:lstStyle/>
        <a:p>
          <a:endParaRPr lang="en-US"/>
        </a:p>
      </dgm:t>
    </dgm:pt>
    <dgm:pt modelId="{54B76C4C-8EA4-4D19-9E42-8C474F92922B}" type="pres">
      <dgm:prSet presAssocID="{A7193439-FAA8-4568-B472-FDBAD02CF1A6}" presName="Name21" presStyleCnt="0"/>
      <dgm:spPr/>
    </dgm:pt>
    <dgm:pt modelId="{317F105D-2FB6-43D0-B6CA-17567AA2A14A}" type="pres">
      <dgm:prSet presAssocID="{A7193439-FAA8-4568-B472-FDBAD02CF1A6}" presName="level2Shape" presStyleLbl="node4" presStyleIdx="3" presStyleCnt="12"/>
      <dgm:spPr/>
      <dgm:t>
        <a:bodyPr/>
        <a:lstStyle/>
        <a:p>
          <a:endParaRPr lang="en-US"/>
        </a:p>
      </dgm:t>
    </dgm:pt>
    <dgm:pt modelId="{9686F776-333E-4047-94CA-4657DC63777D}" type="pres">
      <dgm:prSet presAssocID="{A7193439-FAA8-4568-B472-FDBAD02CF1A6}" presName="hierChild3" presStyleCnt="0"/>
      <dgm:spPr/>
    </dgm:pt>
    <dgm:pt modelId="{B4B8D931-E131-471F-9B79-A4236AC7C449}" type="pres">
      <dgm:prSet presAssocID="{E11A265C-A506-438E-B030-C10A4DD4DBD3}" presName="Name19" presStyleLbl="parChTrans1D4" presStyleIdx="4" presStyleCnt="12"/>
      <dgm:spPr/>
      <dgm:t>
        <a:bodyPr/>
        <a:lstStyle/>
        <a:p>
          <a:endParaRPr lang="en-US"/>
        </a:p>
      </dgm:t>
    </dgm:pt>
    <dgm:pt modelId="{8E53643E-8C51-4CCD-9E79-7E78A8E4EF33}" type="pres">
      <dgm:prSet presAssocID="{66910435-D4D7-49EB-8168-45EA9B931AEF}" presName="Name21" presStyleCnt="0"/>
      <dgm:spPr/>
    </dgm:pt>
    <dgm:pt modelId="{0B9C3BFA-737F-40F8-A7C1-C6EE9EA8E5DC}" type="pres">
      <dgm:prSet presAssocID="{66910435-D4D7-49EB-8168-45EA9B931AEF}" presName="level2Shape" presStyleLbl="node4" presStyleIdx="4" presStyleCnt="12"/>
      <dgm:spPr/>
      <dgm:t>
        <a:bodyPr/>
        <a:lstStyle/>
        <a:p>
          <a:endParaRPr lang="en-US"/>
        </a:p>
      </dgm:t>
    </dgm:pt>
    <dgm:pt modelId="{9DCB21A6-73A2-4B3D-A444-2BD59E596F5E}" type="pres">
      <dgm:prSet presAssocID="{66910435-D4D7-49EB-8168-45EA9B931AEF}" presName="hierChild3" presStyleCnt="0"/>
      <dgm:spPr/>
    </dgm:pt>
    <dgm:pt modelId="{823813E0-A044-4F8C-B4B9-A477323009E6}" type="pres">
      <dgm:prSet presAssocID="{0BAE5B81-A6BE-4169-AB3A-9934160B1CBB}" presName="Name19" presStyleLbl="parChTrans1D4" presStyleIdx="5" presStyleCnt="12"/>
      <dgm:spPr/>
      <dgm:t>
        <a:bodyPr/>
        <a:lstStyle/>
        <a:p>
          <a:endParaRPr lang="en-US"/>
        </a:p>
      </dgm:t>
    </dgm:pt>
    <dgm:pt modelId="{CE8D5349-3024-4056-B0BB-F49CED84A3D5}" type="pres">
      <dgm:prSet presAssocID="{96B8DADE-D308-4755-AEA0-3791652AE48A}" presName="Name21" presStyleCnt="0"/>
      <dgm:spPr/>
    </dgm:pt>
    <dgm:pt modelId="{C3D96954-3A7D-429A-9771-FF8006ED53C0}" type="pres">
      <dgm:prSet presAssocID="{96B8DADE-D308-4755-AEA0-3791652AE48A}" presName="level2Shape" presStyleLbl="node4" presStyleIdx="5" presStyleCnt="12"/>
      <dgm:spPr/>
      <dgm:t>
        <a:bodyPr/>
        <a:lstStyle/>
        <a:p>
          <a:endParaRPr lang="en-US"/>
        </a:p>
      </dgm:t>
    </dgm:pt>
    <dgm:pt modelId="{CA91A6D6-BA55-4892-A2A5-106713FB53C8}" type="pres">
      <dgm:prSet presAssocID="{96B8DADE-D308-4755-AEA0-3791652AE48A}" presName="hierChild3" presStyleCnt="0"/>
      <dgm:spPr/>
    </dgm:pt>
    <dgm:pt modelId="{A671B3C8-1261-4E3E-941C-7ACA9CEC1BD7}" type="pres">
      <dgm:prSet presAssocID="{CF2CBFA1-DD76-4C32-B6F1-882044C7697F}" presName="Name19" presStyleLbl="parChTrans1D4" presStyleIdx="6" presStyleCnt="12"/>
      <dgm:spPr/>
      <dgm:t>
        <a:bodyPr/>
        <a:lstStyle/>
        <a:p>
          <a:endParaRPr lang="en-US"/>
        </a:p>
      </dgm:t>
    </dgm:pt>
    <dgm:pt modelId="{91A84F17-F0CC-4731-8BD1-544FC56C81C7}" type="pres">
      <dgm:prSet presAssocID="{95D84A05-ABEE-4C98-AFB4-835570A22EA8}" presName="Name21" presStyleCnt="0"/>
      <dgm:spPr/>
    </dgm:pt>
    <dgm:pt modelId="{134FF916-65F9-44EC-A241-C905F6950376}" type="pres">
      <dgm:prSet presAssocID="{95D84A05-ABEE-4C98-AFB4-835570A22EA8}" presName="level2Shape" presStyleLbl="node4" presStyleIdx="6" presStyleCnt="12"/>
      <dgm:spPr/>
      <dgm:t>
        <a:bodyPr/>
        <a:lstStyle/>
        <a:p>
          <a:endParaRPr lang="en-US"/>
        </a:p>
      </dgm:t>
    </dgm:pt>
    <dgm:pt modelId="{FEF2FEC9-9474-4081-9A19-6A15D0D5E3E3}" type="pres">
      <dgm:prSet presAssocID="{95D84A05-ABEE-4C98-AFB4-835570A22EA8}" presName="hierChild3" presStyleCnt="0"/>
      <dgm:spPr/>
    </dgm:pt>
    <dgm:pt modelId="{E7AB22F7-68A4-473E-B29F-69BA3D96E533}" type="pres">
      <dgm:prSet presAssocID="{EBB73DEE-B4C9-4434-A83B-501B5DC71B2F}" presName="Name19" presStyleLbl="parChTrans1D4" presStyleIdx="7" presStyleCnt="12"/>
      <dgm:spPr/>
      <dgm:t>
        <a:bodyPr/>
        <a:lstStyle/>
        <a:p>
          <a:endParaRPr lang="en-US"/>
        </a:p>
      </dgm:t>
    </dgm:pt>
    <dgm:pt modelId="{E4F07BF7-C6CD-4C14-AC79-FDA01FB2FD09}" type="pres">
      <dgm:prSet presAssocID="{454CE5DB-44F9-4382-9243-642559B05299}" presName="Name21" presStyleCnt="0"/>
      <dgm:spPr/>
    </dgm:pt>
    <dgm:pt modelId="{11516153-5E53-4E35-B189-8C6DC2095E60}" type="pres">
      <dgm:prSet presAssocID="{454CE5DB-44F9-4382-9243-642559B05299}" presName="level2Shape" presStyleLbl="node4" presStyleIdx="7" presStyleCnt="12"/>
      <dgm:spPr/>
      <dgm:t>
        <a:bodyPr/>
        <a:lstStyle/>
        <a:p>
          <a:endParaRPr lang="en-US"/>
        </a:p>
      </dgm:t>
    </dgm:pt>
    <dgm:pt modelId="{4987EB3D-51D1-4BE8-9513-DB9893E5A7ED}" type="pres">
      <dgm:prSet presAssocID="{454CE5DB-44F9-4382-9243-642559B05299}" presName="hierChild3" presStyleCnt="0"/>
      <dgm:spPr/>
    </dgm:pt>
    <dgm:pt modelId="{3C3872EB-3407-4911-B823-A4CF2A07247D}" type="pres">
      <dgm:prSet presAssocID="{3A8D4CF8-0893-42D6-B816-DF48852D645A}" presName="Name19" presStyleLbl="parChTrans1D4" presStyleIdx="8" presStyleCnt="12"/>
      <dgm:spPr/>
      <dgm:t>
        <a:bodyPr/>
        <a:lstStyle/>
        <a:p>
          <a:endParaRPr lang="en-US"/>
        </a:p>
      </dgm:t>
    </dgm:pt>
    <dgm:pt modelId="{F71AF2C0-A51D-4190-94EE-D00F1F03BA3C}" type="pres">
      <dgm:prSet presAssocID="{99CE87A0-6FA2-4A90-8EB2-357180E507EE}" presName="Name21" presStyleCnt="0"/>
      <dgm:spPr/>
    </dgm:pt>
    <dgm:pt modelId="{F59C047A-1E46-4885-A3CD-CEDC8007D367}" type="pres">
      <dgm:prSet presAssocID="{99CE87A0-6FA2-4A90-8EB2-357180E507EE}" presName="level2Shape" presStyleLbl="node4" presStyleIdx="8" presStyleCnt="12"/>
      <dgm:spPr/>
      <dgm:t>
        <a:bodyPr/>
        <a:lstStyle/>
        <a:p>
          <a:endParaRPr lang="en-US"/>
        </a:p>
      </dgm:t>
    </dgm:pt>
    <dgm:pt modelId="{3581694C-EAC9-4697-99B0-6B003DACD7F8}" type="pres">
      <dgm:prSet presAssocID="{99CE87A0-6FA2-4A90-8EB2-357180E507EE}" presName="hierChild3" presStyleCnt="0"/>
      <dgm:spPr/>
    </dgm:pt>
    <dgm:pt modelId="{475A27E7-E24D-4B4B-B677-A5CEC1DC590B}" type="pres">
      <dgm:prSet presAssocID="{4122D18B-BBED-45CE-B742-83C8402AC537}" presName="Name19" presStyleLbl="parChTrans1D3" presStyleIdx="2" presStyleCnt="5"/>
      <dgm:spPr/>
      <dgm:t>
        <a:bodyPr/>
        <a:lstStyle/>
        <a:p>
          <a:endParaRPr lang="en-US"/>
        </a:p>
      </dgm:t>
    </dgm:pt>
    <dgm:pt modelId="{2E69C119-432E-45F5-A84C-FF49129C68A2}" type="pres">
      <dgm:prSet presAssocID="{CA0788C9-D8DF-46E0-A0EC-4E66309EF473}" presName="Name21" presStyleCnt="0"/>
      <dgm:spPr/>
    </dgm:pt>
    <dgm:pt modelId="{FD16640B-9C4D-4FEB-870B-579ACB814ABC}" type="pres">
      <dgm:prSet presAssocID="{CA0788C9-D8DF-46E0-A0EC-4E66309EF473}" presName="level2Shape" presStyleLbl="node3" presStyleIdx="2" presStyleCnt="5"/>
      <dgm:spPr/>
      <dgm:t>
        <a:bodyPr/>
        <a:lstStyle/>
        <a:p>
          <a:endParaRPr lang="en-US"/>
        </a:p>
      </dgm:t>
    </dgm:pt>
    <dgm:pt modelId="{CBD878FD-3F60-4E36-B5C7-052A8F5CC10E}" type="pres">
      <dgm:prSet presAssocID="{CA0788C9-D8DF-46E0-A0EC-4E66309EF473}" presName="hierChild3" presStyleCnt="0"/>
      <dgm:spPr/>
    </dgm:pt>
    <dgm:pt modelId="{21196D24-B481-4149-B5BE-302CE4762F02}" type="pres">
      <dgm:prSet presAssocID="{07650BF0-AC29-4338-A79C-C26C5FEFA6EE}" presName="Name19" presStyleLbl="parChTrans1D4" presStyleIdx="9" presStyleCnt="12"/>
      <dgm:spPr/>
      <dgm:t>
        <a:bodyPr/>
        <a:lstStyle/>
        <a:p>
          <a:endParaRPr lang="en-US"/>
        </a:p>
      </dgm:t>
    </dgm:pt>
    <dgm:pt modelId="{9E692F90-E000-43D0-8B55-F1989501ADB5}" type="pres">
      <dgm:prSet presAssocID="{0E219C46-5799-402F-9D8F-D2809C7B8BD5}" presName="Name21" presStyleCnt="0"/>
      <dgm:spPr/>
    </dgm:pt>
    <dgm:pt modelId="{C54D679E-B228-4FB8-BE0E-0B4688293439}" type="pres">
      <dgm:prSet presAssocID="{0E219C46-5799-402F-9D8F-D2809C7B8BD5}" presName="level2Shape" presStyleLbl="node4" presStyleIdx="9" presStyleCnt="12"/>
      <dgm:spPr/>
      <dgm:t>
        <a:bodyPr/>
        <a:lstStyle/>
        <a:p>
          <a:endParaRPr lang="en-US"/>
        </a:p>
      </dgm:t>
    </dgm:pt>
    <dgm:pt modelId="{8C1264F4-EF1A-4384-A018-3A270D6F690F}" type="pres">
      <dgm:prSet presAssocID="{0E219C46-5799-402F-9D8F-D2809C7B8BD5}" presName="hierChild3" presStyleCnt="0"/>
      <dgm:spPr/>
    </dgm:pt>
    <dgm:pt modelId="{383BA3C3-840D-4BE0-993E-4A47E60D5FEA}" type="pres">
      <dgm:prSet presAssocID="{232AF21E-C130-4B8C-9611-FCF9C8BA4BAA}" presName="Name19" presStyleLbl="parChTrans1D4" presStyleIdx="10" presStyleCnt="12"/>
      <dgm:spPr/>
      <dgm:t>
        <a:bodyPr/>
        <a:lstStyle/>
        <a:p>
          <a:endParaRPr lang="en-US"/>
        </a:p>
      </dgm:t>
    </dgm:pt>
    <dgm:pt modelId="{28C751E3-E006-4E9F-B22F-FCEB559470EA}" type="pres">
      <dgm:prSet presAssocID="{2F4580E5-A81E-4773-9731-D64987599649}" presName="Name21" presStyleCnt="0"/>
      <dgm:spPr/>
    </dgm:pt>
    <dgm:pt modelId="{43087CE1-34D9-4230-84D7-C7B6B1AFC50D}" type="pres">
      <dgm:prSet presAssocID="{2F4580E5-A81E-4773-9731-D64987599649}" presName="level2Shape" presStyleLbl="node4" presStyleIdx="10" presStyleCnt="12"/>
      <dgm:spPr/>
      <dgm:t>
        <a:bodyPr/>
        <a:lstStyle/>
        <a:p>
          <a:endParaRPr lang="en-US"/>
        </a:p>
      </dgm:t>
    </dgm:pt>
    <dgm:pt modelId="{8A6A7A91-08B0-4002-9588-F44AE6AF2616}" type="pres">
      <dgm:prSet presAssocID="{2F4580E5-A81E-4773-9731-D64987599649}" presName="hierChild3" presStyleCnt="0"/>
      <dgm:spPr/>
    </dgm:pt>
    <dgm:pt modelId="{E882D4D6-A4C4-417D-BF77-F8733F912D40}" type="pres">
      <dgm:prSet presAssocID="{F6F745AB-C6C7-47D4-A804-A09938AC5464}" presName="Name19" presStyleLbl="parChTrans1D4" presStyleIdx="11" presStyleCnt="12"/>
      <dgm:spPr/>
      <dgm:t>
        <a:bodyPr/>
        <a:lstStyle/>
        <a:p>
          <a:endParaRPr lang="en-US"/>
        </a:p>
      </dgm:t>
    </dgm:pt>
    <dgm:pt modelId="{9F069A6B-0577-4C83-AE69-2593C2D778F2}" type="pres">
      <dgm:prSet presAssocID="{5D6D83E5-246F-4F26-AE0C-9F2AA7688F1B}" presName="Name21" presStyleCnt="0"/>
      <dgm:spPr/>
    </dgm:pt>
    <dgm:pt modelId="{8229A86F-2E15-4CFC-ACB9-453D798100CE}" type="pres">
      <dgm:prSet presAssocID="{5D6D83E5-246F-4F26-AE0C-9F2AA7688F1B}" presName="level2Shape" presStyleLbl="node4" presStyleIdx="11" presStyleCnt="12"/>
      <dgm:spPr/>
      <dgm:t>
        <a:bodyPr/>
        <a:lstStyle/>
        <a:p>
          <a:endParaRPr lang="en-US"/>
        </a:p>
      </dgm:t>
    </dgm:pt>
    <dgm:pt modelId="{51C5CFA4-AA1B-4786-8E26-08981418DFAE}" type="pres">
      <dgm:prSet presAssocID="{5D6D83E5-246F-4F26-AE0C-9F2AA7688F1B}" presName="hierChild3" presStyleCnt="0"/>
      <dgm:spPr/>
    </dgm:pt>
    <dgm:pt modelId="{68587D94-95E7-43C6-A58B-C697E9CCB271}" type="pres">
      <dgm:prSet presAssocID="{9436D370-2260-4434-B967-2FA2852B57EB}" presName="Name19" presStyleLbl="parChTrans1D2" presStyleIdx="1" presStyleCnt="2"/>
      <dgm:spPr/>
      <dgm:t>
        <a:bodyPr/>
        <a:lstStyle/>
        <a:p>
          <a:endParaRPr lang="en-US"/>
        </a:p>
      </dgm:t>
    </dgm:pt>
    <dgm:pt modelId="{DF070CB8-CF00-4DBF-9354-4BF995CD4F59}" type="pres">
      <dgm:prSet presAssocID="{4022A612-D8DE-42B4-AA26-81DCBE264A35}" presName="Name21" presStyleCnt="0"/>
      <dgm:spPr/>
    </dgm:pt>
    <dgm:pt modelId="{9DDDB9F2-A01C-47A0-864E-979CBF8AF756}" type="pres">
      <dgm:prSet presAssocID="{4022A612-D8DE-42B4-AA26-81DCBE264A35}" presName="level2Shape" presStyleLbl="node2" presStyleIdx="1" presStyleCnt="2"/>
      <dgm:spPr/>
      <dgm:t>
        <a:bodyPr/>
        <a:lstStyle/>
        <a:p>
          <a:endParaRPr lang="en-US"/>
        </a:p>
      </dgm:t>
    </dgm:pt>
    <dgm:pt modelId="{7945F284-6646-4CC7-8298-457C2420C044}" type="pres">
      <dgm:prSet presAssocID="{4022A612-D8DE-42B4-AA26-81DCBE264A35}" presName="hierChild3" presStyleCnt="0"/>
      <dgm:spPr/>
    </dgm:pt>
    <dgm:pt modelId="{BA4ABF4D-158A-45D6-A843-23F073EBB3E0}" type="pres">
      <dgm:prSet presAssocID="{AF8D227E-56ED-42EF-AC5D-2B9C8A8954C5}" presName="Name19" presStyleLbl="parChTrans1D3" presStyleIdx="3" presStyleCnt="5"/>
      <dgm:spPr/>
      <dgm:t>
        <a:bodyPr/>
        <a:lstStyle/>
        <a:p>
          <a:endParaRPr lang="en-US"/>
        </a:p>
      </dgm:t>
    </dgm:pt>
    <dgm:pt modelId="{FBED7BA9-A997-4849-981E-310530141DCF}" type="pres">
      <dgm:prSet presAssocID="{21557946-CEA0-45A5-8AAB-088F435DBF2E}" presName="Name21" presStyleCnt="0"/>
      <dgm:spPr/>
    </dgm:pt>
    <dgm:pt modelId="{1BE5D23D-17AC-4256-BEF9-7CDBDE4220CF}" type="pres">
      <dgm:prSet presAssocID="{21557946-CEA0-45A5-8AAB-088F435DBF2E}" presName="level2Shape" presStyleLbl="node3" presStyleIdx="3" presStyleCnt="5"/>
      <dgm:spPr/>
      <dgm:t>
        <a:bodyPr/>
        <a:lstStyle/>
        <a:p>
          <a:endParaRPr lang="en-US"/>
        </a:p>
      </dgm:t>
    </dgm:pt>
    <dgm:pt modelId="{988AA19E-A6D4-4F7D-BFDC-B9D44A864895}" type="pres">
      <dgm:prSet presAssocID="{21557946-CEA0-45A5-8AAB-088F435DBF2E}" presName="hierChild3" presStyleCnt="0"/>
      <dgm:spPr/>
    </dgm:pt>
    <dgm:pt modelId="{56D4B722-4BAC-4F8D-84C5-C4FF47014C36}" type="pres">
      <dgm:prSet presAssocID="{E2918083-02B3-4E09-8ECE-85D0CE1B59E3}" presName="Name19" presStyleLbl="parChTrans1D3" presStyleIdx="4" presStyleCnt="5"/>
      <dgm:spPr/>
      <dgm:t>
        <a:bodyPr/>
        <a:lstStyle/>
        <a:p>
          <a:endParaRPr lang="en-US"/>
        </a:p>
      </dgm:t>
    </dgm:pt>
    <dgm:pt modelId="{320D7BAF-74C4-4239-BB7A-D69AD86075E6}" type="pres">
      <dgm:prSet presAssocID="{6C552609-AFB8-43F0-94A3-812361A0322C}" presName="Name21" presStyleCnt="0"/>
      <dgm:spPr/>
    </dgm:pt>
    <dgm:pt modelId="{46B65F80-C8AE-4C2F-9FB6-09556B29B044}" type="pres">
      <dgm:prSet presAssocID="{6C552609-AFB8-43F0-94A3-812361A0322C}" presName="level2Shape" presStyleLbl="node3" presStyleIdx="4" presStyleCnt="5"/>
      <dgm:spPr/>
      <dgm:t>
        <a:bodyPr/>
        <a:lstStyle/>
        <a:p>
          <a:endParaRPr lang="en-US"/>
        </a:p>
      </dgm:t>
    </dgm:pt>
    <dgm:pt modelId="{B656FC0F-C6D3-4F53-82D1-C86BAB7C8872}" type="pres">
      <dgm:prSet presAssocID="{6C552609-AFB8-43F0-94A3-812361A0322C}" presName="hierChild3" presStyleCnt="0"/>
      <dgm:spPr/>
    </dgm:pt>
    <dgm:pt modelId="{283448C2-F582-4BD8-9567-6DEAFB8A6DD4}" type="pres">
      <dgm:prSet presAssocID="{AD3362C0-BD9C-4175-927F-7CEC39927DCD}" presName="bgShapesFlow" presStyleCnt="0"/>
      <dgm:spPr/>
    </dgm:pt>
  </dgm:ptLst>
  <dgm:cxnLst>
    <dgm:cxn modelId="{0784D38C-C1A5-4485-941D-A081A13AECF1}" type="presOf" srcId="{15FFD43A-5E06-42B3-AAD5-18BF81AA02B5}" destId="{FC550E3A-E2BE-4706-999B-91758F7E53EC}" srcOrd="0" destOrd="0" presId="urn:microsoft.com/office/officeart/2005/8/layout/hierarchy6"/>
    <dgm:cxn modelId="{7D7072C9-1760-482F-86F7-5E004FF08E68}" type="presOf" srcId="{482D6210-75AB-4556-B54F-3A43A2656AC0}" destId="{88C71237-122F-4FD5-AC81-CA9DF5E3E903}" srcOrd="0" destOrd="0" presId="urn:microsoft.com/office/officeart/2005/8/layout/hierarchy6"/>
    <dgm:cxn modelId="{9941E89D-5A7D-4060-8CBB-7605A2AE9916}" type="presOf" srcId="{F6F745AB-C6C7-47D4-A804-A09938AC5464}" destId="{E882D4D6-A4C4-417D-BF77-F8733F912D40}" srcOrd="0" destOrd="0" presId="urn:microsoft.com/office/officeart/2005/8/layout/hierarchy6"/>
    <dgm:cxn modelId="{088733D8-859B-4592-95BC-93493BC52909}" type="presOf" srcId="{E10D0378-B855-4B1B-B19C-1B4ADF3A4ECA}" destId="{664E7654-61A8-4033-836D-39880330AAA6}" srcOrd="0" destOrd="0" presId="urn:microsoft.com/office/officeart/2005/8/layout/hierarchy6"/>
    <dgm:cxn modelId="{B8596EAD-664C-4112-BAD0-C8CD8BF273A7}" type="presOf" srcId="{E11A265C-A506-438E-B030-C10A4DD4DBD3}" destId="{B4B8D931-E131-471F-9B79-A4236AC7C449}" srcOrd="0" destOrd="0" presId="urn:microsoft.com/office/officeart/2005/8/layout/hierarchy6"/>
    <dgm:cxn modelId="{D8919DFE-EE36-4242-BB3A-534BD129E176}" type="presOf" srcId="{9436D370-2260-4434-B967-2FA2852B57EB}" destId="{68587D94-95E7-43C6-A58B-C697E9CCB271}" srcOrd="0" destOrd="0" presId="urn:microsoft.com/office/officeart/2005/8/layout/hierarchy6"/>
    <dgm:cxn modelId="{71DF191B-65A3-4103-9191-6DBCC2B8BE9B}" srcId="{E10D0378-B855-4B1B-B19C-1B4ADF3A4ECA}" destId="{A7193439-FAA8-4568-B472-FDBAD02CF1A6}" srcOrd="0" destOrd="0" parTransId="{3D6CD9F3-6046-40DC-B5D1-E8CE014AC9F4}" sibTransId="{66D31972-38F6-434B-874B-2964F4FD510D}"/>
    <dgm:cxn modelId="{919EED32-1209-4F88-90BC-125BB3058E03}" srcId="{0E219C46-5799-402F-9D8F-D2809C7B8BD5}" destId="{2F4580E5-A81E-4773-9731-D64987599649}" srcOrd="0" destOrd="0" parTransId="{232AF21E-C130-4B8C-9611-FCF9C8BA4BAA}" sibTransId="{1BD3E12C-B534-47B0-A7D2-5E822A4C14D8}"/>
    <dgm:cxn modelId="{B5CF85A6-5765-4790-8B24-3890E7E439D6}" type="presOf" srcId="{4122D18B-BBED-45CE-B742-83C8402AC537}" destId="{475A27E7-E24D-4B4B-B677-A5CEC1DC590B}" srcOrd="0" destOrd="0" presId="urn:microsoft.com/office/officeart/2005/8/layout/hierarchy6"/>
    <dgm:cxn modelId="{45A29501-685E-47F0-BDF2-741D8ED3C3F3}" type="presOf" srcId="{95D84A05-ABEE-4C98-AFB4-835570A22EA8}" destId="{134FF916-65F9-44EC-A241-C905F6950376}" srcOrd="0" destOrd="0" presId="urn:microsoft.com/office/officeart/2005/8/layout/hierarchy6"/>
    <dgm:cxn modelId="{AB528B13-A9B6-4F5D-85A7-D3CDBB18F597}" type="presOf" srcId="{74CD8B3C-6051-4786-AA8B-0F233604F7F2}" destId="{25676235-C8EB-4953-AA05-341E12A87B18}" srcOrd="0" destOrd="0" presId="urn:microsoft.com/office/officeart/2005/8/layout/hierarchy6"/>
    <dgm:cxn modelId="{8F002A27-5284-4EE8-AD0A-B67231F1AECA}" type="presOf" srcId="{CA0788C9-D8DF-46E0-A0EC-4E66309EF473}" destId="{FD16640B-9C4D-4FEB-870B-579ACB814ABC}" srcOrd="0" destOrd="0" presId="urn:microsoft.com/office/officeart/2005/8/layout/hierarchy6"/>
    <dgm:cxn modelId="{9FBB72AA-D953-48C3-AA2F-5A0832FF243C}" type="presOf" srcId="{2F4580E5-A81E-4773-9731-D64987599649}" destId="{43087CE1-34D9-4230-84D7-C7B6B1AFC50D}" srcOrd="0" destOrd="0" presId="urn:microsoft.com/office/officeart/2005/8/layout/hierarchy6"/>
    <dgm:cxn modelId="{C581E1E0-1CB6-40E5-8D54-67009FB58E69}" type="presOf" srcId="{F08B09FF-1F9C-44C9-BFD3-5A87FBD48396}" destId="{FACE4C66-7DDC-4A9F-865A-9D4E1F5887E8}" srcOrd="0" destOrd="0" presId="urn:microsoft.com/office/officeart/2005/8/layout/hierarchy6"/>
    <dgm:cxn modelId="{227D7888-93CF-4545-A75D-307C4A274EE7}" type="presOf" srcId="{E2918083-02B3-4E09-8ECE-85D0CE1B59E3}" destId="{56D4B722-4BAC-4F8D-84C5-C4FF47014C36}" srcOrd="0" destOrd="0" presId="urn:microsoft.com/office/officeart/2005/8/layout/hierarchy6"/>
    <dgm:cxn modelId="{90D42441-E104-43AC-B1B2-2DB4ED0DBC29}" type="presOf" srcId="{4022A612-D8DE-42B4-AA26-81DCBE264A35}" destId="{9DDDB9F2-A01C-47A0-864E-979CBF8AF756}" srcOrd="0" destOrd="0" presId="urn:microsoft.com/office/officeart/2005/8/layout/hierarchy6"/>
    <dgm:cxn modelId="{A89516BC-4270-479B-9109-A0EF59A8AEF7}" srcId="{A7193439-FAA8-4568-B472-FDBAD02CF1A6}" destId="{66910435-D4D7-49EB-8168-45EA9B931AEF}" srcOrd="0" destOrd="0" parTransId="{E11A265C-A506-438E-B030-C10A4DD4DBD3}" sibTransId="{9C355009-60FC-41C7-BE4A-2DC0C5E3A4AF}"/>
    <dgm:cxn modelId="{A418C6F6-56A6-45BD-8C6C-54460B840C4A}" type="presOf" srcId="{96B8DADE-D308-4755-AEA0-3791652AE48A}" destId="{C3D96954-3A7D-429A-9771-FF8006ED53C0}" srcOrd="0" destOrd="0" presId="urn:microsoft.com/office/officeart/2005/8/layout/hierarchy6"/>
    <dgm:cxn modelId="{08C28266-CC46-40EF-AA91-B054B7984E11}" srcId="{8098EF3B-78E0-4024-8004-7B4C99466D2D}" destId="{720EF7C6-24F8-4404-9714-5A0EEA4F7160}" srcOrd="0" destOrd="0" parTransId="{15FFD43A-5E06-42B3-AAD5-18BF81AA02B5}" sibTransId="{BD06F4DF-7608-4BC6-9E09-C801C64F0320}"/>
    <dgm:cxn modelId="{0B7639DA-E157-4A5E-A9F0-B2E15EA8C674}" srcId="{454CE5DB-44F9-4382-9243-642559B05299}" destId="{99CE87A0-6FA2-4A90-8EB2-357180E507EE}" srcOrd="0" destOrd="0" parTransId="{3A8D4CF8-0893-42D6-B816-DF48852D645A}" sibTransId="{A11C42EF-1587-4703-9E49-28BB87C7B413}"/>
    <dgm:cxn modelId="{439B49FD-96AE-497D-B801-E1767C93B031}" type="presOf" srcId="{232AF21E-C130-4B8C-9611-FCF9C8BA4BAA}" destId="{383BA3C3-840D-4BE0-993E-4A47E60D5FEA}" srcOrd="0" destOrd="0" presId="urn:microsoft.com/office/officeart/2005/8/layout/hierarchy6"/>
    <dgm:cxn modelId="{859FDF97-5C85-41E0-9640-395E7994C3F0}" type="presOf" srcId="{EBB73DEE-B4C9-4434-A83B-501B5DC71B2F}" destId="{E7AB22F7-68A4-473E-B29F-69BA3D96E533}" srcOrd="0" destOrd="0" presId="urn:microsoft.com/office/officeart/2005/8/layout/hierarchy6"/>
    <dgm:cxn modelId="{0441AFDA-456B-458E-B024-395E241B6526}" type="presOf" srcId="{3D6CD9F3-6046-40DC-B5D1-E8CE014AC9F4}" destId="{33D9D390-4BB5-4C75-9DD1-134325F796F5}" srcOrd="0" destOrd="0" presId="urn:microsoft.com/office/officeart/2005/8/layout/hierarchy6"/>
    <dgm:cxn modelId="{9DA2BA0B-BA70-4E97-90CF-2FBAB50FCEB1}" type="presOf" srcId="{99CE87A0-6FA2-4A90-8EB2-357180E507EE}" destId="{F59C047A-1E46-4885-A3CD-CEDC8007D367}" srcOrd="0" destOrd="0" presId="urn:microsoft.com/office/officeart/2005/8/layout/hierarchy6"/>
    <dgm:cxn modelId="{2BB52AAA-DC26-43DF-8A55-18E18A4A9F4A}" srcId="{4022A612-D8DE-42B4-AA26-81DCBE264A35}" destId="{21557946-CEA0-45A5-8AAB-088F435DBF2E}" srcOrd="0" destOrd="0" parTransId="{AF8D227E-56ED-42EF-AC5D-2B9C8A8954C5}" sibTransId="{6E0E04BF-BB50-4675-A2A4-419376DB543B}"/>
    <dgm:cxn modelId="{E14026D1-BEEC-4735-8C69-83E1AA3B69C0}" srcId="{2F4580E5-A81E-4773-9731-D64987599649}" destId="{5D6D83E5-246F-4F26-AE0C-9F2AA7688F1B}" srcOrd="0" destOrd="0" parTransId="{F6F745AB-C6C7-47D4-A804-A09938AC5464}" sibTransId="{8E479651-94E0-4CAF-9F39-4EFC7D2266FC}"/>
    <dgm:cxn modelId="{9B35DDA2-345D-4806-9913-AB66F7FA596D}" srcId="{8909FCCF-5140-4885-93FA-E69FDA8D9C29}" destId="{E10D0378-B855-4B1B-B19C-1B4ADF3A4ECA}" srcOrd="0" destOrd="0" parTransId="{F08B09FF-1F9C-44C9-BFD3-5A87FBD48396}" sibTransId="{13E81C7E-50F5-4D97-894A-3B0DD0920C13}"/>
    <dgm:cxn modelId="{D5DEE371-6741-437C-8C63-BF6111874512}" type="presOf" srcId="{A794FB20-DB69-460F-ABB7-8658F03809C6}" destId="{9B74D6D6-2663-432E-8F09-819C9BAF61CE}" srcOrd="0" destOrd="0" presId="urn:microsoft.com/office/officeart/2005/8/layout/hierarchy6"/>
    <dgm:cxn modelId="{D5848B63-41B2-498B-B5C9-7C4AF967DFFE}" type="presOf" srcId="{CF2CBFA1-DD76-4C32-B6F1-882044C7697F}" destId="{A671B3C8-1261-4E3E-941C-7ACA9CEC1BD7}" srcOrd="0" destOrd="0" presId="urn:microsoft.com/office/officeart/2005/8/layout/hierarchy6"/>
    <dgm:cxn modelId="{DFEB4538-C6EC-4BC6-A475-54834EC0D8EC}" type="presOf" srcId="{809AF684-AF0C-4376-A245-955F7C85A8E1}" destId="{50543CC4-9E71-40CB-BA2C-4A991F2FC647}" srcOrd="0" destOrd="0" presId="urn:microsoft.com/office/officeart/2005/8/layout/hierarchy6"/>
    <dgm:cxn modelId="{35AF253C-A1AC-4340-BD95-A3D0A546B70A}" srcId="{CA0788C9-D8DF-46E0-A0EC-4E66309EF473}" destId="{0E219C46-5799-402F-9D8F-D2809C7B8BD5}" srcOrd="0" destOrd="0" parTransId="{07650BF0-AC29-4338-A79C-C26C5FEFA6EE}" sibTransId="{CF1B33E0-41D8-4E8F-8B35-65D10DE4BBBD}"/>
    <dgm:cxn modelId="{1143E2C3-3365-4D47-8CE2-38FCD59C2E8C}" type="presOf" srcId="{844F63CE-03EB-43D4-B6B0-7E8B5ED84E32}" destId="{1C9EEAA1-6998-45DD-B8ED-DE49081C095E}" srcOrd="0" destOrd="0" presId="urn:microsoft.com/office/officeart/2005/8/layout/hierarchy6"/>
    <dgm:cxn modelId="{C8D4A2C6-D2F1-4497-9B70-958E20F6A3A8}" type="presOf" srcId="{3A8D4CF8-0893-42D6-B816-DF48852D645A}" destId="{3C3872EB-3407-4911-B823-A4CF2A07247D}" srcOrd="0" destOrd="0" presId="urn:microsoft.com/office/officeart/2005/8/layout/hierarchy6"/>
    <dgm:cxn modelId="{32752803-AB05-4033-B75E-5C01DFA00E3D}" type="presOf" srcId="{8909FCCF-5140-4885-93FA-E69FDA8D9C29}" destId="{347277B9-6455-4F3D-B91B-43E87F42B68A}" srcOrd="0" destOrd="0" presId="urn:microsoft.com/office/officeart/2005/8/layout/hierarchy6"/>
    <dgm:cxn modelId="{F1E724E5-4803-43B7-AB06-E530F3AE33C9}" type="presOf" srcId="{0E219C46-5799-402F-9D8F-D2809C7B8BD5}" destId="{C54D679E-B228-4FB8-BE0E-0B4688293439}" srcOrd="0" destOrd="0" presId="urn:microsoft.com/office/officeart/2005/8/layout/hierarchy6"/>
    <dgm:cxn modelId="{E1D64452-E79B-4E67-8203-234ADAC9BC21}" type="presOf" srcId="{A7193439-FAA8-4568-B472-FDBAD02CF1A6}" destId="{317F105D-2FB6-43D0-B6CA-17567AA2A14A}" srcOrd="0" destOrd="0" presId="urn:microsoft.com/office/officeart/2005/8/layout/hierarchy6"/>
    <dgm:cxn modelId="{4F66760A-6C52-4B2C-A3D2-C861CC52403F}" srcId="{809AF684-AF0C-4376-A245-955F7C85A8E1}" destId="{8909FCCF-5140-4885-93FA-E69FDA8D9C29}" srcOrd="0" destOrd="0" parTransId="{13565741-C250-44C6-98B9-BC064093F3A1}" sibTransId="{9A9B290C-A938-45B3-8B3F-B58E874E0EA0}"/>
    <dgm:cxn modelId="{417F0827-9D2C-41A5-A4EB-01AC3CAEBCF2}" srcId="{844F63CE-03EB-43D4-B6B0-7E8B5ED84E32}" destId="{8098EF3B-78E0-4024-8004-7B4C99466D2D}" srcOrd="0" destOrd="0" parTransId="{1E45BB09-FBF3-4C9A-B8AD-CD39EF0140EB}" sibTransId="{BFA60301-A552-4348-86DE-1781C3F110E5}"/>
    <dgm:cxn modelId="{21000F00-34F1-41DE-A924-DBE56A7E909A}" type="presOf" srcId="{AF8D227E-56ED-42EF-AC5D-2B9C8A8954C5}" destId="{BA4ABF4D-158A-45D6-A843-23F073EBB3E0}" srcOrd="0" destOrd="0" presId="urn:microsoft.com/office/officeart/2005/8/layout/hierarchy6"/>
    <dgm:cxn modelId="{60B77149-2EDC-4E54-B660-7D18D8922572}" srcId="{96B8DADE-D308-4755-AEA0-3791652AE48A}" destId="{95D84A05-ABEE-4C98-AFB4-835570A22EA8}" srcOrd="0" destOrd="0" parTransId="{CF2CBFA1-DD76-4C32-B6F1-882044C7697F}" sibTransId="{9718DF13-0825-425E-B173-E919696D4D25}"/>
    <dgm:cxn modelId="{ED37E591-26D6-4BDD-93A0-45A16E90C8A1}" srcId="{8098EF3B-78E0-4024-8004-7B4C99466D2D}" destId="{CA0788C9-D8DF-46E0-A0EC-4E66309EF473}" srcOrd="2" destOrd="0" parTransId="{4122D18B-BBED-45CE-B742-83C8402AC537}" sibTransId="{55392896-7C57-43D9-A338-2330FC98D228}"/>
    <dgm:cxn modelId="{D3ADFF66-66AF-40C5-A7C6-F4AC07FC1601}" type="presOf" srcId="{454CE5DB-44F9-4382-9243-642559B05299}" destId="{11516153-5E53-4E35-B189-8C6DC2095E60}" srcOrd="0" destOrd="0" presId="urn:microsoft.com/office/officeart/2005/8/layout/hierarchy6"/>
    <dgm:cxn modelId="{5DC23712-1C96-43A1-86D6-94F720CA3C0F}" srcId="{809AF684-AF0C-4376-A245-955F7C85A8E1}" destId="{96B8DADE-D308-4755-AEA0-3791652AE48A}" srcOrd="1" destOrd="0" parTransId="{0BAE5B81-A6BE-4169-AB3A-9934160B1CBB}" sibTransId="{ACC9B756-985F-4A66-B059-CD533C20BED4}"/>
    <dgm:cxn modelId="{0F55CAD4-5E68-49C6-9B01-20EC1203AF68}" type="presOf" srcId="{8098EF3B-78E0-4024-8004-7B4C99466D2D}" destId="{A3AC4280-E513-4F8B-AD1E-37050BEC271A}" srcOrd="0" destOrd="0" presId="urn:microsoft.com/office/officeart/2005/8/layout/hierarchy6"/>
    <dgm:cxn modelId="{C71B7ED1-3F4A-45FF-8A82-79D2447A09CA}" srcId="{720EF7C6-24F8-4404-9714-5A0EEA4F7160}" destId="{A794FB20-DB69-460F-ABB7-8658F03809C6}" srcOrd="0" destOrd="0" parTransId="{74CD8B3C-6051-4786-AA8B-0F233604F7F2}" sibTransId="{E8C913BB-EF33-4FB8-9C51-D19A0A766B6E}"/>
    <dgm:cxn modelId="{46DB2ADD-57AF-42EB-9FEC-F3C91856F762}" type="presOf" srcId="{AD3362C0-BD9C-4175-927F-7CEC39927DCD}" destId="{C5BFB3CC-4CE8-4779-98EB-03729E472E63}" srcOrd="0" destOrd="0" presId="urn:microsoft.com/office/officeart/2005/8/layout/hierarchy6"/>
    <dgm:cxn modelId="{2B5892E2-B23C-440B-AB81-DD4B11B1CFCC}" type="presOf" srcId="{6C552609-AFB8-43F0-94A3-812361A0322C}" destId="{46B65F80-C8AE-4C2F-9FB6-09556B29B044}" srcOrd="0" destOrd="0" presId="urn:microsoft.com/office/officeart/2005/8/layout/hierarchy6"/>
    <dgm:cxn modelId="{17FE694A-0D4C-43E9-86DB-C9A26FA7A443}" type="presOf" srcId="{66910435-D4D7-49EB-8168-45EA9B931AEF}" destId="{0B9C3BFA-737F-40F8-A7C1-C6EE9EA8E5DC}" srcOrd="0" destOrd="0" presId="urn:microsoft.com/office/officeart/2005/8/layout/hierarchy6"/>
    <dgm:cxn modelId="{6DF7AB4F-ADD6-4901-9356-1A9806F45984}" type="presOf" srcId="{0BAE5B81-A6BE-4169-AB3A-9934160B1CBB}" destId="{823813E0-A044-4F8C-B4B9-A477323009E6}" srcOrd="0" destOrd="0" presId="urn:microsoft.com/office/officeart/2005/8/layout/hierarchy6"/>
    <dgm:cxn modelId="{DBC0BF0B-362A-4BDC-A415-3170641A0350}" srcId="{8098EF3B-78E0-4024-8004-7B4C99466D2D}" destId="{809AF684-AF0C-4376-A245-955F7C85A8E1}" srcOrd="1" destOrd="0" parTransId="{482D6210-75AB-4556-B54F-3A43A2656AC0}" sibTransId="{4300C9D7-DF6F-4C2E-8016-064FFE912BBC}"/>
    <dgm:cxn modelId="{CAD86759-BDFC-4F13-B7CD-CAB67FEA5F0D}" type="presOf" srcId="{5D6D83E5-246F-4F26-AE0C-9F2AA7688F1B}" destId="{8229A86F-2E15-4CFC-ACB9-453D798100CE}" srcOrd="0" destOrd="0" presId="urn:microsoft.com/office/officeart/2005/8/layout/hierarchy6"/>
    <dgm:cxn modelId="{3193F997-A36C-413E-8E07-8828A2181401}" type="presOf" srcId="{13565741-C250-44C6-98B9-BC064093F3A1}" destId="{3CBEF913-AED0-417F-A539-0BBB4BB5487B}" srcOrd="0" destOrd="0" presId="urn:microsoft.com/office/officeart/2005/8/layout/hierarchy6"/>
    <dgm:cxn modelId="{2A68F2E8-A339-49BD-B64C-F85729B73B5A}" srcId="{4022A612-D8DE-42B4-AA26-81DCBE264A35}" destId="{6C552609-AFB8-43F0-94A3-812361A0322C}" srcOrd="1" destOrd="0" parTransId="{E2918083-02B3-4E09-8ECE-85D0CE1B59E3}" sibTransId="{5B193C8B-C426-4DAB-AF70-E97A7305DB72}"/>
    <dgm:cxn modelId="{65EDEBEC-05EA-48B2-9ABB-FDF564612DF0}" type="presOf" srcId="{720EF7C6-24F8-4404-9714-5A0EEA4F7160}" destId="{26F9F61D-81BE-4746-8B16-326F4534306A}" srcOrd="0" destOrd="0" presId="urn:microsoft.com/office/officeart/2005/8/layout/hierarchy6"/>
    <dgm:cxn modelId="{FD7B0D40-319A-4950-976C-4B7670CADFB6}" srcId="{AD3362C0-BD9C-4175-927F-7CEC39927DCD}" destId="{844F63CE-03EB-43D4-B6B0-7E8B5ED84E32}" srcOrd="0" destOrd="0" parTransId="{CEA94FFA-B708-4EEF-864C-CDD669A17526}" sibTransId="{7C0B2364-421A-4BE8-BEA7-76DB9986959D}"/>
    <dgm:cxn modelId="{87922269-D218-476E-9768-C82E5C8545F0}" type="presOf" srcId="{21557946-CEA0-45A5-8AAB-088F435DBF2E}" destId="{1BE5D23D-17AC-4256-BEF9-7CDBDE4220CF}" srcOrd="0" destOrd="0" presId="urn:microsoft.com/office/officeart/2005/8/layout/hierarchy6"/>
    <dgm:cxn modelId="{FBD1B703-194E-4466-8D66-745C881F0838}" srcId="{844F63CE-03EB-43D4-B6B0-7E8B5ED84E32}" destId="{4022A612-D8DE-42B4-AA26-81DCBE264A35}" srcOrd="1" destOrd="0" parTransId="{9436D370-2260-4434-B967-2FA2852B57EB}" sibTransId="{495C6FEB-BCEF-44B5-BB4D-09DE3CA9DC75}"/>
    <dgm:cxn modelId="{00C9A960-5A38-4446-B738-F32444DCDCCC}" srcId="{95D84A05-ABEE-4C98-AFB4-835570A22EA8}" destId="{454CE5DB-44F9-4382-9243-642559B05299}" srcOrd="0" destOrd="0" parTransId="{EBB73DEE-B4C9-4434-A83B-501B5DC71B2F}" sibTransId="{54B0DDD5-C4F1-4F8D-A929-BF4F445BE46F}"/>
    <dgm:cxn modelId="{DA50FE52-4C0B-4B08-A057-3CE237CDB382}" type="presOf" srcId="{1E45BB09-FBF3-4C9A-B8AD-CD39EF0140EB}" destId="{2030E983-BB45-42D4-908F-2153D73147DB}" srcOrd="0" destOrd="0" presId="urn:microsoft.com/office/officeart/2005/8/layout/hierarchy6"/>
    <dgm:cxn modelId="{72E3629E-B9B8-4029-910F-7300EF3C011A}" type="presOf" srcId="{07650BF0-AC29-4338-A79C-C26C5FEFA6EE}" destId="{21196D24-B481-4149-B5BE-302CE4762F02}" srcOrd="0" destOrd="0" presId="urn:microsoft.com/office/officeart/2005/8/layout/hierarchy6"/>
    <dgm:cxn modelId="{FDB27882-2B58-4BFB-9886-3D9669D34E0F}" type="presParOf" srcId="{C5BFB3CC-4CE8-4779-98EB-03729E472E63}" destId="{894250CE-77FC-4070-9F72-E0D84552EC29}" srcOrd="0" destOrd="0" presId="urn:microsoft.com/office/officeart/2005/8/layout/hierarchy6"/>
    <dgm:cxn modelId="{94DB68C2-F088-4FC5-8586-A06436082F46}" type="presParOf" srcId="{894250CE-77FC-4070-9F72-E0D84552EC29}" destId="{0BFA7B88-7BB9-49B2-A0EA-0EBBD104AE7C}" srcOrd="0" destOrd="0" presId="urn:microsoft.com/office/officeart/2005/8/layout/hierarchy6"/>
    <dgm:cxn modelId="{674E9CE8-1B70-4857-B384-ADC6528E3B32}" type="presParOf" srcId="{0BFA7B88-7BB9-49B2-A0EA-0EBBD104AE7C}" destId="{5912AAF7-CE25-45D6-AC36-E959B693A4D7}" srcOrd="0" destOrd="0" presId="urn:microsoft.com/office/officeart/2005/8/layout/hierarchy6"/>
    <dgm:cxn modelId="{36AF350A-10C2-46A4-951B-07EEE7E11AC7}" type="presParOf" srcId="{5912AAF7-CE25-45D6-AC36-E959B693A4D7}" destId="{1C9EEAA1-6998-45DD-B8ED-DE49081C095E}" srcOrd="0" destOrd="0" presId="urn:microsoft.com/office/officeart/2005/8/layout/hierarchy6"/>
    <dgm:cxn modelId="{EE8FA2D9-5691-4A06-B166-3EE1EAB762CD}" type="presParOf" srcId="{5912AAF7-CE25-45D6-AC36-E959B693A4D7}" destId="{45F8A986-B7C5-4889-85F8-556423B2AA37}" srcOrd="1" destOrd="0" presId="urn:microsoft.com/office/officeart/2005/8/layout/hierarchy6"/>
    <dgm:cxn modelId="{166E4BA0-FC77-4EC9-82C1-3D026F79BEFD}" type="presParOf" srcId="{45F8A986-B7C5-4889-85F8-556423B2AA37}" destId="{2030E983-BB45-42D4-908F-2153D73147DB}" srcOrd="0" destOrd="0" presId="urn:microsoft.com/office/officeart/2005/8/layout/hierarchy6"/>
    <dgm:cxn modelId="{0DF16E6C-91D5-4261-AFBE-3988FD825A35}" type="presParOf" srcId="{45F8A986-B7C5-4889-85F8-556423B2AA37}" destId="{BEDF6025-28E3-4EE4-9F60-ED53C4E291C6}" srcOrd="1" destOrd="0" presId="urn:microsoft.com/office/officeart/2005/8/layout/hierarchy6"/>
    <dgm:cxn modelId="{54BAC8AD-01C6-4423-9410-47EAFB0E81E5}" type="presParOf" srcId="{BEDF6025-28E3-4EE4-9F60-ED53C4E291C6}" destId="{A3AC4280-E513-4F8B-AD1E-37050BEC271A}" srcOrd="0" destOrd="0" presId="urn:microsoft.com/office/officeart/2005/8/layout/hierarchy6"/>
    <dgm:cxn modelId="{733F8E24-3DC5-4A61-8924-4280EC898BAD}" type="presParOf" srcId="{BEDF6025-28E3-4EE4-9F60-ED53C4E291C6}" destId="{D4F35E83-92DC-49CD-AE7B-0FF27F59A801}" srcOrd="1" destOrd="0" presId="urn:microsoft.com/office/officeart/2005/8/layout/hierarchy6"/>
    <dgm:cxn modelId="{3E00E2F3-E469-433D-966F-5555E6E28A64}" type="presParOf" srcId="{D4F35E83-92DC-49CD-AE7B-0FF27F59A801}" destId="{FC550E3A-E2BE-4706-999B-91758F7E53EC}" srcOrd="0" destOrd="0" presId="urn:microsoft.com/office/officeart/2005/8/layout/hierarchy6"/>
    <dgm:cxn modelId="{39D5887E-142D-4F99-88B3-CA22C2BA869C}" type="presParOf" srcId="{D4F35E83-92DC-49CD-AE7B-0FF27F59A801}" destId="{C6B10BF0-03B7-46F3-A2F6-C54FE400E562}" srcOrd="1" destOrd="0" presId="urn:microsoft.com/office/officeart/2005/8/layout/hierarchy6"/>
    <dgm:cxn modelId="{272F119F-84B4-4E2D-8602-0542A4C67CDF}" type="presParOf" srcId="{C6B10BF0-03B7-46F3-A2F6-C54FE400E562}" destId="{26F9F61D-81BE-4746-8B16-326F4534306A}" srcOrd="0" destOrd="0" presId="urn:microsoft.com/office/officeart/2005/8/layout/hierarchy6"/>
    <dgm:cxn modelId="{027029C8-2F44-40B7-9EA6-68C56EBD3E5D}" type="presParOf" srcId="{C6B10BF0-03B7-46F3-A2F6-C54FE400E562}" destId="{06DD60DB-F812-4ECD-9F3E-E47439801B74}" srcOrd="1" destOrd="0" presId="urn:microsoft.com/office/officeart/2005/8/layout/hierarchy6"/>
    <dgm:cxn modelId="{EEB8D569-9821-4A89-B015-1F3A0FD42786}" type="presParOf" srcId="{06DD60DB-F812-4ECD-9F3E-E47439801B74}" destId="{25676235-C8EB-4953-AA05-341E12A87B18}" srcOrd="0" destOrd="0" presId="urn:microsoft.com/office/officeart/2005/8/layout/hierarchy6"/>
    <dgm:cxn modelId="{F5833691-D67F-41B2-A090-B8AB24E9C900}" type="presParOf" srcId="{06DD60DB-F812-4ECD-9F3E-E47439801B74}" destId="{B6D817CD-81B1-4561-BC1C-33FAEFFE8B0B}" srcOrd="1" destOrd="0" presId="urn:microsoft.com/office/officeart/2005/8/layout/hierarchy6"/>
    <dgm:cxn modelId="{0C5C3387-8376-4E8C-BD87-C681D372187C}" type="presParOf" srcId="{B6D817CD-81B1-4561-BC1C-33FAEFFE8B0B}" destId="{9B74D6D6-2663-432E-8F09-819C9BAF61CE}" srcOrd="0" destOrd="0" presId="urn:microsoft.com/office/officeart/2005/8/layout/hierarchy6"/>
    <dgm:cxn modelId="{670B86B0-9223-4F06-A2C4-A98CF3B22204}" type="presParOf" srcId="{B6D817CD-81B1-4561-BC1C-33FAEFFE8B0B}" destId="{AE686ABC-07DB-4449-9E3D-FE57BA7B16AC}" srcOrd="1" destOrd="0" presId="urn:microsoft.com/office/officeart/2005/8/layout/hierarchy6"/>
    <dgm:cxn modelId="{37CF6E82-7266-47BE-887B-2E9422B7DEAF}" type="presParOf" srcId="{D4F35E83-92DC-49CD-AE7B-0FF27F59A801}" destId="{88C71237-122F-4FD5-AC81-CA9DF5E3E903}" srcOrd="2" destOrd="0" presId="urn:microsoft.com/office/officeart/2005/8/layout/hierarchy6"/>
    <dgm:cxn modelId="{D93A4A15-F417-4710-868A-2CEA98B8B45C}" type="presParOf" srcId="{D4F35E83-92DC-49CD-AE7B-0FF27F59A801}" destId="{DFE1B308-2936-448E-B8EF-1D5B79EBD525}" srcOrd="3" destOrd="0" presId="urn:microsoft.com/office/officeart/2005/8/layout/hierarchy6"/>
    <dgm:cxn modelId="{29F327DA-809A-4295-B05A-6B2C36726E7C}" type="presParOf" srcId="{DFE1B308-2936-448E-B8EF-1D5B79EBD525}" destId="{50543CC4-9E71-40CB-BA2C-4A991F2FC647}" srcOrd="0" destOrd="0" presId="urn:microsoft.com/office/officeart/2005/8/layout/hierarchy6"/>
    <dgm:cxn modelId="{F2D0FC92-D1C2-4A01-AA94-1AB14529EF50}" type="presParOf" srcId="{DFE1B308-2936-448E-B8EF-1D5B79EBD525}" destId="{FCF0A417-4374-4286-AA33-D4548C570837}" srcOrd="1" destOrd="0" presId="urn:microsoft.com/office/officeart/2005/8/layout/hierarchy6"/>
    <dgm:cxn modelId="{828C2693-0662-4C72-8109-1601A306ACE4}" type="presParOf" srcId="{FCF0A417-4374-4286-AA33-D4548C570837}" destId="{3CBEF913-AED0-417F-A539-0BBB4BB5487B}" srcOrd="0" destOrd="0" presId="urn:microsoft.com/office/officeart/2005/8/layout/hierarchy6"/>
    <dgm:cxn modelId="{6BE013C9-5FC5-4BC2-BE14-96F15F024823}" type="presParOf" srcId="{FCF0A417-4374-4286-AA33-D4548C570837}" destId="{E1AC9C5B-768D-4D6B-AE41-50246C07B46C}" srcOrd="1" destOrd="0" presId="urn:microsoft.com/office/officeart/2005/8/layout/hierarchy6"/>
    <dgm:cxn modelId="{C97D1EDB-5744-4433-9904-AD3D7354A259}" type="presParOf" srcId="{E1AC9C5B-768D-4D6B-AE41-50246C07B46C}" destId="{347277B9-6455-4F3D-B91B-43E87F42B68A}" srcOrd="0" destOrd="0" presId="urn:microsoft.com/office/officeart/2005/8/layout/hierarchy6"/>
    <dgm:cxn modelId="{7DF1FF45-CA7F-48D5-9A8A-A32E0E2A96E0}" type="presParOf" srcId="{E1AC9C5B-768D-4D6B-AE41-50246C07B46C}" destId="{23FF49C8-C513-45B7-971A-D0C06B65ADFB}" srcOrd="1" destOrd="0" presId="urn:microsoft.com/office/officeart/2005/8/layout/hierarchy6"/>
    <dgm:cxn modelId="{05855AF8-BEAE-4185-B3FD-138BA58FEDD7}" type="presParOf" srcId="{23FF49C8-C513-45B7-971A-D0C06B65ADFB}" destId="{FACE4C66-7DDC-4A9F-865A-9D4E1F5887E8}" srcOrd="0" destOrd="0" presId="urn:microsoft.com/office/officeart/2005/8/layout/hierarchy6"/>
    <dgm:cxn modelId="{EA2260D5-0F7D-4F3C-AE08-3511B0A40102}" type="presParOf" srcId="{23FF49C8-C513-45B7-971A-D0C06B65ADFB}" destId="{3B0FC80A-7C60-4221-9075-D7234CEE1CE7}" srcOrd="1" destOrd="0" presId="urn:microsoft.com/office/officeart/2005/8/layout/hierarchy6"/>
    <dgm:cxn modelId="{2EA860EE-A8C3-4CB4-BC89-7AE1BE0D75AA}" type="presParOf" srcId="{3B0FC80A-7C60-4221-9075-D7234CEE1CE7}" destId="{664E7654-61A8-4033-836D-39880330AAA6}" srcOrd="0" destOrd="0" presId="urn:microsoft.com/office/officeart/2005/8/layout/hierarchy6"/>
    <dgm:cxn modelId="{167D260C-48F8-4B55-A2CB-3E24B4EEA5F4}" type="presParOf" srcId="{3B0FC80A-7C60-4221-9075-D7234CEE1CE7}" destId="{ED1B0679-5B07-465E-A579-5D969EFD0C25}" srcOrd="1" destOrd="0" presId="urn:microsoft.com/office/officeart/2005/8/layout/hierarchy6"/>
    <dgm:cxn modelId="{D6C9349C-0185-4DE3-915D-AA0E223D9F22}" type="presParOf" srcId="{ED1B0679-5B07-465E-A579-5D969EFD0C25}" destId="{33D9D390-4BB5-4C75-9DD1-134325F796F5}" srcOrd="0" destOrd="0" presId="urn:microsoft.com/office/officeart/2005/8/layout/hierarchy6"/>
    <dgm:cxn modelId="{F33D2DF3-03FD-4999-B856-139B467ABE06}" type="presParOf" srcId="{ED1B0679-5B07-465E-A579-5D969EFD0C25}" destId="{54B76C4C-8EA4-4D19-9E42-8C474F92922B}" srcOrd="1" destOrd="0" presId="urn:microsoft.com/office/officeart/2005/8/layout/hierarchy6"/>
    <dgm:cxn modelId="{FC99A47A-8D8D-49A0-A689-63D365CECC55}" type="presParOf" srcId="{54B76C4C-8EA4-4D19-9E42-8C474F92922B}" destId="{317F105D-2FB6-43D0-B6CA-17567AA2A14A}" srcOrd="0" destOrd="0" presId="urn:microsoft.com/office/officeart/2005/8/layout/hierarchy6"/>
    <dgm:cxn modelId="{D3682229-A652-4323-882C-EC4FE429BA51}" type="presParOf" srcId="{54B76C4C-8EA4-4D19-9E42-8C474F92922B}" destId="{9686F776-333E-4047-94CA-4657DC63777D}" srcOrd="1" destOrd="0" presId="urn:microsoft.com/office/officeart/2005/8/layout/hierarchy6"/>
    <dgm:cxn modelId="{1EFA7BDF-D3A9-4130-B2E7-8D00AFD51A89}" type="presParOf" srcId="{9686F776-333E-4047-94CA-4657DC63777D}" destId="{B4B8D931-E131-471F-9B79-A4236AC7C449}" srcOrd="0" destOrd="0" presId="urn:microsoft.com/office/officeart/2005/8/layout/hierarchy6"/>
    <dgm:cxn modelId="{D3CEB6CA-AE52-448F-964E-6B9BB8472C3A}" type="presParOf" srcId="{9686F776-333E-4047-94CA-4657DC63777D}" destId="{8E53643E-8C51-4CCD-9E79-7E78A8E4EF33}" srcOrd="1" destOrd="0" presId="urn:microsoft.com/office/officeart/2005/8/layout/hierarchy6"/>
    <dgm:cxn modelId="{C2F1082C-135B-43A1-AFC3-34B207FEFC75}" type="presParOf" srcId="{8E53643E-8C51-4CCD-9E79-7E78A8E4EF33}" destId="{0B9C3BFA-737F-40F8-A7C1-C6EE9EA8E5DC}" srcOrd="0" destOrd="0" presId="urn:microsoft.com/office/officeart/2005/8/layout/hierarchy6"/>
    <dgm:cxn modelId="{F3F9EE87-C791-4A0E-8DE1-572AA42687F7}" type="presParOf" srcId="{8E53643E-8C51-4CCD-9E79-7E78A8E4EF33}" destId="{9DCB21A6-73A2-4B3D-A444-2BD59E596F5E}" srcOrd="1" destOrd="0" presId="urn:microsoft.com/office/officeart/2005/8/layout/hierarchy6"/>
    <dgm:cxn modelId="{8B9CF728-E696-4C94-AB0B-96C36E32F858}" type="presParOf" srcId="{FCF0A417-4374-4286-AA33-D4548C570837}" destId="{823813E0-A044-4F8C-B4B9-A477323009E6}" srcOrd="2" destOrd="0" presId="urn:microsoft.com/office/officeart/2005/8/layout/hierarchy6"/>
    <dgm:cxn modelId="{9E0B9F9B-B1BF-409B-8075-5E2E7A07FF6B}" type="presParOf" srcId="{FCF0A417-4374-4286-AA33-D4548C570837}" destId="{CE8D5349-3024-4056-B0BB-F49CED84A3D5}" srcOrd="3" destOrd="0" presId="urn:microsoft.com/office/officeart/2005/8/layout/hierarchy6"/>
    <dgm:cxn modelId="{58D708D3-8D6E-4744-80C3-3901CD06367A}" type="presParOf" srcId="{CE8D5349-3024-4056-B0BB-F49CED84A3D5}" destId="{C3D96954-3A7D-429A-9771-FF8006ED53C0}" srcOrd="0" destOrd="0" presId="urn:microsoft.com/office/officeart/2005/8/layout/hierarchy6"/>
    <dgm:cxn modelId="{C6D8D6C3-30A5-4614-ABF2-A64EB5607C45}" type="presParOf" srcId="{CE8D5349-3024-4056-B0BB-F49CED84A3D5}" destId="{CA91A6D6-BA55-4892-A2A5-106713FB53C8}" srcOrd="1" destOrd="0" presId="urn:microsoft.com/office/officeart/2005/8/layout/hierarchy6"/>
    <dgm:cxn modelId="{AFE8F108-B810-495D-A97B-0F097F39FBBD}" type="presParOf" srcId="{CA91A6D6-BA55-4892-A2A5-106713FB53C8}" destId="{A671B3C8-1261-4E3E-941C-7ACA9CEC1BD7}" srcOrd="0" destOrd="0" presId="urn:microsoft.com/office/officeart/2005/8/layout/hierarchy6"/>
    <dgm:cxn modelId="{B212AA8F-E676-4DC1-B71D-CF8BD191ADBB}" type="presParOf" srcId="{CA91A6D6-BA55-4892-A2A5-106713FB53C8}" destId="{91A84F17-F0CC-4731-8BD1-544FC56C81C7}" srcOrd="1" destOrd="0" presId="urn:microsoft.com/office/officeart/2005/8/layout/hierarchy6"/>
    <dgm:cxn modelId="{45A66449-4191-441E-800A-88319E64AA96}" type="presParOf" srcId="{91A84F17-F0CC-4731-8BD1-544FC56C81C7}" destId="{134FF916-65F9-44EC-A241-C905F6950376}" srcOrd="0" destOrd="0" presId="urn:microsoft.com/office/officeart/2005/8/layout/hierarchy6"/>
    <dgm:cxn modelId="{C103B064-8F52-4E48-9CA6-117A586F2BE7}" type="presParOf" srcId="{91A84F17-F0CC-4731-8BD1-544FC56C81C7}" destId="{FEF2FEC9-9474-4081-9A19-6A15D0D5E3E3}" srcOrd="1" destOrd="0" presId="urn:microsoft.com/office/officeart/2005/8/layout/hierarchy6"/>
    <dgm:cxn modelId="{66892AB4-A8FD-4C29-98B2-CD1780D60A8E}" type="presParOf" srcId="{FEF2FEC9-9474-4081-9A19-6A15D0D5E3E3}" destId="{E7AB22F7-68A4-473E-B29F-69BA3D96E533}" srcOrd="0" destOrd="0" presId="urn:microsoft.com/office/officeart/2005/8/layout/hierarchy6"/>
    <dgm:cxn modelId="{CD788D20-15FA-4A58-9C1D-67F2CD4E6831}" type="presParOf" srcId="{FEF2FEC9-9474-4081-9A19-6A15D0D5E3E3}" destId="{E4F07BF7-C6CD-4C14-AC79-FDA01FB2FD09}" srcOrd="1" destOrd="0" presId="urn:microsoft.com/office/officeart/2005/8/layout/hierarchy6"/>
    <dgm:cxn modelId="{18A8027B-2A9F-4D1A-A05C-C772F693CC62}" type="presParOf" srcId="{E4F07BF7-C6CD-4C14-AC79-FDA01FB2FD09}" destId="{11516153-5E53-4E35-B189-8C6DC2095E60}" srcOrd="0" destOrd="0" presId="urn:microsoft.com/office/officeart/2005/8/layout/hierarchy6"/>
    <dgm:cxn modelId="{DD4D41EF-965A-499B-AACF-3912521DB653}" type="presParOf" srcId="{E4F07BF7-C6CD-4C14-AC79-FDA01FB2FD09}" destId="{4987EB3D-51D1-4BE8-9513-DB9893E5A7ED}" srcOrd="1" destOrd="0" presId="urn:microsoft.com/office/officeart/2005/8/layout/hierarchy6"/>
    <dgm:cxn modelId="{171FDF21-6FD2-497C-A56F-13498D8D4815}" type="presParOf" srcId="{4987EB3D-51D1-4BE8-9513-DB9893E5A7ED}" destId="{3C3872EB-3407-4911-B823-A4CF2A07247D}" srcOrd="0" destOrd="0" presId="urn:microsoft.com/office/officeart/2005/8/layout/hierarchy6"/>
    <dgm:cxn modelId="{1C08310F-7196-41F1-8D88-4ABA0B740866}" type="presParOf" srcId="{4987EB3D-51D1-4BE8-9513-DB9893E5A7ED}" destId="{F71AF2C0-A51D-4190-94EE-D00F1F03BA3C}" srcOrd="1" destOrd="0" presId="urn:microsoft.com/office/officeart/2005/8/layout/hierarchy6"/>
    <dgm:cxn modelId="{7BFCC3CE-84EC-4107-8E0C-464BA43970E2}" type="presParOf" srcId="{F71AF2C0-A51D-4190-94EE-D00F1F03BA3C}" destId="{F59C047A-1E46-4885-A3CD-CEDC8007D367}" srcOrd="0" destOrd="0" presId="urn:microsoft.com/office/officeart/2005/8/layout/hierarchy6"/>
    <dgm:cxn modelId="{698F0A26-F8DD-46B5-A987-D140AD67A703}" type="presParOf" srcId="{F71AF2C0-A51D-4190-94EE-D00F1F03BA3C}" destId="{3581694C-EAC9-4697-99B0-6B003DACD7F8}" srcOrd="1" destOrd="0" presId="urn:microsoft.com/office/officeart/2005/8/layout/hierarchy6"/>
    <dgm:cxn modelId="{BEEF4388-24BD-437C-A6A0-0A06AA449033}" type="presParOf" srcId="{D4F35E83-92DC-49CD-AE7B-0FF27F59A801}" destId="{475A27E7-E24D-4B4B-B677-A5CEC1DC590B}" srcOrd="4" destOrd="0" presId="urn:microsoft.com/office/officeart/2005/8/layout/hierarchy6"/>
    <dgm:cxn modelId="{72BFDF1E-CB69-47F1-BCF5-52AADDBE37E2}" type="presParOf" srcId="{D4F35E83-92DC-49CD-AE7B-0FF27F59A801}" destId="{2E69C119-432E-45F5-A84C-FF49129C68A2}" srcOrd="5" destOrd="0" presId="urn:microsoft.com/office/officeart/2005/8/layout/hierarchy6"/>
    <dgm:cxn modelId="{7D2E6635-9008-4C05-A1D2-629991DFF80B}" type="presParOf" srcId="{2E69C119-432E-45F5-A84C-FF49129C68A2}" destId="{FD16640B-9C4D-4FEB-870B-579ACB814ABC}" srcOrd="0" destOrd="0" presId="urn:microsoft.com/office/officeart/2005/8/layout/hierarchy6"/>
    <dgm:cxn modelId="{EB2AFC5B-8A30-4A99-A567-9802DB49E268}" type="presParOf" srcId="{2E69C119-432E-45F5-A84C-FF49129C68A2}" destId="{CBD878FD-3F60-4E36-B5C7-052A8F5CC10E}" srcOrd="1" destOrd="0" presId="urn:microsoft.com/office/officeart/2005/8/layout/hierarchy6"/>
    <dgm:cxn modelId="{09D36930-E365-4237-9E21-0E0ADAF15738}" type="presParOf" srcId="{CBD878FD-3F60-4E36-B5C7-052A8F5CC10E}" destId="{21196D24-B481-4149-B5BE-302CE4762F02}" srcOrd="0" destOrd="0" presId="urn:microsoft.com/office/officeart/2005/8/layout/hierarchy6"/>
    <dgm:cxn modelId="{AD865AB4-7824-4001-866F-D684D8EC39F2}" type="presParOf" srcId="{CBD878FD-3F60-4E36-B5C7-052A8F5CC10E}" destId="{9E692F90-E000-43D0-8B55-F1989501ADB5}" srcOrd="1" destOrd="0" presId="urn:microsoft.com/office/officeart/2005/8/layout/hierarchy6"/>
    <dgm:cxn modelId="{6FFF2E8A-A510-46BA-8A49-AF013E4AE6C1}" type="presParOf" srcId="{9E692F90-E000-43D0-8B55-F1989501ADB5}" destId="{C54D679E-B228-4FB8-BE0E-0B4688293439}" srcOrd="0" destOrd="0" presId="urn:microsoft.com/office/officeart/2005/8/layout/hierarchy6"/>
    <dgm:cxn modelId="{8070B0A9-1B28-40F8-9E63-D3A6ACB22ADB}" type="presParOf" srcId="{9E692F90-E000-43D0-8B55-F1989501ADB5}" destId="{8C1264F4-EF1A-4384-A018-3A270D6F690F}" srcOrd="1" destOrd="0" presId="urn:microsoft.com/office/officeart/2005/8/layout/hierarchy6"/>
    <dgm:cxn modelId="{A68803AE-789E-40B0-AA0C-E6CA05BCB1FF}" type="presParOf" srcId="{8C1264F4-EF1A-4384-A018-3A270D6F690F}" destId="{383BA3C3-840D-4BE0-993E-4A47E60D5FEA}" srcOrd="0" destOrd="0" presId="urn:microsoft.com/office/officeart/2005/8/layout/hierarchy6"/>
    <dgm:cxn modelId="{D3E5C8FB-AA26-4DC0-8420-8FA92DC17C86}" type="presParOf" srcId="{8C1264F4-EF1A-4384-A018-3A270D6F690F}" destId="{28C751E3-E006-4E9F-B22F-FCEB559470EA}" srcOrd="1" destOrd="0" presId="urn:microsoft.com/office/officeart/2005/8/layout/hierarchy6"/>
    <dgm:cxn modelId="{DEF40145-58A3-4EAF-BCF9-C1244BED2E75}" type="presParOf" srcId="{28C751E3-E006-4E9F-B22F-FCEB559470EA}" destId="{43087CE1-34D9-4230-84D7-C7B6B1AFC50D}" srcOrd="0" destOrd="0" presId="urn:microsoft.com/office/officeart/2005/8/layout/hierarchy6"/>
    <dgm:cxn modelId="{893EDF55-D98D-4B69-96DF-15EA09441180}" type="presParOf" srcId="{28C751E3-E006-4E9F-B22F-FCEB559470EA}" destId="{8A6A7A91-08B0-4002-9588-F44AE6AF2616}" srcOrd="1" destOrd="0" presId="urn:microsoft.com/office/officeart/2005/8/layout/hierarchy6"/>
    <dgm:cxn modelId="{54DCDAAA-9093-4B5D-9BA5-F85D6F3B1734}" type="presParOf" srcId="{8A6A7A91-08B0-4002-9588-F44AE6AF2616}" destId="{E882D4D6-A4C4-417D-BF77-F8733F912D40}" srcOrd="0" destOrd="0" presId="urn:microsoft.com/office/officeart/2005/8/layout/hierarchy6"/>
    <dgm:cxn modelId="{DF1E9C66-A928-4E27-9B75-244EE44E453B}" type="presParOf" srcId="{8A6A7A91-08B0-4002-9588-F44AE6AF2616}" destId="{9F069A6B-0577-4C83-AE69-2593C2D778F2}" srcOrd="1" destOrd="0" presId="urn:microsoft.com/office/officeart/2005/8/layout/hierarchy6"/>
    <dgm:cxn modelId="{C79FC51F-2635-4AF9-A736-17BF3C498F09}" type="presParOf" srcId="{9F069A6B-0577-4C83-AE69-2593C2D778F2}" destId="{8229A86F-2E15-4CFC-ACB9-453D798100CE}" srcOrd="0" destOrd="0" presId="urn:microsoft.com/office/officeart/2005/8/layout/hierarchy6"/>
    <dgm:cxn modelId="{F2DD22A9-0220-4DA3-95BC-A01F6F219285}" type="presParOf" srcId="{9F069A6B-0577-4C83-AE69-2593C2D778F2}" destId="{51C5CFA4-AA1B-4786-8E26-08981418DFAE}" srcOrd="1" destOrd="0" presId="urn:microsoft.com/office/officeart/2005/8/layout/hierarchy6"/>
    <dgm:cxn modelId="{CEA4CC1A-FA23-445F-BDD1-0A595FDBE353}" type="presParOf" srcId="{45F8A986-B7C5-4889-85F8-556423B2AA37}" destId="{68587D94-95E7-43C6-A58B-C697E9CCB271}" srcOrd="2" destOrd="0" presId="urn:microsoft.com/office/officeart/2005/8/layout/hierarchy6"/>
    <dgm:cxn modelId="{C43D5644-BAC5-4BB4-AA72-9F7E1C344275}" type="presParOf" srcId="{45F8A986-B7C5-4889-85F8-556423B2AA37}" destId="{DF070CB8-CF00-4DBF-9354-4BF995CD4F59}" srcOrd="3" destOrd="0" presId="urn:microsoft.com/office/officeart/2005/8/layout/hierarchy6"/>
    <dgm:cxn modelId="{84C55B62-2189-4B6E-94C2-E75A54FF2A33}" type="presParOf" srcId="{DF070CB8-CF00-4DBF-9354-4BF995CD4F59}" destId="{9DDDB9F2-A01C-47A0-864E-979CBF8AF756}" srcOrd="0" destOrd="0" presId="urn:microsoft.com/office/officeart/2005/8/layout/hierarchy6"/>
    <dgm:cxn modelId="{FA99E7C6-DED1-4443-A37B-D04FBF324558}" type="presParOf" srcId="{DF070CB8-CF00-4DBF-9354-4BF995CD4F59}" destId="{7945F284-6646-4CC7-8298-457C2420C044}" srcOrd="1" destOrd="0" presId="urn:microsoft.com/office/officeart/2005/8/layout/hierarchy6"/>
    <dgm:cxn modelId="{F1BCB67A-640C-4EFC-9141-62874EA90BE6}" type="presParOf" srcId="{7945F284-6646-4CC7-8298-457C2420C044}" destId="{BA4ABF4D-158A-45D6-A843-23F073EBB3E0}" srcOrd="0" destOrd="0" presId="urn:microsoft.com/office/officeart/2005/8/layout/hierarchy6"/>
    <dgm:cxn modelId="{F934A479-B5BF-47AF-A791-A5DA3095FDDE}" type="presParOf" srcId="{7945F284-6646-4CC7-8298-457C2420C044}" destId="{FBED7BA9-A997-4849-981E-310530141DCF}" srcOrd="1" destOrd="0" presId="urn:microsoft.com/office/officeart/2005/8/layout/hierarchy6"/>
    <dgm:cxn modelId="{D9C49E4C-BD14-4E19-8FB0-2EEB05503482}" type="presParOf" srcId="{FBED7BA9-A997-4849-981E-310530141DCF}" destId="{1BE5D23D-17AC-4256-BEF9-7CDBDE4220CF}" srcOrd="0" destOrd="0" presId="urn:microsoft.com/office/officeart/2005/8/layout/hierarchy6"/>
    <dgm:cxn modelId="{CB11A33A-5327-4873-817A-719BA2C6F317}" type="presParOf" srcId="{FBED7BA9-A997-4849-981E-310530141DCF}" destId="{988AA19E-A6D4-4F7D-BFDC-B9D44A864895}" srcOrd="1" destOrd="0" presId="urn:microsoft.com/office/officeart/2005/8/layout/hierarchy6"/>
    <dgm:cxn modelId="{FD7D0A92-BC27-40DB-B16D-A8CDF1E5846E}" type="presParOf" srcId="{7945F284-6646-4CC7-8298-457C2420C044}" destId="{56D4B722-4BAC-4F8D-84C5-C4FF47014C36}" srcOrd="2" destOrd="0" presId="urn:microsoft.com/office/officeart/2005/8/layout/hierarchy6"/>
    <dgm:cxn modelId="{AC711E19-B739-44E2-AA4A-071D7DF71BE2}" type="presParOf" srcId="{7945F284-6646-4CC7-8298-457C2420C044}" destId="{320D7BAF-74C4-4239-BB7A-D69AD86075E6}" srcOrd="3" destOrd="0" presId="urn:microsoft.com/office/officeart/2005/8/layout/hierarchy6"/>
    <dgm:cxn modelId="{B85A9C8C-2228-4F61-8DCC-D7B0BB517658}" type="presParOf" srcId="{320D7BAF-74C4-4239-BB7A-D69AD86075E6}" destId="{46B65F80-C8AE-4C2F-9FB6-09556B29B044}" srcOrd="0" destOrd="0" presId="urn:microsoft.com/office/officeart/2005/8/layout/hierarchy6"/>
    <dgm:cxn modelId="{98A1903F-2704-4FA0-97F1-CC0FC6571106}" type="presParOf" srcId="{320D7BAF-74C4-4239-BB7A-D69AD86075E6}" destId="{B656FC0F-C6D3-4F53-82D1-C86BAB7C8872}" srcOrd="1" destOrd="0" presId="urn:microsoft.com/office/officeart/2005/8/layout/hierarchy6"/>
    <dgm:cxn modelId="{EC0ED411-2F20-481B-82D7-69DDC503259C}" type="presParOf" srcId="{C5BFB3CC-4CE8-4779-98EB-03729E472E63}" destId="{283448C2-F582-4BD8-9567-6DEAFB8A6DD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9EEAA1-6998-45DD-B8ED-DE49081C095E}">
      <dsp:nvSpPr>
        <dsp:cNvPr id="0" name=""/>
        <dsp:cNvSpPr/>
      </dsp:nvSpPr>
      <dsp:spPr>
        <a:xfrm>
          <a:off x="4388777" y="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2">
                  <a:lumMod val="75000"/>
                </a:schemeClr>
              </a:solidFill>
            </a:rPr>
            <a:t>Drugs Affecting Balance</a:t>
          </a:r>
          <a:endParaRPr lang="en-US" sz="1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388777" y="0"/>
        <a:ext cx="810517" cy="540345"/>
      </dsp:txXfrm>
    </dsp:sp>
    <dsp:sp modelId="{2030E983-BB45-42D4-908F-2153D73147DB}">
      <dsp:nvSpPr>
        <dsp:cNvPr id="0" name=""/>
        <dsp:cNvSpPr/>
      </dsp:nvSpPr>
      <dsp:spPr>
        <a:xfrm>
          <a:off x="3213526" y="540345"/>
          <a:ext cx="1580510" cy="216138"/>
        </a:xfrm>
        <a:custGeom>
          <a:avLst/>
          <a:gdLst/>
          <a:ahLst/>
          <a:cxnLst/>
          <a:rect l="0" t="0" r="0" b="0"/>
          <a:pathLst>
            <a:path>
              <a:moveTo>
                <a:pt x="1580510" y="0"/>
              </a:moveTo>
              <a:lnTo>
                <a:pt x="1580510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C4280-E513-4F8B-AD1E-37050BEC271A}">
      <dsp:nvSpPr>
        <dsp:cNvPr id="0" name=""/>
        <dsp:cNvSpPr/>
      </dsp:nvSpPr>
      <dsp:spPr>
        <a:xfrm>
          <a:off x="2808267" y="75648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Drugs to treat vertigo</a:t>
          </a:r>
          <a:endParaRPr lang="en-US" sz="1200" b="1" kern="1200" dirty="0"/>
        </a:p>
      </dsp:txBody>
      <dsp:txXfrm>
        <a:off x="2808267" y="756483"/>
        <a:ext cx="810517" cy="540345"/>
      </dsp:txXfrm>
    </dsp:sp>
    <dsp:sp modelId="{FC550E3A-E2BE-4706-999B-91758F7E53EC}">
      <dsp:nvSpPr>
        <dsp:cNvPr id="0" name=""/>
        <dsp:cNvSpPr/>
      </dsp:nvSpPr>
      <dsp:spPr>
        <a:xfrm>
          <a:off x="1633016" y="1296828"/>
          <a:ext cx="1580510" cy="216138"/>
        </a:xfrm>
        <a:custGeom>
          <a:avLst/>
          <a:gdLst/>
          <a:ahLst/>
          <a:cxnLst/>
          <a:rect l="0" t="0" r="0" b="0"/>
          <a:pathLst>
            <a:path>
              <a:moveTo>
                <a:pt x="1580510" y="0"/>
              </a:moveTo>
              <a:lnTo>
                <a:pt x="1580510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F61D-81BE-4746-8B16-326F4534306A}">
      <dsp:nvSpPr>
        <dsp:cNvPr id="0" name=""/>
        <dsp:cNvSpPr/>
      </dsp:nvSpPr>
      <dsp:spPr>
        <a:xfrm>
          <a:off x="1227757" y="1512966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Specific</a:t>
          </a:r>
          <a:endParaRPr lang="en-US" sz="1400" kern="1200" dirty="0"/>
        </a:p>
      </dsp:txBody>
      <dsp:txXfrm>
        <a:off x="1227757" y="1512966"/>
        <a:ext cx="810517" cy="540345"/>
      </dsp:txXfrm>
    </dsp:sp>
    <dsp:sp modelId="{25676235-C8EB-4953-AA05-341E12A87B18}">
      <dsp:nvSpPr>
        <dsp:cNvPr id="0" name=""/>
        <dsp:cNvSpPr/>
      </dsp:nvSpPr>
      <dsp:spPr>
        <a:xfrm>
          <a:off x="1587296" y="205331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4D6D6-2663-432E-8F09-819C9BAF61CE}">
      <dsp:nvSpPr>
        <dsp:cNvPr id="0" name=""/>
        <dsp:cNvSpPr/>
      </dsp:nvSpPr>
      <dsp:spPr>
        <a:xfrm>
          <a:off x="1227757" y="226945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eg</a:t>
          </a:r>
          <a:r>
            <a:rPr lang="en-US" sz="1100" kern="1200" dirty="0" smtClean="0"/>
            <a:t> Antibiotics</a:t>
          </a:r>
          <a:endParaRPr lang="en-US" sz="1100" kern="1200" dirty="0"/>
        </a:p>
      </dsp:txBody>
      <dsp:txXfrm>
        <a:off x="1227757" y="2269450"/>
        <a:ext cx="810517" cy="540345"/>
      </dsp:txXfrm>
    </dsp:sp>
    <dsp:sp modelId="{88C71237-122F-4FD5-AC81-CA9DF5E3E903}">
      <dsp:nvSpPr>
        <dsp:cNvPr id="0" name=""/>
        <dsp:cNvSpPr/>
      </dsp:nvSpPr>
      <dsp:spPr>
        <a:xfrm>
          <a:off x="3167806" y="1296828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43CC4-9E71-40CB-BA2C-4A991F2FC647}">
      <dsp:nvSpPr>
        <dsp:cNvPr id="0" name=""/>
        <dsp:cNvSpPr/>
      </dsp:nvSpPr>
      <dsp:spPr>
        <a:xfrm>
          <a:off x="2808267" y="1512966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Symptomatic</a:t>
          </a:r>
          <a:endParaRPr lang="en-US" sz="900" kern="1200" dirty="0"/>
        </a:p>
      </dsp:txBody>
      <dsp:txXfrm>
        <a:off x="2808267" y="1512966"/>
        <a:ext cx="810517" cy="540345"/>
      </dsp:txXfrm>
    </dsp:sp>
    <dsp:sp modelId="{3CBEF913-AED0-417F-A539-0BBB4BB5487B}">
      <dsp:nvSpPr>
        <dsp:cNvPr id="0" name=""/>
        <dsp:cNvSpPr/>
      </dsp:nvSpPr>
      <dsp:spPr>
        <a:xfrm>
          <a:off x="2686689" y="2053312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526836" y="0"/>
              </a:moveTo>
              <a:lnTo>
                <a:pt x="526836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277B9-6455-4F3D-B91B-43E87F42B68A}">
      <dsp:nvSpPr>
        <dsp:cNvPr id="0" name=""/>
        <dsp:cNvSpPr/>
      </dsp:nvSpPr>
      <dsp:spPr>
        <a:xfrm>
          <a:off x="2281430" y="226945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Vestibular suppressants</a:t>
          </a:r>
          <a:endParaRPr lang="en-US" sz="900" kern="1200" dirty="0"/>
        </a:p>
      </dsp:txBody>
      <dsp:txXfrm>
        <a:off x="2281430" y="2269450"/>
        <a:ext cx="810517" cy="540345"/>
      </dsp:txXfrm>
    </dsp:sp>
    <dsp:sp modelId="{FACE4C66-7DDC-4A9F-865A-9D4E1F5887E8}">
      <dsp:nvSpPr>
        <dsp:cNvPr id="0" name=""/>
        <dsp:cNvSpPr/>
      </dsp:nvSpPr>
      <dsp:spPr>
        <a:xfrm>
          <a:off x="2640969" y="2809795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E7654-61A8-4033-836D-39880330AAA6}">
      <dsp:nvSpPr>
        <dsp:cNvPr id="0" name=""/>
        <dsp:cNvSpPr/>
      </dsp:nvSpPr>
      <dsp:spPr>
        <a:xfrm>
          <a:off x="2281430" y="302593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Anticholinergic</a:t>
          </a:r>
          <a:r>
            <a:rPr lang="en-US" sz="700" kern="1200" dirty="0" err="1" smtClean="0"/>
            <a:t>s</a:t>
          </a:r>
          <a:endParaRPr lang="en-US" sz="700" kern="1200" dirty="0"/>
        </a:p>
      </dsp:txBody>
      <dsp:txXfrm>
        <a:off x="2281430" y="3025933"/>
        <a:ext cx="810517" cy="540345"/>
      </dsp:txXfrm>
    </dsp:sp>
    <dsp:sp modelId="{33D9D390-4BB5-4C75-9DD1-134325F796F5}">
      <dsp:nvSpPr>
        <dsp:cNvPr id="0" name=""/>
        <dsp:cNvSpPr/>
      </dsp:nvSpPr>
      <dsp:spPr>
        <a:xfrm>
          <a:off x="2640969" y="356627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F105D-2FB6-43D0-B6CA-17567AA2A14A}">
      <dsp:nvSpPr>
        <dsp:cNvPr id="0" name=""/>
        <dsp:cNvSpPr/>
      </dsp:nvSpPr>
      <dsp:spPr>
        <a:xfrm>
          <a:off x="2281430" y="378241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Benzodiazepines</a:t>
          </a:r>
          <a:endParaRPr lang="en-US" sz="1200" kern="1200" dirty="0"/>
        </a:p>
      </dsp:txBody>
      <dsp:txXfrm>
        <a:off x="2281430" y="3782417"/>
        <a:ext cx="810517" cy="540345"/>
      </dsp:txXfrm>
    </dsp:sp>
    <dsp:sp modelId="{B4B8D931-E131-471F-9B79-A4236AC7C449}">
      <dsp:nvSpPr>
        <dsp:cNvPr id="0" name=""/>
        <dsp:cNvSpPr/>
      </dsp:nvSpPr>
      <dsp:spPr>
        <a:xfrm>
          <a:off x="2640969" y="432276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C3BFA-737F-40F8-A7C1-C6EE9EA8E5DC}">
      <dsp:nvSpPr>
        <dsp:cNvPr id="0" name=""/>
        <dsp:cNvSpPr/>
      </dsp:nvSpPr>
      <dsp:spPr>
        <a:xfrm>
          <a:off x="2281430" y="453890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Betahistine</a:t>
          </a:r>
          <a:endParaRPr lang="en-US" sz="1000" kern="1200" dirty="0"/>
        </a:p>
      </dsp:txBody>
      <dsp:txXfrm>
        <a:off x="2281430" y="4538900"/>
        <a:ext cx="810517" cy="540345"/>
      </dsp:txXfrm>
    </dsp:sp>
    <dsp:sp modelId="{823813E0-A044-4F8C-B4B9-A477323009E6}">
      <dsp:nvSpPr>
        <dsp:cNvPr id="0" name=""/>
        <dsp:cNvSpPr/>
      </dsp:nvSpPr>
      <dsp:spPr>
        <a:xfrm>
          <a:off x="3213526" y="2053312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526836" y="108069"/>
              </a:lnTo>
              <a:lnTo>
                <a:pt x="526836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96954-3A7D-429A-9771-FF8006ED53C0}">
      <dsp:nvSpPr>
        <dsp:cNvPr id="0" name=""/>
        <dsp:cNvSpPr/>
      </dsp:nvSpPr>
      <dsp:spPr>
        <a:xfrm>
          <a:off x="3335104" y="226945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Antiemetics</a:t>
          </a:r>
          <a:endParaRPr lang="en-US" sz="1000" kern="1200" dirty="0"/>
        </a:p>
      </dsp:txBody>
      <dsp:txXfrm>
        <a:off x="3335104" y="2269450"/>
        <a:ext cx="810517" cy="540345"/>
      </dsp:txXfrm>
    </dsp:sp>
    <dsp:sp modelId="{A671B3C8-1261-4E3E-941C-7ACA9CEC1BD7}">
      <dsp:nvSpPr>
        <dsp:cNvPr id="0" name=""/>
        <dsp:cNvSpPr/>
      </dsp:nvSpPr>
      <dsp:spPr>
        <a:xfrm>
          <a:off x="3694643" y="2809795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FF916-65F9-44EC-A241-C905F6950376}">
      <dsp:nvSpPr>
        <dsp:cNvPr id="0" name=""/>
        <dsp:cNvSpPr/>
      </dsp:nvSpPr>
      <dsp:spPr>
        <a:xfrm>
          <a:off x="3335104" y="302593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Antihistamines</a:t>
          </a:r>
          <a:endParaRPr lang="en-US" sz="1100" kern="1200" dirty="0"/>
        </a:p>
      </dsp:txBody>
      <dsp:txXfrm>
        <a:off x="3335104" y="3025933"/>
        <a:ext cx="810517" cy="540345"/>
      </dsp:txXfrm>
    </dsp:sp>
    <dsp:sp modelId="{E7AB22F7-68A4-473E-B29F-69BA3D96E533}">
      <dsp:nvSpPr>
        <dsp:cNvPr id="0" name=""/>
        <dsp:cNvSpPr/>
      </dsp:nvSpPr>
      <dsp:spPr>
        <a:xfrm>
          <a:off x="3694643" y="356627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16153-5E53-4E35-B189-8C6DC2095E60}">
      <dsp:nvSpPr>
        <dsp:cNvPr id="0" name=""/>
        <dsp:cNvSpPr/>
      </dsp:nvSpPr>
      <dsp:spPr>
        <a:xfrm>
          <a:off x="3335104" y="378241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Phenothiazines</a:t>
          </a:r>
          <a:endParaRPr lang="en-US" sz="1200" kern="1200" dirty="0"/>
        </a:p>
      </dsp:txBody>
      <dsp:txXfrm>
        <a:off x="3335104" y="3782417"/>
        <a:ext cx="810517" cy="540345"/>
      </dsp:txXfrm>
    </dsp:sp>
    <dsp:sp modelId="{3C3872EB-3407-4911-B823-A4CF2A07247D}">
      <dsp:nvSpPr>
        <dsp:cNvPr id="0" name=""/>
        <dsp:cNvSpPr/>
      </dsp:nvSpPr>
      <dsp:spPr>
        <a:xfrm>
          <a:off x="3694643" y="432276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047A-1E46-4885-A3CD-CEDC8007D367}">
      <dsp:nvSpPr>
        <dsp:cNvPr id="0" name=""/>
        <dsp:cNvSpPr/>
      </dsp:nvSpPr>
      <dsp:spPr>
        <a:xfrm>
          <a:off x="3335104" y="453890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Dopamine antagonist</a:t>
          </a:r>
          <a:endParaRPr lang="en-US" sz="1000" kern="1200" dirty="0"/>
        </a:p>
      </dsp:txBody>
      <dsp:txXfrm>
        <a:off x="3335104" y="4538900"/>
        <a:ext cx="810517" cy="540345"/>
      </dsp:txXfrm>
    </dsp:sp>
    <dsp:sp modelId="{475A27E7-E24D-4B4B-B677-A5CEC1DC590B}">
      <dsp:nvSpPr>
        <dsp:cNvPr id="0" name=""/>
        <dsp:cNvSpPr/>
      </dsp:nvSpPr>
      <dsp:spPr>
        <a:xfrm>
          <a:off x="3213526" y="1296828"/>
          <a:ext cx="1580510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580510" y="108069"/>
              </a:lnTo>
              <a:lnTo>
                <a:pt x="158051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6640B-9C4D-4FEB-870B-579ACB814ABC}">
      <dsp:nvSpPr>
        <dsp:cNvPr id="0" name=""/>
        <dsp:cNvSpPr/>
      </dsp:nvSpPr>
      <dsp:spPr>
        <a:xfrm>
          <a:off x="4388777" y="1512966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Prophylactic</a:t>
          </a:r>
          <a:endParaRPr lang="en-US" sz="900" kern="1200" dirty="0"/>
        </a:p>
      </dsp:txBody>
      <dsp:txXfrm>
        <a:off x="4388777" y="1512966"/>
        <a:ext cx="810517" cy="540345"/>
      </dsp:txXfrm>
    </dsp:sp>
    <dsp:sp modelId="{21196D24-B481-4149-B5BE-302CE4762F02}">
      <dsp:nvSpPr>
        <dsp:cNvPr id="0" name=""/>
        <dsp:cNvSpPr/>
      </dsp:nvSpPr>
      <dsp:spPr>
        <a:xfrm>
          <a:off x="4748316" y="205331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D679E-B228-4FB8-BE0E-0B4688293439}">
      <dsp:nvSpPr>
        <dsp:cNvPr id="0" name=""/>
        <dsp:cNvSpPr/>
      </dsp:nvSpPr>
      <dsp:spPr>
        <a:xfrm>
          <a:off x="4388777" y="226945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Duretics</a:t>
          </a:r>
          <a:endParaRPr lang="en-US" sz="1200" kern="1200" dirty="0"/>
        </a:p>
      </dsp:txBody>
      <dsp:txXfrm>
        <a:off x="4388777" y="2269450"/>
        <a:ext cx="810517" cy="540345"/>
      </dsp:txXfrm>
    </dsp:sp>
    <dsp:sp modelId="{383BA3C3-840D-4BE0-993E-4A47E60D5FEA}">
      <dsp:nvSpPr>
        <dsp:cNvPr id="0" name=""/>
        <dsp:cNvSpPr/>
      </dsp:nvSpPr>
      <dsp:spPr>
        <a:xfrm>
          <a:off x="4748316" y="2809795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87CE1-34D9-4230-84D7-C7B6B1AFC50D}">
      <dsp:nvSpPr>
        <dsp:cNvPr id="0" name=""/>
        <dsp:cNvSpPr/>
      </dsp:nvSpPr>
      <dsp:spPr>
        <a:xfrm>
          <a:off x="4388777" y="302593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Corticosteroids</a:t>
          </a:r>
          <a:endParaRPr lang="en-US" sz="1200" kern="1200" dirty="0"/>
        </a:p>
      </dsp:txBody>
      <dsp:txXfrm>
        <a:off x="4388777" y="3025933"/>
        <a:ext cx="810517" cy="540345"/>
      </dsp:txXfrm>
    </dsp:sp>
    <dsp:sp modelId="{E882D4D6-A4C4-417D-BF77-F8733F912D40}">
      <dsp:nvSpPr>
        <dsp:cNvPr id="0" name=""/>
        <dsp:cNvSpPr/>
      </dsp:nvSpPr>
      <dsp:spPr>
        <a:xfrm>
          <a:off x="4748316" y="356627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9A86F-2E15-4CFC-ACB9-453D798100CE}">
      <dsp:nvSpPr>
        <dsp:cNvPr id="0" name=""/>
        <dsp:cNvSpPr/>
      </dsp:nvSpPr>
      <dsp:spPr>
        <a:xfrm>
          <a:off x="4388777" y="378241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Calcium antagonists</a:t>
          </a:r>
          <a:endParaRPr lang="en-US" sz="1000" kern="1200" dirty="0"/>
        </a:p>
      </dsp:txBody>
      <dsp:txXfrm>
        <a:off x="4388777" y="3782417"/>
        <a:ext cx="810517" cy="540345"/>
      </dsp:txXfrm>
    </dsp:sp>
    <dsp:sp modelId="{68587D94-95E7-43C6-A58B-C697E9CCB271}">
      <dsp:nvSpPr>
        <dsp:cNvPr id="0" name=""/>
        <dsp:cNvSpPr/>
      </dsp:nvSpPr>
      <dsp:spPr>
        <a:xfrm>
          <a:off x="4794036" y="540345"/>
          <a:ext cx="1580510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580510" y="108069"/>
              </a:lnTo>
              <a:lnTo>
                <a:pt x="1580510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DB9F2-A01C-47A0-864E-979CBF8AF756}">
      <dsp:nvSpPr>
        <dsp:cNvPr id="0" name=""/>
        <dsp:cNvSpPr/>
      </dsp:nvSpPr>
      <dsp:spPr>
        <a:xfrm>
          <a:off x="5969287" y="75648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Drugs inducing vertigo</a:t>
          </a:r>
          <a:endParaRPr lang="en-US" sz="1200" b="1" kern="1200" dirty="0"/>
        </a:p>
      </dsp:txBody>
      <dsp:txXfrm>
        <a:off x="5969287" y="756483"/>
        <a:ext cx="810517" cy="540345"/>
      </dsp:txXfrm>
    </dsp:sp>
    <dsp:sp modelId="{BA4ABF4D-158A-45D6-A843-23F073EBB3E0}">
      <dsp:nvSpPr>
        <dsp:cNvPr id="0" name=""/>
        <dsp:cNvSpPr/>
      </dsp:nvSpPr>
      <dsp:spPr>
        <a:xfrm>
          <a:off x="5847710" y="1296828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526836" y="0"/>
              </a:moveTo>
              <a:lnTo>
                <a:pt x="526836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5D23D-17AC-4256-BEF9-7CDBDE4220CF}">
      <dsp:nvSpPr>
        <dsp:cNvPr id="0" name=""/>
        <dsp:cNvSpPr/>
      </dsp:nvSpPr>
      <dsp:spPr>
        <a:xfrm>
          <a:off x="5442451" y="1512966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Vestibular </a:t>
          </a:r>
          <a:r>
            <a:rPr lang="en-US" sz="1100" kern="1200" dirty="0" err="1" smtClean="0"/>
            <a:t>toxinss</a:t>
          </a:r>
          <a:endParaRPr lang="en-US" sz="1100" kern="1200" dirty="0"/>
        </a:p>
      </dsp:txBody>
      <dsp:txXfrm>
        <a:off x="5442451" y="1512966"/>
        <a:ext cx="810517" cy="540345"/>
      </dsp:txXfrm>
    </dsp:sp>
    <dsp:sp modelId="{56D4B722-4BAC-4F8D-84C5-C4FF47014C36}">
      <dsp:nvSpPr>
        <dsp:cNvPr id="0" name=""/>
        <dsp:cNvSpPr/>
      </dsp:nvSpPr>
      <dsp:spPr>
        <a:xfrm>
          <a:off x="6374546" y="1296828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526836" y="108069"/>
              </a:lnTo>
              <a:lnTo>
                <a:pt x="526836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65F80-C8AE-4C2F-9FB6-09556B29B044}">
      <dsp:nvSpPr>
        <dsp:cNvPr id="0" name=""/>
        <dsp:cNvSpPr/>
      </dsp:nvSpPr>
      <dsp:spPr>
        <a:xfrm>
          <a:off x="6496124" y="1512966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Mixed </a:t>
          </a:r>
          <a:r>
            <a:rPr lang="en-US" sz="1200" kern="1200" dirty="0" err="1" smtClean="0"/>
            <a:t>ototoxins</a:t>
          </a:r>
          <a:endParaRPr lang="en-US" sz="1200" kern="1200" dirty="0"/>
        </a:p>
      </dsp:txBody>
      <dsp:txXfrm>
        <a:off x="6496124" y="1512966"/>
        <a:ext cx="810517" cy="54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B5AAE-2D1C-4E67-BA3C-6E73DA6F06E5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2F3D-0037-4D33-96BC-99F540380A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59111-2059-4C75-9EA1-CDB9EEE94157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F690B-1A64-4C8C-8007-ABC8E93A9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595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1137F18-A16E-4489-853F-96C0712F25F2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1137F18-A16E-4489-853F-96C0712F25F2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7F18-A16E-4489-853F-96C0712F25F2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1137F18-A16E-4489-853F-96C0712F25F2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1137F18-A16E-4489-853F-96C0712F25F2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1137F18-A16E-4489-853F-96C0712F25F2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.eg/url?sa=i&amp;rct=j&amp;q=&amp;esrc=s&amp;source=images&amp;cd=&amp;cad=rja&amp;uact=8&amp;ved=0CAcQjRxqFQoTCO-FxtL-5scCFUNWFAodDa4Akw&amp;url=http://game-fiend.com/pediatric-vestibular-disorders-vestibular-disorders&amp;psig=AFQjCNEBKUB0kpvKJ-b1d_adhejztAfTgQ&amp;ust=1441786188159829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eg/url?sa=i&amp;rct=j&amp;q=&amp;esrc=s&amp;source=images&amp;cd=&amp;cad=rja&amp;uact=8&amp;ved=0CAcQjRxqFQoTCMPWvom488cCFUNVGgod1fAPCg&amp;url=http://nethealthbook.com/hormones/adrenal-gland-hormones/pheochromocytoma/&amp;psig=AFQjCNExdVMLVo6OQPoJaGJ7c8WKp17HAQ&amp;ust=144221391723746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.eg/url?sa=i&amp;rct=j&amp;q=&amp;esrc=s&amp;source=images&amp;cd=&amp;cad=rja&amp;uact=8&amp;ved=0CAcQjRxqFQoTCOfHgbqY58cCFQO3FAodHmMK-g&amp;url=http://www.thenaturalhealthonline.com/The_Truth_About_Benign_Prostatic_Hyperplasia_(BPH)_and_Best_Home_Remedies_to_Treat_It.html&amp;psig=AFQjCNGiTNi2u_Ogwb-Di7g4bYBfacbw3w&amp;ust=144179318826801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eg/url?sa=i&amp;rct=j&amp;q=&amp;esrc=s&amp;source=images&amp;cd=&amp;cad=rja&amp;uact=8&amp;ved=0ahUKEwi7t-vf9NjWAhWF0hoKHaS8AigQjRwIBw&amp;url=http%3A%2F%2Fvestibular.org%2Funderstanding-vestibular-disorder&amp;psig=AOvVaw0pQyqXrBTuFB1PGKD45av4&amp;ust=1507273018188629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oogle.com.eg/url?sa=i&amp;rct=j&amp;q=&amp;esrc=s&amp;source=images&amp;cd=&amp;cad=rja&amp;uact=8&amp;ved=0ahUKEwiYz7Go9NjWAhVFWhoKHdTHBfoQjRwIBw&amp;url=http%3A%2F%2Fwww.positivehealth.com%2Farticle%2Fmedical-conditions%2Fcoping-with-vestibular-inner-ear-trauma&amp;psig=AOvVaw0pQyqXrBTuFB1PGKD45av4&amp;ust=1507273018188629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CAcQjRxqFQoTCJ3UoYHv4ccCFcHVFAodyvID1A&amp;url=http://www.neurodiagnosticdevices.com/causes-and-symptoms-of-vertigo-and-dizziness.htm&amp;psig=AFQjCNEOwQAghqmuXXHxzF9Ozlc0bOeBcQ&amp;ust=144160957779730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edicinenet.com/balance_disorders_pictures_slideshow/article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en.wikipedia.org/wiki/File:Optokinetic_nystagmus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eg/url?sa=i&amp;rct=j&amp;q=&amp;esrc=s&amp;source=images&amp;cd=&amp;cad=rja&amp;uact=8&amp;ved=0CAcQjRxqFQoTCIu6gJfs4ccCFYfDFAodKq4FuA&amp;url=http://www.bestfayettevillechiropractor.com/index.php?p=215094&amp;psig=AFQjCNGVjwW8viNaaIMoKBnUOUt_vdk1_g&amp;ust=144160948832445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jSoe-UnNnWAhVCChoKHccSAtUQjRwIBw&amp;url=http%3A%2F%2Fwww.foxvalleyenthearing.com%2Fbalance-disorders.asp&amp;psig=AOvVaw2Aus5XoCsOSlTnOc8GeLTY&amp;ust=1507283814279348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7912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Roughly 50% of fractured hips will not function normally.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261591"/>
            <a:ext cx="5257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1% of falls results in hip fracture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052865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Accounts for 3% of total visits to emergency department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972562"/>
            <a:ext cx="5257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incidence of falling due to imbalance is 25% in subjects older than 65 years.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093527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reaches 40% in patients older than 40 years.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134189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overall incidence of dizziness, vertigo, and imbalance is 5-10%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048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026" name="Picture 2" descr="http://i183.photobucket.com/albums/x62/GraphEmp/COMMENTS/QUOTES/ele025.gif?t=125288138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281940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4958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Hypersensitivity reactions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6576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GIT side effects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18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Nausea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286000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Headache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581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protein binding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971800"/>
            <a:ext cx="7086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t½= 3-4 hours excreted in urine within 24 hours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2286000"/>
            <a:ext cx="5029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Rapidly and completely absorbed.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371600"/>
            <a:ext cx="556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Formulated as tablet or oral solution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57200"/>
            <a:ext cx="4038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Pharmacokinetics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36576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History of peptic ulcer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3048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Bronchial asthma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286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Phaeochromocytoma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Contraindications</a:t>
            </a:r>
            <a:endParaRPr lang="en-US" sz="2800" b="1" dirty="0"/>
          </a:p>
        </p:txBody>
      </p:sp>
      <p:sp>
        <p:nvSpPr>
          <p:cNvPr id="10242" name="AutoShape 2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health-pictures.com/images/Pheochromocyto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067050" cy="24669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04800" y="1981200"/>
            <a:ext cx="4343400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Efficacy and safety of </a:t>
            </a:r>
            <a:r>
              <a:rPr lang="en-US" sz="2400" b="1" i="1" dirty="0" err="1" smtClean="0"/>
              <a:t>betahistine</a:t>
            </a:r>
            <a:r>
              <a:rPr lang="en-US" sz="2400" b="1" i="1" dirty="0" smtClean="0"/>
              <a:t> treatment in patients with </a:t>
            </a:r>
            <a:r>
              <a:rPr lang="en-US" sz="2400" b="1" i="1" dirty="0" err="1" smtClean="0"/>
              <a:t>Meniere’s</a:t>
            </a:r>
            <a:r>
              <a:rPr lang="en-US" sz="2400" b="1" i="1" dirty="0" smtClean="0"/>
              <a:t> disease: primary results of a long term, multicentre, double blind, </a:t>
            </a:r>
            <a:r>
              <a:rPr lang="en-US" sz="2400" b="1" i="1" dirty="0" err="1" smtClean="0"/>
              <a:t>randomised</a:t>
            </a:r>
            <a:r>
              <a:rPr lang="en-US" sz="2400" b="1" i="1" dirty="0" smtClean="0"/>
              <a:t>, placebo controlled, dose defining trial (BEMED trial)</a:t>
            </a:r>
            <a:r>
              <a:rPr lang="en-US" sz="2400" i="1" dirty="0" smtClean="0"/>
              <a:t> BMJ 2016; 352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2133600"/>
            <a:ext cx="4267200" cy="3108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 evidence is limited as to whether </a:t>
            </a:r>
            <a:r>
              <a:rPr lang="en-US" sz="2800" dirty="0" err="1" smtClean="0"/>
              <a:t>betahistine</a:t>
            </a:r>
            <a:r>
              <a:rPr lang="en-US" sz="2800" dirty="0" smtClean="0"/>
              <a:t> prevents vertigo attacks caused by </a:t>
            </a:r>
            <a:r>
              <a:rPr lang="en-US" sz="2800" dirty="0" err="1" smtClean="0"/>
              <a:t>Meniere’s</a:t>
            </a:r>
            <a:r>
              <a:rPr lang="en-US" sz="2800" dirty="0" smtClean="0"/>
              <a:t> disease, compared with </a:t>
            </a:r>
            <a:r>
              <a:rPr lang="en-US" sz="2800" dirty="0" err="1" smtClean="0"/>
              <a:t>placebo</a:t>
            </a:r>
            <a:r>
              <a:rPr lang="en-US" sz="2800" dirty="0" err="1" smtClean="0"/>
              <a:t>reactions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6" grpId="0" animBg="1"/>
      <p:bldP spid="17" grpId="0" animBg="1"/>
      <p:bldP spid="20" grpId="2" animBg="1"/>
      <p:bldP spid="1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4724400"/>
            <a:ext cx="6019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Dopamine antagonists </a:t>
            </a:r>
            <a:r>
              <a:rPr lang="en-US" sz="2400" dirty="0" smtClean="0"/>
              <a:t>e.g. </a:t>
            </a:r>
            <a:r>
              <a:rPr lang="en-US" sz="2400" b="1" dirty="0" err="1" smtClean="0">
                <a:solidFill>
                  <a:srgbClr val="7030A0"/>
                </a:solidFill>
              </a:rPr>
              <a:t>metoclopramide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810000"/>
            <a:ext cx="6019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Phenothiazines</a:t>
            </a:r>
            <a:r>
              <a:rPr lang="en-US" sz="2400" b="1" dirty="0" smtClean="0"/>
              <a:t> </a:t>
            </a:r>
            <a:r>
              <a:rPr lang="en-US" sz="2400" dirty="0" smtClean="0"/>
              <a:t>e.g. </a:t>
            </a:r>
            <a:r>
              <a:rPr lang="en-US" sz="2400" dirty="0" err="1" smtClean="0"/>
              <a:t>prochlorperazine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8956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Antihistamines e.g. </a:t>
            </a:r>
            <a:r>
              <a:rPr lang="en-US" sz="2400" dirty="0" err="1" smtClean="0"/>
              <a:t>diminhydrinate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676400"/>
            <a:ext cx="4572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Antiemetics</a:t>
            </a:r>
            <a:r>
              <a:rPr lang="en-US" sz="2400" dirty="0" smtClean="0"/>
              <a:t> are drugs used to control vomiting and nausea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5334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Antiemetics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2" descr="نتيجة بحث الصور عن ‪motion sicknes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1910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Contraindications:-</a:t>
            </a:r>
          </a:p>
          <a:p>
            <a:r>
              <a:rPr lang="en-US" sz="2400" dirty="0" smtClean="0"/>
              <a:t>Glaucoma</a:t>
            </a:r>
          </a:p>
          <a:p>
            <a:r>
              <a:rPr lang="en-US" sz="2400" dirty="0" smtClean="0"/>
              <a:t>Prostatic enlargement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ADRs:-</a:t>
            </a:r>
          </a:p>
          <a:p>
            <a:r>
              <a:rPr lang="en-US" sz="2400" dirty="0" smtClean="0"/>
              <a:t>Sedation</a:t>
            </a:r>
          </a:p>
          <a:p>
            <a:r>
              <a:rPr lang="en-US" sz="2400" dirty="0" err="1" smtClean="0"/>
              <a:t>Diziness</a:t>
            </a:r>
            <a:endParaRPr lang="en-US" sz="2400" dirty="0" smtClean="0"/>
          </a:p>
          <a:p>
            <a:r>
              <a:rPr lang="en-US" sz="2400" dirty="0" err="1" smtClean="0"/>
              <a:t>Anticholinergic</a:t>
            </a:r>
            <a:r>
              <a:rPr lang="en-US" sz="2400" dirty="0" smtClean="0"/>
              <a:t> side effects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895600"/>
            <a:ext cx="4343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↓ Excitability in the labyrinth &amp; blocking conduction in vestibular-</a:t>
            </a:r>
            <a:r>
              <a:rPr lang="en-US" sz="2400" b="1" dirty="0" err="1" smtClean="0">
                <a:latin typeface="Arial Narrow" pitchFamily="34" charset="0"/>
              </a:rPr>
              <a:t>cerebellar</a:t>
            </a:r>
            <a:r>
              <a:rPr lang="en-US" sz="2400" b="1" dirty="0" smtClean="0">
                <a:latin typeface="Arial Narrow" pitchFamily="34" charset="0"/>
              </a:rPr>
              <a:t> pathways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791200"/>
            <a:ext cx="2590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Motion sickness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1054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vertigo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343400"/>
            <a:ext cx="22860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4038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Block </a:t>
            </a:r>
            <a:r>
              <a:rPr lang="en-US" sz="2400" b="1" dirty="0" smtClean="0">
                <a:latin typeface="Arial Narrow" pitchFamily="34" charset="0"/>
              </a:rPr>
              <a:t>H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receptors in CRTZ</a:t>
            </a:r>
          </a:p>
          <a:p>
            <a:r>
              <a:rPr lang="en-US" sz="2400" b="1" dirty="0" smtClean="0">
                <a:latin typeface="Arial Narrow" pitchFamily="34" charset="0"/>
              </a:rPr>
              <a:t>Sedative effects</a:t>
            </a:r>
          </a:p>
          <a:p>
            <a:r>
              <a:rPr lang="en-US" sz="2400" b="1" dirty="0" smtClean="0">
                <a:latin typeface="Arial Narrow" pitchFamily="34" charset="0"/>
              </a:rPr>
              <a:t>Weak </a:t>
            </a:r>
            <a:r>
              <a:rPr lang="en-US" sz="2400" b="1" dirty="0" err="1" smtClean="0">
                <a:latin typeface="Arial Narrow" pitchFamily="34" charset="0"/>
              </a:rPr>
              <a:t>anticholinergic</a:t>
            </a:r>
            <a:r>
              <a:rPr lang="en-US" sz="2400" b="1" dirty="0" smtClean="0">
                <a:latin typeface="Arial Narrow" pitchFamily="34" charset="0"/>
              </a:rPr>
              <a:t> effects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6096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Diminhydrinate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8" descr="sea_sick_railing_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2343150" cy="2308225"/>
          </a:xfrm>
          <a:prstGeom prst="rect">
            <a:avLst/>
          </a:prstGeom>
          <a:noFill/>
        </p:spPr>
      </p:pic>
      <p:pic>
        <p:nvPicPr>
          <p:cNvPr id="14" name="Picture 4" descr="http://www.thenaturalhealthonline.com/images/Benign_Prostatic_Hyperplasia_(BPH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200400"/>
            <a:ext cx="32385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4648200"/>
            <a:ext cx="5486400" cy="8361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One of the best </a:t>
            </a:r>
            <a:r>
              <a:rPr lang="en-US" sz="2400" b="1" dirty="0" err="1" smtClean="0">
                <a:latin typeface="Arial Narrow" pitchFamily="34" charset="0"/>
              </a:rPr>
              <a:t>antiemetics</a:t>
            </a:r>
            <a:r>
              <a:rPr lang="en-US" sz="2400" b="1" dirty="0" smtClean="0">
                <a:latin typeface="Arial Narrow" pitchFamily="34" charset="0"/>
              </a:rPr>
              <a:t> in vertigo,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has some vestibular suppressant action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810000"/>
            <a:ext cx="38862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  <a:endParaRPr lang="en-US" sz="2400" dirty="0">
              <a:solidFill>
                <a:schemeClr val="tx2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9718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Antipsychotic , some sedation + antiemetic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133600"/>
            <a:ext cx="4953000" cy="4514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Blocks dopamine  receptors at CRTZ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609600"/>
            <a:ext cx="4191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Prochlorperazine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9218" name="Picture 2" descr="نتيجة بحث الصور عن ‪treatment of balance disorders review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194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4114800"/>
            <a:ext cx="3886200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</a:p>
          <a:p>
            <a:r>
              <a:rPr lang="en-US" sz="2400" b="1" dirty="0" smtClean="0">
                <a:latin typeface="Arial Narrow" pitchFamily="34" charset="0"/>
              </a:rPr>
              <a:t>Restlessness or drowsiness  </a:t>
            </a:r>
          </a:p>
          <a:p>
            <a:r>
              <a:rPr lang="en-US" sz="2400" b="1" dirty="0" err="1" smtClean="0">
                <a:latin typeface="Arial Narrow" pitchFamily="34" charset="0"/>
              </a:rPr>
              <a:t>Extrapyramidal</a:t>
            </a:r>
            <a:r>
              <a:rPr lang="en-US" sz="2400" b="1" dirty="0" smtClean="0">
                <a:latin typeface="Arial Narrow" pitchFamily="34" charset="0"/>
              </a:rPr>
              <a:t> manifestations  on prolonged use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352800"/>
            <a:ext cx="4495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Has potent </a:t>
            </a:r>
            <a:r>
              <a:rPr lang="en-US" sz="2400" dirty="0" err="1" smtClean="0">
                <a:latin typeface="Bernard MT Condensed" pitchFamily="18" charset="0"/>
              </a:rPr>
              <a:t>gastroprokinetic</a:t>
            </a:r>
            <a:r>
              <a:rPr lang="en-US" sz="2400" dirty="0" smtClean="0">
                <a:latin typeface="Bernard MT Condensed" pitchFamily="18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6670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Has some sedative action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18288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potent central antiemetic  acting on CRTZ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3733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 smtClean="0">
                <a:effectLst>
                  <a:outerShdw blurRad="50800" dist="63500" dir="5400000" algn="ctr" rotWithShape="0">
                    <a:srgbClr val="002060"/>
                  </a:outerShdw>
                </a:effectLst>
                <a:latin typeface="Algerian" pitchFamily="82" charset="0"/>
              </a:rPr>
              <a:t>Metoclopramide</a:t>
            </a:r>
            <a:endParaRPr lang="en-US" sz="3200" b="1" dirty="0">
              <a:effectLst>
                <a:outerShdw blurRad="50800" dist="63500" dir="5400000" algn="ctr" rotWithShape="0">
                  <a:srgbClr val="002060"/>
                </a:outerShdw>
              </a:effectLst>
              <a:latin typeface="Algerian" pitchFamily="82" charset="0"/>
            </a:endParaRPr>
          </a:p>
        </p:txBody>
      </p:sp>
      <p:pic>
        <p:nvPicPr>
          <p:cNvPr id="8194" name="Picture 2" descr="نتيجة بحث الصور عن ‪treatment of balance disorders review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895600"/>
            <a:ext cx="30861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410200"/>
            <a:ext cx="8305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Inhibition of K+ currents lessen the vertigo and motion-induced nausea by dampening the over-reactivity of the vestibular hair cells.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429000"/>
            <a:ext cx="4648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Cinnarizine</a:t>
            </a:r>
            <a:r>
              <a:rPr lang="en-US" sz="2400" dirty="0" smtClean="0"/>
              <a:t> inhibits K+ currents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514600"/>
            <a:ext cx="5943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Increased hydrostatic pressure on hair cells activates K+ currents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524000"/>
            <a:ext cx="441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Mechanism of action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743200"/>
            <a:ext cx="5181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promotes cerebral blood flow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524000"/>
            <a:ext cx="7772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Selective calcium  &amp; potassium channels blocker, antihistamine, </a:t>
            </a:r>
            <a:r>
              <a:rPr lang="en-US" sz="2400" dirty="0" err="1" smtClean="0"/>
              <a:t>antiserotonin</a:t>
            </a:r>
            <a:r>
              <a:rPr lang="en-US" sz="2400" dirty="0" smtClean="0"/>
              <a:t>, </a:t>
            </a:r>
            <a:r>
              <a:rPr lang="en-US" sz="2400" dirty="0" err="1" smtClean="0"/>
              <a:t>antidopamine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457200"/>
            <a:ext cx="3429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lgerian" pitchFamily="82" charset="0"/>
              </a:rPr>
              <a:t>Cinnarizine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2" descr="Ouverture des canaux de transduction et adapt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514600"/>
            <a:ext cx="2162175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9718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Headache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581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Drowsiness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764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ADRS:-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038600"/>
            <a:ext cx="7010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administered IV in lipid emulsion, it has better bioavailability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971800"/>
            <a:ext cx="746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oral bioavailability due to hepatic first pass metabolism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286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Rapidly absorbed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676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Taken orally in tablet form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838200"/>
            <a:ext cx="5029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Pharmacokinetics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22860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Sweating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4343400"/>
            <a:ext cx="4343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Muscle rigidity and tremor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676400"/>
            <a:ext cx="7010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Contraindications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438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Parkinsonism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3429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 drivers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1676400"/>
            <a:ext cx="3581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Clinical uses:-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2362200"/>
            <a:ext cx="7391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Used to treat nausea and vomiting associated with motion sickness, vertigo, </a:t>
            </a:r>
            <a:r>
              <a:rPr lang="en-US" sz="2400" dirty="0" err="1" smtClean="0"/>
              <a:t>Meniere’s</a:t>
            </a:r>
            <a:r>
              <a:rPr lang="en-US" sz="2400" dirty="0" smtClean="0"/>
              <a:t> disease.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4498032" y="4417368"/>
            <a:ext cx="2438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Alter function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252158"/>
            <a:ext cx="388620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Drugs altering vestibular firing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Anticonvulsants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Antidepressants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Sedative hypnotics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Alcohol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  Cocaine</a:t>
            </a:r>
            <a:endParaRPr lang="en-US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984013"/>
            <a:ext cx="3048000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Drugs altering fluid &amp; electrolyte balance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Diuretics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2362200"/>
            <a:ext cx="3352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Mixed </a:t>
            </a:r>
            <a:r>
              <a:rPr lang="en-US" sz="2800" dirty="0" err="1" smtClean="0"/>
              <a:t>ototoxins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2362200"/>
            <a:ext cx="3276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Vesibular</a:t>
            </a:r>
            <a:r>
              <a:rPr lang="en-US" sz="2800" dirty="0" smtClean="0"/>
              <a:t> toxins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990600"/>
            <a:ext cx="5715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Drugs producing damaging effects on structure or function of labyrinthine hair cells &amp;/ or their neuronal connections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228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inducing vertigo</a:t>
            </a:r>
            <a:endParaRPr lang="en-US" sz="32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5400000">
            <a:off x="5755332" y="3083868"/>
            <a:ext cx="236220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 </a:t>
            </a:r>
            <a:r>
              <a:rPr lang="en-US" sz="2400" dirty="0" err="1" smtClean="0">
                <a:solidFill>
                  <a:schemeClr val="accent1"/>
                </a:solidFill>
              </a:rPr>
              <a:t>lter</a:t>
            </a:r>
            <a:r>
              <a:rPr lang="en-US" sz="2400" dirty="0" smtClean="0">
                <a:solidFill>
                  <a:schemeClr val="accent1"/>
                </a:solidFill>
              </a:rPr>
              <a:t> function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098232" y="5179368"/>
            <a:ext cx="2590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Alter structures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38862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Quinine,  </a:t>
            </a:r>
            <a:r>
              <a:rPr lang="en-US" sz="2400" b="1" dirty="0" err="1" smtClean="0">
                <a:latin typeface="Arial Narrow" pitchFamily="34" charset="0"/>
              </a:rPr>
              <a:t>chloroquine</a:t>
            </a:r>
            <a:r>
              <a:rPr lang="en-US" sz="2400" b="1" dirty="0" smtClean="0">
                <a:latin typeface="Arial Narrow" pitchFamily="34" charset="0"/>
              </a:rPr>
              <a:t>,  </a:t>
            </a:r>
            <a:r>
              <a:rPr lang="en-US" sz="2400" b="1" dirty="0" err="1" smtClean="0">
                <a:latin typeface="Arial Narrow" pitchFamily="34" charset="0"/>
              </a:rPr>
              <a:t>quinidine</a:t>
            </a:r>
            <a:endParaRPr lang="en-US" sz="2400" b="1" dirty="0" smtClean="0">
              <a:latin typeface="Arial Narrow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Nitrogen mustard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Loop diuretics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NSAIDs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Tobacco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13716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</a:rPr>
              <a:t>Aminoglycoside</a:t>
            </a:r>
            <a:r>
              <a:rPr lang="en-US" sz="2400" b="1" dirty="0" smtClean="0">
                <a:latin typeface="Arial Narrow" pitchFamily="34" charset="0"/>
              </a:rPr>
              <a:t> antibiotics; </a:t>
            </a:r>
            <a:r>
              <a:rPr lang="en-US" sz="2400" b="1" i="1" dirty="0" err="1" smtClean="0">
                <a:latin typeface="Arial Narrow" pitchFamily="34" charset="0"/>
              </a:rPr>
              <a:t>gentamycin</a:t>
            </a:r>
            <a:r>
              <a:rPr lang="en-US" sz="2400" b="1" i="1" dirty="0" smtClean="0">
                <a:latin typeface="Arial Narrow" pitchFamily="34" charset="0"/>
              </a:rPr>
              <a:t>, </a:t>
            </a:r>
            <a:r>
              <a:rPr lang="en-US" sz="2400" b="1" i="1" dirty="0" err="1" smtClean="0">
                <a:latin typeface="Arial Narrow" pitchFamily="34" charset="0"/>
              </a:rPr>
              <a:t>kanamycin</a:t>
            </a:r>
            <a:r>
              <a:rPr lang="en-US" sz="2400" b="1" i="1" dirty="0" smtClean="0">
                <a:latin typeface="Arial Narrow" pitchFamily="34" charset="0"/>
              </a:rPr>
              <a:t>, neomycin, streptomycin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4572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Mixed </a:t>
            </a:r>
            <a:r>
              <a:rPr lang="en-US" sz="3200" b="1" dirty="0" err="1" smtClean="0">
                <a:latin typeface="Algerian" pitchFamily="82" charset="0"/>
              </a:rPr>
              <a:t>ototoxins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114800"/>
            <a:ext cx="35814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</a:rPr>
              <a:t>↓Local blood flow → biochemical changes → ↓ electromechanical transduction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Calibri"/>
              </a:rPr>
              <a:t>→ ↓</a:t>
            </a:r>
            <a:r>
              <a:rPr lang="en-US" sz="2400" b="1" dirty="0" smtClean="0">
                <a:latin typeface="Arial Narrow" pitchFamily="34" charset="0"/>
              </a:rPr>
              <a:t>firing of impulse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28194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E31B8"/>
                </a:solidFill>
                <a:latin typeface="Arial Narrow" pitchFamily="34" charset="0"/>
              </a:rPr>
              <a:t>Neomycin</a:t>
            </a:r>
            <a:r>
              <a:rPr lang="en-US" sz="2400" b="1" dirty="0" smtClean="0">
                <a:latin typeface="Arial Narrow" pitchFamily="34" charset="0"/>
              </a:rPr>
              <a:t> →Induce apoptosis by  activating </a:t>
            </a:r>
            <a:r>
              <a:rPr lang="en-US" sz="2400" b="1" dirty="0" err="1" smtClean="0">
                <a:latin typeface="Arial Narrow" pitchFamily="34" charset="0"/>
              </a:rPr>
              <a:t>caspases</a:t>
            </a:r>
            <a:r>
              <a:rPr lang="en-US" sz="2400" b="1" dirty="0" smtClean="0">
                <a:latin typeface="Arial Narrow" pitchFamily="34" charset="0"/>
              </a:rPr>
              <a:t> →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Death Receptor Pathway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819400"/>
            <a:ext cx="4267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2E31B8"/>
                </a:solidFill>
                <a:latin typeface="Arial Narrow" pitchFamily="34" charset="0"/>
              </a:rPr>
              <a:t>Gentamycin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Calibri"/>
              </a:rPr>
              <a:t>→</a:t>
            </a:r>
            <a:r>
              <a:rPr lang="en-US" sz="2400" b="1" dirty="0" smtClean="0">
                <a:latin typeface="Arial Narrow" pitchFamily="34" charset="0"/>
              </a:rPr>
              <a:t> Induce apoptosis by</a:t>
            </a:r>
            <a:r>
              <a:rPr lang="en-US" sz="2400" b="1" dirty="0" smtClean="0">
                <a:latin typeface="Calibri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evoking free radicals </a:t>
            </a:r>
            <a:r>
              <a:rPr lang="en-US" sz="2400" b="1" dirty="0" smtClean="0">
                <a:latin typeface="Calibri"/>
              </a:rPr>
              <a:t>→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Mitochondrial Pathway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609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1" grpId="0" animBg="1"/>
      <p:bldP spid="11" grpId="1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33600" y="609600"/>
            <a:ext cx="4191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Synopsis</a:t>
            </a:r>
            <a:endParaRPr lang="en-US" sz="3200" b="1" dirty="0">
              <a:latin typeface="Algerian" pitchFamily="8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1397000"/>
          <a:ext cx="8534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75" y="1471613"/>
            <a:ext cx="657225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5715000"/>
            <a:ext cx="46482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identify drugs that can precipitate vertigo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0"/>
            <a:ext cx="4648200" cy="1092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differentiate between classes of drugs used 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to control </a:t>
            </a:r>
            <a:r>
              <a:rPr lang="en-US" sz="2400" b="1" dirty="0" smtClean="0">
                <a:latin typeface="Arial Narrow" pitchFamily="34" charset="0"/>
              </a:rPr>
              <a:t>or to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prevent</a:t>
            </a:r>
            <a:r>
              <a:rPr lang="en-US" sz="2400" b="1" dirty="0" smtClean="0">
                <a:latin typeface="Arial Narrow" pitchFamily="34" charset="0"/>
              </a:rPr>
              <a:t>  vertigo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2209800"/>
            <a:ext cx="1447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ILOS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914400"/>
            <a:ext cx="746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6" name="Picture 2" descr="http://i.ehow.com/images/a04/fa/ug/cure-vertigo-800X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629025" cy="426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4800600"/>
            <a:ext cx="46482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detail on some drugs used 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to control </a:t>
            </a:r>
            <a:r>
              <a:rPr lang="en-US" sz="2400" b="1" dirty="0" smtClean="0">
                <a:latin typeface="Arial Narrow" pitchFamily="34" charset="0"/>
              </a:rPr>
              <a:t>or to </a:t>
            </a:r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</a:rPr>
              <a:t>prevent</a:t>
            </a:r>
            <a:r>
              <a:rPr lang="en-US" sz="2400" b="1" dirty="0" smtClean="0">
                <a:latin typeface="Arial Narrow" pitchFamily="34" charset="0"/>
              </a:rPr>
              <a:t>  vertigo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4648200" cy="425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</a:rPr>
              <a:t>To hint on some disorders of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4724400"/>
            <a:ext cx="1828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Vertigo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715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Light headedness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962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Dizziness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2133600"/>
            <a:ext cx="38862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Definition of terms related to balance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8382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Drugs Related to Balance System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2" descr="Vertigo is a hallucination of motion that in most cases implies a disorder of the inner ear or vestibular system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810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6019800"/>
            <a:ext cx="5486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Abnormal eye </a:t>
            </a:r>
            <a:r>
              <a:rPr lang="en-US" sz="2400" dirty="0" smtClean="0"/>
              <a:t>movement </a:t>
            </a:r>
            <a:r>
              <a:rPr lang="en-US" sz="2400" dirty="0" smtClean="0"/>
              <a:t>(</a:t>
            </a:r>
            <a:r>
              <a:rPr lang="en-US" sz="2400" dirty="0" err="1" smtClean="0"/>
              <a:t>nystagmus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410200"/>
            <a:ext cx="190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Sweating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6482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Nausea or vomiting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057400"/>
            <a:ext cx="281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Spinning (vertigo)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6858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Symptoms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5" descr="Optokinetic nystagmus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105400"/>
            <a:ext cx="2681064" cy="1371600"/>
          </a:xfrm>
          <a:prstGeom prst="rect">
            <a:avLst/>
          </a:prstGeom>
          <a:noFill/>
        </p:spPr>
      </p:pic>
      <p:pic>
        <p:nvPicPr>
          <p:cNvPr id="15" name="Picture 2" descr="http://www.bestfayettevillechiropractor.com/img/dizzines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828800"/>
            <a:ext cx="2381250" cy="24574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2819400"/>
            <a:ext cx="3962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Confusion or disorientation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3581400"/>
            <a:ext cx="419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Falling or feeling as if one is going to fall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295400"/>
            <a:ext cx="5791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Benign paroxysmal positional vertigo</a:t>
            </a:r>
            <a:r>
              <a:rPr lang="en-US" sz="2400" dirty="0" smtClean="0"/>
              <a:t>:-A change in head position causes a sudden sensation of spinning.</a:t>
            </a: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3810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Balance disorders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971800"/>
            <a:ext cx="5791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Acute </a:t>
            </a:r>
            <a:r>
              <a:rPr lang="en-US" sz="2400" b="1" dirty="0" err="1" smtClean="0"/>
              <a:t>labyrinthitis</a:t>
            </a:r>
            <a:r>
              <a:rPr lang="en-US" sz="2400" b="1" dirty="0" smtClean="0"/>
              <a:t>:-</a:t>
            </a:r>
            <a:r>
              <a:rPr lang="en-US" sz="2400" dirty="0" smtClean="0"/>
              <a:t>Inflammation of the balance apparatus of the inner ear, probably caused by a viral infection. </a:t>
            </a:r>
          </a:p>
          <a:p>
            <a:pPr lvl="0"/>
            <a:endParaRPr lang="en-US" sz="2400" dirty="0"/>
          </a:p>
        </p:txBody>
      </p:sp>
      <p:pic>
        <p:nvPicPr>
          <p:cNvPr id="12" name="Picture 11" descr="Verti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752600"/>
            <a:ext cx="2558415" cy="224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www.drugs.com/health-guide/images/2054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267200"/>
            <a:ext cx="2438400" cy="20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1000" y="4648200"/>
            <a:ext cx="5791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Ménière's</a:t>
            </a:r>
            <a:r>
              <a:rPr lang="en-US" sz="2400" b="1" dirty="0" smtClean="0"/>
              <a:t> disease:-</a:t>
            </a:r>
            <a:r>
              <a:rPr lang="en-US" sz="2400" dirty="0" smtClean="0"/>
              <a:t>This </a:t>
            </a:r>
            <a:r>
              <a:rPr lang="en-US" sz="2400" smtClean="0"/>
              <a:t>causes repeated </a:t>
            </a:r>
            <a:r>
              <a:rPr lang="en-US" sz="2400" dirty="0" smtClean="0"/>
              <a:t>episodes of dizziness, usually with ringing in the ear and progressive low-frequency hearing loss. </a:t>
            </a:r>
          </a:p>
          <a:p>
            <a:r>
              <a:rPr lang="en-US" sz="2400" b="1" dirty="0" smtClean="0"/>
              <a:t> </a:t>
            </a:r>
            <a:endParaRPr 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371600"/>
            <a:ext cx="53244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4495800"/>
            <a:ext cx="4419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Diuretics (but not loop diuretics)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3581400"/>
            <a:ext cx="4800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Aims to reduce the recurrence of specific vertiginous conditions.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048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Prophylactic treatment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524000"/>
            <a:ext cx="3886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Involves targeting the underlying cause of the vertigo (e.g., ear infection).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752600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Specific treatment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4384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Involves controlling                                                                                                      the acute symptoms and autonomic complaints (e.g., vertigo and vomiting)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4384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Symptomatic treatment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33400"/>
            <a:ext cx="7010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Pharmacologic approach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5715000"/>
            <a:ext cx="3886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Ca </a:t>
            </a:r>
            <a:r>
              <a:rPr lang="en-US" sz="2400" b="1" dirty="0" smtClean="0">
                <a:latin typeface="Arial Narrow" pitchFamily="34" charset="0"/>
              </a:rPr>
              <a:t>/K Channel </a:t>
            </a:r>
            <a:r>
              <a:rPr lang="en-US" sz="2400" b="1" dirty="0" smtClean="0">
                <a:latin typeface="Arial Narrow" pitchFamily="34" charset="0"/>
              </a:rPr>
              <a:t>Blockers</a:t>
            </a:r>
          </a:p>
          <a:p>
            <a:pPr>
              <a:buBlip>
                <a:blip r:embed="rId2"/>
              </a:buBlip>
            </a:pPr>
            <a:r>
              <a:rPr lang="en-US" sz="2400" b="1" dirty="0" err="1" smtClean="0">
                <a:solidFill>
                  <a:schemeClr val="accent6"/>
                </a:solidFill>
                <a:latin typeface="Arial Narrow" pitchFamily="34" charset="0"/>
              </a:rPr>
              <a:t>Cinnarizine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Verapamil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5105400"/>
            <a:ext cx="2362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Corticosteroids </a:t>
            </a:r>
            <a:endParaRPr lang="en-US" sz="2400" dirty="0"/>
          </a:p>
        </p:txBody>
      </p:sp>
      <p:pic>
        <p:nvPicPr>
          <p:cNvPr id="17410" name="Picture 2" descr="نتيجة بحث الصور عن ‪balance disorders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57600"/>
            <a:ext cx="295275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44196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1-Anticholinergics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715000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3-Betahistine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50292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2-Benzodiazepines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2098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Vestibular suppressants are drugs that reduce the intensity of vertigo and </a:t>
            </a:r>
            <a:r>
              <a:rPr lang="en-US" sz="2400" dirty="0" err="1" smtClean="0"/>
              <a:t>nystagmus</a:t>
            </a:r>
            <a:r>
              <a:rPr lang="en-US" sz="2400" dirty="0" smtClean="0"/>
              <a:t> evoked by a vestibular imbalance.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209800"/>
            <a:ext cx="2438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Antiemetics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2209800"/>
            <a:ext cx="4191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Vestibular suppressants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914400"/>
            <a:ext cx="4953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Symptomatic control</a:t>
            </a:r>
            <a:endParaRPr lang="en-US" sz="32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3048000"/>
            <a:ext cx="3352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Minimize anxiety and panic associated with vertigo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6764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small dosages useful for the management of acute vertigo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838200"/>
            <a:ext cx="3581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2-Benzodiazepines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715000"/>
            <a:ext cx="4114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ADRs:- dry mouth, blurred vision, sedation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572000"/>
            <a:ext cx="4038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 </a:t>
            </a:r>
            <a:r>
              <a:rPr lang="en-US" sz="2400" dirty="0" err="1" smtClean="0"/>
              <a:t>hyoscine</a:t>
            </a:r>
            <a:r>
              <a:rPr lang="en-US" sz="2400" dirty="0" smtClean="0"/>
              <a:t>, also useful in motion sickness, sedation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505200"/>
            <a:ext cx="3886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Reduce the velocity of vestibular </a:t>
            </a:r>
            <a:r>
              <a:rPr lang="en-US" sz="2400" dirty="0" err="1" smtClean="0"/>
              <a:t>nystagmus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764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Anticholinergics</a:t>
            </a:r>
            <a:r>
              <a:rPr lang="en-US" sz="2400" dirty="0" smtClean="0"/>
              <a:t> inhibit firing in vestibular nucleus neurons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3657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1-Anticholinergics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4419600"/>
            <a:ext cx="3429000" cy="7335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Lorazepam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Clonzepam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, Diazepam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5257800"/>
            <a:ext cx="3581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ADRs:- Dependence, impaired memory, increased risk of falling.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2514600"/>
            <a:ext cx="7848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Betahistine</a:t>
            </a:r>
            <a:r>
              <a:rPr lang="en-US" sz="2400" dirty="0" smtClean="0"/>
              <a:t> increases the level of serotonin in the brainstem </a:t>
            </a:r>
            <a:r>
              <a:rPr lang="en-US" sz="2400" dirty="0" smtClean="0">
                <a:latin typeface="Calibri"/>
              </a:rPr>
              <a:t>→↓</a:t>
            </a:r>
            <a:r>
              <a:rPr lang="en-US" sz="2400" dirty="0" smtClean="0"/>
              <a:t>the activity of vestibular nuclei.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743200"/>
            <a:ext cx="800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</a:t>
            </a:r>
            <a:r>
              <a:rPr lang="en-US" sz="2400" dirty="0" err="1" smtClean="0"/>
              <a:t>bloking</a:t>
            </a:r>
            <a:r>
              <a:rPr lang="en-US" sz="2400" dirty="0" smtClean="0"/>
              <a:t> H3 receptors, </a:t>
            </a:r>
            <a:r>
              <a:rPr lang="en-US" sz="2400" dirty="0" err="1" smtClean="0"/>
              <a:t>Betahistine</a:t>
            </a:r>
            <a:r>
              <a:rPr lang="en-US" sz="2400" dirty="0" smtClean="0"/>
              <a:t> increases the local concentration of histamine in the inner ear.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514600"/>
            <a:ext cx="77724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stimulating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receptors located on blood vessels in the inner ear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 smtClean="0"/>
              <a:t>  local </a:t>
            </a:r>
            <a:r>
              <a:rPr lang="en-US" sz="2400" dirty="0" err="1" smtClean="0"/>
              <a:t>vasodilation</a:t>
            </a:r>
            <a:r>
              <a:rPr lang="en-US" sz="2400" dirty="0" smtClean="0"/>
              <a:t> and increased permeability, which helps to reverse the underlying problem of </a:t>
            </a:r>
            <a:r>
              <a:rPr lang="en-US" sz="2400" dirty="0" err="1" smtClean="0"/>
              <a:t>endolymphatic</a:t>
            </a:r>
            <a:r>
              <a:rPr lang="en-US" sz="2400" dirty="0" smtClean="0"/>
              <a:t> </a:t>
            </a:r>
            <a:r>
              <a:rPr lang="en-US" sz="2400" dirty="0" err="1" smtClean="0"/>
              <a:t>hydrops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514600"/>
            <a:ext cx="7391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a structural analog of histamine with weak histamine H1 receptor agonist and more potent </a:t>
            </a:r>
            <a:r>
              <a:rPr lang="pt-BR" sz="2400" dirty="0" smtClean="0"/>
              <a:t>histamine H3 receptor antagonist properties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752600"/>
            <a:ext cx="3810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Mehanism</a:t>
            </a:r>
            <a:r>
              <a:rPr lang="en-US" sz="2800" dirty="0" smtClean="0"/>
              <a:t> of Action:-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7620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3-Betahistine</a:t>
            </a:r>
            <a:endParaRPr lang="en-US" sz="3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"/>
            <a:ext cx="2719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371600"/>
            <a:ext cx="1752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72294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6386</TotalTime>
  <Words>954</Words>
  <Application>Microsoft Office PowerPoint</Application>
  <PresentationFormat>On-screen Show (4:3)</PresentationFormat>
  <Paragraphs>183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190</cp:revision>
  <dcterms:created xsi:type="dcterms:W3CDTF">2015-09-06T08:58:29Z</dcterms:created>
  <dcterms:modified xsi:type="dcterms:W3CDTF">2017-10-08T05:11:46Z</dcterms:modified>
</cp:coreProperties>
</file>