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2" r:id="rId2"/>
    <p:sldId id="323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42" r:id="rId11"/>
    <p:sldId id="286" r:id="rId12"/>
    <p:sldId id="338" r:id="rId13"/>
    <p:sldId id="341" r:id="rId14"/>
    <p:sldId id="340" r:id="rId15"/>
    <p:sldId id="309" r:id="rId16"/>
    <p:sldId id="310" r:id="rId17"/>
    <p:sldId id="312" r:id="rId18"/>
    <p:sldId id="315" r:id="rId19"/>
    <p:sldId id="317" r:id="rId20"/>
    <p:sldId id="320" r:id="rId21"/>
    <p:sldId id="319" r:id="rId22"/>
    <p:sldId id="306" r:id="rId23"/>
    <p:sldId id="33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ergotamine-drug-information?source=see_link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(ibuprofen , naproxen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mild to moderate attack with no nausea and vomiting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Meclizine, diphenhydramine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severe nausea and vomiting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693132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</a:t>
            </a:r>
            <a:r>
              <a:rPr lang="en-US" sz="2400" b="1" dirty="0" smtClean="0">
                <a:latin typeface="Arial Narrow" pitchFamily="34" charset="0"/>
              </a:rPr>
              <a:t>on rye/ grains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(5HT-1D/1B found in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And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 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Oral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342900" y="1840260"/>
            <a:ext cx="81534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sz="2400" u="sng" dirty="0">
                <a:solidFill>
                  <a:srgbClr val="FF0000"/>
                </a:solidFill>
                <a:hlinkClick r:id="rId2"/>
              </a:rPr>
              <a:t>Ergotamine</a:t>
            </a:r>
            <a:r>
              <a:rPr lang="en-US" sz="2400" dirty="0">
                <a:solidFill>
                  <a:srgbClr val="FF0000"/>
                </a:solidFill>
              </a:rPr>
              <a:t> tartrate </a:t>
            </a:r>
            <a:r>
              <a:rPr lang="en-US" sz="2400" dirty="0" smtClean="0">
                <a:solidFill>
                  <a:srgbClr val="FF0000"/>
                </a:solidFill>
              </a:rPr>
              <a:t>has significant </a:t>
            </a:r>
            <a:r>
              <a:rPr lang="en-US" sz="2400" dirty="0">
                <a:solidFill>
                  <a:srgbClr val="FF0000"/>
                </a:solidFill>
              </a:rPr>
              <a:t>side effects, and may worsen the nausea and vomiting associated with migraine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</a:t>
            </a:r>
            <a:r>
              <a:rPr lang="en-US" sz="2400" b="1" dirty="0" smtClean="0">
                <a:latin typeface="Arial Narrow" pitchFamily="34" charset="0"/>
              </a:rPr>
              <a:t>clearance and has less adverse effects.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5953296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endParaRPr lang="en-US" sz="2400" i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attacks not responding to other drugs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miscarriage (ergot is uterine stimulant and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bioavailability is 97%,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 smtClean="0">
                  <a:latin typeface="Calibri" pitchFamily="34" charset="0"/>
                </a:rPr>
                <a:t>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(fast action with </a:t>
              </a:r>
              <a:r>
                <a:rPr lang="en-US" sz="2400" b="1" dirty="0" err="1" smtClean="0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→oral, nasal 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spray, and injectable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1103205"/>
            <a:chOff x="76200" y="5862637"/>
            <a:chExt cx="8763000" cy="1103205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</a:t>
              </a:r>
              <a:r>
                <a:rPr lang="en-US" sz="2400" b="1" dirty="0" smtClean="0">
                  <a:latin typeface="Arial Narrow" pitchFamily="34" charset="0"/>
                </a:rPr>
                <a:t>hours (slower onset , less side effects)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2895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T</a:t>
            </a:r>
            <a:r>
              <a:rPr lang="en-US" dirty="0" err="1" smtClean="0"/>
              <a:t>riptans</a:t>
            </a:r>
            <a:r>
              <a:rPr lang="en-US" dirty="0" smtClean="0"/>
              <a:t> </a:t>
            </a:r>
            <a:r>
              <a:rPr lang="en-US" dirty="0"/>
              <a:t>inhibit the release of vasoactive peptides, promote vasoconstriction, and block pain pathways in the brainstem </a:t>
            </a:r>
            <a:r>
              <a:rPr lang="en-US" dirty="0" smtClean="0"/>
              <a:t>. </a:t>
            </a:r>
            <a:r>
              <a:rPr lang="en-US" dirty="0" err="1"/>
              <a:t>Triptans</a:t>
            </a:r>
            <a:r>
              <a:rPr lang="en-US" dirty="0"/>
              <a:t> inhibit transmission in the trigeminal nucleus </a:t>
            </a:r>
            <a:r>
              <a:rPr lang="en-US" dirty="0" err="1"/>
              <a:t>caudalis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67145" y="2362200"/>
            <a:ext cx="80438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are often a better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choice</a:t>
            </a:r>
          </a:p>
          <a:p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pregnant women: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and or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, meclizine are safe to be used.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286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384175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dirty="0" err="1" smtClean="0"/>
              <a:t>Menstraul</a:t>
            </a:r>
            <a:r>
              <a:rPr lang="en-US" sz="2400" dirty="0" smtClean="0"/>
              <a:t> migraine: </a:t>
            </a:r>
            <a:r>
              <a:rPr lang="en-US" sz="2400" dirty="0" err="1" smtClean="0">
                <a:solidFill>
                  <a:srgbClr val="FF0000"/>
                </a:solidFill>
              </a:rPr>
              <a:t>Frovatriptan</a:t>
            </a:r>
            <a:r>
              <a:rPr lang="en-US" sz="2400" dirty="0" smtClean="0">
                <a:solidFill>
                  <a:srgbClr val="FF0000"/>
                </a:solidFill>
              </a:rPr>
              <a:t> (longer half life (26 </a:t>
            </a:r>
            <a:r>
              <a:rPr lang="en-US" sz="2400" dirty="0" err="1" smtClean="0">
                <a:solidFill>
                  <a:srgbClr val="FF0000"/>
                </a:solidFill>
              </a:rPr>
              <a:t>hrs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/>
              <a:t>2.5 mg twice per day beginning two days before the anticipated onset of menstrual migraine and continuing for six days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.Propranolol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migraine 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83099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changes: Menstrual migraine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Most common </a:t>
            </a:r>
            <a:endParaRPr lang="en-US" sz="2400" b="1" dirty="0">
              <a:solidFill>
                <a:srgbClr val="7030A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979187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8103</TotalTime>
  <Words>1512</Words>
  <Application>Microsoft Office PowerPoint</Application>
  <PresentationFormat>On-screen Show (4:3)</PresentationFormat>
  <Paragraphs>257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Arial Black</vt:lpstr>
      <vt:lpstr>Arial Narrow</vt:lpstr>
      <vt:lpstr>Bernard MT Condensed</vt:lpstr>
      <vt:lpstr>Broadway</vt:lpstr>
      <vt:lpstr>Calibri</vt:lpstr>
      <vt:lpstr>Symbol</vt:lpstr>
      <vt:lpstr>Times New Roman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Ishfaq Ali Bukhari</cp:lastModifiedBy>
  <cp:revision>204</cp:revision>
  <dcterms:created xsi:type="dcterms:W3CDTF">2010-10-14T12:46:39Z</dcterms:created>
  <dcterms:modified xsi:type="dcterms:W3CDTF">2017-10-24T05:00:06Z</dcterms:modified>
</cp:coreProperties>
</file>