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408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17544" y="1783081"/>
            <a:ext cx="3190240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rgbClr val="FF4F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0237" y="569976"/>
            <a:ext cx="7208520" cy="75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212" y="1868425"/>
            <a:ext cx="8368665" cy="3649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9632" y="1591055"/>
            <a:ext cx="5230367" cy="5218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0911" y="1081023"/>
            <a:ext cx="7638287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5672" y="1051559"/>
            <a:ext cx="7650480" cy="1823085"/>
          </a:xfrm>
          <a:custGeom>
            <a:avLst/>
            <a:gdLst/>
            <a:ahLst/>
            <a:cxnLst/>
            <a:rect l="l" t="t" r="r" b="b"/>
            <a:pathLst>
              <a:path w="7650480" h="1823085">
                <a:moveTo>
                  <a:pt x="30479" y="804671"/>
                </a:moveTo>
                <a:lnTo>
                  <a:pt x="30479" y="542543"/>
                </a:lnTo>
                <a:lnTo>
                  <a:pt x="0" y="554735"/>
                </a:lnTo>
                <a:lnTo>
                  <a:pt x="0" y="768095"/>
                </a:lnTo>
                <a:lnTo>
                  <a:pt x="30479" y="804671"/>
                </a:lnTo>
                <a:close/>
              </a:path>
              <a:path w="7650480" h="1823085">
                <a:moveTo>
                  <a:pt x="60959" y="563879"/>
                </a:moveTo>
                <a:lnTo>
                  <a:pt x="60959" y="521207"/>
                </a:lnTo>
                <a:lnTo>
                  <a:pt x="30479" y="530351"/>
                </a:lnTo>
                <a:lnTo>
                  <a:pt x="30479" y="573023"/>
                </a:lnTo>
                <a:lnTo>
                  <a:pt x="60959" y="563879"/>
                </a:lnTo>
                <a:close/>
              </a:path>
              <a:path w="7650480" h="1823085">
                <a:moveTo>
                  <a:pt x="60959" y="862583"/>
                </a:moveTo>
                <a:lnTo>
                  <a:pt x="60959" y="777239"/>
                </a:lnTo>
                <a:lnTo>
                  <a:pt x="30479" y="765047"/>
                </a:lnTo>
                <a:lnTo>
                  <a:pt x="30479" y="832103"/>
                </a:lnTo>
                <a:lnTo>
                  <a:pt x="60959" y="862583"/>
                </a:lnTo>
                <a:close/>
              </a:path>
              <a:path w="7650480" h="1823085">
                <a:moveTo>
                  <a:pt x="91439" y="533399"/>
                </a:moveTo>
                <a:lnTo>
                  <a:pt x="91439" y="505967"/>
                </a:lnTo>
                <a:lnTo>
                  <a:pt x="60959" y="505967"/>
                </a:lnTo>
                <a:lnTo>
                  <a:pt x="60959" y="548639"/>
                </a:lnTo>
                <a:lnTo>
                  <a:pt x="91439" y="533399"/>
                </a:lnTo>
                <a:close/>
              </a:path>
              <a:path w="7650480" h="1823085">
                <a:moveTo>
                  <a:pt x="91439" y="914399"/>
                </a:moveTo>
                <a:lnTo>
                  <a:pt x="91439" y="850391"/>
                </a:lnTo>
                <a:lnTo>
                  <a:pt x="60959" y="819911"/>
                </a:lnTo>
                <a:lnTo>
                  <a:pt x="60959" y="905255"/>
                </a:lnTo>
                <a:lnTo>
                  <a:pt x="91439" y="914399"/>
                </a:lnTo>
                <a:close/>
              </a:path>
              <a:path w="7650480" h="1823085">
                <a:moveTo>
                  <a:pt x="365759" y="509015"/>
                </a:moveTo>
                <a:lnTo>
                  <a:pt x="365759" y="463295"/>
                </a:lnTo>
                <a:lnTo>
                  <a:pt x="335279" y="472439"/>
                </a:lnTo>
                <a:lnTo>
                  <a:pt x="335279" y="478535"/>
                </a:lnTo>
                <a:lnTo>
                  <a:pt x="274319" y="478535"/>
                </a:lnTo>
                <a:lnTo>
                  <a:pt x="243839" y="481583"/>
                </a:lnTo>
                <a:lnTo>
                  <a:pt x="213359" y="481583"/>
                </a:lnTo>
                <a:lnTo>
                  <a:pt x="152399" y="487679"/>
                </a:lnTo>
                <a:lnTo>
                  <a:pt x="91439" y="496823"/>
                </a:lnTo>
                <a:lnTo>
                  <a:pt x="91439" y="536447"/>
                </a:lnTo>
                <a:lnTo>
                  <a:pt x="121919" y="524255"/>
                </a:lnTo>
                <a:lnTo>
                  <a:pt x="152399" y="518159"/>
                </a:lnTo>
                <a:lnTo>
                  <a:pt x="213359" y="512063"/>
                </a:lnTo>
                <a:lnTo>
                  <a:pt x="335279" y="512063"/>
                </a:lnTo>
                <a:lnTo>
                  <a:pt x="365759" y="509015"/>
                </a:lnTo>
                <a:close/>
              </a:path>
              <a:path w="7650480" h="1823085">
                <a:moveTo>
                  <a:pt x="121919" y="1027175"/>
                </a:moveTo>
                <a:lnTo>
                  <a:pt x="121919" y="905255"/>
                </a:lnTo>
                <a:lnTo>
                  <a:pt x="91439" y="893063"/>
                </a:lnTo>
                <a:lnTo>
                  <a:pt x="91439" y="1008887"/>
                </a:lnTo>
                <a:lnTo>
                  <a:pt x="121919" y="1027175"/>
                </a:lnTo>
                <a:close/>
              </a:path>
              <a:path w="7650480" h="1823085">
                <a:moveTo>
                  <a:pt x="182879" y="1060703"/>
                </a:moveTo>
                <a:lnTo>
                  <a:pt x="182879" y="1054607"/>
                </a:lnTo>
                <a:lnTo>
                  <a:pt x="152399" y="1054607"/>
                </a:lnTo>
                <a:lnTo>
                  <a:pt x="152399" y="1008887"/>
                </a:lnTo>
                <a:lnTo>
                  <a:pt x="121919" y="993647"/>
                </a:lnTo>
                <a:lnTo>
                  <a:pt x="121919" y="1054607"/>
                </a:lnTo>
                <a:lnTo>
                  <a:pt x="152399" y="1063751"/>
                </a:lnTo>
                <a:lnTo>
                  <a:pt x="182879" y="1060703"/>
                </a:lnTo>
                <a:close/>
              </a:path>
              <a:path w="7650480" h="1823085">
                <a:moveTo>
                  <a:pt x="182879" y="1051559"/>
                </a:moveTo>
                <a:lnTo>
                  <a:pt x="182879" y="1036319"/>
                </a:lnTo>
                <a:lnTo>
                  <a:pt x="152399" y="1045463"/>
                </a:lnTo>
                <a:lnTo>
                  <a:pt x="182879" y="1051559"/>
                </a:lnTo>
                <a:close/>
              </a:path>
              <a:path w="7650480" h="1823085">
                <a:moveTo>
                  <a:pt x="182879" y="1054607"/>
                </a:moveTo>
                <a:lnTo>
                  <a:pt x="182879" y="1051559"/>
                </a:lnTo>
                <a:lnTo>
                  <a:pt x="152399" y="1045463"/>
                </a:lnTo>
                <a:lnTo>
                  <a:pt x="152399" y="1054607"/>
                </a:lnTo>
                <a:lnTo>
                  <a:pt x="182879" y="1054607"/>
                </a:lnTo>
                <a:close/>
              </a:path>
              <a:path w="7650480" h="1823085">
                <a:moveTo>
                  <a:pt x="182879" y="1078991"/>
                </a:moveTo>
                <a:lnTo>
                  <a:pt x="182879" y="1060703"/>
                </a:lnTo>
                <a:lnTo>
                  <a:pt x="152399" y="1063751"/>
                </a:lnTo>
                <a:lnTo>
                  <a:pt x="152399" y="1069847"/>
                </a:lnTo>
                <a:lnTo>
                  <a:pt x="182879" y="1078991"/>
                </a:lnTo>
                <a:close/>
              </a:path>
              <a:path w="7650480" h="1823085">
                <a:moveTo>
                  <a:pt x="182879" y="1091183"/>
                </a:moveTo>
                <a:lnTo>
                  <a:pt x="182879" y="1078991"/>
                </a:lnTo>
                <a:lnTo>
                  <a:pt x="152399" y="1069847"/>
                </a:lnTo>
                <a:lnTo>
                  <a:pt x="152399" y="1091183"/>
                </a:lnTo>
                <a:lnTo>
                  <a:pt x="182879" y="1091183"/>
                </a:lnTo>
                <a:close/>
              </a:path>
              <a:path w="7650480" h="1823085">
                <a:moveTo>
                  <a:pt x="213359" y="1182623"/>
                </a:moveTo>
                <a:lnTo>
                  <a:pt x="213359" y="1082039"/>
                </a:lnTo>
                <a:lnTo>
                  <a:pt x="182879" y="1063751"/>
                </a:lnTo>
                <a:lnTo>
                  <a:pt x="182879" y="1164335"/>
                </a:lnTo>
                <a:lnTo>
                  <a:pt x="213359" y="1182623"/>
                </a:lnTo>
                <a:close/>
              </a:path>
              <a:path w="7650480" h="1823085">
                <a:moveTo>
                  <a:pt x="243839" y="1219199"/>
                </a:moveTo>
                <a:lnTo>
                  <a:pt x="243839" y="1182623"/>
                </a:lnTo>
                <a:lnTo>
                  <a:pt x="213359" y="1146047"/>
                </a:lnTo>
                <a:lnTo>
                  <a:pt x="213359" y="1213103"/>
                </a:lnTo>
                <a:lnTo>
                  <a:pt x="243839" y="1219199"/>
                </a:lnTo>
                <a:close/>
              </a:path>
              <a:path w="7650480" h="1823085">
                <a:moveTo>
                  <a:pt x="426719" y="1490471"/>
                </a:moveTo>
                <a:lnTo>
                  <a:pt x="426719" y="1432559"/>
                </a:lnTo>
                <a:lnTo>
                  <a:pt x="396239" y="1389887"/>
                </a:lnTo>
                <a:lnTo>
                  <a:pt x="365759" y="1356359"/>
                </a:lnTo>
                <a:lnTo>
                  <a:pt x="335279" y="1319783"/>
                </a:lnTo>
                <a:lnTo>
                  <a:pt x="304799" y="1286255"/>
                </a:lnTo>
                <a:lnTo>
                  <a:pt x="304799" y="1267967"/>
                </a:lnTo>
                <a:lnTo>
                  <a:pt x="274319" y="1246631"/>
                </a:lnTo>
                <a:lnTo>
                  <a:pt x="274319" y="1225295"/>
                </a:lnTo>
                <a:lnTo>
                  <a:pt x="243839" y="1200911"/>
                </a:lnTo>
                <a:lnTo>
                  <a:pt x="243839" y="1243583"/>
                </a:lnTo>
                <a:lnTo>
                  <a:pt x="274319" y="1286255"/>
                </a:lnTo>
                <a:lnTo>
                  <a:pt x="335279" y="1341119"/>
                </a:lnTo>
                <a:lnTo>
                  <a:pt x="365759" y="1408175"/>
                </a:lnTo>
                <a:lnTo>
                  <a:pt x="396239" y="1426463"/>
                </a:lnTo>
                <a:lnTo>
                  <a:pt x="396239" y="1466087"/>
                </a:lnTo>
                <a:lnTo>
                  <a:pt x="426719" y="1490471"/>
                </a:lnTo>
                <a:close/>
              </a:path>
              <a:path w="7650480" h="1823085">
                <a:moveTo>
                  <a:pt x="396239" y="487679"/>
                </a:moveTo>
                <a:lnTo>
                  <a:pt x="396239" y="457199"/>
                </a:lnTo>
                <a:lnTo>
                  <a:pt x="365759" y="457199"/>
                </a:lnTo>
                <a:lnTo>
                  <a:pt x="365759" y="490727"/>
                </a:lnTo>
                <a:lnTo>
                  <a:pt x="396239" y="487679"/>
                </a:lnTo>
                <a:close/>
              </a:path>
              <a:path w="7650480" h="1823085">
                <a:moveTo>
                  <a:pt x="396239" y="490727"/>
                </a:moveTo>
                <a:lnTo>
                  <a:pt x="365759" y="490727"/>
                </a:lnTo>
                <a:lnTo>
                  <a:pt x="365759" y="493775"/>
                </a:lnTo>
                <a:lnTo>
                  <a:pt x="396239" y="490727"/>
                </a:lnTo>
                <a:close/>
              </a:path>
              <a:path w="7650480" h="1823085">
                <a:moveTo>
                  <a:pt x="883919" y="243839"/>
                </a:moveTo>
                <a:lnTo>
                  <a:pt x="883919" y="204215"/>
                </a:lnTo>
                <a:lnTo>
                  <a:pt x="853439" y="216407"/>
                </a:lnTo>
                <a:lnTo>
                  <a:pt x="853439" y="228599"/>
                </a:lnTo>
                <a:lnTo>
                  <a:pt x="792479" y="256031"/>
                </a:lnTo>
                <a:lnTo>
                  <a:pt x="701039" y="338327"/>
                </a:lnTo>
                <a:lnTo>
                  <a:pt x="701039" y="350519"/>
                </a:lnTo>
                <a:lnTo>
                  <a:pt x="670559" y="368807"/>
                </a:lnTo>
                <a:lnTo>
                  <a:pt x="640079" y="374903"/>
                </a:lnTo>
                <a:lnTo>
                  <a:pt x="609599" y="387095"/>
                </a:lnTo>
                <a:lnTo>
                  <a:pt x="579119" y="396239"/>
                </a:lnTo>
                <a:lnTo>
                  <a:pt x="518159" y="408431"/>
                </a:lnTo>
                <a:lnTo>
                  <a:pt x="457199" y="414527"/>
                </a:lnTo>
                <a:lnTo>
                  <a:pt x="396239" y="417575"/>
                </a:lnTo>
                <a:lnTo>
                  <a:pt x="426719" y="451103"/>
                </a:lnTo>
                <a:lnTo>
                  <a:pt x="457199" y="445007"/>
                </a:lnTo>
                <a:lnTo>
                  <a:pt x="548639" y="435863"/>
                </a:lnTo>
                <a:lnTo>
                  <a:pt x="609599" y="417575"/>
                </a:lnTo>
                <a:lnTo>
                  <a:pt x="670559" y="405383"/>
                </a:lnTo>
                <a:lnTo>
                  <a:pt x="670559" y="396239"/>
                </a:lnTo>
                <a:lnTo>
                  <a:pt x="701039" y="377951"/>
                </a:lnTo>
                <a:lnTo>
                  <a:pt x="731519" y="365759"/>
                </a:lnTo>
                <a:lnTo>
                  <a:pt x="761999" y="335279"/>
                </a:lnTo>
                <a:lnTo>
                  <a:pt x="853439" y="252983"/>
                </a:lnTo>
                <a:lnTo>
                  <a:pt x="883919" y="243839"/>
                </a:lnTo>
                <a:close/>
              </a:path>
              <a:path w="7650480" h="1823085">
                <a:moveTo>
                  <a:pt x="426719" y="496823"/>
                </a:moveTo>
                <a:lnTo>
                  <a:pt x="426719" y="463295"/>
                </a:lnTo>
                <a:lnTo>
                  <a:pt x="396239" y="460247"/>
                </a:lnTo>
                <a:lnTo>
                  <a:pt x="396239" y="490727"/>
                </a:lnTo>
                <a:lnTo>
                  <a:pt x="426719" y="496823"/>
                </a:lnTo>
                <a:close/>
              </a:path>
              <a:path w="7650480" h="1823085">
                <a:moveTo>
                  <a:pt x="457199" y="527303"/>
                </a:moveTo>
                <a:lnTo>
                  <a:pt x="457199" y="478535"/>
                </a:lnTo>
                <a:lnTo>
                  <a:pt x="426719" y="469391"/>
                </a:lnTo>
                <a:lnTo>
                  <a:pt x="426719" y="515111"/>
                </a:lnTo>
                <a:lnTo>
                  <a:pt x="457199" y="527303"/>
                </a:lnTo>
                <a:close/>
              </a:path>
              <a:path w="7650480" h="1823085">
                <a:moveTo>
                  <a:pt x="457199" y="1548383"/>
                </a:moveTo>
                <a:lnTo>
                  <a:pt x="457199" y="1502663"/>
                </a:lnTo>
                <a:lnTo>
                  <a:pt x="426719" y="1453895"/>
                </a:lnTo>
                <a:lnTo>
                  <a:pt x="426719" y="1548383"/>
                </a:lnTo>
                <a:lnTo>
                  <a:pt x="457199" y="1548383"/>
                </a:lnTo>
                <a:close/>
              </a:path>
              <a:path w="7650480" h="1823085">
                <a:moveTo>
                  <a:pt x="518159" y="591311"/>
                </a:moveTo>
                <a:lnTo>
                  <a:pt x="518159" y="545591"/>
                </a:lnTo>
                <a:lnTo>
                  <a:pt x="487679" y="524255"/>
                </a:lnTo>
                <a:lnTo>
                  <a:pt x="457199" y="490727"/>
                </a:lnTo>
                <a:lnTo>
                  <a:pt x="457199" y="545591"/>
                </a:lnTo>
                <a:lnTo>
                  <a:pt x="487679" y="566927"/>
                </a:lnTo>
                <a:lnTo>
                  <a:pt x="518159" y="591311"/>
                </a:lnTo>
                <a:close/>
              </a:path>
              <a:path w="7650480" h="1823085">
                <a:moveTo>
                  <a:pt x="640079" y="1789175"/>
                </a:moveTo>
                <a:lnTo>
                  <a:pt x="640079" y="1752599"/>
                </a:lnTo>
                <a:lnTo>
                  <a:pt x="609599" y="1716023"/>
                </a:lnTo>
                <a:lnTo>
                  <a:pt x="579119" y="1685543"/>
                </a:lnTo>
                <a:lnTo>
                  <a:pt x="548639" y="1652015"/>
                </a:lnTo>
                <a:lnTo>
                  <a:pt x="518159" y="1584959"/>
                </a:lnTo>
                <a:lnTo>
                  <a:pt x="487679" y="1539239"/>
                </a:lnTo>
                <a:lnTo>
                  <a:pt x="457199" y="1527047"/>
                </a:lnTo>
                <a:lnTo>
                  <a:pt x="457199" y="1572767"/>
                </a:lnTo>
                <a:lnTo>
                  <a:pt x="487679" y="1603247"/>
                </a:lnTo>
                <a:lnTo>
                  <a:pt x="518159" y="1636775"/>
                </a:lnTo>
                <a:lnTo>
                  <a:pt x="548639" y="1703831"/>
                </a:lnTo>
                <a:lnTo>
                  <a:pt x="609599" y="1764791"/>
                </a:lnTo>
                <a:lnTo>
                  <a:pt x="640079" y="1789175"/>
                </a:lnTo>
                <a:close/>
              </a:path>
              <a:path w="7650480" h="1823085">
                <a:moveTo>
                  <a:pt x="670559" y="1801367"/>
                </a:moveTo>
                <a:lnTo>
                  <a:pt x="670559" y="1767839"/>
                </a:lnTo>
                <a:lnTo>
                  <a:pt x="640079" y="1761743"/>
                </a:lnTo>
                <a:lnTo>
                  <a:pt x="640079" y="1795271"/>
                </a:lnTo>
                <a:lnTo>
                  <a:pt x="670559" y="1801367"/>
                </a:lnTo>
                <a:close/>
              </a:path>
              <a:path w="7650480" h="1823085">
                <a:moveTo>
                  <a:pt x="800099" y="1789937"/>
                </a:moveTo>
                <a:lnTo>
                  <a:pt x="761999" y="1786127"/>
                </a:lnTo>
                <a:lnTo>
                  <a:pt x="731519" y="1786127"/>
                </a:lnTo>
                <a:lnTo>
                  <a:pt x="701039" y="1783079"/>
                </a:lnTo>
                <a:lnTo>
                  <a:pt x="701039" y="1780031"/>
                </a:lnTo>
                <a:lnTo>
                  <a:pt x="670559" y="1770887"/>
                </a:lnTo>
                <a:lnTo>
                  <a:pt x="670559" y="1810511"/>
                </a:lnTo>
                <a:lnTo>
                  <a:pt x="731519" y="1816607"/>
                </a:lnTo>
                <a:lnTo>
                  <a:pt x="761999" y="1816607"/>
                </a:lnTo>
                <a:lnTo>
                  <a:pt x="761999" y="1819655"/>
                </a:lnTo>
                <a:lnTo>
                  <a:pt x="792479" y="1819655"/>
                </a:lnTo>
                <a:lnTo>
                  <a:pt x="792479" y="1792223"/>
                </a:lnTo>
                <a:lnTo>
                  <a:pt x="800099" y="1789937"/>
                </a:lnTo>
                <a:close/>
              </a:path>
              <a:path w="7650480" h="1823085">
                <a:moveTo>
                  <a:pt x="822959" y="1792223"/>
                </a:moveTo>
                <a:lnTo>
                  <a:pt x="800099" y="1789937"/>
                </a:lnTo>
                <a:lnTo>
                  <a:pt x="792479" y="1792223"/>
                </a:lnTo>
                <a:lnTo>
                  <a:pt x="822959" y="1792223"/>
                </a:lnTo>
                <a:close/>
              </a:path>
              <a:path w="7650480" h="1823085">
                <a:moveTo>
                  <a:pt x="822959" y="1822703"/>
                </a:moveTo>
                <a:lnTo>
                  <a:pt x="822959" y="1792223"/>
                </a:lnTo>
                <a:lnTo>
                  <a:pt x="792479" y="1792223"/>
                </a:lnTo>
                <a:lnTo>
                  <a:pt x="792479" y="1819655"/>
                </a:lnTo>
                <a:lnTo>
                  <a:pt x="822959" y="1822703"/>
                </a:lnTo>
                <a:close/>
              </a:path>
              <a:path w="7650480" h="1823085">
                <a:moveTo>
                  <a:pt x="3992879" y="1594103"/>
                </a:moveTo>
                <a:lnTo>
                  <a:pt x="3992879" y="1557527"/>
                </a:lnTo>
                <a:lnTo>
                  <a:pt x="3962399" y="1569719"/>
                </a:lnTo>
                <a:lnTo>
                  <a:pt x="3840479" y="1630679"/>
                </a:lnTo>
                <a:lnTo>
                  <a:pt x="3809999" y="1639823"/>
                </a:lnTo>
                <a:lnTo>
                  <a:pt x="1158239" y="1673351"/>
                </a:lnTo>
                <a:lnTo>
                  <a:pt x="1097279" y="1685543"/>
                </a:lnTo>
                <a:lnTo>
                  <a:pt x="1066799" y="1700783"/>
                </a:lnTo>
                <a:lnTo>
                  <a:pt x="975359" y="1725167"/>
                </a:lnTo>
                <a:lnTo>
                  <a:pt x="883919" y="1755647"/>
                </a:lnTo>
                <a:lnTo>
                  <a:pt x="853439" y="1773935"/>
                </a:lnTo>
                <a:lnTo>
                  <a:pt x="800099" y="1789937"/>
                </a:lnTo>
                <a:lnTo>
                  <a:pt x="822959" y="1792223"/>
                </a:lnTo>
                <a:lnTo>
                  <a:pt x="822959" y="1822703"/>
                </a:lnTo>
                <a:lnTo>
                  <a:pt x="853439" y="1801367"/>
                </a:lnTo>
                <a:lnTo>
                  <a:pt x="944879" y="1770887"/>
                </a:lnTo>
                <a:lnTo>
                  <a:pt x="975359" y="1755647"/>
                </a:lnTo>
                <a:lnTo>
                  <a:pt x="1066799" y="1731263"/>
                </a:lnTo>
                <a:lnTo>
                  <a:pt x="1097279" y="1716023"/>
                </a:lnTo>
                <a:lnTo>
                  <a:pt x="1158239" y="1703831"/>
                </a:lnTo>
                <a:lnTo>
                  <a:pt x="3809999" y="1673351"/>
                </a:lnTo>
                <a:lnTo>
                  <a:pt x="3840479" y="1664207"/>
                </a:lnTo>
                <a:lnTo>
                  <a:pt x="3870959" y="1658111"/>
                </a:lnTo>
                <a:lnTo>
                  <a:pt x="3901439" y="1642871"/>
                </a:lnTo>
                <a:lnTo>
                  <a:pt x="3931919" y="1612391"/>
                </a:lnTo>
                <a:lnTo>
                  <a:pt x="3962399" y="1597151"/>
                </a:lnTo>
                <a:lnTo>
                  <a:pt x="3992879" y="1594103"/>
                </a:lnTo>
                <a:close/>
              </a:path>
              <a:path w="7650480" h="1823085">
                <a:moveTo>
                  <a:pt x="4212656" y="119353"/>
                </a:moveTo>
                <a:lnTo>
                  <a:pt x="4084319" y="121919"/>
                </a:lnTo>
                <a:lnTo>
                  <a:pt x="3962399" y="121919"/>
                </a:lnTo>
                <a:lnTo>
                  <a:pt x="3840479" y="124967"/>
                </a:lnTo>
                <a:lnTo>
                  <a:pt x="3505199" y="124967"/>
                </a:lnTo>
                <a:lnTo>
                  <a:pt x="3383279" y="128015"/>
                </a:lnTo>
                <a:lnTo>
                  <a:pt x="2164079" y="128015"/>
                </a:lnTo>
                <a:lnTo>
                  <a:pt x="2103119" y="124967"/>
                </a:lnTo>
                <a:lnTo>
                  <a:pt x="1889759" y="124967"/>
                </a:lnTo>
                <a:lnTo>
                  <a:pt x="1737359" y="131063"/>
                </a:lnTo>
                <a:lnTo>
                  <a:pt x="1676399" y="131063"/>
                </a:lnTo>
                <a:lnTo>
                  <a:pt x="1645919" y="134111"/>
                </a:lnTo>
                <a:lnTo>
                  <a:pt x="1523999" y="140207"/>
                </a:lnTo>
                <a:lnTo>
                  <a:pt x="1463039" y="146303"/>
                </a:lnTo>
                <a:lnTo>
                  <a:pt x="1371599" y="152399"/>
                </a:lnTo>
                <a:lnTo>
                  <a:pt x="1280159" y="155447"/>
                </a:lnTo>
                <a:lnTo>
                  <a:pt x="1188719" y="164591"/>
                </a:lnTo>
                <a:lnTo>
                  <a:pt x="1066799" y="170687"/>
                </a:lnTo>
                <a:lnTo>
                  <a:pt x="1036319" y="176783"/>
                </a:lnTo>
                <a:lnTo>
                  <a:pt x="944879" y="179831"/>
                </a:lnTo>
                <a:lnTo>
                  <a:pt x="944879" y="182879"/>
                </a:lnTo>
                <a:lnTo>
                  <a:pt x="883919" y="195071"/>
                </a:lnTo>
                <a:lnTo>
                  <a:pt x="883919" y="231647"/>
                </a:lnTo>
                <a:lnTo>
                  <a:pt x="914399" y="225551"/>
                </a:lnTo>
                <a:lnTo>
                  <a:pt x="914399" y="219455"/>
                </a:lnTo>
                <a:lnTo>
                  <a:pt x="944879" y="213359"/>
                </a:lnTo>
                <a:lnTo>
                  <a:pt x="975359" y="210311"/>
                </a:lnTo>
                <a:lnTo>
                  <a:pt x="1097279" y="204215"/>
                </a:lnTo>
                <a:lnTo>
                  <a:pt x="1127759" y="198119"/>
                </a:lnTo>
                <a:lnTo>
                  <a:pt x="1188719" y="195071"/>
                </a:lnTo>
                <a:lnTo>
                  <a:pt x="1463039" y="176783"/>
                </a:lnTo>
                <a:lnTo>
                  <a:pt x="1523999" y="173735"/>
                </a:lnTo>
                <a:lnTo>
                  <a:pt x="1584959" y="167639"/>
                </a:lnTo>
                <a:lnTo>
                  <a:pt x="1645919" y="164591"/>
                </a:lnTo>
                <a:lnTo>
                  <a:pt x="1676399" y="164591"/>
                </a:lnTo>
                <a:lnTo>
                  <a:pt x="1737359" y="161543"/>
                </a:lnTo>
                <a:lnTo>
                  <a:pt x="1828799" y="158495"/>
                </a:lnTo>
                <a:lnTo>
                  <a:pt x="2346959" y="158495"/>
                </a:lnTo>
                <a:lnTo>
                  <a:pt x="2438399" y="161543"/>
                </a:lnTo>
                <a:lnTo>
                  <a:pt x="3108959" y="161543"/>
                </a:lnTo>
                <a:lnTo>
                  <a:pt x="3200399" y="158495"/>
                </a:lnTo>
                <a:lnTo>
                  <a:pt x="3596639" y="158495"/>
                </a:lnTo>
                <a:lnTo>
                  <a:pt x="3718559" y="155447"/>
                </a:lnTo>
                <a:lnTo>
                  <a:pt x="3962399" y="155447"/>
                </a:lnTo>
                <a:lnTo>
                  <a:pt x="4084319" y="152399"/>
                </a:lnTo>
                <a:lnTo>
                  <a:pt x="4206239" y="152399"/>
                </a:lnTo>
                <a:lnTo>
                  <a:pt x="4206239" y="121919"/>
                </a:lnTo>
                <a:lnTo>
                  <a:pt x="4212656" y="119353"/>
                </a:lnTo>
                <a:close/>
              </a:path>
              <a:path w="7650480" h="1823085">
                <a:moveTo>
                  <a:pt x="6644639" y="1399031"/>
                </a:moveTo>
                <a:lnTo>
                  <a:pt x="6644639" y="1350263"/>
                </a:lnTo>
                <a:lnTo>
                  <a:pt x="6614159" y="1359407"/>
                </a:lnTo>
                <a:lnTo>
                  <a:pt x="6583679" y="1395983"/>
                </a:lnTo>
                <a:lnTo>
                  <a:pt x="6583679" y="1405127"/>
                </a:lnTo>
                <a:lnTo>
                  <a:pt x="6522719" y="1426463"/>
                </a:lnTo>
                <a:lnTo>
                  <a:pt x="6461759" y="1463039"/>
                </a:lnTo>
                <a:lnTo>
                  <a:pt x="6400799" y="1478279"/>
                </a:lnTo>
                <a:lnTo>
                  <a:pt x="6309359" y="1514855"/>
                </a:lnTo>
                <a:lnTo>
                  <a:pt x="6278879" y="1533143"/>
                </a:lnTo>
                <a:lnTo>
                  <a:pt x="6217919" y="1554479"/>
                </a:lnTo>
                <a:lnTo>
                  <a:pt x="6217919" y="1551431"/>
                </a:lnTo>
                <a:lnTo>
                  <a:pt x="6187439" y="1551431"/>
                </a:lnTo>
                <a:lnTo>
                  <a:pt x="6126479" y="1548383"/>
                </a:lnTo>
                <a:lnTo>
                  <a:pt x="6095999" y="1548383"/>
                </a:lnTo>
                <a:lnTo>
                  <a:pt x="6035039" y="1545335"/>
                </a:lnTo>
                <a:lnTo>
                  <a:pt x="6004559" y="1545335"/>
                </a:lnTo>
                <a:lnTo>
                  <a:pt x="5974079" y="1542287"/>
                </a:lnTo>
                <a:lnTo>
                  <a:pt x="5913119" y="1542287"/>
                </a:lnTo>
                <a:lnTo>
                  <a:pt x="5882639" y="1539239"/>
                </a:lnTo>
                <a:lnTo>
                  <a:pt x="5852159" y="1539239"/>
                </a:lnTo>
                <a:lnTo>
                  <a:pt x="5821679" y="1536191"/>
                </a:lnTo>
                <a:lnTo>
                  <a:pt x="5730239" y="1533143"/>
                </a:lnTo>
                <a:lnTo>
                  <a:pt x="5669279" y="1530095"/>
                </a:lnTo>
                <a:lnTo>
                  <a:pt x="5608319" y="1530095"/>
                </a:lnTo>
                <a:lnTo>
                  <a:pt x="5486399" y="1523999"/>
                </a:lnTo>
                <a:lnTo>
                  <a:pt x="5455919" y="1523999"/>
                </a:lnTo>
                <a:lnTo>
                  <a:pt x="5394959" y="1520951"/>
                </a:lnTo>
                <a:lnTo>
                  <a:pt x="5303519" y="1520951"/>
                </a:lnTo>
                <a:lnTo>
                  <a:pt x="5181599" y="1517903"/>
                </a:lnTo>
                <a:lnTo>
                  <a:pt x="5029199" y="1517903"/>
                </a:lnTo>
                <a:lnTo>
                  <a:pt x="4968239" y="1520951"/>
                </a:lnTo>
                <a:lnTo>
                  <a:pt x="4876799" y="1520951"/>
                </a:lnTo>
                <a:lnTo>
                  <a:pt x="4815839" y="1523999"/>
                </a:lnTo>
                <a:lnTo>
                  <a:pt x="4724399" y="1523999"/>
                </a:lnTo>
                <a:lnTo>
                  <a:pt x="4693919" y="1527047"/>
                </a:lnTo>
                <a:lnTo>
                  <a:pt x="4663439" y="1527047"/>
                </a:lnTo>
                <a:lnTo>
                  <a:pt x="4632959" y="1530095"/>
                </a:lnTo>
                <a:lnTo>
                  <a:pt x="4541519" y="1530095"/>
                </a:lnTo>
                <a:lnTo>
                  <a:pt x="4511039" y="1533143"/>
                </a:lnTo>
                <a:lnTo>
                  <a:pt x="4480559" y="1533143"/>
                </a:lnTo>
                <a:lnTo>
                  <a:pt x="4419599" y="1536191"/>
                </a:lnTo>
                <a:lnTo>
                  <a:pt x="4389119" y="1539239"/>
                </a:lnTo>
                <a:lnTo>
                  <a:pt x="4328159" y="1539239"/>
                </a:lnTo>
                <a:lnTo>
                  <a:pt x="4297679" y="1542287"/>
                </a:lnTo>
                <a:lnTo>
                  <a:pt x="4236719" y="1542287"/>
                </a:lnTo>
                <a:lnTo>
                  <a:pt x="4114799" y="1548383"/>
                </a:lnTo>
                <a:lnTo>
                  <a:pt x="4084319" y="1551431"/>
                </a:lnTo>
                <a:lnTo>
                  <a:pt x="4023359" y="1551431"/>
                </a:lnTo>
                <a:lnTo>
                  <a:pt x="3992879" y="1554479"/>
                </a:lnTo>
                <a:lnTo>
                  <a:pt x="3992879" y="1584959"/>
                </a:lnTo>
                <a:lnTo>
                  <a:pt x="4023359" y="1584959"/>
                </a:lnTo>
                <a:lnTo>
                  <a:pt x="4084319" y="1581911"/>
                </a:lnTo>
                <a:lnTo>
                  <a:pt x="4114799" y="1578863"/>
                </a:lnTo>
                <a:lnTo>
                  <a:pt x="4175759" y="1578863"/>
                </a:lnTo>
                <a:lnTo>
                  <a:pt x="4297679" y="1572767"/>
                </a:lnTo>
                <a:lnTo>
                  <a:pt x="4328159" y="1572767"/>
                </a:lnTo>
                <a:lnTo>
                  <a:pt x="4419599" y="1566671"/>
                </a:lnTo>
                <a:lnTo>
                  <a:pt x="4480559" y="1566671"/>
                </a:lnTo>
                <a:lnTo>
                  <a:pt x="4511039" y="1563623"/>
                </a:lnTo>
                <a:lnTo>
                  <a:pt x="4541519" y="1563623"/>
                </a:lnTo>
                <a:lnTo>
                  <a:pt x="4602479" y="1560575"/>
                </a:lnTo>
                <a:lnTo>
                  <a:pt x="4663439" y="1560575"/>
                </a:lnTo>
                <a:lnTo>
                  <a:pt x="4693919" y="1557527"/>
                </a:lnTo>
                <a:lnTo>
                  <a:pt x="4724399" y="1557527"/>
                </a:lnTo>
                <a:lnTo>
                  <a:pt x="4815839" y="1554479"/>
                </a:lnTo>
                <a:lnTo>
                  <a:pt x="4876799" y="1554479"/>
                </a:lnTo>
                <a:lnTo>
                  <a:pt x="4937759" y="1551431"/>
                </a:lnTo>
                <a:lnTo>
                  <a:pt x="5333999" y="1551431"/>
                </a:lnTo>
                <a:lnTo>
                  <a:pt x="5394959" y="1554479"/>
                </a:lnTo>
                <a:lnTo>
                  <a:pt x="5455919" y="1554479"/>
                </a:lnTo>
                <a:lnTo>
                  <a:pt x="5486399" y="1557527"/>
                </a:lnTo>
                <a:lnTo>
                  <a:pt x="5547359" y="1557527"/>
                </a:lnTo>
                <a:lnTo>
                  <a:pt x="5791199" y="1569719"/>
                </a:lnTo>
                <a:lnTo>
                  <a:pt x="5882639" y="1569719"/>
                </a:lnTo>
                <a:lnTo>
                  <a:pt x="5913119" y="1572767"/>
                </a:lnTo>
                <a:lnTo>
                  <a:pt x="5943599" y="1572767"/>
                </a:lnTo>
                <a:lnTo>
                  <a:pt x="6035039" y="1578863"/>
                </a:lnTo>
                <a:lnTo>
                  <a:pt x="6095999" y="1578863"/>
                </a:lnTo>
                <a:lnTo>
                  <a:pt x="6126479" y="1581911"/>
                </a:lnTo>
                <a:lnTo>
                  <a:pt x="6187439" y="1581911"/>
                </a:lnTo>
                <a:lnTo>
                  <a:pt x="6217919" y="1584959"/>
                </a:lnTo>
                <a:lnTo>
                  <a:pt x="6248399" y="1584959"/>
                </a:lnTo>
                <a:lnTo>
                  <a:pt x="6248399" y="1581911"/>
                </a:lnTo>
                <a:lnTo>
                  <a:pt x="6309359" y="1545335"/>
                </a:lnTo>
                <a:lnTo>
                  <a:pt x="6461759" y="1490471"/>
                </a:lnTo>
                <a:lnTo>
                  <a:pt x="6492239" y="1472183"/>
                </a:lnTo>
                <a:lnTo>
                  <a:pt x="6553199" y="1453895"/>
                </a:lnTo>
                <a:lnTo>
                  <a:pt x="6583679" y="1432559"/>
                </a:lnTo>
                <a:lnTo>
                  <a:pt x="6614159" y="1426463"/>
                </a:lnTo>
                <a:lnTo>
                  <a:pt x="6644639" y="1399031"/>
                </a:lnTo>
                <a:close/>
              </a:path>
              <a:path w="7650480" h="1823085">
                <a:moveTo>
                  <a:pt x="4236719" y="118871"/>
                </a:moveTo>
                <a:lnTo>
                  <a:pt x="4212656" y="119353"/>
                </a:lnTo>
                <a:lnTo>
                  <a:pt x="4206239" y="121919"/>
                </a:lnTo>
                <a:lnTo>
                  <a:pt x="4236719" y="118871"/>
                </a:lnTo>
                <a:close/>
              </a:path>
              <a:path w="7650480" h="1823085">
                <a:moveTo>
                  <a:pt x="4236719" y="152399"/>
                </a:moveTo>
                <a:lnTo>
                  <a:pt x="4236719" y="118871"/>
                </a:lnTo>
                <a:lnTo>
                  <a:pt x="4206239" y="121919"/>
                </a:lnTo>
                <a:lnTo>
                  <a:pt x="4206239" y="152399"/>
                </a:lnTo>
                <a:lnTo>
                  <a:pt x="4236719" y="152399"/>
                </a:lnTo>
                <a:close/>
              </a:path>
              <a:path w="7650480" h="1823085">
                <a:moveTo>
                  <a:pt x="4419599" y="30479"/>
                </a:moveTo>
                <a:lnTo>
                  <a:pt x="4419599" y="3047"/>
                </a:lnTo>
                <a:lnTo>
                  <a:pt x="4389119" y="15239"/>
                </a:lnTo>
                <a:lnTo>
                  <a:pt x="4297679" y="60959"/>
                </a:lnTo>
                <a:lnTo>
                  <a:pt x="4267199" y="94487"/>
                </a:lnTo>
                <a:lnTo>
                  <a:pt x="4236719" y="109727"/>
                </a:lnTo>
                <a:lnTo>
                  <a:pt x="4212656" y="119353"/>
                </a:lnTo>
                <a:lnTo>
                  <a:pt x="4236719" y="118871"/>
                </a:lnTo>
                <a:lnTo>
                  <a:pt x="4236719" y="149351"/>
                </a:lnTo>
                <a:lnTo>
                  <a:pt x="4267199" y="137159"/>
                </a:lnTo>
                <a:lnTo>
                  <a:pt x="4297679" y="121919"/>
                </a:lnTo>
                <a:lnTo>
                  <a:pt x="4328159" y="88391"/>
                </a:lnTo>
                <a:lnTo>
                  <a:pt x="4389119" y="57911"/>
                </a:lnTo>
                <a:lnTo>
                  <a:pt x="4389119" y="42671"/>
                </a:lnTo>
                <a:lnTo>
                  <a:pt x="4419599" y="30479"/>
                </a:lnTo>
                <a:close/>
              </a:path>
              <a:path w="7650480" h="1823085">
                <a:moveTo>
                  <a:pt x="4602479" y="64007"/>
                </a:moveTo>
                <a:lnTo>
                  <a:pt x="4602479" y="30479"/>
                </a:lnTo>
                <a:lnTo>
                  <a:pt x="4541519" y="18287"/>
                </a:lnTo>
                <a:lnTo>
                  <a:pt x="4419599" y="0"/>
                </a:lnTo>
                <a:lnTo>
                  <a:pt x="4419599" y="33527"/>
                </a:lnTo>
                <a:lnTo>
                  <a:pt x="4450079" y="39623"/>
                </a:lnTo>
                <a:lnTo>
                  <a:pt x="4511039" y="42671"/>
                </a:lnTo>
                <a:lnTo>
                  <a:pt x="4571999" y="54863"/>
                </a:lnTo>
                <a:lnTo>
                  <a:pt x="4602479" y="64007"/>
                </a:lnTo>
                <a:close/>
              </a:path>
              <a:path w="7650480" h="1823085">
                <a:moveTo>
                  <a:pt x="4632959" y="100583"/>
                </a:moveTo>
                <a:lnTo>
                  <a:pt x="4632959" y="48767"/>
                </a:lnTo>
                <a:lnTo>
                  <a:pt x="4602479" y="42671"/>
                </a:lnTo>
                <a:lnTo>
                  <a:pt x="4602479" y="82295"/>
                </a:lnTo>
                <a:lnTo>
                  <a:pt x="4632959" y="100583"/>
                </a:lnTo>
                <a:close/>
              </a:path>
              <a:path w="7650480" h="1823085">
                <a:moveTo>
                  <a:pt x="4693919" y="155447"/>
                </a:moveTo>
                <a:lnTo>
                  <a:pt x="4693919" y="118871"/>
                </a:lnTo>
                <a:lnTo>
                  <a:pt x="4663439" y="97535"/>
                </a:lnTo>
                <a:lnTo>
                  <a:pt x="4663439" y="79247"/>
                </a:lnTo>
                <a:lnTo>
                  <a:pt x="4632959" y="57911"/>
                </a:lnTo>
                <a:lnTo>
                  <a:pt x="4632959" y="118871"/>
                </a:lnTo>
                <a:lnTo>
                  <a:pt x="4663439" y="140207"/>
                </a:lnTo>
                <a:lnTo>
                  <a:pt x="4693919" y="155447"/>
                </a:lnTo>
                <a:close/>
              </a:path>
              <a:path w="7650480" h="1823085">
                <a:moveTo>
                  <a:pt x="4724399" y="176783"/>
                </a:moveTo>
                <a:lnTo>
                  <a:pt x="4724399" y="140207"/>
                </a:lnTo>
                <a:lnTo>
                  <a:pt x="4693919" y="134111"/>
                </a:lnTo>
                <a:lnTo>
                  <a:pt x="4693919" y="164591"/>
                </a:lnTo>
                <a:lnTo>
                  <a:pt x="4724399" y="176783"/>
                </a:lnTo>
                <a:close/>
              </a:path>
              <a:path w="7650480" h="1823085">
                <a:moveTo>
                  <a:pt x="7650479" y="847343"/>
                </a:moveTo>
                <a:lnTo>
                  <a:pt x="7650479" y="597407"/>
                </a:lnTo>
                <a:lnTo>
                  <a:pt x="7619999" y="585215"/>
                </a:lnTo>
                <a:lnTo>
                  <a:pt x="7559039" y="566927"/>
                </a:lnTo>
                <a:lnTo>
                  <a:pt x="7528559" y="551687"/>
                </a:lnTo>
                <a:lnTo>
                  <a:pt x="7437119" y="487679"/>
                </a:lnTo>
                <a:lnTo>
                  <a:pt x="7376159" y="441959"/>
                </a:lnTo>
                <a:lnTo>
                  <a:pt x="7223759" y="350519"/>
                </a:lnTo>
                <a:lnTo>
                  <a:pt x="7101839" y="286511"/>
                </a:lnTo>
                <a:lnTo>
                  <a:pt x="7071359" y="268223"/>
                </a:lnTo>
                <a:lnTo>
                  <a:pt x="7010399" y="265175"/>
                </a:lnTo>
                <a:lnTo>
                  <a:pt x="6949439" y="265175"/>
                </a:lnTo>
                <a:lnTo>
                  <a:pt x="6888479" y="262127"/>
                </a:lnTo>
                <a:lnTo>
                  <a:pt x="6766559" y="262127"/>
                </a:lnTo>
                <a:lnTo>
                  <a:pt x="6736079" y="259079"/>
                </a:lnTo>
                <a:lnTo>
                  <a:pt x="6675119" y="259079"/>
                </a:lnTo>
                <a:lnTo>
                  <a:pt x="6614159" y="256031"/>
                </a:lnTo>
                <a:lnTo>
                  <a:pt x="6553199" y="256031"/>
                </a:lnTo>
                <a:lnTo>
                  <a:pt x="6492239" y="252983"/>
                </a:lnTo>
                <a:lnTo>
                  <a:pt x="6431279" y="252983"/>
                </a:lnTo>
                <a:lnTo>
                  <a:pt x="6370319" y="249935"/>
                </a:lnTo>
                <a:lnTo>
                  <a:pt x="6339839" y="249935"/>
                </a:lnTo>
                <a:lnTo>
                  <a:pt x="6248399" y="243839"/>
                </a:lnTo>
                <a:lnTo>
                  <a:pt x="6217919" y="243839"/>
                </a:lnTo>
                <a:lnTo>
                  <a:pt x="6156959" y="240791"/>
                </a:lnTo>
                <a:lnTo>
                  <a:pt x="6126479" y="240791"/>
                </a:lnTo>
                <a:lnTo>
                  <a:pt x="6035039" y="234695"/>
                </a:lnTo>
                <a:lnTo>
                  <a:pt x="5974079" y="228599"/>
                </a:lnTo>
                <a:lnTo>
                  <a:pt x="5913119" y="225551"/>
                </a:lnTo>
                <a:lnTo>
                  <a:pt x="5791199" y="213359"/>
                </a:lnTo>
                <a:lnTo>
                  <a:pt x="5730239" y="210311"/>
                </a:lnTo>
                <a:lnTo>
                  <a:pt x="5699759" y="204215"/>
                </a:lnTo>
                <a:lnTo>
                  <a:pt x="5638799" y="201167"/>
                </a:lnTo>
                <a:lnTo>
                  <a:pt x="5608319" y="195071"/>
                </a:lnTo>
                <a:lnTo>
                  <a:pt x="5547359" y="192023"/>
                </a:lnTo>
                <a:lnTo>
                  <a:pt x="5425439" y="179831"/>
                </a:lnTo>
                <a:lnTo>
                  <a:pt x="5242559" y="173735"/>
                </a:lnTo>
                <a:lnTo>
                  <a:pt x="5090159" y="170687"/>
                </a:lnTo>
                <a:lnTo>
                  <a:pt x="4907279" y="164591"/>
                </a:lnTo>
                <a:lnTo>
                  <a:pt x="4815839" y="158495"/>
                </a:lnTo>
                <a:lnTo>
                  <a:pt x="4724399" y="149351"/>
                </a:lnTo>
                <a:lnTo>
                  <a:pt x="4724399" y="179831"/>
                </a:lnTo>
                <a:lnTo>
                  <a:pt x="4815839" y="188975"/>
                </a:lnTo>
                <a:lnTo>
                  <a:pt x="4998719" y="201167"/>
                </a:lnTo>
                <a:lnTo>
                  <a:pt x="5090159" y="201167"/>
                </a:lnTo>
                <a:lnTo>
                  <a:pt x="5242559" y="207263"/>
                </a:lnTo>
                <a:lnTo>
                  <a:pt x="5333999" y="207263"/>
                </a:lnTo>
                <a:lnTo>
                  <a:pt x="5425439" y="210311"/>
                </a:lnTo>
                <a:lnTo>
                  <a:pt x="5791199" y="246887"/>
                </a:lnTo>
                <a:lnTo>
                  <a:pt x="5913119" y="256031"/>
                </a:lnTo>
                <a:lnTo>
                  <a:pt x="5974079" y="262127"/>
                </a:lnTo>
                <a:lnTo>
                  <a:pt x="6035039" y="265175"/>
                </a:lnTo>
                <a:lnTo>
                  <a:pt x="6126479" y="271271"/>
                </a:lnTo>
                <a:lnTo>
                  <a:pt x="6156959" y="274319"/>
                </a:lnTo>
                <a:lnTo>
                  <a:pt x="6187439" y="274319"/>
                </a:lnTo>
                <a:lnTo>
                  <a:pt x="6248399" y="277367"/>
                </a:lnTo>
                <a:lnTo>
                  <a:pt x="6278879" y="277367"/>
                </a:lnTo>
                <a:lnTo>
                  <a:pt x="6339839" y="280415"/>
                </a:lnTo>
                <a:lnTo>
                  <a:pt x="6370319" y="280415"/>
                </a:lnTo>
                <a:lnTo>
                  <a:pt x="6431279" y="283463"/>
                </a:lnTo>
                <a:lnTo>
                  <a:pt x="6492239" y="283463"/>
                </a:lnTo>
                <a:lnTo>
                  <a:pt x="6614159" y="289559"/>
                </a:lnTo>
                <a:lnTo>
                  <a:pt x="6705599" y="289559"/>
                </a:lnTo>
                <a:lnTo>
                  <a:pt x="6736079" y="292607"/>
                </a:lnTo>
                <a:lnTo>
                  <a:pt x="6827519" y="292607"/>
                </a:lnTo>
                <a:lnTo>
                  <a:pt x="6857999" y="295655"/>
                </a:lnTo>
                <a:lnTo>
                  <a:pt x="6949439" y="295655"/>
                </a:lnTo>
                <a:lnTo>
                  <a:pt x="6979919" y="298703"/>
                </a:lnTo>
                <a:lnTo>
                  <a:pt x="7071359" y="298703"/>
                </a:lnTo>
                <a:lnTo>
                  <a:pt x="7132319" y="335279"/>
                </a:lnTo>
                <a:lnTo>
                  <a:pt x="7193279" y="377951"/>
                </a:lnTo>
                <a:lnTo>
                  <a:pt x="7406639" y="515111"/>
                </a:lnTo>
                <a:lnTo>
                  <a:pt x="7437119" y="536447"/>
                </a:lnTo>
                <a:lnTo>
                  <a:pt x="7528559" y="579119"/>
                </a:lnTo>
                <a:lnTo>
                  <a:pt x="7559039" y="597407"/>
                </a:lnTo>
                <a:lnTo>
                  <a:pt x="7619999" y="627887"/>
                </a:lnTo>
                <a:lnTo>
                  <a:pt x="7619999" y="868679"/>
                </a:lnTo>
                <a:lnTo>
                  <a:pt x="7650479" y="847343"/>
                </a:lnTo>
                <a:close/>
              </a:path>
              <a:path w="7650480" h="1823085">
                <a:moveTo>
                  <a:pt x="6736079" y="1344167"/>
                </a:moveTo>
                <a:lnTo>
                  <a:pt x="6736079" y="1316735"/>
                </a:lnTo>
                <a:lnTo>
                  <a:pt x="6705599" y="1322831"/>
                </a:lnTo>
                <a:lnTo>
                  <a:pt x="6675119" y="1325879"/>
                </a:lnTo>
                <a:lnTo>
                  <a:pt x="6675119" y="1335023"/>
                </a:lnTo>
                <a:lnTo>
                  <a:pt x="6644639" y="1338071"/>
                </a:lnTo>
                <a:lnTo>
                  <a:pt x="6644639" y="1371599"/>
                </a:lnTo>
                <a:lnTo>
                  <a:pt x="6705599" y="1359407"/>
                </a:lnTo>
                <a:lnTo>
                  <a:pt x="6705599" y="1353311"/>
                </a:lnTo>
                <a:lnTo>
                  <a:pt x="6736079" y="1344167"/>
                </a:lnTo>
                <a:close/>
              </a:path>
              <a:path w="7650480" h="1823085">
                <a:moveTo>
                  <a:pt x="7345679" y="1289303"/>
                </a:moveTo>
                <a:lnTo>
                  <a:pt x="7345679" y="1249679"/>
                </a:lnTo>
                <a:lnTo>
                  <a:pt x="7284719" y="1274063"/>
                </a:lnTo>
                <a:lnTo>
                  <a:pt x="7284719" y="1283207"/>
                </a:lnTo>
                <a:lnTo>
                  <a:pt x="7254239" y="1292351"/>
                </a:lnTo>
                <a:lnTo>
                  <a:pt x="7193279" y="1304543"/>
                </a:lnTo>
                <a:lnTo>
                  <a:pt x="7193279" y="1310639"/>
                </a:lnTo>
                <a:lnTo>
                  <a:pt x="7132319" y="1313687"/>
                </a:lnTo>
                <a:lnTo>
                  <a:pt x="7101839" y="1316735"/>
                </a:lnTo>
                <a:lnTo>
                  <a:pt x="6979919" y="1316735"/>
                </a:lnTo>
                <a:lnTo>
                  <a:pt x="6918959" y="1313687"/>
                </a:lnTo>
                <a:lnTo>
                  <a:pt x="6736079" y="1313687"/>
                </a:lnTo>
                <a:lnTo>
                  <a:pt x="6736079" y="1347215"/>
                </a:lnTo>
                <a:lnTo>
                  <a:pt x="6797039" y="1344167"/>
                </a:lnTo>
                <a:lnTo>
                  <a:pt x="6918959" y="1344167"/>
                </a:lnTo>
                <a:lnTo>
                  <a:pt x="7040879" y="1350263"/>
                </a:lnTo>
                <a:lnTo>
                  <a:pt x="7101839" y="1350263"/>
                </a:lnTo>
                <a:lnTo>
                  <a:pt x="7193279" y="1341119"/>
                </a:lnTo>
                <a:lnTo>
                  <a:pt x="7254239" y="1328927"/>
                </a:lnTo>
                <a:lnTo>
                  <a:pt x="7254239" y="1322831"/>
                </a:lnTo>
                <a:lnTo>
                  <a:pt x="7284719" y="1313687"/>
                </a:lnTo>
                <a:lnTo>
                  <a:pt x="7345679" y="1289303"/>
                </a:lnTo>
                <a:close/>
              </a:path>
              <a:path w="7650480" h="1823085">
                <a:moveTo>
                  <a:pt x="7589519" y="975359"/>
                </a:moveTo>
                <a:lnTo>
                  <a:pt x="7589519" y="923543"/>
                </a:lnTo>
                <a:lnTo>
                  <a:pt x="7559039" y="941831"/>
                </a:lnTo>
                <a:lnTo>
                  <a:pt x="7559039" y="957071"/>
                </a:lnTo>
                <a:lnTo>
                  <a:pt x="7528559" y="978407"/>
                </a:lnTo>
                <a:lnTo>
                  <a:pt x="7498079" y="1021079"/>
                </a:lnTo>
                <a:lnTo>
                  <a:pt x="7498079" y="1024127"/>
                </a:lnTo>
                <a:lnTo>
                  <a:pt x="7467599" y="1060703"/>
                </a:lnTo>
                <a:lnTo>
                  <a:pt x="7437119" y="1121663"/>
                </a:lnTo>
                <a:lnTo>
                  <a:pt x="7437119" y="1149095"/>
                </a:lnTo>
                <a:lnTo>
                  <a:pt x="7376159" y="1197863"/>
                </a:lnTo>
                <a:lnTo>
                  <a:pt x="7345679" y="1234439"/>
                </a:lnTo>
                <a:lnTo>
                  <a:pt x="7345679" y="1274063"/>
                </a:lnTo>
                <a:lnTo>
                  <a:pt x="7376159" y="1255775"/>
                </a:lnTo>
                <a:lnTo>
                  <a:pt x="7437119" y="1194815"/>
                </a:lnTo>
                <a:lnTo>
                  <a:pt x="7467599" y="1139951"/>
                </a:lnTo>
                <a:lnTo>
                  <a:pt x="7498079" y="1072895"/>
                </a:lnTo>
                <a:lnTo>
                  <a:pt x="7528559" y="1036319"/>
                </a:lnTo>
                <a:lnTo>
                  <a:pt x="7528559" y="1042415"/>
                </a:lnTo>
                <a:lnTo>
                  <a:pt x="7559039" y="1018031"/>
                </a:lnTo>
                <a:lnTo>
                  <a:pt x="7589519" y="975359"/>
                </a:lnTo>
                <a:close/>
              </a:path>
              <a:path w="7650480" h="1823085">
                <a:moveTo>
                  <a:pt x="7619999" y="935735"/>
                </a:moveTo>
                <a:lnTo>
                  <a:pt x="7619999" y="841247"/>
                </a:lnTo>
                <a:lnTo>
                  <a:pt x="7589519" y="862583"/>
                </a:lnTo>
                <a:lnTo>
                  <a:pt x="7589519" y="957071"/>
                </a:lnTo>
                <a:lnTo>
                  <a:pt x="7619999" y="93573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6311" y="4943855"/>
            <a:ext cx="4760976" cy="2371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9062" y="4895091"/>
            <a:ext cx="4477385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Dr Syed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Shahid</a:t>
            </a:r>
            <a:r>
              <a:rPr sz="1800" i="1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Habib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ts val="1945"/>
              </a:lnSpc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MBBS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DSDM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PGDCR</a:t>
            </a:r>
            <a:r>
              <a:rPr sz="180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FCPS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ts val="1939"/>
              </a:lnSpc>
              <a:spcBef>
                <a:spcPts val="140"/>
              </a:spcBef>
            </a:pP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Professor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Consultant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Clinical Neurophysiology  Dept. 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Physiology</a:t>
            </a:r>
            <a:endParaRPr sz="1800">
              <a:latin typeface="Calibri"/>
              <a:cs typeface="Calibri"/>
            </a:endParaRPr>
          </a:p>
          <a:p>
            <a:pPr marL="923925" marR="915669" algn="ctr">
              <a:lnSpc>
                <a:spcPts val="1939"/>
              </a:lnSpc>
              <a:spcBef>
                <a:spcPts val="5"/>
              </a:spcBef>
            </a:pP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College </a:t>
            </a:r>
            <a:r>
              <a:rPr sz="1800" spc="5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Medicine </a:t>
            </a: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KKUH  King Saud</a:t>
            </a:r>
            <a:r>
              <a:rPr sz="1800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9421" y="1708913"/>
            <a:ext cx="6343015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i="1" spc="10" dirty="0">
                <a:latin typeface="Kristen ITC"/>
                <a:cs typeface="Kristen ITC"/>
              </a:rPr>
              <a:t>Stretch reflex </a:t>
            </a:r>
            <a:r>
              <a:rPr sz="3200" b="0" i="1" spc="5" dirty="0">
                <a:latin typeface="Kristen ITC"/>
                <a:cs typeface="Kristen ITC"/>
              </a:rPr>
              <a:t>and </a:t>
            </a:r>
            <a:r>
              <a:rPr sz="3200" b="0" i="1" spc="10" dirty="0">
                <a:latin typeface="Kristen ITC"/>
                <a:cs typeface="Kristen ITC"/>
              </a:rPr>
              <a:t>tendon</a:t>
            </a:r>
            <a:r>
              <a:rPr sz="3200" b="0" i="1" spc="-315" dirty="0">
                <a:latin typeface="Kristen ITC"/>
                <a:cs typeface="Kristen ITC"/>
              </a:rPr>
              <a:t> </a:t>
            </a:r>
            <a:r>
              <a:rPr sz="3200" b="0" i="1" spc="10" dirty="0">
                <a:latin typeface="Kristen ITC"/>
                <a:cs typeface="Kristen ITC"/>
              </a:rPr>
              <a:t>jerks</a:t>
            </a:r>
            <a:endParaRPr sz="3200">
              <a:latin typeface="Kristen ITC"/>
              <a:cs typeface="Kristen I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606551"/>
            <a:ext cx="6867525" cy="771525"/>
          </a:xfrm>
          <a:custGeom>
            <a:avLst/>
            <a:gdLst/>
            <a:ahLst/>
            <a:cxnLst/>
            <a:rect l="l" t="t" r="r" b="b"/>
            <a:pathLst>
              <a:path w="6867525" h="771525">
                <a:moveTo>
                  <a:pt x="6867143" y="771143"/>
                </a:moveTo>
                <a:lnTo>
                  <a:pt x="6867143" y="0"/>
                </a:lnTo>
                <a:lnTo>
                  <a:pt x="0" y="0"/>
                </a:lnTo>
                <a:lnTo>
                  <a:pt x="0" y="771143"/>
                </a:lnTo>
                <a:lnTo>
                  <a:pt x="3047" y="771143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6857999" y="9143"/>
                </a:lnTo>
                <a:lnTo>
                  <a:pt x="6857999" y="3047"/>
                </a:lnTo>
                <a:lnTo>
                  <a:pt x="6861047" y="9143"/>
                </a:lnTo>
                <a:lnTo>
                  <a:pt x="6861047" y="771143"/>
                </a:lnTo>
                <a:lnTo>
                  <a:pt x="6867143" y="771143"/>
                </a:lnTo>
                <a:close/>
              </a:path>
              <a:path w="6867525" h="7715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6867525" h="771525">
                <a:moveTo>
                  <a:pt x="9143" y="761999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761999"/>
                </a:lnTo>
                <a:lnTo>
                  <a:pt x="9143" y="761999"/>
                </a:lnTo>
                <a:close/>
              </a:path>
              <a:path w="6867525" h="771525">
                <a:moveTo>
                  <a:pt x="6861047" y="761999"/>
                </a:moveTo>
                <a:lnTo>
                  <a:pt x="3047" y="761999"/>
                </a:lnTo>
                <a:lnTo>
                  <a:pt x="9143" y="765047"/>
                </a:lnTo>
                <a:lnTo>
                  <a:pt x="9143" y="771143"/>
                </a:lnTo>
                <a:lnTo>
                  <a:pt x="6857999" y="771143"/>
                </a:lnTo>
                <a:lnTo>
                  <a:pt x="6857999" y="765047"/>
                </a:lnTo>
                <a:lnTo>
                  <a:pt x="6861047" y="761999"/>
                </a:lnTo>
                <a:close/>
              </a:path>
              <a:path w="6867525" h="771525">
                <a:moveTo>
                  <a:pt x="9143" y="771143"/>
                </a:moveTo>
                <a:lnTo>
                  <a:pt x="9143" y="765047"/>
                </a:lnTo>
                <a:lnTo>
                  <a:pt x="3047" y="761999"/>
                </a:lnTo>
                <a:lnTo>
                  <a:pt x="3047" y="771143"/>
                </a:lnTo>
                <a:lnTo>
                  <a:pt x="9143" y="771143"/>
                </a:lnTo>
                <a:close/>
              </a:path>
              <a:path w="6867525" h="771525">
                <a:moveTo>
                  <a:pt x="6861047" y="9143"/>
                </a:moveTo>
                <a:lnTo>
                  <a:pt x="6857999" y="3047"/>
                </a:lnTo>
                <a:lnTo>
                  <a:pt x="6857999" y="9143"/>
                </a:lnTo>
                <a:lnTo>
                  <a:pt x="6861047" y="9143"/>
                </a:lnTo>
                <a:close/>
              </a:path>
              <a:path w="6867525" h="771525">
                <a:moveTo>
                  <a:pt x="6861047" y="761999"/>
                </a:moveTo>
                <a:lnTo>
                  <a:pt x="6861047" y="9143"/>
                </a:lnTo>
                <a:lnTo>
                  <a:pt x="6857999" y="9143"/>
                </a:lnTo>
                <a:lnTo>
                  <a:pt x="6857999" y="761999"/>
                </a:lnTo>
                <a:lnTo>
                  <a:pt x="6861047" y="761999"/>
                </a:lnTo>
                <a:close/>
              </a:path>
              <a:path w="6867525" h="771525">
                <a:moveTo>
                  <a:pt x="6861047" y="771143"/>
                </a:moveTo>
                <a:lnTo>
                  <a:pt x="6861047" y="761999"/>
                </a:lnTo>
                <a:lnTo>
                  <a:pt x="6857999" y="765047"/>
                </a:lnTo>
                <a:lnTo>
                  <a:pt x="6857999" y="771143"/>
                </a:lnTo>
                <a:lnTo>
                  <a:pt x="6861047" y="77114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6858000" cy="762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3017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25"/>
              </a:spcBef>
            </a:pPr>
            <a:r>
              <a:rPr sz="3200" spc="-10" dirty="0">
                <a:solidFill>
                  <a:srgbClr val="FFFF00"/>
                </a:solidFill>
              </a:rPr>
              <a:t>NERVE FIBERS</a:t>
            </a:r>
            <a:r>
              <a:rPr sz="3200" spc="35" dirty="0">
                <a:solidFill>
                  <a:srgbClr val="FFFF00"/>
                </a:solidFill>
              </a:rPr>
              <a:t> </a:t>
            </a:r>
            <a:r>
              <a:rPr sz="3200" spc="-15" dirty="0">
                <a:solidFill>
                  <a:srgbClr val="FFFF00"/>
                </a:solidFill>
              </a:rPr>
              <a:t>CLASSIFICATION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7467600" y="609600"/>
            <a:ext cx="1905000" cy="2514600"/>
          </a:xfrm>
          <a:custGeom>
            <a:avLst/>
            <a:gdLst/>
            <a:ahLst/>
            <a:cxnLst/>
            <a:rect l="l" t="t" r="r" b="b"/>
            <a:pathLst>
              <a:path w="1905000" h="2514600">
                <a:moveTo>
                  <a:pt x="0" y="0"/>
                </a:moveTo>
                <a:lnTo>
                  <a:pt x="0" y="2514599"/>
                </a:lnTo>
                <a:lnTo>
                  <a:pt x="1904999" y="2514599"/>
                </a:lnTo>
                <a:lnTo>
                  <a:pt x="1904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4552" y="606551"/>
            <a:ext cx="1914525" cy="2524125"/>
          </a:xfrm>
          <a:custGeom>
            <a:avLst/>
            <a:gdLst/>
            <a:ahLst/>
            <a:cxnLst/>
            <a:rect l="l" t="t" r="r" b="b"/>
            <a:pathLst>
              <a:path w="1914525" h="2524125">
                <a:moveTo>
                  <a:pt x="1914143" y="2523743"/>
                </a:moveTo>
                <a:lnTo>
                  <a:pt x="1914143" y="0"/>
                </a:lnTo>
                <a:lnTo>
                  <a:pt x="0" y="0"/>
                </a:lnTo>
                <a:lnTo>
                  <a:pt x="0" y="2523743"/>
                </a:lnTo>
                <a:lnTo>
                  <a:pt x="3047" y="2523743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1904999" y="9143"/>
                </a:lnTo>
                <a:lnTo>
                  <a:pt x="1904999" y="3047"/>
                </a:lnTo>
                <a:lnTo>
                  <a:pt x="1908047" y="9143"/>
                </a:lnTo>
                <a:lnTo>
                  <a:pt x="1908047" y="2523743"/>
                </a:lnTo>
                <a:lnTo>
                  <a:pt x="1914143" y="2523743"/>
                </a:lnTo>
                <a:close/>
              </a:path>
              <a:path w="1914525" h="25241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1914525" h="2524125">
                <a:moveTo>
                  <a:pt x="9143" y="2514599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2514599"/>
                </a:lnTo>
                <a:lnTo>
                  <a:pt x="9143" y="2514599"/>
                </a:lnTo>
                <a:close/>
              </a:path>
              <a:path w="1914525" h="2524125">
                <a:moveTo>
                  <a:pt x="1908047" y="2514599"/>
                </a:moveTo>
                <a:lnTo>
                  <a:pt x="3047" y="2514599"/>
                </a:lnTo>
                <a:lnTo>
                  <a:pt x="9143" y="2517647"/>
                </a:lnTo>
                <a:lnTo>
                  <a:pt x="9143" y="2523743"/>
                </a:lnTo>
                <a:lnTo>
                  <a:pt x="1904999" y="2523743"/>
                </a:lnTo>
                <a:lnTo>
                  <a:pt x="1904999" y="2517647"/>
                </a:lnTo>
                <a:lnTo>
                  <a:pt x="1908047" y="2514599"/>
                </a:lnTo>
                <a:close/>
              </a:path>
              <a:path w="1914525" h="2524125">
                <a:moveTo>
                  <a:pt x="9143" y="2523743"/>
                </a:moveTo>
                <a:lnTo>
                  <a:pt x="9143" y="2517647"/>
                </a:lnTo>
                <a:lnTo>
                  <a:pt x="3047" y="2514599"/>
                </a:lnTo>
                <a:lnTo>
                  <a:pt x="3047" y="2523743"/>
                </a:lnTo>
                <a:lnTo>
                  <a:pt x="9143" y="2523743"/>
                </a:lnTo>
                <a:close/>
              </a:path>
              <a:path w="1914525" h="2524125">
                <a:moveTo>
                  <a:pt x="1908047" y="9143"/>
                </a:moveTo>
                <a:lnTo>
                  <a:pt x="1904999" y="3047"/>
                </a:lnTo>
                <a:lnTo>
                  <a:pt x="1904999" y="9143"/>
                </a:lnTo>
                <a:lnTo>
                  <a:pt x="1908047" y="9143"/>
                </a:lnTo>
                <a:close/>
              </a:path>
              <a:path w="1914525" h="2524125">
                <a:moveTo>
                  <a:pt x="1908047" y="2514599"/>
                </a:moveTo>
                <a:lnTo>
                  <a:pt x="1908047" y="9143"/>
                </a:lnTo>
                <a:lnTo>
                  <a:pt x="1904999" y="9143"/>
                </a:lnTo>
                <a:lnTo>
                  <a:pt x="1904999" y="2514599"/>
                </a:lnTo>
                <a:lnTo>
                  <a:pt x="1908047" y="2514599"/>
                </a:lnTo>
                <a:close/>
              </a:path>
              <a:path w="1914525" h="2524125">
                <a:moveTo>
                  <a:pt x="1908047" y="2523743"/>
                </a:moveTo>
                <a:lnTo>
                  <a:pt x="1908047" y="2514599"/>
                </a:lnTo>
                <a:lnTo>
                  <a:pt x="1904999" y="2517647"/>
                </a:lnTo>
                <a:lnTo>
                  <a:pt x="1904999" y="2523743"/>
                </a:lnTo>
                <a:lnTo>
                  <a:pt x="1908047" y="252374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4" y="1441703"/>
            <a:ext cx="7175500" cy="190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R="25400" algn="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7600" y="609600"/>
            <a:ext cx="1905000" cy="25146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38784" indent="-34480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838200" lvl="1" indent="-28702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837565" algn="l"/>
                <a:tab pos="83820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endParaRPr sz="2000">
              <a:latin typeface="Arial"/>
              <a:cs typeface="Arial"/>
            </a:endParaRPr>
          </a:p>
          <a:p>
            <a:pPr marL="838200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7565" algn="l"/>
                <a:tab pos="83820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Beta</a:t>
            </a:r>
            <a:endParaRPr sz="2000">
              <a:latin typeface="Arial"/>
              <a:cs typeface="Arial"/>
            </a:endParaRPr>
          </a:p>
          <a:p>
            <a:pPr marL="838200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7565" algn="l"/>
                <a:tab pos="83820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Gamma</a:t>
            </a:r>
            <a:endParaRPr sz="2000">
              <a:latin typeface="Arial"/>
              <a:cs typeface="Arial"/>
            </a:endParaRPr>
          </a:p>
          <a:p>
            <a:pPr marL="838200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7565" algn="l"/>
                <a:tab pos="83820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Delta</a:t>
            </a:r>
            <a:endParaRPr sz="20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  <a:spcBef>
                <a:spcPts val="560"/>
              </a:spcBef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304" y="1441703"/>
            <a:ext cx="7174992" cy="5711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4752" y="6504431"/>
            <a:ext cx="536447" cy="810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1371600"/>
            <a:ext cx="8738616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2911" y="667511"/>
            <a:ext cx="6288405" cy="725805"/>
          </a:xfrm>
          <a:custGeom>
            <a:avLst/>
            <a:gdLst/>
            <a:ahLst/>
            <a:cxnLst/>
            <a:rect l="l" t="t" r="r" b="b"/>
            <a:pathLst>
              <a:path w="6288405" h="725805">
                <a:moveTo>
                  <a:pt x="6288023" y="704087"/>
                </a:moveTo>
                <a:lnTo>
                  <a:pt x="6288023" y="18287"/>
                </a:lnTo>
                <a:lnTo>
                  <a:pt x="6286404" y="11572"/>
                </a:lnTo>
                <a:lnTo>
                  <a:pt x="6281927" y="5714"/>
                </a:lnTo>
                <a:lnTo>
                  <a:pt x="6275165" y="1571"/>
                </a:lnTo>
                <a:lnTo>
                  <a:pt x="6266687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704087"/>
                </a:lnTo>
                <a:lnTo>
                  <a:pt x="1571" y="712565"/>
                </a:lnTo>
                <a:lnTo>
                  <a:pt x="5714" y="719327"/>
                </a:lnTo>
                <a:lnTo>
                  <a:pt x="11572" y="723804"/>
                </a:lnTo>
                <a:lnTo>
                  <a:pt x="18287" y="725423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6248399" y="39623"/>
                </a:lnTo>
                <a:lnTo>
                  <a:pt x="6248399" y="18287"/>
                </a:lnTo>
                <a:lnTo>
                  <a:pt x="6266687" y="39623"/>
                </a:lnTo>
                <a:lnTo>
                  <a:pt x="6266687" y="725423"/>
                </a:lnTo>
                <a:lnTo>
                  <a:pt x="6275165" y="723804"/>
                </a:lnTo>
                <a:lnTo>
                  <a:pt x="6281927" y="719327"/>
                </a:lnTo>
                <a:lnTo>
                  <a:pt x="6286404" y="712565"/>
                </a:lnTo>
                <a:lnTo>
                  <a:pt x="6288023" y="704087"/>
                </a:lnTo>
                <a:close/>
              </a:path>
              <a:path w="6288405" h="725805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6288405" h="725805">
                <a:moveTo>
                  <a:pt x="39623" y="685799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685799"/>
                </a:lnTo>
                <a:lnTo>
                  <a:pt x="39623" y="685799"/>
                </a:lnTo>
                <a:close/>
              </a:path>
              <a:path w="6288405" h="725805">
                <a:moveTo>
                  <a:pt x="6266687" y="685799"/>
                </a:moveTo>
                <a:lnTo>
                  <a:pt x="18287" y="685799"/>
                </a:lnTo>
                <a:lnTo>
                  <a:pt x="39623" y="704087"/>
                </a:lnTo>
                <a:lnTo>
                  <a:pt x="39623" y="725423"/>
                </a:lnTo>
                <a:lnTo>
                  <a:pt x="6248399" y="725423"/>
                </a:lnTo>
                <a:lnTo>
                  <a:pt x="6248399" y="704087"/>
                </a:lnTo>
                <a:lnTo>
                  <a:pt x="6266687" y="685799"/>
                </a:lnTo>
                <a:close/>
              </a:path>
              <a:path w="6288405" h="725805">
                <a:moveTo>
                  <a:pt x="39623" y="725423"/>
                </a:moveTo>
                <a:lnTo>
                  <a:pt x="39623" y="704087"/>
                </a:lnTo>
                <a:lnTo>
                  <a:pt x="18287" y="685799"/>
                </a:lnTo>
                <a:lnTo>
                  <a:pt x="18287" y="725423"/>
                </a:lnTo>
                <a:lnTo>
                  <a:pt x="39623" y="725423"/>
                </a:lnTo>
                <a:close/>
              </a:path>
              <a:path w="6288405" h="725805">
                <a:moveTo>
                  <a:pt x="6266687" y="39623"/>
                </a:moveTo>
                <a:lnTo>
                  <a:pt x="6248399" y="18287"/>
                </a:lnTo>
                <a:lnTo>
                  <a:pt x="6248399" y="39623"/>
                </a:lnTo>
                <a:lnTo>
                  <a:pt x="6266687" y="39623"/>
                </a:lnTo>
                <a:close/>
              </a:path>
              <a:path w="6288405" h="725805">
                <a:moveTo>
                  <a:pt x="6266687" y="685799"/>
                </a:moveTo>
                <a:lnTo>
                  <a:pt x="6266687" y="39623"/>
                </a:lnTo>
                <a:lnTo>
                  <a:pt x="6248399" y="39623"/>
                </a:lnTo>
                <a:lnTo>
                  <a:pt x="6248399" y="685799"/>
                </a:lnTo>
                <a:lnTo>
                  <a:pt x="6266687" y="685799"/>
                </a:lnTo>
                <a:close/>
              </a:path>
              <a:path w="6288405" h="725805">
                <a:moveTo>
                  <a:pt x="6266687" y="725423"/>
                </a:moveTo>
                <a:lnTo>
                  <a:pt x="6266687" y="685799"/>
                </a:lnTo>
                <a:lnTo>
                  <a:pt x="6248399" y="704087"/>
                </a:lnTo>
                <a:lnTo>
                  <a:pt x="6248399" y="725423"/>
                </a:lnTo>
                <a:lnTo>
                  <a:pt x="6266687" y="7254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223" rIns="0" bIns="0" rtlCol="0">
            <a:spAutoFit/>
          </a:bodyPr>
          <a:lstStyle/>
          <a:p>
            <a:pPr marL="1420495">
              <a:lnSpc>
                <a:spcPct val="100000"/>
              </a:lnSpc>
            </a:pPr>
            <a:r>
              <a:rPr sz="4000" dirty="0">
                <a:solidFill>
                  <a:srgbClr val="FFFF00"/>
                </a:solidFill>
              </a:rPr>
              <a:t>PROPRIOCEPTION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124711" y="2877311"/>
            <a:ext cx="7736205" cy="832485"/>
          </a:xfrm>
          <a:custGeom>
            <a:avLst/>
            <a:gdLst/>
            <a:ahLst/>
            <a:cxnLst/>
            <a:rect l="l" t="t" r="r" b="b"/>
            <a:pathLst>
              <a:path w="7736205" h="832485">
                <a:moveTo>
                  <a:pt x="7735823" y="832103"/>
                </a:moveTo>
                <a:lnTo>
                  <a:pt x="7735823" y="0"/>
                </a:lnTo>
                <a:lnTo>
                  <a:pt x="0" y="0"/>
                </a:lnTo>
                <a:lnTo>
                  <a:pt x="0" y="832103"/>
                </a:lnTo>
                <a:lnTo>
                  <a:pt x="18287" y="832103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7696199" y="39623"/>
                </a:lnTo>
                <a:lnTo>
                  <a:pt x="7696199" y="18287"/>
                </a:lnTo>
                <a:lnTo>
                  <a:pt x="7714487" y="39623"/>
                </a:lnTo>
                <a:lnTo>
                  <a:pt x="7714487" y="832103"/>
                </a:lnTo>
                <a:lnTo>
                  <a:pt x="7735823" y="832103"/>
                </a:lnTo>
                <a:close/>
              </a:path>
              <a:path w="7736205" h="832485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7736205" h="832485">
                <a:moveTo>
                  <a:pt x="39623" y="792479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792479"/>
                </a:lnTo>
                <a:lnTo>
                  <a:pt x="39623" y="792479"/>
                </a:lnTo>
                <a:close/>
              </a:path>
              <a:path w="7736205" h="832485">
                <a:moveTo>
                  <a:pt x="7714487" y="792479"/>
                </a:moveTo>
                <a:lnTo>
                  <a:pt x="18287" y="792479"/>
                </a:lnTo>
                <a:lnTo>
                  <a:pt x="39623" y="810767"/>
                </a:lnTo>
                <a:lnTo>
                  <a:pt x="39623" y="832103"/>
                </a:lnTo>
                <a:lnTo>
                  <a:pt x="7696199" y="832103"/>
                </a:lnTo>
                <a:lnTo>
                  <a:pt x="7696199" y="810767"/>
                </a:lnTo>
                <a:lnTo>
                  <a:pt x="7714487" y="792479"/>
                </a:lnTo>
                <a:close/>
              </a:path>
              <a:path w="7736205" h="832485">
                <a:moveTo>
                  <a:pt x="39623" y="832103"/>
                </a:moveTo>
                <a:lnTo>
                  <a:pt x="39623" y="810767"/>
                </a:lnTo>
                <a:lnTo>
                  <a:pt x="18287" y="792479"/>
                </a:lnTo>
                <a:lnTo>
                  <a:pt x="18287" y="832103"/>
                </a:lnTo>
                <a:lnTo>
                  <a:pt x="39623" y="832103"/>
                </a:lnTo>
                <a:close/>
              </a:path>
              <a:path w="7736205" h="832485">
                <a:moveTo>
                  <a:pt x="7714487" y="39623"/>
                </a:moveTo>
                <a:lnTo>
                  <a:pt x="7696199" y="18287"/>
                </a:lnTo>
                <a:lnTo>
                  <a:pt x="7696199" y="39623"/>
                </a:lnTo>
                <a:lnTo>
                  <a:pt x="7714487" y="39623"/>
                </a:lnTo>
                <a:close/>
              </a:path>
              <a:path w="7736205" h="832485">
                <a:moveTo>
                  <a:pt x="7714487" y="792479"/>
                </a:moveTo>
                <a:lnTo>
                  <a:pt x="7714487" y="39623"/>
                </a:lnTo>
                <a:lnTo>
                  <a:pt x="7696199" y="39623"/>
                </a:lnTo>
                <a:lnTo>
                  <a:pt x="7696199" y="792479"/>
                </a:lnTo>
                <a:lnTo>
                  <a:pt x="7714487" y="792479"/>
                </a:lnTo>
                <a:close/>
              </a:path>
              <a:path w="7736205" h="832485">
                <a:moveTo>
                  <a:pt x="7714487" y="832103"/>
                </a:moveTo>
                <a:lnTo>
                  <a:pt x="7714487" y="792479"/>
                </a:lnTo>
                <a:lnTo>
                  <a:pt x="7696199" y="810767"/>
                </a:lnTo>
                <a:lnTo>
                  <a:pt x="7696199" y="832103"/>
                </a:lnTo>
                <a:lnTo>
                  <a:pt x="7714487" y="832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40" y="1482345"/>
            <a:ext cx="7915909" cy="524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19125" algn="just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Perception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relative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positions of 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body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strength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effort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being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employed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movements.</a:t>
            </a:r>
            <a:endParaRPr sz="2800">
              <a:latin typeface="Arial"/>
              <a:cs typeface="Arial"/>
            </a:endParaRPr>
          </a:p>
          <a:p>
            <a:pPr marL="670560">
              <a:lnSpc>
                <a:spcPct val="100000"/>
              </a:lnSpc>
              <a:spcBef>
                <a:spcPts val="1910"/>
              </a:spcBef>
            </a:pPr>
            <a:r>
              <a:rPr sz="3600" b="1" spc="-5" dirty="0">
                <a:solidFill>
                  <a:srgbClr val="CCECFF"/>
                </a:solidFill>
                <a:latin typeface="Arial"/>
                <a:cs typeface="Arial"/>
              </a:rPr>
              <a:t>Three </a:t>
            </a:r>
            <a:r>
              <a:rPr sz="3600" b="1" spc="-10" dirty="0">
                <a:solidFill>
                  <a:srgbClr val="CCECFF"/>
                </a:solidFill>
                <a:latin typeface="Arial"/>
                <a:cs typeface="Arial"/>
              </a:rPr>
              <a:t>Types </a:t>
            </a:r>
            <a:r>
              <a:rPr sz="3600" b="1" dirty="0">
                <a:solidFill>
                  <a:srgbClr val="CCECFF"/>
                </a:solidFill>
                <a:latin typeface="Arial"/>
                <a:cs typeface="Arial"/>
              </a:rPr>
              <a:t>of</a:t>
            </a:r>
            <a:r>
              <a:rPr sz="3600" b="1" spc="-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CECFF"/>
                </a:solidFill>
                <a:latin typeface="Arial"/>
                <a:cs typeface="Arial"/>
              </a:rPr>
              <a:t>Proprioceptors</a:t>
            </a:r>
            <a:endParaRPr sz="3600">
              <a:latin typeface="Arial"/>
              <a:cs typeface="Arial"/>
            </a:endParaRPr>
          </a:p>
          <a:p>
            <a:pPr marL="356870" marR="5080" indent="-344170">
              <a:lnSpc>
                <a:spcPts val="2590"/>
              </a:lnSpc>
              <a:spcBef>
                <a:spcPts val="294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65FF32"/>
                </a:solidFill>
                <a:latin typeface="Arial"/>
                <a:cs typeface="Arial"/>
              </a:rPr>
              <a:t>Muscle spindles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measure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the changing length of a 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muscle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Imbedded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perimysium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between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muscle</a:t>
            </a:r>
            <a:r>
              <a:rPr sz="2000" b="1" spc="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fascicles</a:t>
            </a:r>
            <a:endParaRPr sz="2000">
              <a:latin typeface="Arial"/>
              <a:cs typeface="Arial"/>
            </a:endParaRPr>
          </a:p>
          <a:p>
            <a:pPr marL="356870" marR="661035" indent="-344170">
              <a:lnSpc>
                <a:spcPts val="259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65FF32"/>
                </a:solidFill>
                <a:latin typeface="Arial"/>
                <a:cs typeface="Arial"/>
              </a:rPr>
              <a:t>Golgi tendon organs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located near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muscle-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tendon</a:t>
            </a:r>
            <a:r>
              <a:rPr sz="24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junction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Monitor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tension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within</a:t>
            </a:r>
            <a:r>
              <a:rPr sz="20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tendons</a:t>
            </a:r>
            <a:endParaRPr sz="20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65FF32"/>
                </a:solidFill>
                <a:latin typeface="Arial"/>
                <a:cs typeface="Arial"/>
              </a:rPr>
              <a:t>Joint kinesthetic</a:t>
            </a:r>
            <a:r>
              <a:rPr sz="2400" b="1" spc="-60" dirty="0">
                <a:solidFill>
                  <a:srgbClr val="65FF3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5FF32"/>
                </a:solidFill>
                <a:latin typeface="Arial"/>
                <a:cs typeface="Arial"/>
              </a:rPr>
              <a:t>receptors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Sensory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nerve endings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within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the joint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capsules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951" y="957072"/>
            <a:ext cx="7705725" cy="802005"/>
          </a:xfrm>
          <a:custGeom>
            <a:avLst/>
            <a:gdLst/>
            <a:ahLst/>
            <a:cxnLst/>
            <a:rect l="l" t="t" r="r" b="b"/>
            <a:pathLst>
              <a:path w="7705725" h="802005">
                <a:moveTo>
                  <a:pt x="7705343" y="801623"/>
                </a:moveTo>
                <a:lnTo>
                  <a:pt x="7705343" y="0"/>
                </a:lnTo>
                <a:lnTo>
                  <a:pt x="0" y="0"/>
                </a:lnTo>
                <a:lnTo>
                  <a:pt x="0" y="801623"/>
                </a:lnTo>
                <a:lnTo>
                  <a:pt x="3047" y="801623"/>
                </a:lnTo>
                <a:lnTo>
                  <a:pt x="3047" y="9143"/>
                </a:lnTo>
                <a:lnTo>
                  <a:pt x="9143" y="6095"/>
                </a:lnTo>
                <a:lnTo>
                  <a:pt x="9143" y="9143"/>
                </a:lnTo>
                <a:lnTo>
                  <a:pt x="7696199" y="9143"/>
                </a:lnTo>
                <a:lnTo>
                  <a:pt x="7696199" y="6095"/>
                </a:lnTo>
                <a:lnTo>
                  <a:pt x="7699247" y="9143"/>
                </a:lnTo>
                <a:lnTo>
                  <a:pt x="7699247" y="801623"/>
                </a:lnTo>
                <a:lnTo>
                  <a:pt x="7705343" y="801623"/>
                </a:lnTo>
                <a:close/>
              </a:path>
              <a:path w="7705725" h="802005">
                <a:moveTo>
                  <a:pt x="9143" y="9143"/>
                </a:moveTo>
                <a:lnTo>
                  <a:pt x="9143" y="6095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7705725" h="802005">
                <a:moveTo>
                  <a:pt x="9143" y="792479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792479"/>
                </a:lnTo>
                <a:lnTo>
                  <a:pt x="9143" y="792479"/>
                </a:lnTo>
                <a:close/>
              </a:path>
              <a:path w="7705725" h="802005">
                <a:moveTo>
                  <a:pt x="7699247" y="792479"/>
                </a:moveTo>
                <a:lnTo>
                  <a:pt x="3047" y="792479"/>
                </a:lnTo>
                <a:lnTo>
                  <a:pt x="9143" y="795527"/>
                </a:lnTo>
                <a:lnTo>
                  <a:pt x="9143" y="801623"/>
                </a:lnTo>
                <a:lnTo>
                  <a:pt x="7696199" y="801623"/>
                </a:lnTo>
                <a:lnTo>
                  <a:pt x="7696199" y="795527"/>
                </a:lnTo>
                <a:lnTo>
                  <a:pt x="7699247" y="792479"/>
                </a:lnTo>
                <a:close/>
              </a:path>
              <a:path w="7705725" h="802005">
                <a:moveTo>
                  <a:pt x="9143" y="801623"/>
                </a:moveTo>
                <a:lnTo>
                  <a:pt x="9143" y="795527"/>
                </a:lnTo>
                <a:lnTo>
                  <a:pt x="3047" y="792479"/>
                </a:lnTo>
                <a:lnTo>
                  <a:pt x="3047" y="801623"/>
                </a:lnTo>
                <a:lnTo>
                  <a:pt x="9143" y="801623"/>
                </a:lnTo>
                <a:close/>
              </a:path>
              <a:path w="7705725" h="802005">
                <a:moveTo>
                  <a:pt x="7699247" y="9143"/>
                </a:moveTo>
                <a:lnTo>
                  <a:pt x="7696199" y="6095"/>
                </a:lnTo>
                <a:lnTo>
                  <a:pt x="7696199" y="9143"/>
                </a:lnTo>
                <a:lnTo>
                  <a:pt x="7699247" y="9143"/>
                </a:lnTo>
                <a:close/>
              </a:path>
              <a:path w="7705725" h="802005">
                <a:moveTo>
                  <a:pt x="7699247" y="792479"/>
                </a:moveTo>
                <a:lnTo>
                  <a:pt x="7699247" y="9143"/>
                </a:lnTo>
                <a:lnTo>
                  <a:pt x="7696199" y="9143"/>
                </a:lnTo>
                <a:lnTo>
                  <a:pt x="7696199" y="792479"/>
                </a:lnTo>
                <a:lnTo>
                  <a:pt x="7699247" y="792479"/>
                </a:lnTo>
                <a:close/>
              </a:path>
              <a:path w="7705725" h="802005">
                <a:moveTo>
                  <a:pt x="7699247" y="801623"/>
                </a:moveTo>
                <a:lnTo>
                  <a:pt x="7699247" y="792479"/>
                </a:lnTo>
                <a:lnTo>
                  <a:pt x="7696199" y="795527"/>
                </a:lnTo>
                <a:lnTo>
                  <a:pt x="7696199" y="801623"/>
                </a:lnTo>
                <a:lnTo>
                  <a:pt x="7699247" y="8016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1509" y="1069849"/>
            <a:ext cx="6680834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CCECFF"/>
                </a:solidFill>
              </a:rPr>
              <a:t>Three </a:t>
            </a:r>
            <a:r>
              <a:rPr sz="3600" spc="-10" dirty="0">
                <a:solidFill>
                  <a:srgbClr val="CCECFF"/>
                </a:solidFill>
              </a:rPr>
              <a:t>Types </a:t>
            </a:r>
            <a:r>
              <a:rPr sz="3600" dirty="0">
                <a:solidFill>
                  <a:srgbClr val="CCECFF"/>
                </a:solidFill>
              </a:rPr>
              <a:t>of</a:t>
            </a:r>
            <a:r>
              <a:rPr sz="3600" spc="-10" dirty="0">
                <a:solidFill>
                  <a:srgbClr val="CCECFF"/>
                </a:solidFill>
              </a:rPr>
              <a:t> </a:t>
            </a:r>
            <a:r>
              <a:rPr sz="3600" spc="-5" dirty="0">
                <a:solidFill>
                  <a:srgbClr val="CCECFF"/>
                </a:solidFill>
              </a:rPr>
              <a:t>Proprioceptors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93140" y="2099057"/>
            <a:ext cx="7895590" cy="4581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1559560" indent="-344170">
              <a:lnSpc>
                <a:spcPts val="346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b="1" spc="-10" dirty="0">
                <a:solidFill>
                  <a:srgbClr val="65FF32"/>
                </a:solidFill>
                <a:latin typeface="Arial"/>
                <a:cs typeface="Arial"/>
              </a:rPr>
              <a:t>Muscle spindles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measure </a:t>
            </a:r>
            <a:r>
              <a:rPr sz="3200" b="1" spc="-15" dirty="0">
                <a:solidFill>
                  <a:srgbClr val="FFFF00"/>
                </a:solidFill>
                <a:latin typeface="Arial"/>
                <a:cs typeface="Arial"/>
              </a:rPr>
              <a:t>the 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changing length of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muscle</a:t>
            </a:r>
            <a:endParaRPr sz="3200">
              <a:latin typeface="Arial"/>
              <a:cs typeface="Arial"/>
            </a:endParaRPr>
          </a:p>
          <a:p>
            <a:pPr marL="756285" marR="774065" lvl="1" indent="-286385">
              <a:lnSpc>
                <a:spcPts val="3020"/>
              </a:lnSpc>
              <a:spcBef>
                <a:spcPts val="66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Imbedded 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perimysium </a:t>
            </a:r>
            <a:r>
              <a:rPr sz="2800" b="1" spc="10" dirty="0">
                <a:solidFill>
                  <a:srgbClr val="FFFF00"/>
                </a:solidFill>
                <a:latin typeface="Arial"/>
                <a:cs typeface="Arial"/>
              </a:rPr>
              <a:t>between 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muscle</a:t>
            </a:r>
            <a:r>
              <a:rPr sz="28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fascicles</a:t>
            </a:r>
            <a:endParaRPr sz="2800">
              <a:latin typeface="Arial"/>
              <a:cs typeface="Arial"/>
            </a:endParaRPr>
          </a:p>
          <a:p>
            <a:pPr marL="356870" marR="5080" indent="-344170">
              <a:lnSpc>
                <a:spcPts val="3460"/>
              </a:lnSpc>
              <a:spcBef>
                <a:spcPts val="7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b="1" spc="-15" dirty="0">
                <a:solidFill>
                  <a:srgbClr val="65FF32"/>
                </a:solidFill>
                <a:latin typeface="Arial"/>
                <a:cs typeface="Arial"/>
              </a:rPr>
              <a:t>Golgi tendon </a:t>
            </a:r>
            <a:r>
              <a:rPr sz="3200" b="1" spc="-10" dirty="0">
                <a:solidFill>
                  <a:srgbClr val="65FF32"/>
                </a:solidFill>
                <a:latin typeface="Arial"/>
                <a:cs typeface="Arial"/>
              </a:rPr>
              <a:t>organs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–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located near </a:t>
            </a:r>
            <a:r>
              <a:rPr sz="3200" b="1" spc="-15" dirty="0">
                <a:solidFill>
                  <a:srgbClr val="FFFF00"/>
                </a:solidFill>
                <a:latin typeface="Arial"/>
                <a:cs typeface="Arial"/>
              </a:rPr>
              <a:t>the 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muscle-tendon</a:t>
            </a:r>
            <a:r>
              <a:rPr sz="32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junction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Monitor tension </a:t>
            </a:r>
            <a:r>
              <a:rPr sz="2800" b="1" spc="10" dirty="0">
                <a:solidFill>
                  <a:srgbClr val="FFFF00"/>
                </a:solidFill>
                <a:latin typeface="Arial"/>
                <a:cs typeface="Arial"/>
              </a:rPr>
              <a:t>within</a:t>
            </a:r>
            <a:r>
              <a:rPr sz="28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tendons</a:t>
            </a:r>
            <a:endParaRPr sz="28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b="1" spc="-10" dirty="0">
                <a:solidFill>
                  <a:srgbClr val="65FF32"/>
                </a:solidFill>
                <a:latin typeface="Arial"/>
                <a:cs typeface="Arial"/>
              </a:rPr>
              <a:t>Joint kinesthetic</a:t>
            </a:r>
            <a:r>
              <a:rPr sz="3200" b="1" spc="-5" dirty="0">
                <a:solidFill>
                  <a:srgbClr val="65FF32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5FF32"/>
                </a:solidFill>
                <a:latin typeface="Arial"/>
                <a:cs typeface="Arial"/>
              </a:rPr>
              <a:t>receptors</a:t>
            </a:r>
            <a:endParaRPr sz="3200">
              <a:latin typeface="Arial"/>
              <a:cs typeface="Arial"/>
            </a:endParaRPr>
          </a:p>
          <a:p>
            <a:pPr marL="756285" marR="601980" lvl="1" indent="-286385">
              <a:lnSpc>
                <a:spcPts val="3020"/>
              </a:lnSpc>
              <a:spcBef>
                <a:spcPts val="7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Sensory nerve endings </a:t>
            </a:r>
            <a:r>
              <a:rPr sz="2800" b="1" spc="5" dirty="0">
                <a:solidFill>
                  <a:srgbClr val="FFFF00"/>
                </a:solidFill>
                <a:latin typeface="Arial"/>
                <a:cs typeface="Arial"/>
              </a:rPr>
              <a:t>within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joint 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capsules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00" y="2819400"/>
            <a:ext cx="5714999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8600" y="762000"/>
            <a:ext cx="5334000" cy="2326005"/>
          </a:xfrm>
          <a:custGeom>
            <a:avLst/>
            <a:gdLst/>
            <a:ahLst/>
            <a:cxnLst/>
            <a:rect l="l" t="t" r="r" b="b"/>
            <a:pathLst>
              <a:path w="5334000" h="2326005">
                <a:moveTo>
                  <a:pt x="5333999" y="990599"/>
                </a:moveTo>
                <a:lnTo>
                  <a:pt x="5333999" y="0"/>
                </a:lnTo>
                <a:lnTo>
                  <a:pt x="0" y="0"/>
                </a:lnTo>
                <a:lnTo>
                  <a:pt x="0" y="990599"/>
                </a:lnTo>
                <a:lnTo>
                  <a:pt x="890015" y="990599"/>
                </a:lnTo>
                <a:lnTo>
                  <a:pt x="1609343" y="2325623"/>
                </a:lnTo>
                <a:lnTo>
                  <a:pt x="2225039" y="990599"/>
                </a:lnTo>
                <a:lnTo>
                  <a:pt x="5333999" y="9905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0311" y="743711"/>
            <a:ext cx="5374005" cy="2365375"/>
          </a:xfrm>
          <a:custGeom>
            <a:avLst/>
            <a:gdLst/>
            <a:ahLst/>
            <a:cxnLst/>
            <a:rect l="l" t="t" r="r" b="b"/>
            <a:pathLst>
              <a:path w="5374005" h="2365375">
                <a:moveTo>
                  <a:pt x="5373623" y="1008887"/>
                </a:moveTo>
                <a:lnTo>
                  <a:pt x="5373623" y="18287"/>
                </a:lnTo>
                <a:lnTo>
                  <a:pt x="5372004" y="11572"/>
                </a:lnTo>
                <a:lnTo>
                  <a:pt x="5367527" y="5714"/>
                </a:lnTo>
                <a:lnTo>
                  <a:pt x="5360765" y="1571"/>
                </a:lnTo>
                <a:lnTo>
                  <a:pt x="5352287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1008887"/>
                </a:lnTo>
                <a:lnTo>
                  <a:pt x="1571" y="1017365"/>
                </a:lnTo>
                <a:lnTo>
                  <a:pt x="5714" y="1024127"/>
                </a:lnTo>
                <a:lnTo>
                  <a:pt x="11572" y="1028604"/>
                </a:lnTo>
                <a:lnTo>
                  <a:pt x="18287" y="1030223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5333999" y="39623"/>
                </a:lnTo>
                <a:lnTo>
                  <a:pt x="5333999" y="18287"/>
                </a:lnTo>
                <a:lnTo>
                  <a:pt x="5352287" y="39623"/>
                </a:lnTo>
                <a:lnTo>
                  <a:pt x="5352287" y="1030223"/>
                </a:lnTo>
                <a:lnTo>
                  <a:pt x="5360765" y="1028604"/>
                </a:lnTo>
                <a:lnTo>
                  <a:pt x="5367527" y="1024127"/>
                </a:lnTo>
                <a:lnTo>
                  <a:pt x="5372004" y="1017365"/>
                </a:lnTo>
                <a:lnTo>
                  <a:pt x="5373623" y="1008887"/>
                </a:lnTo>
                <a:close/>
              </a:path>
              <a:path w="5374005" h="2365375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5374005" h="2365375">
                <a:moveTo>
                  <a:pt x="39623" y="990599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990599"/>
                </a:lnTo>
                <a:lnTo>
                  <a:pt x="39623" y="990599"/>
                </a:lnTo>
                <a:close/>
              </a:path>
              <a:path w="5374005" h="2365375">
                <a:moveTo>
                  <a:pt x="1625579" y="2302611"/>
                </a:moveTo>
                <a:lnTo>
                  <a:pt x="926591" y="1002791"/>
                </a:lnTo>
                <a:lnTo>
                  <a:pt x="923543" y="993647"/>
                </a:lnTo>
                <a:lnTo>
                  <a:pt x="914399" y="990599"/>
                </a:lnTo>
                <a:lnTo>
                  <a:pt x="18287" y="990599"/>
                </a:lnTo>
                <a:lnTo>
                  <a:pt x="39623" y="1008887"/>
                </a:lnTo>
                <a:lnTo>
                  <a:pt x="39623" y="1030223"/>
                </a:lnTo>
                <a:lnTo>
                  <a:pt x="893063" y="1030223"/>
                </a:lnTo>
                <a:lnTo>
                  <a:pt x="893063" y="1018031"/>
                </a:lnTo>
                <a:lnTo>
                  <a:pt x="908303" y="1030223"/>
                </a:lnTo>
                <a:lnTo>
                  <a:pt x="908303" y="1046436"/>
                </a:lnTo>
                <a:lnTo>
                  <a:pt x="1609343" y="2353055"/>
                </a:lnTo>
                <a:lnTo>
                  <a:pt x="1609343" y="2337815"/>
                </a:lnTo>
                <a:lnTo>
                  <a:pt x="1625579" y="2302611"/>
                </a:lnTo>
                <a:close/>
              </a:path>
              <a:path w="5374005" h="2365375">
                <a:moveTo>
                  <a:pt x="39623" y="1030223"/>
                </a:moveTo>
                <a:lnTo>
                  <a:pt x="39623" y="1008887"/>
                </a:lnTo>
                <a:lnTo>
                  <a:pt x="18287" y="990599"/>
                </a:lnTo>
                <a:lnTo>
                  <a:pt x="18287" y="1030223"/>
                </a:lnTo>
                <a:lnTo>
                  <a:pt x="39623" y="1030223"/>
                </a:lnTo>
                <a:close/>
              </a:path>
              <a:path w="5374005" h="2365375">
                <a:moveTo>
                  <a:pt x="908303" y="1030223"/>
                </a:moveTo>
                <a:lnTo>
                  <a:pt x="893063" y="1018031"/>
                </a:lnTo>
                <a:lnTo>
                  <a:pt x="899605" y="1030223"/>
                </a:lnTo>
                <a:lnTo>
                  <a:pt x="908303" y="1030223"/>
                </a:lnTo>
                <a:close/>
              </a:path>
              <a:path w="5374005" h="2365375">
                <a:moveTo>
                  <a:pt x="899605" y="1030223"/>
                </a:moveTo>
                <a:lnTo>
                  <a:pt x="893063" y="1018031"/>
                </a:lnTo>
                <a:lnTo>
                  <a:pt x="893063" y="1030223"/>
                </a:lnTo>
                <a:lnTo>
                  <a:pt x="899605" y="1030223"/>
                </a:lnTo>
                <a:close/>
              </a:path>
              <a:path w="5374005" h="2365375">
                <a:moveTo>
                  <a:pt x="908303" y="1046436"/>
                </a:moveTo>
                <a:lnTo>
                  <a:pt x="908303" y="1030223"/>
                </a:lnTo>
                <a:lnTo>
                  <a:pt x="899605" y="1030223"/>
                </a:lnTo>
                <a:lnTo>
                  <a:pt x="908303" y="1046436"/>
                </a:lnTo>
                <a:close/>
              </a:path>
              <a:path w="5374005" h="2365375">
                <a:moveTo>
                  <a:pt x="1642871" y="2334767"/>
                </a:moveTo>
                <a:lnTo>
                  <a:pt x="1625579" y="2302611"/>
                </a:lnTo>
                <a:lnTo>
                  <a:pt x="1609343" y="2337815"/>
                </a:lnTo>
                <a:lnTo>
                  <a:pt x="1642871" y="2334767"/>
                </a:lnTo>
                <a:close/>
              </a:path>
              <a:path w="5374005" h="2365375">
                <a:moveTo>
                  <a:pt x="1642871" y="2353055"/>
                </a:moveTo>
                <a:lnTo>
                  <a:pt x="1642871" y="2334767"/>
                </a:lnTo>
                <a:lnTo>
                  <a:pt x="1609343" y="2337815"/>
                </a:lnTo>
                <a:lnTo>
                  <a:pt x="1609343" y="2353055"/>
                </a:lnTo>
                <a:lnTo>
                  <a:pt x="1612391" y="2359151"/>
                </a:lnTo>
                <a:lnTo>
                  <a:pt x="1618487" y="2365247"/>
                </a:lnTo>
                <a:lnTo>
                  <a:pt x="1633727" y="2365247"/>
                </a:lnTo>
                <a:lnTo>
                  <a:pt x="1639823" y="2359151"/>
                </a:lnTo>
                <a:lnTo>
                  <a:pt x="1642871" y="2353055"/>
                </a:lnTo>
                <a:close/>
              </a:path>
              <a:path w="5374005" h="2365375">
                <a:moveTo>
                  <a:pt x="5352287" y="990599"/>
                </a:moveTo>
                <a:lnTo>
                  <a:pt x="2234183" y="990599"/>
                </a:lnTo>
                <a:lnTo>
                  <a:pt x="2228087" y="996695"/>
                </a:lnTo>
                <a:lnTo>
                  <a:pt x="2225039" y="1002791"/>
                </a:lnTo>
                <a:lnTo>
                  <a:pt x="1625579" y="2302611"/>
                </a:lnTo>
                <a:lnTo>
                  <a:pt x="1642871" y="2334767"/>
                </a:lnTo>
                <a:lnTo>
                  <a:pt x="1642871" y="2353055"/>
                </a:lnTo>
                <a:lnTo>
                  <a:pt x="2243327" y="1051077"/>
                </a:lnTo>
                <a:lnTo>
                  <a:pt x="2243327" y="1030223"/>
                </a:lnTo>
                <a:lnTo>
                  <a:pt x="2258567" y="1018031"/>
                </a:lnTo>
                <a:lnTo>
                  <a:pt x="2258567" y="1030223"/>
                </a:lnTo>
                <a:lnTo>
                  <a:pt x="5333999" y="1030223"/>
                </a:lnTo>
                <a:lnTo>
                  <a:pt x="5333999" y="1008887"/>
                </a:lnTo>
                <a:lnTo>
                  <a:pt x="5352287" y="990599"/>
                </a:lnTo>
                <a:close/>
              </a:path>
              <a:path w="5374005" h="2365375">
                <a:moveTo>
                  <a:pt x="2258567" y="1018031"/>
                </a:moveTo>
                <a:lnTo>
                  <a:pt x="2243327" y="1030223"/>
                </a:lnTo>
                <a:lnTo>
                  <a:pt x="2252945" y="1030223"/>
                </a:lnTo>
                <a:lnTo>
                  <a:pt x="2258567" y="1018031"/>
                </a:lnTo>
                <a:close/>
              </a:path>
              <a:path w="5374005" h="2365375">
                <a:moveTo>
                  <a:pt x="2252945" y="1030223"/>
                </a:moveTo>
                <a:lnTo>
                  <a:pt x="2243327" y="1030223"/>
                </a:lnTo>
                <a:lnTo>
                  <a:pt x="2243327" y="1051077"/>
                </a:lnTo>
                <a:lnTo>
                  <a:pt x="2252945" y="1030223"/>
                </a:lnTo>
                <a:close/>
              </a:path>
              <a:path w="5374005" h="2365375">
                <a:moveTo>
                  <a:pt x="2258567" y="1030223"/>
                </a:moveTo>
                <a:lnTo>
                  <a:pt x="2258567" y="1018031"/>
                </a:lnTo>
                <a:lnTo>
                  <a:pt x="2252945" y="1030223"/>
                </a:lnTo>
                <a:lnTo>
                  <a:pt x="2258567" y="1030223"/>
                </a:lnTo>
                <a:close/>
              </a:path>
              <a:path w="5374005" h="2365375">
                <a:moveTo>
                  <a:pt x="5352287" y="39623"/>
                </a:moveTo>
                <a:lnTo>
                  <a:pt x="5333999" y="18287"/>
                </a:lnTo>
                <a:lnTo>
                  <a:pt x="5333999" y="39623"/>
                </a:lnTo>
                <a:lnTo>
                  <a:pt x="5352287" y="39623"/>
                </a:lnTo>
                <a:close/>
              </a:path>
              <a:path w="5374005" h="2365375">
                <a:moveTo>
                  <a:pt x="5352287" y="990599"/>
                </a:moveTo>
                <a:lnTo>
                  <a:pt x="5352287" y="39623"/>
                </a:lnTo>
                <a:lnTo>
                  <a:pt x="5333999" y="39623"/>
                </a:lnTo>
                <a:lnTo>
                  <a:pt x="5333999" y="990599"/>
                </a:lnTo>
                <a:lnTo>
                  <a:pt x="5352287" y="990599"/>
                </a:lnTo>
                <a:close/>
              </a:path>
              <a:path w="5374005" h="2365375">
                <a:moveTo>
                  <a:pt x="5352287" y="1030223"/>
                </a:moveTo>
                <a:lnTo>
                  <a:pt x="5352287" y="990599"/>
                </a:lnTo>
                <a:lnTo>
                  <a:pt x="5333999" y="1008887"/>
                </a:lnTo>
                <a:lnTo>
                  <a:pt x="5333999" y="1030223"/>
                </a:lnTo>
                <a:lnTo>
                  <a:pt x="5352287" y="1030223"/>
                </a:lnTo>
                <a:close/>
              </a:path>
            </a:pathLst>
          </a:custGeom>
          <a:solidFill>
            <a:srgbClr val="E50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44775" y="801624"/>
            <a:ext cx="5121275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Gamma motor neurons supply intrafusal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fibers  in middle of the muscle spindle,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helps  control basic muscle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“tone”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609600"/>
            <a:ext cx="3706495" cy="2100580"/>
          </a:xfrm>
          <a:custGeom>
            <a:avLst/>
            <a:gdLst/>
            <a:ahLst/>
            <a:cxnLst/>
            <a:rect l="l" t="t" r="r" b="b"/>
            <a:pathLst>
              <a:path w="3706495" h="2100580">
                <a:moveTo>
                  <a:pt x="3276599" y="1447799"/>
                </a:moveTo>
                <a:lnTo>
                  <a:pt x="3276599" y="0"/>
                </a:lnTo>
                <a:lnTo>
                  <a:pt x="0" y="0"/>
                </a:lnTo>
                <a:lnTo>
                  <a:pt x="0" y="1447799"/>
                </a:lnTo>
                <a:lnTo>
                  <a:pt x="1914143" y="1447799"/>
                </a:lnTo>
                <a:lnTo>
                  <a:pt x="2731007" y="1745094"/>
                </a:lnTo>
                <a:lnTo>
                  <a:pt x="2731007" y="1447799"/>
                </a:lnTo>
                <a:lnTo>
                  <a:pt x="3276599" y="1447799"/>
                </a:lnTo>
                <a:close/>
              </a:path>
              <a:path w="3706495" h="2100580">
                <a:moveTo>
                  <a:pt x="3706367" y="2100071"/>
                </a:moveTo>
                <a:lnTo>
                  <a:pt x="2731007" y="1447799"/>
                </a:lnTo>
                <a:lnTo>
                  <a:pt x="2731007" y="1745094"/>
                </a:lnTo>
                <a:lnTo>
                  <a:pt x="3706367" y="2100071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1" y="591311"/>
            <a:ext cx="3744595" cy="2137410"/>
          </a:xfrm>
          <a:custGeom>
            <a:avLst/>
            <a:gdLst/>
            <a:ahLst/>
            <a:cxnLst/>
            <a:rect l="l" t="t" r="r" b="b"/>
            <a:pathLst>
              <a:path w="3744595" h="2137410">
                <a:moveTo>
                  <a:pt x="3316223" y="1466087"/>
                </a:moveTo>
                <a:lnTo>
                  <a:pt x="3316223" y="18287"/>
                </a:lnTo>
                <a:lnTo>
                  <a:pt x="3314604" y="11572"/>
                </a:lnTo>
                <a:lnTo>
                  <a:pt x="3310127" y="5714"/>
                </a:lnTo>
                <a:lnTo>
                  <a:pt x="3303365" y="1571"/>
                </a:lnTo>
                <a:lnTo>
                  <a:pt x="3294887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1466087"/>
                </a:lnTo>
                <a:lnTo>
                  <a:pt x="1571" y="1474565"/>
                </a:lnTo>
                <a:lnTo>
                  <a:pt x="5714" y="1481327"/>
                </a:lnTo>
                <a:lnTo>
                  <a:pt x="11572" y="1485804"/>
                </a:lnTo>
                <a:lnTo>
                  <a:pt x="18287" y="1487423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3276599" y="39623"/>
                </a:lnTo>
                <a:lnTo>
                  <a:pt x="3276599" y="18287"/>
                </a:lnTo>
                <a:lnTo>
                  <a:pt x="3294887" y="39623"/>
                </a:lnTo>
                <a:lnTo>
                  <a:pt x="3294887" y="1487423"/>
                </a:lnTo>
                <a:lnTo>
                  <a:pt x="3303365" y="1485804"/>
                </a:lnTo>
                <a:lnTo>
                  <a:pt x="3310127" y="1481327"/>
                </a:lnTo>
                <a:lnTo>
                  <a:pt x="3314604" y="1474565"/>
                </a:lnTo>
                <a:lnTo>
                  <a:pt x="3316223" y="1466087"/>
                </a:lnTo>
                <a:close/>
              </a:path>
              <a:path w="3744595" h="2137410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3744595" h="2137410">
                <a:moveTo>
                  <a:pt x="39623" y="1447799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1447799"/>
                </a:lnTo>
                <a:lnTo>
                  <a:pt x="39623" y="1447799"/>
                </a:lnTo>
                <a:close/>
              </a:path>
              <a:path w="3744595" h="2137410">
                <a:moveTo>
                  <a:pt x="3744563" y="2120264"/>
                </a:moveTo>
                <a:lnTo>
                  <a:pt x="3744467" y="2113025"/>
                </a:lnTo>
                <a:lnTo>
                  <a:pt x="3742086" y="2106929"/>
                </a:lnTo>
                <a:lnTo>
                  <a:pt x="3736847" y="2103119"/>
                </a:lnTo>
                <a:lnTo>
                  <a:pt x="3733396" y="2100811"/>
                </a:lnTo>
                <a:lnTo>
                  <a:pt x="3715511" y="2133599"/>
                </a:lnTo>
                <a:lnTo>
                  <a:pt x="3583465" y="2045706"/>
                </a:lnTo>
                <a:lnTo>
                  <a:pt x="1938527" y="1450847"/>
                </a:lnTo>
                <a:lnTo>
                  <a:pt x="1935479" y="1447799"/>
                </a:lnTo>
                <a:lnTo>
                  <a:pt x="18287" y="1447799"/>
                </a:lnTo>
                <a:lnTo>
                  <a:pt x="39623" y="1466087"/>
                </a:lnTo>
                <a:lnTo>
                  <a:pt x="39623" y="1487423"/>
                </a:lnTo>
                <a:lnTo>
                  <a:pt x="1923287" y="1487423"/>
                </a:lnTo>
                <a:lnTo>
                  <a:pt x="1923287" y="1484375"/>
                </a:lnTo>
                <a:lnTo>
                  <a:pt x="1932431" y="1487423"/>
                </a:lnTo>
                <a:lnTo>
                  <a:pt x="1932431" y="1487698"/>
                </a:lnTo>
                <a:lnTo>
                  <a:pt x="3718559" y="2136647"/>
                </a:lnTo>
                <a:lnTo>
                  <a:pt x="3725798" y="2137362"/>
                </a:lnTo>
                <a:lnTo>
                  <a:pt x="3733037" y="2135504"/>
                </a:lnTo>
                <a:lnTo>
                  <a:pt x="3739133" y="2131933"/>
                </a:lnTo>
                <a:lnTo>
                  <a:pt x="3742943" y="2127503"/>
                </a:lnTo>
                <a:lnTo>
                  <a:pt x="3744563" y="2120264"/>
                </a:lnTo>
                <a:close/>
              </a:path>
              <a:path w="3744595" h="2137410">
                <a:moveTo>
                  <a:pt x="39623" y="1487423"/>
                </a:moveTo>
                <a:lnTo>
                  <a:pt x="39623" y="1466087"/>
                </a:lnTo>
                <a:lnTo>
                  <a:pt x="18287" y="1447799"/>
                </a:lnTo>
                <a:lnTo>
                  <a:pt x="18287" y="1487423"/>
                </a:lnTo>
                <a:lnTo>
                  <a:pt x="39623" y="1487423"/>
                </a:lnTo>
                <a:close/>
              </a:path>
              <a:path w="3744595" h="2137410">
                <a:moveTo>
                  <a:pt x="1932431" y="1487423"/>
                </a:moveTo>
                <a:lnTo>
                  <a:pt x="1923287" y="1484375"/>
                </a:lnTo>
                <a:lnTo>
                  <a:pt x="1931677" y="1487423"/>
                </a:lnTo>
                <a:lnTo>
                  <a:pt x="1932431" y="1487423"/>
                </a:lnTo>
                <a:close/>
              </a:path>
              <a:path w="3744595" h="2137410">
                <a:moveTo>
                  <a:pt x="1931677" y="1487423"/>
                </a:moveTo>
                <a:lnTo>
                  <a:pt x="1923287" y="1484375"/>
                </a:lnTo>
                <a:lnTo>
                  <a:pt x="1923287" y="1487423"/>
                </a:lnTo>
                <a:lnTo>
                  <a:pt x="1931677" y="1487423"/>
                </a:lnTo>
                <a:close/>
              </a:path>
              <a:path w="3744595" h="2137410">
                <a:moveTo>
                  <a:pt x="1932431" y="1487698"/>
                </a:moveTo>
                <a:lnTo>
                  <a:pt x="1932431" y="1487423"/>
                </a:lnTo>
                <a:lnTo>
                  <a:pt x="1931677" y="1487423"/>
                </a:lnTo>
                <a:lnTo>
                  <a:pt x="1932431" y="1487698"/>
                </a:lnTo>
                <a:close/>
              </a:path>
              <a:path w="3744595" h="2137410">
                <a:moveTo>
                  <a:pt x="3294887" y="1447799"/>
                </a:moveTo>
                <a:lnTo>
                  <a:pt x="2743199" y="1447799"/>
                </a:lnTo>
                <a:lnTo>
                  <a:pt x="2734055" y="1453895"/>
                </a:lnTo>
                <a:lnTo>
                  <a:pt x="2731007" y="1463039"/>
                </a:lnTo>
                <a:lnTo>
                  <a:pt x="2731007" y="1469135"/>
                </a:lnTo>
                <a:lnTo>
                  <a:pt x="2734055" y="1478279"/>
                </a:lnTo>
                <a:lnTo>
                  <a:pt x="2740151" y="1484375"/>
                </a:lnTo>
                <a:lnTo>
                  <a:pt x="2749295" y="1490462"/>
                </a:lnTo>
                <a:lnTo>
                  <a:pt x="2749295" y="1487423"/>
                </a:lnTo>
                <a:lnTo>
                  <a:pt x="2761487" y="1450847"/>
                </a:lnTo>
                <a:lnTo>
                  <a:pt x="2816181" y="1487423"/>
                </a:lnTo>
                <a:lnTo>
                  <a:pt x="3276599" y="1487423"/>
                </a:lnTo>
                <a:lnTo>
                  <a:pt x="3276599" y="1466087"/>
                </a:lnTo>
                <a:lnTo>
                  <a:pt x="3294887" y="1447799"/>
                </a:lnTo>
                <a:close/>
              </a:path>
              <a:path w="3744595" h="2137410">
                <a:moveTo>
                  <a:pt x="2816181" y="1487423"/>
                </a:moveTo>
                <a:lnTo>
                  <a:pt x="2761487" y="1450847"/>
                </a:lnTo>
                <a:lnTo>
                  <a:pt x="2749295" y="1487423"/>
                </a:lnTo>
                <a:lnTo>
                  <a:pt x="2816181" y="1487423"/>
                </a:lnTo>
                <a:close/>
              </a:path>
              <a:path w="3744595" h="2137410">
                <a:moveTo>
                  <a:pt x="3730512" y="2098883"/>
                </a:moveTo>
                <a:lnTo>
                  <a:pt x="2816181" y="1487423"/>
                </a:lnTo>
                <a:lnTo>
                  <a:pt x="2749295" y="1487423"/>
                </a:lnTo>
                <a:lnTo>
                  <a:pt x="2749295" y="1490462"/>
                </a:lnTo>
                <a:lnTo>
                  <a:pt x="3583465" y="2045706"/>
                </a:lnTo>
                <a:lnTo>
                  <a:pt x="3730512" y="2098883"/>
                </a:lnTo>
                <a:close/>
              </a:path>
              <a:path w="3744595" h="2137410">
                <a:moveTo>
                  <a:pt x="3294887" y="39623"/>
                </a:moveTo>
                <a:lnTo>
                  <a:pt x="3276599" y="18287"/>
                </a:lnTo>
                <a:lnTo>
                  <a:pt x="3276599" y="39623"/>
                </a:lnTo>
                <a:lnTo>
                  <a:pt x="3294887" y="39623"/>
                </a:lnTo>
                <a:close/>
              </a:path>
              <a:path w="3744595" h="2137410">
                <a:moveTo>
                  <a:pt x="3294887" y="1447799"/>
                </a:moveTo>
                <a:lnTo>
                  <a:pt x="3294887" y="39623"/>
                </a:lnTo>
                <a:lnTo>
                  <a:pt x="3276599" y="39623"/>
                </a:lnTo>
                <a:lnTo>
                  <a:pt x="3276599" y="1447799"/>
                </a:lnTo>
                <a:lnTo>
                  <a:pt x="3294887" y="1447799"/>
                </a:lnTo>
                <a:close/>
              </a:path>
              <a:path w="3744595" h="2137410">
                <a:moveTo>
                  <a:pt x="3294887" y="1487423"/>
                </a:moveTo>
                <a:lnTo>
                  <a:pt x="3294887" y="1447799"/>
                </a:lnTo>
                <a:lnTo>
                  <a:pt x="3276599" y="1466087"/>
                </a:lnTo>
                <a:lnTo>
                  <a:pt x="3276599" y="1487423"/>
                </a:lnTo>
                <a:lnTo>
                  <a:pt x="3294887" y="1487423"/>
                </a:lnTo>
                <a:close/>
              </a:path>
              <a:path w="3744595" h="2137410">
                <a:moveTo>
                  <a:pt x="3733396" y="2100811"/>
                </a:moveTo>
                <a:lnTo>
                  <a:pt x="3730512" y="2098883"/>
                </a:lnTo>
                <a:lnTo>
                  <a:pt x="3583465" y="2045706"/>
                </a:lnTo>
                <a:lnTo>
                  <a:pt x="3715511" y="2133599"/>
                </a:lnTo>
                <a:lnTo>
                  <a:pt x="3733396" y="2100811"/>
                </a:lnTo>
                <a:close/>
              </a:path>
              <a:path w="3744595" h="2137410">
                <a:moveTo>
                  <a:pt x="3733799" y="2100071"/>
                </a:moveTo>
                <a:lnTo>
                  <a:pt x="3730512" y="2098883"/>
                </a:lnTo>
                <a:lnTo>
                  <a:pt x="3733396" y="2100811"/>
                </a:lnTo>
                <a:lnTo>
                  <a:pt x="3733799" y="2100071"/>
                </a:lnTo>
                <a:close/>
              </a:path>
            </a:pathLst>
          </a:custGeom>
          <a:solidFill>
            <a:srgbClr val="E50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7212" y="648208"/>
            <a:ext cx="272923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Alpha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motor neurons  innervate the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large  skeletal muscle fibers.  (Extrafusal Fibers)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2667000"/>
            <a:ext cx="3331845" cy="2590800"/>
          </a:xfrm>
          <a:custGeom>
            <a:avLst/>
            <a:gdLst/>
            <a:ahLst/>
            <a:cxnLst/>
            <a:rect l="l" t="t" r="r" b="b"/>
            <a:pathLst>
              <a:path w="3331845" h="2590800">
                <a:moveTo>
                  <a:pt x="3047999" y="2590799"/>
                </a:moveTo>
                <a:lnTo>
                  <a:pt x="3047999" y="0"/>
                </a:lnTo>
                <a:lnTo>
                  <a:pt x="0" y="0"/>
                </a:lnTo>
                <a:lnTo>
                  <a:pt x="0" y="2590799"/>
                </a:lnTo>
                <a:lnTo>
                  <a:pt x="3047999" y="2590799"/>
                </a:lnTo>
                <a:close/>
              </a:path>
              <a:path w="3331845" h="2590800">
                <a:moveTo>
                  <a:pt x="3331463" y="649223"/>
                </a:moveTo>
                <a:lnTo>
                  <a:pt x="3047999" y="432815"/>
                </a:lnTo>
                <a:lnTo>
                  <a:pt x="3047999" y="1082039"/>
                </a:lnTo>
                <a:lnTo>
                  <a:pt x="3331463" y="649223"/>
                </a:lnTo>
                <a:close/>
              </a:path>
            </a:pathLst>
          </a:custGeom>
          <a:solidFill>
            <a:srgbClr val="282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551" y="2663951"/>
            <a:ext cx="3340735" cy="2600325"/>
          </a:xfrm>
          <a:custGeom>
            <a:avLst/>
            <a:gdLst/>
            <a:ahLst/>
            <a:cxnLst/>
            <a:rect l="l" t="t" r="r" b="b"/>
            <a:pathLst>
              <a:path w="3340735" h="2600325">
                <a:moveTo>
                  <a:pt x="3057143" y="435142"/>
                </a:moveTo>
                <a:lnTo>
                  <a:pt x="3057143" y="3047"/>
                </a:lnTo>
                <a:lnTo>
                  <a:pt x="30540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2596895"/>
                </a:lnTo>
                <a:lnTo>
                  <a:pt x="3047" y="2599943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3047999" y="9143"/>
                </a:lnTo>
                <a:lnTo>
                  <a:pt x="3047999" y="3047"/>
                </a:lnTo>
                <a:lnTo>
                  <a:pt x="3051047" y="9143"/>
                </a:lnTo>
                <a:lnTo>
                  <a:pt x="3051047" y="438911"/>
                </a:lnTo>
                <a:lnTo>
                  <a:pt x="3054095" y="441264"/>
                </a:lnTo>
                <a:lnTo>
                  <a:pt x="3054095" y="432815"/>
                </a:lnTo>
                <a:lnTo>
                  <a:pt x="3057143" y="435142"/>
                </a:lnTo>
                <a:close/>
              </a:path>
              <a:path w="3340735" h="2600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3340735" h="2600325">
                <a:moveTo>
                  <a:pt x="9143" y="2590799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2590799"/>
                </a:lnTo>
                <a:lnTo>
                  <a:pt x="9143" y="2590799"/>
                </a:lnTo>
                <a:close/>
              </a:path>
              <a:path w="3340735" h="2600325">
                <a:moveTo>
                  <a:pt x="3051047" y="2590799"/>
                </a:moveTo>
                <a:lnTo>
                  <a:pt x="3047" y="2590799"/>
                </a:lnTo>
                <a:lnTo>
                  <a:pt x="9143" y="2593847"/>
                </a:lnTo>
                <a:lnTo>
                  <a:pt x="9143" y="2599943"/>
                </a:lnTo>
                <a:lnTo>
                  <a:pt x="3047999" y="2599943"/>
                </a:lnTo>
                <a:lnTo>
                  <a:pt x="3047999" y="2593847"/>
                </a:lnTo>
                <a:lnTo>
                  <a:pt x="3051047" y="2590799"/>
                </a:lnTo>
                <a:close/>
              </a:path>
              <a:path w="3340735" h="2600325">
                <a:moveTo>
                  <a:pt x="9143" y="2599943"/>
                </a:moveTo>
                <a:lnTo>
                  <a:pt x="9143" y="2593847"/>
                </a:lnTo>
                <a:lnTo>
                  <a:pt x="3047" y="2590799"/>
                </a:lnTo>
                <a:lnTo>
                  <a:pt x="3047" y="2599943"/>
                </a:lnTo>
                <a:lnTo>
                  <a:pt x="9143" y="2599943"/>
                </a:lnTo>
                <a:close/>
              </a:path>
              <a:path w="3340735" h="2600325">
                <a:moveTo>
                  <a:pt x="3051047" y="9143"/>
                </a:moveTo>
                <a:lnTo>
                  <a:pt x="3047999" y="3047"/>
                </a:lnTo>
                <a:lnTo>
                  <a:pt x="3047999" y="9143"/>
                </a:lnTo>
                <a:lnTo>
                  <a:pt x="3051047" y="9143"/>
                </a:lnTo>
                <a:close/>
              </a:path>
              <a:path w="3340735" h="2600325">
                <a:moveTo>
                  <a:pt x="3051047" y="438911"/>
                </a:moveTo>
                <a:lnTo>
                  <a:pt x="3051047" y="9143"/>
                </a:lnTo>
                <a:lnTo>
                  <a:pt x="3047999" y="9143"/>
                </a:lnTo>
                <a:lnTo>
                  <a:pt x="3047999" y="438911"/>
                </a:lnTo>
                <a:lnTo>
                  <a:pt x="3051047" y="438911"/>
                </a:lnTo>
                <a:close/>
              </a:path>
              <a:path w="3340735" h="2600325">
                <a:moveTo>
                  <a:pt x="3331463" y="664662"/>
                </a:moveTo>
                <a:lnTo>
                  <a:pt x="3331463" y="655319"/>
                </a:lnTo>
                <a:lnTo>
                  <a:pt x="3326798" y="651719"/>
                </a:lnTo>
                <a:lnTo>
                  <a:pt x="3047999" y="1082039"/>
                </a:lnTo>
                <a:lnTo>
                  <a:pt x="3047999" y="2590799"/>
                </a:lnTo>
                <a:lnTo>
                  <a:pt x="3051047" y="2590799"/>
                </a:lnTo>
                <a:lnTo>
                  <a:pt x="3051047" y="2599943"/>
                </a:lnTo>
                <a:lnTo>
                  <a:pt x="3054095" y="2599943"/>
                </a:lnTo>
                <a:lnTo>
                  <a:pt x="3057143" y="2596895"/>
                </a:lnTo>
                <a:lnTo>
                  <a:pt x="3057143" y="1085087"/>
                </a:lnTo>
                <a:lnTo>
                  <a:pt x="3331463" y="664662"/>
                </a:lnTo>
                <a:close/>
              </a:path>
              <a:path w="3340735" h="2600325">
                <a:moveTo>
                  <a:pt x="3051047" y="2599943"/>
                </a:moveTo>
                <a:lnTo>
                  <a:pt x="3051047" y="2590799"/>
                </a:lnTo>
                <a:lnTo>
                  <a:pt x="3047999" y="2593847"/>
                </a:lnTo>
                <a:lnTo>
                  <a:pt x="3047999" y="2599943"/>
                </a:lnTo>
                <a:lnTo>
                  <a:pt x="3051047" y="2599943"/>
                </a:lnTo>
                <a:close/>
              </a:path>
              <a:path w="3340735" h="2600325">
                <a:moveTo>
                  <a:pt x="3340607" y="652271"/>
                </a:moveTo>
                <a:lnTo>
                  <a:pt x="3337559" y="649223"/>
                </a:lnTo>
                <a:lnTo>
                  <a:pt x="3054095" y="432815"/>
                </a:lnTo>
                <a:lnTo>
                  <a:pt x="3057143" y="435863"/>
                </a:lnTo>
                <a:lnTo>
                  <a:pt x="3057143" y="443616"/>
                </a:lnTo>
                <a:lnTo>
                  <a:pt x="3326798" y="651719"/>
                </a:lnTo>
                <a:lnTo>
                  <a:pt x="3328415" y="649223"/>
                </a:lnTo>
                <a:lnTo>
                  <a:pt x="3331463" y="655319"/>
                </a:lnTo>
                <a:lnTo>
                  <a:pt x="3331463" y="664662"/>
                </a:lnTo>
                <a:lnTo>
                  <a:pt x="3337559" y="655319"/>
                </a:lnTo>
                <a:lnTo>
                  <a:pt x="3340607" y="652271"/>
                </a:lnTo>
                <a:close/>
              </a:path>
              <a:path w="3340735" h="2600325">
                <a:moveTo>
                  <a:pt x="3057143" y="443616"/>
                </a:moveTo>
                <a:lnTo>
                  <a:pt x="3057143" y="435863"/>
                </a:lnTo>
                <a:lnTo>
                  <a:pt x="3054095" y="432815"/>
                </a:lnTo>
                <a:lnTo>
                  <a:pt x="3054095" y="441264"/>
                </a:lnTo>
                <a:lnTo>
                  <a:pt x="3057143" y="443616"/>
                </a:lnTo>
                <a:close/>
              </a:path>
              <a:path w="3340735" h="2600325">
                <a:moveTo>
                  <a:pt x="3331463" y="655319"/>
                </a:moveTo>
                <a:lnTo>
                  <a:pt x="3328415" y="649223"/>
                </a:lnTo>
                <a:lnTo>
                  <a:pt x="3326798" y="651719"/>
                </a:lnTo>
                <a:lnTo>
                  <a:pt x="3331463" y="655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8340" y="2705610"/>
            <a:ext cx="2717165" cy="258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Arial"/>
              <a:buChar char="•"/>
              <a:tabLst>
                <a:tab pos="17145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 to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7145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3 to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tiny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intrafusal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fibers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pointed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their  ends and attached to  the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glycocalyx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of the  surrounding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large  extrafusal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fibers.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5111" y="5827776"/>
            <a:ext cx="3276600" cy="1042669"/>
          </a:xfrm>
          <a:custGeom>
            <a:avLst/>
            <a:gdLst/>
            <a:ahLst/>
            <a:cxnLst/>
            <a:rect l="l" t="t" r="r" b="b"/>
            <a:pathLst>
              <a:path w="3276600" h="1042670">
                <a:moveTo>
                  <a:pt x="3276599" y="1024127"/>
                </a:moveTo>
                <a:lnTo>
                  <a:pt x="3276599" y="18287"/>
                </a:lnTo>
                <a:lnTo>
                  <a:pt x="3275028" y="11572"/>
                </a:lnTo>
                <a:lnTo>
                  <a:pt x="3270884" y="5714"/>
                </a:lnTo>
                <a:lnTo>
                  <a:pt x="3265027" y="1571"/>
                </a:lnTo>
                <a:lnTo>
                  <a:pt x="3258311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1024127"/>
                </a:lnTo>
                <a:lnTo>
                  <a:pt x="1571" y="1032128"/>
                </a:lnTo>
                <a:lnTo>
                  <a:pt x="5714" y="1037843"/>
                </a:lnTo>
                <a:lnTo>
                  <a:pt x="11572" y="1041272"/>
                </a:lnTo>
                <a:lnTo>
                  <a:pt x="18287" y="1042415"/>
                </a:lnTo>
                <a:lnTo>
                  <a:pt x="18287" y="36575"/>
                </a:lnTo>
                <a:lnTo>
                  <a:pt x="39623" y="18287"/>
                </a:lnTo>
                <a:lnTo>
                  <a:pt x="39623" y="36575"/>
                </a:lnTo>
                <a:lnTo>
                  <a:pt x="3240023" y="36575"/>
                </a:lnTo>
                <a:lnTo>
                  <a:pt x="3240023" y="18287"/>
                </a:lnTo>
                <a:lnTo>
                  <a:pt x="3258311" y="36575"/>
                </a:lnTo>
                <a:lnTo>
                  <a:pt x="3258311" y="1042415"/>
                </a:lnTo>
                <a:lnTo>
                  <a:pt x="3265027" y="1041272"/>
                </a:lnTo>
                <a:lnTo>
                  <a:pt x="3270884" y="1037843"/>
                </a:lnTo>
                <a:lnTo>
                  <a:pt x="3275028" y="1032128"/>
                </a:lnTo>
                <a:lnTo>
                  <a:pt x="3276599" y="1024127"/>
                </a:lnTo>
                <a:close/>
              </a:path>
              <a:path w="3276600" h="1042670">
                <a:moveTo>
                  <a:pt x="39623" y="36575"/>
                </a:moveTo>
                <a:lnTo>
                  <a:pt x="39623" y="18287"/>
                </a:lnTo>
                <a:lnTo>
                  <a:pt x="18287" y="36575"/>
                </a:lnTo>
                <a:lnTo>
                  <a:pt x="39623" y="36575"/>
                </a:lnTo>
                <a:close/>
              </a:path>
              <a:path w="3276600" h="1042670">
                <a:moveTo>
                  <a:pt x="39623" y="1005839"/>
                </a:moveTo>
                <a:lnTo>
                  <a:pt x="39623" y="36575"/>
                </a:lnTo>
                <a:lnTo>
                  <a:pt x="18287" y="36575"/>
                </a:lnTo>
                <a:lnTo>
                  <a:pt x="18287" y="1005839"/>
                </a:lnTo>
                <a:lnTo>
                  <a:pt x="39623" y="1005839"/>
                </a:lnTo>
                <a:close/>
              </a:path>
              <a:path w="3276600" h="1042670">
                <a:moveTo>
                  <a:pt x="3258311" y="1005839"/>
                </a:moveTo>
                <a:lnTo>
                  <a:pt x="18287" y="1005839"/>
                </a:lnTo>
                <a:lnTo>
                  <a:pt x="39623" y="1024127"/>
                </a:lnTo>
                <a:lnTo>
                  <a:pt x="39623" y="1042415"/>
                </a:lnTo>
                <a:lnTo>
                  <a:pt x="3240023" y="1042415"/>
                </a:lnTo>
                <a:lnTo>
                  <a:pt x="3240023" y="1024127"/>
                </a:lnTo>
                <a:lnTo>
                  <a:pt x="3258311" y="1005839"/>
                </a:lnTo>
                <a:close/>
              </a:path>
              <a:path w="3276600" h="1042670">
                <a:moveTo>
                  <a:pt x="39623" y="1042415"/>
                </a:moveTo>
                <a:lnTo>
                  <a:pt x="39623" y="1024127"/>
                </a:lnTo>
                <a:lnTo>
                  <a:pt x="18287" y="1005839"/>
                </a:lnTo>
                <a:lnTo>
                  <a:pt x="18287" y="1042415"/>
                </a:lnTo>
                <a:lnTo>
                  <a:pt x="39623" y="1042415"/>
                </a:lnTo>
                <a:close/>
              </a:path>
              <a:path w="3276600" h="1042670">
                <a:moveTo>
                  <a:pt x="3258311" y="36575"/>
                </a:moveTo>
                <a:lnTo>
                  <a:pt x="3240023" y="18287"/>
                </a:lnTo>
                <a:lnTo>
                  <a:pt x="3240023" y="36575"/>
                </a:lnTo>
                <a:lnTo>
                  <a:pt x="3258311" y="36575"/>
                </a:lnTo>
                <a:close/>
              </a:path>
              <a:path w="3276600" h="1042670">
                <a:moveTo>
                  <a:pt x="3258311" y="1005839"/>
                </a:moveTo>
                <a:lnTo>
                  <a:pt x="3258311" y="36575"/>
                </a:lnTo>
                <a:lnTo>
                  <a:pt x="3240023" y="36575"/>
                </a:lnTo>
                <a:lnTo>
                  <a:pt x="3240023" y="1005839"/>
                </a:lnTo>
                <a:lnTo>
                  <a:pt x="3258311" y="1005839"/>
                </a:lnTo>
                <a:close/>
              </a:path>
              <a:path w="3276600" h="1042670">
                <a:moveTo>
                  <a:pt x="3258311" y="1042415"/>
                </a:moveTo>
                <a:lnTo>
                  <a:pt x="3258311" y="1005839"/>
                </a:lnTo>
                <a:lnTo>
                  <a:pt x="3240023" y="1024127"/>
                </a:lnTo>
                <a:lnTo>
                  <a:pt x="3240023" y="1042415"/>
                </a:lnTo>
                <a:lnTo>
                  <a:pt x="3258311" y="1042415"/>
                </a:lnTo>
                <a:close/>
              </a:path>
            </a:pathLst>
          </a:custGeom>
          <a:solidFill>
            <a:srgbClr val="E50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3400" y="5846063"/>
            <a:ext cx="3240405" cy="1005840"/>
          </a:xfrm>
          <a:prstGeom prst="rect">
            <a:avLst/>
          </a:prstGeom>
          <a:solidFill>
            <a:srgbClr val="000059"/>
          </a:solidFill>
        </p:spPr>
        <p:txBody>
          <a:bodyPr vert="horz" wrap="square" lIns="0" tIns="43815" rIns="0" bIns="0" rtlCol="0">
            <a:spAutoFit/>
          </a:bodyPr>
          <a:lstStyle/>
          <a:p>
            <a:pPr marL="320040" marR="256540" indent="563880">
              <a:lnSpc>
                <a:spcPts val="1730"/>
              </a:lnSpc>
              <a:spcBef>
                <a:spcPts val="34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Intrafusal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fibers  </a:t>
            </a:r>
            <a:r>
              <a:rPr sz="1600" b="1" u="heavy" spc="-5" dirty="0">
                <a:solidFill>
                  <a:srgbClr val="FFFFFF"/>
                </a:solidFill>
                <a:latin typeface="Arial"/>
                <a:cs typeface="Arial"/>
              </a:rPr>
              <a:t>Receptors </a:t>
            </a:r>
            <a:r>
              <a:rPr sz="1600" b="1" u="heavy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b="1" u="heavy" spc="-5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r>
              <a:rPr sz="1600" b="1" u="heavy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endParaRPr sz="1600">
              <a:latin typeface="Arial"/>
              <a:cs typeface="Arial"/>
            </a:endParaRPr>
          </a:p>
          <a:p>
            <a:pPr marL="149225">
              <a:lnSpc>
                <a:spcPts val="1605"/>
              </a:lnSpc>
            </a:pPr>
            <a:r>
              <a:rPr sz="1600" b="1" spc="-5" dirty="0">
                <a:solidFill>
                  <a:srgbClr val="00FF00"/>
                </a:solidFill>
                <a:latin typeface="Arial"/>
                <a:cs typeface="Arial"/>
              </a:rPr>
              <a:t>Central </a:t>
            </a:r>
            <a:r>
              <a:rPr sz="1600" b="1" dirty="0">
                <a:solidFill>
                  <a:srgbClr val="00FF00"/>
                </a:solidFill>
                <a:latin typeface="Arial"/>
                <a:cs typeface="Arial"/>
              </a:rPr>
              <a:t>non-contractile</a:t>
            </a:r>
            <a:r>
              <a:rPr sz="1600" b="1" spc="-9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FF00"/>
                </a:solidFill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  <a:p>
            <a:pPr marL="149225">
              <a:lnSpc>
                <a:spcPts val="1825"/>
              </a:lnSpc>
            </a:pPr>
            <a:r>
              <a:rPr sz="1600" b="1" dirty="0">
                <a:solidFill>
                  <a:srgbClr val="00FF00"/>
                </a:solidFill>
                <a:latin typeface="Arial"/>
                <a:cs typeface="Arial"/>
              </a:rPr>
              <a:t>Peripheral </a:t>
            </a:r>
            <a:r>
              <a:rPr sz="1600" b="1" spc="-5" dirty="0">
                <a:solidFill>
                  <a:srgbClr val="00FF00"/>
                </a:solidFill>
                <a:latin typeface="Arial"/>
                <a:cs typeface="Arial"/>
              </a:rPr>
              <a:t>contractile</a:t>
            </a:r>
            <a:r>
              <a:rPr sz="1600" b="1" spc="-8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FF00"/>
                </a:solidFill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969007"/>
            <a:ext cx="8686800" cy="506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3208" y="481583"/>
            <a:ext cx="7342631" cy="143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6373" y="759969"/>
            <a:ext cx="6496685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-15" dirty="0"/>
              <a:t>INTRAFUSAL</a:t>
            </a:r>
            <a:r>
              <a:rPr sz="2800" dirty="0"/>
              <a:t> </a:t>
            </a:r>
            <a:r>
              <a:rPr sz="2800" spc="-5" dirty="0"/>
              <a:t>FIBERS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5" dirty="0"/>
              <a:t>Nuclear Bag and Nuclear Chain</a:t>
            </a:r>
            <a:r>
              <a:rPr sz="2800" spc="25" dirty="0"/>
              <a:t> </a:t>
            </a:r>
            <a:r>
              <a:rPr sz="2800" dirty="0"/>
              <a:t>Fibers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2097023" y="6248400"/>
            <a:ext cx="6019800" cy="646430"/>
          </a:xfrm>
          <a:prstGeom prst="rect">
            <a:avLst/>
          </a:prstGeom>
          <a:solidFill>
            <a:srgbClr val="2828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932305" marR="294640" indent="-1612900">
              <a:lnSpc>
                <a:spcPct val="100000"/>
              </a:lnSpc>
              <a:spcBef>
                <a:spcPts val="33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secondary afferent is usually excited only by  nuclear chain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fibers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64552" y="2054351"/>
            <a:ext cx="1838325" cy="378460"/>
          </a:xfrm>
          <a:custGeom>
            <a:avLst/>
            <a:gdLst/>
            <a:ahLst/>
            <a:cxnLst/>
            <a:rect l="l" t="t" r="r" b="b"/>
            <a:pathLst>
              <a:path w="1838325" h="378460">
                <a:moveTo>
                  <a:pt x="1837943" y="377951"/>
                </a:moveTo>
                <a:lnTo>
                  <a:pt x="1837943" y="3047"/>
                </a:lnTo>
                <a:lnTo>
                  <a:pt x="18348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377951"/>
                </a:lnTo>
                <a:lnTo>
                  <a:pt x="6095" y="377951"/>
                </a:lnTo>
                <a:lnTo>
                  <a:pt x="6095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1825751" y="9143"/>
                </a:lnTo>
                <a:lnTo>
                  <a:pt x="1825751" y="3047"/>
                </a:lnTo>
                <a:lnTo>
                  <a:pt x="1831847" y="9143"/>
                </a:lnTo>
                <a:lnTo>
                  <a:pt x="1831847" y="377951"/>
                </a:lnTo>
                <a:lnTo>
                  <a:pt x="1837943" y="377951"/>
                </a:lnTo>
                <a:close/>
              </a:path>
              <a:path w="1838325" h="378460">
                <a:moveTo>
                  <a:pt x="9143" y="9143"/>
                </a:moveTo>
                <a:lnTo>
                  <a:pt x="9143" y="3047"/>
                </a:lnTo>
                <a:lnTo>
                  <a:pt x="6095" y="9143"/>
                </a:lnTo>
                <a:lnTo>
                  <a:pt x="9143" y="9143"/>
                </a:lnTo>
                <a:close/>
              </a:path>
              <a:path w="1838325" h="378460">
                <a:moveTo>
                  <a:pt x="9143" y="368807"/>
                </a:moveTo>
                <a:lnTo>
                  <a:pt x="9143" y="9143"/>
                </a:lnTo>
                <a:lnTo>
                  <a:pt x="6095" y="9143"/>
                </a:lnTo>
                <a:lnTo>
                  <a:pt x="6095" y="368807"/>
                </a:lnTo>
                <a:lnTo>
                  <a:pt x="9143" y="368807"/>
                </a:lnTo>
                <a:close/>
              </a:path>
              <a:path w="1838325" h="378460">
                <a:moveTo>
                  <a:pt x="1831847" y="368807"/>
                </a:moveTo>
                <a:lnTo>
                  <a:pt x="6095" y="368807"/>
                </a:lnTo>
                <a:lnTo>
                  <a:pt x="9143" y="374903"/>
                </a:lnTo>
                <a:lnTo>
                  <a:pt x="9143" y="377951"/>
                </a:lnTo>
                <a:lnTo>
                  <a:pt x="1825751" y="377951"/>
                </a:lnTo>
                <a:lnTo>
                  <a:pt x="1825751" y="374903"/>
                </a:lnTo>
                <a:lnTo>
                  <a:pt x="1831847" y="368807"/>
                </a:lnTo>
                <a:close/>
              </a:path>
              <a:path w="1838325" h="378460">
                <a:moveTo>
                  <a:pt x="9143" y="377951"/>
                </a:moveTo>
                <a:lnTo>
                  <a:pt x="9143" y="374903"/>
                </a:lnTo>
                <a:lnTo>
                  <a:pt x="6095" y="368807"/>
                </a:lnTo>
                <a:lnTo>
                  <a:pt x="6095" y="377951"/>
                </a:lnTo>
                <a:lnTo>
                  <a:pt x="9143" y="377951"/>
                </a:lnTo>
                <a:close/>
              </a:path>
              <a:path w="1838325" h="378460">
                <a:moveTo>
                  <a:pt x="1831847" y="9143"/>
                </a:moveTo>
                <a:lnTo>
                  <a:pt x="1825751" y="3047"/>
                </a:lnTo>
                <a:lnTo>
                  <a:pt x="1825751" y="9143"/>
                </a:lnTo>
                <a:lnTo>
                  <a:pt x="1831847" y="9143"/>
                </a:lnTo>
                <a:close/>
              </a:path>
              <a:path w="1838325" h="378460">
                <a:moveTo>
                  <a:pt x="1831847" y="368807"/>
                </a:moveTo>
                <a:lnTo>
                  <a:pt x="1831847" y="9143"/>
                </a:lnTo>
                <a:lnTo>
                  <a:pt x="1825751" y="9143"/>
                </a:lnTo>
                <a:lnTo>
                  <a:pt x="1825751" y="368807"/>
                </a:lnTo>
                <a:lnTo>
                  <a:pt x="1831847" y="368807"/>
                </a:lnTo>
                <a:close/>
              </a:path>
              <a:path w="1838325" h="378460">
                <a:moveTo>
                  <a:pt x="1831847" y="377951"/>
                </a:moveTo>
                <a:lnTo>
                  <a:pt x="1831847" y="368807"/>
                </a:lnTo>
                <a:lnTo>
                  <a:pt x="1825751" y="374903"/>
                </a:lnTo>
                <a:lnTo>
                  <a:pt x="1825751" y="377951"/>
                </a:lnTo>
                <a:lnTo>
                  <a:pt x="1831847" y="377951"/>
                </a:lnTo>
                <a:close/>
              </a:path>
            </a:pathLst>
          </a:custGeom>
          <a:solidFill>
            <a:srgbClr val="E50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70647" y="2057400"/>
            <a:ext cx="1826260" cy="372110"/>
          </a:xfrm>
          <a:prstGeom prst="rect">
            <a:avLst/>
          </a:prstGeom>
          <a:solidFill>
            <a:srgbClr val="000059"/>
          </a:solidFill>
        </p:spPr>
        <p:txBody>
          <a:bodyPr vert="horz" wrap="square" lIns="0" tIns="4254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33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70 to 120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m/sec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2485" marR="5080" indent="-820419">
              <a:lnSpc>
                <a:spcPct val="100000"/>
              </a:lnSpc>
            </a:pPr>
            <a:r>
              <a:rPr spc="-5" dirty="0"/>
              <a:t>Response of Both the </a:t>
            </a:r>
            <a:r>
              <a:rPr dirty="0"/>
              <a:t>Primary and </a:t>
            </a:r>
            <a:r>
              <a:rPr spc="-5" dirty="0"/>
              <a:t>the </a:t>
            </a:r>
            <a:r>
              <a:rPr dirty="0"/>
              <a:t>Secondary  </a:t>
            </a:r>
            <a:r>
              <a:rPr spc="-5" dirty="0"/>
              <a:t>Endings to the Length of the</a:t>
            </a:r>
            <a:r>
              <a:rPr spc="-55" dirty="0"/>
              <a:t> </a:t>
            </a:r>
            <a:r>
              <a:rPr spc="-5" dirty="0"/>
              <a:t>Receptor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8142" y="1298449"/>
            <a:ext cx="416369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FF00"/>
                </a:solidFill>
                <a:latin typeface="Arial"/>
                <a:cs typeface="Arial"/>
              </a:rPr>
              <a:t>“Static”</a:t>
            </a:r>
            <a:r>
              <a:rPr sz="3600" b="1" spc="-7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FF00"/>
                </a:solidFill>
                <a:latin typeface="Arial"/>
                <a:cs typeface="Arial"/>
              </a:rPr>
              <a:t>Response.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2087879"/>
            <a:ext cx="8229600" cy="1569720"/>
          </a:xfrm>
          <a:custGeom>
            <a:avLst/>
            <a:gdLst/>
            <a:ahLst/>
            <a:cxnLst/>
            <a:rect l="l" t="t" r="r" b="b"/>
            <a:pathLst>
              <a:path w="8229600" h="1569720">
                <a:moveTo>
                  <a:pt x="0" y="0"/>
                </a:moveTo>
                <a:lnTo>
                  <a:pt x="0" y="1569719"/>
                </a:lnTo>
                <a:lnTo>
                  <a:pt x="8229599" y="1569719"/>
                </a:lnTo>
                <a:lnTo>
                  <a:pt x="8229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82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800" y="5593079"/>
            <a:ext cx="8592820" cy="1201420"/>
          </a:xfrm>
          <a:prstGeom prst="rect">
            <a:avLst/>
          </a:prstGeom>
          <a:solidFill>
            <a:srgbClr val="2828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252729" marR="247650" algn="ctr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spindle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stretched </a:t>
            </a:r>
            <a:r>
              <a:rPr sz="2400" b="1" spc="-30" dirty="0">
                <a:solidFill>
                  <a:srgbClr val="00FF00"/>
                </a:solidFill>
                <a:latin typeface="Arial"/>
                <a:cs typeface="Arial"/>
              </a:rPr>
              <a:t>suddenly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primary ending  (but not the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secondary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ending)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stimulated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powerfully  called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dynamic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9919" y="1828800"/>
            <a:ext cx="3569335" cy="372110"/>
          </a:xfrm>
          <a:custGeom>
            <a:avLst/>
            <a:gdLst/>
            <a:ahLst/>
            <a:cxnLst/>
            <a:rect l="l" t="t" r="r" b="b"/>
            <a:pathLst>
              <a:path w="3569334" h="372110">
                <a:moveTo>
                  <a:pt x="0" y="0"/>
                </a:moveTo>
                <a:lnTo>
                  <a:pt x="0" y="371855"/>
                </a:lnTo>
                <a:lnTo>
                  <a:pt x="3569207" y="371855"/>
                </a:lnTo>
                <a:lnTo>
                  <a:pt x="3569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6675" algn="ctr">
              <a:lnSpc>
                <a:spcPts val="2090"/>
              </a:lnSpc>
            </a:pPr>
            <a:r>
              <a:rPr dirty="0"/>
              <a:t>steady-state length of the</a:t>
            </a:r>
            <a:r>
              <a:rPr spc="-155" dirty="0"/>
              <a:t> </a:t>
            </a:r>
            <a:r>
              <a:rPr spc="5" dirty="0"/>
              <a:t>muscle</a:t>
            </a:r>
          </a:p>
          <a:p>
            <a:pPr marL="289560" marR="353695" indent="-6350" algn="ctr">
              <a:lnSpc>
                <a:spcPts val="2880"/>
              </a:lnSpc>
              <a:spcBef>
                <a:spcPts val="25"/>
              </a:spcBef>
            </a:pPr>
            <a:r>
              <a:rPr sz="2400" b="1" dirty="0">
                <a:latin typeface="Arial"/>
                <a:cs typeface="Arial"/>
              </a:rPr>
              <a:t>When </a:t>
            </a:r>
            <a:r>
              <a:rPr sz="2400" b="1" spc="-5" dirty="0">
                <a:latin typeface="Arial"/>
                <a:cs typeface="Arial"/>
              </a:rPr>
              <a:t>the receptor portion of the </a:t>
            </a:r>
            <a:r>
              <a:rPr sz="2400" b="1" dirty="0">
                <a:latin typeface="Arial"/>
                <a:cs typeface="Arial"/>
              </a:rPr>
              <a:t>muscle </a:t>
            </a:r>
            <a:r>
              <a:rPr sz="2400" b="1" spc="-5" dirty="0">
                <a:latin typeface="Arial"/>
                <a:cs typeface="Arial"/>
              </a:rPr>
              <a:t>spindle </a:t>
            </a:r>
            <a:r>
              <a:rPr sz="2400" b="1" dirty="0">
                <a:latin typeface="Arial"/>
                <a:cs typeface="Arial"/>
              </a:rPr>
              <a:t>is  </a:t>
            </a:r>
            <a:r>
              <a:rPr sz="2400" b="1" spc="-5" dirty="0">
                <a:latin typeface="Arial"/>
                <a:cs typeface="Arial"/>
              </a:rPr>
              <a:t>stretched </a:t>
            </a:r>
            <a:r>
              <a:rPr sz="2400" b="1" spc="-30" dirty="0">
                <a:solidFill>
                  <a:srgbClr val="00FF00"/>
                </a:solidFill>
                <a:latin typeface="Arial"/>
                <a:cs typeface="Arial"/>
              </a:rPr>
              <a:t>slowly</a:t>
            </a:r>
            <a:r>
              <a:rPr sz="2400" b="1" spc="-30" dirty="0">
                <a:latin typeface="Arial"/>
                <a:cs typeface="Arial"/>
              </a:rPr>
              <a:t>, </a:t>
            </a:r>
            <a:r>
              <a:rPr sz="2400" b="1" spc="-5" dirty="0">
                <a:solidFill>
                  <a:srgbClr val="FF85C2"/>
                </a:solidFill>
                <a:latin typeface="Arial"/>
                <a:cs typeface="Arial"/>
              </a:rPr>
              <a:t>both </a:t>
            </a:r>
            <a:r>
              <a:rPr sz="2400" b="1" spc="-5" dirty="0">
                <a:latin typeface="Arial"/>
                <a:cs typeface="Arial"/>
              </a:rPr>
              <a:t>the primary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secondary  </a:t>
            </a:r>
            <a:r>
              <a:rPr sz="2400" b="1" spc="-5" dirty="0">
                <a:latin typeface="Arial"/>
                <a:cs typeface="Arial"/>
              </a:rPr>
              <a:t>endings </a:t>
            </a:r>
            <a:r>
              <a:rPr sz="2400" b="1" dirty="0">
                <a:latin typeface="Arial"/>
                <a:cs typeface="Arial"/>
              </a:rPr>
              <a:t>are </a:t>
            </a:r>
            <a:r>
              <a:rPr sz="2400" b="1" spc="-5" dirty="0">
                <a:latin typeface="Arial"/>
                <a:cs typeface="Arial"/>
              </a:rPr>
              <a:t>stimulated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transmit </a:t>
            </a:r>
            <a:r>
              <a:rPr sz="2400" b="1" dirty="0">
                <a:latin typeface="Arial"/>
                <a:cs typeface="Arial"/>
              </a:rPr>
              <a:t>impulses </a:t>
            </a:r>
            <a:r>
              <a:rPr sz="2400" b="1" spc="-5" dirty="0">
                <a:latin typeface="Arial"/>
                <a:cs typeface="Arial"/>
              </a:rPr>
              <a:t>for  several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minutes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indent="920115">
              <a:lnSpc>
                <a:spcPct val="100000"/>
              </a:lnSpc>
              <a:spcBef>
                <a:spcPts val="2085"/>
              </a:spcBef>
            </a:pPr>
            <a:r>
              <a:rPr sz="2400" b="1" spc="-5" dirty="0">
                <a:latin typeface="Arial"/>
                <a:cs typeface="Arial"/>
              </a:rPr>
              <a:t>Response of the </a:t>
            </a:r>
            <a:r>
              <a:rPr sz="2400" b="1" dirty="0">
                <a:latin typeface="Arial"/>
                <a:cs typeface="Arial"/>
              </a:rPr>
              <a:t>Primary </a:t>
            </a:r>
            <a:r>
              <a:rPr sz="2400" b="1" spc="-5" dirty="0">
                <a:latin typeface="Arial"/>
                <a:cs typeface="Arial"/>
              </a:rPr>
              <a:t>Ending (but Not the  </a:t>
            </a:r>
            <a:r>
              <a:rPr sz="2400" b="1" dirty="0">
                <a:latin typeface="Arial"/>
                <a:cs typeface="Arial"/>
              </a:rPr>
              <a:t>Secondary </a:t>
            </a:r>
            <a:r>
              <a:rPr sz="2400" b="1" spc="-5" dirty="0">
                <a:latin typeface="Arial"/>
                <a:cs typeface="Arial"/>
              </a:rPr>
              <a:t>Ending) to Rate of Change of Receptor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4295"/>
              </a:lnSpc>
            </a:pPr>
            <a:r>
              <a:rPr sz="3600" b="1" spc="-10" dirty="0">
                <a:solidFill>
                  <a:srgbClr val="00FF00"/>
                </a:solidFill>
                <a:latin typeface="Arial"/>
                <a:cs typeface="Arial"/>
              </a:rPr>
              <a:t>“Dynamic”</a:t>
            </a:r>
            <a:r>
              <a:rPr sz="3600" b="1" spc="-1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FF00"/>
                </a:solidFill>
                <a:latin typeface="Arial"/>
                <a:cs typeface="Arial"/>
              </a:rPr>
              <a:t>Response.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1" y="2267711"/>
            <a:ext cx="6136005" cy="408940"/>
          </a:xfrm>
          <a:custGeom>
            <a:avLst/>
            <a:gdLst/>
            <a:ahLst/>
            <a:cxnLst/>
            <a:rect l="l" t="t" r="r" b="b"/>
            <a:pathLst>
              <a:path w="6136005" h="408939">
                <a:moveTo>
                  <a:pt x="6135623" y="390143"/>
                </a:moveTo>
                <a:lnTo>
                  <a:pt x="6135623" y="18287"/>
                </a:lnTo>
                <a:lnTo>
                  <a:pt x="6134004" y="11572"/>
                </a:lnTo>
                <a:lnTo>
                  <a:pt x="6129527" y="5714"/>
                </a:lnTo>
                <a:lnTo>
                  <a:pt x="6122765" y="1571"/>
                </a:lnTo>
                <a:lnTo>
                  <a:pt x="6114287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390143"/>
                </a:lnTo>
                <a:lnTo>
                  <a:pt x="1571" y="396859"/>
                </a:lnTo>
                <a:lnTo>
                  <a:pt x="5714" y="402716"/>
                </a:lnTo>
                <a:lnTo>
                  <a:pt x="11572" y="406860"/>
                </a:lnTo>
                <a:lnTo>
                  <a:pt x="18287" y="408431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6095999" y="39623"/>
                </a:lnTo>
                <a:lnTo>
                  <a:pt x="6095999" y="18287"/>
                </a:lnTo>
                <a:lnTo>
                  <a:pt x="6114287" y="39623"/>
                </a:lnTo>
                <a:lnTo>
                  <a:pt x="6114287" y="408431"/>
                </a:lnTo>
                <a:lnTo>
                  <a:pt x="6122765" y="406860"/>
                </a:lnTo>
                <a:lnTo>
                  <a:pt x="6129527" y="402716"/>
                </a:lnTo>
                <a:lnTo>
                  <a:pt x="6134004" y="396859"/>
                </a:lnTo>
                <a:lnTo>
                  <a:pt x="6135623" y="390143"/>
                </a:lnTo>
                <a:close/>
              </a:path>
              <a:path w="6136005" h="408939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6136005" h="408939">
                <a:moveTo>
                  <a:pt x="39623" y="368807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368807"/>
                </a:lnTo>
                <a:lnTo>
                  <a:pt x="39623" y="368807"/>
                </a:lnTo>
                <a:close/>
              </a:path>
              <a:path w="6136005" h="408939">
                <a:moveTo>
                  <a:pt x="6114287" y="368807"/>
                </a:moveTo>
                <a:lnTo>
                  <a:pt x="18287" y="368807"/>
                </a:lnTo>
                <a:lnTo>
                  <a:pt x="39623" y="390143"/>
                </a:lnTo>
                <a:lnTo>
                  <a:pt x="39623" y="408431"/>
                </a:lnTo>
                <a:lnTo>
                  <a:pt x="6095999" y="408431"/>
                </a:lnTo>
                <a:lnTo>
                  <a:pt x="6095999" y="390143"/>
                </a:lnTo>
                <a:lnTo>
                  <a:pt x="6114287" y="368807"/>
                </a:lnTo>
                <a:close/>
              </a:path>
              <a:path w="6136005" h="408939">
                <a:moveTo>
                  <a:pt x="39623" y="408431"/>
                </a:moveTo>
                <a:lnTo>
                  <a:pt x="39623" y="390143"/>
                </a:lnTo>
                <a:lnTo>
                  <a:pt x="18287" y="368807"/>
                </a:lnTo>
                <a:lnTo>
                  <a:pt x="18287" y="408431"/>
                </a:lnTo>
                <a:lnTo>
                  <a:pt x="39623" y="408431"/>
                </a:lnTo>
                <a:close/>
              </a:path>
              <a:path w="6136005" h="408939">
                <a:moveTo>
                  <a:pt x="6114287" y="39623"/>
                </a:moveTo>
                <a:lnTo>
                  <a:pt x="6095999" y="18287"/>
                </a:lnTo>
                <a:lnTo>
                  <a:pt x="6095999" y="39623"/>
                </a:lnTo>
                <a:lnTo>
                  <a:pt x="6114287" y="39623"/>
                </a:lnTo>
                <a:close/>
              </a:path>
              <a:path w="6136005" h="408939">
                <a:moveTo>
                  <a:pt x="6114287" y="368807"/>
                </a:moveTo>
                <a:lnTo>
                  <a:pt x="6114287" y="39623"/>
                </a:lnTo>
                <a:lnTo>
                  <a:pt x="6095999" y="39623"/>
                </a:lnTo>
                <a:lnTo>
                  <a:pt x="6095999" y="368807"/>
                </a:lnTo>
                <a:lnTo>
                  <a:pt x="6114287" y="368807"/>
                </a:lnTo>
                <a:close/>
              </a:path>
              <a:path w="6136005" h="408939">
                <a:moveTo>
                  <a:pt x="6114287" y="408431"/>
                </a:moveTo>
                <a:lnTo>
                  <a:pt x="6114287" y="368807"/>
                </a:lnTo>
                <a:lnTo>
                  <a:pt x="6095999" y="390143"/>
                </a:lnTo>
                <a:lnTo>
                  <a:pt x="6095999" y="408431"/>
                </a:lnTo>
                <a:lnTo>
                  <a:pt x="6114287" y="4084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2286000"/>
            <a:ext cx="6096000" cy="372110"/>
          </a:xfrm>
          <a:prstGeom prst="rect">
            <a:avLst/>
          </a:prstGeom>
          <a:solidFill>
            <a:srgbClr val="0000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EFFECTS OF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γMOTOR NEURON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DISCHARGE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704" y="722375"/>
            <a:ext cx="6047740" cy="408940"/>
          </a:xfrm>
          <a:custGeom>
            <a:avLst/>
            <a:gdLst/>
            <a:ahLst/>
            <a:cxnLst/>
            <a:rect l="l" t="t" r="r" b="b"/>
            <a:pathLst>
              <a:path w="6047740" h="408940">
                <a:moveTo>
                  <a:pt x="6047231" y="387095"/>
                </a:moveTo>
                <a:lnTo>
                  <a:pt x="6047231" y="18287"/>
                </a:lnTo>
                <a:lnTo>
                  <a:pt x="6045612" y="11572"/>
                </a:lnTo>
                <a:lnTo>
                  <a:pt x="6041135" y="5714"/>
                </a:lnTo>
                <a:lnTo>
                  <a:pt x="6034373" y="1571"/>
                </a:lnTo>
                <a:lnTo>
                  <a:pt x="6025895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387095"/>
                </a:lnTo>
                <a:lnTo>
                  <a:pt x="1571" y="395573"/>
                </a:lnTo>
                <a:lnTo>
                  <a:pt x="5714" y="402335"/>
                </a:lnTo>
                <a:lnTo>
                  <a:pt x="11572" y="406812"/>
                </a:lnTo>
                <a:lnTo>
                  <a:pt x="18287" y="408431"/>
                </a:lnTo>
                <a:lnTo>
                  <a:pt x="18287" y="36575"/>
                </a:lnTo>
                <a:lnTo>
                  <a:pt x="39623" y="18287"/>
                </a:lnTo>
                <a:lnTo>
                  <a:pt x="39623" y="36575"/>
                </a:lnTo>
                <a:lnTo>
                  <a:pt x="6007607" y="36575"/>
                </a:lnTo>
                <a:lnTo>
                  <a:pt x="6007607" y="18287"/>
                </a:lnTo>
                <a:lnTo>
                  <a:pt x="6025895" y="36575"/>
                </a:lnTo>
                <a:lnTo>
                  <a:pt x="6025895" y="408431"/>
                </a:lnTo>
                <a:lnTo>
                  <a:pt x="6034373" y="406812"/>
                </a:lnTo>
                <a:lnTo>
                  <a:pt x="6041135" y="402335"/>
                </a:lnTo>
                <a:lnTo>
                  <a:pt x="6045612" y="395573"/>
                </a:lnTo>
                <a:lnTo>
                  <a:pt x="6047231" y="387095"/>
                </a:lnTo>
                <a:close/>
              </a:path>
              <a:path w="6047740" h="408940">
                <a:moveTo>
                  <a:pt x="39623" y="36575"/>
                </a:moveTo>
                <a:lnTo>
                  <a:pt x="39623" y="18287"/>
                </a:lnTo>
                <a:lnTo>
                  <a:pt x="18287" y="36575"/>
                </a:lnTo>
                <a:lnTo>
                  <a:pt x="39623" y="36575"/>
                </a:lnTo>
                <a:close/>
              </a:path>
              <a:path w="6047740" h="408940">
                <a:moveTo>
                  <a:pt x="39623" y="368807"/>
                </a:moveTo>
                <a:lnTo>
                  <a:pt x="39623" y="36575"/>
                </a:lnTo>
                <a:lnTo>
                  <a:pt x="18287" y="36575"/>
                </a:lnTo>
                <a:lnTo>
                  <a:pt x="18287" y="368807"/>
                </a:lnTo>
                <a:lnTo>
                  <a:pt x="39623" y="368807"/>
                </a:lnTo>
                <a:close/>
              </a:path>
              <a:path w="6047740" h="408940">
                <a:moveTo>
                  <a:pt x="6025895" y="368807"/>
                </a:moveTo>
                <a:lnTo>
                  <a:pt x="18287" y="368807"/>
                </a:lnTo>
                <a:lnTo>
                  <a:pt x="39623" y="387095"/>
                </a:lnTo>
                <a:lnTo>
                  <a:pt x="39623" y="408431"/>
                </a:lnTo>
                <a:lnTo>
                  <a:pt x="6007607" y="408431"/>
                </a:lnTo>
                <a:lnTo>
                  <a:pt x="6007607" y="387095"/>
                </a:lnTo>
                <a:lnTo>
                  <a:pt x="6025895" y="368807"/>
                </a:lnTo>
                <a:close/>
              </a:path>
              <a:path w="6047740" h="408940">
                <a:moveTo>
                  <a:pt x="39623" y="408431"/>
                </a:moveTo>
                <a:lnTo>
                  <a:pt x="39623" y="387095"/>
                </a:lnTo>
                <a:lnTo>
                  <a:pt x="18287" y="368807"/>
                </a:lnTo>
                <a:lnTo>
                  <a:pt x="18287" y="408431"/>
                </a:lnTo>
                <a:lnTo>
                  <a:pt x="39623" y="408431"/>
                </a:lnTo>
                <a:close/>
              </a:path>
              <a:path w="6047740" h="408940">
                <a:moveTo>
                  <a:pt x="6025895" y="36575"/>
                </a:moveTo>
                <a:lnTo>
                  <a:pt x="6007607" y="18287"/>
                </a:lnTo>
                <a:lnTo>
                  <a:pt x="6007607" y="36575"/>
                </a:lnTo>
                <a:lnTo>
                  <a:pt x="6025895" y="36575"/>
                </a:lnTo>
                <a:close/>
              </a:path>
              <a:path w="6047740" h="408940">
                <a:moveTo>
                  <a:pt x="6025895" y="368807"/>
                </a:moveTo>
                <a:lnTo>
                  <a:pt x="6025895" y="36575"/>
                </a:lnTo>
                <a:lnTo>
                  <a:pt x="6007607" y="36575"/>
                </a:lnTo>
                <a:lnTo>
                  <a:pt x="6007607" y="368807"/>
                </a:lnTo>
                <a:lnTo>
                  <a:pt x="6025895" y="368807"/>
                </a:lnTo>
                <a:close/>
              </a:path>
              <a:path w="6047740" h="408940">
                <a:moveTo>
                  <a:pt x="6025895" y="408431"/>
                </a:moveTo>
                <a:lnTo>
                  <a:pt x="6025895" y="368807"/>
                </a:lnTo>
                <a:lnTo>
                  <a:pt x="6007607" y="387095"/>
                </a:lnTo>
                <a:lnTo>
                  <a:pt x="6007607" y="408431"/>
                </a:lnTo>
                <a:lnTo>
                  <a:pt x="6025895" y="4084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991" y="740663"/>
            <a:ext cx="6007735" cy="368935"/>
          </a:xfrm>
          <a:prstGeom prst="rect">
            <a:avLst/>
          </a:prstGeom>
          <a:solidFill>
            <a:srgbClr val="000098"/>
          </a:solidFill>
        </p:spPr>
        <p:txBody>
          <a:bodyPr vert="horz" wrap="square" lIns="0" tIns="39370" rIns="0" bIns="0" rtlCol="0">
            <a:spAutoFit/>
          </a:bodyPr>
          <a:lstStyle/>
          <a:p>
            <a:pPr marL="523875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EFFECTS OF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αMOTOR NEURON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DISCHARGE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7964" y="2782826"/>
            <a:ext cx="7696834" cy="139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Stimulation of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γ-motor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neurons does not lead directly to detectable  contraction of the muscles because the intrafusal fibers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8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strong  enough or plentiful enough to cause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shortening.</a:t>
            </a:r>
            <a:endParaRPr sz="1800">
              <a:latin typeface="Arial"/>
              <a:cs typeface="Arial"/>
            </a:endParaRPr>
          </a:p>
          <a:p>
            <a:pPr marL="12700" marR="6921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Initiating impulses in the Ia Fibers can lead to reflex contraction of</a:t>
            </a:r>
            <a:r>
              <a:rPr sz="1800" b="1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 muscle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indirectly.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1236473"/>
            <a:ext cx="8101965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Stimulation of α-motor neurons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results in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detectable contraction of  the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muscles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6099053"/>
            <a:ext cx="752094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intrafusal and extrafusal fibers shorten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together,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 spindle</a:t>
            </a:r>
            <a:r>
              <a:rPr sz="18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afferent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 occur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throughout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period of muscle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contraction.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3711" y="5282183"/>
            <a:ext cx="6136005" cy="685800"/>
          </a:xfrm>
          <a:custGeom>
            <a:avLst/>
            <a:gdLst/>
            <a:ahLst/>
            <a:cxnLst/>
            <a:rect l="l" t="t" r="r" b="b"/>
            <a:pathLst>
              <a:path w="6136005" h="685800">
                <a:moveTo>
                  <a:pt x="6135623" y="667511"/>
                </a:moveTo>
                <a:lnTo>
                  <a:pt x="6135623" y="21335"/>
                </a:lnTo>
                <a:lnTo>
                  <a:pt x="6134004" y="12858"/>
                </a:lnTo>
                <a:lnTo>
                  <a:pt x="6129527" y="6095"/>
                </a:lnTo>
                <a:lnTo>
                  <a:pt x="6122765" y="1619"/>
                </a:lnTo>
                <a:lnTo>
                  <a:pt x="6114287" y="0"/>
                </a:lnTo>
                <a:lnTo>
                  <a:pt x="18287" y="0"/>
                </a:lnTo>
                <a:lnTo>
                  <a:pt x="11572" y="1619"/>
                </a:lnTo>
                <a:lnTo>
                  <a:pt x="5714" y="6095"/>
                </a:lnTo>
                <a:lnTo>
                  <a:pt x="1571" y="12858"/>
                </a:lnTo>
                <a:lnTo>
                  <a:pt x="0" y="21335"/>
                </a:lnTo>
                <a:lnTo>
                  <a:pt x="0" y="667511"/>
                </a:lnTo>
                <a:lnTo>
                  <a:pt x="1571" y="674227"/>
                </a:lnTo>
                <a:lnTo>
                  <a:pt x="5714" y="680084"/>
                </a:lnTo>
                <a:lnTo>
                  <a:pt x="11572" y="684228"/>
                </a:lnTo>
                <a:lnTo>
                  <a:pt x="18287" y="685799"/>
                </a:lnTo>
                <a:lnTo>
                  <a:pt x="18287" y="39623"/>
                </a:lnTo>
                <a:lnTo>
                  <a:pt x="39623" y="21335"/>
                </a:lnTo>
                <a:lnTo>
                  <a:pt x="39623" y="39623"/>
                </a:lnTo>
                <a:lnTo>
                  <a:pt x="6095999" y="39623"/>
                </a:lnTo>
                <a:lnTo>
                  <a:pt x="6095999" y="21335"/>
                </a:lnTo>
                <a:lnTo>
                  <a:pt x="6114287" y="39623"/>
                </a:lnTo>
                <a:lnTo>
                  <a:pt x="6114287" y="685799"/>
                </a:lnTo>
                <a:lnTo>
                  <a:pt x="6122765" y="684228"/>
                </a:lnTo>
                <a:lnTo>
                  <a:pt x="6129527" y="680084"/>
                </a:lnTo>
                <a:lnTo>
                  <a:pt x="6134004" y="674227"/>
                </a:lnTo>
                <a:lnTo>
                  <a:pt x="6135623" y="667511"/>
                </a:lnTo>
                <a:close/>
              </a:path>
              <a:path w="6136005" h="685800">
                <a:moveTo>
                  <a:pt x="39623" y="39623"/>
                </a:moveTo>
                <a:lnTo>
                  <a:pt x="39623" y="21335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6136005" h="685800">
                <a:moveTo>
                  <a:pt x="39623" y="646175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646175"/>
                </a:lnTo>
                <a:lnTo>
                  <a:pt x="39623" y="646175"/>
                </a:lnTo>
                <a:close/>
              </a:path>
              <a:path w="6136005" h="685800">
                <a:moveTo>
                  <a:pt x="6114287" y="646175"/>
                </a:moveTo>
                <a:lnTo>
                  <a:pt x="18287" y="646175"/>
                </a:lnTo>
                <a:lnTo>
                  <a:pt x="39623" y="667511"/>
                </a:lnTo>
                <a:lnTo>
                  <a:pt x="39623" y="685799"/>
                </a:lnTo>
                <a:lnTo>
                  <a:pt x="6095999" y="685799"/>
                </a:lnTo>
                <a:lnTo>
                  <a:pt x="6095999" y="667511"/>
                </a:lnTo>
                <a:lnTo>
                  <a:pt x="6114287" y="646175"/>
                </a:lnTo>
                <a:close/>
              </a:path>
              <a:path w="6136005" h="685800">
                <a:moveTo>
                  <a:pt x="39623" y="685799"/>
                </a:moveTo>
                <a:lnTo>
                  <a:pt x="39623" y="667511"/>
                </a:lnTo>
                <a:lnTo>
                  <a:pt x="18287" y="646175"/>
                </a:lnTo>
                <a:lnTo>
                  <a:pt x="18287" y="685799"/>
                </a:lnTo>
                <a:lnTo>
                  <a:pt x="39623" y="685799"/>
                </a:lnTo>
                <a:close/>
              </a:path>
              <a:path w="6136005" h="685800">
                <a:moveTo>
                  <a:pt x="6114287" y="39623"/>
                </a:moveTo>
                <a:lnTo>
                  <a:pt x="6095999" y="21335"/>
                </a:lnTo>
                <a:lnTo>
                  <a:pt x="6095999" y="39623"/>
                </a:lnTo>
                <a:lnTo>
                  <a:pt x="6114287" y="39623"/>
                </a:lnTo>
                <a:close/>
              </a:path>
              <a:path w="6136005" h="685800">
                <a:moveTo>
                  <a:pt x="6114287" y="646175"/>
                </a:moveTo>
                <a:lnTo>
                  <a:pt x="6114287" y="39623"/>
                </a:lnTo>
                <a:lnTo>
                  <a:pt x="6095999" y="39623"/>
                </a:lnTo>
                <a:lnTo>
                  <a:pt x="6095999" y="646175"/>
                </a:lnTo>
                <a:lnTo>
                  <a:pt x="6114287" y="646175"/>
                </a:lnTo>
                <a:close/>
              </a:path>
              <a:path w="6136005" h="685800">
                <a:moveTo>
                  <a:pt x="6114287" y="685799"/>
                </a:moveTo>
                <a:lnTo>
                  <a:pt x="6114287" y="646175"/>
                </a:lnTo>
                <a:lnTo>
                  <a:pt x="6095999" y="667511"/>
                </a:lnTo>
                <a:lnTo>
                  <a:pt x="6095999" y="685799"/>
                </a:lnTo>
                <a:lnTo>
                  <a:pt x="6114287" y="685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000" y="5303519"/>
            <a:ext cx="6096000" cy="646430"/>
          </a:xfrm>
          <a:prstGeom prst="rect">
            <a:avLst/>
          </a:prstGeom>
          <a:solidFill>
            <a:srgbClr val="000098"/>
          </a:solidFill>
        </p:spPr>
        <p:txBody>
          <a:bodyPr vert="horz" wrap="square" lIns="0" tIns="36195" rIns="0" bIns="0" rtlCol="0">
            <a:spAutoFit/>
          </a:bodyPr>
          <a:lstStyle/>
          <a:p>
            <a:pPr marL="709930" marR="523240" indent="-180340">
              <a:lnSpc>
                <a:spcPct val="100000"/>
              </a:lnSpc>
              <a:spcBef>
                <a:spcPts val="285"/>
              </a:spcBef>
              <a:tabLst>
                <a:tab pos="369062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DESCENDING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EXCITATORY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INPUT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TO SPINAL  MOTOR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CIRCUITS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CAUSE	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COACTIVATION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231" y="4218432"/>
            <a:ext cx="4102735" cy="673735"/>
          </a:xfrm>
          <a:custGeom>
            <a:avLst/>
            <a:gdLst/>
            <a:ahLst/>
            <a:cxnLst/>
            <a:rect l="l" t="t" r="r" b="b"/>
            <a:pathLst>
              <a:path w="4102735" h="673735">
                <a:moveTo>
                  <a:pt x="4102607" y="667511"/>
                </a:moveTo>
                <a:lnTo>
                  <a:pt x="4102607" y="6095"/>
                </a:lnTo>
                <a:lnTo>
                  <a:pt x="4096511" y="0"/>
                </a:lnTo>
                <a:lnTo>
                  <a:pt x="6095" y="0"/>
                </a:lnTo>
                <a:lnTo>
                  <a:pt x="0" y="6095"/>
                </a:lnTo>
                <a:lnTo>
                  <a:pt x="0" y="667511"/>
                </a:lnTo>
                <a:lnTo>
                  <a:pt x="6095" y="673607"/>
                </a:lnTo>
                <a:lnTo>
                  <a:pt x="15239" y="673607"/>
                </a:lnTo>
                <a:lnTo>
                  <a:pt x="15239" y="27431"/>
                </a:lnTo>
                <a:lnTo>
                  <a:pt x="27431" y="12191"/>
                </a:lnTo>
                <a:lnTo>
                  <a:pt x="27431" y="27431"/>
                </a:lnTo>
                <a:lnTo>
                  <a:pt x="4075175" y="27431"/>
                </a:lnTo>
                <a:lnTo>
                  <a:pt x="4075175" y="12191"/>
                </a:lnTo>
                <a:lnTo>
                  <a:pt x="4087367" y="27431"/>
                </a:lnTo>
                <a:lnTo>
                  <a:pt x="4087367" y="673607"/>
                </a:lnTo>
                <a:lnTo>
                  <a:pt x="4096511" y="673607"/>
                </a:lnTo>
                <a:lnTo>
                  <a:pt x="4102607" y="667511"/>
                </a:lnTo>
                <a:close/>
              </a:path>
              <a:path w="4102735" h="673735">
                <a:moveTo>
                  <a:pt x="27431" y="27431"/>
                </a:moveTo>
                <a:lnTo>
                  <a:pt x="27431" y="12191"/>
                </a:lnTo>
                <a:lnTo>
                  <a:pt x="15239" y="27431"/>
                </a:lnTo>
                <a:lnTo>
                  <a:pt x="27431" y="27431"/>
                </a:lnTo>
                <a:close/>
              </a:path>
              <a:path w="4102735" h="673735">
                <a:moveTo>
                  <a:pt x="27431" y="646175"/>
                </a:moveTo>
                <a:lnTo>
                  <a:pt x="27431" y="27431"/>
                </a:lnTo>
                <a:lnTo>
                  <a:pt x="15239" y="27431"/>
                </a:lnTo>
                <a:lnTo>
                  <a:pt x="15239" y="646175"/>
                </a:lnTo>
                <a:lnTo>
                  <a:pt x="27431" y="646175"/>
                </a:lnTo>
                <a:close/>
              </a:path>
              <a:path w="4102735" h="673735">
                <a:moveTo>
                  <a:pt x="4087367" y="646175"/>
                </a:moveTo>
                <a:lnTo>
                  <a:pt x="15239" y="646175"/>
                </a:lnTo>
                <a:lnTo>
                  <a:pt x="27431" y="658367"/>
                </a:lnTo>
                <a:lnTo>
                  <a:pt x="27431" y="673607"/>
                </a:lnTo>
                <a:lnTo>
                  <a:pt x="4075175" y="673607"/>
                </a:lnTo>
                <a:lnTo>
                  <a:pt x="4075175" y="658367"/>
                </a:lnTo>
                <a:lnTo>
                  <a:pt x="4087367" y="646175"/>
                </a:lnTo>
                <a:close/>
              </a:path>
              <a:path w="4102735" h="673735">
                <a:moveTo>
                  <a:pt x="27431" y="673607"/>
                </a:moveTo>
                <a:lnTo>
                  <a:pt x="27431" y="658367"/>
                </a:lnTo>
                <a:lnTo>
                  <a:pt x="15239" y="646175"/>
                </a:lnTo>
                <a:lnTo>
                  <a:pt x="15239" y="673607"/>
                </a:lnTo>
                <a:lnTo>
                  <a:pt x="27431" y="673607"/>
                </a:lnTo>
                <a:close/>
              </a:path>
              <a:path w="4102735" h="673735">
                <a:moveTo>
                  <a:pt x="4087367" y="27431"/>
                </a:moveTo>
                <a:lnTo>
                  <a:pt x="4075175" y="12191"/>
                </a:lnTo>
                <a:lnTo>
                  <a:pt x="4075175" y="27431"/>
                </a:lnTo>
                <a:lnTo>
                  <a:pt x="4087367" y="27431"/>
                </a:lnTo>
                <a:close/>
              </a:path>
              <a:path w="4102735" h="673735">
                <a:moveTo>
                  <a:pt x="4087367" y="646175"/>
                </a:moveTo>
                <a:lnTo>
                  <a:pt x="4087367" y="27431"/>
                </a:lnTo>
                <a:lnTo>
                  <a:pt x="4075175" y="27431"/>
                </a:lnTo>
                <a:lnTo>
                  <a:pt x="4075175" y="646175"/>
                </a:lnTo>
                <a:lnTo>
                  <a:pt x="4087367" y="646175"/>
                </a:lnTo>
                <a:close/>
              </a:path>
              <a:path w="4102735" h="673735">
                <a:moveTo>
                  <a:pt x="4087367" y="673607"/>
                </a:moveTo>
                <a:lnTo>
                  <a:pt x="4087367" y="646175"/>
                </a:lnTo>
                <a:lnTo>
                  <a:pt x="4075175" y="658367"/>
                </a:lnTo>
                <a:lnTo>
                  <a:pt x="4075175" y="673607"/>
                </a:lnTo>
                <a:lnTo>
                  <a:pt x="4087367" y="67360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8472" y="4230623"/>
            <a:ext cx="4072254" cy="584775"/>
          </a:xfrm>
          <a:prstGeom prst="rect">
            <a:avLst/>
          </a:prstGeom>
          <a:solidFill>
            <a:srgbClr val="2B000E"/>
          </a:solidFill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γ-Static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Efferent (trail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ending)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spc="35" dirty="0">
                <a:solidFill>
                  <a:srgbClr val="FFFFFF"/>
                </a:solidFill>
                <a:latin typeface="Wingdings"/>
                <a:cs typeface="Wingdings"/>
              </a:rPr>
              <a:t>€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Nuclear </a:t>
            </a:r>
            <a:r>
              <a:rPr lang="en-US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Chain </a:t>
            </a:r>
            <a:r>
              <a:rPr sz="18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intrafusal</a:t>
            </a:r>
            <a:r>
              <a:rPr sz="18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fibers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64607" y="4218432"/>
            <a:ext cx="3990340" cy="673735"/>
          </a:xfrm>
          <a:custGeom>
            <a:avLst/>
            <a:gdLst/>
            <a:ahLst/>
            <a:cxnLst/>
            <a:rect l="l" t="t" r="r" b="b"/>
            <a:pathLst>
              <a:path w="3990340" h="673735">
                <a:moveTo>
                  <a:pt x="3989831" y="667511"/>
                </a:moveTo>
                <a:lnTo>
                  <a:pt x="3989831" y="6095"/>
                </a:lnTo>
                <a:lnTo>
                  <a:pt x="3983735" y="0"/>
                </a:lnTo>
                <a:lnTo>
                  <a:pt x="6095" y="0"/>
                </a:lnTo>
                <a:lnTo>
                  <a:pt x="0" y="6095"/>
                </a:lnTo>
                <a:lnTo>
                  <a:pt x="0" y="667511"/>
                </a:lnTo>
                <a:lnTo>
                  <a:pt x="6095" y="673607"/>
                </a:lnTo>
                <a:lnTo>
                  <a:pt x="12191" y="673607"/>
                </a:lnTo>
                <a:lnTo>
                  <a:pt x="12191" y="27431"/>
                </a:lnTo>
                <a:lnTo>
                  <a:pt x="27431" y="12191"/>
                </a:lnTo>
                <a:lnTo>
                  <a:pt x="27431" y="27431"/>
                </a:lnTo>
                <a:lnTo>
                  <a:pt x="3962399" y="27431"/>
                </a:lnTo>
                <a:lnTo>
                  <a:pt x="3962399" y="12191"/>
                </a:lnTo>
                <a:lnTo>
                  <a:pt x="3974591" y="27431"/>
                </a:lnTo>
                <a:lnTo>
                  <a:pt x="3974591" y="673607"/>
                </a:lnTo>
                <a:lnTo>
                  <a:pt x="3983735" y="673607"/>
                </a:lnTo>
                <a:lnTo>
                  <a:pt x="3989831" y="667511"/>
                </a:lnTo>
                <a:close/>
              </a:path>
              <a:path w="3990340" h="673735">
                <a:moveTo>
                  <a:pt x="27431" y="27431"/>
                </a:moveTo>
                <a:lnTo>
                  <a:pt x="27431" y="12191"/>
                </a:lnTo>
                <a:lnTo>
                  <a:pt x="12191" y="27431"/>
                </a:lnTo>
                <a:lnTo>
                  <a:pt x="27431" y="27431"/>
                </a:lnTo>
                <a:close/>
              </a:path>
              <a:path w="3990340" h="673735">
                <a:moveTo>
                  <a:pt x="27431" y="646175"/>
                </a:moveTo>
                <a:lnTo>
                  <a:pt x="27431" y="27431"/>
                </a:lnTo>
                <a:lnTo>
                  <a:pt x="12191" y="27431"/>
                </a:lnTo>
                <a:lnTo>
                  <a:pt x="12191" y="646175"/>
                </a:lnTo>
                <a:lnTo>
                  <a:pt x="27431" y="646175"/>
                </a:lnTo>
                <a:close/>
              </a:path>
              <a:path w="3990340" h="673735">
                <a:moveTo>
                  <a:pt x="3974591" y="646175"/>
                </a:moveTo>
                <a:lnTo>
                  <a:pt x="12191" y="646175"/>
                </a:lnTo>
                <a:lnTo>
                  <a:pt x="27431" y="658367"/>
                </a:lnTo>
                <a:lnTo>
                  <a:pt x="27431" y="673607"/>
                </a:lnTo>
                <a:lnTo>
                  <a:pt x="3962399" y="673607"/>
                </a:lnTo>
                <a:lnTo>
                  <a:pt x="3962399" y="658367"/>
                </a:lnTo>
                <a:lnTo>
                  <a:pt x="3974591" y="646175"/>
                </a:lnTo>
                <a:close/>
              </a:path>
              <a:path w="3990340" h="673735">
                <a:moveTo>
                  <a:pt x="27431" y="673607"/>
                </a:moveTo>
                <a:lnTo>
                  <a:pt x="27431" y="658367"/>
                </a:lnTo>
                <a:lnTo>
                  <a:pt x="12191" y="646175"/>
                </a:lnTo>
                <a:lnTo>
                  <a:pt x="12191" y="673607"/>
                </a:lnTo>
                <a:lnTo>
                  <a:pt x="27431" y="673607"/>
                </a:lnTo>
                <a:close/>
              </a:path>
              <a:path w="3990340" h="673735">
                <a:moveTo>
                  <a:pt x="3974591" y="27431"/>
                </a:moveTo>
                <a:lnTo>
                  <a:pt x="3962399" y="12191"/>
                </a:lnTo>
                <a:lnTo>
                  <a:pt x="3962399" y="27431"/>
                </a:lnTo>
                <a:lnTo>
                  <a:pt x="3974591" y="27431"/>
                </a:lnTo>
                <a:close/>
              </a:path>
              <a:path w="3990340" h="673735">
                <a:moveTo>
                  <a:pt x="3974591" y="646175"/>
                </a:moveTo>
                <a:lnTo>
                  <a:pt x="3974591" y="27431"/>
                </a:lnTo>
                <a:lnTo>
                  <a:pt x="3962399" y="27431"/>
                </a:lnTo>
                <a:lnTo>
                  <a:pt x="3962399" y="646175"/>
                </a:lnTo>
                <a:lnTo>
                  <a:pt x="3974591" y="646175"/>
                </a:lnTo>
                <a:close/>
              </a:path>
              <a:path w="3990340" h="673735">
                <a:moveTo>
                  <a:pt x="3974591" y="673607"/>
                </a:moveTo>
                <a:lnTo>
                  <a:pt x="3974591" y="646175"/>
                </a:lnTo>
                <a:lnTo>
                  <a:pt x="3962399" y="658367"/>
                </a:lnTo>
                <a:lnTo>
                  <a:pt x="3962399" y="673607"/>
                </a:lnTo>
                <a:lnTo>
                  <a:pt x="3974591" y="67360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76800" y="4230623"/>
            <a:ext cx="3962400" cy="584775"/>
          </a:xfrm>
          <a:prstGeom prst="rect">
            <a:avLst/>
          </a:prstGeom>
          <a:solidFill>
            <a:srgbClr val="2B000E"/>
          </a:solidFill>
        </p:spPr>
        <p:txBody>
          <a:bodyPr vert="horz" wrap="square" lIns="0" tIns="30480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γ-Dynamic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Efferent (plate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ending)</a:t>
            </a:r>
            <a:endParaRPr sz="1800" dirty="0">
              <a:latin typeface="Calibri"/>
              <a:cs typeface="Calibri"/>
            </a:endParaRPr>
          </a:p>
          <a:p>
            <a:pPr marL="429259">
              <a:lnSpc>
                <a:spcPct val="100000"/>
              </a:lnSpc>
              <a:spcBef>
                <a:spcPts val="25"/>
              </a:spcBef>
            </a:pPr>
            <a:r>
              <a:rPr sz="1800" spc="35" dirty="0">
                <a:solidFill>
                  <a:srgbClr val="FFFFFF"/>
                </a:solidFill>
                <a:latin typeface="Wingdings"/>
                <a:cs typeface="Wingdings"/>
              </a:rPr>
              <a:t>€</a:t>
            </a: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Nuclear </a:t>
            </a:r>
            <a:r>
              <a:rPr lang="en-US" sz="1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Bag </a:t>
            </a:r>
            <a:r>
              <a:rPr sz="18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intrafusal</a:t>
            </a:r>
            <a:r>
              <a:rPr sz="18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fibers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0" y="808737"/>
            <a:ext cx="734250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u="heavy" dirty="0">
                <a:solidFill>
                  <a:srgbClr val="00FF00"/>
                </a:solidFill>
                <a:latin typeface="Arial"/>
                <a:cs typeface="Arial"/>
              </a:rPr>
              <a:t>Factors influencing stretch</a:t>
            </a:r>
            <a:r>
              <a:rPr sz="4000" b="0" u="heavy" spc="-17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4000" b="0" u="heavy" dirty="0">
                <a:solidFill>
                  <a:srgbClr val="00FF00"/>
                </a:solidFill>
                <a:latin typeface="Arial"/>
                <a:cs typeface="Arial"/>
              </a:rPr>
              <a:t>reflex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0" y="1423925"/>
            <a:ext cx="4478655" cy="380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act on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gamma motor</a:t>
            </a:r>
            <a:r>
              <a:rPr sz="23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neurons)</a:t>
            </a:r>
            <a:endParaRPr sz="23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805"/>
              </a:spcBef>
            </a:pPr>
            <a:r>
              <a:rPr sz="3200" b="1" u="heavy" spc="-10" dirty="0">
                <a:solidFill>
                  <a:srgbClr val="FF4F4F"/>
                </a:solidFill>
                <a:latin typeface="Arial"/>
                <a:cs typeface="Arial"/>
              </a:rPr>
              <a:t>Enhances</a:t>
            </a:r>
            <a:endParaRPr sz="32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505"/>
              </a:spcBef>
              <a:buAutoNum type="arabicPlain"/>
              <a:tabLst>
                <a:tab pos="3911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Suprspinal</a:t>
            </a:r>
            <a:endParaRPr sz="20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35"/>
              </a:spcBef>
            </a:pPr>
            <a:r>
              <a:rPr sz="1800" b="1" spc="-5" dirty="0">
                <a:solidFill>
                  <a:srgbClr val="FF6599"/>
                </a:solidFill>
                <a:latin typeface="Arial"/>
                <a:cs typeface="Arial"/>
              </a:rPr>
              <a:t>-Primary </a:t>
            </a:r>
            <a:r>
              <a:rPr sz="1800" b="1" dirty="0">
                <a:solidFill>
                  <a:srgbClr val="FF6599"/>
                </a:solidFill>
                <a:latin typeface="Arial"/>
                <a:cs typeface="Arial"/>
              </a:rPr>
              <a:t>motor</a:t>
            </a:r>
            <a:r>
              <a:rPr sz="1800" b="1" spc="-90" dirty="0">
                <a:solidFill>
                  <a:srgbClr val="FF65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99"/>
                </a:solidFill>
                <a:latin typeface="Arial"/>
                <a:cs typeface="Arial"/>
              </a:rPr>
              <a:t>area4</a:t>
            </a:r>
            <a:endParaRPr sz="18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50"/>
              </a:spcBef>
            </a:pPr>
            <a:r>
              <a:rPr sz="1800" b="1" dirty="0">
                <a:solidFill>
                  <a:srgbClr val="FF6599"/>
                </a:solidFill>
                <a:latin typeface="Arial"/>
                <a:cs typeface="Arial"/>
              </a:rPr>
              <a:t>-Vestibular</a:t>
            </a:r>
            <a:r>
              <a:rPr sz="1800" b="1" spc="-140" dirty="0">
                <a:solidFill>
                  <a:srgbClr val="FF65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99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50"/>
              </a:spcBef>
            </a:pPr>
            <a:r>
              <a:rPr sz="1800" b="1" spc="-5" dirty="0">
                <a:solidFill>
                  <a:srgbClr val="FF6599"/>
                </a:solidFill>
                <a:latin typeface="Arial"/>
                <a:cs typeface="Arial"/>
              </a:rPr>
              <a:t>-Pontine RF(</a:t>
            </a:r>
            <a:r>
              <a:rPr sz="1800" b="1" spc="-60" dirty="0">
                <a:solidFill>
                  <a:srgbClr val="FF65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99"/>
                </a:solidFill>
                <a:latin typeface="Arial"/>
                <a:cs typeface="Arial"/>
              </a:rPr>
              <a:t>bulboreticular)</a:t>
            </a:r>
            <a:endParaRPr sz="18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550"/>
              </a:spcBef>
            </a:pPr>
            <a:r>
              <a:rPr sz="1800" b="1" dirty="0">
                <a:solidFill>
                  <a:srgbClr val="FF6599"/>
                </a:solidFill>
                <a:latin typeface="Arial"/>
                <a:cs typeface="Arial"/>
              </a:rPr>
              <a:t>-Neocerebellum</a:t>
            </a:r>
            <a:endParaRPr sz="1800">
              <a:latin typeface="Arial"/>
              <a:cs typeface="Arial"/>
            </a:endParaRPr>
          </a:p>
          <a:p>
            <a:pPr marL="390525" indent="-225425">
              <a:lnSpc>
                <a:spcPct val="100000"/>
              </a:lnSpc>
              <a:spcBef>
                <a:spcPts val="495"/>
              </a:spcBef>
              <a:buAutoNum type="arabicPlain" startAt="2"/>
              <a:tabLst>
                <a:tab pos="391160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Anxiety</a:t>
            </a:r>
            <a:endParaRPr sz="2000">
              <a:latin typeface="Arial"/>
              <a:cs typeface="Arial"/>
            </a:endParaRPr>
          </a:p>
          <a:p>
            <a:pPr marL="165100" marR="1287780">
              <a:lnSpc>
                <a:spcPct val="120000"/>
              </a:lnSpc>
              <a:buAutoNum type="arabicPlain" startAt="2"/>
              <a:tabLst>
                <a:tab pos="3911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Noxious painful stimuli  4-Jendrassik-manuver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6615">
              <a:lnSpc>
                <a:spcPct val="100000"/>
              </a:lnSpc>
            </a:pPr>
            <a:r>
              <a:rPr dirty="0"/>
              <a:t>Inhibits</a:t>
            </a:r>
          </a:p>
          <a:p>
            <a:pPr marL="546100" indent="-533400">
              <a:lnSpc>
                <a:spcPct val="100000"/>
              </a:lnSpc>
              <a:spcBef>
                <a:spcPts val="1095"/>
              </a:spcBef>
              <a:buAutoNum type="arabicPlain"/>
              <a:tabLst>
                <a:tab pos="238760" algn="l"/>
              </a:tabLst>
            </a:pPr>
            <a:r>
              <a:rPr sz="2000" u="none" spc="-10" dirty="0">
                <a:solidFill>
                  <a:srgbClr val="FFFFFF"/>
                </a:solidFill>
              </a:rPr>
              <a:t>Supraspinal</a:t>
            </a:r>
            <a:endParaRPr sz="2000"/>
          </a:p>
          <a:p>
            <a:pPr marL="927100" marR="5080" indent="-457200">
              <a:lnSpc>
                <a:spcPct val="70500"/>
              </a:lnSpc>
              <a:spcBef>
                <a:spcPts val="1770"/>
              </a:spcBef>
            </a:pPr>
            <a:r>
              <a:rPr sz="2100" u="none" dirty="0">
                <a:solidFill>
                  <a:srgbClr val="FF9900"/>
                </a:solidFill>
              </a:rPr>
              <a:t>-Cortical</a:t>
            </a:r>
            <a:r>
              <a:rPr sz="2100" u="none" spc="-110" dirty="0">
                <a:solidFill>
                  <a:srgbClr val="FF9900"/>
                </a:solidFill>
              </a:rPr>
              <a:t> </a:t>
            </a:r>
            <a:r>
              <a:rPr sz="2100" u="none" spc="5" dirty="0">
                <a:solidFill>
                  <a:srgbClr val="FF9900"/>
                </a:solidFill>
              </a:rPr>
              <a:t>(suppressor  </a:t>
            </a:r>
            <a:r>
              <a:rPr sz="2100" u="none" spc="-5" dirty="0">
                <a:solidFill>
                  <a:srgbClr val="FF9900"/>
                </a:solidFill>
              </a:rPr>
              <a:t>area4&amp;Area</a:t>
            </a:r>
            <a:r>
              <a:rPr sz="2100" u="none" spc="-120" dirty="0">
                <a:solidFill>
                  <a:srgbClr val="FF9900"/>
                </a:solidFill>
              </a:rPr>
              <a:t> </a:t>
            </a:r>
            <a:r>
              <a:rPr sz="2100" u="none" spc="5" dirty="0">
                <a:solidFill>
                  <a:srgbClr val="FF9900"/>
                </a:solidFill>
              </a:rPr>
              <a:t>6)</a:t>
            </a:r>
            <a:endParaRPr sz="2100"/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2100" u="none" spc="5" dirty="0">
                <a:solidFill>
                  <a:srgbClr val="FF9900"/>
                </a:solidFill>
              </a:rPr>
              <a:t>-Basal</a:t>
            </a:r>
            <a:r>
              <a:rPr sz="2100" u="none" spc="-140" dirty="0">
                <a:solidFill>
                  <a:srgbClr val="FF9900"/>
                </a:solidFill>
              </a:rPr>
              <a:t> </a:t>
            </a:r>
            <a:r>
              <a:rPr sz="2100" u="none" dirty="0">
                <a:solidFill>
                  <a:srgbClr val="FF9900"/>
                </a:solidFill>
              </a:rPr>
              <a:t>ganglia</a:t>
            </a:r>
            <a:endParaRPr sz="2100"/>
          </a:p>
          <a:p>
            <a:pPr marL="469900">
              <a:lnSpc>
                <a:spcPct val="100000"/>
              </a:lnSpc>
              <a:spcBef>
                <a:spcPts val="1055"/>
              </a:spcBef>
            </a:pPr>
            <a:r>
              <a:rPr sz="2100" u="none" spc="5" dirty="0">
                <a:solidFill>
                  <a:srgbClr val="FF9900"/>
                </a:solidFill>
              </a:rPr>
              <a:t>-Medullary</a:t>
            </a:r>
            <a:r>
              <a:rPr sz="2100" u="none" spc="-165" dirty="0">
                <a:solidFill>
                  <a:srgbClr val="FF9900"/>
                </a:solidFill>
              </a:rPr>
              <a:t> </a:t>
            </a:r>
            <a:r>
              <a:rPr sz="2100" u="none" spc="10" dirty="0">
                <a:solidFill>
                  <a:srgbClr val="FF9900"/>
                </a:solidFill>
              </a:rPr>
              <a:t>RF</a:t>
            </a:r>
            <a:endParaRPr sz="2100"/>
          </a:p>
          <a:p>
            <a:pPr marL="469900">
              <a:lnSpc>
                <a:spcPct val="100000"/>
              </a:lnSpc>
              <a:spcBef>
                <a:spcPts val="1030"/>
              </a:spcBef>
            </a:pPr>
            <a:r>
              <a:rPr sz="2100" u="none" spc="5" dirty="0">
                <a:solidFill>
                  <a:srgbClr val="FF9900"/>
                </a:solidFill>
              </a:rPr>
              <a:t>-Red</a:t>
            </a:r>
            <a:r>
              <a:rPr sz="2100" u="none" spc="-114" dirty="0">
                <a:solidFill>
                  <a:srgbClr val="FF9900"/>
                </a:solidFill>
              </a:rPr>
              <a:t> </a:t>
            </a:r>
            <a:r>
              <a:rPr sz="2100" u="none" spc="5" dirty="0">
                <a:solidFill>
                  <a:srgbClr val="FF9900"/>
                </a:solidFill>
              </a:rPr>
              <a:t>nucleus</a:t>
            </a:r>
            <a:endParaRPr sz="2100"/>
          </a:p>
          <a:p>
            <a:pPr marL="469900">
              <a:lnSpc>
                <a:spcPct val="100000"/>
              </a:lnSpc>
              <a:spcBef>
                <a:spcPts val="1055"/>
              </a:spcBef>
            </a:pPr>
            <a:r>
              <a:rPr sz="2100" u="none" dirty="0">
                <a:solidFill>
                  <a:srgbClr val="FF9900"/>
                </a:solidFill>
              </a:rPr>
              <a:t>-paleocerebellum</a:t>
            </a:r>
            <a:endParaRPr sz="2100"/>
          </a:p>
          <a:p>
            <a:pPr marL="546100" marR="382270" indent="-533400">
              <a:lnSpc>
                <a:spcPct val="70000"/>
              </a:lnSpc>
              <a:spcBef>
                <a:spcPts val="1805"/>
              </a:spcBef>
              <a:buAutoNum type="arabicPlain" startAt="2"/>
              <a:tabLst>
                <a:tab pos="238760" algn="l"/>
              </a:tabLst>
            </a:pPr>
            <a:r>
              <a:rPr sz="2000" u="none" spc="-10" dirty="0">
                <a:solidFill>
                  <a:srgbClr val="FFFFFF"/>
                </a:solidFill>
              </a:rPr>
              <a:t>Excessive stretch </a:t>
            </a:r>
            <a:r>
              <a:rPr sz="2000" u="none" spc="-5" dirty="0">
                <a:solidFill>
                  <a:srgbClr val="FFFFFF"/>
                </a:solidFill>
              </a:rPr>
              <a:t>of  muscle(</a:t>
            </a:r>
            <a:r>
              <a:rPr sz="1700" u="none" spc="-5" dirty="0">
                <a:solidFill>
                  <a:srgbClr val="FFFFFF"/>
                </a:solidFill>
              </a:rPr>
              <a:t>golgi</a:t>
            </a:r>
            <a:r>
              <a:rPr sz="1700" u="none" spc="-45" dirty="0">
                <a:solidFill>
                  <a:srgbClr val="FFFFFF"/>
                </a:solidFill>
              </a:rPr>
              <a:t> </a:t>
            </a:r>
            <a:r>
              <a:rPr sz="1700" u="none" spc="-5" dirty="0">
                <a:solidFill>
                  <a:srgbClr val="FFFFFF"/>
                </a:solidFill>
              </a:rPr>
              <a:t>tendon  reflex</a:t>
            </a:r>
            <a:r>
              <a:rPr sz="2000" u="none" spc="-5" dirty="0">
                <a:solidFill>
                  <a:srgbClr val="FFFFFF"/>
                </a:solidFill>
              </a:rPr>
              <a:t>)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33399"/>
            <a:ext cx="4282440" cy="6605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6096000"/>
            <a:ext cx="365759" cy="89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8240" y="533399"/>
            <a:ext cx="4556759" cy="6605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5456" y="3621027"/>
            <a:ext cx="262128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“unloading the</a:t>
            </a:r>
            <a:r>
              <a:rPr sz="1800" b="1" spc="-1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spindle”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6565391"/>
            <a:ext cx="4572000" cy="372110"/>
          </a:xfrm>
          <a:custGeom>
            <a:avLst/>
            <a:gdLst/>
            <a:ahLst/>
            <a:cxnLst/>
            <a:rect l="l" t="t" r="r" b="b"/>
            <a:pathLst>
              <a:path w="4572000" h="372109">
                <a:moveTo>
                  <a:pt x="0" y="0"/>
                </a:moveTo>
                <a:lnTo>
                  <a:pt x="0" y="371855"/>
                </a:lnTo>
                <a:lnTo>
                  <a:pt x="4571999" y="371855"/>
                </a:lnTo>
                <a:lnTo>
                  <a:pt x="457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28165" y="6135628"/>
            <a:ext cx="6132830" cy="76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“loading the</a:t>
            </a:r>
            <a:r>
              <a:rPr sz="1800" b="1" spc="-1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spindle”</a:t>
            </a:r>
            <a:endParaRPr sz="1800">
              <a:latin typeface="Arial"/>
              <a:cs typeface="Arial"/>
            </a:endParaRPr>
          </a:p>
          <a:p>
            <a:pPr marL="3853179">
              <a:lnSpc>
                <a:spcPct val="100000"/>
              </a:lnSpc>
              <a:spcBef>
                <a:spcPts val="1535"/>
              </a:spcBef>
            </a:pPr>
            <a:r>
              <a:rPr sz="1800" spc="-815" dirty="0">
                <a:solidFill>
                  <a:srgbClr val="000099"/>
                </a:solidFill>
                <a:latin typeface="Wingdings"/>
                <a:cs typeface="Wingdings"/>
              </a:rPr>
              <a:t></a:t>
            </a:r>
            <a:r>
              <a:rPr sz="1800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γ-motor</a:t>
            </a:r>
            <a:r>
              <a:rPr sz="18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discharge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511" y="2148839"/>
            <a:ext cx="7812405" cy="4502150"/>
          </a:xfrm>
          <a:custGeom>
            <a:avLst/>
            <a:gdLst/>
            <a:ahLst/>
            <a:cxnLst/>
            <a:rect l="l" t="t" r="r" b="b"/>
            <a:pathLst>
              <a:path w="7812405" h="4502150">
                <a:moveTo>
                  <a:pt x="7812023" y="4483607"/>
                </a:moveTo>
                <a:lnTo>
                  <a:pt x="7812023" y="18287"/>
                </a:lnTo>
                <a:lnTo>
                  <a:pt x="7810404" y="11572"/>
                </a:lnTo>
                <a:lnTo>
                  <a:pt x="7805927" y="5714"/>
                </a:lnTo>
                <a:lnTo>
                  <a:pt x="7799165" y="1571"/>
                </a:lnTo>
                <a:lnTo>
                  <a:pt x="7790687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4483607"/>
                </a:lnTo>
                <a:lnTo>
                  <a:pt x="1571" y="4490323"/>
                </a:lnTo>
                <a:lnTo>
                  <a:pt x="5714" y="4496180"/>
                </a:lnTo>
                <a:lnTo>
                  <a:pt x="11572" y="4500324"/>
                </a:lnTo>
                <a:lnTo>
                  <a:pt x="18287" y="4501895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7772399" y="39623"/>
                </a:lnTo>
                <a:lnTo>
                  <a:pt x="7772399" y="18287"/>
                </a:lnTo>
                <a:lnTo>
                  <a:pt x="7790687" y="39623"/>
                </a:lnTo>
                <a:lnTo>
                  <a:pt x="7790687" y="4501895"/>
                </a:lnTo>
                <a:lnTo>
                  <a:pt x="7799165" y="4500324"/>
                </a:lnTo>
                <a:lnTo>
                  <a:pt x="7805927" y="4496180"/>
                </a:lnTo>
                <a:lnTo>
                  <a:pt x="7810404" y="4490323"/>
                </a:lnTo>
                <a:lnTo>
                  <a:pt x="7812023" y="4483607"/>
                </a:lnTo>
                <a:close/>
              </a:path>
              <a:path w="7812405" h="4502150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7812405" h="4502150">
                <a:moveTo>
                  <a:pt x="39623" y="4462271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4462271"/>
                </a:lnTo>
                <a:lnTo>
                  <a:pt x="39623" y="4462271"/>
                </a:lnTo>
                <a:close/>
              </a:path>
              <a:path w="7812405" h="4502150">
                <a:moveTo>
                  <a:pt x="7790687" y="4462271"/>
                </a:moveTo>
                <a:lnTo>
                  <a:pt x="18287" y="4462271"/>
                </a:lnTo>
                <a:lnTo>
                  <a:pt x="39623" y="4483607"/>
                </a:lnTo>
                <a:lnTo>
                  <a:pt x="39623" y="4501895"/>
                </a:lnTo>
                <a:lnTo>
                  <a:pt x="7772399" y="4501895"/>
                </a:lnTo>
                <a:lnTo>
                  <a:pt x="7772399" y="4483607"/>
                </a:lnTo>
                <a:lnTo>
                  <a:pt x="7790687" y="4462271"/>
                </a:lnTo>
                <a:close/>
              </a:path>
              <a:path w="7812405" h="4502150">
                <a:moveTo>
                  <a:pt x="39623" y="4501895"/>
                </a:moveTo>
                <a:lnTo>
                  <a:pt x="39623" y="4483607"/>
                </a:lnTo>
                <a:lnTo>
                  <a:pt x="18287" y="4462271"/>
                </a:lnTo>
                <a:lnTo>
                  <a:pt x="18287" y="4501895"/>
                </a:lnTo>
                <a:lnTo>
                  <a:pt x="39623" y="4501895"/>
                </a:lnTo>
                <a:close/>
              </a:path>
              <a:path w="7812405" h="4502150">
                <a:moveTo>
                  <a:pt x="7790687" y="39623"/>
                </a:moveTo>
                <a:lnTo>
                  <a:pt x="7772399" y="18287"/>
                </a:lnTo>
                <a:lnTo>
                  <a:pt x="7772399" y="39623"/>
                </a:lnTo>
                <a:lnTo>
                  <a:pt x="7790687" y="39623"/>
                </a:lnTo>
                <a:close/>
              </a:path>
              <a:path w="7812405" h="4502150">
                <a:moveTo>
                  <a:pt x="7790687" y="4462271"/>
                </a:moveTo>
                <a:lnTo>
                  <a:pt x="7790687" y="39623"/>
                </a:lnTo>
                <a:lnTo>
                  <a:pt x="7772399" y="39623"/>
                </a:lnTo>
                <a:lnTo>
                  <a:pt x="7772399" y="4462271"/>
                </a:lnTo>
                <a:lnTo>
                  <a:pt x="7790687" y="4462271"/>
                </a:lnTo>
                <a:close/>
              </a:path>
              <a:path w="7812405" h="4502150">
                <a:moveTo>
                  <a:pt x="7790687" y="4501895"/>
                </a:moveTo>
                <a:lnTo>
                  <a:pt x="7790687" y="4462271"/>
                </a:lnTo>
                <a:lnTo>
                  <a:pt x="7772399" y="4483607"/>
                </a:lnTo>
                <a:lnTo>
                  <a:pt x="7772399" y="4501895"/>
                </a:lnTo>
                <a:lnTo>
                  <a:pt x="7790687" y="45018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540" y="2187450"/>
            <a:ext cx="7548245" cy="436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2580" marR="5080" indent="-2780030">
              <a:lnSpc>
                <a:spcPct val="100000"/>
              </a:lnSpc>
            </a:pPr>
            <a:r>
              <a:rPr sz="3200" b="1" spc="-50" dirty="0">
                <a:solidFill>
                  <a:srgbClr val="FFFF00"/>
                </a:solidFill>
                <a:latin typeface="Calibri"/>
                <a:cs typeface="Calibri"/>
              </a:rPr>
              <a:t>At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the end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this 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lecture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student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should  be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able 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to</a:t>
            </a:r>
            <a:r>
              <a:rPr sz="32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  <a:buAutoNum type="arabicParenBoth"/>
              <a:tabLst>
                <a:tab pos="3911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able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 reflex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1200"/>
              </a:spcBef>
              <a:buAutoNum type="arabicParenBoth"/>
              <a:tabLst>
                <a:tab pos="39116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able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explain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is muscle</a:t>
            </a: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tone</a:t>
            </a:r>
            <a:endParaRPr sz="2000">
              <a:latin typeface="Arial"/>
              <a:cs typeface="Arial"/>
            </a:endParaRPr>
          </a:p>
          <a:p>
            <a:pPr marL="12700" marR="410209">
              <a:lnSpc>
                <a:spcPct val="100000"/>
              </a:lnSpc>
              <a:spcBef>
                <a:spcPts val="1200"/>
              </a:spcBef>
              <a:buAutoNum type="arabicParenBoth"/>
              <a:tabLst>
                <a:tab pos="3911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 structure , innervations and function of the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spindle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1200"/>
              </a:spcBef>
              <a:buAutoNum type="arabicParenBoth"/>
              <a:tabLst>
                <a:tab pos="3911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explain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meant by static and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dynamic stretch reflex</a:t>
            </a:r>
            <a:r>
              <a:rPr sz="20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772795">
              <a:lnSpc>
                <a:spcPct val="100000"/>
              </a:lnSpc>
              <a:spcBef>
                <a:spcPts val="1200"/>
              </a:spcBef>
              <a:buAutoNum type="arabicParenBoth"/>
              <a:tabLst>
                <a:tab pos="3911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 spinal and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supraspinal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regulation of the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 reflex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1200"/>
              </a:spcBef>
              <a:buAutoNum type="arabicParenBoth"/>
              <a:tabLst>
                <a:tab pos="391160" algn="l"/>
              </a:tabLst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describe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 inverse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 reflex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and its</a:t>
            </a:r>
            <a:r>
              <a:rPr sz="20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3511" y="896111"/>
            <a:ext cx="3801110" cy="807720"/>
          </a:xfrm>
          <a:custGeom>
            <a:avLst/>
            <a:gdLst/>
            <a:ahLst/>
            <a:cxnLst/>
            <a:rect l="l" t="t" r="r" b="b"/>
            <a:pathLst>
              <a:path w="3801109" h="807719">
                <a:moveTo>
                  <a:pt x="3800855" y="789431"/>
                </a:moveTo>
                <a:lnTo>
                  <a:pt x="3800855" y="18287"/>
                </a:lnTo>
                <a:lnTo>
                  <a:pt x="3799236" y="11572"/>
                </a:lnTo>
                <a:lnTo>
                  <a:pt x="3794759" y="5714"/>
                </a:lnTo>
                <a:lnTo>
                  <a:pt x="3787997" y="1571"/>
                </a:lnTo>
                <a:lnTo>
                  <a:pt x="3779519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789431"/>
                </a:lnTo>
                <a:lnTo>
                  <a:pt x="1571" y="797432"/>
                </a:lnTo>
                <a:lnTo>
                  <a:pt x="5714" y="803147"/>
                </a:lnTo>
                <a:lnTo>
                  <a:pt x="11572" y="806576"/>
                </a:lnTo>
                <a:lnTo>
                  <a:pt x="18287" y="807719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3761231" y="39623"/>
                </a:lnTo>
                <a:lnTo>
                  <a:pt x="3761231" y="18287"/>
                </a:lnTo>
                <a:lnTo>
                  <a:pt x="3779519" y="39623"/>
                </a:lnTo>
                <a:lnTo>
                  <a:pt x="3779519" y="807719"/>
                </a:lnTo>
                <a:lnTo>
                  <a:pt x="3787997" y="806576"/>
                </a:lnTo>
                <a:lnTo>
                  <a:pt x="3794759" y="803147"/>
                </a:lnTo>
                <a:lnTo>
                  <a:pt x="3799236" y="797432"/>
                </a:lnTo>
                <a:lnTo>
                  <a:pt x="3800855" y="789431"/>
                </a:lnTo>
                <a:close/>
              </a:path>
              <a:path w="3801109" h="807719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3801109" h="807719">
                <a:moveTo>
                  <a:pt x="39623" y="771143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771143"/>
                </a:lnTo>
                <a:lnTo>
                  <a:pt x="39623" y="771143"/>
                </a:lnTo>
                <a:close/>
              </a:path>
              <a:path w="3801109" h="807719">
                <a:moveTo>
                  <a:pt x="3779519" y="771143"/>
                </a:moveTo>
                <a:lnTo>
                  <a:pt x="18287" y="771143"/>
                </a:lnTo>
                <a:lnTo>
                  <a:pt x="39623" y="789431"/>
                </a:lnTo>
                <a:lnTo>
                  <a:pt x="39623" y="807719"/>
                </a:lnTo>
                <a:lnTo>
                  <a:pt x="3761231" y="807719"/>
                </a:lnTo>
                <a:lnTo>
                  <a:pt x="3761231" y="789431"/>
                </a:lnTo>
                <a:lnTo>
                  <a:pt x="3779519" y="771143"/>
                </a:lnTo>
                <a:close/>
              </a:path>
              <a:path w="3801109" h="807719">
                <a:moveTo>
                  <a:pt x="39623" y="807719"/>
                </a:moveTo>
                <a:lnTo>
                  <a:pt x="39623" y="789431"/>
                </a:lnTo>
                <a:lnTo>
                  <a:pt x="18287" y="771143"/>
                </a:lnTo>
                <a:lnTo>
                  <a:pt x="18287" y="807719"/>
                </a:lnTo>
                <a:lnTo>
                  <a:pt x="39623" y="807719"/>
                </a:lnTo>
                <a:close/>
              </a:path>
              <a:path w="3801109" h="807719">
                <a:moveTo>
                  <a:pt x="3779519" y="39623"/>
                </a:moveTo>
                <a:lnTo>
                  <a:pt x="3761231" y="18287"/>
                </a:lnTo>
                <a:lnTo>
                  <a:pt x="3761231" y="39623"/>
                </a:lnTo>
                <a:lnTo>
                  <a:pt x="3779519" y="39623"/>
                </a:lnTo>
                <a:close/>
              </a:path>
              <a:path w="3801109" h="807719">
                <a:moveTo>
                  <a:pt x="3779519" y="771143"/>
                </a:moveTo>
                <a:lnTo>
                  <a:pt x="3779519" y="39623"/>
                </a:lnTo>
                <a:lnTo>
                  <a:pt x="3761231" y="39623"/>
                </a:lnTo>
                <a:lnTo>
                  <a:pt x="3761231" y="771143"/>
                </a:lnTo>
                <a:lnTo>
                  <a:pt x="3779519" y="771143"/>
                </a:lnTo>
                <a:close/>
              </a:path>
              <a:path w="3801109" h="807719">
                <a:moveTo>
                  <a:pt x="3779519" y="807719"/>
                </a:moveTo>
                <a:lnTo>
                  <a:pt x="3779519" y="771143"/>
                </a:lnTo>
                <a:lnTo>
                  <a:pt x="3761231" y="789431"/>
                </a:lnTo>
                <a:lnTo>
                  <a:pt x="3761231" y="807719"/>
                </a:lnTo>
                <a:lnTo>
                  <a:pt x="3779519" y="80771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1878" y="943865"/>
            <a:ext cx="355854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" dirty="0"/>
              <a:t>OBJECTIVES</a:t>
            </a:r>
            <a:endParaRPr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2488" y="6720840"/>
            <a:ext cx="8382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6064" y="618743"/>
            <a:ext cx="7260335" cy="654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828800"/>
            <a:ext cx="3124200" cy="3048000"/>
          </a:xfrm>
          <a:custGeom>
            <a:avLst/>
            <a:gdLst/>
            <a:ahLst/>
            <a:cxnLst/>
            <a:rect l="l" t="t" r="r" b="b"/>
            <a:pathLst>
              <a:path w="3124200" h="3048000">
                <a:moveTo>
                  <a:pt x="0" y="0"/>
                </a:moveTo>
                <a:lnTo>
                  <a:pt x="0" y="3047999"/>
                </a:lnTo>
                <a:lnTo>
                  <a:pt x="3124199" y="3047999"/>
                </a:lnTo>
                <a:lnTo>
                  <a:pt x="3124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7108" y="1865377"/>
            <a:ext cx="2870200" cy="294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22225" algn="ctr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If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2400" b="1" spc="5" dirty="0">
                <a:solidFill>
                  <a:srgbClr val="000099"/>
                </a:solidFill>
                <a:latin typeface="Arial"/>
                <a:cs typeface="Arial"/>
              </a:rPr>
              <a:t>whole</a:t>
            </a:r>
            <a:r>
              <a:rPr sz="2400" b="1" spc="-1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muscle  is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stretched during  stimulation</a:t>
            </a:r>
            <a:endParaRPr sz="2400">
              <a:latin typeface="Arial"/>
              <a:cs typeface="Arial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the γ-motor  neurons, the rate</a:t>
            </a:r>
            <a:r>
              <a:rPr sz="2400" b="1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discharge in  sensory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fibers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is  </a:t>
            </a:r>
            <a:r>
              <a:rPr sz="2400" b="1" spc="-5" dirty="0">
                <a:solidFill>
                  <a:srgbClr val="000099"/>
                </a:solidFill>
                <a:latin typeface="Arial"/>
                <a:cs typeface="Arial"/>
              </a:rPr>
              <a:t>further</a:t>
            </a:r>
            <a:r>
              <a:rPr sz="2400" b="1" spc="-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99"/>
                </a:solidFill>
                <a:latin typeface="Arial"/>
                <a:cs typeface="Arial"/>
              </a:rPr>
              <a:t>increased.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733" y="806705"/>
            <a:ext cx="697801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420" marR="5080" indent="-426720">
              <a:lnSpc>
                <a:spcPct val="100000"/>
              </a:lnSpc>
            </a:pPr>
            <a:r>
              <a:rPr sz="3200" spc="-15" dirty="0">
                <a:solidFill>
                  <a:srgbClr val="CCECFF"/>
                </a:solidFill>
              </a:rPr>
              <a:t>ROLE OF THE </a:t>
            </a:r>
            <a:r>
              <a:rPr sz="3200" spc="-10" dirty="0">
                <a:solidFill>
                  <a:srgbClr val="CCECFF"/>
                </a:solidFill>
              </a:rPr>
              <a:t>MUSCLE SPINDLE </a:t>
            </a:r>
            <a:r>
              <a:rPr sz="3200" spc="-5" dirty="0">
                <a:solidFill>
                  <a:srgbClr val="CCECFF"/>
                </a:solidFill>
              </a:rPr>
              <a:t>IN  </a:t>
            </a:r>
            <a:r>
              <a:rPr sz="3200" spc="-20" dirty="0">
                <a:solidFill>
                  <a:srgbClr val="CCECFF"/>
                </a:solidFill>
              </a:rPr>
              <a:t>VOLUNTARY </a:t>
            </a:r>
            <a:r>
              <a:rPr sz="3200" spc="-15" dirty="0">
                <a:solidFill>
                  <a:srgbClr val="CCECFF"/>
                </a:solidFill>
              </a:rPr>
              <a:t>MOTOR</a:t>
            </a:r>
            <a:r>
              <a:rPr sz="3200" spc="135" dirty="0">
                <a:solidFill>
                  <a:srgbClr val="CCECFF"/>
                </a:solidFill>
              </a:rPr>
              <a:t> </a:t>
            </a:r>
            <a:r>
              <a:rPr sz="3200" spc="-20" dirty="0">
                <a:solidFill>
                  <a:srgbClr val="CCECFF"/>
                </a:solidFill>
              </a:rPr>
              <a:t>ACTIVITY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140" y="3236978"/>
            <a:ext cx="7929880" cy="281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220345" indent="-344170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It keeps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length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 the receptor portion of the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spindle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constant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. Therefore, coactivation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keeps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spindle reflex from opposing the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contraction.</a:t>
            </a:r>
            <a:endParaRPr sz="240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Second, it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maintains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 proper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damping function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  the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spindle,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regardless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of any change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  muscle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length.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7551" y="1901951"/>
            <a:ext cx="8010525" cy="1210310"/>
          </a:xfrm>
          <a:custGeom>
            <a:avLst/>
            <a:gdLst/>
            <a:ahLst/>
            <a:cxnLst/>
            <a:rect l="l" t="t" r="r" b="b"/>
            <a:pathLst>
              <a:path w="8010525" h="1210310">
                <a:moveTo>
                  <a:pt x="8010143" y="1207007"/>
                </a:moveTo>
                <a:lnTo>
                  <a:pt x="8010143" y="3047"/>
                </a:lnTo>
                <a:lnTo>
                  <a:pt x="80070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1207007"/>
                </a:lnTo>
                <a:lnTo>
                  <a:pt x="3047" y="1210055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8000999" y="9143"/>
                </a:lnTo>
                <a:lnTo>
                  <a:pt x="8000999" y="3047"/>
                </a:lnTo>
                <a:lnTo>
                  <a:pt x="8004047" y="9143"/>
                </a:lnTo>
                <a:lnTo>
                  <a:pt x="8004047" y="1210055"/>
                </a:lnTo>
                <a:lnTo>
                  <a:pt x="8007095" y="1210055"/>
                </a:lnTo>
                <a:lnTo>
                  <a:pt x="8010143" y="1207007"/>
                </a:lnTo>
                <a:close/>
              </a:path>
              <a:path w="8010525" h="1210310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8010525" h="1210310">
                <a:moveTo>
                  <a:pt x="9143" y="1200911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1200911"/>
                </a:lnTo>
                <a:lnTo>
                  <a:pt x="9143" y="1200911"/>
                </a:lnTo>
                <a:close/>
              </a:path>
              <a:path w="8010525" h="1210310">
                <a:moveTo>
                  <a:pt x="8004047" y="1200911"/>
                </a:moveTo>
                <a:lnTo>
                  <a:pt x="3047" y="1200911"/>
                </a:lnTo>
                <a:lnTo>
                  <a:pt x="9143" y="1203959"/>
                </a:lnTo>
                <a:lnTo>
                  <a:pt x="9143" y="1210055"/>
                </a:lnTo>
                <a:lnTo>
                  <a:pt x="8000999" y="1210055"/>
                </a:lnTo>
                <a:lnTo>
                  <a:pt x="8000999" y="1203959"/>
                </a:lnTo>
                <a:lnTo>
                  <a:pt x="8004047" y="1200911"/>
                </a:lnTo>
                <a:close/>
              </a:path>
              <a:path w="8010525" h="1210310">
                <a:moveTo>
                  <a:pt x="9143" y="1210055"/>
                </a:moveTo>
                <a:lnTo>
                  <a:pt x="9143" y="1203959"/>
                </a:lnTo>
                <a:lnTo>
                  <a:pt x="3047" y="1200911"/>
                </a:lnTo>
                <a:lnTo>
                  <a:pt x="3047" y="1210055"/>
                </a:lnTo>
                <a:lnTo>
                  <a:pt x="9143" y="1210055"/>
                </a:lnTo>
                <a:close/>
              </a:path>
              <a:path w="8010525" h="1210310">
                <a:moveTo>
                  <a:pt x="8004047" y="9143"/>
                </a:moveTo>
                <a:lnTo>
                  <a:pt x="8000999" y="3047"/>
                </a:lnTo>
                <a:lnTo>
                  <a:pt x="8000999" y="9143"/>
                </a:lnTo>
                <a:lnTo>
                  <a:pt x="8004047" y="9143"/>
                </a:lnTo>
                <a:close/>
              </a:path>
              <a:path w="8010525" h="1210310">
                <a:moveTo>
                  <a:pt x="8004047" y="1200911"/>
                </a:moveTo>
                <a:lnTo>
                  <a:pt x="8004047" y="9143"/>
                </a:lnTo>
                <a:lnTo>
                  <a:pt x="8000999" y="9143"/>
                </a:lnTo>
                <a:lnTo>
                  <a:pt x="8000999" y="1200911"/>
                </a:lnTo>
                <a:lnTo>
                  <a:pt x="8004047" y="1200911"/>
                </a:lnTo>
                <a:close/>
              </a:path>
              <a:path w="8010525" h="1210310">
                <a:moveTo>
                  <a:pt x="8004047" y="1210055"/>
                </a:moveTo>
                <a:lnTo>
                  <a:pt x="8004047" y="1200911"/>
                </a:lnTo>
                <a:lnTo>
                  <a:pt x="8000999" y="1203959"/>
                </a:lnTo>
                <a:lnTo>
                  <a:pt x="8000999" y="1210055"/>
                </a:lnTo>
                <a:lnTo>
                  <a:pt x="8004047" y="12100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0600" y="1905000"/>
            <a:ext cx="8001000" cy="1201420"/>
          </a:xfrm>
          <a:prstGeom prst="rect">
            <a:avLst/>
          </a:prstGeom>
          <a:solidFill>
            <a:srgbClr val="000072"/>
          </a:solidFill>
        </p:spPr>
        <p:txBody>
          <a:bodyPr vert="horz" wrap="square" lIns="0" tIns="38735" rIns="0" bIns="0" rtlCol="0">
            <a:spAutoFit/>
          </a:bodyPr>
          <a:lstStyle/>
          <a:p>
            <a:pPr marL="188595" marR="180340" algn="ctr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alpha motor neurons,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instances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 gamma motor  neurons (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31%)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stimulated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simultaneously,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3815"/>
              </a:lnSpc>
            </a:pPr>
            <a:r>
              <a:rPr sz="3200" b="1" spc="-55" dirty="0">
                <a:solidFill>
                  <a:srgbClr val="00FF00"/>
                </a:solidFill>
                <a:latin typeface="Arial"/>
                <a:cs typeface="Arial"/>
              </a:rPr>
              <a:t>COACTIVATION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6089903"/>
            <a:ext cx="8077200" cy="1015365"/>
          </a:xfrm>
          <a:prstGeom prst="rect">
            <a:avLst/>
          </a:prstGeom>
          <a:solidFill>
            <a:srgbClr val="000072"/>
          </a:solidFill>
        </p:spPr>
        <p:txBody>
          <a:bodyPr vert="horz" wrap="square" lIns="0" tIns="35560" rIns="0" bIns="0" rtlCol="0">
            <a:spAutoFit/>
          </a:bodyPr>
          <a:lstStyle/>
          <a:p>
            <a:pPr marL="133985" marR="125730" algn="ctr">
              <a:lnSpc>
                <a:spcPct val="100000"/>
              </a:lnSpc>
              <a:spcBef>
                <a:spcPts val="28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Otherwise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receptor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portion of the spindle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sometimes be  flail and sometimes be overstretched,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causing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unsmooth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muscle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contractions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495" y="1307591"/>
            <a:ext cx="5934455" cy="5550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400" y="758951"/>
            <a:ext cx="7696200" cy="460375"/>
          </a:xfrm>
          <a:custGeom>
            <a:avLst/>
            <a:gdLst/>
            <a:ahLst/>
            <a:cxnLst/>
            <a:rect l="l" t="t" r="r" b="b"/>
            <a:pathLst>
              <a:path w="7696200" h="460375">
                <a:moveTo>
                  <a:pt x="0" y="0"/>
                </a:moveTo>
                <a:lnTo>
                  <a:pt x="0" y="460247"/>
                </a:lnTo>
                <a:lnTo>
                  <a:pt x="7696199" y="460247"/>
                </a:lnTo>
                <a:lnTo>
                  <a:pt x="7696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3208" y="743711"/>
            <a:ext cx="7724140" cy="490855"/>
          </a:xfrm>
          <a:custGeom>
            <a:avLst/>
            <a:gdLst/>
            <a:ahLst/>
            <a:cxnLst/>
            <a:rect l="l" t="t" r="r" b="b"/>
            <a:pathLst>
              <a:path w="7724140" h="490855">
                <a:moveTo>
                  <a:pt x="7723631" y="484631"/>
                </a:moveTo>
                <a:lnTo>
                  <a:pt x="7723631" y="6095"/>
                </a:lnTo>
                <a:lnTo>
                  <a:pt x="7717535" y="0"/>
                </a:lnTo>
                <a:lnTo>
                  <a:pt x="6095" y="0"/>
                </a:lnTo>
                <a:lnTo>
                  <a:pt x="0" y="6095"/>
                </a:lnTo>
                <a:lnTo>
                  <a:pt x="0" y="484631"/>
                </a:lnTo>
                <a:lnTo>
                  <a:pt x="6095" y="490727"/>
                </a:lnTo>
                <a:lnTo>
                  <a:pt x="12191" y="490727"/>
                </a:lnTo>
                <a:lnTo>
                  <a:pt x="12191" y="30479"/>
                </a:lnTo>
                <a:lnTo>
                  <a:pt x="27431" y="15239"/>
                </a:lnTo>
                <a:lnTo>
                  <a:pt x="27431" y="30479"/>
                </a:lnTo>
                <a:lnTo>
                  <a:pt x="7696199" y="30479"/>
                </a:lnTo>
                <a:lnTo>
                  <a:pt x="7696199" y="15239"/>
                </a:lnTo>
                <a:lnTo>
                  <a:pt x="7708391" y="30479"/>
                </a:lnTo>
                <a:lnTo>
                  <a:pt x="7708391" y="490727"/>
                </a:lnTo>
                <a:lnTo>
                  <a:pt x="7717535" y="490727"/>
                </a:lnTo>
                <a:lnTo>
                  <a:pt x="7723631" y="484631"/>
                </a:lnTo>
                <a:close/>
              </a:path>
              <a:path w="7724140" h="490855">
                <a:moveTo>
                  <a:pt x="27431" y="30479"/>
                </a:moveTo>
                <a:lnTo>
                  <a:pt x="27431" y="15239"/>
                </a:lnTo>
                <a:lnTo>
                  <a:pt x="12191" y="30479"/>
                </a:lnTo>
                <a:lnTo>
                  <a:pt x="27431" y="30479"/>
                </a:lnTo>
                <a:close/>
              </a:path>
              <a:path w="7724140" h="490855">
                <a:moveTo>
                  <a:pt x="27431" y="463295"/>
                </a:moveTo>
                <a:lnTo>
                  <a:pt x="27431" y="30479"/>
                </a:lnTo>
                <a:lnTo>
                  <a:pt x="12191" y="30479"/>
                </a:lnTo>
                <a:lnTo>
                  <a:pt x="12191" y="463295"/>
                </a:lnTo>
                <a:lnTo>
                  <a:pt x="27431" y="463295"/>
                </a:lnTo>
                <a:close/>
              </a:path>
              <a:path w="7724140" h="490855">
                <a:moveTo>
                  <a:pt x="7708391" y="463295"/>
                </a:moveTo>
                <a:lnTo>
                  <a:pt x="12191" y="463295"/>
                </a:lnTo>
                <a:lnTo>
                  <a:pt x="27431" y="475487"/>
                </a:lnTo>
                <a:lnTo>
                  <a:pt x="27431" y="490727"/>
                </a:lnTo>
                <a:lnTo>
                  <a:pt x="7696199" y="490727"/>
                </a:lnTo>
                <a:lnTo>
                  <a:pt x="7696199" y="475487"/>
                </a:lnTo>
                <a:lnTo>
                  <a:pt x="7708391" y="463295"/>
                </a:lnTo>
                <a:close/>
              </a:path>
              <a:path w="7724140" h="490855">
                <a:moveTo>
                  <a:pt x="27431" y="490727"/>
                </a:moveTo>
                <a:lnTo>
                  <a:pt x="27431" y="475487"/>
                </a:lnTo>
                <a:lnTo>
                  <a:pt x="12191" y="463295"/>
                </a:lnTo>
                <a:lnTo>
                  <a:pt x="12191" y="490727"/>
                </a:lnTo>
                <a:lnTo>
                  <a:pt x="27431" y="490727"/>
                </a:lnTo>
                <a:close/>
              </a:path>
              <a:path w="7724140" h="490855">
                <a:moveTo>
                  <a:pt x="7708391" y="30479"/>
                </a:moveTo>
                <a:lnTo>
                  <a:pt x="7696199" y="15239"/>
                </a:lnTo>
                <a:lnTo>
                  <a:pt x="7696199" y="30479"/>
                </a:lnTo>
                <a:lnTo>
                  <a:pt x="7708391" y="30479"/>
                </a:lnTo>
                <a:close/>
              </a:path>
              <a:path w="7724140" h="490855">
                <a:moveTo>
                  <a:pt x="7708391" y="463295"/>
                </a:moveTo>
                <a:lnTo>
                  <a:pt x="7708391" y="30479"/>
                </a:lnTo>
                <a:lnTo>
                  <a:pt x="7696199" y="30479"/>
                </a:lnTo>
                <a:lnTo>
                  <a:pt x="7696199" y="463295"/>
                </a:lnTo>
                <a:lnTo>
                  <a:pt x="7708391" y="463295"/>
                </a:lnTo>
                <a:close/>
              </a:path>
              <a:path w="7724140" h="490855">
                <a:moveTo>
                  <a:pt x="7708391" y="490727"/>
                </a:moveTo>
                <a:lnTo>
                  <a:pt x="7708391" y="463295"/>
                </a:lnTo>
                <a:lnTo>
                  <a:pt x="7696199" y="475487"/>
                </a:lnTo>
                <a:lnTo>
                  <a:pt x="7696199" y="490727"/>
                </a:lnTo>
                <a:lnTo>
                  <a:pt x="7708391" y="49072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3869" y="795528"/>
            <a:ext cx="7319009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spc="-5" dirty="0">
                <a:latin typeface="Arial"/>
                <a:cs typeface="Arial"/>
              </a:rPr>
              <a:t>Signal averaging </a:t>
            </a:r>
            <a:r>
              <a:rPr b="0" dirty="0">
                <a:latin typeface="Arial"/>
                <a:cs typeface="Arial"/>
              </a:rPr>
              <a:t>function of the muscle spindle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reflex.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1197864"/>
            <a:ext cx="5394959" cy="5964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9511" y="591311"/>
            <a:ext cx="7202805" cy="573405"/>
          </a:xfrm>
          <a:custGeom>
            <a:avLst/>
            <a:gdLst/>
            <a:ahLst/>
            <a:cxnLst/>
            <a:rect l="l" t="t" r="r" b="b"/>
            <a:pathLst>
              <a:path w="7202805" h="573405">
                <a:moveTo>
                  <a:pt x="7202423" y="573023"/>
                </a:moveTo>
                <a:lnTo>
                  <a:pt x="7202423" y="0"/>
                </a:lnTo>
                <a:lnTo>
                  <a:pt x="0" y="0"/>
                </a:lnTo>
                <a:lnTo>
                  <a:pt x="0" y="573023"/>
                </a:lnTo>
                <a:lnTo>
                  <a:pt x="18287" y="573023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7162799" y="39623"/>
                </a:lnTo>
                <a:lnTo>
                  <a:pt x="7162799" y="18287"/>
                </a:lnTo>
                <a:lnTo>
                  <a:pt x="7181087" y="39623"/>
                </a:lnTo>
                <a:lnTo>
                  <a:pt x="7181087" y="573023"/>
                </a:lnTo>
                <a:lnTo>
                  <a:pt x="7202423" y="573023"/>
                </a:lnTo>
                <a:close/>
              </a:path>
              <a:path w="7202805" h="573405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7202805" h="573405">
                <a:moveTo>
                  <a:pt x="39623" y="533399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533399"/>
                </a:lnTo>
                <a:lnTo>
                  <a:pt x="39623" y="533399"/>
                </a:lnTo>
                <a:close/>
              </a:path>
              <a:path w="7202805" h="573405">
                <a:moveTo>
                  <a:pt x="7181087" y="533399"/>
                </a:moveTo>
                <a:lnTo>
                  <a:pt x="18287" y="533399"/>
                </a:lnTo>
                <a:lnTo>
                  <a:pt x="39623" y="551687"/>
                </a:lnTo>
                <a:lnTo>
                  <a:pt x="39623" y="573023"/>
                </a:lnTo>
                <a:lnTo>
                  <a:pt x="7162799" y="573023"/>
                </a:lnTo>
                <a:lnTo>
                  <a:pt x="7162799" y="551687"/>
                </a:lnTo>
                <a:lnTo>
                  <a:pt x="7181087" y="533399"/>
                </a:lnTo>
                <a:close/>
              </a:path>
              <a:path w="7202805" h="573405">
                <a:moveTo>
                  <a:pt x="39623" y="573023"/>
                </a:moveTo>
                <a:lnTo>
                  <a:pt x="39623" y="551687"/>
                </a:lnTo>
                <a:lnTo>
                  <a:pt x="18287" y="533399"/>
                </a:lnTo>
                <a:lnTo>
                  <a:pt x="18287" y="573023"/>
                </a:lnTo>
                <a:lnTo>
                  <a:pt x="39623" y="573023"/>
                </a:lnTo>
                <a:close/>
              </a:path>
              <a:path w="7202805" h="573405">
                <a:moveTo>
                  <a:pt x="7181087" y="39623"/>
                </a:moveTo>
                <a:lnTo>
                  <a:pt x="7162799" y="18287"/>
                </a:lnTo>
                <a:lnTo>
                  <a:pt x="7162799" y="39623"/>
                </a:lnTo>
                <a:lnTo>
                  <a:pt x="7181087" y="39623"/>
                </a:lnTo>
                <a:close/>
              </a:path>
              <a:path w="7202805" h="573405">
                <a:moveTo>
                  <a:pt x="7181087" y="533399"/>
                </a:moveTo>
                <a:lnTo>
                  <a:pt x="7181087" y="39623"/>
                </a:lnTo>
                <a:lnTo>
                  <a:pt x="7162799" y="39623"/>
                </a:lnTo>
                <a:lnTo>
                  <a:pt x="7162799" y="533399"/>
                </a:lnTo>
                <a:lnTo>
                  <a:pt x="7181087" y="533399"/>
                </a:lnTo>
                <a:close/>
              </a:path>
              <a:path w="7202805" h="573405">
                <a:moveTo>
                  <a:pt x="7181087" y="573023"/>
                </a:moveTo>
                <a:lnTo>
                  <a:pt x="7181087" y="533399"/>
                </a:lnTo>
                <a:lnTo>
                  <a:pt x="7162799" y="551687"/>
                </a:lnTo>
                <a:lnTo>
                  <a:pt x="7162799" y="573023"/>
                </a:lnTo>
                <a:lnTo>
                  <a:pt x="7181087" y="57302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245">
              <a:lnSpc>
                <a:spcPct val="100000"/>
              </a:lnSpc>
            </a:pPr>
            <a:r>
              <a:rPr sz="3600" spc="-30" dirty="0"/>
              <a:t>WHAT </a:t>
            </a:r>
            <a:r>
              <a:rPr sz="3600" dirty="0"/>
              <a:t>IS </a:t>
            </a:r>
            <a:r>
              <a:rPr sz="3600" spc="-5" dirty="0"/>
              <a:t>STRETCH</a:t>
            </a:r>
            <a:r>
              <a:rPr sz="3600" spc="70" dirty="0"/>
              <a:t> </a:t>
            </a:r>
            <a:r>
              <a:rPr sz="3600" spc="-5" dirty="0"/>
              <a:t>REFLEX?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4120896" y="4520183"/>
            <a:ext cx="5303520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0896" y="5663184"/>
            <a:ext cx="5303520" cy="1496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61767" y="4709163"/>
            <a:ext cx="4627245" cy="225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marR="19050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Stretch stimulates the muscle spindle, 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activates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Ia fibers that excite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 motor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 indent="-317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Stretch also stimulates the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Golgi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tendon  organ,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activates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Ib fibers that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excite  an interneuron that releases the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inhibitory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mediator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glycine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3359" y="1298447"/>
            <a:ext cx="5257800" cy="1201420"/>
          </a:xfrm>
          <a:prstGeom prst="rect">
            <a:avLst/>
          </a:prstGeom>
          <a:solidFill>
            <a:srgbClr val="000098"/>
          </a:solidFill>
        </p:spPr>
        <p:txBody>
          <a:bodyPr vert="horz" wrap="square" lIns="0" tIns="42545" rIns="0" bIns="0" rtlCol="0">
            <a:spAutoFit/>
          </a:bodyPr>
          <a:lstStyle/>
          <a:p>
            <a:pPr marL="246379" marR="240029" algn="ctr">
              <a:lnSpc>
                <a:spcPct val="100000"/>
              </a:lnSpc>
              <a:spcBef>
                <a:spcPts val="33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skeletal muscle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 intact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nerve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supply is stretched, it contracts. This  response is called the stretch reflex or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myotatic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reflex.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188" y="1792225"/>
            <a:ext cx="7947659" cy="221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Proper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control of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function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requires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not only  excitation of the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spinal cord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anterior motor  neurons but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continuous feedback of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sensory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information from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each muscle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spinal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cord,  indicating the functional status of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each muscle at each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4114800"/>
            <a:ext cx="8001000" cy="1018540"/>
          </a:xfrm>
          <a:prstGeom prst="rect">
            <a:avLst/>
          </a:prstGeom>
          <a:solidFill>
            <a:srgbClr val="6B0025"/>
          </a:solidFill>
        </p:spPr>
        <p:txBody>
          <a:bodyPr vert="horz" wrap="square" lIns="0" tIns="41275" rIns="0" bIns="0" rtlCol="0">
            <a:spAutoFit/>
          </a:bodyPr>
          <a:lstStyle/>
          <a:p>
            <a:pPr marL="438784" indent="-34480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38784" algn="l"/>
                <a:tab pos="4394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the length of the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muscle?</a:t>
            </a:r>
            <a:endParaRPr sz="2000">
              <a:latin typeface="Arial"/>
              <a:cs typeface="Arial"/>
            </a:endParaRPr>
          </a:p>
          <a:p>
            <a:pPr marL="438784" indent="-344805">
              <a:lnSpc>
                <a:spcPct val="100000"/>
              </a:lnSpc>
              <a:buAutoNum type="arabicPeriod"/>
              <a:tabLst>
                <a:tab pos="438784" algn="l"/>
                <a:tab pos="43942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its instantaneous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tension?</a:t>
            </a:r>
            <a:endParaRPr sz="2000">
              <a:latin typeface="Arial"/>
              <a:cs typeface="Arial"/>
            </a:endParaRPr>
          </a:p>
          <a:p>
            <a:pPr marL="438784" indent="-344805">
              <a:lnSpc>
                <a:spcPct val="100000"/>
              </a:lnSpc>
              <a:buAutoNum type="arabicPeriod"/>
              <a:tabLst>
                <a:tab pos="438784" algn="l"/>
                <a:tab pos="439420" algn="l"/>
              </a:tabLst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rapidly is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its length or tension</a:t>
            </a:r>
            <a:r>
              <a:rPr sz="20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changing?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1623" y="5218176"/>
            <a:ext cx="8226552" cy="938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3375" y="6059423"/>
            <a:ext cx="7623047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9820" y="5375660"/>
            <a:ext cx="7633970" cy="146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Entirely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for the purpose of intrinsic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control and operate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almost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completely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 subconscious</a:t>
            </a: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649605" marR="64135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Continuous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Discharge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Spindles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Under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Normal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Conditions to maintain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808" y="576072"/>
            <a:ext cx="8479535" cy="1188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7534" y="860552"/>
            <a:ext cx="325247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b="1" spc="5" dirty="0">
                <a:solidFill>
                  <a:srgbClr val="CCECFF"/>
                </a:solidFill>
                <a:latin typeface="Arial"/>
                <a:cs typeface="Arial"/>
              </a:rPr>
              <a:t>MUSCLE </a:t>
            </a:r>
            <a:r>
              <a:rPr sz="1600" b="1" dirty="0">
                <a:solidFill>
                  <a:srgbClr val="CCECFF"/>
                </a:solidFill>
                <a:latin typeface="Arial"/>
                <a:cs typeface="Arial"/>
              </a:rPr>
              <a:t>SENSORY</a:t>
            </a:r>
            <a:r>
              <a:rPr sz="1600" b="1" spc="-19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ECFF"/>
                </a:solidFill>
                <a:latin typeface="Arial"/>
                <a:cs typeface="Arial"/>
              </a:rPr>
              <a:t>RECEPTORS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4308" y="1102360"/>
            <a:ext cx="7599045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5"/>
              </a:lnSpc>
              <a:tabLst>
                <a:tab pos="4886325" algn="l"/>
              </a:tabLst>
            </a:pPr>
            <a:r>
              <a:rPr spc="-5" dirty="0">
                <a:solidFill>
                  <a:srgbClr val="CCECFF"/>
                </a:solidFill>
              </a:rPr>
              <a:t>MUSCLE </a:t>
            </a:r>
            <a:r>
              <a:rPr dirty="0">
                <a:solidFill>
                  <a:srgbClr val="CCECFF"/>
                </a:solidFill>
              </a:rPr>
              <a:t>SPINDLES</a:t>
            </a:r>
            <a:r>
              <a:rPr spc="10" dirty="0">
                <a:solidFill>
                  <a:srgbClr val="CCECFF"/>
                </a:solidFill>
              </a:rPr>
              <a:t> </a:t>
            </a:r>
            <a:r>
              <a:rPr spc="-30" dirty="0">
                <a:solidFill>
                  <a:srgbClr val="CCECFF"/>
                </a:solidFill>
              </a:rPr>
              <a:t>AND</a:t>
            </a:r>
            <a:r>
              <a:rPr spc="75" dirty="0">
                <a:solidFill>
                  <a:srgbClr val="CCECFF"/>
                </a:solidFill>
              </a:rPr>
              <a:t> </a:t>
            </a:r>
            <a:r>
              <a:rPr spc="-5" dirty="0">
                <a:solidFill>
                  <a:srgbClr val="CCECFF"/>
                </a:solidFill>
              </a:rPr>
              <a:t>GOLGI	TENDON</a:t>
            </a:r>
            <a:r>
              <a:rPr spc="-85" dirty="0">
                <a:solidFill>
                  <a:srgbClr val="CCECFF"/>
                </a:solidFill>
              </a:rPr>
              <a:t> </a:t>
            </a:r>
            <a:r>
              <a:rPr spc="-15" dirty="0">
                <a:solidFill>
                  <a:srgbClr val="CCECFF"/>
                </a:solidFill>
              </a:rPr>
              <a:t>ORGANS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6711" y="6672071"/>
            <a:ext cx="2914015" cy="338455"/>
          </a:xfrm>
          <a:custGeom>
            <a:avLst/>
            <a:gdLst/>
            <a:ahLst/>
            <a:cxnLst/>
            <a:rect l="l" t="t" r="r" b="b"/>
            <a:pathLst>
              <a:path w="2914015" h="338454">
                <a:moveTo>
                  <a:pt x="2913887" y="283463"/>
                </a:moveTo>
                <a:lnTo>
                  <a:pt x="2913887" y="57911"/>
                </a:lnTo>
                <a:lnTo>
                  <a:pt x="2909601" y="34718"/>
                </a:lnTo>
                <a:lnTo>
                  <a:pt x="2897885" y="16382"/>
                </a:lnTo>
                <a:lnTo>
                  <a:pt x="2880455" y="4333"/>
                </a:lnTo>
                <a:lnTo>
                  <a:pt x="2859023" y="0"/>
                </a:lnTo>
                <a:lnTo>
                  <a:pt x="57911" y="0"/>
                </a:lnTo>
                <a:lnTo>
                  <a:pt x="34718" y="4333"/>
                </a:lnTo>
                <a:lnTo>
                  <a:pt x="16382" y="16382"/>
                </a:lnTo>
                <a:lnTo>
                  <a:pt x="4333" y="34718"/>
                </a:lnTo>
                <a:lnTo>
                  <a:pt x="0" y="57911"/>
                </a:lnTo>
                <a:lnTo>
                  <a:pt x="0" y="283463"/>
                </a:lnTo>
                <a:lnTo>
                  <a:pt x="4333" y="304895"/>
                </a:lnTo>
                <a:lnTo>
                  <a:pt x="16382" y="322325"/>
                </a:lnTo>
                <a:lnTo>
                  <a:pt x="34718" y="334041"/>
                </a:lnTo>
                <a:lnTo>
                  <a:pt x="57911" y="338327"/>
                </a:lnTo>
                <a:lnTo>
                  <a:pt x="2859023" y="338327"/>
                </a:lnTo>
                <a:lnTo>
                  <a:pt x="2880455" y="334041"/>
                </a:lnTo>
                <a:lnTo>
                  <a:pt x="2897885" y="322325"/>
                </a:lnTo>
                <a:lnTo>
                  <a:pt x="2909601" y="304895"/>
                </a:lnTo>
                <a:lnTo>
                  <a:pt x="2913887" y="283463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90615" y="6669023"/>
            <a:ext cx="2926080" cy="347980"/>
          </a:xfrm>
          <a:custGeom>
            <a:avLst/>
            <a:gdLst/>
            <a:ahLst/>
            <a:cxnLst/>
            <a:rect l="l" t="t" r="r" b="b"/>
            <a:pathLst>
              <a:path w="2926079" h="347979">
                <a:moveTo>
                  <a:pt x="21335" y="316991"/>
                </a:moveTo>
                <a:lnTo>
                  <a:pt x="15239" y="304799"/>
                </a:lnTo>
                <a:lnTo>
                  <a:pt x="15239" y="307847"/>
                </a:lnTo>
                <a:lnTo>
                  <a:pt x="12191" y="295655"/>
                </a:lnTo>
                <a:lnTo>
                  <a:pt x="12191" y="27431"/>
                </a:lnTo>
                <a:lnTo>
                  <a:pt x="6095" y="36575"/>
                </a:lnTo>
                <a:lnTo>
                  <a:pt x="0" y="60959"/>
                </a:lnTo>
                <a:lnTo>
                  <a:pt x="0" y="286511"/>
                </a:lnTo>
                <a:lnTo>
                  <a:pt x="6095" y="310895"/>
                </a:lnTo>
                <a:lnTo>
                  <a:pt x="18287" y="329183"/>
                </a:lnTo>
                <a:lnTo>
                  <a:pt x="18287" y="313943"/>
                </a:lnTo>
                <a:lnTo>
                  <a:pt x="21335" y="316991"/>
                </a:lnTo>
                <a:close/>
              </a:path>
              <a:path w="2926079" h="347979">
                <a:moveTo>
                  <a:pt x="21335" y="30479"/>
                </a:moveTo>
                <a:lnTo>
                  <a:pt x="18287" y="30479"/>
                </a:lnTo>
                <a:lnTo>
                  <a:pt x="18287" y="18287"/>
                </a:lnTo>
                <a:lnTo>
                  <a:pt x="12191" y="24383"/>
                </a:lnTo>
                <a:lnTo>
                  <a:pt x="12191" y="48767"/>
                </a:lnTo>
                <a:lnTo>
                  <a:pt x="15239" y="39623"/>
                </a:lnTo>
                <a:lnTo>
                  <a:pt x="21335" y="30479"/>
                </a:lnTo>
                <a:close/>
              </a:path>
              <a:path w="2926079" h="347979">
                <a:moveTo>
                  <a:pt x="2916935" y="48767"/>
                </a:moveTo>
                <a:lnTo>
                  <a:pt x="2916935" y="24383"/>
                </a:lnTo>
                <a:lnTo>
                  <a:pt x="2907791" y="18287"/>
                </a:lnTo>
                <a:lnTo>
                  <a:pt x="2907791" y="15239"/>
                </a:lnTo>
                <a:lnTo>
                  <a:pt x="2889503" y="3047"/>
                </a:lnTo>
                <a:lnTo>
                  <a:pt x="2877311" y="0"/>
                </a:lnTo>
                <a:lnTo>
                  <a:pt x="48767" y="0"/>
                </a:lnTo>
                <a:lnTo>
                  <a:pt x="39623" y="3047"/>
                </a:lnTo>
                <a:lnTo>
                  <a:pt x="27431" y="9143"/>
                </a:lnTo>
                <a:lnTo>
                  <a:pt x="18287" y="15239"/>
                </a:lnTo>
                <a:lnTo>
                  <a:pt x="18287" y="30479"/>
                </a:lnTo>
                <a:lnTo>
                  <a:pt x="24383" y="26415"/>
                </a:lnTo>
                <a:lnTo>
                  <a:pt x="24383" y="24383"/>
                </a:lnTo>
                <a:lnTo>
                  <a:pt x="42671" y="12191"/>
                </a:lnTo>
                <a:lnTo>
                  <a:pt x="51815" y="9143"/>
                </a:lnTo>
                <a:lnTo>
                  <a:pt x="2877311" y="9143"/>
                </a:lnTo>
                <a:lnTo>
                  <a:pt x="2877311" y="9905"/>
                </a:lnTo>
                <a:lnTo>
                  <a:pt x="2886455" y="12191"/>
                </a:lnTo>
                <a:lnTo>
                  <a:pt x="2886455" y="13715"/>
                </a:lnTo>
                <a:lnTo>
                  <a:pt x="2895599" y="18287"/>
                </a:lnTo>
                <a:lnTo>
                  <a:pt x="2895599" y="20319"/>
                </a:lnTo>
                <a:lnTo>
                  <a:pt x="2901695" y="24383"/>
                </a:lnTo>
                <a:lnTo>
                  <a:pt x="2907791" y="30479"/>
                </a:lnTo>
                <a:lnTo>
                  <a:pt x="2913887" y="39623"/>
                </a:lnTo>
                <a:lnTo>
                  <a:pt x="2916935" y="48767"/>
                </a:lnTo>
                <a:close/>
              </a:path>
              <a:path w="2926079" h="347979">
                <a:moveTo>
                  <a:pt x="27431" y="323087"/>
                </a:moveTo>
                <a:lnTo>
                  <a:pt x="18287" y="313943"/>
                </a:lnTo>
                <a:lnTo>
                  <a:pt x="18287" y="329183"/>
                </a:lnTo>
                <a:lnTo>
                  <a:pt x="24383" y="335279"/>
                </a:lnTo>
                <a:lnTo>
                  <a:pt x="24383" y="323087"/>
                </a:lnTo>
                <a:lnTo>
                  <a:pt x="27431" y="323087"/>
                </a:lnTo>
                <a:close/>
              </a:path>
              <a:path w="2926079" h="347979">
                <a:moveTo>
                  <a:pt x="27431" y="24383"/>
                </a:moveTo>
                <a:lnTo>
                  <a:pt x="24383" y="24383"/>
                </a:lnTo>
                <a:lnTo>
                  <a:pt x="24383" y="26415"/>
                </a:lnTo>
                <a:lnTo>
                  <a:pt x="27431" y="24383"/>
                </a:lnTo>
                <a:close/>
              </a:path>
              <a:path w="2926079" h="347979">
                <a:moveTo>
                  <a:pt x="2877311" y="347471"/>
                </a:moveTo>
                <a:lnTo>
                  <a:pt x="2877311" y="338327"/>
                </a:lnTo>
                <a:lnTo>
                  <a:pt x="51815" y="338327"/>
                </a:lnTo>
                <a:lnTo>
                  <a:pt x="42671" y="335279"/>
                </a:lnTo>
                <a:lnTo>
                  <a:pt x="24383" y="323087"/>
                </a:lnTo>
                <a:lnTo>
                  <a:pt x="24383" y="335279"/>
                </a:lnTo>
                <a:lnTo>
                  <a:pt x="27431" y="338327"/>
                </a:lnTo>
                <a:lnTo>
                  <a:pt x="39623" y="341375"/>
                </a:lnTo>
                <a:lnTo>
                  <a:pt x="39623" y="344423"/>
                </a:lnTo>
                <a:lnTo>
                  <a:pt x="48767" y="347471"/>
                </a:lnTo>
                <a:lnTo>
                  <a:pt x="2877311" y="347471"/>
                </a:lnTo>
                <a:close/>
              </a:path>
              <a:path w="2926079" h="347979">
                <a:moveTo>
                  <a:pt x="2877311" y="9905"/>
                </a:moveTo>
                <a:lnTo>
                  <a:pt x="2877311" y="9143"/>
                </a:lnTo>
                <a:lnTo>
                  <a:pt x="2874263" y="9143"/>
                </a:lnTo>
                <a:lnTo>
                  <a:pt x="2877311" y="9905"/>
                </a:lnTo>
                <a:close/>
              </a:path>
              <a:path w="2926079" h="347979">
                <a:moveTo>
                  <a:pt x="2886455" y="345185"/>
                </a:moveTo>
                <a:lnTo>
                  <a:pt x="2886455" y="335279"/>
                </a:lnTo>
                <a:lnTo>
                  <a:pt x="2874263" y="338327"/>
                </a:lnTo>
                <a:lnTo>
                  <a:pt x="2877311" y="338327"/>
                </a:lnTo>
                <a:lnTo>
                  <a:pt x="2877311" y="347471"/>
                </a:lnTo>
                <a:lnTo>
                  <a:pt x="2886455" y="345185"/>
                </a:lnTo>
                <a:close/>
              </a:path>
              <a:path w="2926079" h="347979">
                <a:moveTo>
                  <a:pt x="2886455" y="13715"/>
                </a:moveTo>
                <a:lnTo>
                  <a:pt x="2886455" y="12191"/>
                </a:lnTo>
                <a:lnTo>
                  <a:pt x="2883407" y="12191"/>
                </a:lnTo>
                <a:lnTo>
                  <a:pt x="2886455" y="13715"/>
                </a:lnTo>
                <a:close/>
              </a:path>
              <a:path w="2926079" h="347979">
                <a:moveTo>
                  <a:pt x="2895599" y="339343"/>
                </a:moveTo>
                <a:lnTo>
                  <a:pt x="2895599" y="329183"/>
                </a:lnTo>
                <a:lnTo>
                  <a:pt x="2883407" y="335279"/>
                </a:lnTo>
                <a:lnTo>
                  <a:pt x="2886455" y="335279"/>
                </a:lnTo>
                <a:lnTo>
                  <a:pt x="2886455" y="345185"/>
                </a:lnTo>
                <a:lnTo>
                  <a:pt x="2889503" y="344423"/>
                </a:lnTo>
                <a:lnTo>
                  <a:pt x="2889503" y="341375"/>
                </a:lnTo>
                <a:lnTo>
                  <a:pt x="2895599" y="339343"/>
                </a:lnTo>
                <a:close/>
              </a:path>
              <a:path w="2926079" h="347979">
                <a:moveTo>
                  <a:pt x="2895599" y="20319"/>
                </a:moveTo>
                <a:lnTo>
                  <a:pt x="2895599" y="18287"/>
                </a:lnTo>
                <a:lnTo>
                  <a:pt x="2892551" y="18287"/>
                </a:lnTo>
                <a:lnTo>
                  <a:pt x="2895599" y="20319"/>
                </a:lnTo>
                <a:close/>
              </a:path>
              <a:path w="2926079" h="347979">
                <a:moveTo>
                  <a:pt x="2926079" y="298703"/>
                </a:moveTo>
                <a:lnTo>
                  <a:pt x="2926079" y="48767"/>
                </a:lnTo>
                <a:lnTo>
                  <a:pt x="2923031" y="36575"/>
                </a:lnTo>
                <a:lnTo>
                  <a:pt x="2919983" y="36575"/>
                </a:lnTo>
                <a:lnTo>
                  <a:pt x="2916935" y="27431"/>
                </a:lnTo>
                <a:lnTo>
                  <a:pt x="2916935" y="295655"/>
                </a:lnTo>
                <a:lnTo>
                  <a:pt x="2913887" y="307847"/>
                </a:lnTo>
                <a:lnTo>
                  <a:pt x="2913887" y="304799"/>
                </a:lnTo>
                <a:lnTo>
                  <a:pt x="2907791" y="316991"/>
                </a:lnTo>
                <a:lnTo>
                  <a:pt x="2907791" y="313943"/>
                </a:lnTo>
                <a:lnTo>
                  <a:pt x="2901695" y="323087"/>
                </a:lnTo>
                <a:lnTo>
                  <a:pt x="2892551" y="329183"/>
                </a:lnTo>
                <a:lnTo>
                  <a:pt x="2895599" y="329183"/>
                </a:lnTo>
                <a:lnTo>
                  <a:pt x="2895599" y="339343"/>
                </a:lnTo>
                <a:lnTo>
                  <a:pt x="2898647" y="338327"/>
                </a:lnTo>
                <a:lnTo>
                  <a:pt x="2916935" y="320039"/>
                </a:lnTo>
                <a:lnTo>
                  <a:pt x="2919983" y="310895"/>
                </a:lnTo>
                <a:lnTo>
                  <a:pt x="2923031" y="310895"/>
                </a:lnTo>
                <a:lnTo>
                  <a:pt x="2926079" y="298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8879" y="499872"/>
            <a:ext cx="2734310" cy="494030"/>
          </a:xfrm>
          <a:custGeom>
            <a:avLst/>
            <a:gdLst/>
            <a:ahLst/>
            <a:cxnLst/>
            <a:rect l="l" t="t" r="r" b="b"/>
            <a:pathLst>
              <a:path w="2734310" h="494030">
                <a:moveTo>
                  <a:pt x="2734055" y="475487"/>
                </a:moveTo>
                <a:lnTo>
                  <a:pt x="2734055" y="18287"/>
                </a:lnTo>
                <a:lnTo>
                  <a:pt x="2732436" y="10286"/>
                </a:lnTo>
                <a:lnTo>
                  <a:pt x="2727959" y="4571"/>
                </a:lnTo>
                <a:lnTo>
                  <a:pt x="2721197" y="1142"/>
                </a:lnTo>
                <a:lnTo>
                  <a:pt x="2712719" y="0"/>
                </a:lnTo>
                <a:lnTo>
                  <a:pt x="18287" y="0"/>
                </a:lnTo>
                <a:lnTo>
                  <a:pt x="11572" y="1142"/>
                </a:lnTo>
                <a:lnTo>
                  <a:pt x="5714" y="4571"/>
                </a:lnTo>
                <a:lnTo>
                  <a:pt x="1571" y="10286"/>
                </a:lnTo>
                <a:lnTo>
                  <a:pt x="0" y="18287"/>
                </a:lnTo>
                <a:lnTo>
                  <a:pt x="0" y="475487"/>
                </a:lnTo>
                <a:lnTo>
                  <a:pt x="1571" y="482203"/>
                </a:lnTo>
                <a:lnTo>
                  <a:pt x="5714" y="488060"/>
                </a:lnTo>
                <a:lnTo>
                  <a:pt x="11572" y="492204"/>
                </a:lnTo>
                <a:lnTo>
                  <a:pt x="18287" y="493775"/>
                </a:lnTo>
                <a:lnTo>
                  <a:pt x="18287" y="36575"/>
                </a:lnTo>
                <a:lnTo>
                  <a:pt x="36575" y="18287"/>
                </a:lnTo>
                <a:lnTo>
                  <a:pt x="36575" y="36575"/>
                </a:lnTo>
                <a:lnTo>
                  <a:pt x="2694431" y="36575"/>
                </a:lnTo>
                <a:lnTo>
                  <a:pt x="2694431" y="18287"/>
                </a:lnTo>
                <a:lnTo>
                  <a:pt x="2712719" y="36575"/>
                </a:lnTo>
                <a:lnTo>
                  <a:pt x="2712719" y="493775"/>
                </a:lnTo>
                <a:lnTo>
                  <a:pt x="2721197" y="492204"/>
                </a:lnTo>
                <a:lnTo>
                  <a:pt x="2727959" y="488060"/>
                </a:lnTo>
                <a:lnTo>
                  <a:pt x="2732436" y="482203"/>
                </a:lnTo>
                <a:lnTo>
                  <a:pt x="2734055" y="475487"/>
                </a:lnTo>
                <a:close/>
              </a:path>
              <a:path w="2734310" h="494030">
                <a:moveTo>
                  <a:pt x="36575" y="36575"/>
                </a:moveTo>
                <a:lnTo>
                  <a:pt x="36575" y="18287"/>
                </a:lnTo>
                <a:lnTo>
                  <a:pt x="18287" y="36575"/>
                </a:lnTo>
                <a:lnTo>
                  <a:pt x="36575" y="36575"/>
                </a:lnTo>
                <a:close/>
              </a:path>
              <a:path w="2734310" h="494030">
                <a:moveTo>
                  <a:pt x="36575" y="457199"/>
                </a:moveTo>
                <a:lnTo>
                  <a:pt x="36575" y="36575"/>
                </a:lnTo>
                <a:lnTo>
                  <a:pt x="18287" y="36575"/>
                </a:lnTo>
                <a:lnTo>
                  <a:pt x="18287" y="457199"/>
                </a:lnTo>
                <a:lnTo>
                  <a:pt x="36575" y="457199"/>
                </a:lnTo>
                <a:close/>
              </a:path>
              <a:path w="2734310" h="494030">
                <a:moveTo>
                  <a:pt x="2712719" y="457199"/>
                </a:moveTo>
                <a:lnTo>
                  <a:pt x="18287" y="457199"/>
                </a:lnTo>
                <a:lnTo>
                  <a:pt x="36575" y="475487"/>
                </a:lnTo>
                <a:lnTo>
                  <a:pt x="36575" y="493775"/>
                </a:lnTo>
                <a:lnTo>
                  <a:pt x="2694431" y="493775"/>
                </a:lnTo>
                <a:lnTo>
                  <a:pt x="2694431" y="475487"/>
                </a:lnTo>
                <a:lnTo>
                  <a:pt x="2712719" y="457199"/>
                </a:lnTo>
                <a:close/>
              </a:path>
              <a:path w="2734310" h="494030">
                <a:moveTo>
                  <a:pt x="36575" y="493775"/>
                </a:moveTo>
                <a:lnTo>
                  <a:pt x="36575" y="475487"/>
                </a:lnTo>
                <a:lnTo>
                  <a:pt x="18287" y="457199"/>
                </a:lnTo>
                <a:lnTo>
                  <a:pt x="18287" y="493775"/>
                </a:lnTo>
                <a:lnTo>
                  <a:pt x="36575" y="493775"/>
                </a:lnTo>
                <a:close/>
              </a:path>
              <a:path w="2734310" h="494030">
                <a:moveTo>
                  <a:pt x="2712719" y="36575"/>
                </a:moveTo>
                <a:lnTo>
                  <a:pt x="2694431" y="18287"/>
                </a:lnTo>
                <a:lnTo>
                  <a:pt x="2694431" y="36575"/>
                </a:lnTo>
                <a:lnTo>
                  <a:pt x="2712719" y="36575"/>
                </a:lnTo>
                <a:close/>
              </a:path>
              <a:path w="2734310" h="494030">
                <a:moveTo>
                  <a:pt x="2712719" y="457199"/>
                </a:moveTo>
                <a:lnTo>
                  <a:pt x="2712719" y="36575"/>
                </a:lnTo>
                <a:lnTo>
                  <a:pt x="2694431" y="36575"/>
                </a:lnTo>
                <a:lnTo>
                  <a:pt x="2694431" y="457199"/>
                </a:lnTo>
                <a:lnTo>
                  <a:pt x="2712719" y="457199"/>
                </a:lnTo>
                <a:close/>
              </a:path>
              <a:path w="2734310" h="494030">
                <a:moveTo>
                  <a:pt x="2712719" y="493775"/>
                </a:moveTo>
                <a:lnTo>
                  <a:pt x="2712719" y="457199"/>
                </a:lnTo>
                <a:lnTo>
                  <a:pt x="2694431" y="475487"/>
                </a:lnTo>
                <a:lnTo>
                  <a:pt x="2694431" y="493775"/>
                </a:lnTo>
                <a:lnTo>
                  <a:pt x="2712719" y="49377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87167" y="518159"/>
            <a:ext cx="2694940" cy="457200"/>
          </a:xfrm>
          <a:prstGeom prst="rect">
            <a:avLst/>
          </a:prstGeom>
          <a:solidFill>
            <a:srgbClr val="000059"/>
          </a:solidFill>
        </p:spPr>
        <p:txBody>
          <a:bodyPr vert="horz" wrap="square" lIns="0" tIns="6604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52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38983" y="10668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8055"/>
                </a:moveTo>
                <a:lnTo>
                  <a:pt x="2590799" y="0"/>
                </a:lnTo>
                <a:lnTo>
                  <a:pt x="0" y="0"/>
                </a:lnTo>
                <a:lnTo>
                  <a:pt x="0" y="448055"/>
                </a:lnTo>
                <a:lnTo>
                  <a:pt x="1210055" y="448055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8055"/>
                </a:lnTo>
                <a:lnTo>
                  <a:pt x="2590799" y="448055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5935" y="1063751"/>
            <a:ext cx="2600325" cy="695325"/>
          </a:xfrm>
          <a:custGeom>
            <a:avLst/>
            <a:gdLst/>
            <a:ahLst/>
            <a:cxnLst/>
            <a:rect l="l" t="t" r="r" b="b"/>
            <a:pathLst>
              <a:path w="2600325" h="695325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590799" y="9143"/>
                </a:lnTo>
                <a:lnTo>
                  <a:pt x="2590799" y="3047"/>
                </a:lnTo>
                <a:lnTo>
                  <a:pt x="2593847" y="9143"/>
                </a:lnTo>
                <a:lnTo>
                  <a:pt x="2593847" y="454151"/>
                </a:lnTo>
                <a:lnTo>
                  <a:pt x="2599943" y="454151"/>
                </a:lnTo>
                <a:close/>
              </a:path>
              <a:path w="26003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6003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600325" h="695325">
                <a:moveTo>
                  <a:pt x="1219199" y="521207"/>
                </a:moveTo>
                <a:lnTo>
                  <a:pt x="1219199" y="448055"/>
                </a:lnTo>
                <a:lnTo>
                  <a:pt x="121615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210055" y="454151"/>
                </a:lnTo>
                <a:lnTo>
                  <a:pt x="1210055" y="451103"/>
                </a:lnTo>
                <a:lnTo>
                  <a:pt x="1213103" y="454151"/>
                </a:lnTo>
                <a:lnTo>
                  <a:pt x="1213103" y="524255"/>
                </a:lnTo>
                <a:lnTo>
                  <a:pt x="1216151" y="524255"/>
                </a:lnTo>
                <a:lnTo>
                  <a:pt x="1219199" y="521207"/>
                </a:lnTo>
                <a:close/>
              </a:path>
              <a:path w="26003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600325" h="695325">
                <a:moveTo>
                  <a:pt x="1130807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18159"/>
                </a:lnTo>
                <a:lnTo>
                  <a:pt x="1121663" y="521207"/>
                </a:lnTo>
                <a:lnTo>
                  <a:pt x="1124711" y="521207"/>
                </a:lnTo>
                <a:lnTo>
                  <a:pt x="1127759" y="524310"/>
                </a:lnTo>
                <a:lnTo>
                  <a:pt x="1130807" y="515111"/>
                </a:lnTo>
                <a:close/>
              </a:path>
              <a:path w="2600325" h="695325">
                <a:moveTo>
                  <a:pt x="1139951" y="524255"/>
                </a:moveTo>
                <a:lnTo>
                  <a:pt x="1130807" y="515111"/>
                </a:lnTo>
                <a:lnTo>
                  <a:pt x="1127759" y="524255"/>
                </a:lnTo>
                <a:lnTo>
                  <a:pt x="1139951" y="524255"/>
                </a:lnTo>
                <a:close/>
              </a:path>
              <a:path w="2600325" h="695325">
                <a:moveTo>
                  <a:pt x="1298447" y="682751"/>
                </a:moveTo>
                <a:lnTo>
                  <a:pt x="1139951" y="524255"/>
                </a:lnTo>
                <a:lnTo>
                  <a:pt x="1127759" y="524255"/>
                </a:lnTo>
                <a:lnTo>
                  <a:pt x="1295399" y="694943"/>
                </a:lnTo>
                <a:lnTo>
                  <a:pt x="1295399" y="685799"/>
                </a:lnTo>
                <a:lnTo>
                  <a:pt x="1298447" y="6827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130807" y="515111"/>
                </a:lnTo>
                <a:lnTo>
                  <a:pt x="1139951" y="524255"/>
                </a:lnTo>
                <a:lnTo>
                  <a:pt x="1210055" y="524255"/>
                </a:lnTo>
                <a:lnTo>
                  <a:pt x="1210055" y="518159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454151"/>
                </a:moveTo>
                <a:lnTo>
                  <a:pt x="1210055" y="451103"/>
                </a:lnTo>
                <a:lnTo>
                  <a:pt x="1210055" y="454151"/>
                </a:lnTo>
                <a:lnTo>
                  <a:pt x="1213103" y="4541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213103" y="454151"/>
                </a:lnTo>
                <a:lnTo>
                  <a:pt x="1210055" y="454151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524255"/>
                </a:moveTo>
                <a:lnTo>
                  <a:pt x="1213103" y="515111"/>
                </a:lnTo>
                <a:lnTo>
                  <a:pt x="1210055" y="518159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5325">
                <a:moveTo>
                  <a:pt x="1301495" y="685799"/>
                </a:moveTo>
                <a:lnTo>
                  <a:pt x="1298447" y="682751"/>
                </a:lnTo>
                <a:lnTo>
                  <a:pt x="1295399" y="685799"/>
                </a:lnTo>
                <a:lnTo>
                  <a:pt x="1301495" y="685799"/>
                </a:lnTo>
                <a:close/>
              </a:path>
              <a:path w="2600325" h="695325">
                <a:moveTo>
                  <a:pt x="1301495" y="694943"/>
                </a:moveTo>
                <a:lnTo>
                  <a:pt x="1301495" y="685799"/>
                </a:lnTo>
                <a:lnTo>
                  <a:pt x="1295399" y="685799"/>
                </a:lnTo>
                <a:lnTo>
                  <a:pt x="1295399" y="694943"/>
                </a:lnTo>
                <a:lnTo>
                  <a:pt x="1301495" y="694943"/>
                </a:lnTo>
                <a:close/>
              </a:path>
              <a:path w="2600325" h="695325">
                <a:moveTo>
                  <a:pt x="1472183" y="524255"/>
                </a:moveTo>
                <a:lnTo>
                  <a:pt x="1456943" y="524255"/>
                </a:lnTo>
                <a:lnTo>
                  <a:pt x="1298447" y="682751"/>
                </a:lnTo>
                <a:lnTo>
                  <a:pt x="1301495" y="685799"/>
                </a:lnTo>
                <a:lnTo>
                  <a:pt x="1301495" y="694943"/>
                </a:lnTo>
                <a:lnTo>
                  <a:pt x="1472183" y="524255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1383791" y="445007"/>
                </a:lnTo>
                <a:lnTo>
                  <a:pt x="1380743" y="448055"/>
                </a:lnTo>
                <a:lnTo>
                  <a:pt x="1380743" y="521207"/>
                </a:lnTo>
                <a:lnTo>
                  <a:pt x="1383791" y="524255"/>
                </a:lnTo>
                <a:lnTo>
                  <a:pt x="1383791" y="454151"/>
                </a:lnTo>
                <a:lnTo>
                  <a:pt x="1389887" y="451103"/>
                </a:lnTo>
                <a:lnTo>
                  <a:pt x="1389887" y="454151"/>
                </a:lnTo>
                <a:lnTo>
                  <a:pt x="2590799" y="454151"/>
                </a:lnTo>
                <a:lnTo>
                  <a:pt x="2590799" y="451103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1389887" y="454151"/>
                </a:moveTo>
                <a:lnTo>
                  <a:pt x="1389887" y="451103"/>
                </a:lnTo>
                <a:lnTo>
                  <a:pt x="1383791" y="454151"/>
                </a:lnTo>
                <a:lnTo>
                  <a:pt x="1389887" y="454151"/>
                </a:lnTo>
                <a:close/>
              </a:path>
              <a:path w="2600325" h="695325">
                <a:moveTo>
                  <a:pt x="1389887" y="515111"/>
                </a:moveTo>
                <a:lnTo>
                  <a:pt x="1389887" y="454151"/>
                </a:lnTo>
                <a:lnTo>
                  <a:pt x="1383791" y="454151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5325">
                <a:moveTo>
                  <a:pt x="1466087" y="515111"/>
                </a:moveTo>
                <a:lnTo>
                  <a:pt x="1383791" y="515111"/>
                </a:lnTo>
                <a:lnTo>
                  <a:pt x="1389887" y="518159"/>
                </a:lnTo>
                <a:lnTo>
                  <a:pt x="1389887" y="524255"/>
                </a:lnTo>
                <a:lnTo>
                  <a:pt x="1456943" y="524255"/>
                </a:lnTo>
                <a:lnTo>
                  <a:pt x="1466087" y="515111"/>
                </a:lnTo>
                <a:close/>
              </a:path>
              <a:path w="2600325" h="695325">
                <a:moveTo>
                  <a:pt x="1389887" y="524255"/>
                </a:moveTo>
                <a:lnTo>
                  <a:pt x="1389887" y="518159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5325">
                <a:moveTo>
                  <a:pt x="1472183" y="524255"/>
                </a:moveTo>
                <a:lnTo>
                  <a:pt x="1466087" y="515111"/>
                </a:lnTo>
                <a:lnTo>
                  <a:pt x="1456943" y="524255"/>
                </a:lnTo>
                <a:lnTo>
                  <a:pt x="1472183" y="524255"/>
                </a:lnTo>
                <a:close/>
              </a:path>
              <a:path w="2600325" h="695325">
                <a:moveTo>
                  <a:pt x="1475231" y="521207"/>
                </a:moveTo>
                <a:lnTo>
                  <a:pt x="1475231" y="515111"/>
                </a:lnTo>
                <a:lnTo>
                  <a:pt x="1466087" y="515111"/>
                </a:lnTo>
                <a:lnTo>
                  <a:pt x="1472183" y="524255"/>
                </a:lnTo>
                <a:lnTo>
                  <a:pt x="1475231" y="521207"/>
                </a:lnTo>
                <a:close/>
              </a:path>
              <a:path w="2600325" h="695325">
                <a:moveTo>
                  <a:pt x="2593847" y="9143"/>
                </a:moveTo>
                <a:lnTo>
                  <a:pt x="2590799" y="3047"/>
                </a:lnTo>
                <a:lnTo>
                  <a:pt x="2590799" y="9143"/>
                </a:lnTo>
                <a:lnTo>
                  <a:pt x="2593847" y="9143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2593847" y="9143"/>
                </a:lnTo>
                <a:lnTo>
                  <a:pt x="2590799" y="9143"/>
                </a:lnTo>
                <a:lnTo>
                  <a:pt x="2590799" y="445007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2593847" y="454151"/>
                </a:moveTo>
                <a:lnTo>
                  <a:pt x="2593847" y="445007"/>
                </a:lnTo>
                <a:lnTo>
                  <a:pt x="2590799" y="451103"/>
                </a:lnTo>
                <a:lnTo>
                  <a:pt x="2590799" y="454151"/>
                </a:lnTo>
                <a:lnTo>
                  <a:pt x="2593847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7870" y="1146049"/>
            <a:ext cx="165290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983" y="19050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8055"/>
                </a:moveTo>
                <a:lnTo>
                  <a:pt x="2590799" y="0"/>
                </a:lnTo>
                <a:lnTo>
                  <a:pt x="0" y="0"/>
                </a:lnTo>
                <a:lnTo>
                  <a:pt x="0" y="448055"/>
                </a:lnTo>
                <a:lnTo>
                  <a:pt x="1210055" y="448055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8055"/>
                </a:lnTo>
                <a:lnTo>
                  <a:pt x="2590799" y="448055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5935" y="1901951"/>
            <a:ext cx="2600325" cy="695325"/>
          </a:xfrm>
          <a:custGeom>
            <a:avLst/>
            <a:gdLst/>
            <a:ahLst/>
            <a:cxnLst/>
            <a:rect l="l" t="t" r="r" b="b"/>
            <a:pathLst>
              <a:path w="2600325" h="695325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590799" y="9143"/>
                </a:lnTo>
                <a:lnTo>
                  <a:pt x="2590799" y="3047"/>
                </a:lnTo>
                <a:lnTo>
                  <a:pt x="2593847" y="9143"/>
                </a:lnTo>
                <a:lnTo>
                  <a:pt x="2593847" y="454151"/>
                </a:lnTo>
                <a:lnTo>
                  <a:pt x="2599943" y="454151"/>
                </a:lnTo>
                <a:close/>
              </a:path>
              <a:path w="26003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6003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600325" h="695325">
                <a:moveTo>
                  <a:pt x="1219199" y="521207"/>
                </a:moveTo>
                <a:lnTo>
                  <a:pt x="1219199" y="448055"/>
                </a:lnTo>
                <a:lnTo>
                  <a:pt x="121615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210055" y="454151"/>
                </a:lnTo>
                <a:lnTo>
                  <a:pt x="1210055" y="451103"/>
                </a:lnTo>
                <a:lnTo>
                  <a:pt x="1213103" y="454151"/>
                </a:lnTo>
                <a:lnTo>
                  <a:pt x="1213103" y="524255"/>
                </a:lnTo>
                <a:lnTo>
                  <a:pt x="1216151" y="524255"/>
                </a:lnTo>
                <a:lnTo>
                  <a:pt x="1219199" y="521207"/>
                </a:lnTo>
                <a:close/>
              </a:path>
              <a:path w="26003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600325" h="695325">
                <a:moveTo>
                  <a:pt x="1130807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18159"/>
                </a:lnTo>
                <a:lnTo>
                  <a:pt x="1121663" y="521207"/>
                </a:lnTo>
                <a:lnTo>
                  <a:pt x="1124711" y="521207"/>
                </a:lnTo>
                <a:lnTo>
                  <a:pt x="1127759" y="524310"/>
                </a:lnTo>
                <a:lnTo>
                  <a:pt x="1130807" y="515111"/>
                </a:lnTo>
                <a:close/>
              </a:path>
              <a:path w="2600325" h="695325">
                <a:moveTo>
                  <a:pt x="1139951" y="524255"/>
                </a:moveTo>
                <a:lnTo>
                  <a:pt x="1130807" y="515111"/>
                </a:lnTo>
                <a:lnTo>
                  <a:pt x="1127759" y="524255"/>
                </a:lnTo>
                <a:lnTo>
                  <a:pt x="1139951" y="524255"/>
                </a:lnTo>
                <a:close/>
              </a:path>
              <a:path w="2600325" h="695325">
                <a:moveTo>
                  <a:pt x="1298447" y="682751"/>
                </a:moveTo>
                <a:lnTo>
                  <a:pt x="1139951" y="524255"/>
                </a:lnTo>
                <a:lnTo>
                  <a:pt x="1127759" y="524255"/>
                </a:lnTo>
                <a:lnTo>
                  <a:pt x="1295399" y="694943"/>
                </a:lnTo>
                <a:lnTo>
                  <a:pt x="1295399" y="685799"/>
                </a:lnTo>
                <a:lnTo>
                  <a:pt x="1298447" y="6827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130807" y="515111"/>
                </a:lnTo>
                <a:lnTo>
                  <a:pt x="1139951" y="524255"/>
                </a:lnTo>
                <a:lnTo>
                  <a:pt x="1210055" y="524255"/>
                </a:lnTo>
                <a:lnTo>
                  <a:pt x="1210055" y="518159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454151"/>
                </a:moveTo>
                <a:lnTo>
                  <a:pt x="1210055" y="451103"/>
                </a:lnTo>
                <a:lnTo>
                  <a:pt x="1210055" y="454151"/>
                </a:lnTo>
                <a:lnTo>
                  <a:pt x="1213103" y="4541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213103" y="454151"/>
                </a:lnTo>
                <a:lnTo>
                  <a:pt x="1210055" y="454151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524255"/>
                </a:moveTo>
                <a:lnTo>
                  <a:pt x="1213103" y="515111"/>
                </a:lnTo>
                <a:lnTo>
                  <a:pt x="1210055" y="518159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5325">
                <a:moveTo>
                  <a:pt x="1301495" y="685799"/>
                </a:moveTo>
                <a:lnTo>
                  <a:pt x="1298447" y="682751"/>
                </a:lnTo>
                <a:lnTo>
                  <a:pt x="1295399" y="685799"/>
                </a:lnTo>
                <a:lnTo>
                  <a:pt x="1301495" y="685799"/>
                </a:lnTo>
                <a:close/>
              </a:path>
              <a:path w="2600325" h="695325">
                <a:moveTo>
                  <a:pt x="1301495" y="694943"/>
                </a:moveTo>
                <a:lnTo>
                  <a:pt x="1301495" y="685799"/>
                </a:lnTo>
                <a:lnTo>
                  <a:pt x="1295399" y="685799"/>
                </a:lnTo>
                <a:lnTo>
                  <a:pt x="1295399" y="694943"/>
                </a:lnTo>
                <a:lnTo>
                  <a:pt x="1301495" y="694943"/>
                </a:lnTo>
                <a:close/>
              </a:path>
              <a:path w="2600325" h="695325">
                <a:moveTo>
                  <a:pt x="1472183" y="524255"/>
                </a:moveTo>
                <a:lnTo>
                  <a:pt x="1456943" y="524255"/>
                </a:lnTo>
                <a:lnTo>
                  <a:pt x="1298447" y="682751"/>
                </a:lnTo>
                <a:lnTo>
                  <a:pt x="1301495" y="685799"/>
                </a:lnTo>
                <a:lnTo>
                  <a:pt x="1301495" y="694943"/>
                </a:lnTo>
                <a:lnTo>
                  <a:pt x="1472183" y="524255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1383791" y="445007"/>
                </a:lnTo>
                <a:lnTo>
                  <a:pt x="1380743" y="448055"/>
                </a:lnTo>
                <a:lnTo>
                  <a:pt x="1380743" y="521207"/>
                </a:lnTo>
                <a:lnTo>
                  <a:pt x="1383791" y="524255"/>
                </a:lnTo>
                <a:lnTo>
                  <a:pt x="1383791" y="454151"/>
                </a:lnTo>
                <a:lnTo>
                  <a:pt x="1389887" y="451103"/>
                </a:lnTo>
                <a:lnTo>
                  <a:pt x="1389887" y="454151"/>
                </a:lnTo>
                <a:lnTo>
                  <a:pt x="2590799" y="454151"/>
                </a:lnTo>
                <a:lnTo>
                  <a:pt x="2590799" y="451103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1389887" y="454151"/>
                </a:moveTo>
                <a:lnTo>
                  <a:pt x="1389887" y="451103"/>
                </a:lnTo>
                <a:lnTo>
                  <a:pt x="1383791" y="454151"/>
                </a:lnTo>
                <a:lnTo>
                  <a:pt x="1389887" y="454151"/>
                </a:lnTo>
                <a:close/>
              </a:path>
              <a:path w="2600325" h="695325">
                <a:moveTo>
                  <a:pt x="1389887" y="515111"/>
                </a:moveTo>
                <a:lnTo>
                  <a:pt x="1389887" y="454151"/>
                </a:lnTo>
                <a:lnTo>
                  <a:pt x="1383791" y="454151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5325">
                <a:moveTo>
                  <a:pt x="1466087" y="515111"/>
                </a:moveTo>
                <a:lnTo>
                  <a:pt x="1383791" y="515111"/>
                </a:lnTo>
                <a:lnTo>
                  <a:pt x="1389887" y="518159"/>
                </a:lnTo>
                <a:lnTo>
                  <a:pt x="1389887" y="524255"/>
                </a:lnTo>
                <a:lnTo>
                  <a:pt x="1456943" y="524255"/>
                </a:lnTo>
                <a:lnTo>
                  <a:pt x="1466087" y="515111"/>
                </a:lnTo>
                <a:close/>
              </a:path>
              <a:path w="2600325" h="695325">
                <a:moveTo>
                  <a:pt x="1389887" y="524255"/>
                </a:moveTo>
                <a:lnTo>
                  <a:pt x="1389887" y="518159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5325">
                <a:moveTo>
                  <a:pt x="1472183" y="524255"/>
                </a:moveTo>
                <a:lnTo>
                  <a:pt x="1466087" y="515111"/>
                </a:lnTo>
                <a:lnTo>
                  <a:pt x="1456943" y="524255"/>
                </a:lnTo>
                <a:lnTo>
                  <a:pt x="1472183" y="524255"/>
                </a:lnTo>
                <a:close/>
              </a:path>
              <a:path w="2600325" h="695325">
                <a:moveTo>
                  <a:pt x="1475231" y="521207"/>
                </a:moveTo>
                <a:lnTo>
                  <a:pt x="1475231" y="515111"/>
                </a:lnTo>
                <a:lnTo>
                  <a:pt x="1466087" y="515111"/>
                </a:lnTo>
                <a:lnTo>
                  <a:pt x="1472183" y="524255"/>
                </a:lnTo>
                <a:lnTo>
                  <a:pt x="1475231" y="521207"/>
                </a:lnTo>
                <a:close/>
              </a:path>
              <a:path w="2600325" h="695325">
                <a:moveTo>
                  <a:pt x="2593847" y="9143"/>
                </a:moveTo>
                <a:lnTo>
                  <a:pt x="2590799" y="3047"/>
                </a:lnTo>
                <a:lnTo>
                  <a:pt x="2590799" y="9143"/>
                </a:lnTo>
                <a:lnTo>
                  <a:pt x="2593847" y="9143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2593847" y="9143"/>
                </a:lnTo>
                <a:lnTo>
                  <a:pt x="2590799" y="9143"/>
                </a:lnTo>
                <a:lnTo>
                  <a:pt x="2590799" y="445007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2593847" y="454151"/>
                </a:moveTo>
                <a:lnTo>
                  <a:pt x="2593847" y="445007"/>
                </a:lnTo>
                <a:lnTo>
                  <a:pt x="2590799" y="451103"/>
                </a:lnTo>
                <a:lnTo>
                  <a:pt x="2590799" y="454151"/>
                </a:lnTo>
                <a:lnTo>
                  <a:pt x="2593847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86534" y="1984249"/>
            <a:ext cx="16922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Spindle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8983" y="26304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35935" y="26243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72183" y="527250"/>
                </a:moveTo>
                <a:lnTo>
                  <a:pt x="1472183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72183" y="527250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72183" y="524255"/>
                </a:lnTo>
                <a:lnTo>
                  <a:pt x="1472183" y="527250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72183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72183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24278" y="2709674"/>
            <a:ext cx="121983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Afferent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8983" y="33924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5935" y="33863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72183" y="527250"/>
                </a:moveTo>
                <a:lnTo>
                  <a:pt x="1472183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72183" y="527250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72183" y="524255"/>
                </a:lnTo>
                <a:lnTo>
                  <a:pt x="1472183" y="527250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72183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72183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09166" y="3471674"/>
            <a:ext cx="225044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Spinal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Cord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(Center)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38983" y="41544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35935" y="41483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72183" y="527250"/>
                </a:moveTo>
                <a:lnTo>
                  <a:pt x="1472183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72183" y="527250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72183" y="524255"/>
                </a:lnTo>
                <a:lnTo>
                  <a:pt x="1472183" y="527250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72183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72183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68246" y="4233675"/>
            <a:ext cx="17303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Efferent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αMotor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38983" y="49164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35935" y="49103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72183" y="527250"/>
                </a:moveTo>
                <a:lnTo>
                  <a:pt x="1472183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72183" y="527250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72183" y="524255"/>
                </a:lnTo>
                <a:lnTo>
                  <a:pt x="1472183" y="527250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72183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72183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2046" y="4995676"/>
            <a:ext cx="188087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Extrafusal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Fibers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38983" y="56784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1953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9135" y="515111"/>
                </a:moveTo>
                <a:lnTo>
                  <a:pt x="1380743" y="515111"/>
                </a:lnTo>
                <a:lnTo>
                  <a:pt x="1380743" y="601953"/>
                </a:lnTo>
                <a:lnTo>
                  <a:pt x="1469135" y="515111"/>
                </a:lnTo>
                <a:close/>
              </a:path>
            </a:pathLst>
          </a:custGeom>
          <a:solidFill>
            <a:srgbClr val="FF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35935" y="56723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72183" y="527250"/>
                </a:moveTo>
                <a:lnTo>
                  <a:pt x="1472183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72183" y="527250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72183" y="524255"/>
                </a:lnTo>
                <a:lnTo>
                  <a:pt x="1472183" y="527250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72183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72183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50542" y="5757676"/>
            <a:ext cx="156464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91200" y="10668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88151" y="10637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78376" y="1146049"/>
            <a:ext cx="139954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1200" y="17526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8151" y="17495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69944" y="1831849"/>
            <a:ext cx="221996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Golgi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Tendon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91200" y="24384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8151" y="24353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63721" y="2517650"/>
            <a:ext cx="123190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Afferent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91200" y="31242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151" y="31211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79672" y="3219706"/>
            <a:ext cx="20015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Spinal Cord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(Center)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91200" y="44958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88151" y="44927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13784" y="4575051"/>
            <a:ext cx="17303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Efferent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αMotor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91200" y="51816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8151" y="51785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37584" y="5260852"/>
            <a:ext cx="188087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Extrafusal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Fibers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885688" y="5867400"/>
            <a:ext cx="2380615" cy="838200"/>
          </a:xfrm>
          <a:custGeom>
            <a:avLst/>
            <a:gdLst/>
            <a:ahLst/>
            <a:cxnLst/>
            <a:rect l="l" t="t" r="r" b="b"/>
            <a:pathLst>
              <a:path w="2380615" h="838200">
                <a:moveTo>
                  <a:pt x="2380487" y="545591"/>
                </a:moveTo>
                <a:lnTo>
                  <a:pt x="2380487" y="0"/>
                </a:lnTo>
                <a:lnTo>
                  <a:pt x="0" y="0"/>
                </a:lnTo>
                <a:lnTo>
                  <a:pt x="0" y="545591"/>
                </a:lnTo>
                <a:lnTo>
                  <a:pt x="1085087" y="545591"/>
                </a:lnTo>
                <a:lnTo>
                  <a:pt x="1085087" y="734567"/>
                </a:lnTo>
                <a:lnTo>
                  <a:pt x="1188719" y="838199"/>
                </a:lnTo>
                <a:lnTo>
                  <a:pt x="1295399" y="733066"/>
                </a:lnTo>
                <a:lnTo>
                  <a:pt x="1295399" y="545591"/>
                </a:lnTo>
                <a:lnTo>
                  <a:pt x="2380487" y="545591"/>
                </a:lnTo>
                <a:close/>
              </a:path>
              <a:path w="2380615" h="838200">
                <a:moveTo>
                  <a:pt x="1085087" y="734567"/>
                </a:moveTo>
                <a:lnTo>
                  <a:pt x="1085087" y="630935"/>
                </a:lnTo>
                <a:lnTo>
                  <a:pt x="981455" y="630935"/>
                </a:lnTo>
                <a:lnTo>
                  <a:pt x="1085087" y="734567"/>
                </a:lnTo>
                <a:close/>
              </a:path>
              <a:path w="2380615" h="838200">
                <a:moveTo>
                  <a:pt x="1399031" y="630935"/>
                </a:moveTo>
                <a:lnTo>
                  <a:pt x="1295399" y="630935"/>
                </a:lnTo>
                <a:lnTo>
                  <a:pt x="1295399" y="733066"/>
                </a:lnTo>
                <a:lnTo>
                  <a:pt x="1399031" y="630935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82639" y="5864351"/>
            <a:ext cx="2386965" cy="847725"/>
          </a:xfrm>
          <a:custGeom>
            <a:avLst/>
            <a:gdLst/>
            <a:ahLst/>
            <a:cxnLst/>
            <a:rect l="l" t="t" r="r" b="b"/>
            <a:pathLst>
              <a:path w="2386965" h="847725">
                <a:moveTo>
                  <a:pt x="2386583" y="554735"/>
                </a:moveTo>
                <a:lnTo>
                  <a:pt x="2386583" y="0"/>
                </a:lnTo>
                <a:lnTo>
                  <a:pt x="0" y="0"/>
                </a:lnTo>
                <a:lnTo>
                  <a:pt x="0" y="554735"/>
                </a:lnTo>
                <a:lnTo>
                  <a:pt x="3047" y="554735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554735"/>
                </a:lnTo>
                <a:lnTo>
                  <a:pt x="2386583" y="554735"/>
                </a:lnTo>
                <a:close/>
              </a:path>
              <a:path w="2386965" h="8477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847725">
                <a:moveTo>
                  <a:pt x="9143" y="545591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545591"/>
                </a:lnTo>
                <a:lnTo>
                  <a:pt x="9143" y="545591"/>
                </a:lnTo>
                <a:close/>
              </a:path>
              <a:path w="2386965" h="847725">
                <a:moveTo>
                  <a:pt x="1094231" y="637031"/>
                </a:moveTo>
                <a:lnTo>
                  <a:pt x="1094231" y="545591"/>
                </a:lnTo>
                <a:lnTo>
                  <a:pt x="3047" y="545591"/>
                </a:lnTo>
                <a:lnTo>
                  <a:pt x="9143" y="548639"/>
                </a:lnTo>
                <a:lnTo>
                  <a:pt x="9143" y="554735"/>
                </a:lnTo>
                <a:lnTo>
                  <a:pt x="1085087" y="554735"/>
                </a:lnTo>
                <a:lnTo>
                  <a:pt x="1085087" y="548639"/>
                </a:lnTo>
                <a:lnTo>
                  <a:pt x="1088135" y="554735"/>
                </a:lnTo>
                <a:lnTo>
                  <a:pt x="1088135" y="637031"/>
                </a:lnTo>
                <a:lnTo>
                  <a:pt x="1094231" y="637031"/>
                </a:lnTo>
                <a:close/>
              </a:path>
              <a:path w="2386965" h="847725">
                <a:moveTo>
                  <a:pt x="9143" y="554735"/>
                </a:moveTo>
                <a:lnTo>
                  <a:pt x="9143" y="548639"/>
                </a:lnTo>
                <a:lnTo>
                  <a:pt x="3047" y="545591"/>
                </a:lnTo>
                <a:lnTo>
                  <a:pt x="3047" y="554735"/>
                </a:lnTo>
                <a:lnTo>
                  <a:pt x="9143" y="554735"/>
                </a:lnTo>
                <a:close/>
              </a:path>
              <a:path w="2386965" h="847725">
                <a:moveTo>
                  <a:pt x="1088135" y="627887"/>
                </a:moveTo>
                <a:lnTo>
                  <a:pt x="981455" y="627887"/>
                </a:lnTo>
                <a:lnTo>
                  <a:pt x="981455" y="630935"/>
                </a:lnTo>
                <a:lnTo>
                  <a:pt x="978407" y="630935"/>
                </a:lnTo>
                <a:lnTo>
                  <a:pt x="978407" y="633983"/>
                </a:lnTo>
                <a:lnTo>
                  <a:pt x="981455" y="637031"/>
                </a:lnTo>
                <a:lnTo>
                  <a:pt x="984503" y="640124"/>
                </a:lnTo>
                <a:lnTo>
                  <a:pt x="984503" y="637031"/>
                </a:lnTo>
                <a:lnTo>
                  <a:pt x="987551" y="630935"/>
                </a:lnTo>
                <a:lnTo>
                  <a:pt x="993737" y="637031"/>
                </a:lnTo>
                <a:lnTo>
                  <a:pt x="1085087" y="637031"/>
                </a:lnTo>
                <a:lnTo>
                  <a:pt x="1085087" y="633983"/>
                </a:lnTo>
                <a:lnTo>
                  <a:pt x="1088135" y="627887"/>
                </a:lnTo>
                <a:close/>
              </a:path>
              <a:path w="2386965" h="847725">
                <a:moveTo>
                  <a:pt x="993737" y="637031"/>
                </a:moveTo>
                <a:lnTo>
                  <a:pt x="987551" y="630935"/>
                </a:lnTo>
                <a:lnTo>
                  <a:pt x="984503" y="637031"/>
                </a:lnTo>
                <a:lnTo>
                  <a:pt x="993737" y="637031"/>
                </a:lnTo>
                <a:close/>
              </a:path>
              <a:path w="2386965" h="847725">
                <a:moveTo>
                  <a:pt x="1193291" y="833694"/>
                </a:moveTo>
                <a:lnTo>
                  <a:pt x="993737" y="637031"/>
                </a:lnTo>
                <a:lnTo>
                  <a:pt x="984503" y="637031"/>
                </a:lnTo>
                <a:lnTo>
                  <a:pt x="984503" y="640124"/>
                </a:lnTo>
                <a:lnTo>
                  <a:pt x="1188719" y="847343"/>
                </a:lnTo>
                <a:lnTo>
                  <a:pt x="1188719" y="838199"/>
                </a:lnTo>
                <a:lnTo>
                  <a:pt x="1193291" y="833694"/>
                </a:lnTo>
                <a:close/>
              </a:path>
              <a:path w="2386965" h="847725">
                <a:moveTo>
                  <a:pt x="1088135" y="554735"/>
                </a:moveTo>
                <a:lnTo>
                  <a:pt x="1085087" y="548639"/>
                </a:lnTo>
                <a:lnTo>
                  <a:pt x="1085087" y="554735"/>
                </a:lnTo>
                <a:lnTo>
                  <a:pt x="1088135" y="554735"/>
                </a:lnTo>
                <a:close/>
              </a:path>
              <a:path w="2386965" h="847725">
                <a:moveTo>
                  <a:pt x="1088135" y="627887"/>
                </a:moveTo>
                <a:lnTo>
                  <a:pt x="1088135" y="554735"/>
                </a:lnTo>
                <a:lnTo>
                  <a:pt x="1085087" y="554735"/>
                </a:lnTo>
                <a:lnTo>
                  <a:pt x="1085087" y="627887"/>
                </a:lnTo>
                <a:lnTo>
                  <a:pt x="1088135" y="627887"/>
                </a:lnTo>
                <a:close/>
              </a:path>
              <a:path w="2386965" h="847725">
                <a:moveTo>
                  <a:pt x="1088135" y="637031"/>
                </a:moveTo>
                <a:lnTo>
                  <a:pt x="1088135" y="627887"/>
                </a:lnTo>
                <a:lnTo>
                  <a:pt x="1085087" y="633983"/>
                </a:lnTo>
                <a:lnTo>
                  <a:pt x="1085087" y="637031"/>
                </a:lnTo>
                <a:lnTo>
                  <a:pt x="1088135" y="637031"/>
                </a:lnTo>
                <a:close/>
              </a:path>
              <a:path w="2386965" h="847725">
                <a:moveTo>
                  <a:pt x="1197863" y="838199"/>
                </a:moveTo>
                <a:lnTo>
                  <a:pt x="1193291" y="833694"/>
                </a:lnTo>
                <a:lnTo>
                  <a:pt x="1188719" y="838199"/>
                </a:lnTo>
                <a:lnTo>
                  <a:pt x="1197863" y="838199"/>
                </a:lnTo>
                <a:close/>
              </a:path>
              <a:path w="2386965" h="847725">
                <a:moveTo>
                  <a:pt x="1197863" y="847343"/>
                </a:moveTo>
                <a:lnTo>
                  <a:pt x="1197863" y="838199"/>
                </a:lnTo>
                <a:lnTo>
                  <a:pt x="1188719" y="838199"/>
                </a:lnTo>
                <a:lnTo>
                  <a:pt x="1188719" y="847343"/>
                </a:lnTo>
                <a:lnTo>
                  <a:pt x="1197863" y="847343"/>
                </a:lnTo>
                <a:close/>
              </a:path>
              <a:path w="2386965" h="847725">
                <a:moveTo>
                  <a:pt x="1402079" y="640124"/>
                </a:moveTo>
                <a:lnTo>
                  <a:pt x="1402079" y="637031"/>
                </a:lnTo>
                <a:lnTo>
                  <a:pt x="1392846" y="637031"/>
                </a:lnTo>
                <a:lnTo>
                  <a:pt x="1193291" y="833694"/>
                </a:lnTo>
                <a:lnTo>
                  <a:pt x="1197863" y="838199"/>
                </a:lnTo>
                <a:lnTo>
                  <a:pt x="1197863" y="847343"/>
                </a:lnTo>
                <a:lnTo>
                  <a:pt x="1402079" y="640124"/>
                </a:lnTo>
                <a:close/>
              </a:path>
              <a:path w="2386965" h="847725">
                <a:moveTo>
                  <a:pt x="2383535" y="545591"/>
                </a:moveTo>
                <a:lnTo>
                  <a:pt x="1292351" y="545591"/>
                </a:lnTo>
                <a:lnTo>
                  <a:pt x="1292351" y="637031"/>
                </a:lnTo>
                <a:lnTo>
                  <a:pt x="1298447" y="637031"/>
                </a:lnTo>
                <a:lnTo>
                  <a:pt x="1298447" y="554735"/>
                </a:lnTo>
                <a:lnTo>
                  <a:pt x="1301495" y="548639"/>
                </a:lnTo>
                <a:lnTo>
                  <a:pt x="1301495" y="554735"/>
                </a:lnTo>
                <a:lnTo>
                  <a:pt x="2377439" y="554735"/>
                </a:lnTo>
                <a:lnTo>
                  <a:pt x="2377439" y="548639"/>
                </a:lnTo>
                <a:lnTo>
                  <a:pt x="2383535" y="545591"/>
                </a:lnTo>
                <a:close/>
              </a:path>
              <a:path w="2386965" h="847725">
                <a:moveTo>
                  <a:pt x="1301495" y="554735"/>
                </a:moveTo>
                <a:lnTo>
                  <a:pt x="1301495" y="548639"/>
                </a:lnTo>
                <a:lnTo>
                  <a:pt x="1298447" y="554735"/>
                </a:lnTo>
                <a:lnTo>
                  <a:pt x="1301495" y="554735"/>
                </a:lnTo>
                <a:close/>
              </a:path>
              <a:path w="2386965" h="847725">
                <a:moveTo>
                  <a:pt x="1301495" y="627887"/>
                </a:moveTo>
                <a:lnTo>
                  <a:pt x="1301495" y="554735"/>
                </a:lnTo>
                <a:lnTo>
                  <a:pt x="1298447" y="554735"/>
                </a:lnTo>
                <a:lnTo>
                  <a:pt x="1298447" y="627887"/>
                </a:lnTo>
                <a:lnTo>
                  <a:pt x="1301495" y="627887"/>
                </a:lnTo>
                <a:close/>
              </a:path>
              <a:path w="2386965" h="847725">
                <a:moveTo>
                  <a:pt x="1408175" y="633983"/>
                </a:moveTo>
                <a:lnTo>
                  <a:pt x="1408175" y="630935"/>
                </a:lnTo>
                <a:lnTo>
                  <a:pt x="1405127" y="630935"/>
                </a:lnTo>
                <a:lnTo>
                  <a:pt x="1405127" y="627887"/>
                </a:lnTo>
                <a:lnTo>
                  <a:pt x="1298447" y="627887"/>
                </a:lnTo>
                <a:lnTo>
                  <a:pt x="1301495" y="633983"/>
                </a:lnTo>
                <a:lnTo>
                  <a:pt x="1301495" y="637031"/>
                </a:lnTo>
                <a:lnTo>
                  <a:pt x="1392846" y="637031"/>
                </a:lnTo>
                <a:lnTo>
                  <a:pt x="1399031" y="630935"/>
                </a:lnTo>
                <a:lnTo>
                  <a:pt x="1402079" y="637031"/>
                </a:lnTo>
                <a:lnTo>
                  <a:pt x="1402079" y="640124"/>
                </a:lnTo>
                <a:lnTo>
                  <a:pt x="1405127" y="637031"/>
                </a:lnTo>
                <a:lnTo>
                  <a:pt x="1408175" y="633983"/>
                </a:lnTo>
                <a:close/>
              </a:path>
              <a:path w="2386965" h="847725">
                <a:moveTo>
                  <a:pt x="1301495" y="637031"/>
                </a:moveTo>
                <a:lnTo>
                  <a:pt x="1301495" y="633983"/>
                </a:lnTo>
                <a:lnTo>
                  <a:pt x="1298447" y="627887"/>
                </a:lnTo>
                <a:lnTo>
                  <a:pt x="1298447" y="637031"/>
                </a:lnTo>
                <a:lnTo>
                  <a:pt x="1301495" y="637031"/>
                </a:lnTo>
                <a:close/>
              </a:path>
              <a:path w="2386965" h="847725">
                <a:moveTo>
                  <a:pt x="1402079" y="637031"/>
                </a:moveTo>
                <a:lnTo>
                  <a:pt x="1399031" y="630935"/>
                </a:lnTo>
                <a:lnTo>
                  <a:pt x="1392846" y="637031"/>
                </a:lnTo>
                <a:lnTo>
                  <a:pt x="1402079" y="637031"/>
                </a:lnTo>
                <a:close/>
              </a:path>
              <a:path w="2386965" h="8477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847725">
                <a:moveTo>
                  <a:pt x="2383535" y="545591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545591"/>
                </a:lnTo>
                <a:lnTo>
                  <a:pt x="2383535" y="545591"/>
                </a:lnTo>
                <a:close/>
              </a:path>
              <a:path w="2386965" h="847725">
                <a:moveTo>
                  <a:pt x="2383535" y="554735"/>
                </a:moveTo>
                <a:lnTo>
                  <a:pt x="2383535" y="545591"/>
                </a:lnTo>
                <a:lnTo>
                  <a:pt x="2377439" y="548639"/>
                </a:lnTo>
                <a:lnTo>
                  <a:pt x="2377439" y="554735"/>
                </a:lnTo>
                <a:lnTo>
                  <a:pt x="2383535" y="554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91864" y="5873500"/>
            <a:ext cx="216344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Relaxation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(lengthening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reaction)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91200" y="38100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6423" y="448055"/>
                </a:lnTo>
                <a:lnTo>
                  <a:pt x="1106423" y="600455"/>
                </a:lnTo>
                <a:lnTo>
                  <a:pt x="1191767" y="685799"/>
                </a:lnTo>
                <a:lnTo>
                  <a:pt x="1277111" y="600455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6423" y="600455"/>
                </a:moveTo>
                <a:lnTo>
                  <a:pt x="1106423" y="515111"/>
                </a:lnTo>
                <a:lnTo>
                  <a:pt x="1021079" y="515111"/>
                </a:lnTo>
                <a:lnTo>
                  <a:pt x="1106423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600455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6B0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88151" y="3806951"/>
            <a:ext cx="2390140" cy="695325"/>
          </a:xfrm>
          <a:custGeom>
            <a:avLst/>
            <a:gdLst/>
            <a:ahLst/>
            <a:cxnLst/>
            <a:rect l="l" t="t" r="r" b="b"/>
            <a:pathLst>
              <a:path w="2390140" h="695325">
                <a:moveTo>
                  <a:pt x="2389631" y="454151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9631" y="454151"/>
                </a:lnTo>
                <a:close/>
              </a:path>
              <a:path w="2390140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90140" h="695325">
                <a:moveTo>
                  <a:pt x="1112519" y="524255"/>
                </a:moveTo>
                <a:lnTo>
                  <a:pt x="1112519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9471" y="454151"/>
                </a:lnTo>
                <a:lnTo>
                  <a:pt x="1109471" y="524255"/>
                </a:lnTo>
                <a:lnTo>
                  <a:pt x="1112519" y="524255"/>
                </a:lnTo>
                <a:close/>
              </a:path>
              <a:path w="2390140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90140" h="695325">
                <a:moveTo>
                  <a:pt x="1027175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4127" y="527303"/>
                </a:lnTo>
                <a:lnTo>
                  <a:pt x="1024127" y="524255"/>
                </a:lnTo>
                <a:lnTo>
                  <a:pt x="1027175" y="515111"/>
                </a:lnTo>
                <a:close/>
              </a:path>
              <a:path w="2390140" h="695325">
                <a:moveTo>
                  <a:pt x="1036319" y="524255"/>
                </a:moveTo>
                <a:lnTo>
                  <a:pt x="1027175" y="515111"/>
                </a:lnTo>
                <a:lnTo>
                  <a:pt x="1024127" y="524255"/>
                </a:lnTo>
                <a:lnTo>
                  <a:pt x="1036319" y="524255"/>
                </a:lnTo>
                <a:close/>
              </a:path>
              <a:path w="2390140" h="695325">
                <a:moveTo>
                  <a:pt x="1194815" y="682751"/>
                </a:moveTo>
                <a:lnTo>
                  <a:pt x="1036319" y="524255"/>
                </a:lnTo>
                <a:lnTo>
                  <a:pt x="1024127" y="524255"/>
                </a:lnTo>
                <a:lnTo>
                  <a:pt x="1024127" y="527303"/>
                </a:lnTo>
                <a:lnTo>
                  <a:pt x="1191767" y="694943"/>
                </a:lnTo>
                <a:lnTo>
                  <a:pt x="1191767" y="685799"/>
                </a:lnTo>
                <a:lnTo>
                  <a:pt x="1194815" y="6827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027175" y="515111"/>
                </a:lnTo>
                <a:lnTo>
                  <a:pt x="1036319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9471" y="454151"/>
                </a:lnTo>
                <a:close/>
              </a:path>
              <a:path w="2390140" h="695325">
                <a:moveTo>
                  <a:pt x="1109471" y="515111"/>
                </a:moveTo>
                <a:lnTo>
                  <a:pt x="1109471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9471" y="515111"/>
                </a:lnTo>
                <a:close/>
              </a:path>
              <a:path w="2390140" h="695325">
                <a:moveTo>
                  <a:pt x="1109471" y="524255"/>
                </a:moveTo>
                <a:lnTo>
                  <a:pt x="1109471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9471" y="524255"/>
                </a:lnTo>
                <a:close/>
              </a:path>
              <a:path w="2390140" h="695325">
                <a:moveTo>
                  <a:pt x="1197863" y="685799"/>
                </a:moveTo>
                <a:lnTo>
                  <a:pt x="1194815" y="682751"/>
                </a:lnTo>
                <a:lnTo>
                  <a:pt x="1191767" y="685799"/>
                </a:lnTo>
                <a:lnTo>
                  <a:pt x="1197863" y="685799"/>
                </a:lnTo>
                <a:close/>
              </a:path>
              <a:path w="2390140" h="695325">
                <a:moveTo>
                  <a:pt x="1197863" y="694943"/>
                </a:moveTo>
                <a:lnTo>
                  <a:pt x="1197863" y="685799"/>
                </a:lnTo>
                <a:lnTo>
                  <a:pt x="1191767" y="685799"/>
                </a:lnTo>
                <a:lnTo>
                  <a:pt x="1191767" y="694943"/>
                </a:lnTo>
                <a:lnTo>
                  <a:pt x="1197863" y="694943"/>
                </a:lnTo>
                <a:close/>
              </a:path>
              <a:path w="2390140" h="695325">
                <a:moveTo>
                  <a:pt x="1365503" y="524310"/>
                </a:moveTo>
                <a:lnTo>
                  <a:pt x="1353311" y="524255"/>
                </a:lnTo>
                <a:lnTo>
                  <a:pt x="1194815" y="682751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6255" y="451103"/>
                </a:lnTo>
                <a:lnTo>
                  <a:pt x="1286255" y="454151"/>
                </a:lnTo>
                <a:lnTo>
                  <a:pt x="2380487" y="454151"/>
                </a:lnTo>
                <a:lnTo>
                  <a:pt x="2380487" y="451103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1286255" y="454151"/>
                </a:moveTo>
                <a:lnTo>
                  <a:pt x="1286255" y="451103"/>
                </a:lnTo>
                <a:lnTo>
                  <a:pt x="1280159" y="454151"/>
                </a:lnTo>
                <a:lnTo>
                  <a:pt x="1286255" y="454151"/>
                </a:lnTo>
                <a:close/>
              </a:path>
              <a:path w="2390140" h="695325">
                <a:moveTo>
                  <a:pt x="1286255" y="515111"/>
                </a:moveTo>
                <a:lnTo>
                  <a:pt x="1286255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6255" y="515111"/>
                </a:lnTo>
                <a:close/>
              </a:path>
              <a:path w="2390140" h="695325">
                <a:moveTo>
                  <a:pt x="1362455" y="515111"/>
                </a:moveTo>
                <a:lnTo>
                  <a:pt x="1280159" y="515111"/>
                </a:lnTo>
                <a:lnTo>
                  <a:pt x="1286255" y="518159"/>
                </a:lnTo>
                <a:lnTo>
                  <a:pt x="1286255" y="524255"/>
                </a:lnTo>
                <a:lnTo>
                  <a:pt x="1353311" y="524255"/>
                </a:lnTo>
                <a:lnTo>
                  <a:pt x="1362455" y="515111"/>
                </a:lnTo>
                <a:close/>
              </a:path>
              <a:path w="2390140" h="695325">
                <a:moveTo>
                  <a:pt x="1286255" y="524255"/>
                </a:moveTo>
                <a:lnTo>
                  <a:pt x="1286255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6255" y="524255"/>
                </a:lnTo>
                <a:close/>
              </a:path>
              <a:path w="2390140" h="695325">
                <a:moveTo>
                  <a:pt x="1365503" y="524255"/>
                </a:moveTo>
                <a:lnTo>
                  <a:pt x="1362455" y="515111"/>
                </a:lnTo>
                <a:lnTo>
                  <a:pt x="1353311" y="524255"/>
                </a:lnTo>
                <a:lnTo>
                  <a:pt x="1365503" y="524255"/>
                </a:lnTo>
                <a:close/>
              </a:path>
              <a:path w="2390140" h="695325">
                <a:moveTo>
                  <a:pt x="1371599" y="521207"/>
                </a:moveTo>
                <a:lnTo>
                  <a:pt x="1371599" y="518159"/>
                </a:lnTo>
                <a:lnTo>
                  <a:pt x="1368551" y="518159"/>
                </a:ln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lnTo>
                  <a:pt x="1371599" y="521207"/>
                </a:lnTo>
                <a:close/>
              </a:path>
              <a:path w="2390140" h="6953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695325">
                <a:moveTo>
                  <a:pt x="2383535" y="445007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445007"/>
                </a:lnTo>
                <a:lnTo>
                  <a:pt x="2383535" y="445007"/>
                </a:lnTo>
                <a:close/>
              </a:path>
              <a:path w="2390140" h="695325">
                <a:moveTo>
                  <a:pt x="2383535" y="454151"/>
                </a:moveTo>
                <a:lnTo>
                  <a:pt x="2383535" y="445007"/>
                </a:lnTo>
                <a:lnTo>
                  <a:pt x="2380487" y="451103"/>
                </a:lnTo>
                <a:lnTo>
                  <a:pt x="2380487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906520" y="3905507"/>
            <a:ext cx="214376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Inhibitory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Interneuron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38400" y="6364223"/>
            <a:ext cx="2798445" cy="341630"/>
          </a:xfrm>
          <a:custGeom>
            <a:avLst/>
            <a:gdLst/>
            <a:ahLst/>
            <a:cxnLst/>
            <a:rect l="l" t="t" r="r" b="b"/>
            <a:pathLst>
              <a:path w="2798445" h="341629">
                <a:moveTo>
                  <a:pt x="2798063" y="286511"/>
                </a:moveTo>
                <a:lnTo>
                  <a:pt x="2798063" y="57911"/>
                </a:lnTo>
                <a:lnTo>
                  <a:pt x="2793301" y="34718"/>
                </a:lnTo>
                <a:lnTo>
                  <a:pt x="2780537" y="16382"/>
                </a:lnTo>
                <a:lnTo>
                  <a:pt x="2762059" y="4333"/>
                </a:lnTo>
                <a:lnTo>
                  <a:pt x="2740151" y="0"/>
                </a:lnTo>
                <a:lnTo>
                  <a:pt x="57911" y="0"/>
                </a:lnTo>
                <a:lnTo>
                  <a:pt x="36004" y="4333"/>
                </a:lnTo>
                <a:lnTo>
                  <a:pt x="17525" y="16382"/>
                </a:lnTo>
                <a:lnTo>
                  <a:pt x="4762" y="34718"/>
                </a:lnTo>
                <a:lnTo>
                  <a:pt x="0" y="57911"/>
                </a:lnTo>
                <a:lnTo>
                  <a:pt x="0" y="286511"/>
                </a:lnTo>
                <a:lnTo>
                  <a:pt x="4762" y="307943"/>
                </a:lnTo>
                <a:lnTo>
                  <a:pt x="17525" y="325373"/>
                </a:lnTo>
                <a:lnTo>
                  <a:pt x="36004" y="337089"/>
                </a:lnTo>
                <a:lnTo>
                  <a:pt x="57911" y="341375"/>
                </a:lnTo>
                <a:lnTo>
                  <a:pt x="2740151" y="341375"/>
                </a:lnTo>
                <a:lnTo>
                  <a:pt x="2762059" y="337089"/>
                </a:lnTo>
                <a:lnTo>
                  <a:pt x="2780537" y="325373"/>
                </a:lnTo>
                <a:lnTo>
                  <a:pt x="2793301" y="307943"/>
                </a:lnTo>
                <a:lnTo>
                  <a:pt x="2798063" y="2865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35351" y="6358127"/>
            <a:ext cx="2804160" cy="353695"/>
          </a:xfrm>
          <a:custGeom>
            <a:avLst/>
            <a:gdLst/>
            <a:ahLst/>
            <a:cxnLst/>
            <a:rect l="l" t="t" r="r" b="b"/>
            <a:pathLst>
              <a:path w="2804160" h="353695">
                <a:moveTo>
                  <a:pt x="42671" y="350519"/>
                </a:moveTo>
                <a:lnTo>
                  <a:pt x="42671" y="341375"/>
                </a:lnTo>
                <a:lnTo>
                  <a:pt x="24383" y="329183"/>
                </a:lnTo>
                <a:lnTo>
                  <a:pt x="12191" y="310895"/>
                </a:lnTo>
                <a:lnTo>
                  <a:pt x="12191" y="313943"/>
                </a:lnTo>
                <a:lnTo>
                  <a:pt x="9143" y="301751"/>
                </a:lnTo>
                <a:lnTo>
                  <a:pt x="9143" y="30479"/>
                </a:lnTo>
                <a:lnTo>
                  <a:pt x="6095" y="39623"/>
                </a:lnTo>
                <a:lnTo>
                  <a:pt x="3047" y="39623"/>
                </a:lnTo>
                <a:lnTo>
                  <a:pt x="0" y="48767"/>
                </a:lnTo>
                <a:lnTo>
                  <a:pt x="0" y="304799"/>
                </a:lnTo>
                <a:lnTo>
                  <a:pt x="3047" y="316991"/>
                </a:lnTo>
                <a:lnTo>
                  <a:pt x="6095" y="316991"/>
                </a:lnTo>
                <a:lnTo>
                  <a:pt x="9143" y="326135"/>
                </a:lnTo>
                <a:lnTo>
                  <a:pt x="18287" y="335279"/>
                </a:lnTo>
                <a:lnTo>
                  <a:pt x="27431" y="341375"/>
                </a:lnTo>
                <a:lnTo>
                  <a:pt x="27431" y="344423"/>
                </a:lnTo>
                <a:lnTo>
                  <a:pt x="36575" y="347471"/>
                </a:lnTo>
                <a:lnTo>
                  <a:pt x="42671" y="350519"/>
                </a:lnTo>
                <a:close/>
              </a:path>
              <a:path w="2804160" h="353695">
                <a:moveTo>
                  <a:pt x="2795015" y="51815"/>
                </a:moveTo>
                <a:lnTo>
                  <a:pt x="2795015" y="27431"/>
                </a:lnTo>
                <a:lnTo>
                  <a:pt x="2785871" y="18287"/>
                </a:lnTo>
                <a:lnTo>
                  <a:pt x="2767583" y="6095"/>
                </a:lnTo>
                <a:lnTo>
                  <a:pt x="2743199" y="0"/>
                </a:lnTo>
                <a:lnTo>
                  <a:pt x="60959" y="0"/>
                </a:lnTo>
                <a:lnTo>
                  <a:pt x="36575" y="6095"/>
                </a:lnTo>
                <a:lnTo>
                  <a:pt x="18287" y="18287"/>
                </a:lnTo>
                <a:lnTo>
                  <a:pt x="9143" y="27431"/>
                </a:lnTo>
                <a:lnTo>
                  <a:pt x="9143" y="51815"/>
                </a:lnTo>
                <a:lnTo>
                  <a:pt x="12191" y="42671"/>
                </a:lnTo>
                <a:lnTo>
                  <a:pt x="24383" y="24383"/>
                </a:lnTo>
                <a:lnTo>
                  <a:pt x="24383" y="27431"/>
                </a:lnTo>
                <a:lnTo>
                  <a:pt x="33527" y="18287"/>
                </a:lnTo>
                <a:lnTo>
                  <a:pt x="33527" y="21335"/>
                </a:lnTo>
                <a:lnTo>
                  <a:pt x="39623" y="17271"/>
                </a:lnTo>
                <a:lnTo>
                  <a:pt x="39623" y="15239"/>
                </a:lnTo>
                <a:lnTo>
                  <a:pt x="51815" y="12191"/>
                </a:lnTo>
                <a:lnTo>
                  <a:pt x="2755391" y="12191"/>
                </a:lnTo>
                <a:lnTo>
                  <a:pt x="2755391" y="12953"/>
                </a:lnTo>
                <a:lnTo>
                  <a:pt x="2764535" y="15239"/>
                </a:lnTo>
                <a:lnTo>
                  <a:pt x="2764535" y="16763"/>
                </a:lnTo>
                <a:lnTo>
                  <a:pt x="2770631" y="19811"/>
                </a:lnTo>
                <a:lnTo>
                  <a:pt x="2770631" y="18287"/>
                </a:lnTo>
                <a:lnTo>
                  <a:pt x="2779775" y="27431"/>
                </a:lnTo>
                <a:lnTo>
                  <a:pt x="2779775" y="24383"/>
                </a:lnTo>
                <a:lnTo>
                  <a:pt x="2791967" y="42671"/>
                </a:lnTo>
                <a:lnTo>
                  <a:pt x="2795015" y="51815"/>
                </a:lnTo>
                <a:close/>
              </a:path>
              <a:path w="2804160" h="353695">
                <a:moveTo>
                  <a:pt x="42671" y="15239"/>
                </a:moveTo>
                <a:lnTo>
                  <a:pt x="39623" y="15239"/>
                </a:lnTo>
                <a:lnTo>
                  <a:pt x="39623" y="17271"/>
                </a:lnTo>
                <a:lnTo>
                  <a:pt x="42671" y="15239"/>
                </a:lnTo>
                <a:close/>
              </a:path>
              <a:path w="2804160" h="353695">
                <a:moveTo>
                  <a:pt x="2755391" y="353567"/>
                </a:moveTo>
                <a:lnTo>
                  <a:pt x="2755391" y="344423"/>
                </a:lnTo>
                <a:lnTo>
                  <a:pt x="51815" y="344423"/>
                </a:lnTo>
                <a:lnTo>
                  <a:pt x="39623" y="338327"/>
                </a:lnTo>
                <a:lnTo>
                  <a:pt x="42671" y="341375"/>
                </a:lnTo>
                <a:lnTo>
                  <a:pt x="42671" y="350519"/>
                </a:lnTo>
                <a:lnTo>
                  <a:pt x="48767" y="353567"/>
                </a:lnTo>
                <a:lnTo>
                  <a:pt x="2755391" y="353567"/>
                </a:lnTo>
                <a:close/>
              </a:path>
              <a:path w="2804160" h="353695">
                <a:moveTo>
                  <a:pt x="2755391" y="12953"/>
                </a:moveTo>
                <a:lnTo>
                  <a:pt x="2755391" y="12191"/>
                </a:lnTo>
                <a:lnTo>
                  <a:pt x="2752343" y="12191"/>
                </a:lnTo>
                <a:lnTo>
                  <a:pt x="2755391" y="12953"/>
                </a:lnTo>
                <a:close/>
              </a:path>
              <a:path w="2804160" h="353695">
                <a:moveTo>
                  <a:pt x="2764535" y="338327"/>
                </a:moveTo>
                <a:lnTo>
                  <a:pt x="2752343" y="344423"/>
                </a:lnTo>
                <a:lnTo>
                  <a:pt x="2755391" y="344423"/>
                </a:lnTo>
                <a:lnTo>
                  <a:pt x="2755391" y="353567"/>
                </a:lnTo>
                <a:lnTo>
                  <a:pt x="2761487" y="350519"/>
                </a:lnTo>
                <a:lnTo>
                  <a:pt x="2761487" y="341375"/>
                </a:lnTo>
                <a:lnTo>
                  <a:pt x="2764535" y="338327"/>
                </a:lnTo>
                <a:close/>
              </a:path>
              <a:path w="2804160" h="353695">
                <a:moveTo>
                  <a:pt x="2764535" y="16763"/>
                </a:moveTo>
                <a:lnTo>
                  <a:pt x="2764535" y="15239"/>
                </a:lnTo>
                <a:lnTo>
                  <a:pt x="2761487" y="15239"/>
                </a:lnTo>
                <a:lnTo>
                  <a:pt x="2764535" y="16763"/>
                </a:lnTo>
                <a:close/>
              </a:path>
              <a:path w="2804160" h="353695">
                <a:moveTo>
                  <a:pt x="2773679" y="345439"/>
                </a:moveTo>
                <a:lnTo>
                  <a:pt x="2773679" y="335279"/>
                </a:lnTo>
                <a:lnTo>
                  <a:pt x="2761487" y="341375"/>
                </a:lnTo>
                <a:lnTo>
                  <a:pt x="2761487" y="350519"/>
                </a:lnTo>
                <a:lnTo>
                  <a:pt x="2767583" y="347471"/>
                </a:lnTo>
                <a:lnTo>
                  <a:pt x="2773679" y="345439"/>
                </a:lnTo>
                <a:close/>
              </a:path>
              <a:path w="2804160" h="353695">
                <a:moveTo>
                  <a:pt x="2773679" y="21335"/>
                </a:moveTo>
                <a:lnTo>
                  <a:pt x="2770631" y="18287"/>
                </a:lnTo>
                <a:lnTo>
                  <a:pt x="2770631" y="19811"/>
                </a:lnTo>
                <a:lnTo>
                  <a:pt x="2773679" y="21335"/>
                </a:lnTo>
                <a:close/>
              </a:path>
              <a:path w="2804160" h="353695">
                <a:moveTo>
                  <a:pt x="2804159" y="304799"/>
                </a:moveTo>
                <a:lnTo>
                  <a:pt x="2804159" y="48767"/>
                </a:lnTo>
                <a:lnTo>
                  <a:pt x="2801111" y="39623"/>
                </a:lnTo>
                <a:lnTo>
                  <a:pt x="2795015" y="30479"/>
                </a:lnTo>
                <a:lnTo>
                  <a:pt x="2795015" y="301751"/>
                </a:lnTo>
                <a:lnTo>
                  <a:pt x="2791967" y="313943"/>
                </a:lnTo>
                <a:lnTo>
                  <a:pt x="2791967" y="310895"/>
                </a:lnTo>
                <a:lnTo>
                  <a:pt x="2779775" y="329183"/>
                </a:lnTo>
                <a:lnTo>
                  <a:pt x="2770631" y="335279"/>
                </a:lnTo>
                <a:lnTo>
                  <a:pt x="2773679" y="335279"/>
                </a:lnTo>
                <a:lnTo>
                  <a:pt x="2773679" y="345439"/>
                </a:lnTo>
                <a:lnTo>
                  <a:pt x="2776727" y="344423"/>
                </a:lnTo>
                <a:lnTo>
                  <a:pt x="2776727" y="341375"/>
                </a:lnTo>
                <a:lnTo>
                  <a:pt x="2785871" y="335279"/>
                </a:lnTo>
                <a:lnTo>
                  <a:pt x="2795015" y="326135"/>
                </a:lnTo>
                <a:lnTo>
                  <a:pt x="2801111" y="316991"/>
                </a:lnTo>
                <a:lnTo>
                  <a:pt x="2804159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565910" y="6422141"/>
            <a:ext cx="587375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Reciprocal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Inhibition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antagonist</a:t>
            </a:r>
            <a:endParaRPr sz="1200">
              <a:latin typeface="Arial"/>
              <a:cs typeface="Arial"/>
            </a:endParaRPr>
          </a:p>
          <a:p>
            <a:pPr marL="3307079">
              <a:lnSpc>
                <a:spcPct val="100000"/>
              </a:lnSpc>
              <a:spcBef>
                <a:spcPts val="98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Reciprocal Excitation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antagonist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2000" y="10668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8055"/>
                </a:moveTo>
                <a:lnTo>
                  <a:pt x="1600199" y="0"/>
                </a:lnTo>
                <a:lnTo>
                  <a:pt x="0" y="0"/>
                </a:lnTo>
                <a:lnTo>
                  <a:pt x="0" y="448055"/>
                </a:lnTo>
                <a:lnTo>
                  <a:pt x="716279" y="448055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8055"/>
                </a:lnTo>
                <a:lnTo>
                  <a:pt x="1600199" y="448055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951" y="1063751"/>
            <a:ext cx="1609725" cy="695325"/>
          </a:xfrm>
          <a:custGeom>
            <a:avLst/>
            <a:gdLst/>
            <a:ahLst/>
            <a:cxnLst/>
            <a:rect l="l" t="t" r="r" b="b"/>
            <a:pathLst>
              <a:path w="1609725" h="695325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1600199" y="9143"/>
                </a:lnTo>
                <a:lnTo>
                  <a:pt x="1600199" y="3047"/>
                </a:lnTo>
                <a:lnTo>
                  <a:pt x="1603247" y="9143"/>
                </a:lnTo>
                <a:lnTo>
                  <a:pt x="1603247" y="454151"/>
                </a:lnTo>
                <a:lnTo>
                  <a:pt x="1609343" y="454151"/>
                </a:lnTo>
                <a:close/>
              </a:path>
              <a:path w="16097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16097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1609725" h="695325">
                <a:moveTo>
                  <a:pt x="722375" y="524255"/>
                </a:moveTo>
                <a:lnTo>
                  <a:pt x="722375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713231" y="454151"/>
                </a:lnTo>
                <a:lnTo>
                  <a:pt x="713231" y="451103"/>
                </a:lnTo>
                <a:lnTo>
                  <a:pt x="719327" y="454151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1609725" h="695325">
                <a:moveTo>
                  <a:pt x="637031" y="515111"/>
                </a:moveTo>
                <a:lnTo>
                  <a:pt x="630935" y="515111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0935" y="521207"/>
                </a:lnTo>
                <a:lnTo>
                  <a:pt x="633983" y="524310"/>
                </a:lnTo>
                <a:lnTo>
                  <a:pt x="637031" y="515111"/>
                </a:lnTo>
                <a:close/>
              </a:path>
              <a:path w="1609725" h="695325">
                <a:moveTo>
                  <a:pt x="646175" y="524255"/>
                </a:moveTo>
                <a:lnTo>
                  <a:pt x="637031" y="515111"/>
                </a:lnTo>
                <a:lnTo>
                  <a:pt x="633983" y="524255"/>
                </a:lnTo>
                <a:lnTo>
                  <a:pt x="646175" y="524255"/>
                </a:lnTo>
                <a:close/>
              </a:path>
              <a:path w="1609725" h="695325">
                <a:moveTo>
                  <a:pt x="804671" y="682751"/>
                </a:moveTo>
                <a:lnTo>
                  <a:pt x="646175" y="524255"/>
                </a:lnTo>
                <a:lnTo>
                  <a:pt x="633983" y="524255"/>
                </a:lnTo>
                <a:lnTo>
                  <a:pt x="801623" y="694943"/>
                </a:lnTo>
                <a:lnTo>
                  <a:pt x="801623" y="685799"/>
                </a:lnTo>
                <a:lnTo>
                  <a:pt x="804671" y="682751"/>
                </a:lnTo>
                <a:close/>
              </a:path>
              <a:path w="1609725" h="695325">
                <a:moveTo>
                  <a:pt x="719327" y="515111"/>
                </a:moveTo>
                <a:lnTo>
                  <a:pt x="637031" y="515111"/>
                </a:lnTo>
                <a:lnTo>
                  <a:pt x="646175" y="524255"/>
                </a:lnTo>
                <a:lnTo>
                  <a:pt x="713231" y="524255"/>
                </a:lnTo>
                <a:lnTo>
                  <a:pt x="713231" y="518159"/>
                </a:lnTo>
                <a:lnTo>
                  <a:pt x="719327" y="515111"/>
                </a:lnTo>
                <a:close/>
              </a:path>
              <a:path w="1609725" h="695325">
                <a:moveTo>
                  <a:pt x="719327" y="454151"/>
                </a:moveTo>
                <a:lnTo>
                  <a:pt x="713231" y="451103"/>
                </a:lnTo>
                <a:lnTo>
                  <a:pt x="713231" y="454151"/>
                </a:lnTo>
                <a:lnTo>
                  <a:pt x="719327" y="454151"/>
                </a:lnTo>
                <a:close/>
              </a:path>
              <a:path w="1609725" h="695325">
                <a:moveTo>
                  <a:pt x="719327" y="515111"/>
                </a:moveTo>
                <a:lnTo>
                  <a:pt x="719327" y="454151"/>
                </a:lnTo>
                <a:lnTo>
                  <a:pt x="713231" y="454151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5325">
                <a:moveTo>
                  <a:pt x="719327" y="524255"/>
                </a:moveTo>
                <a:lnTo>
                  <a:pt x="719327" y="515111"/>
                </a:lnTo>
                <a:lnTo>
                  <a:pt x="713231" y="518159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5325">
                <a:moveTo>
                  <a:pt x="807719" y="685799"/>
                </a:moveTo>
                <a:lnTo>
                  <a:pt x="804671" y="682751"/>
                </a:lnTo>
                <a:lnTo>
                  <a:pt x="801623" y="685799"/>
                </a:lnTo>
                <a:lnTo>
                  <a:pt x="807719" y="685799"/>
                </a:lnTo>
                <a:close/>
              </a:path>
              <a:path w="1609725" h="695325">
                <a:moveTo>
                  <a:pt x="807719" y="694943"/>
                </a:moveTo>
                <a:lnTo>
                  <a:pt x="807719" y="685799"/>
                </a:lnTo>
                <a:lnTo>
                  <a:pt x="801623" y="685799"/>
                </a:lnTo>
                <a:lnTo>
                  <a:pt x="801623" y="694943"/>
                </a:lnTo>
                <a:lnTo>
                  <a:pt x="807719" y="694943"/>
                </a:lnTo>
                <a:close/>
              </a:path>
              <a:path w="1609725" h="695325">
                <a:moveTo>
                  <a:pt x="975359" y="524310"/>
                </a:moveTo>
                <a:lnTo>
                  <a:pt x="963167" y="524255"/>
                </a:lnTo>
                <a:lnTo>
                  <a:pt x="804671" y="682751"/>
                </a:lnTo>
                <a:lnTo>
                  <a:pt x="807719" y="685799"/>
                </a:lnTo>
                <a:lnTo>
                  <a:pt x="807719" y="694943"/>
                </a:lnTo>
                <a:lnTo>
                  <a:pt x="975359" y="524310"/>
                </a:lnTo>
                <a:close/>
              </a:path>
              <a:path w="1609725" h="695325">
                <a:moveTo>
                  <a:pt x="1603247" y="445007"/>
                </a:moveTo>
                <a:lnTo>
                  <a:pt x="886967" y="445007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4151"/>
                </a:lnTo>
                <a:lnTo>
                  <a:pt x="896111" y="451103"/>
                </a:lnTo>
                <a:lnTo>
                  <a:pt x="896111" y="454151"/>
                </a:lnTo>
                <a:lnTo>
                  <a:pt x="1600199" y="454151"/>
                </a:lnTo>
                <a:lnTo>
                  <a:pt x="1600199" y="451103"/>
                </a:lnTo>
                <a:lnTo>
                  <a:pt x="1603247" y="445007"/>
                </a:lnTo>
                <a:close/>
              </a:path>
              <a:path w="1609725" h="695325">
                <a:moveTo>
                  <a:pt x="896111" y="454151"/>
                </a:moveTo>
                <a:lnTo>
                  <a:pt x="896111" y="451103"/>
                </a:lnTo>
                <a:lnTo>
                  <a:pt x="890015" y="454151"/>
                </a:lnTo>
                <a:lnTo>
                  <a:pt x="896111" y="454151"/>
                </a:lnTo>
                <a:close/>
              </a:path>
              <a:path w="1609725" h="695325">
                <a:moveTo>
                  <a:pt x="896111" y="515111"/>
                </a:moveTo>
                <a:lnTo>
                  <a:pt x="896111" y="454151"/>
                </a:lnTo>
                <a:lnTo>
                  <a:pt x="890015" y="454151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5325">
                <a:moveTo>
                  <a:pt x="972311" y="515111"/>
                </a:moveTo>
                <a:lnTo>
                  <a:pt x="890015" y="515111"/>
                </a:lnTo>
                <a:lnTo>
                  <a:pt x="896111" y="518159"/>
                </a:lnTo>
                <a:lnTo>
                  <a:pt x="896111" y="524255"/>
                </a:lnTo>
                <a:lnTo>
                  <a:pt x="963167" y="524255"/>
                </a:lnTo>
                <a:lnTo>
                  <a:pt x="972311" y="515111"/>
                </a:lnTo>
                <a:close/>
              </a:path>
              <a:path w="1609725" h="695325">
                <a:moveTo>
                  <a:pt x="896111" y="524255"/>
                </a:moveTo>
                <a:lnTo>
                  <a:pt x="896111" y="518159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5325">
                <a:moveTo>
                  <a:pt x="975359" y="524255"/>
                </a:moveTo>
                <a:lnTo>
                  <a:pt x="972311" y="515111"/>
                </a:lnTo>
                <a:lnTo>
                  <a:pt x="963167" y="524255"/>
                </a:lnTo>
                <a:lnTo>
                  <a:pt x="975359" y="524255"/>
                </a:lnTo>
                <a:close/>
              </a:path>
              <a:path w="1609725" h="695325">
                <a:moveTo>
                  <a:pt x="981455" y="521207"/>
                </a:moveTo>
                <a:lnTo>
                  <a:pt x="981455" y="518159"/>
                </a:lnTo>
                <a:lnTo>
                  <a:pt x="978407" y="515111"/>
                </a:lnTo>
                <a:lnTo>
                  <a:pt x="972311" y="515111"/>
                </a:lnTo>
                <a:lnTo>
                  <a:pt x="975359" y="524255"/>
                </a:lnTo>
                <a:lnTo>
                  <a:pt x="978407" y="521207"/>
                </a:lnTo>
                <a:lnTo>
                  <a:pt x="981455" y="521207"/>
                </a:lnTo>
                <a:close/>
              </a:path>
              <a:path w="1609725" h="695325">
                <a:moveTo>
                  <a:pt x="1603247" y="9143"/>
                </a:moveTo>
                <a:lnTo>
                  <a:pt x="1600199" y="3047"/>
                </a:lnTo>
                <a:lnTo>
                  <a:pt x="1600199" y="9143"/>
                </a:lnTo>
                <a:lnTo>
                  <a:pt x="1603247" y="9143"/>
                </a:lnTo>
                <a:close/>
              </a:path>
              <a:path w="1609725" h="695325">
                <a:moveTo>
                  <a:pt x="1603247" y="445007"/>
                </a:moveTo>
                <a:lnTo>
                  <a:pt x="1603247" y="9143"/>
                </a:lnTo>
                <a:lnTo>
                  <a:pt x="1600199" y="9143"/>
                </a:lnTo>
                <a:lnTo>
                  <a:pt x="1600199" y="445007"/>
                </a:lnTo>
                <a:lnTo>
                  <a:pt x="1603247" y="445007"/>
                </a:lnTo>
                <a:close/>
              </a:path>
              <a:path w="1609725" h="695325">
                <a:moveTo>
                  <a:pt x="1603247" y="454151"/>
                </a:moveTo>
                <a:lnTo>
                  <a:pt x="1603247" y="445007"/>
                </a:lnTo>
                <a:lnTo>
                  <a:pt x="1600199" y="451103"/>
                </a:lnTo>
                <a:lnTo>
                  <a:pt x="1600199" y="454151"/>
                </a:lnTo>
                <a:lnTo>
                  <a:pt x="1603247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63244" y="1146049"/>
            <a:ext cx="9937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timulu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62000" y="1905000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8055"/>
                </a:moveTo>
                <a:lnTo>
                  <a:pt x="1600199" y="0"/>
                </a:lnTo>
                <a:lnTo>
                  <a:pt x="0" y="0"/>
                </a:lnTo>
                <a:lnTo>
                  <a:pt x="0" y="448055"/>
                </a:lnTo>
                <a:lnTo>
                  <a:pt x="716279" y="448055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8055"/>
                </a:lnTo>
                <a:lnTo>
                  <a:pt x="1600199" y="448055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8951" y="1901951"/>
            <a:ext cx="1609725" cy="695325"/>
          </a:xfrm>
          <a:custGeom>
            <a:avLst/>
            <a:gdLst/>
            <a:ahLst/>
            <a:cxnLst/>
            <a:rect l="l" t="t" r="r" b="b"/>
            <a:pathLst>
              <a:path w="1609725" h="695325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1600199" y="9143"/>
                </a:lnTo>
                <a:lnTo>
                  <a:pt x="1600199" y="3047"/>
                </a:lnTo>
                <a:lnTo>
                  <a:pt x="1603247" y="9143"/>
                </a:lnTo>
                <a:lnTo>
                  <a:pt x="1603247" y="454151"/>
                </a:lnTo>
                <a:lnTo>
                  <a:pt x="1609343" y="454151"/>
                </a:lnTo>
                <a:close/>
              </a:path>
              <a:path w="16097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16097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1609725" h="695325">
                <a:moveTo>
                  <a:pt x="722375" y="524255"/>
                </a:moveTo>
                <a:lnTo>
                  <a:pt x="722375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713231" y="454151"/>
                </a:lnTo>
                <a:lnTo>
                  <a:pt x="713231" y="451103"/>
                </a:lnTo>
                <a:lnTo>
                  <a:pt x="719327" y="454151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1609725" h="695325">
                <a:moveTo>
                  <a:pt x="637031" y="515111"/>
                </a:moveTo>
                <a:lnTo>
                  <a:pt x="630935" y="515111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0935" y="521207"/>
                </a:lnTo>
                <a:lnTo>
                  <a:pt x="633983" y="524310"/>
                </a:lnTo>
                <a:lnTo>
                  <a:pt x="637031" y="515111"/>
                </a:lnTo>
                <a:close/>
              </a:path>
              <a:path w="1609725" h="695325">
                <a:moveTo>
                  <a:pt x="646175" y="524255"/>
                </a:moveTo>
                <a:lnTo>
                  <a:pt x="637031" y="515111"/>
                </a:lnTo>
                <a:lnTo>
                  <a:pt x="633983" y="524255"/>
                </a:lnTo>
                <a:lnTo>
                  <a:pt x="646175" y="524255"/>
                </a:lnTo>
                <a:close/>
              </a:path>
              <a:path w="1609725" h="695325">
                <a:moveTo>
                  <a:pt x="804671" y="682751"/>
                </a:moveTo>
                <a:lnTo>
                  <a:pt x="646175" y="524255"/>
                </a:lnTo>
                <a:lnTo>
                  <a:pt x="633983" y="524255"/>
                </a:lnTo>
                <a:lnTo>
                  <a:pt x="801623" y="694943"/>
                </a:lnTo>
                <a:lnTo>
                  <a:pt x="801623" y="685799"/>
                </a:lnTo>
                <a:lnTo>
                  <a:pt x="804671" y="682751"/>
                </a:lnTo>
                <a:close/>
              </a:path>
              <a:path w="1609725" h="695325">
                <a:moveTo>
                  <a:pt x="719327" y="515111"/>
                </a:moveTo>
                <a:lnTo>
                  <a:pt x="637031" y="515111"/>
                </a:lnTo>
                <a:lnTo>
                  <a:pt x="646175" y="524255"/>
                </a:lnTo>
                <a:lnTo>
                  <a:pt x="713231" y="524255"/>
                </a:lnTo>
                <a:lnTo>
                  <a:pt x="713231" y="518159"/>
                </a:lnTo>
                <a:lnTo>
                  <a:pt x="719327" y="515111"/>
                </a:lnTo>
                <a:close/>
              </a:path>
              <a:path w="1609725" h="695325">
                <a:moveTo>
                  <a:pt x="719327" y="454151"/>
                </a:moveTo>
                <a:lnTo>
                  <a:pt x="713231" y="451103"/>
                </a:lnTo>
                <a:lnTo>
                  <a:pt x="713231" y="454151"/>
                </a:lnTo>
                <a:lnTo>
                  <a:pt x="719327" y="454151"/>
                </a:lnTo>
                <a:close/>
              </a:path>
              <a:path w="1609725" h="695325">
                <a:moveTo>
                  <a:pt x="719327" y="515111"/>
                </a:moveTo>
                <a:lnTo>
                  <a:pt x="719327" y="454151"/>
                </a:lnTo>
                <a:lnTo>
                  <a:pt x="713231" y="454151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5325">
                <a:moveTo>
                  <a:pt x="719327" y="524255"/>
                </a:moveTo>
                <a:lnTo>
                  <a:pt x="719327" y="515111"/>
                </a:lnTo>
                <a:lnTo>
                  <a:pt x="713231" y="518159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5325">
                <a:moveTo>
                  <a:pt x="807719" y="685799"/>
                </a:moveTo>
                <a:lnTo>
                  <a:pt x="804671" y="682751"/>
                </a:lnTo>
                <a:lnTo>
                  <a:pt x="801623" y="685799"/>
                </a:lnTo>
                <a:lnTo>
                  <a:pt x="807719" y="685799"/>
                </a:lnTo>
                <a:close/>
              </a:path>
              <a:path w="1609725" h="695325">
                <a:moveTo>
                  <a:pt x="807719" y="694943"/>
                </a:moveTo>
                <a:lnTo>
                  <a:pt x="807719" y="685799"/>
                </a:lnTo>
                <a:lnTo>
                  <a:pt x="801623" y="685799"/>
                </a:lnTo>
                <a:lnTo>
                  <a:pt x="801623" y="694943"/>
                </a:lnTo>
                <a:lnTo>
                  <a:pt x="807719" y="694943"/>
                </a:lnTo>
                <a:close/>
              </a:path>
              <a:path w="1609725" h="695325">
                <a:moveTo>
                  <a:pt x="975359" y="524310"/>
                </a:moveTo>
                <a:lnTo>
                  <a:pt x="963167" y="524255"/>
                </a:lnTo>
                <a:lnTo>
                  <a:pt x="804671" y="682751"/>
                </a:lnTo>
                <a:lnTo>
                  <a:pt x="807719" y="685799"/>
                </a:lnTo>
                <a:lnTo>
                  <a:pt x="807719" y="694943"/>
                </a:lnTo>
                <a:lnTo>
                  <a:pt x="975359" y="524310"/>
                </a:lnTo>
                <a:close/>
              </a:path>
              <a:path w="1609725" h="695325">
                <a:moveTo>
                  <a:pt x="1603247" y="445007"/>
                </a:moveTo>
                <a:lnTo>
                  <a:pt x="886967" y="445007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4151"/>
                </a:lnTo>
                <a:lnTo>
                  <a:pt x="896111" y="451103"/>
                </a:lnTo>
                <a:lnTo>
                  <a:pt x="896111" y="454151"/>
                </a:lnTo>
                <a:lnTo>
                  <a:pt x="1600199" y="454151"/>
                </a:lnTo>
                <a:lnTo>
                  <a:pt x="1600199" y="451103"/>
                </a:lnTo>
                <a:lnTo>
                  <a:pt x="1603247" y="445007"/>
                </a:lnTo>
                <a:close/>
              </a:path>
              <a:path w="1609725" h="695325">
                <a:moveTo>
                  <a:pt x="896111" y="454151"/>
                </a:moveTo>
                <a:lnTo>
                  <a:pt x="896111" y="451103"/>
                </a:lnTo>
                <a:lnTo>
                  <a:pt x="890015" y="454151"/>
                </a:lnTo>
                <a:lnTo>
                  <a:pt x="896111" y="454151"/>
                </a:lnTo>
                <a:close/>
              </a:path>
              <a:path w="1609725" h="695325">
                <a:moveTo>
                  <a:pt x="896111" y="515111"/>
                </a:moveTo>
                <a:lnTo>
                  <a:pt x="896111" y="454151"/>
                </a:lnTo>
                <a:lnTo>
                  <a:pt x="890015" y="454151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5325">
                <a:moveTo>
                  <a:pt x="972311" y="515111"/>
                </a:moveTo>
                <a:lnTo>
                  <a:pt x="890015" y="515111"/>
                </a:lnTo>
                <a:lnTo>
                  <a:pt x="896111" y="518159"/>
                </a:lnTo>
                <a:lnTo>
                  <a:pt x="896111" y="524255"/>
                </a:lnTo>
                <a:lnTo>
                  <a:pt x="963167" y="524255"/>
                </a:lnTo>
                <a:lnTo>
                  <a:pt x="972311" y="515111"/>
                </a:lnTo>
                <a:close/>
              </a:path>
              <a:path w="1609725" h="695325">
                <a:moveTo>
                  <a:pt x="896111" y="524255"/>
                </a:moveTo>
                <a:lnTo>
                  <a:pt x="896111" y="518159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5325">
                <a:moveTo>
                  <a:pt x="975359" y="524255"/>
                </a:moveTo>
                <a:lnTo>
                  <a:pt x="972311" y="515111"/>
                </a:lnTo>
                <a:lnTo>
                  <a:pt x="963167" y="524255"/>
                </a:lnTo>
                <a:lnTo>
                  <a:pt x="975359" y="524255"/>
                </a:lnTo>
                <a:close/>
              </a:path>
              <a:path w="1609725" h="695325">
                <a:moveTo>
                  <a:pt x="981455" y="521207"/>
                </a:moveTo>
                <a:lnTo>
                  <a:pt x="981455" y="518159"/>
                </a:lnTo>
                <a:lnTo>
                  <a:pt x="978407" y="515111"/>
                </a:lnTo>
                <a:lnTo>
                  <a:pt x="972311" y="515111"/>
                </a:lnTo>
                <a:lnTo>
                  <a:pt x="975359" y="524255"/>
                </a:lnTo>
                <a:lnTo>
                  <a:pt x="978407" y="521207"/>
                </a:lnTo>
                <a:lnTo>
                  <a:pt x="981455" y="521207"/>
                </a:lnTo>
                <a:close/>
              </a:path>
              <a:path w="1609725" h="695325">
                <a:moveTo>
                  <a:pt x="1603247" y="9143"/>
                </a:moveTo>
                <a:lnTo>
                  <a:pt x="1600199" y="3047"/>
                </a:lnTo>
                <a:lnTo>
                  <a:pt x="1600199" y="9143"/>
                </a:lnTo>
                <a:lnTo>
                  <a:pt x="1603247" y="9143"/>
                </a:lnTo>
                <a:close/>
              </a:path>
              <a:path w="1609725" h="695325">
                <a:moveTo>
                  <a:pt x="1603247" y="445007"/>
                </a:moveTo>
                <a:lnTo>
                  <a:pt x="1603247" y="9143"/>
                </a:lnTo>
                <a:lnTo>
                  <a:pt x="1600199" y="9143"/>
                </a:lnTo>
                <a:lnTo>
                  <a:pt x="1600199" y="445007"/>
                </a:lnTo>
                <a:lnTo>
                  <a:pt x="1603247" y="445007"/>
                </a:lnTo>
                <a:close/>
              </a:path>
              <a:path w="1609725" h="695325">
                <a:moveTo>
                  <a:pt x="1603247" y="454151"/>
                </a:moveTo>
                <a:lnTo>
                  <a:pt x="1603247" y="445007"/>
                </a:lnTo>
                <a:lnTo>
                  <a:pt x="1600199" y="451103"/>
                </a:lnTo>
                <a:lnTo>
                  <a:pt x="1600199" y="454151"/>
                </a:lnTo>
                <a:lnTo>
                  <a:pt x="1603247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51052" y="1984249"/>
            <a:ext cx="101981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ecepto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2000" y="2630423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5007"/>
                </a:moveTo>
                <a:lnTo>
                  <a:pt x="1600199" y="0"/>
                </a:lnTo>
                <a:lnTo>
                  <a:pt x="0" y="0"/>
                </a:lnTo>
                <a:lnTo>
                  <a:pt x="0" y="445007"/>
                </a:lnTo>
                <a:lnTo>
                  <a:pt x="716279" y="445007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5007"/>
                </a:lnTo>
                <a:lnTo>
                  <a:pt x="1600199" y="445007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8951" y="2624327"/>
            <a:ext cx="1609725" cy="698500"/>
          </a:xfrm>
          <a:custGeom>
            <a:avLst/>
            <a:gdLst/>
            <a:ahLst/>
            <a:cxnLst/>
            <a:rect l="l" t="t" r="r" b="b"/>
            <a:pathLst>
              <a:path w="1609725" h="698500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1600199" y="12191"/>
                </a:lnTo>
                <a:lnTo>
                  <a:pt x="1600199" y="6095"/>
                </a:lnTo>
                <a:lnTo>
                  <a:pt x="1603247" y="12191"/>
                </a:lnTo>
                <a:lnTo>
                  <a:pt x="1603247" y="457199"/>
                </a:lnTo>
                <a:lnTo>
                  <a:pt x="1606295" y="457199"/>
                </a:lnTo>
                <a:lnTo>
                  <a:pt x="1609343" y="454151"/>
                </a:lnTo>
                <a:close/>
              </a:path>
              <a:path w="16097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16097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1609725" h="698500">
                <a:moveTo>
                  <a:pt x="722375" y="524255"/>
                </a:moveTo>
                <a:lnTo>
                  <a:pt x="722375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713231" y="457199"/>
                </a:lnTo>
                <a:lnTo>
                  <a:pt x="713231" y="451103"/>
                </a:lnTo>
                <a:lnTo>
                  <a:pt x="719327" y="457199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630935" y="515111"/>
                </a:lnTo>
                <a:lnTo>
                  <a:pt x="630935" y="518159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3983" y="527303"/>
                </a:lnTo>
                <a:lnTo>
                  <a:pt x="633983" y="524255"/>
                </a:lnTo>
                <a:lnTo>
                  <a:pt x="637031" y="518159"/>
                </a:lnTo>
                <a:lnTo>
                  <a:pt x="643127" y="524255"/>
                </a:lnTo>
                <a:lnTo>
                  <a:pt x="713231" y="524255"/>
                </a:lnTo>
                <a:lnTo>
                  <a:pt x="713231" y="521207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643127" y="524255"/>
                </a:moveTo>
                <a:lnTo>
                  <a:pt x="637031" y="518159"/>
                </a:lnTo>
                <a:lnTo>
                  <a:pt x="633983" y="524255"/>
                </a:lnTo>
                <a:lnTo>
                  <a:pt x="643127" y="524255"/>
                </a:lnTo>
                <a:close/>
              </a:path>
              <a:path w="1609725" h="698500">
                <a:moveTo>
                  <a:pt x="804671" y="685799"/>
                </a:moveTo>
                <a:lnTo>
                  <a:pt x="643127" y="524255"/>
                </a:lnTo>
                <a:lnTo>
                  <a:pt x="633983" y="524255"/>
                </a:lnTo>
                <a:lnTo>
                  <a:pt x="633983" y="527303"/>
                </a:lnTo>
                <a:lnTo>
                  <a:pt x="801623" y="694943"/>
                </a:lnTo>
                <a:lnTo>
                  <a:pt x="801623" y="688847"/>
                </a:lnTo>
                <a:lnTo>
                  <a:pt x="804671" y="685799"/>
                </a:lnTo>
                <a:close/>
              </a:path>
              <a:path w="1609725" h="698500">
                <a:moveTo>
                  <a:pt x="719327" y="457199"/>
                </a:moveTo>
                <a:lnTo>
                  <a:pt x="713231" y="451103"/>
                </a:lnTo>
                <a:lnTo>
                  <a:pt x="713231" y="457199"/>
                </a:lnTo>
                <a:lnTo>
                  <a:pt x="719327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719327" y="457199"/>
                </a:lnTo>
                <a:lnTo>
                  <a:pt x="713231" y="457199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719327" y="524255"/>
                </a:moveTo>
                <a:lnTo>
                  <a:pt x="719327" y="515111"/>
                </a:lnTo>
                <a:lnTo>
                  <a:pt x="713231" y="521207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8500">
                <a:moveTo>
                  <a:pt x="807719" y="688847"/>
                </a:moveTo>
                <a:lnTo>
                  <a:pt x="804671" y="685799"/>
                </a:lnTo>
                <a:lnTo>
                  <a:pt x="801623" y="688847"/>
                </a:lnTo>
                <a:lnTo>
                  <a:pt x="807719" y="688847"/>
                </a:lnTo>
                <a:close/>
              </a:path>
              <a:path w="1609725" h="698500">
                <a:moveTo>
                  <a:pt x="807719" y="694943"/>
                </a:moveTo>
                <a:lnTo>
                  <a:pt x="807719" y="688847"/>
                </a:lnTo>
                <a:lnTo>
                  <a:pt x="801623" y="688847"/>
                </a:lnTo>
                <a:lnTo>
                  <a:pt x="801623" y="697991"/>
                </a:lnTo>
                <a:lnTo>
                  <a:pt x="804671" y="697991"/>
                </a:lnTo>
                <a:lnTo>
                  <a:pt x="807719" y="694943"/>
                </a:lnTo>
                <a:close/>
              </a:path>
              <a:path w="1609725" h="698500">
                <a:moveTo>
                  <a:pt x="975359" y="527303"/>
                </a:moveTo>
                <a:lnTo>
                  <a:pt x="975359" y="524255"/>
                </a:lnTo>
                <a:lnTo>
                  <a:pt x="966215" y="524255"/>
                </a:lnTo>
                <a:lnTo>
                  <a:pt x="804671" y="685799"/>
                </a:lnTo>
                <a:lnTo>
                  <a:pt x="807719" y="688847"/>
                </a:lnTo>
                <a:lnTo>
                  <a:pt x="807719" y="694943"/>
                </a:lnTo>
                <a:lnTo>
                  <a:pt x="975359" y="527303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886967" y="448055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7199"/>
                </a:lnTo>
                <a:lnTo>
                  <a:pt x="896111" y="451103"/>
                </a:lnTo>
                <a:lnTo>
                  <a:pt x="896111" y="457199"/>
                </a:lnTo>
                <a:lnTo>
                  <a:pt x="1600199" y="457199"/>
                </a:lnTo>
                <a:lnTo>
                  <a:pt x="1600199" y="451103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896111" y="457199"/>
                </a:moveTo>
                <a:lnTo>
                  <a:pt x="896111" y="451103"/>
                </a:lnTo>
                <a:lnTo>
                  <a:pt x="890015" y="457199"/>
                </a:lnTo>
                <a:lnTo>
                  <a:pt x="896111" y="457199"/>
                </a:lnTo>
                <a:close/>
              </a:path>
              <a:path w="1609725" h="698500">
                <a:moveTo>
                  <a:pt x="896111" y="515111"/>
                </a:moveTo>
                <a:lnTo>
                  <a:pt x="896111" y="457199"/>
                </a:lnTo>
                <a:lnTo>
                  <a:pt x="890015" y="457199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8500">
                <a:moveTo>
                  <a:pt x="981455" y="521207"/>
                </a:moveTo>
                <a:lnTo>
                  <a:pt x="981455" y="518159"/>
                </a:lnTo>
                <a:lnTo>
                  <a:pt x="978407" y="518159"/>
                </a:lnTo>
                <a:lnTo>
                  <a:pt x="978407" y="515111"/>
                </a:lnTo>
                <a:lnTo>
                  <a:pt x="890015" y="515111"/>
                </a:lnTo>
                <a:lnTo>
                  <a:pt x="896111" y="521207"/>
                </a:lnTo>
                <a:lnTo>
                  <a:pt x="896111" y="524255"/>
                </a:lnTo>
                <a:lnTo>
                  <a:pt x="966215" y="524255"/>
                </a:lnTo>
                <a:lnTo>
                  <a:pt x="972311" y="518159"/>
                </a:lnTo>
                <a:lnTo>
                  <a:pt x="975359" y="524255"/>
                </a:lnTo>
                <a:lnTo>
                  <a:pt x="975359" y="527303"/>
                </a:lnTo>
                <a:lnTo>
                  <a:pt x="981455" y="521207"/>
                </a:lnTo>
                <a:close/>
              </a:path>
              <a:path w="1609725" h="698500">
                <a:moveTo>
                  <a:pt x="896111" y="524255"/>
                </a:moveTo>
                <a:lnTo>
                  <a:pt x="896111" y="521207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8500">
                <a:moveTo>
                  <a:pt x="975359" y="524255"/>
                </a:moveTo>
                <a:lnTo>
                  <a:pt x="972311" y="518159"/>
                </a:lnTo>
                <a:lnTo>
                  <a:pt x="966215" y="524255"/>
                </a:lnTo>
                <a:lnTo>
                  <a:pt x="975359" y="524255"/>
                </a:lnTo>
                <a:close/>
              </a:path>
              <a:path w="1609725" h="698500">
                <a:moveTo>
                  <a:pt x="1603247" y="12191"/>
                </a:moveTo>
                <a:lnTo>
                  <a:pt x="1600199" y="6095"/>
                </a:lnTo>
                <a:lnTo>
                  <a:pt x="1600199" y="12191"/>
                </a:lnTo>
                <a:lnTo>
                  <a:pt x="1603247" y="12191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1603247" y="12191"/>
                </a:lnTo>
                <a:lnTo>
                  <a:pt x="1600199" y="12191"/>
                </a:lnTo>
                <a:lnTo>
                  <a:pt x="1600199" y="448055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1603247" y="457199"/>
                </a:moveTo>
                <a:lnTo>
                  <a:pt x="1603247" y="448055"/>
                </a:lnTo>
                <a:lnTo>
                  <a:pt x="1600199" y="451103"/>
                </a:lnTo>
                <a:lnTo>
                  <a:pt x="1600199" y="457199"/>
                </a:lnTo>
                <a:lnTo>
                  <a:pt x="16032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12012" y="2709674"/>
            <a:ext cx="90043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ffe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62000" y="3392423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5007"/>
                </a:moveTo>
                <a:lnTo>
                  <a:pt x="1600199" y="0"/>
                </a:lnTo>
                <a:lnTo>
                  <a:pt x="0" y="0"/>
                </a:lnTo>
                <a:lnTo>
                  <a:pt x="0" y="445007"/>
                </a:lnTo>
                <a:lnTo>
                  <a:pt x="716279" y="445007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5007"/>
                </a:lnTo>
                <a:lnTo>
                  <a:pt x="1600199" y="445007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8951" y="3386327"/>
            <a:ext cx="1609725" cy="698500"/>
          </a:xfrm>
          <a:custGeom>
            <a:avLst/>
            <a:gdLst/>
            <a:ahLst/>
            <a:cxnLst/>
            <a:rect l="l" t="t" r="r" b="b"/>
            <a:pathLst>
              <a:path w="1609725" h="698500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1600199" y="12191"/>
                </a:lnTo>
                <a:lnTo>
                  <a:pt x="1600199" y="6095"/>
                </a:lnTo>
                <a:lnTo>
                  <a:pt x="1603247" y="12191"/>
                </a:lnTo>
                <a:lnTo>
                  <a:pt x="1603247" y="457199"/>
                </a:lnTo>
                <a:lnTo>
                  <a:pt x="1606295" y="457199"/>
                </a:lnTo>
                <a:lnTo>
                  <a:pt x="1609343" y="454151"/>
                </a:lnTo>
                <a:close/>
              </a:path>
              <a:path w="16097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16097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1609725" h="698500">
                <a:moveTo>
                  <a:pt x="722375" y="524255"/>
                </a:moveTo>
                <a:lnTo>
                  <a:pt x="722375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713231" y="457199"/>
                </a:lnTo>
                <a:lnTo>
                  <a:pt x="713231" y="451103"/>
                </a:lnTo>
                <a:lnTo>
                  <a:pt x="719327" y="457199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630935" y="515111"/>
                </a:lnTo>
                <a:lnTo>
                  <a:pt x="630935" y="518159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3983" y="527303"/>
                </a:lnTo>
                <a:lnTo>
                  <a:pt x="633983" y="524255"/>
                </a:lnTo>
                <a:lnTo>
                  <a:pt x="637031" y="518159"/>
                </a:lnTo>
                <a:lnTo>
                  <a:pt x="643127" y="524255"/>
                </a:lnTo>
                <a:lnTo>
                  <a:pt x="713231" y="524255"/>
                </a:lnTo>
                <a:lnTo>
                  <a:pt x="713231" y="521207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643127" y="524255"/>
                </a:moveTo>
                <a:lnTo>
                  <a:pt x="637031" y="518159"/>
                </a:lnTo>
                <a:lnTo>
                  <a:pt x="633983" y="524255"/>
                </a:lnTo>
                <a:lnTo>
                  <a:pt x="643127" y="524255"/>
                </a:lnTo>
                <a:close/>
              </a:path>
              <a:path w="1609725" h="698500">
                <a:moveTo>
                  <a:pt x="804671" y="685799"/>
                </a:moveTo>
                <a:lnTo>
                  <a:pt x="643127" y="524255"/>
                </a:lnTo>
                <a:lnTo>
                  <a:pt x="633983" y="524255"/>
                </a:lnTo>
                <a:lnTo>
                  <a:pt x="633983" y="527303"/>
                </a:lnTo>
                <a:lnTo>
                  <a:pt x="801623" y="694943"/>
                </a:lnTo>
                <a:lnTo>
                  <a:pt x="801623" y="688847"/>
                </a:lnTo>
                <a:lnTo>
                  <a:pt x="804671" y="685799"/>
                </a:lnTo>
                <a:close/>
              </a:path>
              <a:path w="1609725" h="698500">
                <a:moveTo>
                  <a:pt x="719327" y="457199"/>
                </a:moveTo>
                <a:lnTo>
                  <a:pt x="713231" y="451103"/>
                </a:lnTo>
                <a:lnTo>
                  <a:pt x="713231" y="457199"/>
                </a:lnTo>
                <a:lnTo>
                  <a:pt x="719327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719327" y="457199"/>
                </a:lnTo>
                <a:lnTo>
                  <a:pt x="713231" y="457199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719327" y="524255"/>
                </a:moveTo>
                <a:lnTo>
                  <a:pt x="719327" y="515111"/>
                </a:lnTo>
                <a:lnTo>
                  <a:pt x="713231" y="521207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8500">
                <a:moveTo>
                  <a:pt x="807719" y="688847"/>
                </a:moveTo>
                <a:lnTo>
                  <a:pt x="804671" y="685799"/>
                </a:lnTo>
                <a:lnTo>
                  <a:pt x="801623" y="688847"/>
                </a:lnTo>
                <a:lnTo>
                  <a:pt x="807719" y="688847"/>
                </a:lnTo>
                <a:close/>
              </a:path>
              <a:path w="1609725" h="698500">
                <a:moveTo>
                  <a:pt x="807719" y="694943"/>
                </a:moveTo>
                <a:lnTo>
                  <a:pt x="807719" y="688847"/>
                </a:lnTo>
                <a:lnTo>
                  <a:pt x="801623" y="688847"/>
                </a:lnTo>
                <a:lnTo>
                  <a:pt x="801623" y="697991"/>
                </a:lnTo>
                <a:lnTo>
                  <a:pt x="804671" y="697991"/>
                </a:lnTo>
                <a:lnTo>
                  <a:pt x="807719" y="694943"/>
                </a:lnTo>
                <a:close/>
              </a:path>
              <a:path w="1609725" h="698500">
                <a:moveTo>
                  <a:pt x="975359" y="527303"/>
                </a:moveTo>
                <a:lnTo>
                  <a:pt x="975359" y="524255"/>
                </a:lnTo>
                <a:lnTo>
                  <a:pt x="966215" y="524255"/>
                </a:lnTo>
                <a:lnTo>
                  <a:pt x="804671" y="685799"/>
                </a:lnTo>
                <a:lnTo>
                  <a:pt x="807719" y="688847"/>
                </a:lnTo>
                <a:lnTo>
                  <a:pt x="807719" y="694943"/>
                </a:lnTo>
                <a:lnTo>
                  <a:pt x="975359" y="527303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886967" y="448055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7199"/>
                </a:lnTo>
                <a:lnTo>
                  <a:pt x="896111" y="451103"/>
                </a:lnTo>
                <a:lnTo>
                  <a:pt x="896111" y="457199"/>
                </a:lnTo>
                <a:lnTo>
                  <a:pt x="1600199" y="457199"/>
                </a:lnTo>
                <a:lnTo>
                  <a:pt x="1600199" y="451103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896111" y="457199"/>
                </a:moveTo>
                <a:lnTo>
                  <a:pt x="896111" y="451103"/>
                </a:lnTo>
                <a:lnTo>
                  <a:pt x="890015" y="457199"/>
                </a:lnTo>
                <a:lnTo>
                  <a:pt x="896111" y="457199"/>
                </a:lnTo>
                <a:close/>
              </a:path>
              <a:path w="1609725" h="698500">
                <a:moveTo>
                  <a:pt x="896111" y="515111"/>
                </a:moveTo>
                <a:lnTo>
                  <a:pt x="896111" y="457199"/>
                </a:lnTo>
                <a:lnTo>
                  <a:pt x="890015" y="457199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8500">
                <a:moveTo>
                  <a:pt x="981455" y="521207"/>
                </a:moveTo>
                <a:lnTo>
                  <a:pt x="981455" y="518159"/>
                </a:lnTo>
                <a:lnTo>
                  <a:pt x="978407" y="518159"/>
                </a:lnTo>
                <a:lnTo>
                  <a:pt x="978407" y="515111"/>
                </a:lnTo>
                <a:lnTo>
                  <a:pt x="890015" y="515111"/>
                </a:lnTo>
                <a:lnTo>
                  <a:pt x="896111" y="521207"/>
                </a:lnTo>
                <a:lnTo>
                  <a:pt x="896111" y="524255"/>
                </a:lnTo>
                <a:lnTo>
                  <a:pt x="966215" y="524255"/>
                </a:lnTo>
                <a:lnTo>
                  <a:pt x="972311" y="518159"/>
                </a:lnTo>
                <a:lnTo>
                  <a:pt x="975359" y="524255"/>
                </a:lnTo>
                <a:lnTo>
                  <a:pt x="975359" y="527303"/>
                </a:lnTo>
                <a:lnTo>
                  <a:pt x="981455" y="521207"/>
                </a:lnTo>
                <a:close/>
              </a:path>
              <a:path w="1609725" h="698500">
                <a:moveTo>
                  <a:pt x="896111" y="524255"/>
                </a:moveTo>
                <a:lnTo>
                  <a:pt x="896111" y="521207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8500">
                <a:moveTo>
                  <a:pt x="975359" y="524255"/>
                </a:moveTo>
                <a:lnTo>
                  <a:pt x="972311" y="518159"/>
                </a:lnTo>
                <a:lnTo>
                  <a:pt x="966215" y="524255"/>
                </a:lnTo>
                <a:lnTo>
                  <a:pt x="975359" y="524255"/>
                </a:lnTo>
                <a:close/>
              </a:path>
              <a:path w="1609725" h="698500">
                <a:moveTo>
                  <a:pt x="1603247" y="12191"/>
                </a:moveTo>
                <a:lnTo>
                  <a:pt x="1600199" y="6095"/>
                </a:lnTo>
                <a:lnTo>
                  <a:pt x="1600199" y="12191"/>
                </a:lnTo>
                <a:lnTo>
                  <a:pt x="1603247" y="12191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1603247" y="12191"/>
                </a:lnTo>
                <a:lnTo>
                  <a:pt x="1600199" y="12191"/>
                </a:lnTo>
                <a:lnTo>
                  <a:pt x="1600199" y="448055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1603247" y="457199"/>
                </a:moveTo>
                <a:lnTo>
                  <a:pt x="1603247" y="448055"/>
                </a:lnTo>
                <a:lnTo>
                  <a:pt x="1600199" y="451103"/>
                </a:lnTo>
                <a:lnTo>
                  <a:pt x="1600199" y="457199"/>
                </a:lnTo>
                <a:lnTo>
                  <a:pt x="16032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185164" y="3471674"/>
            <a:ext cx="75184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62000" y="4154423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5007"/>
                </a:moveTo>
                <a:lnTo>
                  <a:pt x="1600199" y="0"/>
                </a:lnTo>
                <a:lnTo>
                  <a:pt x="0" y="0"/>
                </a:lnTo>
                <a:lnTo>
                  <a:pt x="0" y="445007"/>
                </a:lnTo>
                <a:lnTo>
                  <a:pt x="716279" y="445007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5007"/>
                </a:lnTo>
                <a:lnTo>
                  <a:pt x="1600199" y="445007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8951" y="4148327"/>
            <a:ext cx="1609725" cy="698500"/>
          </a:xfrm>
          <a:custGeom>
            <a:avLst/>
            <a:gdLst/>
            <a:ahLst/>
            <a:cxnLst/>
            <a:rect l="l" t="t" r="r" b="b"/>
            <a:pathLst>
              <a:path w="1609725" h="698500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1600199" y="12191"/>
                </a:lnTo>
                <a:lnTo>
                  <a:pt x="1600199" y="6095"/>
                </a:lnTo>
                <a:lnTo>
                  <a:pt x="1603247" y="12191"/>
                </a:lnTo>
                <a:lnTo>
                  <a:pt x="1603247" y="457199"/>
                </a:lnTo>
                <a:lnTo>
                  <a:pt x="1606295" y="457199"/>
                </a:lnTo>
                <a:lnTo>
                  <a:pt x="1609343" y="454151"/>
                </a:lnTo>
                <a:close/>
              </a:path>
              <a:path w="16097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16097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1609725" h="698500">
                <a:moveTo>
                  <a:pt x="722375" y="524255"/>
                </a:moveTo>
                <a:lnTo>
                  <a:pt x="722375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713231" y="457199"/>
                </a:lnTo>
                <a:lnTo>
                  <a:pt x="713231" y="451103"/>
                </a:lnTo>
                <a:lnTo>
                  <a:pt x="719327" y="457199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630935" y="515111"/>
                </a:lnTo>
                <a:lnTo>
                  <a:pt x="630935" y="518159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3983" y="527303"/>
                </a:lnTo>
                <a:lnTo>
                  <a:pt x="633983" y="524255"/>
                </a:lnTo>
                <a:lnTo>
                  <a:pt x="637031" y="518159"/>
                </a:lnTo>
                <a:lnTo>
                  <a:pt x="643127" y="524255"/>
                </a:lnTo>
                <a:lnTo>
                  <a:pt x="713231" y="524255"/>
                </a:lnTo>
                <a:lnTo>
                  <a:pt x="713231" y="521207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643127" y="524255"/>
                </a:moveTo>
                <a:lnTo>
                  <a:pt x="637031" y="518159"/>
                </a:lnTo>
                <a:lnTo>
                  <a:pt x="633983" y="524255"/>
                </a:lnTo>
                <a:lnTo>
                  <a:pt x="643127" y="524255"/>
                </a:lnTo>
                <a:close/>
              </a:path>
              <a:path w="1609725" h="698500">
                <a:moveTo>
                  <a:pt x="804671" y="685799"/>
                </a:moveTo>
                <a:lnTo>
                  <a:pt x="643127" y="524255"/>
                </a:lnTo>
                <a:lnTo>
                  <a:pt x="633983" y="524255"/>
                </a:lnTo>
                <a:lnTo>
                  <a:pt x="633983" y="527303"/>
                </a:lnTo>
                <a:lnTo>
                  <a:pt x="801623" y="694943"/>
                </a:lnTo>
                <a:lnTo>
                  <a:pt x="801623" y="688847"/>
                </a:lnTo>
                <a:lnTo>
                  <a:pt x="804671" y="685799"/>
                </a:lnTo>
                <a:close/>
              </a:path>
              <a:path w="1609725" h="698500">
                <a:moveTo>
                  <a:pt x="719327" y="457199"/>
                </a:moveTo>
                <a:lnTo>
                  <a:pt x="713231" y="451103"/>
                </a:lnTo>
                <a:lnTo>
                  <a:pt x="713231" y="457199"/>
                </a:lnTo>
                <a:lnTo>
                  <a:pt x="719327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719327" y="457199"/>
                </a:lnTo>
                <a:lnTo>
                  <a:pt x="713231" y="457199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719327" y="524255"/>
                </a:moveTo>
                <a:lnTo>
                  <a:pt x="719327" y="515111"/>
                </a:lnTo>
                <a:lnTo>
                  <a:pt x="713231" y="521207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8500">
                <a:moveTo>
                  <a:pt x="807719" y="688847"/>
                </a:moveTo>
                <a:lnTo>
                  <a:pt x="804671" y="685799"/>
                </a:lnTo>
                <a:lnTo>
                  <a:pt x="801623" y="688847"/>
                </a:lnTo>
                <a:lnTo>
                  <a:pt x="807719" y="688847"/>
                </a:lnTo>
                <a:close/>
              </a:path>
              <a:path w="1609725" h="698500">
                <a:moveTo>
                  <a:pt x="807719" y="694943"/>
                </a:moveTo>
                <a:lnTo>
                  <a:pt x="807719" y="688847"/>
                </a:lnTo>
                <a:lnTo>
                  <a:pt x="801623" y="688847"/>
                </a:lnTo>
                <a:lnTo>
                  <a:pt x="801623" y="697991"/>
                </a:lnTo>
                <a:lnTo>
                  <a:pt x="804671" y="697991"/>
                </a:lnTo>
                <a:lnTo>
                  <a:pt x="807719" y="694943"/>
                </a:lnTo>
                <a:close/>
              </a:path>
              <a:path w="1609725" h="698500">
                <a:moveTo>
                  <a:pt x="975359" y="527303"/>
                </a:moveTo>
                <a:lnTo>
                  <a:pt x="975359" y="524255"/>
                </a:lnTo>
                <a:lnTo>
                  <a:pt x="966215" y="524255"/>
                </a:lnTo>
                <a:lnTo>
                  <a:pt x="804671" y="685799"/>
                </a:lnTo>
                <a:lnTo>
                  <a:pt x="807719" y="688847"/>
                </a:lnTo>
                <a:lnTo>
                  <a:pt x="807719" y="694943"/>
                </a:lnTo>
                <a:lnTo>
                  <a:pt x="975359" y="527303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886967" y="448055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7199"/>
                </a:lnTo>
                <a:lnTo>
                  <a:pt x="896111" y="451103"/>
                </a:lnTo>
                <a:lnTo>
                  <a:pt x="896111" y="457199"/>
                </a:lnTo>
                <a:lnTo>
                  <a:pt x="1600199" y="457199"/>
                </a:lnTo>
                <a:lnTo>
                  <a:pt x="1600199" y="451103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896111" y="457199"/>
                </a:moveTo>
                <a:lnTo>
                  <a:pt x="896111" y="451103"/>
                </a:lnTo>
                <a:lnTo>
                  <a:pt x="890015" y="457199"/>
                </a:lnTo>
                <a:lnTo>
                  <a:pt x="896111" y="457199"/>
                </a:lnTo>
                <a:close/>
              </a:path>
              <a:path w="1609725" h="698500">
                <a:moveTo>
                  <a:pt x="896111" y="515111"/>
                </a:moveTo>
                <a:lnTo>
                  <a:pt x="896111" y="457199"/>
                </a:lnTo>
                <a:lnTo>
                  <a:pt x="890015" y="457199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8500">
                <a:moveTo>
                  <a:pt x="981455" y="521207"/>
                </a:moveTo>
                <a:lnTo>
                  <a:pt x="981455" y="518159"/>
                </a:lnTo>
                <a:lnTo>
                  <a:pt x="978407" y="518159"/>
                </a:lnTo>
                <a:lnTo>
                  <a:pt x="978407" y="515111"/>
                </a:lnTo>
                <a:lnTo>
                  <a:pt x="890015" y="515111"/>
                </a:lnTo>
                <a:lnTo>
                  <a:pt x="896111" y="521207"/>
                </a:lnTo>
                <a:lnTo>
                  <a:pt x="896111" y="524255"/>
                </a:lnTo>
                <a:lnTo>
                  <a:pt x="966215" y="524255"/>
                </a:lnTo>
                <a:lnTo>
                  <a:pt x="972311" y="518159"/>
                </a:lnTo>
                <a:lnTo>
                  <a:pt x="975359" y="524255"/>
                </a:lnTo>
                <a:lnTo>
                  <a:pt x="975359" y="527303"/>
                </a:lnTo>
                <a:lnTo>
                  <a:pt x="981455" y="521207"/>
                </a:lnTo>
                <a:close/>
              </a:path>
              <a:path w="1609725" h="698500">
                <a:moveTo>
                  <a:pt x="896111" y="524255"/>
                </a:moveTo>
                <a:lnTo>
                  <a:pt x="896111" y="521207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8500">
                <a:moveTo>
                  <a:pt x="975359" y="524255"/>
                </a:moveTo>
                <a:lnTo>
                  <a:pt x="972311" y="518159"/>
                </a:lnTo>
                <a:lnTo>
                  <a:pt x="966215" y="524255"/>
                </a:lnTo>
                <a:lnTo>
                  <a:pt x="975359" y="524255"/>
                </a:lnTo>
                <a:close/>
              </a:path>
              <a:path w="1609725" h="698500">
                <a:moveTo>
                  <a:pt x="1603247" y="12191"/>
                </a:moveTo>
                <a:lnTo>
                  <a:pt x="1600199" y="6095"/>
                </a:lnTo>
                <a:lnTo>
                  <a:pt x="1600199" y="12191"/>
                </a:lnTo>
                <a:lnTo>
                  <a:pt x="1603247" y="12191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1603247" y="12191"/>
                </a:lnTo>
                <a:lnTo>
                  <a:pt x="1600199" y="12191"/>
                </a:lnTo>
                <a:lnTo>
                  <a:pt x="1600199" y="448055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1603247" y="457199"/>
                </a:moveTo>
                <a:lnTo>
                  <a:pt x="1603247" y="448055"/>
                </a:lnTo>
                <a:lnTo>
                  <a:pt x="1600199" y="451103"/>
                </a:lnTo>
                <a:lnTo>
                  <a:pt x="1600199" y="457199"/>
                </a:lnTo>
                <a:lnTo>
                  <a:pt x="16032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115060" y="4233675"/>
            <a:ext cx="89154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ffe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62000" y="4916423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5007"/>
                </a:moveTo>
                <a:lnTo>
                  <a:pt x="1600199" y="0"/>
                </a:lnTo>
                <a:lnTo>
                  <a:pt x="0" y="0"/>
                </a:lnTo>
                <a:lnTo>
                  <a:pt x="0" y="445007"/>
                </a:lnTo>
                <a:lnTo>
                  <a:pt x="716279" y="445007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5007"/>
                </a:lnTo>
                <a:lnTo>
                  <a:pt x="1600199" y="445007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8951" y="4910327"/>
            <a:ext cx="1609725" cy="698500"/>
          </a:xfrm>
          <a:custGeom>
            <a:avLst/>
            <a:gdLst/>
            <a:ahLst/>
            <a:cxnLst/>
            <a:rect l="l" t="t" r="r" b="b"/>
            <a:pathLst>
              <a:path w="1609725" h="698500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1600199" y="12191"/>
                </a:lnTo>
                <a:lnTo>
                  <a:pt x="1600199" y="6095"/>
                </a:lnTo>
                <a:lnTo>
                  <a:pt x="1603247" y="12191"/>
                </a:lnTo>
                <a:lnTo>
                  <a:pt x="1603247" y="457199"/>
                </a:lnTo>
                <a:lnTo>
                  <a:pt x="1606295" y="457199"/>
                </a:lnTo>
                <a:lnTo>
                  <a:pt x="1609343" y="454151"/>
                </a:lnTo>
                <a:close/>
              </a:path>
              <a:path w="16097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16097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1609725" h="698500">
                <a:moveTo>
                  <a:pt x="722375" y="524255"/>
                </a:moveTo>
                <a:lnTo>
                  <a:pt x="722375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713231" y="457199"/>
                </a:lnTo>
                <a:lnTo>
                  <a:pt x="713231" y="451103"/>
                </a:lnTo>
                <a:lnTo>
                  <a:pt x="719327" y="457199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630935" y="515111"/>
                </a:lnTo>
                <a:lnTo>
                  <a:pt x="630935" y="518159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3983" y="527303"/>
                </a:lnTo>
                <a:lnTo>
                  <a:pt x="633983" y="524255"/>
                </a:lnTo>
                <a:lnTo>
                  <a:pt x="637031" y="518159"/>
                </a:lnTo>
                <a:lnTo>
                  <a:pt x="643127" y="524255"/>
                </a:lnTo>
                <a:lnTo>
                  <a:pt x="713231" y="524255"/>
                </a:lnTo>
                <a:lnTo>
                  <a:pt x="713231" y="521207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643127" y="524255"/>
                </a:moveTo>
                <a:lnTo>
                  <a:pt x="637031" y="518159"/>
                </a:lnTo>
                <a:lnTo>
                  <a:pt x="633983" y="524255"/>
                </a:lnTo>
                <a:lnTo>
                  <a:pt x="643127" y="524255"/>
                </a:lnTo>
                <a:close/>
              </a:path>
              <a:path w="1609725" h="698500">
                <a:moveTo>
                  <a:pt x="804671" y="685799"/>
                </a:moveTo>
                <a:lnTo>
                  <a:pt x="643127" y="524255"/>
                </a:lnTo>
                <a:lnTo>
                  <a:pt x="633983" y="524255"/>
                </a:lnTo>
                <a:lnTo>
                  <a:pt x="633983" y="527303"/>
                </a:lnTo>
                <a:lnTo>
                  <a:pt x="801623" y="694943"/>
                </a:lnTo>
                <a:lnTo>
                  <a:pt x="801623" y="688847"/>
                </a:lnTo>
                <a:lnTo>
                  <a:pt x="804671" y="685799"/>
                </a:lnTo>
                <a:close/>
              </a:path>
              <a:path w="1609725" h="698500">
                <a:moveTo>
                  <a:pt x="719327" y="457199"/>
                </a:moveTo>
                <a:lnTo>
                  <a:pt x="713231" y="451103"/>
                </a:lnTo>
                <a:lnTo>
                  <a:pt x="713231" y="457199"/>
                </a:lnTo>
                <a:lnTo>
                  <a:pt x="719327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719327" y="457199"/>
                </a:lnTo>
                <a:lnTo>
                  <a:pt x="713231" y="457199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719327" y="524255"/>
                </a:moveTo>
                <a:lnTo>
                  <a:pt x="719327" y="515111"/>
                </a:lnTo>
                <a:lnTo>
                  <a:pt x="713231" y="521207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8500">
                <a:moveTo>
                  <a:pt x="807719" y="688847"/>
                </a:moveTo>
                <a:lnTo>
                  <a:pt x="804671" y="685799"/>
                </a:lnTo>
                <a:lnTo>
                  <a:pt x="801623" y="688847"/>
                </a:lnTo>
                <a:lnTo>
                  <a:pt x="807719" y="688847"/>
                </a:lnTo>
                <a:close/>
              </a:path>
              <a:path w="1609725" h="698500">
                <a:moveTo>
                  <a:pt x="807719" y="694943"/>
                </a:moveTo>
                <a:lnTo>
                  <a:pt x="807719" y="688847"/>
                </a:lnTo>
                <a:lnTo>
                  <a:pt x="801623" y="688847"/>
                </a:lnTo>
                <a:lnTo>
                  <a:pt x="801623" y="697991"/>
                </a:lnTo>
                <a:lnTo>
                  <a:pt x="804671" y="697991"/>
                </a:lnTo>
                <a:lnTo>
                  <a:pt x="807719" y="694943"/>
                </a:lnTo>
                <a:close/>
              </a:path>
              <a:path w="1609725" h="698500">
                <a:moveTo>
                  <a:pt x="975359" y="527303"/>
                </a:moveTo>
                <a:lnTo>
                  <a:pt x="975359" y="524255"/>
                </a:lnTo>
                <a:lnTo>
                  <a:pt x="966215" y="524255"/>
                </a:lnTo>
                <a:lnTo>
                  <a:pt x="804671" y="685799"/>
                </a:lnTo>
                <a:lnTo>
                  <a:pt x="807719" y="688847"/>
                </a:lnTo>
                <a:lnTo>
                  <a:pt x="807719" y="694943"/>
                </a:lnTo>
                <a:lnTo>
                  <a:pt x="975359" y="527303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886967" y="448055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7199"/>
                </a:lnTo>
                <a:lnTo>
                  <a:pt x="896111" y="451103"/>
                </a:lnTo>
                <a:lnTo>
                  <a:pt x="896111" y="457199"/>
                </a:lnTo>
                <a:lnTo>
                  <a:pt x="1600199" y="457199"/>
                </a:lnTo>
                <a:lnTo>
                  <a:pt x="1600199" y="451103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896111" y="457199"/>
                </a:moveTo>
                <a:lnTo>
                  <a:pt x="896111" y="451103"/>
                </a:lnTo>
                <a:lnTo>
                  <a:pt x="890015" y="457199"/>
                </a:lnTo>
                <a:lnTo>
                  <a:pt x="896111" y="457199"/>
                </a:lnTo>
                <a:close/>
              </a:path>
              <a:path w="1609725" h="698500">
                <a:moveTo>
                  <a:pt x="896111" y="515111"/>
                </a:moveTo>
                <a:lnTo>
                  <a:pt x="896111" y="457199"/>
                </a:lnTo>
                <a:lnTo>
                  <a:pt x="890015" y="457199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8500">
                <a:moveTo>
                  <a:pt x="981455" y="521207"/>
                </a:moveTo>
                <a:lnTo>
                  <a:pt x="981455" y="518159"/>
                </a:lnTo>
                <a:lnTo>
                  <a:pt x="978407" y="518159"/>
                </a:lnTo>
                <a:lnTo>
                  <a:pt x="978407" y="515111"/>
                </a:lnTo>
                <a:lnTo>
                  <a:pt x="890015" y="515111"/>
                </a:lnTo>
                <a:lnTo>
                  <a:pt x="896111" y="521207"/>
                </a:lnTo>
                <a:lnTo>
                  <a:pt x="896111" y="524255"/>
                </a:lnTo>
                <a:lnTo>
                  <a:pt x="966215" y="524255"/>
                </a:lnTo>
                <a:lnTo>
                  <a:pt x="972311" y="518159"/>
                </a:lnTo>
                <a:lnTo>
                  <a:pt x="975359" y="524255"/>
                </a:lnTo>
                <a:lnTo>
                  <a:pt x="975359" y="527303"/>
                </a:lnTo>
                <a:lnTo>
                  <a:pt x="981455" y="521207"/>
                </a:lnTo>
                <a:close/>
              </a:path>
              <a:path w="1609725" h="698500">
                <a:moveTo>
                  <a:pt x="896111" y="524255"/>
                </a:moveTo>
                <a:lnTo>
                  <a:pt x="896111" y="521207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8500">
                <a:moveTo>
                  <a:pt x="975359" y="524255"/>
                </a:moveTo>
                <a:lnTo>
                  <a:pt x="972311" y="518159"/>
                </a:lnTo>
                <a:lnTo>
                  <a:pt x="966215" y="524255"/>
                </a:lnTo>
                <a:lnTo>
                  <a:pt x="975359" y="524255"/>
                </a:lnTo>
                <a:close/>
              </a:path>
              <a:path w="1609725" h="698500">
                <a:moveTo>
                  <a:pt x="1603247" y="12191"/>
                </a:moveTo>
                <a:lnTo>
                  <a:pt x="1600199" y="6095"/>
                </a:lnTo>
                <a:lnTo>
                  <a:pt x="1600199" y="12191"/>
                </a:lnTo>
                <a:lnTo>
                  <a:pt x="1603247" y="12191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1603247" y="12191"/>
                </a:lnTo>
                <a:lnTo>
                  <a:pt x="1600199" y="12191"/>
                </a:lnTo>
                <a:lnTo>
                  <a:pt x="1600199" y="448055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1603247" y="457199"/>
                </a:moveTo>
                <a:lnTo>
                  <a:pt x="1603247" y="448055"/>
                </a:lnTo>
                <a:lnTo>
                  <a:pt x="1600199" y="451103"/>
                </a:lnTo>
                <a:lnTo>
                  <a:pt x="1600199" y="457199"/>
                </a:lnTo>
                <a:lnTo>
                  <a:pt x="16032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115060" y="4995676"/>
            <a:ext cx="89217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ffecto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62000" y="5678423"/>
            <a:ext cx="1600200" cy="685800"/>
          </a:xfrm>
          <a:custGeom>
            <a:avLst/>
            <a:gdLst/>
            <a:ahLst/>
            <a:cxnLst/>
            <a:rect l="l" t="t" r="r" b="b"/>
            <a:pathLst>
              <a:path w="1600200" h="685800">
                <a:moveTo>
                  <a:pt x="1600199" y="445007"/>
                </a:moveTo>
                <a:lnTo>
                  <a:pt x="1600199" y="0"/>
                </a:lnTo>
                <a:lnTo>
                  <a:pt x="0" y="0"/>
                </a:lnTo>
                <a:lnTo>
                  <a:pt x="0" y="445007"/>
                </a:lnTo>
                <a:lnTo>
                  <a:pt x="716279" y="445007"/>
                </a:lnTo>
                <a:lnTo>
                  <a:pt x="716279" y="600455"/>
                </a:lnTo>
                <a:lnTo>
                  <a:pt x="801623" y="685799"/>
                </a:lnTo>
                <a:lnTo>
                  <a:pt x="886967" y="600455"/>
                </a:lnTo>
                <a:lnTo>
                  <a:pt x="886967" y="445007"/>
                </a:lnTo>
                <a:lnTo>
                  <a:pt x="1600199" y="445007"/>
                </a:lnTo>
                <a:close/>
              </a:path>
              <a:path w="1600200" h="685800">
                <a:moveTo>
                  <a:pt x="716279" y="600455"/>
                </a:moveTo>
                <a:lnTo>
                  <a:pt x="716279" y="515111"/>
                </a:lnTo>
                <a:lnTo>
                  <a:pt x="630935" y="515111"/>
                </a:lnTo>
                <a:lnTo>
                  <a:pt x="716279" y="600455"/>
                </a:lnTo>
                <a:close/>
              </a:path>
              <a:path w="1600200" h="685800">
                <a:moveTo>
                  <a:pt x="972311" y="515111"/>
                </a:moveTo>
                <a:lnTo>
                  <a:pt x="886967" y="515111"/>
                </a:lnTo>
                <a:lnTo>
                  <a:pt x="886967" y="600455"/>
                </a:lnTo>
                <a:lnTo>
                  <a:pt x="972311" y="51511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8951" y="5672327"/>
            <a:ext cx="1609725" cy="698500"/>
          </a:xfrm>
          <a:custGeom>
            <a:avLst/>
            <a:gdLst/>
            <a:ahLst/>
            <a:cxnLst/>
            <a:rect l="l" t="t" r="r" b="b"/>
            <a:pathLst>
              <a:path w="1609725" h="698500">
                <a:moveTo>
                  <a:pt x="1609343" y="454151"/>
                </a:moveTo>
                <a:lnTo>
                  <a:pt x="1609343" y="3047"/>
                </a:lnTo>
                <a:lnTo>
                  <a:pt x="16062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1600199" y="12191"/>
                </a:lnTo>
                <a:lnTo>
                  <a:pt x="1600199" y="6095"/>
                </a:lnTo>
                <a:lnTo>
                  <a:pt x="1603247" y="12191"/>
                </a:lnTo>
                <a:lnTo>
                  <a:pt x="1603247" y="457199"/>
                </a:lnTo>
                <a:lnTo>
                  <a:pt x="1606295" y="457199"/>
                </a:lnTo>
                <a:lnTo>
                  <a:pt x="1609343" y="454151"/>
                </a:lnTo>
                <a:close/>
              </a:path>
              <a:path w="16097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16097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1609725" h="698500">
                <a:moveTo>
                  <a:pt x="722375" y="524255"/>
                </a:moveTo>
                <a:lnTo>
                  <a:pt x="722375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713231" y="457199"/>
                </a:lnTo>
                <a:lnTo>
                  <a:pt x="713231" y="451103"/>
                </a:lnTo>
                <a:lnTo>
                  <a:pt x="719327" y="457199"/>
                </a:lnTo>
                <a:lnTo>
                  <a:pt x="719327" y="524255"/>
                </a:lnTo>
                <a:lnTo>
                  <a:pt x="722375" y="524255"/>
                </a:lnTo>
                <a:close/>
              </a:path>
              <a:path w="16097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630935" y="515111"/>
                </a:lnTo>
                <a:lnTo>
                  <a:pt x="630935" y="518159"/>
                </a:lnTo>
                <a:lnTo>
                  <a:pt x="627887" y="518159"/>
                </a:lnTo>
                <a:lnTo>
                  <a:pt x="627887" y="521207"/>
                </a:lnTo>
                <a:lnTo>
                  <a:pt x="633983" y="527303"/>
                </a:lnTo>
                <a:lnTo>
                  <a:pt x="633983" y="524255"/>
                </a:lnTo>
                <a:lnTo>
                  <a:pt x="637031" y="518159"/>
                </a:lnTo>
                <a:lnTo>
                  <a:pt x="643127" y="524255"/>
                </a:lnTo>
                <a:lnTo>
                  <a:pt x="713231" y="524255"/>
                </a:lnTo>
                <a:lnTo>
                  <a:pt x="713231" y="521207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643127" y="524255"/>
                </a:moveTo>
                <a:lnTo>
                  <a:pt x="637031" y="518159"/>
                </a:lnTo>
                <a:lnTo>
                  <a:pt x="633983" y="524255"/>
                </a:lnTo>
                <a:lnTo>
                  <a:pt x="643127" y="524255"/>
                </a:lnTo>
                <a:close/>
              </a:path>
              <a:path w="1609725" h="698500">
                <a:moveTo>
                  <a:pt x="804671" y="685799"/>
                </a:moveTo>
                <a:lnTo>
                  <a:pt x="643127" y="524255"/>
                </a:lnTo>
                <a:lnTo>
                  <a:pt x="633983" y="524255"/>
                </a:lnTo>
                <a:lnTo>
                  <a:pt x="633983" y="527303"/>
                </a:lnTo>
                <a:lnTo>
                  <a:pt x="801623" y="694943"/>
                </a:lnTo>
                <a:lnTo>
                  <a:pt x="801623" y="688847"/>
                </a:lnTo>
                <a:lnTo>
                  <a:pt x="804671" y="685799"/>
                </a:lnTo>
                <a:close/>
              </a:path>
              <a:path w="1609725" h="698500">
                <a:moveTo>
                  <a:pt x="719327" y="457199"/>
                </a:moveTo>
                <a:lnTo>
                  <a:pt x="713231" y="451103"/>
                </a:lnTo>
                <a:lnTo>
                  <a:pt x="713231" y="457199"/>
                </a:lnTo>
                <a:lnTo>
                  <a:pt x="719327" y="457199"/>
                </a:lnTo>
                <a:close/>
              </a:path>
              <a:path w="1609725" h="698500">
                <a:moveTo>
                  <a:pt x="719327" y="515111"/>
                </a:moveTo>
                <a:lnTo>
                  <a:pt x="719327" y="457199"/>
                </a:lnTo>
                <a:lnTo>
                  <a:pt x="713231" y="457199"/>
                </a:lnTo>
                <a:lnTo>
                  <a:pt x="713231" y="515111"/>
                </a:lnTo>
                <a:lnTo>
                  <a:pt x="719327" y="515111"/>
                </a:lnTo>
                <a:close/>
              </a:path>
              <a:path w="1609725" h="698500">
                <a:moveTo>
                  <a:pt x="719327" y="524255"/>
                </a:moveTo>
                <a:lnTo>
                  <a:pt x="719327" y="515111"/>
                </a:lnTo>
                <a:lnTo>
                  <a:pt x="713231" y="521207"/>
                </a:lnTo>
                <a:lnTo>
                  <a:pt x="713231" y="524255"/>
                </a:lnTo>
                <a:lnTo>
                  <a:pt x="719327" y="524255"/>
                </a:lnTo>
                <a:close/>
              </a:path>
              <a:path w="1609725" h="698500">
                <a:moveTo>
                  <a:pt x="807719" y="688847"/>
                </a:moveTo>
                <a:lnTo>
                  <a:pt x="804671" y="685799"/>
                </a:lnTo>
                <a:lnTo>
                  <a:pt x="801623" y="688847"/>
                </a:lnTo>
                <a:lnTo>
                  <a:pt x="807719" y="688847"/>
                </a:lnTo>
                <a:close/>
              </a:path>
              <a:path w="1609725" h="698500">
                <a:moveTo>
                  <a:pt x="807719" y="694943"/>
                </a:moveTo>
                <a:lnTo>
                  <a:pt x="807719" y="688847"/>
                </a:lnTo>
                <a:lnTo>
                  <a:pt x="801623" y="688847"/>
                </a:lnTo>
                <a:lnTo>
                  <a:pt x="801623" y="697991"/>
                </a:lnTo>
                <a:lnTo>
                  <a:pt x="804671" y="697991"/>
                </a:lnTo>
                <a:lnTo>
                  <a:pt x="807719" y="694943"/>
                </a:lnTo>
                <a:close/>
              </a:path>
              <a:path w="1609725" h="698500">
                <a:moveTo>
                  <a:pt x="975359" y="527303"/>
                </a:moveTo>
                <a:lnTo>
                  <a:pt x="975359" y="524255"/>
                </a:lnTo>
                <a:lnTo>
                  <a:pt x="966215" y="524255"/>
                </a:lnTo>
                <a:lnTo>
                  <a:pt x="804671" y="685799"/>
                </a:lnTo>
                <a:lnTo>
                  <a:pt x="807719" y="688847"/>
                </a:lnTo>
                <a:lnTo>
                  <a:pt x="807719" y="694943"/>
                </a:lnTo>
                <a:lnTo>
                  <a:pt x="975359" y="527303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886967" y="448055"/>
                </a:lnTo>
                <a:lnTo>
                  <a:pt x="886967" y="524255"/>
                </a:lnTo>
                <a:lnTo>
                  <a:pt x="890015" y="524255"/>
                </a:lnTo>
                <a:lnTo>
                  <a:pt x="890015" y="457199"/>
                </a:lnTo>
                <a:lnTo>
                  <a:pt x="896111" y="451103"/>
                </a:lnTo>
                <a:lnTo>
                  <a:pt x="896111" y="457199"/>
                </a:lnTo>
                <a:lnTo>
                  <a:pt x="1600199" y="457199"/>
                </a:lnTo>
                <a:lnTo>
                  <a:pt x="1600199" y="451103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896111" y="457199"/>
                </a:moveTo>
                <a:lnTo>
                  <a:pt x="896111" y="451103"/>
                </a:lnTo>
                <a:lnTo>
                  <a:pt x="890015" y="457199"/>
                </a:lnTo>
                <a:lnTo>
                  <a:pt x="896111" y="457199"/>
                </a:lnTo>
                <a:close/>
              </a:path>
              <a:path w="1609725" h="698500">
                <a:moveTo>
                  <a:pt x="896111" y="515111"/>
                </a:moveTo>
                <a:lnTo>
                  <a:pt x="896111" y="457199"/>
                </a:lnTo>
                <a:lnTo>
                  <a:pt x="890015" y="457199"/>
                </a:lnTo>
                <a:lnTo>
                  <a:pt x="890015" y="515111"/>
                </a:lnTo>
                <a:lnTo>
                  <a:pt x="896111" y="515111"/>
                </a:lnTo>
                <a:close/>
              </a:path>
              <a:path w="1609725" h="698500">
                <a:moveTo>
                  <a:pt x="981455" y="521207"/>
                </a:moveTo>
                <a:lnTo>
                  <a:pt x="981455" y="518159"/>
                </a:lnTo>
                <a:lnTo>
                  <a:pt x="978407" y="518159"/>
                </a:lnTo>
                <a:lnTo>
                  <a:pt x="978407" y="515111"/>
                </a:lnTo>
                <a:lnTo>
                  <a:pt x="890015" y="515111"/>
                </a:lnTo>
                <a:lnTo>
                  <a:pt x="896111" y="521207"/>
                </a:lnTo>
                <a:lnTo>
                  <a:pt x="896111" y="524255"/>
                </a:lnTo>
                <a:lnTo>
                  <a:pt x="966215" y="524255"/>
                </a:lnTo>
                <a:lnTo>
                  <a:pt x="972311" y="518159"/>
                </a:lnTo>
                <a:lnTo>
                  <a:pt x="975359" y="524255"/>
                </a:lnTo>
                <a:lnTo>
                  <a:pt x="975359" y="527303"/>
                </a:lnTo>
                <a:lnTo>
                  <a:pt x="981455" y="521207"/>
                </a:lnTo>
                <a:close/>
              </a:path>
              <a:path w="1609725" h="698500">
                <a:moveTo>
                  <a:pt x="896111" y="524255"/>
                </a:moveTo>
                <a:lnTo>
                  <a:pt x="896111" y="521207"/>
                </a:lnTo>
                <a:lnTo>
                  <a:pt x="890015" y="515111"/>
                </a:lnTo>
                <a:lnTo>
                  <a:pt x="890015" y="524255"/>
                </a:lnTo>
                <a:lnTo>
                  <a:pt x="896111" y="524255"/>
                </a:lnTo>
                <a:close/>
              </a:path>
              <a:path w="1609725" h="698500">
                <a:moveTo>
                  <a:pt x="975359" y="524255"/>
                </a:moveTo>
                <a:lnTo>
                  <a:pt x="972311" y="518159"/>
                </a:lnTo>
                <a:lnTo>
                  <a:pt x="966215" y="524255"/>
                </a:lnTo>
                <a:lnTo>
                  <a:pt x="975359" y="524255"/>
                </a:lnTo>
                <a:close/>
              </a:path>
              <a:path w="1609725" h="698500">
                <a:moveTo>
                  <a:pt x="1603247" y="12191"/>
                </a:moveTo>
                <a:lnTo>
                  <a:pt x="1600199" y="6095"/>
                </a:lnTo>
                <a:lnTo>
                  <a:pt x="1600199" y="12191"/>
                </a:lnTo>
                <a:lnTo>
                  <a:pt x="1603247" y="12191"/>
                </a:lnTo>
                <a:close/>
              </a:path>
              <a:path w="1609725" h="698500">
                <a:moveTo>
                  <a:pt x="1603247" y="448055"/>
                </a:moveTo>
                <a:lnTo>
                  <a:pt x="1603247" y="12191"/>
                </a:lnTo>
                <a:lnTo>
                  <a:pt x="1600199" y="12191"/>
                </a:lnTo>
                <a:lnTo>
                  <a:pt x="1600199" y="448055"/>
                </a:lnTo>
                <a:lnTo>
                  <a:pt x="1603247" y="448055"/>
                </a:lnTo>
                <a:close/>
              </a:path>
              <a:path w="1609725" h="698500">
                <a:moveTo>
                  <a:pt x="1603247" y="457199"/>
                </a:moveTo>
                <a:lnTo>
                  <a:pt x="1603247" y="448055"/>
                </a:lnTo>
                <a:lnTo>
                  <a:pt x="1600199" y="451103"/>
                </a:lnTo>
                <a:lnTo>
                  <a:pt x="1600199" y="457199"/>
                </a:lnTo>
                <a:lnTo>
                  <a:pt x="16032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230885" y="5757676"/>
            <a:ext cx="66294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ffect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468111" y="515111"/>
            <a:ext cx="3060700" cy="439420"/>
          </a:xfrm>
          <a:custGeom>
            <a:avLst/>
            <a:gdLst/>
            <a:ahLst/>
            <a:cxnLst/>
            <a:rect l="l" t="t" r="r" b="b"/>
            <a:pathLst>
              <a:path w="3060700" h="439419">
                <a:moveTo>
                  <a:pt x="3060191" y="420623"/>
                </a:moveTo>
                <a:lnTo>
                  <a:pt x="3060191" y="18287"/>
                </a:lnTo>
                <a:lnTo>
                  <a:pt x="3059048" y="11572"/>
                </a:lnTo>
                <a:lnTo>
                  <a:pt x="3055619" y="5714"/>
                </a:lnTo>
                <a:lnTo>
                  <a:pt x="3049904" y="1571"/>
                </a:lnTo>
                <a:lnTo>
                  <a:pt x="3041903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420623"/>
                </a:lnTo>
                <a:lnTo>
                  <a:pt x="1571" y="427339"/>
                </a:lnTo>
                <a:lnTo>
                  <a:pt x="5714" y="433196"/>
                </a:lnTo>
                <a:lnTo>
                  <a:pt x="11572" y="437340"/>
                </a:lnTo>
                <a:lnTo>
                  <a:pt x="18287" y="438911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3023615" y="39623"/>
                </a:lnTo>
                <a:lnTo>
                  <a:pt x="3023615" y="18287"/>
                </a:lnTo>
                <a:lnTo>
                  <a:pt x="3041903" y="39623"/>
                </a:lnTo>
                <a:lnTo>
                  <a:pt x="3041903" y="438911"/>
                </a:lnTo>
                <a:lnTo>
                  <a:pt x="3049904" y="437340"/>
                </a:lnTo>
                <a:lnTo>
                  <a:pt x="3055619" y="433196"/>
                </a:lnTo>
                <a:lnTo>
                  <a:pt x="3059048" y="427339"/>
                </a:lnTo>
                <a:lnTo>
                  <a:pt x="3060191" y="420623"/>
                </a:lnTo>
                <a:close/>
              </a:path>
              <a:path w="3060700" h="439419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3060700" h="439419">
                <a:moveTo>
                  <a:pt x="39623" y="399287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399287"/>
                </a:lnTo>
                <a:lnTo>
                  <a:pt x="39623" y="399287"/>
                </a:lnTo>
                <a:close/>
              </a:path>
              <a:path w="3060700" h="439419">
                <a:moveTo>
                  <a:pt x="3041903" y="399287"/>
                </a:moveTo>
                <a:lnTo>
                  <a:pt x="18287" y="399287"/>
                </a:lnTo>
                <a:lnTo>
                  <a:pt x="39623" y="420623"/>
                </a:lnTo>
                <a:lnTo>
                  <a:pt x="39623" y="438911"/>
                </a:lnTo>
                <a:lnTo>
                  <a:pt x="3023615" y="438911"/>
                </a:lnTo>
                <a:lnTo>
                  <a:pt x="3023615" y="420623"/>
                </a:lnTo>
                <a:lnTo>
                  <a:pt x="3041903" y="399287"/>
                </a:lnTo>
                <a:close/>
              </a:path>
              <a:path w="3060700" h="439419">
                <a:moveTo>
                  <a:pt x="39623" y="438911"/>
                </a:moveTo>
                <a:lnTo>
                  <a:pt x="39623" y="420623"/>
                </a:lnTo>
                <a:lnTo>
                  <a:pt x="18287" y="399287"/>
                </a:lnTo>
                <a:lnTo>
                  <a:pt x="18287" y="438911"/>
                </a:lnTo>
                <a:lnTo>
                  <a:pt x="39623" y="438911"/>
                </a:lnTo>
                <a:close/>
              </a:path>
              <a:path w="3060700" h="439419">
                <a:moveTo>
                  <a:pt x="3041903" y="39623"/>
                </a:moveTo>
                <a:lnTo>
                  <a:pt x="3023615" y="18287"/>
                </a:lnTo>
                <a:lnTo>
                  <a:pt x="3023615" y="39623"/>
                </a:lnTo>
                <a:lnTo>
                  <a:pt x="3041903" y="39623"/>
                </a:lnTo>
                <a:close/>
              </a:path>
              <a:path w="3060700" h="439419">
                <a:moveTo>
                  <a:pt x="3041903" y="399287"/>
                </a:moveTo>
                <a:lnTo>
                  <a:pt x="3041903" y="39623"/>
                </a:lnTo>
                <a:lnTo>
                  <a:pt x="3023615" y="39623"/>
                </a:lnTo>
                <a:lnTo>
                  <a:pt x="3023615" y="399287"/>
                </a:lnTo>
                <a:lnTo>
                  <a:pt x="3041903" y="399287"/>
                </a:lnTo>
                <a:close/>
              </a:path>
              <a:path w="3060700" h="439419">
                <a:moveTo>
                  <a:pt x="3041903" y="438911"/>
                </a:moveTo>
                <a:lnTo>
                  <a:pt x="3041903" y="399287"/>
                </a:lnTo>
                <a:lnTo>
                  <a:pt x="3023615" y="420623"/>
                </a:lnTo>
                <a:lnTo>
                  <a:pt x="3023615" y="438911"/>
                </a:lnTo>
                <a:lnTo>
                  <a:pt x="3041903" y="4389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486400" y="533400"/>
            <a:ext cx="3023870" cy="402590"/>
          </a:xfrm>
          <a:prstGeom prst="rect">
            <a:avLst/>
          </a:prstGeom>
          <a:solidFill>
            <a:srgbClr val="000059"/>
          </a:solidFill>
        </p:spPr>
        <p:txBody>
          <a:bodyPr vert="horz" wrap="square" lIns="0" tIns="3873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Inverse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1380">
              <a:lnSpc>
                <a:spcPct val="100000"/>
              </a:lnSpc>
            </a:pPr>
            <a:r>
              <a:rPr sz="3600" b="0" spc="-5" dirty="0">
                <a:solidFill>
                  <a:srgbClr val="CCECFF"/>
                </a:solidFill>
                <a:latin typeface="Arial"/>
                <a:cs typeface="Arial"/>
              </a:rPr>
              <a:t>Structure of</a:t>
            </a:r>
            <a:r>
              <a:rPr sz="3600" b="0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3600" b="0" spc="-10" dirty="0">
                <a:solidFill>
                  <a:srgbClr val="CCECFF"/>
                </a:solidFill>
                <a:latin typeface="Arial"/>
                <a:cs typeface="Arial"/>
              </a:rPr>
              <a:t>Proprioceptors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1423415"/>
            <a:ext cx="3657600" cy="3377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100328"/>
            <a:ext cx="3721608" cy="3700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7832" y="4962144"/>
            <a:ext cx="6297167" cy="2200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4962144"/>
            <a:ext cx="2895600" cy="2139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09600"/>
            <a:ext cx="5925311" cy="6412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4911" y="667511"/>
            <a:ext cx="2734310" cy="497205"/>
          </a:xfrm>
          <a:custGeom>
            <a:avLst/>
            <a:gdLst/>
            <a:ahLst/>
            <a:cxnLst/>
            <a:rect l="l" t="t" r="r" b="b"/>
            <a:pathLst>
              <a:path w="2734309" h="497205">
                <a:moveTo>
                  <a:pt x="2734055" y="475487"/>
                </a:moveTo>
                <a:lnTo>
                  <a:pt x="2734055" y="18287"/>
                </a:lnTo>
                <a:lnTo>
                  <a:pt x="2732484" y="11572"/>
                </a:lnTo>
                <a:lnTo>
                  <a:pt x="2728340" y="5714"/>
                </a:lnTo>
                <a:lnTo>
                  <a:pt x="2722483" y="1571"/>
                </a:lnTo>
                <a:lnTo>
                  <a:pt x="2715767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475487"/>
                </a:lnTo>
                <a:lnTo>
                  <a:pt x="1571" y="483965"/>
                </a:lnTo>
                <a:lnTo>
                  <a:pt x="5714" y="490727"/>
                </a:lnTo>
                <a:lnTo>
                  <a:pt x="11572" y="495204"/>
                </a:lnTo>
                <a:lnTo>
                  <a:pt x="18287" y="496823"/>
                </a:lnTo>
                <a:lnTo>
                  <a:pt x="18287" y="39623"/>
                </a:lnTo>
                <a:lnTo>
                  <a:pt x="39623" y="18287"/>
                </a:lnTo>
                <a:lnTo>
                  <a:pt x="39623" y="39623"/>
                </a:lnTo>
                <a:lnTo>
                  <a:pt x="2697479" y="39623"/>
                </a:lnTo>
                <a:lnTo>
                  <a:pt x="2697479" y="18287"/>
                </a:lnTo>
                <a:lnTo>
                  <a:pt x="2715767" y="39623"/>
                </a:lnTo>
                <a:lnTo>
                  <a:pt x="2715767" y="496823"/>
                </a:lnTo>
                <a:lnTo>
                  <a:pt x="2722483" y="495204"/>
                </a:lnTo>
                <a:lnTo>
                  <a:pt x="2728340" y="490727"/>
                </a:lnTo>
                <a:lnTo>
                  <a:pt x="2732484" y="483965"/>
                </a:lnTo>
                <a:lnTo>
                  <a:pt x="2734055" y="475487"/>
                </a:lnTo>
                <a:close/>
              </a:path>
              <a:path w="2734309" h="497205">
                <a:moveTo>
                  <a:pt x="39623" y="39623"/>
                </a:moveTo>
                <a:lnTo>
                  <a:pt x="39623" y="18287"/>
                </a:lnTo>
                <a:lnTo>
                  <a:pt x="18287" y="39623"/>
                </a:lnTo>
                <a:lnTo>
                  <a:pt x="39623" y="39623"/>
                </a:lnTo>
                <a:close/>
              </a:path>
              <a:path w="2734309" h="497205">
                <a:moveTo>
                  <a:pt x="39623" y="457199"/>
                </a:moveTo>
                <a:lnTo>
                  <a:pt x="39623" y="39623"/>
                </a:lnTo>
                <a:lnTo>
                  <a:pt x="18287" y="39623"/>
                </a:lnTo>
                <a:lnTo>
                  <a:pt x="18287" y="457199"/>
                </a:lnTo>
                <a:lnTo>
                  <a:pt x="39623" y="457199"/>
                </a:lnTo>
                <a:close/>
              </a:path>
              <a:path w="2734309" h="497205">
                <a:moveTo>
                  <a:pt x="2715767" y="457199"/>
                </a:moveTo>
                <a:lnTo>
                  <a:pt x="18287" y="457199"/>
                </a:lnTo>
                <a:lnTo>
                  <a:pt x="39623" y="475487"/>
                </a:lnTo>
                <a:lnTo>
                  <a:pt x="39623" y="496823"/>
                </a:lnTo>
                <a:lnTo>
                  <a:pt x="2697479" y="496823"/>
                </a:lnTo>
                <a:lnTo>
                  <a:pt x="2697479" y="475487"/>
                </a:lnTo>
                <a:lnTo>
                  <a:pt x="2715767" y="457199"/>
                </a:lnTo>
                <a:close/>
              </a:path>
              <a:path w="2734309" h="497205">
                <a:moveTo>
                  <a:pt x="39623" y="496823"/>
                </a:moveTo>
                <a:lnTo>
                  <a:pt x="39623" y="475487"/>
                </a:lnTo>
                <a:lnTo>
                  <a:pt x="18287" y="457199"/>
                </a:lnTo>
                <a:lnTo>
                  <a:pt x="18287" y="496823"/>
                </a:lnTo>
                <a:lnTo>
                  <a:pt x="39623" y="496823"/>
                </a:lnTo>
                <a:close/>
              </a:path>
              <a:path w="2734309" h="497205">
                <a:moveTo>
                  <a:pt x="2715767" y="39623"/>
                </a:moveTo>
                <a:lnTo>
                  <a:pt x="2697479" y="18287"/>
                </a:lnTo>
                <a:lnTo>
                  <a:pt x="2697479" y="39623"/>
                </a:lnTo>
                <a:lnTo>
                  <a:pt x="2715767" y="39623"/>
                </a:lnTo>
                <a:close/>
              </a:path>
              <a:path w="2734309" h="497205">
                <a:moveTo>
                  <a:pt x="2715767" y="457199"/>
                </a:moveTo>
                <a:lnTo>
                  <a:pt x="2715767" y="39623"/>
                </a:lnTo>
                <a:lnTo>
                  <a:pt x="2697479" y="39623"/>
                </a:lnTo>
                <a:lnTo>
                  <a:pt x="2697479" y="457199"/>
                </a:lnTo>
                <a:lnTo>
                  <a:pt x="2715767" y="457199"/>
                </a:lnTo>
                <a:close/>
              </a:path>
              <a:path w="2734309" h="497205">
                <a:moveTo>
                  <a:pt x="2715767" y="496823"/>
                </a:moveTo>
                <a:lnTo>
                  <a:pt x="2715767" y="457199"/>
                </a:lnTo>
                <a:lnTo>
                  <a:pt x="2697479" y="475487"/>
                </a:lnTo>
                <a:lnTo>
                  <a:pt x="2697479" y="496823"/>
                </a:lnTo>
                <a:lnTo>
                  <a:pt x="2715767" y="49682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53200" y="685800"/>
            <a:ext cx="2697480" cy="457200"/>
          </a:xfrm>
          <a:prstGeom prst="rect">
            <a:avLst/>
          </a:prstGeom>
          <a:solidFill>
            <a:srgbClr val="000059"/>
          </a:solidFill>
        </p:spPr>
        <p:txBody>
          <a:bodyPr vert="horz" wrap="square" lIns="0" tIns="69215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54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1967" y="13716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8055"/>
                </a:moveTo>
                <a:lnTo>
                  <a:pt x="2590799" y="0"/>
                </a:lnTo>
                <a:lnTo>
                  <a:pt x="0" y="0"/>
                </a:lnTo>
                <a:lnTo>
                  <a:pt x="0" y="448055"/>
                </a:lnTo>
                <a:lnTo>
                  <a:pt x="1210055" y="448055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8055"/>
                </a:lnTo>
                <a:lnTo>
                  <a:pt x="2590799" y="448055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8919" y="1368551"/>
            <a:ext cx="2600325" cy="695325"/>
          </a:xfrm>
          <a:custGeom>
            <a:avLst/>
            <a:gdLst/>
            <a:ahLst/>
            <a:cxnLst/>
            <a:rect l="l" t="t" r="r" b="b"/>
            <a:pathLst>
              <a:path w="2600325" h="695325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590799" y="9143"/>
                </a:lnTo>
                <a:lnTo>
                  <a:pt x="2590799" y="3047"/>
                </a:lnTo>
                <a:lnTo>
                  <a:pt x="2593847" y="9143"/>
                </a:lnTo>
                <a:lnTo>
                  <a:pt x="2593847" y="454151"/>
                </a:lnTo>
                <a:lnTo>
                  <a:pt x="2599943" y="454151"/>
                </a:lnTo>
                <a:close/>
              </a:path>
              <a:path w="26003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6003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600325" h="695325">
                <a:moveTo>
                  <a:pt x="1219199" y="521207"/>
                </a:moveTo>
                <a:lnTo>
                  <a:pt x="1219199" y="448055"/>
                </a:lnTo>
                <a:lnTo>
                  <a:pt x="121615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210055" y="454151"/>
                </a:lnTo>
                <a:lnTo>
                  <a:pt x="1210055" y="451103"/>
                </a:lnTo>
                <a:lnTo>
                  <a:pt x="1213103" y="454151"/>
                </a:lnTo>
                <a:lnTo>
                  <a:pt x="1213103" y="524255"/>
                </a:lnTo>
                <a:lnTo>
                  <a:pt x="1216151" y="524255"/>
                </a:lnTo>
                <a:lnTo>
                  <a:pt x="1219199" y="521207"/>
                </a:lnTo>
                <a:close/>
              </a:path>
              <a:path w="26003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600325" h="695325">
                <a:moveTo>
                  <a:pt x="1130807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18159"/>
                </a:lnTo>
                <a:lnTo>
                  <a:pt x="1121663" y="521207"/>
                </a:lnTo>
                <a:lnTo>
                  <a:pt x="1124711" y="521207"/>
                </a:lnTo>
                <a:lnTo>
                  <a:pt x="1127759" y="524310"/>
                </a:lnTo>
                <a:lnTo>
                  <a:pt x="1130807" y="515111"/>
                </a:lnTo>
                <a:close/>
              </a:path>
              <a:path w="2600325" h="695325">
                <a:moveTo>
                  <a:pt x="1139951" y="524255"/>
                </a:moveTo>
                <a:lnTo>
                  <a:pt x="1130807" y="515111"/>
                </a:lnTo>
                <a:lnTo>
                  <a:pt x="1127759" y="524255"/>
                </a:lnTo>
                <a:lnTo>
                  <a:pt x="1139951" y="524255"/>
                </a:lnTo>
                <a:close/>
              </a:path>
              <a:path w="2600325" h="695325">
                <a:moveTo>
                  <a:pt x="1298447" y="682751"/>
                </a:moveTo>
                <a:lnTo>
                  <a:pt x="1139951" y="524255"/>
                </a:lnTo>
                <a:lnTo>
                  <a:pt x="1127759" y="524255"/>
                </a:lnTo>
                <a:lnTo>
                  <a:pt x="1295399" y="694943"/>
                </a:lnTo>
                <a:lnTo>
                  <a:pt x="1295399" y="685799"/>
                </a:lnTo>
                <a:lnTo>
                  <a:pt x="1298447" y="6827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130807" y="515111"/>
                </a:lnTo>
                <a:lnTo>
                  <a:pt x="1139951" y="524255"/>
                </a:lnTo>
                <a:lnTo>
                  <a:pt x="1210055" y="524255"/>
                </a:lnTo>
                <a:lnTo>
                  <a:pt x="1210055" y="518159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454151"/>
                </a:moveTo>
                <a:lnTo>
                  <a:pt x="1210055" y="451103"/>
                </a:lnTo>
                <a:lnTo>
                  <a:pt x="1210055" y="454151"/>
                </a:lnTo>
                <a:lnTo>
                  <a:pt x="1213103" y="4541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213103" y="454151"/>
                </a:lnTo>
                <a:lnTo>
                  <a:pt x="1210055" y="454151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524255"/>
                </a:moveTo>
                <a:lnTo>
                  <a:pt x="1213103" y="515111"/>
                </a:lnTo>
                <a:lnTo>
                  <a:pt x="1210055" y="518159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5325">
                <a:moveTo>
                  <a:pt x="1301495" y="685799"/>
                </a:moveTo>
                <a:lnTo>
                  <a:pt x="1298447" y="682751"/>
                </a:lnTo>
                <a:lnTo>
                  <a:pt x="1295399" y="685799"/>
                </a:lnTo>
                <a:lnTo>
                  <a:pt x="1301495" y="685799"/>
                </a:lnTo>
                <a:close/>
              </a:path>
              <a:path w="2600325" h="695325">
                <a:moveTo>
                  <a:pt x="1301495" y="694943"/>
                </a:moveTo>
                <a:lnTo>
                  <a:pt x="1301495" y="685799"/>
                </a:lnTo>
                <a:lnTo>
                  <a:pt x="1295399" y="685799"/>
                </a:lnTo>
                <a:lnTo>
                  <a:pt x="1295399" y="694943"/>
                </a:lnTo>
                <a:lnTo>
                  <a:pt x="1301495" y="694943"/>
                </a:lnTo>
                <a:close/>
              </a:path>
              <a:path w="2600325" h="695325">
                <a:moveTo>
                  <a:pt x="1469135" y="527303"/>
                </a:moveTo>
                <a:lnTo>
                  <a:pt x="1469135" y="524255"/>
                </a:lnTo>
                <a:lnTo>
                  <a:pt x="1456943" y="524255"/>
                </a:lnTo>
                <a:lnTo>
                  <a:pt x="1298447" y="682751"/>
                </a:lnTo>
                <a:lnTo>
                  <a:pt x="1301495" y="685799"/>
                </a:lnTo>
                <a:lnTo>
                  <a:pt x="1301495" y="694943"/>
                </a:lnTo>
                <a:lnTo>
                  <a:pt x="1469135" y="527303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1383791" y="445007"/>
                </a:lnTo>
                <a:lnTo>
                  <a:pt x="1380743" y="448055"/>
                </a:lnTo>
                <a:lnTo>
                  <a:pt x="1380743" y="521207"/>
                </a:lnTo>
                <a:lnTo>
                  <a:pt x="1383791" y="524255"/>
                </a:lnTo>
                <a:lnTo>
                  <a:pt x="1383791" y="454151"/>
                </a:lnTo>
                <a:lnTo>
                  <a:pt x="1389887" y="451103"/>
                </a:lnTo>
                <a:lnTo>
                  <a:pt x="1389887" y="454151"/>
                </a:lnTo>
                <a:lnTo>
                  <a:pt x="2590799" y="454151"/>
                </a:lnTo>
                <a:lnTo>
                  <a:pt x="2590799" y="451103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1389887" y="454151"/>
                </a:moveTo>
                <a:lnTo>
                  <a:pt x="1389887" y="451103"/>
                </a:lnTo>
                <a:lnTo>
                  <a:pt x="1383791" y="454151"/>
                </a:lnTo>
                <a:lnTo>
                  <a:pt x="1389887" y="454151"/>
                </a:lnTo>
                <a:close/>
              </a:path>
              <a:path w="2600325" h="695325">
                <a:moveTo>
                  <a:pt x="1389887" y="515111"/>
                </a:moveTo>
                <a:lnTo>
                  <a:pt x="1389887" y="454151"/>
                </a:lnTo>
                <a:lnTo>
                  <a:pt x="1383791" y="454151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5325">
                <a:moveTo>
                  <a:pt x="1466087" y="515111"/>
                </a:moveTo>
                <a:lnTo>
                  <a:pt x="1383791" y="515111"/>
                </a:lnTo>
                <a:lnTo>
                  <a:pt x="1389887" y="518159"/>
                </a:lnTo>
                <a:lnTo>
                  <a:pt x="1389887" y="524255"/>
                </a:lnTo>
                <a:lnTo>
                  <a:pt x="1456943" y="524255"/>
                </a:lnTo>
                <a:lnTo>
                  <a:pt x="1466087" y="515111"/>
                </a:lnTo>
                <a:close/>
              </a:path>
              <a:path w="2600325" h="695325">
                <a:moveTo>
                  <a:pt x="1389887" y="524255"/>
                </a:moveTo>
                <a:lnTo>
                  <a:pt x="1389887" y="518159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5325">
                <a:moveTo>
                  <a:pt x="1469135" y="524255"/>
                </a:moveTo>
                <a:lnTo>
                  <a:pt x="1466087" y="515111"/>
                </a:lnTo>
                <a:lnTo>
                  <a:pt x="1456943" y="524255"/>
                </a:lnTo>
                <a:lnTo>
                  <a:pt x="1469135" y="524255"/>
                </a:lnTo>
                <a:close/>
              </a:path>
              <a:path w="2600325" h="695325">
                <a:moveTo>
                  <a:pt x="1475231" y="521207"/>
                </a:moveTo>
                <a:lnTo>
                  <a:pt x="1475231" y="515111"/>
                </a:lnTo>
                <a:lnTo>
                  <a:pt x="1466087" y="515111"/>
                </a:lnTo>
                <a:lnTo>
                  <a:pt x="1469135" y="524255"/>
                </a:lnTo>
                <a:lnTo>
                  <a:pt x="1469135" y="527303"/>
                </a:lnTo>
                <a:lnTo>
                  <a:pt x="1475231" y="521207"/>
                </a:lnTo>
                <a:close/>
              </a:path>
              <a:path w="2600325" h="695325">
                <a:moveTo>
                  <a:pt x="2593847" y="9143"/>
                </a:moveTo>
                <a:lnTo>
                  <a:pt x="2590799" y="3047"/>
                </a:lnTo>
                <a:lnTo>
                  <a:pt x="2590799" y="9143"/>
                </a:lnTo>
                <a:lnTo>
                  <a:pt x="2593847" y="9143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2593847" y="9143"/>
                </a:lnTo>
                <a:lnTo>
                  <a:pt x="2590799" y="9143"/>
                </a:lnTo>
                <a:lnTo>
                  <a:pt x="2590799" y="445007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2593847" y="454151"/>
                </a:moveTo>
                <a:lnTo>
                  <a:pt x="2593847" y="445007"/>
                </a:lnTo>
                <a:lnTo>
                  <a:pt x="2590799" y="451103"/>
                </a:lnTo>
                <a:lnTo>
                  <a:pt x="2590799" y="454151"/>
                </a:lnTo>
                <a:lnTo>
                  <a:pt x="2593847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01967" y="2209800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8055"/>
                </a:moveTo>
                <a:lnTo>
                  <a:pt x="2590799" y="0"/>
                </a:lnTo>
                <a:lnTo>
                  <a:pt x="0" y="0"/>
                </a:lnTo>
                <a:lnTo>
                  <a:pt x="0" y="448055"/>
                </a:lnTo>
                <a:lnTo>
                  <a:pt x="1210055" y="448055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8055"/>
                </a:lnTo>
                <a:lnTo>
                  <a:pt x="2590799" y="448055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8919" y="2206751"/>
            <a:ext cx="2600325" cy="695325"/>
          </a:xfrm>
          <a:custGeom>
            <a:avLst/>
            <a:gdLst/>
            <a:ahLst/>
            <a:cxnLst/>
            <a:rect l="l" t="t" r="r" b="b"/>
            <a:pathLst>
              <a:path w="2600325" h="695325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590799" y="9143"/>
                </a:lnTo>
                <a:lnTo>
                  <a:pt x="2590799" y="3047"/>
                </a:lnTo>
                <a:lnTo>
                  <a:pt x="2593847" y="9143"/>
                </a:lnTo>
                <a:lnTo>
                  <a:pt x="2593847" y="454151"/>
                </a:lnTo>
                <a:lnTo>
                  <a:pt x="2599943" y="454151"/>
                </a:lnTo>
                <a:close/>
              </a:path>
              <a:path w="26003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6003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600325" h="695325">
                <a:moveTo>
                  <a:pt x="1219199" y="521207"/>
                </a:moveTo>
                <a:lnTo>
                  <a:pt x="1219199" y="448055"/>
                </a:lnTo>
                <a:lnTo>
                  <a:pt x="121615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210055" y="454151"/>
                </a:lnTo>
                <a:lnTo>
                  <a:pt x="1210055" y="451103"/>
                </a:lnTo>
                <a:lnTo>
                  <a:pt x="1213103" y="454151"/>
                </a:lnTo>
                <a:lnTo>
                  <a:pt x="1213103" y="524255"/>
                </a:lnTo>
                <a:lnTo>
                  <a:pt x="1216151" y="524255"/>
                </a:lnTo>
                <a:lnTo>
                  <a:pt x="1219199" y="521207"/>
                </a:lnTo>
                <a:close/>
              </a:path>
              <a:path w="26003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600325" h="695325">
                <a:moveTo>
                  <a:pt x="1130807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18159"/>
                </a:lnTo>
                <a:lnTo>
                  <a:pt x="1121663" y="521207"/>
                </a:lnTo>
                <a:lnTo>
                  <a:pt x="1124711" y="521207"/>
                </a:lnTo>
                <a:lnTo>
                  <a:pt x="1127759" y="524310"/>
                </a:lnTo>
                <a:lnTo>
                  <a:pt x="1130807" y="515111"/>
                </a:lnTo>
                <a:close/>
              </a:path>
              <a:path w="2600325" h="695325">
                <a:moveTo>
                  <a:pt x="1139951" y="524255"/>
                </a:moveTo>
                <a:lnTo>
                  <a:pt x="1130807" y="515111"/>
                </a:lnTo>
                <a:lnTo>
                  <a:pt x="1127759" y="524255"/>
                </a:lnTo>
                <a:lnTo>
                  <a:pt x="1139951" y="524255"/>
                </a:lnTo>
                <a:close/>
              </a:path>
              <a:path w="2600325" h="695325">
                <a:moveTo>
                  <a:pt x="1298447" y="682751"/>
                </a:moveTo>
                <a:lnTo>
                  <a:pt x="1139951" y="524255"/>
                </a:lnTo>
                <a:lnTo>
                  <a:pt x="1127759" y="524255"/>
                </a:lnTo>
                <a:lnTo>
                  <a:pt x="1295399" y="694943"/>
                </a:lnTo>
                <a:lnTo>
                  <a:pt x="1295399" y="685799"/>
                </a:lnTo>
                <a:lnTo>
                  <a:pt x="1298447" y="6827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130807" y="515111"/>
                </a:lnTo>
                <a:lnTo>
                  <a:pt x="1139951" y="524255"/>
                </a:lnTo>
                <a:lnTo>
                  <a:pt x="1210055" y="524255"/>
                </a:lnTo>
                <a:lnTo>
                  <a:pt x="1210055" y="518159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454151"/>
                </a:moveTo>
                <a:lnTo>
                  <a:pt x="1210055" y="451103"/>
                </a:lnTo>
                <a:lnTo>
                  <a:pt x="1210055" y="454151"/>
                </a:lnTo>
                <a:lnTo>
                  <a:pt x="1213103" y="454151"/>
                </a:lnTo>
                <a:close/>
              </a:path>
              <a:path w="2600325" h="695325">
                <a:moveTo>
                  <a:pt x="1213103" y="515111"/>
                </a:moveTo>
                <a:lnTo>
                  <a:pt x="1213103" y="454151"/>
                </a:lnTo>
                <a:lnTo>
                  <a:pt x="1210055" y="454151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5325">
                <a:moveTo>
                  <a:pt x="1213103" y="524255"/>
                </a:moveTo>
                <a:lnTo>
                  <a:pt x="1213103" y="515111"/>
                </a:lnTo>
                <a:lnTo>
                  <a:pt x="1210055" y="518159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5325">
                <a:moveTo>
                  <a:pt x="1301495" y="685799"/>
                </a:moveTo>
                <a:lnTo>
                  <a:pt x="1298447" y="682751"/>
                </a:lnTo>
                <a:lnTo>
                  <a:pt x="1295399" y="685799"/>
                </a:lnTo>
                <a:lnTo>
                  <a:pt x="1301495" y="685799"/>
                </a:lnTo>
                <a:close/>
              </a:path>
              <a:path w="2600325" h="695325">
                <a:moveTo>
                  <a:pt x="1301495" y="694943"/>
                </a:moveTo>
                <a:lnTo>
                  <a:pt x="1301495" y="685799"/>
                </a:lnTo>
                <a:lnTo>
                  <a:pt x="1295399" y="685799"/>
                </a:lnTo>
                <a:lnTo>
                  <a:pt x="1295399" y="694943"/>
                </a:lnTo>
                <a:lnTo>
                  <a:pt x="1301495" y="694943"/>
                </a:lnTo>
                <a:close/>
              </a:path>
              <a:path w="2600325" h="695325">
                <a:moveTo>
                  <a:pt x="1469135" y="527303"/>
                </a:moveTo>
                <a:lnTo>
                  <a:pt x="1469135" y="524255"/>
                </a:lnTo>
                <a:lnTo>
                  <a:pt x="1456943" y="524255"/>
                </a:lnTo>
                <a:lnTo>
                  <a:pt x="1298447" y="682751"/>
                </a:lnTo>
                <a:lnTo>
                  <a:pt x="1301495" y="685799"/>
                </a:lnTo>
                <a:lnTo>
                  <a:pt x="1301495" y="694943"/>
                </a:lnTo>
                <a:lnTo>
                  <a:pt x="1469135" y="527303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1383791" y="445007"/>
                </a:lnTo>
                <a:lnTo>
                  <a:pt x="1380743" y="448055"/>
                </a:lnTo>
                <a:lnTo>
                  <a:pt x="1380743" y="521207"/>
                </a:lnTo>
                <a:lnTo>
                  <a:pt x="1383791" y="524255"/>
                </a:lnTo>
                <a:lnTo>
                  <a:pt x="1383791" y="454151"/>
                </a:lnTo>
                <a:lnTo>
                  <a:pt x="1389887" y="451103"/>
                </a:lnTo>
                <a:lnTo>
                  <a:pt x="1389887" y="454151"/>
                </a:lnTo>
                <a:lnTo>
                  <a:pt x="2590799" y="454151"/>
                </a:lnTo>
                <a:lnTo>
                  <a:pt x="2590799" y="451103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1389887" y="454151"/>
                </a:moveTo>
                <a:lnTo>
                  <a:pt x="1389887" y="451103"/>
                </a:lnTo>
                <a:lnTo>
                  <a:pt x="1383791" y="454151"/>
                </a:lnTo>
                <a:lnTo>
                  <a:pt x="1389887" y="454151"/>
                </a:lnTo>
                <a:close/>
              </a:path>
              <a:path w="2600325" h="695325">
                <a:moveTo>
                  <a:pt x="1389887" y="515111"/>
                </a:moveTo>
                <a:lnTo>
                  <a:pt x="1389887" y="454151"/>
                </a:lnTo>
                <a:lnTo>
                  <a:pt x="1383791" y="454151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5325">
                <a:moveTo>
                  <a:pt x="1466087" y="515111"/>
                </a:moveTo>
                <a:lnTo>
                  <a:pt x="1383791" y="515111"/>
                </a:lnTo>
                <a:lnTo>
                  <a:pt x="1389887" y="518159"/>
                </a:lnTo>
                <a:lnTo>
                  <a:pt x="1389887" y="524255"/>
                </a:lnTo>
                <a:lnTo>
                  <a:pt x="1456943" y="524255"/>
                </a:lnTo>
                <a:lnTo>
                  <a:pt x="1466087" y="515111"/>
                </a:lnTo>
                <a:close/>
              </a:path>
              <a:path w="2600325" h="695325">
                <a:moveTo>
                  <a:pt x="1389887" y="524255"/>
                </a:moveTo>
                <a:lnTo>
                  <a:pt x="1389887" y="518159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5325">
                <a:moveTo>
                  <a:pt x="1469135" y="524255"/>
                </a:moveTo>
                <a:lnTo>
                  <a:pt x="1466087" y="515111"/>
                </a:lnTo>
                <a:lnTo>
                  <a:pt x="1456943" y="524255"/>
                </a:lnTo>
                <a:lnTo>
                  <a:pt x="1469135" y="524255"/>
                </a:lnTo>
                <a:close/>
              </a:path>
              <a:path w="2600325" h="695325">
                <a:moveTo>
                  <a:pt x="1475231" y="521207"/>
                </a:moveTo>
                <a:lnTo>
                  <a:pt x="1475231" y="515111"/>
                </a:lnTo>
                <a:lnTo>
                  <a:pt x="1466087" y="515111"/>
                </a:lnTo>
                <a:lnTo>
                  <a:pt x="1469135" y="524255"/>
                </a:lnTo>
                <a:lnTo>
                  <a:pt x="1469135" y="527303"/>
                </a:lnTo>
                <a:lnTo>
                  <a:pt x="1475231" y="521207"/>
                </a:lnTo>
                <a:close/>
              </a:path>
              <a:path w="2600325" h="695325">
                <a:moveTo>
                  <a:pt x="2593847" y="9143"/>
                </a:moveTo>
                <a:lnTo>
                  <a:pt x="2590799" y="3047"/>
                </a:lnTo>
                <a:lnTo>
                  <a:pt x="2590799" y="9143"/>
                </a:lnTo>
                <a:lnTo>
                  <a:pt x="2593847" y="9143"/>
                </a:lnTo>
                <a:close/>
              </a:path>
              <a:path w="2600325" h="695325">
                <a:moveTo>
                  <a:pt x="2593847" y="445007"/>
                </a:moveTo>
                <a:lnTo>
                  <a:pt x="2593847" y="9143"/>
                </a:lnTo>
                <a:lnTo>
                  <a:pt x="2590799" y="9143"/>
                </a:lnTo>
                <a:lnTo>
                  <a:pt x="2590799" y="445007"/>
                </a:lnTo>
                <a:lnTo>
                  <a:pt x="2593847" y="445007"/>
                </a:lnTo>
                <a:close/>
              </a:path>
              <a:path w="2600325" h="695325">
                <a:moveTo>
                  <a:pt x="2593847" y="454151"/>
                </a:moveTo>
                <a:lnTo>
                  <a:pt x="2593847" y="445007"/>
                </a:lnTo>
                <a:lnTo>
                  <a:pt x="2590799" y="451103"/>
                </a:lnTo>
                <a:lnTo>
                  <a:pt x="2590799" y="454151"/>
                </a:lnTo>
                <a:lnTo>
                  <a:pt x="2593847" y="454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1967" y="29352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8919" y="29291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69135" y="530245"/>
                </a:moveTo>
                <a:lnTo>
                  <a:pt x="1469135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69135" y="530245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69135" y="524255"/>
                </a:lnTo>
                <a:lnTo>
                  <a:pt x="1469135" y="530245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69135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69135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1967" y="36972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8919" y="36911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69135" y="530245"/>
                </a:moveTo>
                <a:lnTo>
                  <a:pt x="1469135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69135" y="530245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69135" y="524255"/>
                </a:lnTo>
                <a:lnTo>
                  <a:pt x="1469135" y="530245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69135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69135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1967" y="44592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8919" y="44531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69135" y="530245"/>
                </a:moveTo>
                <a:lnTo>
                  <a:pt x="1469135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69135" y="530245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69135" y="524255"/>
                </a:lnTo>
                <a:lnTo>
                  <a:pt x="1469135" y="530245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69135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69135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1967" y="52212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98919" y="52151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69135" y="530245"/>
                </a:moveTo>
                <a:lnTo>
                  <a:pt x="1469135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69135" y="530245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69135" y="524255"/>
                </a:lnTo>
                <a:lnTo>
                  <a:pt x="1469135" y="530245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69135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69135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1967" y="5983223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590799" y="445007"/>
                </a:moveTo>
                <a:lnTo>
                  <a:pt x="2590799" y="0"/>
                </a:lnTo>
                <a:lnTo>
                  <a:pt x="0" y="0"/>
                </a:lnTo>
                <a:lnTo>
                  <a:pt x="0" y="445007"/>
                </a:lnTo>
                <a:lnTo>
                  <a:pt x="1210055" y="445007"/>
                </a:lnTo>
                <a:lnTo>
                  <a:pt x="1210055" y="600455"/>
                </a:lnTo>
                <a:lnTo>
                  <a:pt x="1295399" y="685799"/>
                </a:lnTo>
                <a:lnTo>
                  <a:pt x="1380743" y="600455"/>
                </a:lnTo>
                <a:lnTo>
                  <a:pt x="1380743" y="445007"/>
                </a:lnTo>
                <a:lnTo>
                  <a:pt x="2590799" y="445007"/>
                </a:lnTo>
                <a:close/>
              </a:path>
              <a:path w="2590800" h="685800">
                <a:moveTo>
                  <a:pt x="1210055" y="600455"/>
                </a:moveTo>
                <a:lnTo>
                  <a:pt x="1210055" y="515111"/>
                </a:lnTo>
                <a:lnTo>
                  <a:pt x="1124711" y="515111"/>
                </a:lnTo>
                <a:lnTo>
                  <a:pt x="1210055" y="600455"/>
                </a:lnTo>
                <a:close/>
              </a:path>
              <a:path w="2590800" h="685800">
                <a:moveTo>
                  <a:pt x="1466087" y="515111"/>
                </a:moveTo>
                <a:lnTo>
                  <a:pt x="1380743" y="515111"/>
                </a:lnTo>
                <a:lnTo>
                  <a:pt x="1380743" y="600455"/>
                </a:lnTo>
                <a:lnTo>
                  <a:pt x="1466087" y="515111"/>
                </a:lnTo>
                <a:close/>
              </a:path>
            </a:pathLst>
          </a:custGeom>
          <a:solidFill>
            <a:srgbClr val="98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8919" y="5977127"/>
            <a:ext cx="2600325" cy="698500"/>
          </a:xfrm>
          <a:custGeom>
            <a:avLst/>
            <a:gdLst/>
            <a:ahLst/>
            <a:cxnLst/>
            <a:rect l="l" t="t" r="r" b="b"/>
            <a:pathLst>
              <a:path w="2600325" h="698500">
                <a:moveTo>
                  <a:pt x="2599943" y="454151"/>
                </a:moveTo>
                <a:lnTo>
                  <a:pt x="2599943" y="3047"/>
                </a:lnTo>
                <a:lnTo>
                  <a:pt x="2596895" y="0"/>
                </a:lnTo>
                <a:lnTo>
                  <a:pt x="0" y="0"/>
                </a:lnTo>
                <a:lnTo>
                  <a:pt x="0" y="457199"/>
                </a:lnTo>
                <a:lnTo>
                  <a:pt x="3047" y="457199"/>
                </a:lnTo>
                <a:lnTo>
                  <a:pt x="3047" y="12191"/>
                </a:lnTo>
                <a:lnTo>
                  <a:pt x="9143" y="6095"/>
                </a:lnTo>
                <a:lnTo>
                  <a:pt x="9143" y="12191"/>
                </a:lnTo>
                <a:lnTo>
                  <a:pt x="2590799" y="12191"/>
                </a:lnTo>
                <a:lnTo>
                  <a:pt x="2590799" y="6095"/>
                </a:lnTo>
                <a:lnTo>
                  <a:pt x="2593847" y="12191"/>
                </a:lnTo>
                <a:lnTo>
                  <a:pt x="2593847" y="457199"/>
                </a:lnTo>
                <a:lnTo>
                  <a:pt x="2596895" y="457199"/>
                </a:lnTo>
                <a:lnTo>
                  <a:pt x="2599943" y="454151"/>
                </a:lnTo>
                <a:close/>
              </a:path>
              <a:path w="2600325" h="698500">
                <a:moveTo>
                  <a:pt x="9143" y="12191"/>
                </a:moveTo>
                <a:lnTo>
                  <a:pt x="9143" y="6095"/>
                </a:lnTo>
                <a:lnTo>
                  <a:pt x="3047" y="12191"/>
                </a:lnTo>
                <a:lnTo>
                  <a:pt x="9143" y="12191"/>
                </a:lnTo>
                <a:close/>
              </a:path>
              <a:path w="2600325" h="698500">
                <a:moveTo>
                  <a:pt x="9143" y="448055"/>
                </a:moveTo>
                <a:lnTo>
                  <a:pt x="9143" y="12191"/>
                </a:lnTo>
                <a:lnTo>
                  <a:pt x="3047" y="12191"/>
                </a:lnTo>
                <a:lnTo>
                  <a:pt x="3047" y="448055"/>
                </a:lnTo>
                <a:lnTo>
                  <a:pt x="9143" y="448055"/>
                </a:lnTo>
                <a:close/>
              </a:path>
              <a:path w="2600325" h="698500">
                <a:moveTo>
                  <a:pt x="1219199" y="524255"/>
                </a:moveTo>
                <a:lnTo>
                  <a:pt x="1219199" y="448055"/>
                </a:lnTo>
                <a:lnTo>
                  <a:pt x="3047" y="448055"/>
                </a:lnTo>
                <a:lnTo>
                  <a:pt x="9143" y="451103"/>
                </a:lnTo>
                <a:lnTo>
                  <a:pt x="9143" y="457199"/>
                </a:lnTo>
                <a:lnTo>
                  <a:pt x="1210055" y="457199"/>
                </a:lnTo>
                <a:lnTo>
                  <a:pt x="1210055" y="451103"/>
                </a:lnTo>
                <a:lnTo>
                  <a:pt x="1213103" y="457199"/>
                </a:lnTo>
                <a:lnTo>
                  <a:pt x="1213103" y="524255"/>
                </a:lnTo>
                <a:lnTo>
                  <a:pt x="1219199" y="524255"/>
                </a:lnTo>
                <a:close/>
              </a:path>
              <a:path w="2600325" h="698500">
                <a:moveTo>
                  <a:pt x="9143" y="457199"/>
                </a:moveTo>
                <a:lnTo>
                  <a:pt x="9143" y="451103"/>
                </a:lnTo>
                <a:lnTo>
                  <a:pt x="3047" y="448055"/>
                </a:lnTo>
                <a:lnTo>
                  <a:pt x="3047" y="457199"/>
                </a:lnTo>
                <a:lnTo>
                  <a:pt x="914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124711" y="515111"/>
                </a:lnTo>
                <a:lnTo>
                  <a:pt x="1124711" y="518159"/>
                </a:lnTo>
                <a:lnTo>
                  <a:pt x="1121663" y="521207"/>
                </a:lnTo>
                <a:lnTo>
                  <a:pt x="1127759" y="527303"/>
                </a:lnTo>
                <a:lnTo>
                  <a:pt x="1127759" y="524255"/>
                </a:lnTo>
                <a:lnTo>
                  <a:pt x="1130807" y="518159"/>
                </a:lnTo>
                <a:lnTo>
                  <a:pt x="1136903" y="524255"/>
                </a:lnTo>
                <a:lnTo>
                  <a:pt x="1210055" y="524255"/>
                </a:lnTo>
                <a:lnTo>
                  <a:pt x="1210055" y="521207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136903" y="524255"/>
                </a:moveTo>
                <a:lnTo>
                  <a:pt x="1130807" y="518159"/>
                </a:lnTo>
                <a:lnTo>
                  <a:pt x="1127759" y="524255"/>
                </a:lnTo>
                <a:lnTo>
                  <a:pt x="1136903" y="524255"/>
                </a:lnTo>
                <a:close/>
              </a:path>
              <a:path w="2600325" h="698500">
                <a:moveTo>
                  <a:pt x="1298447" y="685799"/>
                </a:moveTo>
                <a:lnTo>
                  <a:pt x="1136903" y="524255"/>
                </a:lnTo>
                <a:lnTo>
                  <a:pt x="1127759" y="524255"/>
                </a:lnTo>
                <a:lnTo>
                  <a:pt x="1127759" y="527303"/>
                </a:lnTo>
                <a:lnTo>
                  <a:pt x="1295399" y="694943"/>
                </a:lnTo>
                <a:lnTo>
                  <a:pt x="1295399" y="688847"/>
                </a:lnTo>
                <a:lnTo>
                  <a:pt x="1298447" y="685799"/>
                </a:lnTo>
                <a:close/>
              </a:path>
              <a:path w="2600325" h="698500">
                <a:moveTo>
                  <a:pt x="1213103" y="457199"/>
                </a:moveTo>
                <a:lnTo>
                  <a:pt x="1210055" y="451103"/>
                </a:lnTo>
                <a:lnTo>
                  <a:pt x="1210055" y="457199"/>
                </a:lnTo>
                <a:lnTo>
                  <a:pt x="1213103" y="457199"/>
                </a:lnTo>
                <a:close/>
              </a:path>
              <a:path w="2600325" h="698500">
                <a:moveTo>
                  <a:pt x="1213103" y="515111"/>
                </a:moveTo>
                <a:lnTo>
                  <a:pt x="1213103" y="457199"/>
                </a:lnTo>
                <a:lnTo>
                  <a:pt x="1210055" y="457199"/>
                </a:lnTo>
                <a:lnTo>
                  <a:pt x="1210055" y="515111"/>
                </a:lnTo>
                <a:lnTo>
                  <a:pt x="1213103" y="515111"/>
                </a:lnTo>
                <a:close/>
              </a:path>
              <a:path w="2600325" h="698500">
                <a:moveTo>
                  <a:pt x="1213103" y="524255"/>
                </a:moveTo>
                <a:lnTo>
                  <a:pt x="1213103" y="515111"/>
                </a:lnTo>
                <a:lnTo>
                  <a:pt x="1210055" y="521207"/>
                </a:lnTo>
                <a:lnTo>
                  <a:pt x="1210055" y="524255"/>
                </a:lnTo>
                <a:lnTo>
                  <a:pt x="1213103" y="524255"/>
                </a:lnTo>
                <a:close/>
              </a:path>
              <a:path w="2600325" h="698500">
                <a:moveTo>
                  <a:pt x="1301495" y="688847"/>
                </a:moveTo>
                <a:lnTo>
                  <a:pt x="1298447" y="685799"/>
                </a:lnTo>
                <a:lnTo>
                  <a:pt x="1295399" y="688847"/>
                </a:lnTo>
                <a:lnTo>
                  <a:pt x="1301495" y="688847"/>
                </a:lnTo>
                <a:close/>
              </a:path>
              <a:path w="2600325" h="698500">
                <a:moveTo>
                  <a:pt x="1301495" y="697991"/>
                </a:moveTo>
                <a:lnTo>
                  <a:pt x="1301495" y="688847"/>
                </a:lnTo>
                <a:lnTo>
                  <a:pt x="1295399" y="688847"/>
                </a:lnTo>
                <a:lnTo>
                  <a:pt x="1295399" y="694943"/>
                </a:lnTo>
                <a:lnTo>
                  <a:pt x="1298447" y="697991"/>
                </a:lnTo>
                <a:lnTo>
                  <a:pt x="1301495" y="697991"/>
                </a:lnTo>
                <a:close/>
              </a:path>
              <a:path w="2600325" h="698500">
                <a:moveTo>
                  <a:pt x="1469135" y="530245"/>
                </a:moveTo>
                <a:lnTo>
                  <a:pt x="1469135" y="524255"/>
                </a:lnTo>
                <a:lnTo>
                  <a:pt x="1459991" y="524255"/>
                </a:lnTo>
                <a:lnTo>
                  <a:pt x="1298447" y="685799"/>
                </a:lnTo>
                <a:lnTo>
                  <a:pt x="1301495" y="688847"/>
                </a:lnTo>
                <a:lnTo>
                  <a:pt x="1301495" y="694943"/>
                </a:lnTo>
                <a:lnTo>
                  <a:pt x="1469135" y="530245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1380743" y="448055"/>
                </a:lnTo>
                <a:lnTo>
                  <a:pt x="1380743" y="524255"/>
                </a:lnTo>
                <a:lnTo>
                  <a:pt x="1383791" y="524255"/>
                </a:lnTo>
                <a:lnTo>
                  <a:pt x="1383791" y="457199"/>
                </a:lnTo>
                <a:lnTo>
                  <a:pt x="1389887" y="451103"/>
                </a:lnTo>
                <a:lnTo>
                  <a:pt x="1389887" y="457199"/>
                </a:lnTo>
                <a:lnTo>
                  <a:pt x="2590799" y="457199"/>
                </a:lnTo>
                <a:lnTo>
                  <a:pt x="2590799" y="451103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1389887" y="457199"/>
                </a:moveTo>
                <a:lnTo>
                  <a:pt x="1389887" y="451103"/>
                </a:lnTo>
                <a:lnTo>
                  <a:pt x="1383791" y="457199"/>
                </a:lnTo>
                <a:lnTo>
                  <a:pt x="1389887" y="457199"/>
                </a:lnTo>
                <a:close/>
              </a:path>
              <a:path w="2600325" h="698500">
                <a:moveTo>
                  <a:pt x="1389887" y="515111"/>
                </a:moveTo>
                <a:lnTo>
                  <a:pt x="1389887" y="457199"/>
                </a:lnTo>
                <a:lnTo>
                  <a:pt x="1383791" y="457199"/>
                </a:lnTo>
                <a:lnTo>
                  <a:pt x="1383791" y="515111"/>
                </a:lnTo>
                <a:lnTo>
                  <a:pt x="1389887" y="515111"/>
                </a:lnTo>
                <a:close/>
              </a:path>
              <a:path w="2600325" h="698500">
                <a:moveTo>
                  <a:pt x="1475231" y="524255"/>
                </a:moveTo>
                <a:lnTo>
                  <a:pt x="1475231" y="518159"/>
                </a:lnTo>
                <a:lnTo>
                  <a:pt x="1472183" y="515111"/>
                </a:lnTo>
                <a:lnTo>
                  <a:pt x="1383791" y="515111"/>
                </a:lnTo>
                <a:lnTo>
                  <a:pt x="1389887" y="521207"/>
                </a:lnTo>
                <a:lnTo>
                  <a:pt x="1389887" y="524255"/>
                </a:lnTo>
                <a:lnTo>
                  <a:pt x="1459991" y="524255"/>
                </a:lnTo>
                <a:lnTo>
                  <a:pt x="1466087" y="518159"/>
                </a:lnTo>
                <a:lnTo>
                  <a:pt x="1469135" y="524255"/>
                </a:lnTo>
                <a:lnTo>
                  <a:pt x="1469135" y="530245"/>
                </a:lnTo>
                <a:lnTo>
                  <a:pt x="1475231" y="524255"/>
                </a:lnTo>
                <a:close/>
              </a:path>
              <a:path w="2600325" h="698500">
                <a:moveTo>
                  <a:pt x="1389887" y="524255"/>
                </a:moveTo>
                <a:lnTo>
                  <a:pt x="1389887" y="521207"/>
                </a:lnTo>
                <a:lnTo>
                  <a:pt x="1383791" y="515111"/>
                </a:lnTo>
                <a:lnTo>
                  <a:pt x="1383791" y="524255"/>
                </a:lnTo>
                <a:lnTo>
                  <a:pt x="1389887" y="524255"/>
                </a:lnTo>
                <a:close/>
              </a:path>
              <a:path w="2600325" h="698500">
                <a:moveTo>
                  <a:pt x="1469135" y="524255"/>
                </a:moveTo>
                <a:lnTo>
                  <a:pt x="1466087" y="518159"/>
                </a:lnTo>
                <a:lnTo>
                  <a:pt x="1459991" y="524255"/>
                </a:lnTo>
                <a:lnTo>
                  <a:pt x="1469135" y="524255"/>
                </a:lnTo>
                <a:close/>
              </a:path>
              <a:path w="2600325" h="698500">
                <a:moveTo>
                  <a:pt x="2593847" y="12191"/>
                </a:moveTo>
                <a:lnTo>
                  <a:pt x="2590799" y="6095"/>
                </a:lnTo>
                <a:lnTo>
                  <a:pt x="2590799" y="12191"/>
                </a:lnTo>
                <a:lnTo>
                  <a:pt x="2593847" y="12191"/>
                </a:lnTo>
                <a:close/>
              </a:path>
              <a:path w="2600325" h="698500">
                <a:moveTo>
                  <a:pt x="2593847" y="448055"/>
                </a:moveTo>
                <a:lnTo>
                  <a:pt x="2593847" y="12191"/>
                </a:lnTo>
                <a:lnTo>
                  <a:pt x="2590799" y="12191"/>
                </a:lnTo>
                <a:lnTo>
                  <a:pt x="2590799" y="448055"/>
                </a:lnTo>
                <a:lnTo>
                  <a:pt x="2593847" y="448055"/>
                </a:lnTo>
                <a:close/>
              </a:path>
              <a:path w="2600325" h="698500">
                <a:moveTo>
                  <a:pt x="2593847" y="457199"/>
                </a:moveTo>
                <a:lnTo>
                  <a:pt x="2593847" y="448055"/>
                </a:lnTo>
                <a:lnTo>
                  <a:pt x="2590799" y="451103"/>
                </a:lnTo>
                <a:lnTo>
                  <a:pt x="2590799" y="457199"/>
                </a:lnTo>
                <a:lnTo>
                  <a:pt x="2593847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2200" y="6669023"/>
            <a:ext cx="3276600" cy="381000"/>
          </a:xfrm>
          <a:custGeom>
            <a:avLst/>
            <a:gdLst/>
            <a:ahLst/>
            <a:cxnLst/>
            <a:rect l="l" t="t" r="r" b="b"/>
            <a:pathLst>
              <a:path w="3276600" h="381000">
                <a:moveTo>
                  <a:pt x="3276599" y="316991"/>
                </a:moveTo>
                <a:lnTo>
                  <a:pt x="3276599" y="64007"/>
                </a:lnTo>
                <a:lnTo>
                  <a:pt x="3271789" y="38576"/>
                </a:lnTo>
                <a:lnTo>
                  <a:pt x="3258692" y="18287"/>
                </a:lnTo>
                <a:lnTo>
                  <a:pt x="3239309" y="4857"/>
                </a:lnTo>
                <a:lnTo>
                  <a:pt x="3215639" y="0"/>
                </a:lnTo>
                <a:lnTo>
                  <a:pt x="64007" y="0"/>
                </a:lnTo>
                <a:lnTo>
                  <a:pt x="39862" y="4857"/>
                </a:lnTo>
                <a:lnTo>
                  <a:pt x="19430" y="18287"/>
                </a:lnTo>
                <a:lnTo>
                  <a:pt x="5286" y="38576"/>
                </a:lnTo>
                <a:lnTo>
                  <a:pt x="0" y="64007"/>
                </a:lnTo>
                <a:lnTo>
                  <a:pt x="0" y="316991"/>
                </a:lnTo>
                <a:lnTo>
                  <a:pt x="5286" y="342423"/>
                </a:lnTo>
                <a:lnTo>
                  <a:pt x="19430" y="362711"/>
                </a:lnTo>
                <a:lnTo>
                  <a:pt x="39862" y="376142"/>
                </a:lnTo>
                <a:lnTo>
                  <a:pt x="64007" y="380999"/>
                </a:lnTo>
                <a:lnTo>
                  <a:pt x="3215639" y="380999"/>
                </a:lnTo>
                <a:lnTo>
                  <a:pt x="3239309" y="376142"/>
                </a:lnTo>
                <a:lnTo>
                  <a:pt x="3258692" y="362711"/>
                </a:lnTo>
                <a:lnTo>
                  <a:pt x="3271789" y="342423"/>
                </a:lnTo>
                <a:lnTo>
                  <a:pt x="3276599" y="316991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9151" y="6662928"/>
            <a:ext cx="3286125" cy="393700"/>
          </a:xfrm>
          <a:custGeom>
            <a:avLst/>
            <a:gdLst/>
            <a:ahLst/>
            <a:cxnLst/>
            <a:rect l="l" t="t" r="r" b="b"/>
            <a:pathLst>
              <a:path w="3286125" h="393700">
                <a:moveTo>
                  <a:pt x="3285743" y="338327"/>
                </a:moveTo>
                <a:lnTo>
                  <a:pt x="3285743" y="54863"/>
                </a:lnTo>
                <a:lnTo>
                  <a:pt x="3273551" y="30479"/>
                </a:lnTo>
                <a:lnTo>
                  <a:pt x="3267455" y="21335"/>
                </a:lnTo>
                <a:lnTo>
                  <a:pt x="3264407" y="21335"/>
                </a:lnTo>
                <a:lnTo>
                  <a:pt x="3255263" y="12191"/>
                </a:lnTo>
                <a:lnTo>
                  <a:pt x="3246119" y="6095"/>
                </a:lnTo>
                <a:lnTo>
                  <a:pt x="3243071" y="6095"/>
                </a:lnTo>
                <a:lnTo>
                  <a:pt x="3218687" y="0"/>
                </a:lnTo>
                <a:lnTo>
                  <a:pt x="67055" y="0"/>
                </a:lnTo>
                <a:lnTo>
                  <a:pt x="42671" y="6095"/>
                </a:lnTo>
                <a:lnTo>
                  <a:pt x="39623" y="6095"/>
                </a:lnTo>
                <a:lnTo>
                  <a:pt x="30479" y="12191"/>
                </a:lnTo>
                <a:lnTo>
                  <a:pt x="21335" y="21335"/>
                </a:lnTo>
                <a:lnTo>
                  <a:pt x="18287" y="21335"/>
                </a:lnTo>
                <a:lnTo>
                  <a:pt x="12191" y="30479"/>
                </a:lnTo>
                <a:lnTo>
                  <a:pt x="0" y="54863"/>
                </a:lnTo>
                <a:lnTo>
                  <a:pt x="0" y="338327"/>
                </a:lnTo>
                <a:lnTo>
                  <a:pt x="9143" y="356615"/>
                </a:lnTo>
                <a:lnTo>
                  <a:pt x="9143" y="57911"/>
                </a:lnTo>
                <a:lnTo>
                  <a:pt x="12191" y="51815"/>
                </a:lnTo>
                <a:lnTo>
                  <a:pt x="12191" y="45719"/>
                </a:lnTo>
                <a:lnTo>
                  <a:pt x="18287" y="36575"/>
                </a:lnTo>
                <a:lnTo>
                  <a:pt x="27431" y="27431"/>
                </a:lnTo>
                <a:lnTo>
                  <a:pt x="33527" y="23367"/>
                </a:lnTo>
                <a:lnTo>
                  <a:pt x="33527" y="21335"/>
                </a:lnTo>
                <a:lnTo>
                  <a:pt x="45719" y="15239"/>
                </a:lnTo>
                <a:lnTo>
                  <a:pt x="54863" y="12953"/>
                </a:lnTo>
                <a:lnTo>
                  <a:pt x="54863" y="12191"/>
                </a:lnTo>
                <a:lnTo>
                  <a:pt x="3230879" y="12191"/>
                </a:lnTo>
                <a:lnTo>
                  <a:pt x="3230879" y="12953"/>
                </a:lnTo>
                <a:lnTo>
                  <a:pt x="3240023" y="15239"/>
                </a:lnTo>
                <a:lnTo>
                  <a:pt x="3252215" y="21335"/>
                </a:lnTo>
                <a:lnTo>
                  <a:pt x="3252215" y="23367"/>
                </a:lnTo>
                <a:lnTo>
                  <a:pt x="3258311" y="27431"/>
                </a:lnTo>
                <a:lnTo>
                  <a:pt x="3267455" y="36575"/>
                </a:lnTo>
                <a:lnTo>
                  <a:pt x="3270503" y="45719"/>
                </a:lnTo>
                <a:lnTo>
                  <a:pt x="3276599" y="57911"/>
                </a:lnTo>
                <a:lnTo>
                  <a:pt x="3276599" y="356615"/>
                </a:lnTo>
                <a:lnTo>
                  <a:pt x="3285743" y="338327"/>
                </a:lnTo>
                <a:close/>
              </a:path>
              <a:path w="3286125" h="393700">
                <a:moveTo>
                  <a:pt x="15239" y="347471"/>
                </a:moveTo>
                <a:lnTo>
                  <a:pt x="9143" y="335279"/>
                </a:lnTo>
                <a:lnTo>
                  <a:pt x="9143" y="356615"/>
                </a:lnTo>
                <a:lnTo>
                  <a:pt x="12191" y="362711"/>
                </a:lnTo>
                <a:lnTo>
                  <a:pt x="12191" y="347471"/>
                </a:lnTo>
                <a:lnTo>
                  <a:pt x="15239" y="347471"/>
                </a:lnTo>
                <a:close/>
              </a:path>
              <a:path w="3286125" h="393700">
                <a:moveTo>
                  <a:pt x="15239" y="45719"/>
                </a:moveTo>
                <a:lnTo>
                  <a:pt x="12191" y="45719"/>
                </a:lnTo>
                <a:lnTo>
                  <a:pt x="12191" y="51815"/>
                </a:lnTo>
                <a:lnTo>
                  <a:pt x="15239" y="45719"/>
                </a:lnTo>
                <a:close/>
              </a:path>
              <a:path w="3286125" h="393700">
                <a:moveTo>
                  <a:pt x="36575" y="371855"/>
                </a:moveTo>
                <a:lnTo>
                  <a:pt x="27431" y="365759"/>
                </a:lnTo>
                <a:lnTo>
                  <a:pt x="18287" y="356615"/>
                </a:lnTo>
                <a:lnTo>
                  <a:pt x="12191" y="347471"/>
                </a:lnTo>
                <a:lnTo>
                  <a:pt x="12191" y="362711"/>
                </a:lnTo>
                <a:lnTo>
                  <a:pt x="18287" y="371855"/>
                </a:lnTo>
                <a:lnTo>
                  <a:pt x="21335" y="371855"/>
                </a:lnTo>
                <a:lnTo>
                  <a:pt x="30479" y="380999"/>
                </a:lnTo>
                <a:lnTo>
                  <a:pt x="33527" y="383031"/>
                </a:lnTo>
                <a:lnTo>
                  <a:pt x="33527" y="371855"/>
                </a:lnTo>
                <a:lnTo>
                  <a:pt x="36575" y="371855"/>
                </a:lnTo>
                <a:close/>
              </a:path>
              <a:path w="3286125" h="393700">
                <a:moveTo>
                  <a:pt x="36575" y="21335"/>
                </a:moveTo>
                <a:lnTo>
                  <a:pt x="33527" y="21335"/>
                </a:lnTo>
                <a:lnTo>
                  <a:pt x="33527" y="23367"/>
                </a:lnTo>
                <a:lnTo>
                  <a:pt x="36575" y="21335"/>
                </a:lnTo>
                <a:close/>
              </a:path>
              <a:path w="3286125" h="393700">
                <a:moveTo>
                  <a:pt x="57911" y="380999"/>
                </a:moveTo>
                <a:lnTo>
                  <a:pt x="45719" y="377951"/>
                </a:lnTo>
                <a:lnTo>
                  <a:pt x="33527" y="371855"/>
                </a:lnTo>
                <a:lnTo>
                  <a:pt x="33527" y="383031"/>
                </a:lnTo>
                <a:lnTo>
                  <a:pt x="39623" y="387095"/>
                </a:lnTo>
                <a:lnTo>
                  <a:pt x="42671" y="387095"/>
                </a:lnTo>
                <a:lnTo>
                  <a:pt x="54863" y="390143"/>
                </a:lnTo>
                <a:lnTo>
                  <a:pt x="54863" y="380999"/>
                </a:lnTo>
                <a:lnTo>
                  <a:pt x="57911" y="380999"/>
                </a:lnTo>
                <a:close/>
              </a:path>
              <a:path w="3286125" h="393700">
                <a:moveTo>
                  <a:pt x="57911" y="12191"/>
                </a:moveTo>
                <a:lnTo>
                  <a:pt x="54863" y="12191"/>
                </a:lnTo>
                <a:lnTo>
                  <a:pt x="54863" y="12953"/>
                </a:lnTo>
                <a:lnTo>
                  <a:pt x="57911" y="12191"/>
                </a:lnTo>
                <a:close/>
              </a:path>
              <a:path w="3286125" h="393700">
                <a:moveTo>
                  <a:pt x="3230879" y="390143"/>
                </a:moveTo>
                <a:lnTo>
                  <a:pt x="3230879" y="380999"/>
                </a:lnTo>
                <a:lnTo>
                  <a:pt x="54863" y="380999"/>
                </a:lnTo>
                <a:lnTo>
                  <a:pt x="54863" y="390143"/>
                </a:lnTo>
                <a:lnTo>
                  <a:pt x="67055" y="393191"/>
                </a:lnTo>
                <a:lnTo>
                  <a:pt x="3218687" y="393191"/>
                </a:lnTo>
                <a:lnTo>
                  <a:pt x="3230879" y="390143"/>
                </a:lnTo>
                <a:close/>
              </a:path>
              <a:path w="3286125" h="393700">
                <a:moveTo>
                  <a:pt x="3230879" y="12953"/>
                </a:moveTo>
                <a:lnTo>
                  <a:pt x="3230879" y="12191"/>
                </a:lnTo>
                <a:lnTo>
                  <a:pt x="3227831" y="12191"/>
                </a:lnTo>
                <a:lnTo>
                  <a:pt x="3230879" y="12953"/>
                </a:lnTo>
                <a:close/>
              </a:path>
              <a:path w="3286125" h="393700">
                <a:moveTo>
                  <a:pt x="3252215" y="383031"/>
                </a:moveTo>
                <a:lnTo>
                  <a:pt x="3252215" y="371855"/>
                </a:lnTo>
                <a:lnTo>
                  <a:pt x="3240023" y="377951"/>
                </a:lnTo>
                <a:lnTo>
                  <a:pt x="3227831" y="380999"/>
                </a:lnTo>
                <a:lnTo>
                  <a:pt x="3230879" y="380999"/>
                </a:lnTo>
                <a:lnTo>
                  <a:pt x="3230879" y="390143"/>
                </a:lnTo>
                <a:lnTo>
                  <a:pt x="3243071" y="387095"/>
                </a:lnTo>
                <a:lnTo>
                  <a:pt x="3246119" y="387095"/>
                </a:lnTo>
                <a:lnTo>
                  <a:pt x="3252215" y="383031"/>
                </a:lnTo>
                <a:close/>
              </a:path>
              <a:path w="3286125" h="393700">
                <a:moveTo>
                  <a:pt x="3252215" y="23367"/>
                </a:moveTo>
                <a:lnTo>
                  <a:pt x="3252215" y="21335"/>
                </a:lnTo>
                <a:lnTo>
                  <a:pt x="3249167" y="21335"/>
                </a:lnTo>
                <a:lnTo>
                  <a:pt x="3252215" y="23367"/>
                </a:lnTo>
                <a:close/>
              </a:path>
              <a:path w="3286125" h="393700">
                <a:moveTo>
                  <a:pt x="3276599" y="356615"/>
                </a:moveTo>
                <a:lnTo>
                  <a:pt x="3276599" y="335279"/>
                </a:lnTo>
                <a:lnTo>
                  <a:pt x="3270503" y="347471"/>
                </a:lnTo>
                <a:lnTo>
                  <a:pt x="3267455" y="356615"/>
                </a:lnTo>
                <a:lnTo>
                  <a:pt x="3258311" y="365759"/>
                </a:lnTo>
                <a:lnTo>
                  <a:pt x="3249167" y="371855"/>
                </a:lnTo>
                <a:lnTo>
                  <a:pt x="3252215" y="371855"/>
                </a:lnTo>
                <a:lnTo>
                  <a:pt x="3252215" y="383031"/>
                </a:lnTo>
                <a:lnTo>
                  <a:pt x="3255263" y="380999"/>
                </a:lnTo>
                <a:lnTo>
                  <a:pt x="3264407" y="371855"/>
                </a:lnTo>
                <a:lnTo>
                  <a:pt x="3267455" y="371855"/>
                </a:lnTo>
                <a:lnTo>
                  <a:pt x="3273551" y="362711"/>
                </a:lnTo>
                <a:lnTo>
                  <a:pt x="3276599" y="356615"/>
                </a:lnTo>
                <a:close/>
              </a:path>
              <a:path w="3286125" h="393700">
                <a:moveTo>
                  <a:pt x="3276599" y="70103"/>
                </a:moveTo>
                <a:lnTo>
                  <a:pt x="3276599" y="57911"/>
                </a:lnTo>
                <a:lnTo>
                  <a:pt x="3273551" y="57911"/>
                </a:lnTo>
                <a:lnTo>
                  <a:pt x="3276599" y="70103"/>
                </a:lnTo>
                <a:close/>
              </a:path>
              <a:path w="3286125" h="393700">
                <a:moveTo>
                  <a:pt x="3276599" y="335279"/>
                </a:moveTo>
                <a:lnTo>
                  <a:pt x="3276599" y="323087"/>
                </a:lnTo>
                <a:lnTo>
                  <a:pt x="3273551" y="335279"/>
                </a:lnTo>
                <a:lnTo>
                  <a:pt x="3276599" y="335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48481" y="1450849"/>
            <a:ext cx="2925445" cy="5509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endParaRPr sz="1800">
              <a:latin typeface="Arial"/>
              <a:cs typeface="Arial"/>
            </a:endParaRPr>
          </a:p>
          <a:p>
            <a:pPr marL="713740" marR="537210" algn="ctr">
              <a:lnSpc>
                <a:spcPct val="264400"/>
              </a:lnSpc>
              <a:spcBef>
                <a:spcPts val="88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Spindle  Afferent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1a</a:t>
            </a:r>
            <a:endParaRPr sz="1800">
              <a:latin typeface="Arial"/>
              <a:cs typeface="Arial"/>
            </a:endParaRPr>
          </a:p>
          <a:p>
            <a:pPr marL="387350" marR="205740" algn="ctr">
              <a:lnSpc>
                <a:spcPct val="2778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Spinal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Cord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(Glutamate)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Efferent αMotor  Extrafusal</a:t>
            </a:r>
            <a:r>
              <a:rPr sz="1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Fibers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6891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Contration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Reciprocal Inhibition of</a:t>
            </a:r>
            <a:r>
              <a:rPr sz="14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antagonist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93775"/>
            <a:ext cx="6172200" cy="675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6687311"/>
            <a:ext cx="381000" cy="51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6288" y="10668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3375" y="448055"/>
                </a:lnTo>
                <a:lnTo>
                  <a:pt x="1103375" y="600455"/>
                </a:lnTo>
                <a:lnTo>
                  <a:pt x="1188719" y="685799"/>
                </a:lnTo>
                <a:lnTo>
                  <a:pt x="1277111" y="598958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3375" y="600455"/>
                </a:moveTo>
                <a:lnTo>
                  <a:pt x="1103375" y="515111"/>
                </a:lnTo>
                <a:lnTo>
                  <a:pt x="1018031" y="515111"/>
                </a:lnTo>
                <a:lnTo>
                  <a:pt x="1103375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598958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3240" y="1063751"/>
            <a:ext cx="2386965" cy="695325"/>
          </a:xfrm>
          <a:custGeom>
            <a:avLst/>
            <a:gdLst/>
            <a:ahLst/>
            <a:cxnLst/>
            <a:rect l="l" t="t" r="r" b="b"/>
            <a:pathLst>
              <a:path w="2386965" h="695325">
                <a:moveTo>
                  <a:pt x="2386583" y="454151"/>
                </a:moveTo>
                <a:lnTo>
                  <a:pt x="2386583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6583" y="454151"/>
                </a:lnTo>
                <a:close/>
              </a:path>
              <a:path w="238696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86965" h="695325">
                <a:moveTo>
                  <a:pt x="1112519" y="521207"/>
                </a:moveTo>
                <a:lnTo>
                  <a:pt x="1112519" y="448055"/>
                </a:lnTo>
                <a:lnTo>
                  <a:pt x="110947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6423" y="454151"/>
                </a:lnTo>
                <a:lnTo>
                  <a:pt x="1106423" y="524255"/>
                </a:lnTo>
                <a:lnTo>
                  <a:pt x="1109471" y="524255"/>
                </a:lnTo>
                <a:lnTo>
                  <a:pt x="1112519" y="521207"/>
                </a:lnTo>
                <a:close/>
              </a:path>
              <a:path w="238696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86965" h="695325">
                <a:moveTo>
                  <a:pt x="1024127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1079" y="524310"/>
                </a:lnTo>
                <a:lnTo>
                  <a:pt x="1024127" y="515111"/>
                </a:lnTo>
                <a:close/>
              </a:path>
              <a:path w="2386965" h="695325">
                <a:moveTo>
                  <a:pt x="1033435" y="524255"/>
                </a:moveTo>
                <a:lnTo>
                  <a:pt x="1024127" y="515111"/>
                </a:lnTo>
                <a:lnTo>
                  <a:pt x="1021079" y="524255"/>
                </a:lnTo>
                <a:lnTo>
                  <a:pt x="1033435" y="524255"/>
                </a:lnTo>
                <a:close/>
              </a:path>
              <a:path w="2386965" h="695325">
                <a:moveTo>
                  <a:pt x="1193291" y="681308"/>
                </a:moveTo>
                <a:lnTo>
                  <a:pt x="1033435" y="524255"/>
                </a:lnTo>
                <a:lnTo>
                  <a:pt x="1021079" y="524255"/>
                </a:lnTo>
                <a:lnTo>
                  <a:pt x="1188719" y="694943"/>
                </a:lnTo>
                <a:lnTo>
                  <a:pt x="1188719" y="685799"/>
                </a:lnTo>
                <a:lnTo>
                  <a:pt x="1193291" y="681308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024127" y="515111"/>
                </a:lnTo>
                <a:lnTo>
                  <a:pt x="1033435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6423" y="454151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106423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524255"/>
                </a:moveTo>
                <a:lnTo>
                  <a:pt x="1106423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6423" y="524255"/>
                </a:lnTo>
                <a:close/>
              </a:path>
              <a:path w="2386965" h="695325">
                <a:moveTo>
                  <a:pt x="1197863" y="685799"/>
                </a:moveTo>
                <a:lnTo>
                  <a:pt x="1193291" y="681308"/>
                </a:lnTo>
                <a:lnTo>
                  <a:pt x="1188719" y="685799"/>
                </a:lnTo>
                <a:lnTo>
                  <a:pt x="1197863" y="685799"/>
                </a:lnTo>
                <a:close/>
              </a:path>
              <a:path w="2386965" h="695325">
                <a:moveTo>
                  <a:pt x="1197863" y="694943"/>
                </a:moveTo>
                <a:lnTo>
                  <a:pt x="1197863" y="685799"/>
                </a:lnTo>
                <a:lnTo>
                  <a:pt x="1188719" y="685799"/>
                </a:lnTo>
                <a:lnTo>
                  <a:pt x="1188719" y="694943"/>
                </a:lnTo>
                <a:lnTo>
                  <a:pt x="1197863" y="694943"/>
                </a:lnTo>
                <a:close/>
              </a:path>
              <a:path w="2386965" h="695325">
                <a:moveTo>
                  <a:pt x="1365503" y="524310"/>
                </a:moveTo>
                <a:lnTo>
                  <a:pt x="1353148" y="524255"/>
                </a:lnTo>
                <a:lnTo>
                  <a:pt x="1193291" y="681308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3207" y="451103"/>
                </a:lnTo>
                <a:lnTo>
                  <a:pt x="1283207" y="454151"/>
                </a:lnTo>
                <a:lnTo>
                  <a:pt x="2377439" y="454151"/>
                </a:lnTo>
                <a:lnTo>
                  <a:pt x="2377439" y="451103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1283207" y="454151"/>
                </a:moveTo>
                <a:lnTo>
                  <a:pt x="1283207" y="451103"/>
                </a:lnTo>
                <a:lnTo>
                  <a:pt x="1280159" y="454151"/>
                </a:lnTo>
                <a:lnTo>
                  <a:pt x="1283207" y="454151"/>
                </a:lnTo>
                <a:close/>
              </a:path>
              <a:path w="2386965" h="695325">
                <a:moveTo>
                  <a:pt x="1283207" y="515111"/>
                </a:moveTo>
                <a:lnTo>
                  <a:pt x="1283207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3207" y="515111"/>
                </a:lnTo>
                <a:close/>
              </a:path>
              <a:path w="2386965" h="695325">
                <a:moveTo>
                  <a:pt x="1362455" y="515111"/>
                </a:moveTo>
                <a:lnTo>
                  <a:pt x="1280159" y="515111"/>
                </a:lnTo>
                <a:lnTo>
                  <a:pt x="1283207" y="518159"/>
                </a:lnTo>
                <a:lnTo>
                  <a:pt x="1283207" y="524255"/>
                </a:lnTo>
                <a:lnTo>
                  <a:pt x="1353148" y="524255"/>
                </a:lnTo>
                <a:lnTo>
                  <a:pt x="1362455" y="515111"/>
                </a:lnTo>
                <a:close/>
              </a:path>
              <a:path w="2386965" h="695325">
                <a:moveTo>
                  <a:pt x="1283207" y="524255"/>
                </a:moveTo>
                <a:lnTo>
                  <a:pt x="1283207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3207" y="524255"/>
                </a:lnTo>
                <a:close/>
              </a:path>
              <a:path w="2386965" h="695325">
                <a:moveTo>
                  <a:pt x="1365503" y="524255"/>
                </a:moveTo>
                <a:lnTo>
                  <a:pt x="1362455" y="515111"/>
                </a:lnTo>
                <a:lnTo>
                  <a:pt x="1353148" y="524255"/>
                </a:lnTo>
                <a:lnTo>
                  <a:pt x="1365503" y="524255"/>
                </a:lnTo>
                <a:close/>
              </a:path>
              <a:path w="2386965" h="695325">
                <a:moveTo>
                  <a:pt x="1368551" y="521207"/>
                </a:move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close/>
              </a:path>
              <a:path w="2386965" h="6953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445007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2383535" y="454151"/>
                </a:moveTo>
                <a:lnTo>
                  <a:pt x="2383535" y="445007"/>
                </a:lnTo>
                <a:lnTo>
                  <a:pt x="2377439" y="451103"/>
                </a:lnTo>
                <a:lnTo>
                  <a:pt x="2377439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6288" y="17526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3375" y="448055"/>
                </a:lnTo>
                <a:lnTo>
                  <a:pt x="1103375" y="600455"/>
                </a:lnTo>
                <a:lnTo>
                  <a:pt x="1188719" y="685799"/>
                </a:lnTo>
                <a:lnTo>
                  <a:pt x="1277111" y="598958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3375" y="600455"/>
                </a:moveTo>
                <a:lnTo>
                  <a:pt x="1103375" y="515111"/>
                </a:lnTo>
                <a:lnTo>
                  <a:pt x="1018031" y="515111"/>
                </a:lnTo>
                <a:lnTo>
                  <a:pt x="1103375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598958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3240" y="1749551"/>
            <a:ext cx="2386965" cy="695325"/>
          </a:xfrm>
          <a:custGeom>
            <a:avLst/>
            <a:gdLst/>
            <a:ahLst/>
            <a:cxnLst/>
            <a:rect l="l" t="t" r="r" b="b"/>
            <a:pathLst>
              <a:path w="2386965" h="695325">
                <a:moveTo>
                  <a:pt x="2386583" y="454151"/>
                </a:moveTo>
                <a:lnTo>
                  <a:pt x="2386583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6583" y="454151"/>
                </a:lnTo>
                <a:close/>
              </a:path>
              <a:path w="238696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86965" h="695325">
                <a:moveTo>
                  <a:pt x="1112519" y="521207"/>
                </a:moveTo>
                <a:lnTo>
                  <a:pt x="1112519" y="448055"/>
                </a:lnTo>
                <a:lnTo>
                  <a:pt x="110947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6423" y="454151"/>
                </a:lnTo>
                <a:lnTo>
                  <a:pt x="1106423" y="524255"/>
                </a:lnTo>
                <a:lnTo>
                  <a:pt x="1109471" y="524255"/>
                </a:lnTo>
                <a:lnTo>
                  <a:pt x="1112519" y="521207"/>
                </a:lnTo>
                <a:close/>
              </a:path>
              <a:path w="238696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86965" h="695325">
                <a:moveTo>
                  <a:pt x="1024127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1079" y="524310"/>
                </a:lnTo>
                <a:lnTo>
                  <a:pt x="1024127" y="515111"/>
                </a:lnTo>
                <a:close/>
              </a:path>
              <a:path w="2386965" h="695325">
                <a:moveTo>
                  <a:pt x="1033435" y="524255"/>
                </a:moveTo>
                <a:lnTo>
                  <a:pt x="1024127" y="515111"/>
                </a:lnTo>
                <a:lnTo>
                  <a:pt x="1021079" y="524255"/>
                </a:lnTo>
                <a:lnTo>
                  <a:pt x="1033435" y="524255"/>
                </a:lnTo>
                <a:close/>
              </a:path>
              <a:path w="2386965" h="695325">
                <a:moveTo>
                  <a:pt x="1193291" y="681308"/>
                </a:moveTo>
                <a:lnTo>
                  <a:pt x="1033435" y="524255"/>
                </a:lnTo>
                <a:lnTo>
                  <a:pt x="1021079" y="524255"/>
                </a:lnTo>
                <a:lnTo>
                  <a:pt x="1188719" y="694943"/>
                </a:lnTo>
                <a:lnTo>
                  <a:pt x="1188719" y="685799"/>
                </a:lnTo>
                <a:lnTo>
                  <a:pt x="1193291" y="681308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024127" y="515111"/>
                </a:lnTo>
                <a:lnTo>
                  <a:pt x="1033435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6423" y="454151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106423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524255"/>
                </a:moveTo>
                <a:lnTo>
                  <a:pt x="1106423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6423" y="524255"/>
                </a:lnTo>
                <a:close/>
              </a:path>
              <a:path w="2386965" h="695325">
                <a:moveTo>
                  <a:pt x="1197863" y="685799"/>
                </a:moveTo>
                <a:lnTo>
                  <a:pt x="1193291" y="681308"/>
                </a:lnTo>
                <a:lnTo>
                  <a:pt x="1188719" y="685799"/>
                </a:lnTo>
                <a:lnTo>
                  <a:pt x="1197863" y="685799"/>
                </a:lnTo>
                <a:close/>
              </a:path>
              <a:path w="2386965" h="695325">
                <a:moveTo>
                  <a:pt x="1197863" y="694943"/>
                </a:moveTo>
                <a:lnTo>
                  <a:pt x="1197863" y="685799"/>
                </a:lnTo>
                <a:lnTo>
                  <a:pt x="1188719" y="685799"/>
                </a:lnTo>
                <a:lnTo>
                  <a:pt x="1188719" y="694943"/>
                </a:lnTo>
                <a:lnTo>
                  <a:pt x="1197863" y="694943"/>
                </a:lnTo>
                <a:close/>
              </a:path>
              <a:path w="2386965" h="695325">
                <a:moveTo>
                  <a:pt x="1365503" y="524310"/>
                </a:moveTo>
                <a:lnTo>
                  <a:pt x="1353148" y="524255"/>
                </a:lnTo>
                <a:lnTo>
                  <a:pt x="1193291" y="681308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3207" y="451103"/>
                </a:lnTo>
                <a:lnTo>
                  <a:pt x="1283207" y="454151"/>
                </a:lnTo>
                <a:lnTo>
                  <a:pt x="2377439" y="454151"/>
                </a:lnTo>
                <a:lnTo>
                  <a:pt x="2377439" y="451103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1283207" y="454151"/>
                </a:moveTo>
                <a:lnTo>
                  <a:pt x="1283207" y="451103"/>
                </a:lnTo>
                <a:lnTo>
                  <a:pt x="1280159" y="454151"/>
                </a:lnTo>
                <a:lnTo>
                  <a:pt x="1283207" y="454151"/>
                </a:lnTo>
                <a:close/>
              </a:path>
              <a:path w="2386965" h="695325">
                <a:moveTo>
                  <a:pt x="1283207" y="515111"/>
                </a:moveTo>
                <a:lnTo>
                  <a:pt x="1283207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3207" y="515111"/>
                </a:lnTo>
                <a:close/>
              </a:path>
              <a:path w="2386965" h="695325">
                <a:moveTo>
                  <a:pt x="1362455" y="515111"/>
                </a:moveTo>
                <a:lnTo>
                  <a:pt x="1280159" y="515111"/>
                </a:lnTo>
                <a:lnTo>
                  <a:pt x="1283207" y="518159"/>
                </a:lnTo>
                <a:lnTo>
                  <a:pt x="1283207" y="524255"/>
                </a:lnTo>
                <a:lnTo>
                  <a:pt x="1353148" y="524255"/>
                </a:lnTo>
                <a:lnTo>
                  <a:pt x="1362455" y="515111"/>
                </a:lnTo>
                <a:close/>
              </a:path>
              <a:path w="2386965" h="695325">
                <a:moveTo>
                  <a:pt x="1283207" y="524255"/>
                </a:moveTo>
                <a:lnTo>
                  <a:pt x="1283207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3207" y="524255"/>
                </a:lnTo>
                <a:close/>
              </a:path>
              <a:path w="2386965" h="695325">
                <a:moveTo>
                  <a:pt x="1365503" y="524255"/>
                </a:moveTo>
                <a:lnTo>
                  <a:pt x="1362455" y="515111"/>
                </a:lnTo>
                <a:lnTo>
                  <a:pt x="1353148" y="524255"/>
                </a:lnTo>
                <a:lnTo>
                  <a:pt x="1365503" y="524255"/>
                </a:lnTo>
                <a:close/>
              </a:path>
              <a:path w="2386965" h="695325">
                <a:moveTo>
                  <a:pt x="1368551" y="521207"/>
                </a:move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close/>
              </a:path>
              <a:path w="2386965" h="6953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445007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2383535" y="454151"/>
                </a:moveTo>
                <a:lnTo>
                  <a:pt x="2383535" y="445007"/>
                </a:lnTo>
                <a:lnTo>
                  <a:pt x="2377439" y="451103"/>
                </a:lnTo>
                <a:lnTo>
                  <a:pt x="2377439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6288" y="24384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3375" y="448055"/>
                </a:lnTo>
                <a:lnTo>
                  <a:pt x="1103375" y="600455"/>
                </a:lnTo>
                <a:lnTo>
                  <a:pt x="1188719" y="685799"/>
                </a:lnTo>
                <a:lnTo>
                  <a:pt x="1277111" y="598958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3375" y="600455"/>
                </a:moveTo>
                <a:lnTo>
                  <a:pt x="1103375" y="515111"/>
                </a:lnTo>
                <a:lnTo>
                  <a:pt x="1018031" y="515111"/>
                </a:lnTo>
                <a:lnTo>
                  <a:pt x="1103375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598958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3240" y="2435351"/>
            <a:ext cx="2386965" cy="695325"/>
          </a:xfrm>
          <a:custGeom>
            <a:avLst/>
            <a:gdLst/>
            <a:ahLst/>
            <a:cxnLst/>
            <a:rect l="l" t="t" r="r" b="b"/>
            <a:pathLst>
              <a:path w="2386965" h="695325">
                <a:moveTo>
                  <a:pt x="2386583" y="454151"/>
                </a:moveTo>
                <a:lnTo>
                  <a:pt x="2386583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6583" y="454151"/>
                </a:lnTo>
                <a:close/>
              </a:path>
              <a:path w="238696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86965" h="695325">
                <a:moveTo>
                  <a:pt x="1112519" y="521207"/>
                </a:moveTo>
                <a:lnTo>
                  <a:pt x="1112519" y="448055"/>
                </a:lnTo>
                <a:lnTo>
                  <a:pt x="110947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6423" y="454151"/>
                </a:lnTo>
                <a:lnTo>
                  <a:pt x="1106423" y="524255"/>
                </a:lnTo>
                <a:lnTo>
                  <a:pt x="1109471" y="524255"/>
                </a:lnTo>
                <a:lnTo>
                  <a:pt x="1112519" y="521207"/>
                </a:lnTo>
                <a:close/>
              </a:path>
              <a:path w="238696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86965" h="695325">
                <a:moveTo>
                  <a:pt x="1024127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1079" y="524310"/>
                </a:lnTo>
                <a:lnTo>
                  <a:pt x="1024127" y="515111"/>
                </a:lnTo>
                <a:close/>
              </a:path>
              <a:path w="2386965" h="695325">
                <a:moveTo>
                  <a:pt x="1033435" y="524255"/>
                </a:moveTo>
                <a:lnTo>
                  <a:pt x="1024127" y="515111"/>
                </a:lnTo>
                <a:lnTo>
                  <a:pt x="1021079" y="524255"/>
                </a:lnTo>
                <a:lnTo>
                  <a:pt x="1033435" y="524255"/>
                </a:lnTo>
                <a:close/>
              </a:path>
              <a:path w="2386965" h="695325">
                <a:moveTo>
                  <a:pt x="1193291" y="681308"/>
                </a:moveTo>
                <a:lnTo>
                  <a:pt x="1033435" y="524255"/>
                </a:lnTo>
                <a:lnTo>
                  <a:pt x="1021079" y="524255"/>
                </a:lnTo>
                <a:lnTo>
                  <a:pt x="1188719" y="694943"/>
                </a:lnTo>
                <a:lnTo>
                  <a:pt x="1188719" y="685799"/>
                </a:lnTo>
                <a:lnTo>
                  <a:pt x="1193291" y="681308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024127" y="515111"/>
                </a:lnTo>
                <a:lnTo>
                  <a:pt x="1033435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6423" y="454151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106423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524255"/>
                </a:moveTo>
                <a:lnTo>
                  <a:pt x="1106423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6423" y="524255"/>
                </a:lnTo>
                <a:close/>
              </a:path>
              <a:path w="2386965" h="695325">
                <a:moveTo>
                  <a:pt x="1197863" y="685799"/>
                </a:moveTo>
                <a:lnTo>
                  <a:pt x="1193291" y="681308"/>
                </a:lnTo>
                <a:lnTo>
                  <a:pt x="1188719" y="685799"/>
                </a:lnTo>
                <a:lnTo>
                  <a:pt x="1197863" y="685799"/>
                </a:lnTo>
                <a:close/>
              </a:path>
              <a:path w="2386965" h="695325">
                <a:moveTo>
                  <a:pt x="1197863" y="694943"/>
                </a:moveTo>
                <a:lnTo>
                  <a:pt x="1197863" y="685799"/>
                </a:lnTo>
                <a:lnTo>
                  <a:pt x="1188719" y="685799"/>
                </a:lnTo>
                <a:lnTo>
                  <a:pt x="1188719" y="694943"/>
                </a:lnTo>
                <a:lnTo>
                  <a:pt x="1197863" y="694943"/>
                </a:lnTo>
                <a:close/>
              </a:path>
              <a:path w="2386965" h="695325">
                <a:moveTo>
                  <a:pt x="1365503" y="524310"/>
                </a:moveTo>
                <a:lnTo>
                  <a:pt x="1353148" y="524255"/>
                </a:lnTo>
                <a:lnTo>
                  <a:pt x="1193291" y="681308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3207" y="451103"/>
                </a:lnTo>
                <a:lnTo>
                  <a:pt x="1283207" y="454151"/>
                </a:lnTo>
                <a:lnTo>
                  <a:pt x="2377439" y="454151"/>
                </a:lnTo>
                <a:lnTo>
                  <a:pt x="2377439" y="451103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1283207" y="454151"/>
                </a:moveTo>
                <a:lnTo>
                  <a:pt x="1283207" y="451103"/>
                </a:lnTo>
                <a:lnTo>
                  <a:pt x="1280159" y="454151"/>
                </a:lnTo>
                <a:lnTo>
                  <a:pt x="1283207" y="454151"/>
                </a:lnTo>
                <a:close/>
              </a:path>
              <a:path w="2386965" h="695325">
                <a:moveTo>
                  <a:pt x="1283207" y="515111"/>
                </a:moveTo>
                <a:lnTo>
                  <a:pt x="1283207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3207" y="515111"/>
                </a:lnTo>
                <a:close/>
              </a:path>
              <a:path w="2386965" h="695325">
                <a:moveTo>
                  <a:pt x="1362455" y="515111"/>
                </a:moveTo>
                <a:lnTo>
                  <a:pt x="1280159" y="515111"/>
                </a:lnTo>
                <a:lnTo>
                  <a:pt x="1283207" y="518159"/>
                </a:lnTo>
                <a:lnTo>
                  <a:pt x="1283207" y="524255"/>
                </a:lnTo>
                <a:lnTo>
                  <a:pt x="1353148" y="524255"/>
                </a:lnTo>
                <a:lnTo>
                  <a:pt x="1362455" y="515111"/>
                </a:lnTo>
                <a:close/>
              </a:path>
              <a:path w="2386965" h="695325">
                <a:moveTo>
                  <a:pt x="1283207" y="524255"/>
                </a:moveTo>
                <a:lnTo>
                  <a:pt x="1283207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3207" y="524255"/>
                </a:lnTo>
                <a:close/>
              </a:path>
              <a:path w="2386965" h="695325">
                <a:moveTo>
                  <a:pt x="1365503" y="524255"/>
                </a:moveTo>
                <a:lnTo>
                  <a:pt x="1362455" y="515111"/>
                </a:lnTo>
                <a:lnTo>
                  <a:pt x="1353148" y="524255"/>
                </a:lnTo>
                <a:lnTo>
                  <a:pt x="1365503" y="524255"/>
                </a:lnTo>
                <a:close/>
              </a:path>
              <a:path w="2386965" h="695325">
                <a:moveTo>
                  <a:pt x="1368551" y="521207"/>
                </a:move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close/>
              </a:path>
              <a:path w="2386965" h="6953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445007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2383535" y="454151"/>
                </a:moveTo>
                <a:lnTo>
                  <a:pt x="2383535" y="445007"/>
                </a:lnTo>
                <a:lnTo>
                  <a:pt x="2377439" y="451103"/>
                </a:lnTo>
                <a:lnTo>
                  <a:pt x="2377439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6288" y="31242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3375" y="448055"/>
                </a:lnTo>
                <a:lnTo>
                  <a:pt x="1103375" y="600455"/>
                </a:lnTo>
                <a:lnTo>
                  <a:pt x="1188719" y="685799"/>
                </a:lnTo>
                <a:lnTo>
                  <a:pt x="1277111" y="598958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3375" y="600455"/>
                </a:moveTo>
                <a:lnTo>
                  <a:pt x="1103375" y="515111"/>
                </a:lnTo>
                <a:lnTo>
                  <a:pt x="1018031" y="515111"/>
                </a:lnTo>
                <a:lnTo>
                  <a:pt x="1103375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598958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3240" y="3121151"/>
            <a:ext cx="2386965" cy="695325"/>
          </a:xfrm>
          <a:custGeom>
            <a:avLst/>
            <a:gdLst/>
            <a:ahLst/>
            <a:cxnLst/>
            <a:rect l="l" t="t" r="r" b="b"/>
            <a:pathLst>
              <a:path w="2386965" h="695325">
                <a:moveTo>
                  <a:pt x="2386583" y="454151"/>
                </a:moveTo>
                <a:lnTo>
                  <a:pt x="2386583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6583" y="454151"/>
                </a:lnTo>
                <a:close/>
              </a:path>
              <a:path w="238696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86965" h="695325">
                <a:moveTo>
                  <a:pt x="1112519" y="521207"/>
                </a:moveTo>
                <a:lnTo>
                  <a:pt x="1112519" y="448055"/>
                </a:lnTo>
                <a:lnTo>
                  <a:pt x="110947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6423" y="454151"/>
                </a:lnTo>
                <a:lnTo>
                  <a:pt x="1106423" y="524255"/>
                </a:lnTo>
                <a:lnTo>
                  <a:pt x="1109471" y="524255"/>
                </a:lnTo>
                <a:lnTo>
                  <a:pt x="1112519" y="521207"/>
                </a:lnTo>
                <a:close/>
              </a:path>
              <a:path w="238696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86965" h="695325">
                <a:moveTo>
                  <a:pt x="1024127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1079" y="524310"/>
                </a:lnTo>
                <a:lnTo>
                  <a:pt x="1024127" y="515111"/>
                </a:lnTo>
                <a:close/>
              </a:path>
              <a:path w="2386965" h="695325">
                <a:moveTo>
                  <a:pt x="1033435" y="524255"/>
                </a:moveTo>
                <a:lnTo>
                  <a:pt x="1024127" y="515111"/>
                </a:lnTo>
                <a:lnTo>
                  <a:pt x="1021079" y="524255"/>
                </a:lnTo>
                <a:lnTo>
                  <a:pt x="1033435" y="524255"/>
                </a:lnTo>
                <a:close/>
              </a:path>
              <a:path w="2386965" h="695325">
                <a:moveTo>
                  <a:pt x="1193291" y="681308"/>
                </a:moveTo>
                <a:lnTo>
                  <a:pt x="1033435" y="524255"/>
                </a:lnTo>
                <a:lnTo>
                  <a:pt x="1021079" y="524255"/>
                </a:lnTo>
                <a:lnTo>
                  <a:pt x="1188719" y="694943"/>
                </a:lnTo>
                <a:lnTo>
                  <a:pt x="1188719" y="685799"/>
                </a:lnTo>
                <a:lnTo>
                  <a:pt x="1193291" y="681308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024127" y="515111"/>
                </a:lnTo>
                <a:lnTo>
                  <a:pt x="1033435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6423" y="454151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106423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524255"/>
                </a:moveTo>
                <a:lnTo>
                  <a:pt x="1106423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6423" y="524255"/>
                </a:lnTo>
                <a:close/>
              </a:path>
              <a:path w="2386965" h="695325">
                <a:moveTo>
                  <a:pt x="1197863" y="685799"/>
                </a:moveTo>
                <a:lnTo>
                  <a:pt x="1193291" y="681308"/>
                </a:lnTo>
                <a:lnTo>
                  <a:pt x="1188719" y="685799"/>
                </a:lnTo>
                <a:lnTo>
                  <a:pt x="1197863" y="685799"/>
                </a:lnTo>
                <a:close/>
              </a:path>
              <a:path w="2386965" h="695325">
                <a:moveTo>
                  <a:pt x="1197863" y="694943"/>
                </a:moveTo>
                <a:lnTo>
                  <a:pt x="1197863" y="685799"/>
                </a:lnTo>
                <a:lnTo>
                  <a:pt x="1188719" y="685799"/>
                </a:lnTo>
                <a:lnTo>
                  <a:pt x="1188719" y="694943"/>
                </a:lnTo>
                <a:lnTo>
                  <a:pt x="1197863" y="694943"/>
                </a:lnTo>
                <a:close/>
              </a:path>
              <a:path w="2386965" h="695325">
                <a:moveTo>
                  <a:pt x="1365503" y="524310"/>
                </a:moveTo>
                <a:lnTo>
                  <a:pt x="1353148" y="524255"/>
                </a:lnTo>
                <a:lnTo>
                  <a:pt x="1193291" y="681308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3207" y="451103"/>
                </a:lnTo>
                <a:lnTo>
                  <a:pt x="1283207" y="454151"/>
                </a:lnTo>
                <a:lnTo>
                  <a:pt x="2377439" y="454151"/>
                </a:lnTo>
                <a:lnTo>
                  <a:pt x="2377439" y="451103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1283207" y="454151"/>
                </a:moveTo>
                <a:lnTo>
                  <a:pt x="1283207" y="451103"/>
                </a:lnTo>
                <a:lnTo>
                  <a:pt x="1280159" y="454151"/>
                </a:lnTo>
                <a:lnTo>
                  <a:pt x="1283207" y="454151"/>
                </a:lnTo>
                <a:close/>
              </a:path>
              <a:path w="2386965" h="695325">
                <a:moveTo>
                  <a:pt x="1283207" y="515111"/>
                </a:moveTo>
                <a:lnTo>
                  <a:pt x="1283207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3207" y="515111"/>
                </a:lnTo>
                <a:close/>
              </a:path>
              <a:path w="2386965" h="695325">
                <a:moveTo>
                  <a:pt x="1362455" y="515111"/>
                </a:moveTo>
                <a:lnTo>
                  <a:pt x="1280159" y="515111"/>
                </a:lnTo>
                <a:lnTo>
                  <a:pt x="1283207" y="518159"/>
                </a:lnTo>
                <a:lnTo>
                  <a:pt x="1283207" y="524255"/>
                </a:lnTo>
                <a:lnTo>
                  <a:pt x="1353148" y="524255"/>
                </a:lnTo>
                <a:lnTo>
                  <a:pt x="1362455" y="515111"/>
                </a:lnTo>
                <a:close/>
              </a:path>
              <a:path w="2386965" h="695325">
                <a:moveTo>
                  <a:pt x="1283207" y="524255"/>
                </a:moveTo>
                <a:lnTo>
                  <a:pt x="1283207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3207" y="524255"/>
                </a:lnTo>
                <a:close/>
              </a:path>
              <a:path w="2386965" h="695325">
                <a:moveTo>
                  <a:pt x="1365503" y="524255"/>
                </a:moveTo>
                <a:lnTo>
                  <a:pt x="1362455" y="515111"/>
                </a:lnTo>
                <a:lnTo>
                  <a:pt x="1353148" y="524255"/>
                </a:lnTo>
                <a:lnTo>
                  <a:pt x="1365503" y="524255"/>
                </a:lnTo>
                <a:close/>
              </a:path>
              <a:path w="2386965" h="695325">
                <a:moveTo>
                  <a:pt x="1368551" y="521207"/>
                </a:move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close/>
              </a:path>
              <a:path w="2386965" h="6953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445007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2383535" y="454151"/>
                </a:moveTo>
                <a:lnTo>
                  <a:pt x="2383535" y="445007"/>
                </a:lnTo>
                <a:lnTo>
                  <a:pt x="2377439" y="451103"/>
                </a:lnTo>
                <a:lnTo>
                  <a:pt x="2377439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6288" y="44958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3375" y="448055"/>
                </a:lnTo>
                <a:lnTo>
                  <a:pt x="1103375" y="600455"/>
                </a:lnTo>
                <a:lnTo>
                  <a:pt x="1188719" y="685799"/>
                </a:lnTo>
                <a:lnTo>
                  <a:pt x="1277111" y="598958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3375" y="600455"/>
                </a:moveTo>
                <a:lnTo>
                  <a:pt x="1103375" y="515111"/>
                </a:lnTo>
                <a:lnTo>
                  <a:pt x="1018031" y="515111"/>
                </a:lnTo>
                <a:lnTo>
                  <a:pt x="1103375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598958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3240" y="4492751"/>
            <a:ext cx="2386965" cy="695325"/>
          </a:xfrm>
          <a:custGeom>
            <a:avLst/>
            <a:gdLst/>
            <a:ahLst/>
            <a:cxnLst/>
            <a:rect l="l" t="t" r="r" b="b"/>
            <a:pathLst>
              <a:path w="2386965" h="695325">
                <a:moveTo>
                  <a:pt x="2386583" y="454151"/>
                </a:moveTo>
                <a:lnTo>
                  <a:pt x="2386583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6583" y="454151"/>
                </a:lnTo>
                <a:close/>
              </a:path>
              <a:path w="238696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86965" h="695325">
                <a:moveTo>
                  <a:pt x="1112519" y="521207"/>
                </a:moveTo>
                <a:lnTo>
                  <a:pt x="1112519" y="448055"/>
                </a:lnTo>
                <a:lnTo>
                  <a:pt x="110947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6423" y="454151"/>
                </a:lnTo>
                <a:lnTo>
                  <a:pt x="1106423" y="524255"/>
                </a:lnTo>
                <a:lnTo>
                  <a:pt x="1109471" y="524255"/>
                </a:lnTo>
                <a:lnTo>
                  <a:pt x="1112519" y="521207"/>
                </a:lnTo>
                <a:close/>
              </a:path>
              <a:path w="238696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86965" h="695325">
                <a:moveTo>
                  <a:pt x="1024127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1079" y="524310"/>
                </a:lnTo>
                <a:lnTo>
                  <a:pt x="1024127" y="515111"/>
                </a:lnTo>
                <a:close/>
              </a:path>
              <a:path w="2386965" h="695325">
                <a:moveTo>
                  <a:pt x="1033435" y="524255"/>
                </a:moveTo>
                <a:lnTo>
                  <a:pt x="1024127" y="515111"/>
                </a:lnTo>
                <a:lnTo>
                  <a:pt x="1021079" y="524255"/>
                </a:lnTo>
                <a:lnTo>
                  <a:pt x="1033435" y="524255"/>
                </a:lnTo>
                <a:close/>
              </a:path>
              <a:path w="2386965" h="695325">
                <a:moveTo>
                  <a:pt x="1193291" y="681308"/>
                </a:moveTo>
                <a:lnTo>
                  <a:pt x="1033435" y="524255"/>
                </a:lnTo>
                <a:lnTo>
                  <a:pt x="1021079" y="524255"/>
                </a:lnTo>
                <a:lnTo>
                  <a:pt x="1188719" y="694943"/>
                </a:lnTo>
                <a:lnTo>
                  <a:pt x="1188719" y="685799"/>
                </a:lnTo>
                <a:lnTo>
                  <a:pt x="1193291" y="681308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024127" y="515111"/>
                </a:lnTo>
                <a:lnTo>
                  <a:pt x="1033435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6423" y="454151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106423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524255"/>
                </a:moveTo>
                <a:lnTo>
                  <a:pt x="1106423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6423" y="524255"/>
                </a:lnTo>
                <a:close/>
              </a:path>
              <a:path w="2386965" h="695325">
                <a:moveTo>
                  <a:pt x="1197863" y="685799"/>
                </a:moveTo>
                <a:lnTo>
                  <a:pt x="1193291" y="681308"/>
                </a:lnTo>
                <a:lnTo>
                  <a:pt x="1188719" y="685799"/>
                </a:lnTo>
                <a:lnTo>
                  <a:pt x="1197863" y="685799"/>
                </a:lnTo>
                <a:close/>
              </a:path>
              <a:path w="2386965" h="695325">
                <a:moveTo>
                  <a:pt x="1197863" y="694943"/>
                </a:moveTo>
                <a:lnTo>
                  <a:pt x="1197863" y="685799"/>
                </a:lnTo>
                <a:lnTo>
                  <a:pt x="1188719" y="685799"/>
                </a:lnTo>
                <a:lnTo>
                  <a:pt x="1188719" y="694943"/>
                </a:lnTo>
                <a:lnTo>
                  <a:pt x="1197863" y="694943"/>
                </a:lnTo>
                <a:close/>
              </a:path>
              <a:path w="2386965" h="695325">
                <a:moveTo>
                  <a:pt x="1365503" y="524310"/>
                </a:moveTo>
                <a:lnTo>
                  <a:pt x="1353148" y="524255"/>
                </a:lnTo>
                <a:lnTo>
                  <a:pt x="1193291" y="681308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3207" y="451103"/>
                </a:lnTo>
                <a:lnTo>
                  <a:pt x="1283207" y="454151"/>
                </a:lnTo>
                <a:lnTo>
                  <a:pt x="2377439" y="454151"/>
                </a:lnTo>
                <a:lnTo>
                  <a:pt x="2377439" y="451103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1283207" y="454151"/>
                </a:moveTo>
                <a:lnTo>
                  <a:pt x="1283207" y="451103"/>
                </a:lnTo>
                <a:lnTo>
                  <a:pt x="1280159" y="454151"/>
                </a:lnTo>
                <a:lnTo>
                  <a:pt x="1283207" y="454151"/>
                </a:lnTo>
                <a:close/>
              </a:path>
              <a:path w="2386965" h="695325">
                <a:moveTo>
                  <a:pt x="1283207" y="515111"/>
                </a:moveTo>
                <a:lnTo>
                  <a:pt x="1283207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3207" y="515111"/>
                </a:lnTo>
                <a:close/>
              </a:path>
              <a:path w="2386965" h="695325">
                <a:moveTo>
                  <a:pt x="1362455" y="515111"/>
                </a:moveTo>
                <a:lnTo>
                  <a:pt x="1280159" y="515111"/>
                </a:lnTo>
                <a:lnTo>
                  <a:pt x="1283207" y="518159"/>
                </a:lnTo>
                <a:lnTo>
                  <a:pt x="1283207" y="524255"/>
                </a:lnTo>
                <a:lnTo>
                  <a:pt x="1353148" y="524255"/>
                </a:lnTo>
                <a:lnTo>
                  <a:pt x="1362455" y="515111"/>
                </a:lnTo>
                <a:close/>
              </a:path>
              <a:path w="2386965" h="695325">
                <a:moveTo>
                  <a:pt x="1283207" y="524255"/>
                </a:moveTo>
                <a:lnTo>
                  <a:pt x="1283207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3207" y="524255"/>
                </a:lnTo>
                <a:close/>
              </a:path>
              <a:path w="2386965" h="695325">
                <a:moveTo>
                  <a:pt x="1365503" y="524255"/>
                </a:moveTo>
                <a:lnTo>
                  <a:pt x="1362455" y="515111"/>
                </a:lnTo>
                <a:lnTo>
                  <a:pt x="1353148" y="524255"/>
                </a:lnTo>
                <a:lnTo>
                  <a:pt x="1365503" y="524255"/>
                </a:lnTo>
                <a:close/>
              </a:path>
              <a:path w="2386965" h="695325">
                <a:moveTo>
                  <a:pt x="1368551" y="521207"/>
                </a:move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close/>
              </a:path>
              <a:path w="2386965" h="6953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445007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2383535" y="454151"/>
                </a:moveTo>
                <a:lnTo>
                  <a:pt x="2383535" y="445007"/>
                </a:lnTo>
                <a:lnTo>
                  <a:pt x="2377439" y="451103"/>
                </a:lnTo>
                <a:lnTo>
                  <a:pt x="2377439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6288" y="5181600"/>
            <a:ext cx="2380615" cy="685800"/>
          </a:xfrm>
          <a:custGeom>
            <a:avLst/>
            <a:gdLst/>
            <a:ahLst/>
            <a:cxnLst/>
            <a:rect l="l" t="t" r="r" b="b"/>
            <a:pathLst>
              <a:path w="2380615" h="685800">
                <a:moveTo>
                  <a:pt x="2380487" y="448055"/>
                </a:moveTo>
                <a:lnTo>
                  <a:pt x="2380487" y="0"/>
                </a:lnTo>
                <a:lnTo>
                  <a:pt x="0" y="0"/>
                </a:lnTo>
                <a:lnTo>
                  <a:pt x="0" y="448055"/>
                </a:lnTo>
                <a:lnTo>
                  <a:pt x="1103375" y="448055"/>
                </a:lnTo>
                <a:lnTo>
                  <a:pt x="1103375" y="600455"/>
                </a:lnTo>
                <a:lnTo>
                  <a:pt x="1188719" y="685799"/>
                </a:lnTo>
                <a:lnTo>
                  <a:pt x="1277111" y="598958"/>
                </a:lnTo>
                <a:lnTo>
                  <a:pt x="1277111" y="448055"/>
                </a:lnTo>
                <a:lnTo>
                  <a:pt x="2380487" y="448055"/>
                </a:lnTo>
                <a:close/>
              </a:path>
              <a:path w="2380615" h="685800">
                <a:moveTo>
                  <a:pt x="1103375" y="600455"/>
                </a:moveTo>
                <a:lnTo>
                  <a:pt x="1103375" y="515111"/>
                </a:lnTo>
                <a:lnTo>
                  <a:pt x="1018031" y="515111"/>
                </a:lnTo>
                <a:lnTo>
                  <a:pt x="1103375" y="600455"/>
                </a:lnTo>
                <a:close/>
              </a:path>
              <a:path w="2380615" h="685800">
                <a:moveTo>
                  <a:pt x="1362455" y="515111"/>
                </a:moveTo>
                <a:lnTo>
                  <a:pt x="1277111" y="515111"/>
                </a:lnTo>
                <a:lnTo>
                  <a:pt x="1277111" y="598958"/>
                </a:lnTo>
                <a:lnTo>
                  <a:pt x="136245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3240" y="5178551"/>
            <a:ext cx="2386965" cy="695325"/>
          </a:xfrm>
          <a:custGeom>
            <a:avLst/>
            <a:gdLst/>
            <a:ahLst/>
            <a:cxnLst/>
            <a:rect l="l" t="t" r="r" b="b"/>
            <a:pathLst>
              <a:path w="2386965" h="695325">
                <a:moveTo>
                  <a:pt x="2386583" y="454151"/>
                </a:moveTo>
                <a:lnTo>
                  <a:pt x="2386583" y="0"/>
                </a:lnTo>
                <a:lnTo>
                  <a:pt x="0" y="0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77439" y="9143"/>
                </a:lnTo>
                <a:lnTo>
                  <a:pt x="2377439" y="3047"/>
                </a:lnTo>
                <a:lnTo>
                  <a:pt x="2383535" y="9143"/>
                </a:lnTo>
                <a:lnTo>
                  <a:pt x="2383535" y="454151"/>
                </a:lnTo>
                <a:lnTo>
                  <a:pt x="2386583" y="454151"/>
                </a:lnTo>
                <a:close/>
              </a:path>
              <a:path w="238696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8696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2386965" h="695325">
                <a:moveTo>
                  <a:pt x="1112519" y="521207"/>
                </a:moveTo>
                <a:lnTo>
                  <a:pt x="1112519" y="448055"/>
                </a:lnTo>
                <a:lnTo>
                  <a:pt x="110947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103375" y="454151"/>
                </a:lnTo>
                <a:lnTo>
                  <a:pt x="1103375" y="451103"/>
                </a:lnTo>
                <a:lnTo>
                  <a:pt x="1106423" y="454151"/>
                </a:lnTo>
                <a:lnTo>
                  <a:pt x="1106423" y="524255"/>
                </a:lnTo>
                <a:lnTo>
                  <a:pt x="1109471" y="524255"/>
                </a:lnTo>
                <a:lnTo>
                  <a:pt x="1112519" y="521207"/>
                </a:lnTo>
                <a:close/>
              </a:path>
              <a:path w="238696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2386965" h="695325">
                <a:moveTo>
                  <a:pt x="1024127" y="515111"/>
                </a:moveTo>
                <a:lnTo>
                  <a:pt x="1018031" y="515111"/>
                </a:lnTo>
                <a:lnTo>
                  <a:pt x="1018031" y="521207"/>
                </a:lnTo>
                <a:lnTo>
                  <a:pt x="1021079" y="524310"/>
                </a:lnTo>
                <a:lnTo>
                  <a:pt x="1024127" y="515111"/>
                </a:lnTo>
                <a:close/>
              </a:path>
              <a:path w="2386965" h="695325">
                <a:moveTo>
                  <a:pt x="1033435" y="524255"/>
                </a:moveTo>
                <a:lnTo>
                  <a:pt x="1024127" y="515111"/>
                </a:lnTo>
                <a:lnTo>
                  <a:pt x="1021079" y="524255"/>
                </a:lnTo>
                <a:lnTo>
                  <a:pt x="1033435" y="524255"/>
                </a:lnTo>
                <a:close/>
              </a:path>
              <a:path w="2386965" h="695325">
                <a:moveTo>
                  <a:pt x="1193291" y="681308"/>
                </a:moveTo>
                <a:lnTo>
                  <a:pt x="1033435" y="524255"/>
                </a:lnTo>
                <a:lnTo>
                  <a:pt x="1021079" y="524255"/>
                </a:lnTo>
                <a:lnTo>
                  <a:pt x="1188719" y="694943"/>
                </a:lnTo>
                <a:lnTo>
                  <a:pt x="1188719" y="685799"/>
                </a:lnTo>
                <a:lnTo>
                  <a:pt x="1193291" y="681308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024127" y="515111"/>
                </a:lnTo>
                <a:lnTo>
                  <a:pt x="1033435" y="524255"/>
                </a:lnTo>
                <a:lnTo>
                  <a:pt x="1103375" y="524255"/>
                </a:lnTo>
                <a:lnTo>
                  <a:pt x="1103375" y="518159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454151"/>
                </a:moveTo>
                <a:lnTo>
                  <a:pt x="1103375" y="451103"/>
                </a:lnTo>
                <a:lnTo>
                  <a:pt x="1103375" y="454151"/>
                </a:lnTo>
                <a:lnTo>
                  <a:pt x="1106423" y="454151"/>
                </a:lnTo>
                <a:close/>
              </a:path>
              <a:path w="2386965" h="695325">
                <a:moveTo>
                  <a:pt x="1106423" y="515111"/>
                </a:moveTo>
                <a:lnTo>
                  <a:pt x="1106423" y="454151"/>
                </a:lnTo>
                <a:lnTo>
                  <a:pt x="1103375" y="454151"/>
                </a:lnTo>
                <a:lnTo>
                  <a:pt x="1103375" y="515111"/>
                </a:lnTo>
                <a:lnTo>
                  <a:pt x="1106423" y="515111"/>
                </a:lnTo>
                <a:close/>
              </a:path>
              <a:path w="2386965" h="695325">
                <a:moveTo>
                  <a:pt x="1106423" y="524255"/>
                </a:moveTo>
                <a:lnTo>
                  <a:pt x="1106423" y="515111"/>
                </a:lnTo>
                <a:lnTo>
                  <a:pt x="1103375" y="518159"/>
                </a:lnTo>
                <a:lnTo>
                  <a:pt x="1103375" y="524255"/>
                </a:lnTo>
                <a:lnTo>
                  <a:pt x="1106423" y="524255"/>
                </a:lnTo>
                <a:close/>
              </a:path>
              <a:path w="2386965" h="695325">
                <a:moveTo>
                  <a:pt x="1197863" y="685799"/>
                </a:moveTo>
                <a:lnTo>
                  <a:pt x="1193291" y="681308"/>
                </a:lnTo>
                <a:lnTo>
                  <a:pt x="1188719" y="685799"/>
                </a:lnTo>
                <a:lnTo>
                  <a:pt x="1197863" y="685799"/>
                </a:lnTo>
                <a:close/>
              </a:path>
              <a:path w="2386965" h="695325">
                <a:moveTo>
                  <a:pt x="1197863" y="694943"/>
                </a:moveTo>
                <a:lnTo>
                  <a:pt x="1197863" y="685799"/>
                </a:lnTo>
                <a:lnTo>
                  <a:pt x="1188719" y="685799"/>
                </a:lnTo>
                <a:lnTo>
                  <a:pt x="1188719" y="694943"/>
                </a:lnTo>
                <a:lnTo>
                  <a:pt x="1197863" y="694943"/>
                </a:lnTo>
                <a:close/>
              </a:path>
              <a:path w="2386965" h="695325">
                <a:moveTo>
                  <a:pt x="1365503" y="524310"/>
                </a:moveTo>
                <a:lnTo>
                  <a:pt x="1353148" y="524255"/>
                </a:lnTo>
                <a:lnTo>
                  <a:pt x="1193291" y="681308"/>
                </a:lnTo>
                <a:lnTo>
                  <a:pt x="1197863" y="685799"/>
                </a:lnTo>
                <a:lnTo>
                  <a:pt x="1197863" y="694943"/>
                </a:lnTo>
                <a:lnTo>
                  <a:pt x="1365503" y="524310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1277111" y="445007"/>
                </a:lnTo>
                <a:lnTo>
                  <a:pt x="1274063" y="448055"/>
                </a:lnTo>
                <a:lnTo>
                  <a:pt x="1274063" y="521207"/>
                </a:lnTo>
                <a:lnTo>
                  <a:pt x="1277111" y="524255"/>
                </a:lnTo>
                <a:lnTo>
                  <a:pt x="1280159" y="524255"/>
                </a:lnTo>
                <a:lnTo>
                  <a:pt x="1280159" y="454151"/>
                </a:lnTo>
                <a:lnTo>
                  <a:pt x="1283207" y="451103"/>
                </a:lnTo>
                <a:lnTo>
                  <a:pt x="1283207" y="454151"/>
                </a:lnTo>
                <a:lnTo>
                  <a:pt x="2377439" y="454151"/>
                </a:lnTo>
                <a:lnTo>
                  <a:pt x="2377439" y="451103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1283207" y="454151"/>
                </a:moveTo>
                <a:lnTo>
                  <a:pt x="1283207" y="451103"/>
                </a:lnTo>
                <a:lnTo>
                  <a:pt x="1280159" y="454151"/>
                </a:lnTo>
                <a:lnTo>
                  <a:pt x="1283207" y="454151"/>
                </a:lnTo>
                <a:close/>
              </a:path>
              <a:path w="2386965" h="695325">
                <a:moveTo>
                  <a:pt x="1283207" y="515111"/>
                </a:moveTo>
                <a:lnTo>
                  <a:pt x="1283207" y="454151"/>
                </a:lnTo>
                <a:lnTo>
                  <a:pt x="1280159" y="454151"/>
                </a:lnTo>
                <a:lnTo>
                  <a:pt x="1280159" y="515111"/>
                </a:lnTo>
                <a:lnTo>
                  <a:pt x="1283207" y="515111"/>
                </a:lnTo>
                <a:close/>
              </a:path>
              <a:path w="2386965" h="695325">
                <a:moveTo>
                  <a:pt x="1362455" y="515111"/>
                </a:moveTo>
                <a:lnTo>
                  <a:pt x="1280159" y="515111"/>
                </a:lnTo>
                <a:lnTo>
                  <a:pt x="1283207" y="518159"/>
                </a:lnTo>
                <a:lnTo>
                  <a:pt x="1283207" y="524255"/>
                </a:lnTo>
                <a:lnTo>
                  <a:pt x="1353148" y="524255"/>
                </a:lnTo>
                <a:lnTo>
                  <a:pt x="1362455" y="515111"/>
                </a:lnTo>
                <a:close/>
              </a:path>
              <a:path w="2386965" h="695325">
                <a:moveTo>
                  <a:pt x="1283207" y="524255"/>
                </a:moveTo>
                <a:lnTo>
                  <a:pt x="1283207" y="518159"/>
                </a:lnTo>
                <a:lnTo>
                  <a:pt x="1280159" y="515111"/>
                </a:lnTo>
                <a:lnTo>
                  <a:pt x="1280159" y="524255"/>
                </a:lnTo>
                <a:lnTo>
                  <a:pt x="1283207" y="524255"/>
                </a:lnTo>
                <a:close/>
              </a:path>
              <a:path w="2386965" h="695325">
                <a:moveTo>
                  <a:pt x="1365503" y="524255"/>
                </a:moveTo>
                <a:lnTo>
                  <a:pt x="1362455" y="515111"/>
                </a:lnTo>
                <a:lnTo>
                  <a:pt x="1353148" y="524255"/>
                </a:lnTo>
                <a:lnTo>
                  <a:pt x="1365503" y="524255"/>
                </a:lnTo>
                <a:close/>
              </a:path>
              <a:path w="2386965" h="695325">
                <a:moveTo>
                  <a:pt x="1368551" y="521207"/>
                </a:moveTo>
                <a:lnTo>
                  <a:pt x="1368551" y="515111"/>
                </a:lnTo>
                <a:lnTo>
                  <a:pt x="1362455" y="515111"/>
                </a:lnTo>
                <a:lnTo>
                  <a:pt x="1365503" y="524255"/>
                </a:lnTo>
                <a:lnTo>
                  <a:pt x="1368551" y="521207"/>
                </a:lnTo>
                <a:close/>
              </a:path>
              <a:path w="2386965" h="695325">
                <a:moveTo>
                  <a:pt x="2383535" y="9143"/>
                </a:moveTo>
                <a:lnTo>
                  <a:pt x="2377439" y="3047"/>
                </a:lnTo>
                <a:lnTo>
                  <a:pt x="2377439" y="9143"/>
                </a:lnTo>
                <a:lnTo>
                  <a:pt x="2383535" y="9143"/>
                </a:lnTo>
                <a:close/>
              </a:path>
              <a:path w="2386965" h="695325">
                <a:moveTo>
                  <a:pt x="2383535" y="445007"/>
                </a:moveTo>
                <a:lnTo>
                  <a:pt x="2383535" y="9143"/>
                </a:lnTo>
                <a:lnTo>
                  <a:pt x="2377439" y="9143"/>
                </a:lnTo>
                <a:lnTo>
                  <a:pt x="2377439" y="445007"/>
                </a:lnTo>
                <a:lnTo>
                  <a:pt x="2383535" y="445007"/>
                </a:lnTo>
                <a:close/>
              </a:path>
              <a:path w="2386965" h="695325">
                <a:moveTo>
                  <a:pt x="2383535" y="454151"/>
                </a:moveTo>
                <a:lnTo>
                  <a:pt x="2383535" y="445007"/>
                </a:lnTo>
                <a:lnTo>
                  <a:pt x="2377439" y="451103"/>
                </a:lnTo>
                <a:lnTo>
                  <a:pt x="2377439" y="454151"/>
                </a:lnTo>
                <a:lnTo>
                  <a:pt x="2383535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3810000"/>
            <a:ext cx="3048000" cy="685800"/>
          </a:xfrm>
          <a:custGeom>
            <a:avLst/>
            <a:gdLst/>
            <a:ahLst/>
            <a:cxnLst/>
            <a:rect l="l" t="t" r="r" b="b"/>
            <a:pathLst>
              <a:path w="3048000" h="685800">
                <a:moveTo>
                  <a:pt x="3047999" y="448055"/>
                </a:moveTo>
                <a:lnTo>
                  <a:pt x="3047999" y="0"/>
                </a:lnTo>
                <a:lnTo>
                  <a:pt x="0" y="0"/>
                </a:lnTo>
                <a:lnTo>
                  <a:pt x="0" y="448055"/>
                </a:lnTo>
                <a:lnTo>
                  <a:pt x="1438655" y="448055"/>
                </a:lnTo>
                <a:lnTo>
                  <a:pt x="1438655" y="600455"/>
                </a:lnTo>
                <a:lnTo>
                  <a:pt x="1523999" y="685799"/>
                </a:lnTo>
                <a:lnTo>
                  <a:pt x="1612391" y="598958"/>
                </a:lnTo>
                <a:lnTo>
                  <a:pt x="1612391" y="448055"/>
                </a:lnTo>
                <a:lnTo>
                  <a:pt x="3047999" y="448055"/>
                </a:lnTo>
                <a:close/>
              </a:path>
              <a:path w="3048000" h="685800">
                <a:moveTo>
                  <a:pt x="1438655" y="600455"/>
                </a:moveTo>
                <a:lnTo>
                  <a:pt x="1438655" y="515111"/>
                </a:lnTo>
                <a:lnTo>
                  <a:pt x="1353311" y="515111"/>
                </a:lnTo>
                <a:lnTo>
                  <a:pt x="1438655" y="600455"/>
                </a:lnTo>
                <a:close/>
              </a:path>
              <a:path w="3048000" h="685800">
                <a:moveTo>
                  <a:pt x="1697735" y="515111"/>
                </a:moveTo>
                <a:lnTo>
                  <a:pt x="1612391" y="515111"/>
                </a:lnTo>
                <a:lnTo>
                  <a:pt x="1612391" y="598958"/>
                </a:lnTo>
                <a:lnTo>
                  <a:pt x="1697735" y="515111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3951" y="3806951"/>
            <a:ext cx="3057525" cy="695325"/>
          </a:xfrm>
          <a:custGeom>
            <a:avLst/>
            <a:gdLst/>
            <a:ahLst/>
            <a:cxnLst/>
            <a:rect l="l" t="t" r="r" b="b"/>
            <a:pathLst>
              <a:path w="3057525" h="695325">
                <a:moveTo>
                  <a:pt x="3057143" y="454151"/>
                </a:moveTo>
                <a:lnTo>
                  <a:pt x="3057143" y="3047"/>
                </a:lnTo>
                <a:lnTo>
                  <a:pt x="30540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454151"/>
                </a:lnTo>
                <a:lnTo>
                  <a:pt x="3047" y="454151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3047999" y="9143"/>
                </a:lnTo>
                <a:lnTo>
                  <a:pt x="3047999" y="3047"/>
                </a:lnTo>
                <a:lnTo>
                  <a:pt x="3051047" y="9143"/>
                </a:lnTo>
                <a:lnTo>
                  <a:pt x="3051047" y="454151"/>
                </a:lnTo>
                <a:lnTo>
                  <a:pt x="3057143" y="454151"/>
                </a:lnTo>
                <a:close/>
              </a:path>
              <a:path w="3057525" h="6953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3057525" h="695325">
                <a:moveTo>
                  <a:pt x="9143" y="445007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445007"/>
                </a:lnTo>
                <a:lnTo>
                  <a:pt x="9143" y="445007"/>
                </a:lnTo>
                <a:close/>
              </a:path>
              <a:path w="3057525" h="695325">
                <a:moveTo>
                  <a:pt x="1447799" y="521207"/>
                </a:moveTo>
                <a:lnTo>
                  <a:pt x="1447799" y="448055"/>
                </a:lnTo>
                <a:lnTo>
                  <a:pt x="1444751" y="445007"/>
                </a:lnTo>
                <a:lnTo>
                  <a:pt x="3047" y="445007"/>
                </a:lnTo>
                <a:lnTo>
                  <a:pt x="9143" y="451103"/>
                </a:lnTo>
                <a:lnTo>
                  <a:pt x="9143" y="454151"/>
                </a:lnTo>
                <a:lnTo>
                  <a:pt x="1438655" y="454151"/>
                </a:lnTo>
                <a:lnTo>
                  <a:pt x="1438655" y="451103"/>
                </a:lnTo>
                <a:lnTo>
                  <a:pt x="1441703" y="454151"/>
                </a:lnTo>
                <a:lnTo>
                  <a:pt x="1441703" y="524255"/>
                </a:lnTo>
                <a:lnTo>
                  <a:pt x="1444751" y="524255"/>
                </a:lnTo>
                <a:lnTo>
                  <a:pt x="1447799" y="521207"/>
                </a:lnTo>
                <a:close/>
              </a:path>
              <a:path w="3057525" h="695325">
                <a:moveTo>
                  <a:pt x="9143" y="454151"/>
                </a:moveTo>
                <a:lnTo>
                  <a:pt x="9143" y="451103"/>
                </a:lnTo>
                <a:lnTo>
                  <a:pt x="3047" y="445007"/>
                </a:lnTo>
                <a:lnTo>
                  <a:pt x="3047" y="454151"/>
                </a:lnTo>
                <a:lnTo>
                  <a:pt x="9143" y="454151"/>
                </a:lnTo>
                <a:close/>
              </a:path>
              <a:path w="3057525" h="695325">
                <a:moveTo>
                  <a:pt x="1359407" y="515111"/>
                </a:moveTo>
                <a:lnTo>
                  <a:pt x="1353311" y="515111"/>
                </a:lnTo>
                <a:lnTo>
                  <a:pt x="1353311" y="521207"/>
                </a:lnTo>
                <a:lnTo>
                  <a:pt x="1356359" y="524310"/>
                </a:lnTo>
                <a:lnTo>
                  <a:pt x="1359407" y="515111"/>
                </a:lnTo>
                <a:close/>
              </a:path>
              <a:path w="3057525" h="695325">
                <a:moveTo>
                  <a:pt x="1368715" y="524255"/>
                </a:moveTo>
                <a:lnTo>
                  <a:pt x="1359407" y="515111"/>
                </a:lnTo>
                <a:lnTo>
                  <a:pt x="1356359" y="524255"/>
                </a:lnTo>
                <a:lnTo>
                  <a:pt x="1368715" y="524255"/>
                </a:lnTo>
                <a:close/>
              </a:path>
              <a:path w="3057525" h="695325">
                <a:moveTo>
                  <a:pt x="1528571" y="681308"/>
                </a:moveTo>
                <a:lnTo>
                  <a:pt x="1368715" y="524255"/>
                </a:lnTo>
                <a:lnTo>
                  <a:pt x="1356359" y="524255"/>
                </a:lnTo>
                <a:lnTo>
                  <a:pt x="1523999" y="694943"/>
                </a:lnTo>
                <a:lnTo>
                  <a:pt x="1523999" y="685799"/>
                </a:lnTo>
                <a:lnTo>
                  <a:pt x="1528571" y="681308"/>
                </a:lnTo>
                <a:close/>
              </a:path>
              <a:path w="3057525" h="695325">
                <a:moveTo>
                  <a:pt x="1441703" y="515111"/>
                </a:moveTo>
                <a:lnTo>
                  <a:pt x="1359407" y="515111"/>
                </a:lnTo>
                <a:lnTo>
                  <a:pt x="1368715" y="524255"/>
                </a:lnTo>
                <a:lnTo>
                  <a:pt x="1438655" y="524255"/>
                </a:lnTo>
                <a:lnTo>
                  <a:pt x="1438655" y="518159"/>
                </a:lnTo>
                <a:lnTo>
                  <a:pt x="1441703" y="515111"/>
                </a:lnTo>
                <a:close/>
              </a:path>
              <a:path w="3057525" h="695325">
                <a:moveTo>
                  <a:pt x="1441703" y="454151"/>
                </a:moveTo>
                <a:lnTo>
                  <a:pt x="1438655" y="451103"/>
                </a:lnTo>
                <a:lnTo>
                  <a:pt x="1438655" y="454151"/>
                </a:lnTo>
                <a:lnTo>
                  <a:pt x="1441703" y="454151"/>
                </a:lnTo>
                <a:close/>
              </a:path>
              <a:path w="3057525" h="695325">
                <a:moveTo>
                  <a:pt x="1441703" y="515111"/>
                </a:moveTo>
                <a:lnTo>
                  <a:pt x="1441703" y="454151"/>
                </a:lnTo>
                <a:lnTo>
                  <a:pt x="1438655" y="454151"/>
                </a:lnTo>
                <a:lnTo>
                  <a:pt x="1438655" y="515111"/>
                </a:lnTo>
                <a:lnTo>
                  <a:pt x="1441703" y="515111"/>
                </a:lnTo>
                <a:close/>
              </a:path>
              <a:path w="3057525" h="695325">
                <a:moveTo>
                  <a:pt x="1441703" y="524255"/>
                </a:moveTo>
                <a:lnTo>
                  <a:pt x="1441703" y="515111"/>
                </a:lnTo>
                <a:lnTo>
                  <a:pt x="1438655" y="518159"/>
                </a:lnTo>
                <a:lnTo>
                  <a:pt x="1438655" y="524255"/>
                </a:lnTo>
                <a:lnTo>
                  <a:pt x="1441703" y="524255"/>
                </a:lnTo>
                <a:close/>
              </a:path>
              <a:path w="3057525" h="695325">
                <a:moveTo>
                  <a:pt x="1533143" y="685799"/>
                </a:moveTo>
                <a:lnTo>
                  <a:pt x="1528571" y="681308"/>
                </a:lnTo>
                <a:lnTo>
                  <a:pt x="1523999" y="685799"/>
                </a:lnTo>
                <a:lnTo>
                  <a:pt x="1533143" y="685799"/>
                </a:lnTo>
                <a:close/>
              </a:path>
              <a:path w="3057525" h="695325">
                <a:moveTo>
                  <a:pt x="1533143" y="694943"/>
                </a:moveTo>
                <a:lnTo>
                  <a:pt x="1533143" y="685799"/>
                </a:lnTo>
                <a:lnTo>
                  <a:pt x="1523999" y="685799"/>
                </a:lnTo>
                <a:lnTo>
                  <a:pt x="1523999" y="694943"/>
                </a:lnTo>
                <a:lnTo>
                  <a:pt x="1533143" y="694943"/>
                </a:lnTo>
                <a:close/>
              </a:path>
              <a:path w="3057525" h="695325">
                <a:moveTo>
                  <a:pt x="1700783" y="524310"/>
                </a:moveTo>
                <a:lnTo>
                  <a:pt x="1688428" y="524255"/>
                </a:lnTo>
                <a:lnTo>
                  <a:pt x="1528571" y="681308"/>
                </a:lnTo>
                <a:lnTo>
                  <a:pt x="1533143" y="685799"/>
                </a:lnTo>
                <a:lnTo>
                  <a:pt x="1533143" y="694943"/>
                </a:lnTo>
                <a:lnTo>
                  <a:pt x="1700783" y="524310"/>
                </a:lnTo>
                <a:close/>
              </a:path>
              <a:path w="3057525" h="695325">
                <a:moveTo>
                  <a:pt x="3051047" y="445007"/>
                </a:moveTo>
                <a:lnTo>
                  <a:pt x="1612391" y="445007"/>
                </a:lnTo>
                <a:lnTo>
                  <a:pt x="1609343" y="448055"/>
                </a:lnTo>
                <a:lnTo>
                  <a:pt x="1609343" y="521207"/>
                </a:lnTo>
                <a:lnTo>
                  <a:pt x="1612391" y="524255"/>
                </a:lnTo>
                <a:lnTo>
                  <a:pt x="1615439" y="524255"/>
                </a:lnTo>
                <a:lnTo>
                  <a:pt x="1615439" y="454151"/>
                </a:lnTo>
                <a:lnTo>
                  <a:pt x="1618487" y="451103"/>
                </a:lnTo>
                <a:lnTo>
                  <a:pt x="1618487" y="454151"/>
                </a:lnTo>
                <a:lnTo>
                  <a:pt x="3047999" y="454151"/>
                </a:lnTo>
                <a:lnTo>
                  <a:pt x="3047999" y="451103"/>
                </a:lnTo>
                <a:lnTo>
                  <a:pt x="3051047" y="445007"/>
                </a:lnTo>
                <a:close/>
              </a:path>
              <a:path w="3057525" h="695325">
                <a:moveTo>
                  <a:pt x="1618487" y="454151"/>
                </a:moveTo>
                <a:lnTo>
                  <a:pt x="1618487" y="451103"/>
                </a:lnTo>
                <a:lnTo>
                  <a:pt x="1615439" y="454151"/>
                </a:lnTo>
                <a:lnTo>
                  <a:pt x="1618487" y="454151"/>
                </a:lnTo>
                <a:close/>
              </a:path>
              <a:path w="3057525" h="695325">
                <a:moveTo>
                  <a:pt x="1618487" y="515111"/>
                </a:moveTo>
                <a:lnTo>
                  <a:pt x="1618487" y="454151"/>
                </a:lnTo>
                <a:lnTo>
                  <a:pt x="1615439" y="454151"/>
                </a:lnTo>
                <a:lnTo>
                  <a:pt x="1615439" y="515111"/>
                </a:lnTo>
                <a:lnTo>
                  <a:pt x="1618487" y="515111"/>
                </a:lnTo>
                <a:close/>
              </a:path>
              <a:path w="3057525" h="695325">
                <a:moveTo>
                  <a:pt x="1697735" y="515111"/>
                </a:moveTo>
                <a:lnTo>
                  <a:pt x="1615439" y="515111"/>
                </a:lnTo>
                <a:lnTo>
                  <a:pt x="1618487" y="518159"/>
                </a:lnTo>
                <a:lnTo>
                  <a:pt x="1618487" y="524255"/>
                </a:lnTo>
                <a:lnTo>
                  <a:pt x="1688428" y="524255"/>
                </a:lnTo>
                <a:lnTo>
                  <a:pt x="1697735" y="515111"/>
                </a:lnTo>
                <a:close/>
              </a:path>
              <a:path w="3057525" h="695325">
                <a:moveTo>
                  <a:pt x="1618487" y="524255"/>
                </a:moveTo>
                <a:lnTo>
                  <a:pt x="1618487" y="518159"/>
                </a:lnTo>
                <a:lnTo>
                  <a:pt x="1615439" y="515111"/>
                </a:lnTo>
                <a:lnTo>
                  <a:pt x="1615439" y="524255"/>
                </a:lnTo>
                <a:lnTo>
                  <a:pt x="1618487" y="524255"/>
                </a:lnTo>
                <a:close/>
              </a:path>
              <a:path w="3057525" h="695325">
                <a:moveTo>
                  <a:pt x="1700783" y="524255"/>
                </a:moveTo>
                <a:lnTo>
                  <a:pt x="1697735" y="515111"/>
                </a:lnTo>
                <a:lnTo>
                  <a:pt x="1688428" y="524255"/>
                </a:lnTo>
                <a:lnTo>
                  <a:pt x="1700783" y="524255"/>
                </a:lnTo>
                <a:close/>
              </a:path>
              <a:path w="3057525" h="695325">
                <a:moveTo>
                  <a:pt x="1703831" y="521207"/>
                </a:moveTo>
                <a:lnTo>
                  <a:pt x="1703831" y="515111"/>
                </a:lnTo>
                <a:lnTo>
                  <a:pt x="1697735" y="515111"/>
                </a:lnTo>
                <a:lnTo>
                  <a:pt x="1700783" y="524255"/>
                </a:lnTo>
                <a:lnTo>
                  <a:pt x="1703831" y="521207"/>
                </a:lnTo>
                <a:close/>
              </a:path>
              <a:path w="3057525" h="695325">
                <a:moveTo>
                  <a:pt x="3051047" y="9143"/>
                </a:moveTo>
                <a:lnTo>
                  <a:pt x="3047999" y="3047"/>
                </a:lnTo>
                <a:lnTo>
                  <a:pt x="3047999" y="9143"/>
                </a:lnTo>
                <a:lnTo>
                  <a:pt x="3051047" y="9143"/>
                </a:lnTo>
                <a:close/>
              </a:path>
              <a:path w="3057525" h="695325">
                <a:moveTo>
                  <a:pt x="3051047" y="445007"/>
                </a:moveTo>
                <a:lnTo>
                  <a:pt x="3051047" y="9143"/>
                </a:lnTo>
                <a:lnTo>
                  <a:pt x="3047999" y="9143"/>
                </a:lnTo>
                <a:lnTo>
                  <a:pt x="3047999" y="445007"/>
                </a:lnTo>
                <a:lnTo>
                  <a:pt x="3051047" y="445007"/>
                </a:lnTo>
                <a:close/>
              </a:path>
              <a:path w="3057525" h="695325">
                <a:moveTo>
                  <a:pt x="3051047" y="454151"/>
                </a:moveTo>
                <a:lnTo>
                  <a:pt x="3051047" y="445007"/>
                </a:lnTo>
                <a:lnTo>
                  <a:pt x="3047999" y="451103"/>
                </a:lnTo>
                <a:lnTo>
                  <a:pt x="3047999" y="454151"/>
                </a:lnTo>
                <a:lnTo>
                  <a:pt x="3051047" y="45415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3711" y="6672071"/>
            <a:ext cx="1981200" cy="448309"/>
          </a:xfrm>
          <a:custGeom>
            <a:avLst/>
            <a:gdLst/>
            <a:ahLst/>
            <a:cxnLst/>
            <a:rect l="l" t="t" r="r" b="b"/>
            <a:pathLst>
              <a:path w="1981200" h="448309">
                <a:moveTo>
                  <a:pt x="1981199" y="371855"/>
                </a:moveTo>
                <a:lnTo>
                  <a:pt x="1981199" y="76199"/>
                </a:lnTo>
                <a:lnTo>
                  <a:pt x="1975342" y="46291"/>
                </a:lnTo>
                <a:lnTo>
                  <a:pt x="1959482" y="22097"/>
                </a:lnTo>
                <a:lnTo>
                  <a:pt x="1936194" y="5905"/>
                </a:lnTo>
                <a:lnTo>
                  <a:pt x="1908047" y="0"/>
                </a:lnTo>
                <a:lnTo>
                  <a:pt x="73151" y="0"/>
                </a:lnTo>
                <a:lnTo>
                  <a:pt x="45005" y="5905"/>
                </a:lnTo>
                <a:lnTo>
                  <a:pt x="21716" y="22097"/>
                </a:lnTo>
                <a:lnTo>
                  <a:pt x="5857" y="46291"/>
                </a:lnTo>
                <a:lnTo>
                  <a:pt x="0" y="76199"/>
                </a:lnTo>
                <a:lnTo>
                  <a:pt x="0" y="371855"/>
                </a:lnTo>
                <a:lnTo>
                  <a:pt x="5857" y="401764"/>
                </a:lnTo>
                <a:lnTo>
                  <a:pt x="21716" y="425957"/>
                </a:lnTo>
                <a:lnTo>
                  <a:pt x="45005" y="442150"/>
                </a:lnTo>
                <a:lnTo>
                  <a:pt x="73151" y="448055"/>
                </a:lnTo>
                <a:lnTo>
                  <a:pt x="1908047" y="448055"/>
                </a:lnTo>
                <a:lnTo>
                  <a:pt x="1936194" y="442150"/>
                </a:lnTo>
                <a:lnTo>
                  <a:pt x="1959482" y="425957"/>
                </a:lnTo>
                <a:lnTo>
                  <a:pt x="1975342" y="401764"/>
                </a:lnTo>
                <a:lnTo>
                  <a:pt x="1981199" y="371855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47615" y="6669023"/>
            <a:ext cx="1993900" cy="454659"/>
          </a:xfrm>
          <a:custGeom>
            <a:avLst/>
            <a:gdLst/>
            <a:ahLst/>
            <a:cxnLst/>
            <a:rect l="l" t="t" r="r" b="b"/>
            <a:pathLst>
              <a:path w="1993900" h="454659">
                <a:moveTo>
                  <a:pt x="1993391" y="374903"/>
                </a:moveTo>
                <a:lnTo>
                  <a:pt x="1993391" y="76199"/>
                </a:lnTo>
                <a:lnTo>
                  <a:pt x="1990343" y="60959"/>
                </a:lnTo>
                <a:lnTo>
                  <a:pt x="1987295" y="48767"/>
                </a:lnTo>
                <a:lnTo>
                  <a:pt x="1987295" y="45719"/>
                </a:lnTo>
                <a:lnTo>
                  <a:pt x="1984247" y="45719"/>
                </a:lnTo>
                <a:lnTo>
                  <a:pt x="1978151" y="33527"/>
                </a:lnTo>
                <a:lnTo>
                  <a:pt x="1969007" y="21335"/>
                </a:lnTo>
                <a:lnTo>
                  <a:pt x="1956815" y="12191"/>
                </a:lnTo>
                <a:lnTo>
                  <a:pt x="1944623" y="6095"/>
                </a:lnTo>
                <a:lnTo>
                  <a:pt x="1929383" y="0"/>
                </a:lnTo>
                <a:lnTo>
                  <a:pt x="64007" y="0"/>
                </a:lnTo>
                <a:lnTo>
                  <a:pt x="24383" y="21335"/>
                </a:lnTo>
                <a:lnTo>
                  <a:pt x="9143" y="45719"/>
                </a:lnTo>
                <a:lnTo>
                  <a:pt x="9143" y="48767"/>
                </a:lnTo>
                <a:lnTo>
                  <a:pt x="6095" y="48767"/>
                </a:lnTo>
                <a:lnTo>
                  <a:pt x="3047" y="60959"/>
                </a:lnTo>
                <a:lnTo>
                  <a:pt x="0" y="79247"/>
                </a:lnTo>
                <a:lnTo>
                  <a:pt x="0" y="374903"/>
                </a:lnTo>
                <a:lnTo>
                  <a:pt x="3047" y="390143"/>
                </a:lnTo>
                <a:lnTo>
                  <a:pt x="3047" y="393191"/>
                </a:lnTo>
                <a:lnTo>
                  <a:pt x="6095" y="405383"/>
                </a:lnTo>
                <a:lnTo>
                  <a:pt x="9143" y="405383"/>
                </a:lnTo>
                <a:lnTo>
                  <a:pt x="12191" y="413003"/>
                </a:lnTo>
                <a:lnTo>
                  <a:pt x="12191" y="64007"/>
                </a:lnTo>
                <a:lnTo>
                  <a:pt x="15239" y="51815"/>
                </a:lnTo>
                <a:lnTo>
                  <a:pt x="21335" y="43687"/>
                </a:lnTo>
                <a:lnTo>
                  <a:pt x="21335" y="39623"/>
                </a:lnTo>
                <a:lnTo>
                  <a:pt x="30479" y="27431"/>
                </a:lnTo>
                <a:lnTo>
                  <a:pt x="30479" y="30479"/>
                </a:lnTo>
                <a:lnTo>
                  <a:pt x="54863" y="12191"/>
                </a:lnTo>
                <a:lnTo>
                  <a:pt x="54863" y="14020"/>
                </a:lnTo>
                <a:lnTo>
                  <a:pt x="67055" y="9143"/>
                </a:lnTo>
                <a:lnTo>
                  <a:pt x="1926335" y="9143"/>
                </a:lnTo>
                <a:lnTo>
                  <a:pt x="1938527" y="14020"/>
                </a:lnTo>
                <a:lnTo>
                  <a:pt x="1938527" y="12191"/>
                </a:lnTo>
                <a:lnTo>
                  <a:pt x="1953767" y="21335"/>
                </a:lnTo>
                <a:lnTo>
                  <a:pt x="1953767" y="23621"/>
                </a:lnTo>
                <a:lnTo>
                  <a:pt x="1962911" y="30479"/>
                </a:lnTo>
                <a:lnTo>
                  <a:pt x="1962911" y="27431"/>
                </a:lnTo>
                <a:lnTo>
                  <a:pt x="1972055" y="39623"/>
                </a:lnTo>
                <a:lnTo>
                  <a:pt x="1978151" y="51815"/>
                </a:lnTo>
                <a:lnTo>
                  <a:pt x="1981199" y="64007"/>
                </a:lnTo>
                <a:lnTo>
                  <a:pt x="1981199" y="413003"/>
                </a:lnTo>
                <a:lnTo>
                  <a:pt x="1984247" y="405383"/>
                </a:lnTo>
                <a:lnTo>
                  <a:pt x="1987295" y="405383"/>
                </a:lnTo>
                <a:lnTo>
                  <a:pt x="1990343" y="393191"/>
                </a:lnTo>
                <a:lnTo>
                  <a:pt x="1990343" y="390143"/>
                </a:lnTo>
                <a:lnTo>
                  <a:pt x="1993391" y="374903"/>
                </a:lnTo>
                <a:close/>
              </a:path>
              <a:path w="1993900" h="454659">
                <a:moveTo>
                  <a:pt x="24383" y="414527"/>
                </a:moveTo>
                <a:lnTo>
                  <a:pt x="15239" y="402335"/>
                </a:lnTo>
                <a:lnTo>
                  <a:pt x="12191" y="390143"/>
                </a:lnTo>
                <a:lnTo>
                  <a:pt x="12191" y="413003"/>
                </a:lnTo>
                <a:lnTo>
                  <a:pt x="15239" y="420623"/>
                </a:lnTo>
                <a:lnTo>
                  <a:pt x="21335" y="426719"/>
                </a:lnTo>
                <a:lnTo>
                  <a:pt x="21335" y="414527"/>
                </a:lnTo>
                <a:lnTo>
                  <a:pt x="24383" y="414527"/>
                </a:lnTo>
                <a:close/>
              </a:path>
              <a:path w="1993900" h="454659">
                <a:moveTo>
                  <a:pt x="24383" y="39623"/>
                </a:moveTo>
                <a:lnTo>
                  <a:pt x="21335" y="39623"/>
                </a:lnTo>
                <a:lnTo>
                  <a:pt x="21335" y="43687"/>
                </a:lnTo>
                <a:lnTo>
                  <a:pt x="24383" y="39623"/>
                </a:lnTo>
                <a:close/>
              </a:path>
              <a:path w="1993900" h="454659">
                <a:moveTo>
                  <a:pt x="54863" y="438911"/>
                </a:moveTo>
                <a:lnTo>
                  <a:pt x="42671" y="432815"/>
                </a:lnTo>
                <a:lnTo>
                  <a:pt x="30479" y="423671"/>
                </a:lnTo>
                <a:lnTo>
                  <a:pt x="21335" y="414527"/>
                </a:lnTo>
                <a:lnTo>
                  <a:pt x="21335" y="426719"/>
                </a:lnTo>
                <a:lnTo>
                  <a:pt x="24383" y="429767"/>
                </a:lnTo>
                <a:lnTo>
                  <a:pt x="24383" y="432815"/>
                </a:lnTo>
                <a:lnTo>
                  <a:pt x="36575" y="441959"/>
                </a:lnTo>
                <a:lnTo>
                  <a:pt x="48767" y="448055"/>
                </a:lnTo>
                <a:lnTo>
                  <a:pt x="51815" y="449275"/>
                </a:lnTo>
                <a:lnTo>
                  <a:pt x="51815" y="438911"/>
                </a:lnTo>
                <a:lnTo>
                  <a:pt x="54863" y="438911"/>
                </a:lnTo>
                <a:close/>
              </a:path>
              <a:path w="1993900" h="454659">
                <a:moveTo>
                  <a:pt x="54863" y="14020"/>
                </a:moveTo>
                <a:lnTo>
                  <a:pt x="54863" y="12191"/>
                </a:lnTo>
                <a:lnTo>
                  <a:pt x="51815" y="15239"/>
                </a:lnTo>
                <a:lnTo>
                  <a:pt x="54863" y="14020"/>
                </a:lnTo>
                <a:close/>
              </a:path>
              <a:path w="1993900" h="454659">
                <a:moveTo>
                  <a:pt x="1941575" y="449275"/>
                </a:moveTo>
                <a:lnTo>
                  <a:pt x="1941575" y="438911"/>
                </a:lnTo>
                <a:lnTo>
                  <a:pt x="1926335" y="445007"/>
                </a:lnTo>
                <a:lnTo>
                  <a:pt x="1926335" y="441959"/>
                </a:lnTo>
                <a:lnTo>
                  <a:pt x="1911095" y="445007"/>
                </a:lnTo>
                <a:lnTo>
                  <a:pt x="79247" y="445007"/>
                </a:lnTo>
                <a:lnTo>
                  <a:pt x="67055" y="441959"/>
                </a:lnTo>
                <a:lnTo>
                  <a:pt x="67055" y="445007"/>
                </a:lnTo>
                <a:lnTo>
                  <a:pt x="51815" y="438911"/>
                </a:lnTo>
                <a:lnTo>
                  <a:pt x="51815" y="449275"/>
                </a:lnTo>
                <a:lnTo>
                  <a:pt x="64007" y="454151"/>
                </a:lnTo>
                <a:lnTo>
                  <a:pt x="1929383" y="454151"/>
                </a:lnTo>
                <a:lnTo>
                  <a:pt x="1941575" y="449275"/>
                </a:lnTo>
                <a:close/>
              </a:path>
              <a:path w="1993900" h="454659">
                <a:moveTo>
                  <a:pt x="1941575" y="15239"/>
                </a:moveTo>
                <a:lnTo>
                  <a:pt x="1938527" y="12191"/>
                </a:lnTo>
                <a:lnTo>
                  <a:pt x="1938527" y="14020"/>
                </a:lnTo>
                <a:lnTo>
                  <a:pt x="1941575" y="15239"/>
                </a:lnTo>
                <a:close/>
              </a:path>
              <a:path w="1993900" h="454659">
                <a:moveTo>
                  <a:pt x="1953767" y="443483"/>
                </a:moveTo>
                <a:lnTo>
                  <a:pt x="1953767" y="432815"/>
                </a:lnTo>
                <a:lnTo>
                  <a:pt x="1938527" y="438911"/>
                </a:lnTo>
                <a:lnTo>
                  <a:pt x="1941575" y="438911"/>
                </a:lnTo>
                <a:lnTo>
                  <a:pt x="1941575" y="449275"/>
                </a:lnTo>
                <a:lnTo>
                  <a:pt x="1944623" y="448055"/>
                </a:lnTo>
                <a:lnTo>
                  <a:pt x="1953767" y="443483"/>
                </a:lnTo>
                <a:close/>
              </a:path>
              <a:path w="1993900" h="454659">
                <a:moveTo>
                  <a:pt x="1953767" y="23621"/>
                </a:moveTo>
                <a:lnTo>
                  <a:pt x="1953767" y="21335"/>
                </a:lnTo>
                <a:lnTo>
                  <a:pt x="1950719" y="21335"/>
                </a:lnTo>
                <a:lnTo>
                  <a:pt x="1953767" y="23621"/>
                </a:lnTo>
                <a:close/>
              </a:path>
              <a:path w="1993900" h="454659">
                <a:moveTo>
                  <a:pt x="1981199" y="413003"/>
                </a:moveTo>
                <a:lnTo>
                  <a:pt x="1981199" y="390143"/>
                </a:lnTo>
                <a:lnTo>
                  <a:pt x="1978151" y="402335"/>
                </a:lnTo>
                <a:lnTo>
                  <a:pt x="1972055" y="414527"/>
                </a:lnTo>
                <a:lnTo>
                  <a:pt x="1962911" y="423671"/>
                </a:lnTo>
                <a:lnTo>
                  <a:pt x="1950719" y="432815"/>
                </a:lnTo>
                <a:lnTo>
                  <a:pt x="1953767" y="432815"/>
                </a:lnTo>
                <a:lnTo>
                  <a:pt x="1953767" y="443483"/>
                </a:lnTo>
                <a:lnTo>
                  <a:pt x="1956815" y="441959"/>
                </a:lnTo>
                <a:lnTo>
                  <a:pt x="1969007" y="432815"/>
                </a:lnTo>
                <a:lnTo>
                  <a:pt x="1969007" y="429767"/>
                </a:lnTo>
                <a:lnTo>
                  <a:pt x="1978151" y="420623"/>
                </a:lnTo>
                <a:lnTo>
                  <a:pt x="1981199" y="4130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62935" y="6736085"/>
            <a:ext cx="1762125" cy="38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Reciprocal Excitation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antagonist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29400" y="515111"/>
            <a:ext cx="2840990" cy="439420"/>
          </a:xfrm>
          <a:custGeom>
            <a:avLst/>
            <a:gdLst/>
            <a:ahLst/>
            <a:cxnLst/>
            <a:rect l="l" t="t" r="r" b="b"/>
            <a:pathLst>
              <a:path w="2840990" h="439419">
                <a:moveTo>
                  <a:pt x="2840735" y="420623"/>
                </a:moveTo>
                <a:lnTo>
                  <a:pt x="2840735" y="18287"/>
                </a:lnTo>
                <a:lnTo>
                  <a:pt x="2839116" y="11572"/>
                </a:lnTo>
                <a:lnTo>
                  <a:pt x="2834639" y="5714"/>
                </a:lnTo>
                <a:lnTo>
                  <a:pt x="2827877" y="1571"/>
                </a:lnTo>
                <a:lnTo>
                  <a:pt x="2819399" y="0"/>
                </a:lnTo>
                <a:lnTo>
                  <a:pt x="18287" y="0"/>
                </a:lnTo>
                <a:lnTo>
                  <a:pt x="11572" y="1571"/>
                </a:lnTo>
                <a:lnTo>
                  <a:pt x="5714" y="5714"/>
                </a:lnTo>
                <a:lnTo>
                  <a:pt x="1571" y="11572"/>
                </a:lnTo>
                <a:lnTo>
                  <a:pt x="0" y="18287"/>
                </a:lnTo>
                <a:lnTo>
                  <a:pt x="0" y="420623"/>
                </a:lnTo>
                <a:lnTo>
                  <a:pt x="1571" y="427339"/>
                </a:lnTo>
                <a:lnTo>
                  <a:pt x="5714" y="433196"/>
                </a:lnTo>
                <a:lnTo>
                  <a:pt x="11572" y="437340"/>
                </a:lnTo>
                <a:lnTo>
                  <a:pt x="18287" y="438911"/>
                </a:lnTo>
                <a:lnTo>
                  <a:pt x="18287" y="39623"/>
                </a:lnTo>
                <a:lnTo>
                  <a:pt x="36575" y="18287"/>
                </a:lnTo>
                <a:lnTo>
                  <a:pt x="36575" y="39623"/>
                </a:lnTo>
                <a:lnTo>
                  <a:pt x="2801111" y="39623"/>
                </a:lnTo>
                <a:lnTo>
                  <a:pt x="2801111" y="18287"/>
                </a:lnTo>
                <a:lnTo>
                  <a:pt x="2819399" y="39623"/>
                </a:lnTo>
                <a:lnTo>
                  <a:pt x="2819399" y="438911"/>
                </a:lnTo>
                <a:lnTo>
                  <a:pt x="2827877" y="437340"/>
                </a:lnTo>
                <a:lnTo>
                  <a:pt x="2834639" y="433196"/>
                </a:lnTo>
                <a:lnTo>
                  <a:pt x="2839116" y="427339"/>
                </a:lnTo>
                <a:lnTo>
                  <a:pt x="2840735" y="420623"/>
                </a:lnTo>
                <a:close/>
              </a:path>
              <a:path w="2840990" h="439419">
                <a:moveTo>
                  <a:pt x="36575" y="39623"/>
                </a:moveTo>
                <a:lnTo>
                  <a:pt x="36575" y="18287"/>
                </a:lnTo>
                <a:lnTo>
                  <a:pt x="18287" y="39623"/>
                </a:lnTo>
                <a:lnTo>
                  <a:pt x="36575" y="39623"/>
                </a:lnTo>
                <a:close/>
              </a:path>
              <a:path w="2840990" h="439419">
                <a:moveTo>
                  <a:pt x="36575" y="399287"/>
                </a:moveTo>
                <a:lnTo>
                  <a:pt x="36575" y="39623"/>
                </a:lnTo>
                <a:lnTo>
                  <a:pt x="18287" y="39623"/>
                </a:lnTo>
                <a:lnTo>
                  <a:pt x="18287" y="399287"/>
                </a:lnTo>
                <a:lnTo>
                  <a:pt x="36575" y="399287"/>
                </a:lnTo>
                <a:close/>
              </a:path>
              <a:path w="2840990" h="439419">
                <a:moveTo>
                  <a:pt x="2819399" y="399287"/>
                </a:moveTo>
                <a:lnTo>
                  <a:pt x="18287" y="399287"/>
                </a:lnTo>
                <a:lnTo>
                  <a:pt x="36575" y="420623"/>
                </a:lnTo>
                <a:lnTo>
                  <a:pt x="36575" y="438911"/>
                </a:lnTo>
                <a:lnTo>
                  <a:pt x="2801111" y="438911"/>
                </a:lnTo>
                <a:lnTo>
                  <a:pt x="2801111" y="420623"/>
                </a:lnTo>
                <a:lnTo>
                  <a:pt x="2819399" y="399287"/>
                </a:lnTo>
                <a:close/>
              </a:path>
              <a:path w="2840990" h="439419">
                <a:moveTo>
                  <a:pt x="36575" y="438911"/>
                </a:moveTo>
                <a:lnTo>
                  <a:pt x="36575" y="420623"/>
                </a:lnTo>
                <a:lnTo>
                  <a:pt x="18287" y="399287"/>
                </a:lnTo>
                <a:lnTo>
                  <a:pt x="18287" y="438911"/>
                </a:lnTo>
                <a:lnTo>
                  <a:pt x="36575" y="438911"/>
                </a:lnTo>
                <a:close/>
              </a:path>
              <a:path w="2840990" h="439419">
                <a:moveTo>
                  <a:pt x="2819399" y="39623"/>
                </a:moveTo>
                <a:lnTo>
                  <a:pt x="2801111" y="18287"/>
                </a:lnTo>
                <a:lnTo>
                  <a:pt x="2801111" y="39623"/>
                </a:lnTo>
                <a:lnTo>
                  <a:pt x="2819399" y="39623"/>
                </a:lnTo>
                <a:close/>
              </a:path>
              <a:path w="2840990" h="439419">
                <a:moveTo>
                  <a:pt x="2819399" y="399287"/>
                </a:moveTo>
                <a:lnTo>
                  <a:pt x="2819399" y="39623"/>
                </a:lnTo>
                <a:lnTo>
                  <a:pt x="2801111" y="39623"/>
                </a:lnTo>
                <a:lnTo>
                  <a:pt x="2801111" y="399287"/>
                </a:lnTo>
                <a:lnTo>
                  <a:pt x="2819399" y="399287"/>
                </a:lnTo>
                <a:close/>
              </a:path>
              <a:path w="2840990" h="439419">
                <a:moveTo>
                  <a:pt x="2819399" y="438911"/>
                </a:moveTo>
                <a:lnTo>
                  <a:pt x="2819399" y="399287"/>
                </a:lnTo>
                <a:lnTo>
                  <a:pt x="2801111" y="420623"/>
                </a:lnTo>
                <a:lnTo>
                  <a:pt x="2801111" y="438911"/>
                </a:lnTo>
                <a:lnTo>
                  <a:pt x="2819399" y="43891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47688" y="533400"/>
            <a:ext cx="2801620" cy="402590"/>
          </a:xfrm>
          <a:prstGeom prst="rect">
            <a:avLst/>
          </a:prstGeom>
          <a:solidFill>
            <a:srgbClr val="000059"/>
          </a:solidFill>
        </p:spPr>
        <p:txBody>
          <a:bodyPr vert="horz" wrap="square" lIns="0" tIns="387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inverse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3200" y="6641591"/>
            <a:ext cx="2971800" cy="521334"/>
          </a:xfrm>
          <a:custGeom>
            <a:avLst/>
            <a:gdLst/>
            <a:ahLst/>
            <a:cxnLst/>
            <a:rect l="l" t="t" r="r" b="b"/>
            <a:pathLst>
              <a:path w="2971800" h="521334">
                <a:moveTo>
                  <a:pt x="0" y="0"/>
                </a:moveTo>
                <a:lnTo>
                  <a:pt x="0" y="521207"/>
                </a:lnTo>
                <a:lnTo>
                  <a:pt x="2971799" y="521207"/>
                </a:lnTo>
                <a:lnTo>
                  <a:pt x="2971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0152" y="6635495"/>
            <a:ext cx="2981325" cy="533400"/>
          </a:xfrm>
          <a:custGeom>
            <a:avLst/>
            <a:gdLst/>
            <a:ahLst/>
            <a:cxnLst/>
            <a:rect l="l" t="t" r="r" b="b"/>
            <a:pathLst>
              <a:path w="2981325" h="533400">
                <a:moveTo>
                  <a:pt x="2980943" y="530351"/>
                </a:moveTo>
                <a:lnTo>
                  <a:pt x="2980943" y="3047"/>
                </a:lnTo>
                <a:lnTo>
                  <a:pt x="29778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530351"/>
                </a:lnTo>
                <a:lnTo>
                  <a:pt x="3047" y="533399"/>
                </a:lnTo>
                <a:lnTo>
                  <a:pt x="3047" y="9143"/>
                </a:lnTo>
                <a:lnTo>
                  <a:pt x="9143" y="6095"/>
                </a:lnTo>
                <a:lnTo>
                  <a:pt x="9143" y="9143"/>
                </a:lnTo>
                <a:lnTo>
                  <a:pt x="2971799" y="9143"/>
                </a:lnTo>
                <a:lnTo>
                  <a:pt x="2971799" y="6095"/>
                </a:lnTo>
                <a:lnTo>
                  <a:pt x="2974847" y="9143"/>
                </a:lnTo>
                <a:lnTo>
                  <a:pt x="2974847" y="533399"/>
                </a:lnTo>
                <a:lnTo>
                  <a:pt x="2977895" y="533399"/>
                </a:lnTo>
                <a:lnTo>
                  <a:pt x="2980943" y="530351"/>
                </a:lnTo>
                <a:close/>
              </a:path>
              <a:path w="2981325" h="533400">
                <a:moveTo>
                  <a:pt x="9143" y="9143"/>
                </a:moveTo>
                <a:lnTo>
                  <a:pt x="9143" y="6095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981325" h="533400">
                <a:moveTo>
                  <a:pt x="9143" y="524255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524255"/>
                </a:lnTo>
                <a:lnTo>
                  <a:pt x="9143" y="524255"/>
                </a:lnTo>
                <a:close/>
              </a:path>
              <a:path w="2981325" h="533400">
                <a:moveTo>
                  <a:pt x="2974847" y="524255"/>
                </a:moveTo>
                <a:lnTo>
                  <a:pt x="3047" y="524255"/>
                </a:lnTo>
                <a:lnTo>
                  <a:pt x="9143" y="527303"/>
                </a:lnTo>
                <a:lnTo>
                  <a:pt x="9143" y="533399"/>
                </a:lnTo>
                <a:lnTo>
                  <a:pt x="2971799" y="533399"/>
                </a:lnTo>
                <a:lnTo>
                  <a:pt x="2971799" y="527303"/>
                </a:lnTo>
                <a:lnTo>
                  <a:pt x="2974847" y="524255"/>
                </a:lnTo>
                <a:close/>
              </a:path>
              <a:path w="2981325" h="533400">
                <a:moveTo>
                  <a:pt x="9143" y="533399"/>
                </a:moveTo>
                <a:lnTo>
                  <a:pt x="9143" y="527303"/>
                </a:lnTo>
                <a:lnTo>
                  <a:pt x="3047" y="524255"/>
                </a:lnTo>
                <a:lnTo>
                  <a:pt x="3047" y="533399"/>
                </a:lnTo>
                <a:lnTo>
                  <a:pt x="9143" y="533399"/>
                </a:lnTo>
                <a:close/>
              </a:path>
              <a:path w="2981325" h="533400">
                <a:moveTo>
                  <a:pt x="2974847" y="9143"/>
                </a:moveTo>
                <a:lnTo>
                  <a:pt x="2971799" y="6095"/>
                </a:lnTo>
                <a:lnTo>
                  <a:pt x="2971799" y="9143"/>
                </a:lnTo>
                <a:lnTo>
                  <a:pt x="2974847" y="9143"/>
                </a:lnTo>
                <a:close/>
              </a:path>
              <a:path w="2981325" h="533400">
                <a:moveTo>
                  <a:pt x="2974847" y="524255"/>
                </a:moveTo>
                <a:lnTo>
                  <a:pt x="2974847" y="9143"/>
                </a:lnTo>
                <a:lnTo>
                  <a:pt x="2971799" y="9143"/>
                </a:lnTo>
                <a:lnTo>
                  <a:pt x="2971799" y="524255"/>
                </a:lnTo>
                <a:lnTo>
                  <a:pt x="2974847" y="524255"/>
                </a:lnTo>
                <a:close/>
              </a:path>
              <a:path w="2981325" h="533400">
                <a:moveTo>
                  <a:pt x="2974847" y="533399"/>
                </a:moveTo>
                <a:lnTo>
                  <a:pt x="2974847" y="524255"/>
                </a:lnTo>
                <a:lnTo>
                  <a:pt x="2971799" y="527303"/>
                </a:lnTo>
                <a:lnTo>
                  <a:pt x="2971799" y="533399"/>
                </a:lnTo>
                <a:lnTo>
                  <a:pt x="2974847" y="5333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71569" y="6680205"/>
            <a:ext cx="273113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 marR="5080" indent="-414655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Prevent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tearing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muscle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avulsion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14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tendon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8000" y="5867400"/>
            <a:ext cx="2380615" cy="838200"/>
          </a:xfrm>
          <a:custGeom>
            <a:avLst/>
            <a:gdLst/>
            <a:ahLst/>
            <a:cxnLst/>
            <a:rect l="l" t="t" r="r" b="b"/>
            <a:pathLst>
              <a:path w="2380615" h="838200">
                <a:moveTo>
                  <a:pt x="2380487" y="545591"/>
                </a:moveTo>
                <a:lnTo>
                  <a:pt x="2380487" y="0"/>
                </a:lnTo>
                <a:lnTo>
                  <a:pt x="0" y="0"/>
                </a:lnTo>
                <a:lnTo>
                  <a:pt x="0" y="545591"/>
                </a:lnTo>
                <a:lnTo>
                  <a:pt x="1085087" y="545591"/>
                </a:lnTo>
                <a:lnTo>
                  <a:pt x="1085087" y="733066"/>
                </a:lnTo>
                <a:lnTo>
                  <a:pt x="1191767" y="838199"/>
                </a:lnTo>
                <a:lnTo>
                  <a:pt x="1295399" y="736069"/>
                </a:lnTo>
                <a:lnTo>
                  <a:pt x="1295399" y="545591"/>
                </a:lnTo>
                <a:lnTo>
                  <a:pt x="2380487" y="545591"/>
                </a:lnTo>
                <a:close/>
              </a:path>
              <a:path w="2380615" h="838200">
                <a:moveTo>
                  <a:pt x="1085087" y="733066"/>
                </a:moveTo>
                <a:lnTo>
                  <a:pt x="1085087" y="630935"/>
                </a:lnTo>
                <a:lnTo>
                  <a:pt x="981455" y="630935"/>
                </a:lnTo>
                <a:lnTo>
                  <a:pt x="1085087" y="733066"/>
                </a:lnTo>
                <a:close/>
              </a:path>
              <a:path w="2380615" h="838200">
                <a:moveTo>
                  <a:pt x="1402079" y="630935"/>
                </a:moveTo>
                <a:lnTo>
                  <a:pt x="1295399" y="630935"/>
                </a:lnTo>
                <a:lnTo>
                  <a:pt x="1295399" y="736069"/>
                </a:lnTo>
                <a:lnTo>
                  <a:pt x="1402079" y="630935"/>
                </a:lnTo>
                <a:close/>
              </a:path>
            </a:pathLst>
          </a:custGeom>
          <a:solidFill>
            <a:srgbClr val="2B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54952" y="5864351"/>
            <a:ext cx="2390140" cy="847725"/>
          </a:xfrm>
          <a:custGeom>
            <a:avLst/>
            <a:gdLst/>
            <a:ahLst/>
            <a:cxnLst/>
            <a:rect l="l" t="t" r="r" b="b"/>
            <a:pathLst>
              <a:path w="2390140" h="847725">
                <a:moveTo>
                  <a:pt x="2389631" y="551687"/>
                </a:moveTo>
                <a:lnTo>
                  <a:pt x="2389631" y="3047"/>
                </a:lnTo>
                <a:lnTo>
                  <a:pt x="2386583" y="0"/>
                </a:lnTo>
                <a:lnTo>
                  <a:pt x="3047" y="0"/>
                </a:lnTo>
                <a:lnTo>
                  <a:pt x="0" y="3047"/>
                </a:lnTo>
                <a:lnTo>
                  <a:pt x="0" y="551687"/>
                </a:lnTo>
                <a:lnTo>
                  <a:pt x="3047" y="554735"/>
                </a:lnTo>
                <a:lnTo>
                  <a:pt x="3047" y="9143"/>
                </a:lnTo>
                <a:lnTo>
                  <a:pt x="9143" y="3047"/>
                </a:lnTo>
                <a:lnTo>
                  <a:pt x="9143" y="9143"/>
                </a:lnTo>
                <a:lnTo>
                  <a:pt x="2380487" y="9143"/>
                </a:lnTo>
                <a:lnTo>
                  <a:pt x="2380487" y="3047"/>
                </a:lnTo>
                <a:lnTo>
                  <a:pt x="2383535" y="9143"/>
                </a:lnTo>
                <a:lnTo>
                  <a:pt x="2383535" y="554735"/>
                </a:lnTo>
                <a:lnTo>
                  <a:pt x="2386583" y="554735"/>
                </a:lnTo>
                <a:lnTo>
                  <a:pt x="2389631" y="551687"/>
                </a:lnTo>
                <a:close/>
              </a:path>
              <a:path w="2390140" h="847725">
                <a:moveTo>
                  <a:pt x="9143" y="9143"/>
                </a:moveTo>
                <a:lnTo>
                  <a:pt x="9143" y="3047"/>
                </a:lnTo>
                <a:lnTo>
                  <a:pt x="3047" y="9143"/>
                </a:lnTo>
                <a:lnTo>
                  <a:pt x="9143" y="9143"/>
                </a:lnTo>
                <a:close/>
              </a:path>
              <a:path w="2390140" h="847725">
                <a:moveTo>
                  <a:pt x="9143" y="545591"/>
                </a:moveTo>
                <a:lnTo>
                  <a:pt x="9143" y="9143"/>
                </a:lnTo>
                <a:lnTo>
                  <a:pt x="3047" y="9143"/>
                </a:lnTo>
                <a:lnTo>
                  <a:pt x="3047" y="545591"/>
                </a:lnTo>
                <a:lnTo>
                  <a:pt x="9143" y="545591"/>
                </a:lnTo>
                <a:close/>
              </a:path>
              <a:path w="2390140" h="847725">
                <a:moveTo>
                  <a:pt x="1094231" y="637031"/>
                </a:moveTo>
                <a:lnTo>
                  <a:pt x="1094231" y="545591"/>
                </a:lnTo>
                <a:lnTo>
                  <a:pt x="3047" y="545591"/>
                </a:lnTo>
                <a:lnTo>
                  <a:pt x="9143" y="548639"/>
                </a:lnTo>
                <a:lnTo>
                  <a:pt x="9143" y="554735"/>
                </a:lnTo>
                <a:lnTo>
                  <a:pt x="1085087" y="554735"/>
                </a:lnTo>
                <a:lnTo>
                  <a:pt x="1085087" y="548639"/>
                </a:lnTo>
                <a:lnTo>
                  <a:pt x="1088135" y="554735"/>
                </a:lnTo>
                <a:lnTo>
                  <a:pt x="1088135" y="637031"/>
                </a:lnTo>
                <a:lnTo>
                  <a:pt x="1094231" y="637031"/>
                </a:lnTo>
                <a:close/>
              </a:path>
              <a:path w="2390140" h="847725">
                <a:moveTo>
                  <a:pt x="9143" y="554735"/>
                </a:moveTo>
                <a:lnTo>
                  <a:pt x="9143" y="548639"/>
                </a:lnTo>
                <a:lnTo>
                  <a:pt x="3047" y="545591"/>
                </a:lnTo>
                <a:lnTo>
                  <a:pt x="3047" y="554735"/>
                </a:lnTo>
                <a:lnTo>
                  <a:pt x="9143" y="554735"/>
                </a:lnTo>
                <a:close/>
              </a:path>
              <a:path w="2390140" h="847725">
                <a:moveTo>
                  <a:pt x="981455" y="633983"/>
                </a:moveTo>
                <a:lnTo>
                  <a:pt x="981455" y="630935"/>
                </a:lnTo>
                <a:lnTo>
                  <a:pt x="978407" y="633983"/>
                </a:lnTo>
                <a:lnTo>
                  <a:pt x="981455" y="633983"/>
                </a:lnTo>
                <a:close/>
              </a:path>
              <a:path w="2390140" h="847725">
                <a:moveTo>
                  <a:pt x="1088135" y="627887"/>
                </a:moveTo>
                <a:lnTo>
                  <a:pt x="981455" y="627887"/>
                </a:lnTo>
                <a:lnTo>
                  <a:pt x="981455" y="637031"/>
                </a:lnTo>
                <a:lnTo>
                  <a:pt x="984503" y="640079"/>
                </a:lnTo>
                <a:lnTo>
                  <a:pt x="984503" y="637031"/>
                </a:lnTo>
                <a:lnTo>
                  <a:pt x="987551" y="630935"/>
                </a:lnTo>
                <a:lnTo>
                  <a:pt x="993737" y="637031"/>
                </a:lnTo>
                <a:lnTo>
                  <a:pt x="1085087" y="637031"/>
                </a:lnTo>
                <a:lnTo>
                  <a:pt x="1085087" y="633983"/>
                </a:lnTo>
                <a:lnTo>
                  <a:pt x="1088135" y="627887"/>
                </a:lnTo>
                <a:close/>
              </a:path>
              <a:path w="2390140" h="847725">
                <a:moveTo>
                  <a:pt x="993737" y="637031"/>
                </a:moveTo>
                <a:lnTo>
                  <a:pt x="987551" y="630935"/>
                </a:lnTo>
                <a:lnTo>
                  <a:pt x="984503" y="637031"/>
                </a:lnTo>
                <a:lnTo>
                  <a:pt x="993737" y="637031"/>
                </a:lnTo>
                <a:close/>
              </a:path>
              <a:path w="2390140" h="847725">
                <a:moveTo>
                  <a:pt x="1194793" y="835174"/>
                </a:moveTo>
                <a:lnTo>
                  <a:pt x="993737" y="637031"/>
                </a:lnTo>
                <a:lnTo>
                  <a:pt x="984503" y="637031"/>
                </a:lnTo>
                <a:lnTo>
                  <a:pt x="984503" y="640079"/>
                </a:lnTo>
                <a:lnTo>
                  <a:pt x="1191767" y="847343"/>
                </a:lnTo>
                <a:lnTo>
                  <a:pt x="1191767" y="838199"/>
                </a:lnTo>
                <a:lnTo>
                  <a:pt x="1194793" y="835174"/>
                </a:lnTo>
                <a:close/>
              </a:path>
              <a:path w="2390140" h="847725">
                <a:moveTo>
                  <a:pt x="1088135" y="554735"/>
                </a:moveTo>
                <a:lnTo>
                  <a:pt x="1085087" y="548639"/>
                </a:lnTo>
                <a:lnTo>
                  <a:pt x="1085087" y="554735"/>
                </a:lnTo>
                <a:lnTo>
                  <a:pt x="1088135" y="554735"/>
                </a:lnTo>
                <a:close/>
              </a:path>
              <a:path w="2390140" h="847725">
                <a:moveTo>
                  <a:pt x="1088135" y="627887"/>
                </a:moveTo>
                <a:lnTo>
                  <a:pt x="1088135" y="554735"/>
                </a:lnTo>
                <a:lnTo>
                  <a:pt x="1085087" y="554735"/>
                </a:lnTo>
                <a:lnTo>
                  <a:pt x="1085087" y="627887"/>
                </a:lnTo>
                <a:lnTo>
                  <a:pt x="1088135" y="627887"/>
                </a:lnTo>
                <a:close/>
              </a:path>
              <a:path w="2390140" h="847725">
                <a:moveTo>
                  <a:pt x="1088135" y="637031"/>
                </a:moveTo>
                <a:lnTo>
                  <a:pt x="1088135" y="627887"/>
                </a:lnTo>
                <a:lnTo>
                  <a:pt x="1085087" y="633983"/>
                </a:lnTo>
                <a:lnTo>
                  <a:pt x="1085087" y="637031"/>
                </a:lnTo>
                <a:lnTo>
                  <a:pt x="1088135" y="637031"/>
                </a:lnTo>
                <a:close/>
              </a:path>
              <a:path w="2390140" h="847725">
                <a:moveTo>
                  <a:pt x="1197863" y="838199"/>
                </a:moveTo>
                <a:lnTo>
                  <a:pt x="1194793" y="835174"/>
                </a:lnTo>
                <a:lnTo>
                  <a:pt x="1191767" y="838199"/>
                </a:lnTo>
                <a:lnTo>
                  <a:pt x="1197863" y="838199"/>
                </a:lnTo>
                <a:close/>
              </a:path>
              <a:path w="2390140" h="847725">
                <a:moveTo>
                  <a:pt x="1197863" y="847343"/>
                </a:moveTo>
                <a:lnTo>
                  <a:pt x="1197863" y="838199"/>
                </a:lnTo>
                <a:lnTo>
                  <a:pt x="1191767" y="838199"/>
                </a:lnTo>
                <a:lnTo>
                  <a:pt x="1191767" y="847343"/>
                </a:lnTo>
                <a:lnTo>
                  <a:pt x="1197863" y="847343"/>
                </a:lnTo>
                <a:close/>
              </a:path>
              <a:path w="2390140" h="847725">
                <a:moveTo>
                  <a:pt x="1405127" y="640079"/>
                </a:moveTo>
                <a:lnTo>
                  <a:pt x="1405127" y="637031"/>
                </a:lnTo>
                <a:lnTo>
                  <a:pt x="1392935" y="637031"/>
                </a:lnTo>
                <a:lnTo>
                  <a:pt x="1194793" y="835174"/>
                </a:lnTo>
                <a:lnTo>
                  <a:pt x="1197863" y="838199"/>
                </a:lnTo>
                <a:lnTo>
                  <a:pt x="1197863" y="847343"/>
                </a:lnTo>
                <a:lnTo>
                  <a:pt x="1405127" y="640079"/>
                </a:lnTo>
                <a:close/>
              </a:path>
              <a:path w="2390140" h="847725">
                <a:moveTo>
                  <a:pt x="2383535" y="545591"/>
                </a:moveTo>
                <a:lnTo>
                  <a:pt x="1295399" y="545591"/>
                </a:lnTo>
                <a:lnTo>
                  <a:pt x="1295399" y="637031"/>
                </a:lnTo>
                <a:lnTo>
                  <a:pt x="1298447" y="637031"/>
                </a:lnTo>
                <a:lnTo>
                  <a:pt x="1298447" y="554735"/>
                </a:lnTo>
                <a:lnTo>
                  <a:pt x="1304543" y="548639"/>
                </a:lnTo>
                <a:lnTo>
                  <a:pt x="1304543" y="554735"/>
                </a:lnTo>
                <a:lnTo>
                  <a:pt x="2380487" y="554735"/>
                </a:lnTo>
                <a:lnTo>
                  <a:pt x="2380487" y="548639"/>
                </a:lnTo>
                <a:lnTo>
                  <a:pt x="2383535" y="545591"/>
                </a:lnTo>
                <a:close/>
              </a:path>
              <a:path w="2390140" h="847725">
                <a:moveTo>
                  <a:pt x="1304543" y="554735"/>
                </a:moveTo>
                <a:lnTo>
                  <a:pt x="1304543" y="548639"/>
                </a:lnTo>
                <a:lnTo>
                  <a:pt x="1298447" y="554735"/>
                </a:lnTo>
                <a:lnTo>
                  <a:pt x="1304543" y="554735"/>
                </a:lnTo>
                <a:close/>
              </a:path>
              <a:path w="2390140" h="847725">
                <a:moveTo>
                  <a:pt x="1304543" y="627887"/>
                </a:moveTo>
                <a:lnTo>
                  <a:pt x="1304543" y="554735"/>
                </a:lnTo>
                <a:lnTo>
                  <a:pt x="1298447" y="554735"/>
                </a:lnTo>
                <a:lnTo>
                  <a:pt x="1298447" y="627887"/>
                </a:lnTo>
                <a:lnTo>
                  <a:pt x="1304543" y="627887"/>
                </a:lnTo>
                <a:close/>
              </a:path>
              <a:path w="2390140" h="847725">
                <a:moveTo>
                  <a:pt x="1408175" y="637031"/>
                </a:moveTo>
                <a:lnTo>
                  <a:pt x="1408175" y="630935"/>
                </a:lnTo>
                <a:lnTo>
                  <a:pt x="1405127" y="627887"/>
                </a:lnTo>
                <a:lnTo>
                  <a:pt x="1298447" y="627887"/>
                </a:lnTo>
                <a:lnTo>
                  <a:pt x="1304543" y="633983"/>
                </a:lnTo>
                <a:lnTo>
                  <a:pt x="1304543" y="637031"/>
                </a:lnTo>
                <a:lnTo>
                  <a:pt x="1392935" y="637031"/>
                </a:lnTo>
                <a:lnTo>
                  <a:pt x="1399031" y="630935"/>
                </a:lnTo>
                <a:lnTo>
                  <a:pt x="1405127" y="637031"/>
                </a:lnTo>
                <a:lnTo>
                  <a:pt x="1405127" y="640079"/>
                </a:lnTo>
                <a:lnTo>
                  <a:pt x="1408175" y="637031"/>
                </a:lnTo>
                <a:close/>
              </a:path>
              <a:path w="2390140" h="847725">
                <a:moveTo>
                  <a:pt x="1304543" y="637031"/>
                </a:moveTo>
                <a:lnTo>
                  <a:pt x="1304543" y="633983"/>
                </a:lnTo>
                <a:lnTo>
                  <a:pt x="1298447" y="627887"/>
                </a:lnTo>
                <a:lnTo>
                  <a:pt x="1298447" y="637031"/>
                </a:lnTo>
                <a:lnTo>
                  <a:pt x="1304543" y="637031"/>
                </a:lnTo>
                <a:close/>
              </a:path>
              <a:path w="2390140" h="847725">
                <a:moveTo>
                  <a:pt x="1405127" y="637031"/>
                </a:moveTo>
                <a:lnTo>
                  <a:pt x="1399031" y="630935"/>
                </a:lnTo>
                <a:lnTo>
                  <a:pt x="1392935" y="637031"/>
                </a:lnTo>
                <a:lnTo>
                  <a:pt x="1405127" y="637031"/>
                </a:lnTo>
                <a:close/>
              </a:path>
              <a:path w="2390140" h="847725">
                <a:moveTo>
                  <a:pt x="2383535" y="9143"/>
                </a:moveTo>
                <a:lnTo>
                  <a:pt x="2380487" y="3047"/>
                </a:lnTo>
                <a:lnTo>
                  <a:pt x="2380487" y="9143"/>
                </a:lnTo>
                <a:lnTo>
                  <a:pt x="2383535" y="9143"/>
                </a:lnTo>
                <a:close/>
              </a:path>
              <a:path w="2390140" h="847725">
                <a:moveTo>
                  <a:pt x="2383535" y="545591"/>
                </a:moveTo>
                <a:lnTo>
                  <a:pt x="2383535" y="9143"/>
                </a:lnTo>
                <a:lnTo>
                  <a:pt x="2380487" y="9143"/>
                </a:lnTo>
                <a:lnTo>
                  <a:pt x="2380487" y="545591"/>
                </a:lnTo>
                <a:lnTo>
                  <a:pt x="2383535" y="545591"/>
                </a:lnTo>
                <a:close/>
              </a:path>
              <a:path w="2390140" h="847725">
                <a:moveTo>
                  <a:pt x="2383535" y="554735"/>
                </a:moveTo>
                <a:lnTo>
                  <a:pt x="2383535" y="545591"/>
                </a:lnTo>
                <a:lnTo>
                  <a:pt x="2380487" y="548639"/>
                </a:lnTo>
                <a:lnTo>
                  <a:pt x="2380487" y="554735"/>
                </a:lnTo>
                <a:lnTo>
                  <a:pt x="2383535" y="55473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71569" y="1146049"/>
            <a:ext cx="2660015" cy="526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21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Stretch</a:t>
            </a:r>
            <a:endParaRPr sz="1800">
              <a:latin typeface="Arial"/>
              <a:cs typeface="Arial"/>
            </a:endParaRPr>
          </a:p>
          <a:p>
            <a:pPr marL="295910" marR="161925" algn="ctr">
              <a:lnSpc>
                <a:spcPct val="25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Golgi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Tendon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Organ  Afferent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1b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635" algn="ctr">
              <a:lnSpc>
                <a:spcPct val="100000"/>
              </a:lnSpc>
              <a:spcBef>
                <a:spcPts val="12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Spinal Cord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(Center)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Inhibitory Interneuron</a:t>
            </a:r>
            <a:r>
              <a:rPr sz="14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u="heavy" spc="-20" dirty="0">
                <a:solidFill>
                  <a:srgbClr val="FFFFFF"/>
                </a:solidFill>
                <a:latin typeface="Arial"/>
                <a:cs typeface="Arial"/>
              </a:rPr>
              <a:t>Glycine)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2255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Efferent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αMotor</a:t>
            </a:r>
            <a:endParaRPr sz="1800">
              <a:latin typeface="Arial"/>
              <a:cs typeface="Arial"/>
            </a:endParaRPr>
          </a:p>
          <a:p>
            <a:pPr marL="304800" marR="208915" indent="34290" algn="ctr">
              <a:lnSpc>
                <a:spcPct val="223300"/>
              </a:lnSpc>
              <a:spcBef>
                <a:spcPts val="57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Extrafusal Fibers  Ms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Relaxation</a:t>
            </a:r>
            <a:endParaRPr sz="1800">
              <a:latin typeface="Arial"/>
              <a:cs typeface="Arial"/>
            </a:endParaRPr>
          </a:p>
          <a:p>
            <a:pPr marL="8826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(lengthening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reaction)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1338072"/>
            <a:ext cx="4038600" cy="521334"/>
          </a:xfrm>
          <a:custGeom>
            <a:avLst/>
            <a:gdLst/>
            <a:ahLst/>
            <a:cxnLst/>
            <a:rect l="l" t="t" r="r" b="b"/>
            <a:pathLst>
              <a:path w="4038600" h="521335">
                <a:moveTo>
                  <a:pt x="0" y="0"/>
                </a:moveTo>
                <a:lnTo>
                  <a:pt x="0" y="521207"/>
                </a:lnTo>
                <a:lnTo>
                  <a:pt x="4038599" y="521207"/>
                </a:lnTo>
                <a:lnTo>
                  <a:pt x="403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5711" y="1319783"/>
            <a:ext cx="4078604" cy="561340"/>
          </a:xfrm>
          <a:custGeom>
            <a:avLst/>
            <a:gdLst/>
            <a:ahLst/>
            <a:cxnLst/>
            <a:rect l="l" t="t" r="r" b="b"/>
            <a:pathLst>
              <a:path w="4078604" h="561339">
                <a:moveTo>
                  <a:pt x="4078223" y="539495"/>
                </a:moveTo>
                <a:lnTo>
                  <a:pt x="4078223" y="18287"/>
                </a:lnTo>
                <a:lnTo>
                  <a:pt x="4076604" y="10286"/>
                </a:lnTo>
                <a:lnTo>
                  <a:pt x="4072127" y="4571"/>
                </a:lnTo>
                <a:lnTo>
                  <a:pt x="4065365" y="1142"/>
                </a:lnTo>
                <a:lnTo>
                  <a:pt x="4056887" y="0"/>
                </a:lnTo>
                <a:lnTo>
                  <a:pt x="18287" y="0"/>
                </a:lnTo>
                <a:lnTo>
                  <a:pt x="11572" y="1142"/>
                </a:lnTo>
                <a:lnTo>
                  <a:pt x="5714" y="4571"/>
                </a:lnTo>
                <a:lnTo>
                  <a:pt x="1571" y="10286"/>
                </a:lnTo>
                <a:lnTo>
                  <a:pt x="0" y="18287"/>
                </a:lnTo>
                <a:lnTo>
                  <a:pt x="0" y="539495"/>
                </a:lnTo>
                <a:lnTo>
                  <a:pt x="1571" y="547973"/>
                </a:lnTo>
                <a:lnTo>
                  <a:pt x="5714" y="554735"/>
                </a:lnTo>
                <a:lnTo>
                  <a:pt x="11572" y="559212"/>
                </a:lnTo>
                <a:lnTo>
                  <a:pt x="18287" y="560831"/>
                </a:lnTo>
                <a:lnTo>
                  <a:pt x="18287" y="36575"/>
                </a:lnTo>
                <a:lnTo>
                  <a:pt x="39623" y="18287"/>
                </a:lnTo>
                <a:lnTo>
                  <a:pt x="39623" y="36575"/>
                </a:lnTo>
                <a:lnTo>
                  <a:pt x="4038599" y="36575"/>
                </a:lnTo>
                <a:lnTo>
                  <a:pt x="4038599" y="18287"/>
                </a:lnTo>
                <a:lnTo>
                  <a:pt x="4056887" y="36575"/>
                </a:lnTo>
                <a:lnTo>
                  <a:pt x="4056887" y="560831"/>
                </a:lnTo>
                <a:lnTo>
                  <a:pt x="4065365" y="559212"/>
                </a:lnTo>
                <a:lnTo>
                  <a:pt x="4072127" y="554735"/>
                </a:lnTo>
                <a:lnTo>
                  <a:pt x="4076604" y="547973"/>
                </a:lnTo>
                <a:lnTo>
                  <a:pt x="4078223" y="539495"/>
                </a:lnTo>
                <a:close/>
              </a:path>
              <a:path w="4078604" h="561339">
                <a:moveTo>
                  <a:pt x="39623" y="36575"/>
                </a:moveTo>
                <a:lnTo>
                  <a:pt x="39623" y="18287"/>
                </a:lnTo>
                <a:lnTo>
                  <a:pt x="18287" y="36575"/>
                </a:lnTo>
                <a:lnTo>
                  <a:pt x="39623" y="36575"/>
                </a:lnTo>
                <a:close/>
              </a:path>
              <a:path w="4078604" h="561339">
                <a:moveTo>
                  <a:pt x="39623" y="521207"/>
                </a:moveTo>
                <a:lnTo>
                  <a:pt x="39623" y="36575"/>
                </a:lnTo>
                <a:lnTo>
                  <a:pt x="18287" y="36575"/>
                </a:lnTo>
                <a:lnTo>
                  <a:pt x="18287" y="521207"/>
                </a:lnTo>
                <a:lnTo>
                  <a:pt x="39623" y="521207"/>
                </a:lnTo>
                <a:close/>
              </a:path>
              <a:path w="4078604" h="561339">
                <a:moveTo>
                  <a:pt x="4056887" y="521207"/>
                </a:moveTo>
                <a:lnTo>
                  <a:pt x="18287" y="521207"/>
                </a:lnTo>
                <a:lnTo>
                  <a:pt x="39623" y="539495"/>
                </a:lnTo>
                <a:lnTo>
                  <a:pt x="39623" y="560831"/>
                </a:lnTo>
                <a:lnTo>
                  <a:pt x="4038599" y="560831"/>
                </a:lnTo>
                <a:lnTo>
                  <a:pt x="4038599" y="539495"/>
                </a:lnTo>
                <a:lnTo>
                  <a:pt x="4056887" y="521207"/>
                </a:lnTo>
                <a:close/>
              </a:path>
              <a:path w="4078604" h="561339">
                <a:moveTo>
                  <a:pt x="39623" y="560831"/>
                </a:moveTo>
                <a:lnTo>
                  <a:pt x="39623" y="539495"/>
                </a:lnTo>
                <a:lnTo>
                  <a:pt x="18287" y="521207"/>
                </a:lnTo>
                <a:lnTo>
                  <a:pt x="18287" y="560831"/>
                </a:lnTo>
                <a:lnTo>
                  <a:pt x="39623" y="560831"/>
                </a:lnTo>
                <a:close/>
              </a:path>
              <a:path w="4078604" h="561339">
                <a:moveTo>
                  <a:pt x="4056887" y="36575"/>
                </a:moveTo>
                <a:lnTo>
                  <a:pt x="4038599" y="18287"/>
                </a:lnTo>
                <a:lnTo>
                  <a:pt x="4038599" y="36575"/>
                </a:lnTo>
                <a:lnTo>
                  <a:pt x="4056887" y="36575"/>
                </a:lnTo>
                <a:close/>
              </a:path>
              <a:path w="4078604" h="561339">
                <a:moveTo>
                  <a:pt x="4056887" y="521207"/>
                </a:moveTo>
                <a:lnTo>
                  <a:pt x="4056887" y="36575"/>
                </a:lnTo>
                <a:lnTo>
                  <a:pt x="4038599" y="36575"/>
                </a:lnTo>
                <a:lnTo>
                  <a:pt x="4038599" y="521207"/>
                </a:lnTo>
                <a:lnTo>
                  <a:pt x="4056887" y="521207"/>
                </a:lnTo>
                <a:close/>
              </a:path>
              <a:path w="4078604" h="561339">
                <a:moveTo>
                  <a:pt x="4056887" y="560831"/>
                </a:moveTo>
                <a:lnTo>
                  <a:pt x="4056887" y="521207"/>
                </a:lnTo>
                <a:lnTo>
                  <a:pt x="4038599" y="539495"/>
                </a:lnTo>
                <a:lnTo>
                  <a:pt x="4038599" y="560831"/>
                </a:lnTo>
                <a:lnTo>
                  <a:pt x="4056887" y="56083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46856" y="1369569"/>
            <a:ext cx="361315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Inverse </a:t>
            </a:r>
            <a:r>
              <a:rPr sz="2800" dirty="0"/>
              <a:t>stretch</a:t>
            </a:r>
            <a:r>
              <a:rPr sz="2800" spc="-65" dirty="0"/>
              <a:t> </a:t>
            </a:r>
            <a:r>
              <a:rPr sz="2800" spc="5" dirty="0"/>
              <a:t>reflex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1045</Words>
  <Application>Microsoft Office PowerPoint</Application>
  <PresentationFormat>Custom</PresentationFormat>
  <Paragraphs>168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Stretch reflex and tendon jerks</vt:lpstr>
      <vt:lpstr>OBJECTIVES</vt:lpstr>
      <vt:lpstr>WHAT IS STRETCH REFLEX?</vt:lpstr>
      <vt:lpstr>MUSCLE SPINDLES AND GOLGI TENDON ORGANS</vt:lpstr>
      <vt:lpstr>PowerPoint Presentation</vt:lpstr>
      <vt:lpstr>Structure of Proprioceptors</vt:lpstr>
      <vt:lpstr>PowerPoint Presentation</vt:lpstr>
      <vt:lpstr>PowerPoint Presentation</vt:lpstr>
      <vt:lpstr>Inverse stretch reflex</vt:lpstr>
      <vt:lpstr>NERVE FIBERS CLASSIFICATION</vt:lpstr>
      <vt:lpstr>PowerPoint Presentation</vt:lpstr>
      <vt:lpstr>PROPRIOCEPTION</vt:lpstr>
      <vt:lpstr>Three Types of Proprioceptors</vt:lpstr>
      <vt:lpstr>PowerPoint Presentation</vt:lpstr>
      <vt:lpstr>INTRAFUSAL FIBERS Nuclear Bag and Nuclear Chain Fibers</vt:lpstr>
      <vt:lpstr>Response of Both the Primary and the Secondary  Endings to the Length of the Receptor</vt:lpstr>
      <vt:lpstr>PowerPoint Presentation</vt:lpstr>
      <vt:lpstr>Factors influencing stretch reflex</vt:lpstr>
      <vt:lpstr>PowerPoint Presentation</vt:lpstr>
      <vt:lpstr>PowerPoint Presentation</vt:lpstr>
      <vt:lpstr>ROLE OF THE MUSCLE SPINDLE IN  VOLUNTARY MOTOR ACTIVITY</vt:lpstr>
      <vt:lpstr>Signal averaging function of the muscle spindle reflex.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DrStretchReflexandTendJerk-2017.ppt [Compatibility Mode]</dc:title>
  <dc:creator>hp 123</dc:creator>
  <cp:lastModifiedBy>3422</cp:lastModifiedBy>
  <cp:revision>1</cp:revision>
  <dcterms:created xsi:type="dcterms:W3CDTF">2017-09-21T07:55:32Z</dcterms:created>
  <dcterms:modified xsi:type="dcterms:W3CDTF">2017-09-21T07:58:54Z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2017-09-21T00:00:00Z</vt:filetime>
  </property>
</Properties>
</file>