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4" r:id="rId4"/>
    <p:sldId id="284" r:id="rId5"/>
    <p:sldId id="285" r:id="rId6"/>
    <p:sldId id="300" r:id="rId7"/>
    <p:sldId id="286" r:id="rId8"/>
    <p:sldId id="287" r:id="rId9"/>
    <p:sldId id="288" r:id="rId10"/>
    <p:sldId id="289" r:id="rId11"/>
    <p:sldId id="290" r:id="rId12"/>
    <p:sldId id="302" r:id="rId13"/>
    <p:sldId id="304" r:id="rId14"/>
    <p:sldId id="294" r:id="rId15"/>
    <p:sldId id="295" r:id="rId16"/>
    <p:sldId id="296" r:id="rId17"/>
    <p:sldId id="297" r:id="rId18"/>
    <p:sldId id="298" r:id="rId19"/>
    <p:sldId id="299" r:id="rId20"/>
    <p:sldId id="305" r:id="rId21"/>
    <p:sldId id="307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A8"/>
    <a:srgbClr val="4B8180"/>
    <a:srgbClr val="334E5D"/>
    <a:srgbClr val="99CD97"/>
    <a:srgbClr val="223E4C"/>
    <a:srgbClr val="233F4D"/>
    <a:srgbClr val="00ABA7"/>
    <a:srgbClr val="E7E6E6"/>
    <a:srgbClr val="D0CECE"/>
    <a:srgbClr val="9BC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1623" autoAdjust="0"/>
  </p:normalViewPr>
  <p:slideViewPr>
    <p:cSldViewPr snapToGrid="0" snapToObjects="1">
      <p:cViewPr varScale="1">
        <p:scale>
          <a:sx n="60" d="100"/>
          <a:sy n="60" d="100"/>
        </p:scale>
        <p:origin x="10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F5B82-F4B9-44AE-AD05-9CD723877C11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</dgm:pt>
    <dgm:pt modelId="{9E4C7C8D-32E1-4B9E-887D-2100D77BB2D7}">
      <dgm:prSet phldrT="[Text]"/>
      <dgm:spPr>
        <a:solidFill>
          <a:srgbClr val="43BB8D"/>
        </a:solidFill>
      </dgm:spPr>
      <dgm:t>
        <a:bodyPr/>
        <a:lstStyle/>
        <a:p>
          <a:pPr rtl="0"/>
          <a:r>
            <a:rPr lang="en-US" altLang="en-US" b="0" u="none" dirty="0" smtClean="0">
              <a:solidFill>
                <a:schemeClr val="bg1"/>
              </a:solidFill>
              <a:latin typeface="+mn-lt"/>
            </a:rPr>
            <a:t>Provides a controlled chemical environment </a:t>
          </a:r>
          <a:r>
            <a:rPr lang="en-US" altLang="en-US" b="0" u="none" dirty="0" smtClean="0">
              <a:solidFill>
                <a:schemeClr val="bg1"/>
              </a:solidFill>
              <a:latin typeface="+mn-lt"/>
              <a:sym typeface="Wingdings" pitchFamily="2" charset="2"/>
            </a:rPr>
            <a:t> nutrient supply &amp; waste removal</a:t>
          </a:r>
          <a:endParaRPr lang="en-US" b="0" u="none" dirty="0">
            <a:solidFill>
              <a:schemeClr val="bg1"/>
            </a:solidFill>
            <a:latin typeface="+mn-lt"/>
          </a:endParaRPr>
        </a:p>
      </dgm:t>
    </dgm:pt>
    <dgm:pt modelId="{A8DD481A-9C0D-4A8E-9DF4-C131B82D827E}" type="parTrans" cxnId="{08D0F5EA-0428-4633-AB38-1EE206F7929F}">
      <dgm:prSet/>
      <dgm:spPr/>
      <dgm:t>
        <a:bodyPr/>
        <a:lstStyle/>
        <a:p>
          <a:endParaRPr lang="en-US"/>
        </a:p>
      </dgm:t>
    </dgm:pt>
    <dgm:pt modelId="{5C0D756D-E6F1-4A84-840A-79048641DBB4}" type="sibTrans" cxnId="{08D0F5EA-0428-4633-AB38-1EE206F7929F}">
      <dgm:prSet/>
      <dgm:spPr/>
      <dgm:t>
        <a:bodyPr/>
        <a:lstStyle/>
        <a:p>
          <a:endParaRPr lang="en-US"/>
        </a:p>
      </dgm:t>
    </dgm:pt>
    <dgm:pt modelId="{38D0EDA0-F059-4843-81DC-C5BA4FB20E61}">
      <dgm:prSet phldrT="[Text]"/>
      <dgm:spPr/>
      <dgm:t>
        <a:bodyPr/>
        <a:lstStyle/>
        <a:p>
          <a:pPr rtl="0"/>
          <a:r>
            <a:rPr lang="en-US" altLang="en-US" b="0" dirty="0" smtClean="0">
              <a:solidFill>
                <a:schemeClr val="bg1"/>
              </a:solidFill>
              <a:latin typeface="+mn-lt"/>
            </a:rPr>
            <a:t>Physical support &amp; protection</a:t>
          </a:r>
          <a:endParaRPr lang="en-US" b="0" dirty="0">
            <a:solidFill>
              <a:schemeClr val="bg1"/>
            </a:solidFill>
            <a:latin typeface="+mn-lt"/>
          </a:endParaRPr>
        </a:p>
      </dgm:t>
    </dgm:pt>
    <dgm:pt modelId="{71EE7897-81B8-42FD-8349-41C78FD52656}" type="sibTrans" cxnId="{E6C2E017-6C96-4E2B-9B17-6B6C15232EA1}">
      <dgm:prSet/>
      <dgm:spPr/>
      <dgm:t>
        <a:bodyPr/>
        <a:lstStyle/>
        <a:p>
          <a:endParaRPr lang="en-US"/>
        </a:p>
      </dgm:t>
    </dgm:pt>
    <dgm:pt modelId="{491C59DB-D80C-445E-AF53-F2C063459BB0}" type="parTrans" cxnId="{E6C2E017-6C96-4E2B-9B17-6B6C15232EA1}">
      <dgm:prSet/>
      <dgm:spPr/>
      <dgm:t>
        <a:bodyPr/>
        <a:lstStyle/>
        <a:p>
          <a:endParaRPr lang="en-US"/>
        </a:p>
      </dgm:t>
    </dgm:pt>
    <dgm:pt modelId="{C1031105-89BE-431F-A0B0-467EA10F615E}" type="pres">
      <dgm:prSet presAssocID="{C8FF5B82-F4B9-44AE-AD05-9CD723877C11}" presName="linearFlow" presStyleCnt="0">
        <dgm:presLayoutVars>
          <dgm:dir/>
          <dgm:resizeHandles val="exact"/>
        </dgm:presLayoutVars>
      </dgm:prSet>
      <dgm:spPr/>
    </dgm:pt>
    <dgm:pt modelId="{EAB750B8-8A05-45B5-B641-6A259401ED4C}" type="pres">
      <dgm:prSet presAssocID="{9E4C7C8D-32E1-4B9E-887D-2100D77BB2D7}" presName="comp" presStyleCnt="0"/>
      <dgm:spPr/>
    </dgm:pt>
    <dgm:pt modelId="{3DFF5FF8-1234-4572-8D5A-B0D896497F82}" type="pres">
      <dgm:prSet presAssocID="{9E4C7C8D-32E1-4B9E-887D-2100D77BB2D7}" presName="rect2" presStyleLbl="node1" presStyleIdx="0" presStyleCnt="2" custScaleX="138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05AE5-01F8-49E2-8E6B-65406CB4FDDB}" type="pres">
      <dgm:prSet presAssocID="{9E4C7C8D-32E1-4B9E-887D-2100D77BB2D7}" presName="rect1" presStyleLbl="lnNode1" presStyleIdx="0" presStyleCnt="2" custLinFactNeighborX="-38064" custLinFactNeighborY="-86"/>
      <dgm:spPr>
        <a:solidFill>
          <a:srgbClr val="43BB8D"/>
        </a:solidFill>
      </dgm:spPr>
    </dgm:pt>
    <dgm:pt modelId="{5C38B6FF-DFA6-4014-82B6-9B838CF8DCAC}" type="pres">
      <dgm:prSet presAssocID="{5C0D756D-E6F1-4A84-840A-79048641DBB4}" presName="sibTrans" presStyleCnt="0"/>
      <dgm:spPr/>
    </dgm:pt>
    <dgm:pt modelId="{7DD39CBA-74E2-4434-83AE-97FEA57D9647}" type="pres">
      <dgm:prSet presAssocID="{38D0EDA0-F059-4843-81DC-C5BA4FB20E61}" presName="comp" presStyleCnt="0"/>
      <dgm:spPr/>
    </dgm:pt>
    <dgm:pt modelId="{4E7C598A-59DA-42A3-947D-5FD3428F8111}" type="pres">
      <dgm:prSet presAssocID="{38D0EDA0-F059-4843-81DC-C5BA4FB20E61}" presName="rect2" presStyleLbl="node1" presStyleIdx="1" presStyleCnt="2" custScaleX="136983" custLinFactNeighborX="-17048" custLinFactNeighborY="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B6B7B-FB12-4155-9F11-ED26907689C6}" type="pres">
      <dgm:prSet presAssocID="{38D0EDA0-F059-4843-81DC-C5BA4FB20E61}" presName="rect1" presStyleLbl="lnNode1" presStyleIdx="1" presStyleCnt="2" custLinFactNeighborX="-666" custLinFactNeighborY="86"/>
      <dgm:spPr>
        <a:solidFill>
          <a:srgbClr val="70AD47"/>
        </a:solidFill>
      </dgm:spPr>
    </dgm:pt>
  </dgm:ptLst>
  <dgm:cxnLst>
    <dgm:cxn modelId="{C25227B6-A106-4810-9038-ECB9EC5F7605}" type="presOf" srcId="{9E4C7C8D-32E1-4B9E-887D-2100D77BB2D7}" destId="{3DFF5FF8-1234-4572-8D5A-B0D896497F82}" srcOrd="0" destOrd="0" presId="urn:microsoft.com/office/officeart/2008/layout/AlternatingPictureBlocks"/>
    <dgm:cxn modelId="{E6C2E017-6C96-4E2B-9B17-6B6C15232EA1}" srcId="{C8FF5B82-F4B9-44AE-AD05-9CD723877C11}" destId="{38D0EDA0-F059-4843-81DC-C5BA4FB20E61}" srcOrd="1" destOrd="0" parTransId="{491C59DB-D80C-445E-AF53-F2C063459BB0}" sibTransId="{71EE7897-81B8-42FD-8349-41C78FD52656}"/>
    <dgm:cxn modelId="{A9AA58B4-E694-449F-971D-D9EF8A6A27A7}" type="presOf" srcId="{C8FF5B82-F4B9-44AE-AD05-9CD723877C11}" destId="{C1031105-89BE-431F-A0B0-467EA10F615E}" srcOrd="0" destOrd="0" presId="urn:microsoft.com/office/officeart/2008/layout/AlternatingPictureBlocks"/>
    <dgm:cxn modelId="{08D0F5EA-0428-4633-AB38-1EE206F7929F}" srcId="{C8FF5B82-F4B9-44AE-AD05-9CD723877C11}" destId="{9E4C7C8D-32E1-4B9E-887D-2100D77BB2D7}" srcOrd="0" destOrd="0" parTransId="{A8DD481A-9C0D-4A8E-9DF4-C131B82D827E}" sibTransId="{5C0D756D-E6F1-4A84-840A-79048641DBB4}"/>
    <dgm:cxn modelId="{050AC37A-9589-4793-9152-1F1D2EEAF1EF}" type="presOf" srcId="{38D0EDA0-F059-4843-81DC-C5BA4FB20E61}" destId="{4E7C598A-59DA-42A3-947D-5FD3428F8111}" srcOrd="0" destOrd="0" presId="urn:microsoft.com/office/officeart/2008/layout/AlternatingPictureBlocks"/>
    <dgm:cxn modelId="{D2BB0933-AC0E-43D4-B419-0F096BD6F0DE}" type="presParOf" srcId="{C1031105-89BE-431F-A0B0-467EA10F615E}" destId="{EAB750B8-8A05-45B5-B641-6A259401ED4C}" srcOrd="0" destOrd="0" presId="urn:microsoft.com/office/officeart/2008/layout/AlternatingPictureBlocks"/>
    <dgm:cxn modelId="{30280C7C-204F-4C57-AD84-538EFDD25982}" type="presParOf" srcId="{EAB750B8-8A05-45B5-B641-6A259401ED4C}" destId="{3DFF5FF8-1234-4572-8D5A-B0D896497F82}" srcOrd="0" destOrd="0" presId="urn:microsoft.com/office/officeart/2008/layout/AlternatingPictureBlocks"/>
    <dgm:cxn modelId="{282974D4-ED73-47F7-8188-647AB28F3F5B}" type="presParOf" srcId="{EAB750B8-8A05-45B5-B641-6A259401ED4C}" destId="{98C05AE5-01F8-49E2-8E6B-65406CB4FDDB}" srcOrd="1" destOrd="0" presId="urn:microsoft.com/office/officeart/2008/layout/AlternatingPictureBlocks"/>
    <dgm:cxn modelId="{618903A6-25F6-4F3E-BF59-14253029D3B6}" type="presParOf" srcId="{C1031105-89BE-431F-A0B0-467EA10F615E}" destId="{5C38B6FF-DFA6-4014-82B6-9B838CF8DCAC}" srcOrd="1" destOrd="0" presId="urn:microsoft.com/office/officeart/2008/layout/AlternatingPictureBlocks"/>
    <dgm:cxn modelId="{2424B5E2-A24F-403E-8630-1A42749B3FE9}" type="presParOf" srcId="{C1031105-89BE-431F-A0B0-467EA10F615E}" destId="{7DD39CBA-74E2-4434-83AE-97FEA57D9647}" srcOrd="2" destOrd="0" presId="urn:microsoft.com/office/officeart/2008/layout/AlternatingPictureBlocks"/>
    <dgm:cxn modelId="{94C374BD-7FB9-460C-AC15-50DB820177D4}" type="presParOf" srcId="{7DD39CBA-74E2-4434-83AE-97FEA57D9647}" destId="{4E7C598A-59DA-42A3-947D-5FD3428F8111}" srcOrd="0" destOrd="0" presId="urn:microsoft.com/office/officeart/2008/layout/AlternatingPictureBlocks"/>
    <dgm:cxn modelId="{062841CC-C957-43C6-A8E1-591CE956A11D}" type="presParOf" srcId="{7DD39CBA-74E2-4434-83AE-97FEA57D9647}" destId="{E1AB6B7B-FB12-4155-9F11-ED26907689C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FCE0E-5993-4475-8B88-D57BDB606C39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48DFF09-165E-47E7-9FC2-84A6F89C1722}">
      <dgm:prSet custT="1"/>
      <dgm:spPr/>
      <dgm:t>
        <a:bodyPr/>
        <a:lstStyle/>
        <a:p>
          <a:r>
            <a:rPr lang="en-US" altLang="en-US" sz="2000" b="1" dirty="0" smtClean="0">
              <a:latin typeface="Comic Sans MS" panose="030F0702030302020204" pitchFamily="66" charset="0"/>
            </a:rPr>
            <a:t>Mechanism of excretion (absorption)</a:t>
          </a:r>
        </a:p>
        <a:p>
          <a:r>
            <a:rPr lang="en-US" altLang="en-US" sz="1400" b="1" dirty="0" smtClean="0">
              <a:solidFill>
                <a:srgbClr val="99CD97"/>
              </a:solidFill>
              <a:latin typeface="Comic Sans MS" panose="030F0702030302020204" pitchFamily="66" charset="0"/>
            </a:rPr>
            <a:t>From CSF to the blood</a:t>
          </a:r>
          <a:endParaRPr lang="en-US" altLang="en-US" sz="2000" b="1" dirty="0">
            <a:solidFill>
              <a:srgbClr val="99CD97"/>
            </a:solidFill>
            <a:latin typeface="Comic Sans MS" panose="030F0702030302020204" pitchFamily="66" charset="0"/>
          </a:endParaRPr>
        </a:p>
      </dgm:t>
    </dgm:pt>
    <dgm:pt modelId="{D95D56E6-3221-4E5C-B63C-2477CFB79D6A}" type="parTrans" cxnId="{CDA7C92A-42A4-4489-9994-4A2C3C3F1D9A}">
      <dgm:prSet/>
      <dgm:spPr/>
      <dgm:t>
        <a:bodyPr/>
        <a:lstStyle/>
        <a:p>
          <a:endParaRPr lang="en-US"/>
        </a:p>
      </dgm:t>
    </dgm:pt>
    <dgm:pt modelId="{530469EE-33D6-427C-BF22-C1EA2775EBA6}" type="sibTrans" cxnId="{CDA7C92A-42A4-4489-9994-4A2C3C3F1D9A}">
      <dgm:prSet/>
      <dgm:spPr/>
      <dgm:t>
        <a:bodyPr/>
        <a:lstStyle/>
        <a:p>
          <a:endParaRPr lang="en-US"/>
        </a:p>
      </dgm:t>
    </dgm:pt>
    <dgm:pt modelId="{2964990A-FEBE-4C6E-A693-F56BA9F645FF}">
      <dgm:prSet custT="1"/>
      <dgm:spPr/>
      <dgm:t>
        <a:bodyPr/>
        <a:lstStyle/>
        <a:p>
          <a:r>
            <a:rPr lang="en-US" altLang="en-US" sz="1800" b="0" i="0" u="none" dirty="0" smtClean="0">
              <a:latin typeface="Arial" charset="0"/>
            </a:rPr>
            <a:t>Excretion volume = production volume </a:t>
          </a:r>
          <a:r>
            <a:rPr lang="en-US" altLang="en-US" sz="1800" b="0" i="0" u="none" dirty="0" smtClean="0">
              <a:latin typeface="Arial" charset="0"/>
              <a:sym typeface="Wingdings" pitchFamily="2" charset="2"/>
            </a:rPr>
            <a:t> constant CSF volume</a:t>
          </a:r>
          <a:endParaRPr lang="en-US" altLang="en-US" sz="1800" b="0" i="0" u="none" dirty="0">
            <a:latin typeface="Arial" charset="0"/>
          </a:endParaRPr>
        </a:p>
      </dgm:t>
    </dgm:pt>
    <dgm:pt modelId="{4DE9EC68-817A-41A3-ADFC-4F3BA75918D5}" type="parTrans" cxnId="{5386A4E8-9119-4D6D-9656-28987D90DCD2}">
      <dgm:prSet/>
      <dgm:spPr/>
      <dgm:t>
        <a:bodyPr/>
        <a:lstStyle/>
        <a:p>
          <a:endParaRPr lang="en-US"/>
        </a:p>
      </dgm:t>
    </dgm:pt>
    <dgm:pt modelId="{535A90E2-D62B-41A9-9B94-BBBDAFB77852}" type="sibTrans" cxnId="{5386A4E8-9119-4D6D-9656-28987D90DCD2}">
      <dgm:prSet/>
      <dgm:spPr/>
      <dgm:t>
        <a:bodyPr/>
        <a:lstStyle/>
        <a:p>
          <a:endParaRPr lang="en-US"/>
        </a:p>
      </dgm:t>
    </dgm:pt>
    <dgm:pt modelId="{A66C8535-6BDB-4C4D-AFD4-889399B3D011}">
      <dgm:prSet/>
      <dgm:spPr/>
      <dgm:t>
        <a:bodyPr/>
        <a:lstStyle/>
        <a:p>
          <a:r>
            <a:rPr lang="en-US" altLang="en-US" b="0" i="0" u="none" dirty="0" smtClean="0">
              <a:latin typeface="Arial" charset="0"/>
            </a:rPr>
            <a:t>Absorption occurs at the arachnoid villi protruding through the dura to the venous sinuses of the brain</a:t>
          </a:r>
          <a:r>
            <a:rPr lang="en-US" altLang="en-US" b="0" i="0" u="none" dirty="0" smtClean="0">
              <a:latin typeface="Arial" charset="0"/>
              <a:sym typeface="Wingdings" pitchFamily="2" charset="2"/>
            </a:rPr>
            <a:t> bloodstream</a:t>
          </a:r>
          <a:endParaRPr lang="en-US" altLang="en-US" b="0" i="0" u="none" dirty="0">
            <a:latin typeface="Arial" charset="0"/>
            <a:sym typeface="Wingdings" pitchFamily="2" charset="2"/>
          </a:endParaRPr>
        </a:p>
      </dgm:t>
    </dgm:pt>
    <dgm:pt modelId="{6BB9A2F1-6F37-4717-82D9-B201B89069A9}" type="parTrans" cxnId="{E88FBD9F-1551-4D60-8EA7-9726121F72C6}">
      <dgm:prSet/>
      <dgm:spPr/>
      <dgm:t>
        <a:bodyPr/>
        <a:lstStyle/>
        <a:p>
          <a:endParaRPr lang="en-US"/>
        </a:p>
      </dgm:t>
    </dgm:pt>
    <dgm:pt modelId="{966FEF35-0F29-4B02-AE4E-689B893CDCDD}" type="sibTrans" cxnId="{E88FBD9F-1551-4D60-8EA7-9726121F72C6}">
      <dgm:prSet/>
      <dgm:spPr/>
      <dgm:t>
        <a:bodyPr/>
        <a:lstStyle/>
        <a:p>
          <a:endParaRPr lang="en-US"/>
        </a:p>
      </dgm:t>
    </dgm:pt>
    <dgm:pt modelId="{A19B7A22-CF4A-4513-91FC-D0BE60C84574}" type="pres">
      <dgm:prSet presAssocID="{02BFCE0E-5993-4475-8B88-D57BDB606C39}" presName="Name0" presStyleCnt="0">
        <dgm:presLayoutVars>
          <dgm:dir/>
          <dgm:resizeHandles val="exact"/>
        </dgm:presLayoutVars>
      </dgm:prSet>
      <dgm:spPr/>
    </dgm:pt>
    <dgm:pt modelId="{BA11707E-6BAE-4857-878D-D457CCF1F2D7}" type="pres">
      <dgm:prSet presAssocID="{E48DFF09-165E-47E7-9FC2-84A6F89C1722}" presName="parTxOnly" presStyleLbl="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57A18-54AD-49DE-AD61-0A806D2B3DBD}" type="pres">
      <dgm:prSet presAssocID="{530469EE-33D6-427C-BF22-C1EA2775EBA6}" presName="parSpace" presStyleCnt="0"/>
      <dgm:spPr/>
    </dgm:pt>
    <dgm:pt modelId="{F7238AF0-5DF2-4160-9B28-88AA93300F8A}" type="pres">
      <dgm:prSet presAssocID="{2964990A-FEBE-4C6E-A693-F56BA9F645FF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1EABB-76E8-43C0-8B32-997D56519602}" type="pres">
      <dgm:prSet presAssocID="{535A90E2-D62B-41A9-9B94-BBBDAFB77852}" presName="parSpace" presStyleCnt="0"/>
      <dgm:spPr/>
    </dgm:pt>
    <dgm:pt modelId="{D09AE0D6-4AB2-48B1-9D8D-FDB012C1636C}" type="pres">
      <dgm:prSet presAssocID="{A66C8535-6BDB-4C4D-AFD4-889399B3D01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A7C92A-42A4-4489-9994-4A2C3C3F1D9A}" srcId="{02BFCE0E-5993-4475-8B88-D57BDB606C39}" destId="{E48DFF09-165E-47E7-9FC2-84A6F89C1722}" srcOrd="0" destOrd="0" parTransId="{D95D56E6-3221-4E5C-B63C-2477CFB79D6A}" sibTransId="{530469EE-33D6-427C-BF22-C1EA2775EBA6}"/>
    <dgm:cxn modelId="{E88FBD9F-1551-4D60-8EA7-9726121F72C6}" srcId="{02BFCE0E-5993-4475-8B88-D57BDB606C39}" destId="{A66C8535-6BDB-4C4D-AFD4-889399B3D011}" srcOrd="2" destOrd="0" parTransId="{6BB9A2F1-6F37-4717-82D9-B201B89069A9}" sibTransId="{966FEF35-0F29-4B02-AE4E-689B893CDCDD}"/>
    <dgm:cxn modelId="{F3E45EF1-66D3-4E71-8465-C80EE2491054}" type="presOf" srcId="{E48DFF09-165E-47E7-9FC2-84A6F89C1722}" destId="{BA11707E-6BAE-4857-878D-D457CCF1F2D7}" srcOrd="0" destOrd="0" presId="urn:microsoft.com/office/officeart/2005/8/layout/hChevron3"/>
    <dgm:cxn modelId="{BDCB8BCB-99E6-4AAD-B820-0B56A5A23CD4}" type="presOf" srcId="{2964990A-FEBE-4C6E-A693-F56BA9F645FF}" destId="{F7238AF0-5DF2-4160-9B28-88AA93300F8A}" srcOrd="0" destOrd="0" presId="urn:microsoft.com/office/officeart/2005/8/layout/hChevron3"/>
    <dgm:cxn modelId="{5386A4E8-9119-4D6D-9656-28987D90DCD2}" srcId="{02BFCE0E-5993-4475-8B88-D57BDB606C39}" destId="{2964990A-FEBE-4C6E-A693-F56BA9F645FF}" srcOrd="1" destOrd="0" parTransId="{4DE9EC68-817A-41A3-ADFC-4F3BA75918D5}" sibTransId="{535A90E2-D62B-41A9-9B94-BBBDAFB77852}"/>
    <dgm:cxn modelId="{507EDBD9-3362-429D-BB26-824D223E94CB}" type="presOf" srcId="{A66C8535-6BDB-4C4D-AFD4-889399B3D011}" destId="{D09AE0D6-4AB2-48B1-9D8D-FDB012C1636C}" srcOrd="0" destOrd="0" presId="urn:microsoft.com/office/officeart/2005/8/layout/hChevron3"/>
    <dgm:cxn modelId="{4F90589A-3186-47C1-9F0F-A3298657AB5C}" type="presOf" srcId="{02BFCE0E-5993-4475-8B88-D57BDB606C39}" destId="{A19B7A22-CF4A-4513-91FC-D0BE60C84574}" srcOrd="0" destOrd="0" presId="urn:microsoft.com/office/officeart/2005/8/layout/hChevron3"/>
    <dgm:cxn modelId="{93D5D8E0-B8A0-4C94-BC32-C34185CCE124}" type="presParOf" srcId="{A19B7A22-CF4A-4513-91FC-D0BE60C84574}" destId="{BA11707E-6BAE-4857-878D-D457CCF1F2D7}" srcOrd="0" destOrd="0" presId="urn:microsoft.com/office/officeart/2005/8/layout/hChevron3"/>
    <dgm:cxn modelId="{B2444C3D-A607-4DDD-9440-D57D017C4830}" type="presParOf" srcId="{A19B7A22-CF4A-4513-91FC-D0BE60C84574}" destId="{86557A18-54AD-49DE-AD61-0A806D2B3DBD}" srcOrd="1" destOrd="0" presId="urn:microsoft.com/office/officeart/2005/8/layout/hChevron3"/>
    <dgm:cxn modelId="{5632FC18-1FAF-4901-8935-9C84733F44F1}" type="presParOf" srcId="{A19B7A22-CF4A-4513-91FC-D0BE60C84574}" destId="{F7238AF0-5DF2-4160-9B28-88AA93300F8A}" srcOrd="2" destOrd="0" presId="urn:microsoft.com/office/officeart/2005/8/layout/hChevron3"/>
    <dgm:cxn modelId="{228FDB32-88DC-4482-A149-8BF16C4B4BBC}" type="presParOf" srcId="{A19B7A22-CF4A-4513-91FC-D0BE60C84574}" destId="{E711EABB-76E8-43C0-8B32-997D56519602}" srcOrd="3" destOrd="0" presId="urn:microsoft.com/office/officeart/2005/8/layout/hChevron3"/>
    <dgm:cxn modelId="{950EB67B-3188-4D9D-840A-320F8BCED0A9}" type="presParOf" srcId="{A19B7A22-CF4A-4513-91FC-D0BE60C84574}" destId="{D09AE0D6-4AB2-48B1-9D8D-FDB012C1636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46A66-7161-4E2B-B9AC-AA13D4FFF6CE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8070BE-0D35-453D-9F70-0EABEDC3984D}">
      <dgm:prSet phldrT="[Text]" custT="1"/>
      <dgm:spPr/>
      <dgm:t>
        <a:bodyPr/>
        <a:lstStyle/>
        <a:p>
          <a:r>
            <a:rPr lang="en-US" sz="2000" dirty="0" smtClean="0"/>
            <a:t>Rate of formation :</a:t>
          </a:r>
          <a:endParaRPr lang="en-US" sz="2000" dirty="0"/>
        </a:p>
      </dgm:t>
    </dgm:pt>
    <dgm:pt modelId="{EE86D4EF-36E2-46FC-BB19-71B9F023C6FC}" type="parTrans" cxnId="{944A2817-21D1-410C-95A9-532E974D8E50}">
      <dgm:prSet/>
      <dgm:spPr/>
      <dgm:t>
        <a:bodyPr/>
        <a:lstStyle/>
        <a:p>
          <a:endParaRPr lang="en-US"/>
        </a:p>
      </dgm:t>
    </dgm:pt>
    <dgm:pt modelId="{D8B22F76-6266-42D2-A5F1-EC0E9CB27674}" type="sibTrans" cxnId="{944A2817-21D1-410C-95A9-532E974D8E50}">
      <dgm:prSet/>
      <dgm:spPr/>
      <dgm:t>
        <a:bodyPr/>
        <a:lstStyle/>
        <a:p>
          <a:endParaRPr lang="en-US"/>
        </a:p>
      </dgm:t>
    </dgm:pt>
    <dgm:pt modelId="{F63EE979-1B30-4B5A-8943-94CB8DBB936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500 ml/day</a:t>
          </a:r>
          <a:endParaRPr lang="en-US" sz="2000" dirty="0">
            <a:solidFill>
              <a:srgbClr val="FF0000"/>
            </a:solidFill>
          </a:endParaRPr>
        </a:p>
      </dgm:t>
    </dgm:pt>
    <dgm:pt modelId="{F2188EBB-3190-49F6-88E3-2EBF84265116}" type="parTrans" cxnId="{B0C80DBE-B24F-420A-A4E8-D559B0DCA928}">
      <dgm:prSet/>
      <dgm:spPr/>
      <dgm:t>
        <a:bodyPr/>
        <a:lstStyle/>
        <a:p>
          <a:endParaRPr lang="en-US"/>
        </a:p>
      </dgm:t>
    </dgm:pt>
    <dgm:pt modelId="{01D0F4D5-877A-49CC-B377-0EA5CFB59D93}" type="sibTrans" cxnId="{B0C80DBE-B24F-420A-A4E8-D559B0DCA928}">
      <dgm:prSet/>
      <dgm:spPr/>
      <dgm:t>
        <a:bodyPr/>
        <a:lstStyle/>
        <a:p>
          <a:endParaRPr lang="en-US"/>
        </a:p>
      </dgm:t>
    </dgm:pt>
    <dgm:pt modelId="{E84D2B84-4A10-439D-98A3-BFB3C794451C}" type="pres">
      <dgm:prSet presAssocID="{1A146A66-7161-4E2B-B9AC-AA13D4FFF6C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C366D7-33C6-4EA1-8F96-DC607915DFFD}" type="pres">
      <dgm:prSet presAssocID="{448070BE-0D35-453D-9F70-0EABEDC3984D}" presName="Accent1" presStyleCnt="0"/>
      <dgm:spPr/>
      <dgm:t>
        <a:bodyPr/>
        <a:lstStyle/>
        <a:p>
          <a:endParaRPr lang="en-US"/>
        </a:p>
      </dgm:t>
    </dgm:pt>
    <dgm:pt modelId="{F6770CC1-B1C4-4FA0-893B-A74749FF274A}" type="pres">
      <dgm:prSet presAssocID="{448070BE-0D35-453D-9F70-0EABEDC3984D}" presName="Accent" presStyleLbl="node1" presStyleIdx="0" presStyleCnt="2" custLinFactNeighborX="-514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A605B0B-259D-4647-B87C-C7FCC5BFD12C}" type="pres">
      <dgm:prSet presAssocID="{448070BE-0D35-453D-9F70-0EABEDC3984D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E7FDA-8AAA-46FE-A586-AAE372A31A56}" type="pres">
      <dgm:prSet presAssocID="{F63EE979-1B30-4B5A-8943-94CB8DBB9366}" presName="Accent2" presStyleCnt="0"/>
      <dgm:spPr/>
      <dgm:t>
        <a:bodyPr/>
        <a:lstStyle/>
        <a:p>
          <a:endParaRPr lang="en-US"/>
        </a:p>
      </dgm:t>
    </dgm:pt>
    <dgm:pt modelId="{886FDBB9-FA66-422D-B44D-5271ECFAD26F}" type="pres">
      <dgm:prSet presAssocID="{F63EE979-1B30-4B5A-8943-94CB8DBB9366}" presName="Accent" presStyleLbl="node1" presStyleIdx="1" presStyleCnt="2"/>
      <dgm:spPr/>
      <dgm:t>
        <a:bodyPr/>
        <a:lstStyle/>
        <a:p>
          <a:endParaRPr lang="en-US"/>
        </a:p>
      </dgm:t>
    </dgm:pt>
    <dgm:pt modelId="{0CEB50BE-0DA4-46C1-8AE5-14912AD6554B}" type="pres">
      <dgm:prSet presAssocID="{F63EE979-1B30-4B5A-8943-94CB8DBB9366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5905C-B7AD-493E-880A-5FEF1AE7595F}" type="presOf" srcId="{F63EE979-1B30-4B5A-8943-94CB8DBB9366}" destId="{0CEB50BE-0DA4-46C1-8AE5-14912AD6554B}" srcOrd="0" destOrd="0" presId="urn:microsoft.com/office/officeart/2009/layout/CircleArrowProcess"/>
    <dgm:cxn modelId="{34C0544B-1F72-4B4D-AC41-A486E1B33803}" type="presOf" srcId="{1A146A66-7161-4E2B-B9AC-AA13D4FFF6CE}" destId="{E84D2B84-4A10-439D-98A3-BFB3C794451C}" srcOrd="0" destOrd="0" presId="urn:microsoft.com/office/officeart/2009/layout/CircleArrowProcess"/>
    <dgm:cxn modelId="{6C131EE0-EDD0-47D5-8168-438453D88653}" type="presOf" srcId="{448070BE-0D35-453D-9F70-0EABEDC3984D}" destId="{0A605B0B-259D-4647-B87C-C7FCC5BFD12C}" srcOrd="0" destOrd="0" presId="urn:microsoft.com/office/officeart/2009/layout/CircleArrowProcess"/>
    <dgm:cxn modelId="{944A2817-21D1-410C-95A9-532E974D8E50}" srcId="{1A146A66-7161-4E2B-B9AC-AA13D4FFF6CE}" destId="{448070BE-0D35-453D-9F70-0EABEDC3984D}" srcOrd="0" destOrd="0" parTransId="{EE86D4EF-36E2-46FC-BB19-71B9F023C6FC}" sibTransId="{D8B22F76-6266-42D2-A5F1-EC0E9CB27674}"/>
    <dgm:cxn modelId="{B0C80DBE-B24F-420A-A4E8-D559B0DCA928}" srcId="{1A146A66-7161-4E2B-B9AC-AA13D4FFF6CE}" destId="{F63EE979-1B30-4B5A-8943-94CB8DBB9366}" srcOrd="1" destOrd="0" parTransId="{F2188EBB-3190-49F6-88E3-2EBF84265116}" sibTransId="{01D0F4D5-877A-49CC-B377-0EA5CFB59D93}"/>
    <dgm:cxn modelId="{13C0E415-B168-4875-883D-BE6F3EBD0D53}" type="presParOf" srcId="{E84D2B84-4A10-439D-98A3-BFB3C794451C}" destId="{C4C366D7-33C6-4EA1-8F96-DC607915DFFD}" srcOrd="0" destOrd="0" presId="urn:microsoft.com/office/officeart/2009/layout/CircleArrowProcess"/>
    <dgm:cxn modelId="{674BC6C6-DF11-4BAC-8FA4-D6D7A73F9389}" type="presParOf" srcId="{C4C366D7-33C6-4EA1-8F96-DC607915DFFD}" destId="{F6770CC1-B1C4-4FA0-893B-A74749FF274A}" srcOrd="0" destOrd="0" presId="urn:microsoft.com/office/officeart/2009/layout/CircleArrowProcess"/>
    <dgm:cxn modelId="{7A559F0F-58A1-4939-B7E0-3F7A450D4E54}" type="presParOf" srcId="{E84D2B84-4A10-439D-98A3-BFB3C794451C}" destId="{0A605B0B-259D-4647-B87C-C7FCC5BFD12C}" srcOrd="1" destOrd="0" presId="urn:microsoft.com/office/officeart/2009/layout/CircleArrowProcess"/>
    <dgm:cxn modelId="{51848E5A-8F1A-4A82-878E-2431F49EA57E}" type="presParOf" srcId="{E84D2B84-4A10-439D-98A3-BFB3C794451C}" destId="{5CCE7FDA-8AAA-46FE-A586-AAE372A31A56}" srcOrd="2" destOrd="0" presId="urn:microsoft.com/office/officeart/2009/layout/CircleArrowProcess"/>
    <dgm:cxn modelId="{2DCA5DA8-04FB-4C73-8326-A2CA85D0A247}" type="presParOf" srcId="{5CCE7FDA-8AAA-46FE-A586-AAE372A31A56}" destId="{886FDBB9-FA66-422D-B44D-5271ECFAD26F}" srcOrd="0" destOrd="0" presId="urn:microsoft.com/office/officeart/2009/layout/CircleArrowProcess"/>
    <dgm:cxn modelId="{D616DBA9-C616-45E0-824C-D8E37D5728AE}" type="presParOf" srcId="{E84D2B84-4A10-439D-98A3-BFB3C794451C}" destId="{0CEB50BE-0DA4-46C1-8AE5-14912AD6554B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375BF8-9DCD-41C7-BE44-1CFC035871A7}" type="doc">
      <dgm:prSet loTypeId="urn:microsoft.com/office/officeart/2005/8/layout/hChevron3" loCatId="process" qsTypeId="urn:microsoft.com/office/officeart/2005/8/quickstyle/simple3" qsCatId="simple" csTypeId="urn:microsoft.com/office/officeart/2005/8/colors/accent1_1" csCatId="accent1" phldr="1"/>
      <dgm:spPr/>
    </dgm:pt>
    <dgm:pt modelId="{0E7E6B12-D4F4-4B73-AC17-1AED7D86C324}">
      <dgm:prSet custT="1"/>
      <dgm:spPr>
        <a:solidFill>
          <a:srgbClr val="9BCF99"/>
        </a:solidFill>
      </dgm:spPr>
      <dgm:t>
        <a:bodyPr/>
        <a:lstStyle/>
        <a:p>
          <a:r>
            <a:rPr lang="en-US" altLang="en-US" sz="2000" b="1" dirty="0" smtClean="0">
              <a:solidFill>
                <a:schemeClr val="bg1"/>
              </a:solidFill>
              <a:latin typeface="Comic Sans MS" panose="030F0702030302020204" pitchFamily="66" charset="0"/>
            </a:rPr>
            <a:t>Mechanism of formation</a:t>
          </a:r>
          <a:endParaRPr lang="en-US" altLang="en-US" sz="2000" b="1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9546B1C2-1193-4754-BA9F-64EDB17A2402}" type="parTrans" cxnId="{BB53B9FE-0D69-4F41-9FB7-4C4AC90C25C9}">
      <dgm:prSet/>
      <dgm:spPr/>
      <dgm:t>
        <a:bodyPr/>
        <a:lstStyle/>
        <a:p>
          <a:endParaRPr lang="en-US"/>
        </a:p>
      </dgm:t>
    </dgm:pt>
    <dgm:pt modelId="{62895307-C9A9-4DB6-8367-60968C84EA01}" type="sibTrans" cxnId="{BB53B9FE-0D69-4F41-9FB7-4C4AC90C25C9}">
      <dgm:prSet/>
      <dgm:spPr/>
      <dgm:t>
        <a:bodyPr/>
        <a:lstStyle/>
        <a:p>
          <a:endParaRPr lang="en-US"/>
        </a:p>
      </dgm:t>
    </dgm:pt>
    <dgm:pt modelId="{4EB23E98-0FE1-4B2C-A23A-19599623F5E6}">
      <dgm:prSet custT="1"/>
      <dgm:spPr>
        <a:solidFill>
          <a:srgbClr val="233F4D"/>
        </a:solidFill>
      </dgm:spPr>
      <dgm:t>
        <a:bodyPr/>
        <a:lstStyle/>
        <a:p>
          <a:r>
            <a:rPr lang="en-US" altLang="en-US" sz="1800" b="0" i="0" u="none" dirty="0" smtClean="0">
              <a:solidFill>
                <a:schemeClr val="bg1"/>
              </a:solidFill>
              <a:latin typeface="Arial" charset="0"/>
            </a:rPr>
            <a:t>Selective ultrafiltration of plasma </a:t>
          </a:r>
          <a:endParaRPr lang="en-US" altLang="en-US" sz="1800" b="0" i="0" u="none" dirty="0">
            <a:solidFill>
              <a:schemeClr val="bg1"/>
            </a:solidFill>
            <a:latin typeface="Arial" charset="0"/>
          </a:endParaRPr>
        </a:p>
      </dgm:t>
    </dgm:pt>
    <dgm:pt modelId="{7DBCA2A6-2FEA-437B-BA14-C042316DD029}" type="parTrans" cxnId="{56E66CEC-A9B3-477F-880E-A73C9025C0AC}">
      <dgm:prSet/>
      <dgm:spPr/>
      <dgm:t>
        <a:bodyPr/>
        <a:lstStyle/>
        <a:p>
          <a:endParaRPr lang="en-US"/>
        </a:p>
      </dgm:t>
    </dgm:pt>
    <dgm:pt modelId="{D6AB7625-F014-47A7-A468-902802CA319D}" type="sibTrans" cxnId="{56E66CEC-A9B3-477F-880E-A73C9025C0AC}">
      <dgm:prSet/>
      <dgm:spPr/>
      <dgm:t>
        <a:bodyPr/>
        <a:lstStyle/>
        <a:p>
          <a:endParaRPr lang="en-US"/>
        </a:p>
      </dgm:t>
    </dgm:pt>
    <dgm:pt modelId="{9021E339-4506-40F7-8151-261FD7FC31D8}">
      <dgm:prSet custT="1"/>
      <dgm:spPr>
        <a:solidFill>
          <a:srgbClr val="00ADA8"/>
        </a:solidFill>
      </dgm:spPr>
      <dgm:t>
        <a:bodyPr/>
        <a:lstStyle/>
        <a:p>
          <a:r>
            <a:rPr lang="en-US" altLang="en-US" sz="1800" b="0" i="0" u="none" dirty="0" smtClean="0">
              <a:solidFill>
                <a:schemeClr val="bg1"/>
              </a:solidFill>
              <a:latin typeface="Arial" charset="0"/>
            </a:rPr>
            <a:t>Active secretion by epithelial membranes </a:t>
          </a:r>
          <a:endParaRPr lang="en-US" altLang="en-US" sz="1800" b="0" i="0" u="none" dirty="0">
            <a:solidFill>
              <a:schemeClr val="bg1"/>
            </a:solidFill>
            <a:latin typeface="Arial" charset="0"/>
          </a:endParaRPr>
        </a:p>
      </dgm:t>
    </dgm:pt>
    <dgm:pt modelId="{4E72B519-D9C9-45C3-ACC0-F5823BF9C85F}" type="parTrans" cxnId="{00BE1200-AD46-4194-B054-42DDA9D150DA}">
      <dgm:prSet/>
      <dgm:spPr/>
      <dgm:t>
        <a:bodyPr/>
        <a:lstStyle/>
        <a:p>
          <a:endParaRPr lang="en-US"/>
        </a:p>
      </dgm:t>
    </dgm:pt>
    <dgm:pt modelId="{D64714BB-A53A-4D60-8299-636DC1890277}" type="sibTrans" cxnId="{00BE1200-AD46-4194-B054-42DDA9D150DA}">
      <dgm:prSet/>
      <dgm:spPr/>
      <dgm:t>
        <a:bodyPr/>
        <a:lstStyle/>
        <a:p>
          <a:endParaRPr lang="en-US"/>
        </a:p>
      </dgm:t>
    </dgm:pt>
    <dgm:pt modelId="{099FBD53-BFDF-4C69-9291-6A0A0E9F4208}" type="pres">
      <dgm:prSet presAssocID="{48375BF8-9DCD-41C7-BE44-1CFC035871A7}" presName="Name0" presStyleCnt="0">
        <dgm:presLayoutVars>
          <dgm:dir/>
          <dgm:resizeHandles val="exact"/>
        </dgm:presLayoutVars>
      </dgm:prSet>
      <dgm:spPr/>
    </dgm:pt>
    <dgm:pt modelId="{8BEBF39B-D4E4-4B42-8E43-5463F508E3E6}" type="pres">
      <dgm:prSet presAssocID="{0E7E6B12-D4F4-4B73-AC17-1AED7D86C324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C7FD4-FEC1-4563-A9FC-75F5869096B0}" type="pres">
      <dgm:prSet presAssocID="{62895307-C9A9-4DB6-8367-60968C84EA01}" presName="parSpace" presStyleCnt="0"/>
      <dgm:spPr/>
    </dgm:pt>
    <dgm:pt modelId="{7F71BB33-280C-433E-8B2C-A149CE1C32AA}" type="pres">
      <dgm:prSet presAssocID="{4EB23E98-0FE1-4B2C-A23A-19599623F5E6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D4977-EE14-4513-BF4A-201455529EBF}" type="pres">
      <dgm:prSet presAssocID="{D6AB7625-F014-47A7-A468-902802CA319D}" presName="parSpace" presStyleCnt="0"/>
      <dgm:spPr/>
    </dgm:pt>
    <dgm:pt modelId="{7746625A-9C8E-4CDE-9229-70D6728F6C1D}" type="pres">
      <dgm:prSet presAssocID="{9021E339-4506-40F7-8151-261FD7FC31D8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66CEC-A9B3-477F-880E-A73C9025C0AC}" srcId="{48375BF8-9DCD-41C7-BE44-1CFC035871A7}" destId="{4EB23E98-0FE1-4B2C-A23A-19599623F5E6}" srcOrd="1" destOrd="0" parTransId="{7DBCA2A6-2FEA-437B-BA14-C042316DD029}" sibTransId="{D6AB7625-F014-47A7-A468-902802CA319D}"/>
    <dgm:cxn modelId="{06BBB333-1FEB-4EC6-AF0C-F0E4777C8ED2}" type="presOf" srcId="{48375BF8-9DCD-41C7-BE44-1CFC035871A7}" destId="{099FBD53-BFDF-4C69-9291-6A0A0E9F4208}" srcOrd="0" destOrd="0" presId="urn:microsoft.com/office/officeart/2005/8/layout/hChevron3"/>
    <dgm:cxn modelId="{BB53B9FE-0D69-4F41-9FB7-4C4AC90C25C9}" srcId="{48375BF8-9DCD-41C7-BE44-1CFC035871A7}" destId="{0E7E6B12-D4F4-4B73-AC17-1AED7D86C324}" srcOrd="0" destOrd="0" parTransId="{9546B1C2-1193-4754-BA9F-64EDB17A2402}" sibTransId="{62895307-C9A9-4DB6-8367-60968C84EA01}"/>
    <dgm:cxn modelId="{00BE1200-AD46-4194-B054-42DDA9D150DA}" srcId="{48375BF8-9DCD-41C7-BE44-1CFC035871A7}" destId="{9021E339-4506-40F7-8151-261FD7FC31D8}" srcOrd="2" destOrd="0" parTransId="{4E72B519-D9C9-45C3-ACC0-F5823BF9C85F}" sibTransId="{D64714BB-A53A-4D60-8299-636DC1890277}"/>
    <dgm:cxn modelId="{D63D928A-9DFA-4C5D-B338-B8740AF58FCE}" type="presOf" srcId="{9021E339-4506-40F7-8151-261FD7FC31D8}" destId="{7746625A-9C8E-4CDE-9229-70D6728F6C1D}" srcOrd="0" destOrd="0" presId="urn:microsoft.com/office/officeart/2005/8/layout/hChevron3"/>
    <dgm:cxn modelId="{FC94CC16-3A58-4B0A-914C-DABFA0A24A5F}" type="presOf" srcId="{4EB23E98-0FE1-4B2C-A23A-19599623F5E6}" destId="{7F71BB33-280C-433E-8B2C-A149CE1C32AA}" srcOrd="0" destOrd="0" presId="urn:microsoft.com/office/officeart/2005/8/layout/hChevron3"/>
    <dgm:cxn modelId="{EEA98D0D-40E9-4A41-87B2-94395E80C3C4}" type="presOf" srcId="{0E7E6B12-D4F4-4B73-AC17-1AED7D86C324}" destId="{8BEBF39B-D4E4-4B42-8E43-5463F508E3E6}" srcOrd="0" destOrd="0" presId="urn:microsoft.com/office/officeart/2005/8/layout/hChevron3"/>
    <dgm:cxn modelId="{612B0FD2-6B31-43CA-B7F4-EEE66DED6E35}" type="presParOf" srcId="{099FBD53-BFDF-4C69-9291-6A0A0E9F4208}" destId="{8BEBF39B-D4E4-4B42-8E43-5463F508E3E6}" srcOrd="0" destOrd="0" presId="urn:microsoft.com/office/officeart/2005/8/layout/hChevron3"/>
    <dgm:cxn modelId="{E6F8366D-8203-415A-BB71-19FC55DCF540}" type="presParOf" srcId="{099FBD53-BFDF-4C69-9291-6A0A0E9F4208}" destId="{48AC7FD4-FEC1-4563-A9FC-75F5869096B0}" srcOrd="1" destOrd="0" presId="urn:microsoft.com/office/officeart/2005/8/layout/hChevron3"/>
    <dgm:cxn modelId="{B24C0B75-6CB1-4955-817B-51CCD2F4E6D4}" type="presParOf" srcId="{099FBD53-BFDF-4C69-9291-6A0A0E9F4208}" destId="{7F71BB33-280C-433E-8B2C-A149CE1C32AA}" srcOrd="2" destOrd="0" presId="urn:microsoft.com/office/officeart/2005/8/layout/hChevron3"/>
    <dgm:cxn modelId="{E6988666-28BF-4046-ADC3-C9F91C11B927}" type="presParOf" srcId="{099FBD53-BFDF-4C69-9291-6A0A0E9F4208}" destId="{D1DD4977-EE14-4513-BF4A-201455529EBF}" srcOrd="3" destOrd="0" presId="urn:microsoft.com/office/officeart/2005/8/layout/hChevron3"/>
    <dgm:cxn modelId="{AEB42914-8A01-4BC2-8BA9-CD7A63A436E2}" type="presParOf" srcId="{099FBD53-BFDF-4C69-9291-6A0A0E9F4208}" destId="{7746625A-9C8E-4CDE-9229-70D6728F6C1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B890F-994A-4502-9BF3-EB0E5074784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A90B31-A23D-4A82-9847-2007C5DC400A}">
      <dgm:prSet phldrT="[Text]" custT="1"/>
      <dgm:spPr>
        <a:solidFill>
          <a:srgbClr val="00ABA7"/>
        </a:solidFill>
      </dgm:spPr>
      <dgm:t>
        <a:bodyPr/>
        <a:lstStyle/>
        <a:p>
          <a:r>
            <a:rPr lang="en-US" altLang="en-US" sz="2200" dirty="0" smtClean="0"/>
            <a:t>Indications for laboratory investigation of CSF:</a:t>
          </a:r>
          <a:endParaRPr lang="en-US" sz="2200" dirty="0"/>
        </a:p>
      </dgm:t>
    </dgm:pt>
    <dgm:pt modelId="{48F9F64A-1938-4377-A7D0-9D83B405F272}" type="parTrans" cxnId="{6EFF30D1-1B89-4F25-B5AA-F646C6DA2A43}">
      <dgm:prSet/>
      <dgm:spPr/>
      <dgm:t>
        <a:bodyPr/>
        <a:lstStyle/>
        <a:p>
          <a:endParaRPr lang="en-US"/>
        </a:p>
      </dgm:t>
    </dgm:pt>
    <dgm:pt modelId="{E32C2A7B-5FBE-40B5-97ED-8D19E2B4A360}" type="sibTrans" cxnId="{6EFF30D1-1B89-4F25-B5AA-F646C6DA2A43}">
      <dgm:prSet/>
      <dgm:spPr/>
      <dgm:t>
        <a:bodyPr/>
        <a:lstStyle/>
        <a:p>
          <a:endParaRPr lang="en-US"/>
        </a:p>
      </dgm:t>
    </dgm:pt>
    <dgm:pt modelId="{568C33F3-058B-4E65-92EB-7CA856BB1513}">
      <dgm:prSet phldrT="[Text]" custT="1"/>
      <dgm:spPr/>
      <dgm:t>
        <a:bodyPr/>
        <a:lstStyle/>
        <a:p>
          <a:pPr rtl="0"/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CNS infection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gm:t>
    </dgm:pt>
    <dgm:pt modelId="{5886D189-39EE-4939-9622-F31DEB088316}" type="parTrans" cxnId="{117B15AE-45C8-4D16-A99E-40845C48373D}">
      <dgm:prSet/>
      <dgm:spPr>
        <a:ln>
          <a:solidFill>
            <a:srgbClr val="00ABA7"/>
          </a:solidFill>
        </a:ln>
      </dgm:spPr>
      <dgm:t>
        <a:bodyPr/>
        <a:lstStyle/>
        <a:p>
          <a:endParaRPr lang="en-US"/>
        </a:p>
      </dgm:t>
    </dgm:pt>
    <dgm:pt modelId="{13AEFD4F-7C68-4591-B751-B50ACBFFFD9B}" type="sibTrans" cxnId="{117B15AE-45C8-4D16-A99E-40845C48373D}">
      <dgm:prSet/>
      <dgm:spPr/>
      <dgm:t>
        <a:bodyPr/>
        <a:lstStyle/>
        <a:p>
          <a:endParaRPr lang="en-US"/>
        </a:p>
      </dgm:t>
    </dgm:pt>
    <dgm:pt modelId="{8177403E-F805-499C-BCDA-BFB6872E554C}">
      <dgm:prSet phldrT="[Text]" custT="1"/>
      <dgm:spPr/>
      <dgm:t>
        <a:bodyPr/>
        <a:lstStyle/>
        <a:p>
          <a:pPr rtl="0"/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Demyelinating diseases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gm:t>
    </dgm:pt>
    <dgm:pt modelId="{880A1030-D3F4-48BE-AD6E-85B622B06649}" type="parTrans" cxnId="{3F897F5F-E10D-451E-872E-ACB9F452A003}">
      <dgm:prSet/>
      <dgm:spPr>
        <a:ln>
          <a:solidFill>
            <a:srgbClr val="00ABA7"/>
          </a:solidFill>
        </a:ln>
      </dgm:spPr>
      <dgm:t>
        <a:bodyPr/>
        <a:lstStyle/>
        <a:p>
          <a:endParaRPr lang="en-US"/>
        </a:p>
      </dgm:t>
    </dgm:pt>
    <dgm:pt modelId="{57DF38DE-4D82-42F3-9D95-91652EF9E7C6}" type="sibTrans" cxnId="{3F897F5F-E10D-451E-872E-ACB9F452A003}">
      <dgm:prSet/>
      <dgm:spPr/>
      <dgm:t>
        <a:bodyPr/>
        <a:lstStyle/>
        <a:p>
          <a:endParaRPr lang="en-US"/>
        </a:p>
      </dgm:t>
    </dgm:pt>
    <dgm:pt modelId="{FBAF07DD-2FA1-4380-B0EE-1AC4CFDAF1C1}">
      <dgm:prSet phldrT="[Text]" custT="1"/>
      <dgm:spPr>
        <a:solidFill>
          <a:srgbClr val="223E4C"/>
        </a:solidFill>
      </dgm:spPr>
      <dgm:t>
        <a:bodyPr/>
        <a:lstStyle/>
        <a:p>
          <a:pPr rtl="0"/>
          <a:r>
            <a:rPr lang="en-US" sz="2200" dirty="0" smtClean="0"/>
            <a:t>Contraindications for performing lumbar puncture:</a:t>
          </a:r>
          <a:endParaRPr lang="en-US" sz="2200" dirty="0"/>
        </a:p>
      </dgm:t>
    </dgm:pt>
    <dgm:pt modelId="{A093E053-2F1C-46D7-BCE8-493C30FE96D3}" type="parTrans" cxnId="{5FA23320-510E-4F52-80FF-B2A0317E6EA5}">
      <dgm:prSet/>
      <dgm:spPr/>
      <dgm:t>
        <a:bodyPr/>
        <a:lstStyle/>
        <a:p>
          <a:endParaRPr lang="en-US"/>
        </a:p>
      </dgm:t>
    </dgm:pt>
    <dgm:pt modelId="{3079218B-F0A3-47BD-86AE-45F9EA95CBC3}" type="sibTrans" cxnId="{5FA23320-510E-4F52-80FF-B2A0317E6EA5}">
      <dgm:prSet/>
      <dgm:spPr/>
      <dgm:t>
        <a:bodyPr/>
        <a:lstStyle/>
        <a:p>
          <a:endParaRPr lang="en-US"/>
        </a:p>
      </dgm:t>
    </dgm:pt>
    <dgm:pt modelId="{11E698C8-2D4B-4F92-8799-75E7F7A6ECFA}">
      <dgm:prSet phldrT="[Text]" custT="1"/>
      <dgm:spPr>
        <a:ln>
          <a:solidFill>
            <a:srgbClr val="223E4C"/>
          </a:solidFill>
        </a:ln>
      </dgm:spPr>
      <dgm:t>
        <a:bodyPr/>
        <a:lstStyle/>
        <a:p>
          <a:pPr rtl="0"/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Bleeding diathesis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gm:t>
    </dgm:pt>
    <dgm:pt modelId="{7A1BE914-E993-4780-BF23-3B52F9914288}" type="parTrans" cxnId="{7D1D896E-E4B4-477D-B303-F2CED52C56EB}">
      <dgm:prSet/>
      <dgm:spPr>
        <a:ln>
          <a:solidFill>
            <a:srgbClr val="223E4C"/>
          </a:solidFill>
        </a:ln>
      </dgm:spPr>
      <dgm:t>
        <a:bodyPr/>
        <a:lstStyle/>
        <a:p>
          <a:endParaRPr lang="en-US"/>
        </a:p>
      </dgm:t>
    </dgm:pt>
    <dgm:pt modelId="{0394F789-02C2-4D63-83FE-EC902BE64486}" type="sibTrans" cxnId="{7D1D896E-E4B4-477D-B303-F2CED52C56EB}">
      <dgm:prSet/>
      <dgm:spPr/>
      <dgm:t>
        <a:bodyPr/>
        <a:lstStyle/>
        <a:p>
          <a:endParaRPr lang="en-US"/>
        </a:p>
      </dgm:t>
    </dgm:pt>
    <dgm:pt modelId="{707E14BD-77BA-4DDC-89C7-A1E6BB6C8717}">
      <dgm:prSet phldrT="[Text]" custT="1"/>
      <dgm:spPr>
        <a:ln>
          <a:solidFill>
            <a:srgbClr val="223E4C"/>
          </a:solidFill>
        </a:ln>
      </dgm:spPr>
      <dgm:t>
        <a:bodyPr/>
        <a:lstStyle/>
        <a:p>
          <a:pPr rtl="0"/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Increased intracranial pressure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gm:t>
    </dgm:pt>
    <dgm:pt modelId="{9146E5C5-B7A0-4F79-AB44-FCD042CDF8F9}" type="parTrans" cxnId="{44B231DC-4636-4375-9923-BC35967F3A5C}">
      <dgm:prSet/>
      <dgm:spPr>
        <a:ln>
          <a:solidFill>
            <a:srgbClr val="223E4C"/>
          </a:solidFill>
        </a:ln>
      </dgm:spPr>
      <dgm:t>
        <a:bodyPr/>
        <a:lstStyle/>
        <a:p>
          <a:endParaRPr lang="en-US"/>
        </a:p>
      </dgm:t>
    </dgm:pt>
    <dgm:pt modelId="{B0DF84A5-9AD7-479D-819B-60A798A04E95}" type="sibTrans" cxnId="{44B231DC-4636-4375-9923-BC35967F3A5C}">
      <dgm:prSet/>
      <dgm:spPr/>
      <dgm:t>
        <a:bodyPr/>
        <a:lstStyle/>
        <a:p>
          <a:endParaRPr lang="en-US"/>
        </a:p>
      </dgm:t>
    </dgm:pt>
    <dgm:pt modelId="{FE1AEEF2-0528-4334-B986-F25577A109E5}">
      <dgm:prSet phldrT="[Text]" custT="1"/>
      <dgm:spPr/>
      <dgm:t>
        <a:bodyPr anchor="ctr"/>
        <a:lstStyle/>
        <a:p>
          <a:pPr algn="ctr" rtl="0"/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CNS Malignancy</a:t>
          </a:r>
        </a:p>
      </dgm:t>
    </dgm:pt>
    <dgm:pt modelId="{3BF6CC34-301E-41F2-9EE4-65E6BC72A912}" type="parTrans" cxnId="{7FBCD549-7703-47D3-BBAA-03219EA61B2F}">
      <dgm:prSet/>
      <dgm:spPr>
        <a:ln>
          <a:solidFill>
            <a:srgbClr val="00ABA7"/>
          </a:solidFill>
        </a:ln>
      </dgm:spPr>
      <dgm:t>
        <a:bodyPr/>
        <a:lstStyle/>
        <a:p>
          <a:endParaRPr lang="en-US"/>
        </a:p>
      </dgm:t>
    </dgm:pt>
    <dgm:pt modelId="{86E529F2-11F8-4BDA-8E63-63D2D18690DF}" type="sibTrans" cxnId="{7FBCD549-7703-47D3-BBAA-03219EA61B2F}">
      <dgm:prSet/>
      <dgm:spPr/>
      <dgm:t>
        <a:bodyPr/>
        <a:lstStyle/>
        <a:p>
          <a:endParaRPr lang="en-US"/>
        </a:p>
      </dgm:t>
    </dgm:pt>
    <dgm:pt modelId="{050EB7AA-11A6-4DF5-8479-1590CD70C00E}">
      <dgm:prSet phldrT="[Text]" custT="1"/>
      <dgm:spPr>
        <a:ln>
          <a:solidFill>
            <a:srgbClr val="223E4C"/>
          </a:solidFill>
        </a:ln>
      </dgm:spPr>
      <dgm:t>
        <a:bodyPr/>
        <a:lstStyle/>
        <a:p>
          <a:pPr rtl="0"/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Infection at site of needle insertion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gm:t>
    </dgm:pt>
    <dgm:pt modelId="{4E972194-605F-49A3-A059-E2E5FF8AC1F1}" type="parTrans" cxnId="{60447DB3-9D2F-4751-BB35-760228823622}">
      <dgm:prSet/>
      <dgm:spPr>
        <a:solidFill>
          <a:srgbClr val="223E4C"/>
        </a:solidFill>
        <a:ln>
          <a:solidFill>
            <a:srgbClr val="223E4C"/>
          </a:solidFill>
        </a:ln>
      </dgm:spPr>
      <dgm:t>
        <a:bodyPr/>
        <a:lstStyle/>
        <a:p>
          <a:endParaRPr lang="en-US"/>
        </a:p>
      </dgm:t>
    </dgm:pt>
    <dgm:pt modelId="{850C7877-15F5-4AA2-B438-372C25F51740}" type="sibTrans" cxnId="{60447DB3-9D2F-4751-BB35-760228823622}">
      <dgm:prSet/>
      <dgm:spPr/>
      <dgm:t>
        <a:bodyPr/>
        <a:lstStyle/>
        <a:p>
          <a:endParaRPr lang="en-US"/>
        </a:p>
      </dgm:t>
    </dgm:pt>
    <dgm:pt modelId="{F0571E97-3FD4-413E-B713-63CFDF2D460A}">
      <dgm:prSet custT="1"/>
      <dgm:spPr/>
      <dgm:t>
        <a:bodyPr/>
        <a:lstStyle/>
        <a:p>
          <a:r>
            <a:rPr lang="en-US" altLang="en-US" sz="20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Hemorrhage</a:t>
          </a:r>
          <a:endParaRPr lang="en-US" sz="2000" dirty="0"/>
        </a:p>
      </dgm:t>
    </dgm:pt>
    <dgm:pt modelId="{68C5C3B7-F38F-43C1-93B1-59CFEDD62AD5}" type="parTrans" cxnId="{C2B83622-E271-415B-8826-2644FD81198A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olidFill>
          <a:schemeClr val="bg1"/>
        </a:solidFill>
        <a:ln>
          <a:solidFill>
            <a:srgbClr val="00ADA8"/>
          </a:solidFill>
        </a:ln>
      </dgm:spPr>
      <dgm:t>
        <a:bodyPr/>
        <a:lstStyle/>
        <a:p>
          <a:endParaRPr lang="en-US"/>
        </a:p>
      </dgm:t>
    </dgm:pt>
    <dgm:pt modelId="{B1B8C87E-350C-4010-A521-635F820391E9}" type="sibTrans" cxnId="{C2B83622-E271-415B-8826-2644FD81198A}">
      <dgm:prSet/>
      <dgm:spPr/>
      <dgm:t>
        <a:bodyPr/>
        <a:lstStyle/>
        <a:p>
          <a:endParaRPr lang="en-US"/>
        </a:p>
      </dgm:t>
    </dgm:pt>
    <dgm:pt modelId="{286F96C2-AFD2-48DD-9081-2AA1CBB3B27E}" type="pres">
      <dgm:prSet presAssocID="{6E7B890F-994A-4502-9BF3-EB0E507478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0EAC5B-C3F2-404D-97AE-D022D56BEF83}" type="pres">
      <dgm:prSet presAssocID="{57A90B31-A23D-4A82-9847-2007C5DC400A}" presName="root" presStyleCnt="0"/>
      <dgm:spPr/>
    </dgm:pt>
    <dgm:pt modelId="{FF9DDAAD-95FD-499E-86FC-93BDF1CE7025}" type="pres">
      <dgm:prSet presAssocID="{57A90B31-A23D-4A82-9847-2007C5DC400A}" presName="rootComposite" presStyleCnt="0"/>
      <dgm:spPr/>
    </dgm:pt>
    <dgm:pt modelId="{861EC21D-5817-4BF7-AA84-B6F0757F8CE0}" type="pres">
      <dgm:prSet presAssocID="{57A90B31-A23D-4A82-9847-2007C5DC400A}" presName="rootText" presStyleLbl="node1" presStyleIdx="0" presStyleCnt="2" custScaleX="145185" custScaleY="125439"/>
      <dgm:spPr/>
      <dgm:t>
        <a:bodyPr/>
        <a:lstStyle/>
        <a:p>
          <a:endParaRPr lang="en-US"/>
        </a:p>
      </dgm:t>
    </dgm:pt>
    <dgm:pt modelId="{6C083113-1FEB-44D5-8978-420ADBE74D1B}" type="pres">
      <dgm:prSet presAssocID="{57A90B31-A23D-4A82-9847-2007C5DC400A}" presName="rootConnector" presStyleLbl="node1" presStyleIdx="0" presStyleCnt="2"/>
      <dgm:spPr/>
      <dgm:t>
        <a:bodyPr/>
        <a:lstStyle/>
        <a:p>
          <a:endParaRPr lang="en-US"/>
        </a:p>
      </dgm:t>
    </dgm:pt>
    <dgm:pt modelId="{74FFE1AD-5264-4E12-A75D-0D735852DB9B}" type="pres">
      <dgm:prSet presAssocID="{57A90B31-A23D-4A82-9847-2007C5DC400A}" presName="childShape" presStyleCnt="0"/>
      <dgm:spPr/>
    </dgm:pt>
    <dgm:pt modelId="{462C46E6-DBD8-433E-B747-6E5EF52A91D8}" type="pres">
      <dgm:prSet presAssocID="{5886D189-39EE-4939-9622-F31DEB088316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FD3FD31-B531-4FD2-A571-C6881A2F90EF}" type="pres">
      <dgm:prSet presAssocID="{568C33F3-058B-4E65-92EB-7CA856BB1513}" presName="childText" presStyleLbl="bgAcc1" presStyleIdx="0" presStyleCnt="7" custScaleX="116949" custScaleY="61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B09AB-AB73-4538-A202-64FDEB445939}" type="pres">
      <dgm:prSet presAssocID="{880A1030-D3F4-48BE-AD6E-85B622B06649}" presName="Name13" presStyleLbl="parChTrans1D2" presStyleIdx="1" presStyleCnt="7"/>
      <dgm:spPr/>
      <dgm:t>
        <a:bodyPr/>
        <a:lstStyle/>
        <a:p>
          <a:endParaRPr lang="en-US"/>
        </a:p>
      </dgm:t>
    </dgm:pt>
    <dgm:pt modelId="{9DC484F8-F617-4657-879F-4C2CA35DC749}" type="pres">
      <dgm:prSet presAssocID="{8177403E-F805-499C-BCDA-BFB6872E554C}" presName="childText" presStyleLbl="bgAcc1" presStyleIdx="1" presStyleCnt="7" custScaleX="118882" custScaleY="84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6FDBF-9C0F-4BD1-A390-815D71A473BE}" type="pres">
      <dgm:prSet presAssocID="{3BF6CC34-301E-41F2-9EE4-65E6BC72A912}" presName="Name13" presStyleLbl="parChTrans1D2" presStyleIdx="2" presStyleCnt="7"/>
      <dgm:spPr/>
      <dgm:t>
        <a:bodyPr/>
        <a:lstStyle/>
        <a:p>
          <a:endParaRPr lang="en-US"/>
        </a:p>
      </dgm:t>
    </dgm:pt>
    <dgm:pt modelId="{398D16E8-377C-42BC-8CE3-2E2BD92A5DAB}" type="pres">
      <dgm:prSet presAssocID="{FE1AEEF2-0528-4334-B986-F25577A109E5}" presName="childText" presStyleLbl="bgAcc1" presStyleIdx="2" presStyleCnt="7" custScaleX="117864" custScaleY="64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B6988-A9AD-4EB3-853C-3DFD916798EC}" type="pres">
      <dgm:prSet presAssocID="{68C5C3B7-F38F-43C1-93B1-59CFEDD62AD5}" presName="Name13" presStyleLbl="parChTrans1D2" presStyleIdx="3" presStyleCnt="7"/>
      <dgm:spPr/>
      <dgm:t>
        <a:bodyPr/>
        <a:lstStyle/>
        <a:p>
          <a:endParaRPr lang="en-US"/>
        </a:p>
      </dgm:t>
    </dgm:pt>
    <dgm:pt modelId="{44A62171-C3DB-4848-A362-1E88344B3047}" type="pres">
      <dgm:prSet presAssocID="{F0571E97-3FD4-413E-B713-63CFDF2D460A}" presName="childText" presStyleLbl="bgAcc1" presStyleIdx="3" presStyleCnt="7" custScaleX="116499" custScaleY="55139" custLinFactNeighborY="-7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DC4A2-831E-487F-8EFB-2605F270E7DE}" type="pres">
      <dgm:prSet presAssocID="{FBAF07DD-2FA1-4380-B0EE-1AC4CFDAF1C1}" presName="root" presStyleCnt="0"/>
      <dgm:spPr/>
    </dgm:pt>
    <dgm:pt modelId="{81E30B96-9308-4658-80A6-DD9EBBA5B411}" type="pres">
      <dgm:prSet presAssocID="{FBAF07DD-2FA1-4380-B0EE-1AC4CFDAF1C1}" presName="rootComposite" presStyleCnt="0"/>
      <dgm:spPr/>
    </dgm:pt>
    <dgm:pt modelId="{D3D4C2AD-F617-40BC-99E1-CBC510865714}" type="pres">
      <dgm:prSet presAssocID="{FBAF07DD-2FA1-4380-B0EE-1AC4CFDAF1C1}" presName="rootText" presStyleLbl="node1" presStyleIdx="1" presStyleCnt="2" custScaleX="130695" custScaleY="125439" custLinFactNeighborX="631" custLinFactNeighborY="-300"/>
      <dgm:spPr/>
      <dgm:t>
        <a:bodyPr/>
        <a:lstStyle/>
        <a:p>
          <a:endParaRPr lang="en-US"/>
        </a:p>
      </dgm:t>
    </dgm:pt>
    <dgm:pt modelId="{474DA1C5-49C2-405D-B295-2BFD636952A4}" type="pres">
      <dgm:prSet presAssocID="{FBAF07DD-2FA1-4380-B0EE-1AC4CFDAF1C1}" presName="rootConnector" presStyleLbl="node1" presStyleIdx="1" presStyleCnt="2"/>
      <dgm:spPr/>
      <dgm:t>
        <a:bodyPr/>
        <a:lstStyle/>
        <a:p>
          <a:endParaRPr lang="en-US"/>
        </a:p>
      </dgm:t>
    </dgm:pt>
    <dgm:pt modelId="{D34904BE-4405-46C5-BB7A-751F60AD5C83}" type="pres">
      <dgm:prSet presAssocID="{FBAF07DD-2FA1-4380-B0EE-1AC4CFDAF1C1}" presName="childShape" presStyleCnt="0"/>
      <dgm:spPr/>
    </dgm:pt>
    <dgm:pt modelId="{2F9B4F60-3839-46D7-B822-8690C03D1C67}" type="pres">
      <dgm:prSet presAssocID="{7A1BE914-E993-4780-BF23-3B52F9914288}" presName="Name13" presStyleLbl="parChTrans1D2" presStyleIdx="4" presStyleCnt="7"/>
      <dgm:spPr/>
      <dgm:t>
        <a:bodyPr/>
        <a:lstStyle/>
        <a:p>
          <a:endParaRPr lang="en-US"/>
        </a:p>
      </dgm:t>
    </dgm:pt>
    <dgm:pt modelId="{19194D5E-F23D-473C-9E2F-40492CE12F5B}" type="pres">
      <dgm:prSet presAssocID="{11E698C8-2D4B-4F92-8799-75E7F7A6ECFA}" presName="childText" presStyleLbl="bgAcc1" presStyleIdx="4" presStyleCnt="7" custScaleX="130506" custScaleY="52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870FE-E621-4ABE-981F-B82C1C045612}" type="pres">
      <dgm:prSet presAssocID="{9146E5C5-B7A0-4F79-AB44-FCD042CDF8F9}" presName="Name13" presStyleLbl="parChTrans1D2" presStyleIdx="5" presStyleCnt="7"/>
      <dgm:spPr/>
      <dgm:t>
        <a:bodyPr/>
        <a:lstStyle/>
        <a:p>
          <a:endParaRPr lang="en-US"/>
        </a:p>
      </dgm:t>
    </dgm:pt>
    <dgm:pt modelId="{2A91794B-D75B-44B9-B4A0-E71D840DC724}" type="pres">
      <dgm:prSet presAssocID="{707E14BD-77BA-4DDC-89C7-A1E6BB6C8717}" presName="childText" presStyleLbl="bgAcc1" presStyleIdx="5" presStyleCnt="7" custScaleX="13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EAEF8-7003-4842-A7F5-4AE2D92C180D}" type="pres">
      <dgm:prSet presAssocID="{4E972194-605F-49A3-A059-E2E5FF8AC1F1}" presName="Name13" presStyleLbl="parChTrans1D2" presStyleIdx="6" presStyleCnt="7"/>
      <dgm:spPr/>
      <dgm:t>
        <a:bodyPr/>
        <a:lstStyle/>
        <a:p>
          <a:endParaRPr lang="en-US"/>
        </a:p>
      </dgm:t>
    </dgm:pt>
    <dgm:pt modelId="{38B5DDC3-20BE-4DB6-966B-AE312FF2FAC4}" type="pres">
      <dgm:prSet presAssocID="{050EB7AA-11A6-4DF5-8479-1590CD70C00E}" presName="childText" presStyleLbl="bgAcc1" presStyleIdx="6" presStyleCnt="7" custScaleX="132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660A8-10A0-4367-8924-5D19AB0EDB46}" type="presOf" srcId="{707E14BD-77BA-4DDC-89C7-A1E6BB6C8717}" destId="{2A91794B-D75B-44B9-B4A0-E71D840DC724}" srcOrd="0" destOrd="0" presId="urn:microsoft.com/office/officeart/2005/8/layout/hierarchy3"/>
    <dgm:cxn modelId="{2F04C817-2246-449A-A860-0A9CBFE019E1}" type="presOf" srcId="{57A90B31-A23D-4A82-9847-2007C5DC400A}" destId="{861EC21D-5817-4BF7-AA84-B6F0757F8CE0}" srcOrd="0" destOrd="0" presId="urn:microsoft.com/office/officeart/2005/8/layout/hierarchy3"/>
    <dgm:cxn modelId="{4668AB8D-83A3-4BB1-B82E-2DD59FAB2936}" type="presOf" srcId="{57A90B31-A23D-4A82-9847-2007C5DC400A}" destId="{6C083113-1FEB-44D5-8978-420ADBE74D1B}" srcOrd="1" destOrd="0" presId="urn:microsoft.com/office/officeart/2005/8/layout/hierarchy3"/>
    <dgm:cxn modelId="{E98E404A-40C9-4BA3-8600-F14AF111E0B7}" type="presOf" srcId="{8177403E-F805-499C-BCDA-BFB6872E554C}" destId="{9DC484F8-F617-4657-879F-4C2CA35DC749}" srcOrd="0" destOrd="0" presId="urn:microsoft.com/office/officeart/2005/8/layout/hierarchy3"/>
    <dgm:cxn modelId="{E39D396F-DD10-4866-B0C7-D7FF0033E099}" type="presOf" srcId="{880A1030-D3F4-48BE-AD6E-85B622B06649}" destId="{591B09AB-AB73-4538-A202-64FDEB445939}" srcOrd="0" destOrd="0" presId="urn:microsoft.com/office/officeart/2005/8/layout/hierarchy3"/>
    <dgm:cxn modelId="{AF6B2CDA-5080-4A60-993E-B0897FFE2902}" type="presOf" srcId="{050EB7AA-11A6-4DF5-8479-1590CD70C00E}" destId="{38B5DDC3-20BE-4DB6-966B-AE312FF2FAC4}" srcOrd="0" destOrd="0" presId="urn:microsoft.com/office/officeart/2005/8/layout/hierarchy3"/>
    <dgm:cxn modelId="{117B15AE-45C8-4D16-A99E-40845C48373D}" srcId="{57A90B31-A23D-4A82-9847-2007C5DC400A}" destId="{568C33F3-058B-4E65-92EB-7CA856BB1513}" srcOrd="0" destOrd="0" parTransId="{5886D189-39EE-4939-9622-F31DEB088316}" sibTransId="{13AEFD4F-7C68-4591-B751-B50ACBFFFD9B}"/>
    <dgm:cxn modelId="{92CCBAC3-DD43-4583-B378-FD05302CA221}" type="presOf" srcId="{68C5C3B7-F38F-43C1-93B1-59CFEDD62AD5}" destId="{3E3B6988-A9AD-4EB3-853C-3DFD916798EC}" srcOrd="0" destOrd="0" presId="urn:microsoft.com/office/officeart/2005/8/layout/hierarchy3"/>
    <dgm:cxn modelId="{ADF3D653-2539-427E-909F-BFAAC16EA9F4}" type="presOf" srcId="{FBAF07DD-2FA1-4380-B0EE-1AC4CFDAF1C1}" destId="{474DA1C5-49C2-405D-B295-2BFD636952A4}" srcOrd="1" destOrd="0" presId="urn:microsoft.com/office/officeart/2005/8/layout/hierarchy3"/>
    <dgm:cxn modelId="{EBD0F982-BE28-400B-8A95-66B544DE997A}" type="presOf" srcId="{3BF6CC34-301E-41F2-9EE4-65E6BC72A912}" destId="{DF26FDBF-9C0F-4BD1-A390-815D71A473BE}" srcOrd="0" destOrd="0" presId="urn:microsoft.com/office/officeart/2005/8/layout/hierarchy3"/>
    <dgm:cxn modelId="{DFB49180-DDA5-412F-BFC9-8CFA470522CC}" type="presOf" srcId="{5886D189-39EE-4939-9622-F31DEB088316}" destId="{462C46E6-DBD8-433E-B747-6E5EF52A91D8}" srcOrd="0" destOrd="0" presId="urn:microsoft.com/office/officeart/2005/8/layout/hierarchy3"/>
    <dgm:cxn modelId="{C2B83622-E271-415B-8826-2644FD81198A}" srcId="{57A90B31-A23D-4A82-9847-2007C5DC400A}" destId="{F0571E97-3FD4-413E-B713-63CFDF2D460A}" srcOrd="3" destOrd="0" parTransId="{68C5C3B7-F38F-43C1-93B1-59CFEDD62AD5}" sibTransId="{B1B8C87E-350C-4010-A521-635F820391E9}"/>
    <dgm:cxn modelId="{B7E388D6-1B40-46DE-A5C5-E76DD460381F}" type="presOf" srcId="{7A1BE914-E993-4780-BF23-3B52F9914288}" destId="{2F9B4F60-3839-46D7-B822-8690C03D1C67}" srcOrd="0" destOrd="0" presId="urn:microsoft.com/office/officeart/2005/8/layout/hierarchy3"/>
    <dgm:cxn modelId="{4F085FDA-221B-4F57-AB1A-A45F44B9CB6C}" type="presOf" srcId="{6E7B890F-994A-4502-9BF3-EB0E5074784D}" destId="{286F96C2-AFD2-48DD-9081-2AA1CBB3B27E}" srcOrd="0" destOrd="0" presId="urn:microsoft.com/office/officeart/2005/8/layout/hierarchy3"/>
    <dgm:cxn modelId="{3F897F5F-E10D-451E-872E-ACB9F452A003}" srcId="{57A90B31-A23D-4A82-9847-2007C5DC400A}" destId="{8177403E-F805-499C-BCDA-BFB6872E554C}" srcOrd="1" destOrd="0" parTransId="{880A1030-D3F4-48BE-AD6E-85B622B06649}" sibTransId="{57DF38DE-4D82-42F3-9D95-91652EF9E7C6}"/>
    <dgm:cxn modelId="{60447DB3-9D2F-4751-BB35-760228823622}" srcId="{FBAF07DD-2FA1-4380-B0EE-1AC4CFDAF1C1}" destId="{050EB7AA-11A6-4DF5-8479-1590CD70C00E}" srcOrd="2" destOrd="0" parTransId="{4E972194-605F-49A3-A059-E2E5FF8AC1F1}" sibTransId="{850C7877-15F5-4AA2-B438-372C25F51740}"/>
    <dgm:cxn modelId="{F469CA69-7432-4C1D-B6F9-CCB2CA9D44E5}" type="presOf" srcId="{FE1AEEF2-0528-4334-B986-F25577A109E5}" destId="{398D16E8-377C-42BC-8CE3-2E2BD92A5DAB}" srcOrd="0" destOrd="0" presId="urn:microsoft.com/office/officeart/2005/8/layout/hierarchy3"/>
    <dgm:cxn modelId="{7C9019DE-100C-4ACA-BEF5-5046AF2DBB90}" type="presOf" srcId="{11E698C8-2D4B-4F92-8799-75E7F7A6ECFA}" destId="{19194D5E-F23D-473C-9E2F-40492CE12F5B}" srcOrd="0" destOrd="0" presId="urn:microsoft.com/office/officeart/2005/8/layout/hierarchy3"/>
    <dgm:cxn modelId="{6EFF30D1-1B89-4F25-B5AA-F646C6DA2A43}" srcId="{6E7B890F-994A-4502-9BF3-EB0E5074784D}" destId="{57A90B31-A23D-4A82-9847-2007C5DC400A}" srcOrd="0" destOrd="0" parTransId="{48F9F64A-1938-4377-A7D0-9D83B405F272}" sibTransId="{E32C2A7B-5FBE-40B5-97ED-8D19E2B4A360}"/>
    <dgm:cxn modelId="{C1EB9ACB-2515-4751-B3F9-23070BA0D29E}" type="presOf" srcId="{F0571E97-3FD4-413E-B713-63CFDF2D460A}" destId="{44A62171-C3DB-4848-A362-1E88344B3047}" srcOrd="0" destOrd="0" presId="urn:microsoft.com/office/officeart/2005/8/layout/hierarchy3"/>
    <dgm:cxn modelId="{D29A46A1-A4E5-4CC9-A760-CC65C6399974}" type="presOf" srcId="{9146E5C5-B7A0-4F79-AB44-FCD042CDF8F9}" destId="{047870FE-E621-4ABE-981F-B82C1C045612}" srcOrd="0" destOrd="0" presId="urn:microsoft.com/office/officeart/2005/8/layout/hierarchy3"/>
    <dgm:cxn modelId="{7FBCD549-7703-47D3-BBAA-03219EA61B2F}" srcId="{57A90B31-A23D-4A82-9847-2007C5DC400A}" destId="{FE1AEEF2-0528-4334-B986-F25577A109E5}" srcOrd="2" destOrd="0" parTransId="{3BF6CC34-301E-41F2-9EE4-65E6BC72A912}" sibTransId="{86E529F2-11F8-4BDA-8E63-63D2D18690DF}"/>
    <dgm:cxn modelId="{3CBF738E-A2A2-4981-832A-DBB479568D4A}" type="presOf" srcId="{FBAF07DD-2FA1-4380-B0EE-1AC4CFDAF1C1}" destId="{D3D4C2AD-F617-40BC-99E1-CBC510865714}" srcOrd="0" destOrd="0" presId="urn:microsoft.com/office/officeart/2005/8/layout/hierarchy3"/>
    <dgm:cxn modelId="{5FA23320-510E-4F52-80FF-B2A0317E6EA5}" srcId="{6E7B890F-994A-4502-9BF3-EB0E5074784D}" destId="{FBAF07DD-2FA1-4380-B0EE-1AC4CFDAF1C1}" srcOrd="1" destOrd="0" parTransId="{A093E053-2F1C-46D7-BCE8-493C30FE96D3}" sibTransId="{3079218B-F0A3-47BD-86AE-45F9EA95CBC3}"/>
    <dgm:cxn modelId="{393130DF-2D66-4528-9D1E-79DC46AF2829}" type="presOf" srcId="{568C33F3-058B-4E65-92EB-7CA856BB1513}" destId="{2FD3FD31-B531-4FD2-A571-C6881A2F90EF}" srcOrd="0" destOrd="0" presId="urn:microsoft.com/office/officeart/2005/8/layout/hierarchy3"/>
    <dgm:cxn modelId="{44B231DC-4636-4375-9923-BC35967F3A5C}" srcId="{FBAF07DD-2FA1-4380-B0EE-1AC4CFDAF1C1}" destId="{707E14BD-77BA-4DDC-89C7-A1E6BB6C8717}" srcOrd="1" destOrd="0" parTransId="{9146E5C5-B7A0-4F79-AB44-FCD042CDF8F9}" sibTransId="{B0DF84A5-9AD7-479D-819B-60A798A04E95}"/>
    <dgm:cxn modelId="{7D1D896E-E4B4-477D-B303-F2CED52C56EB}" srcId="{FBAF07DD-2FA1-4380-B0EE-1AC4CFDAF1C1}" destId="{11E698C8-2D4B-4F92-8799-75E7F7A6ECFA}" srcOrd="0" destOrd="0" parTransId="{7A1BE914-E993-4780-BF23-3B52F9914288}" sibTransId="{0394F789-02C2-4D63-83FE-EC902BE64486}"/>
    <dgm:cxn modelId="{391905A1-C145-4874-A985-487E6917529D}" type="presOf" srcId="{4E972194-605F-49A3-A059-E2E5FF8AC1F1}" destId="{20DEAEF8-7003-4842-A7F5-4AE2D92C180D}" srcOrd="0" destOrd="0" presId="urn:microsoft.com/office/officeart/2005/8/layout/hierarchy3"/>
    <dgm:cxn modelId="{308E3D37-AF56-46CF-8ECE-2EBFADD90753}" type="presParOf" srcId="{286F96C2-AFD2-48DD-9081-2AA1CBB3B27E}" destId="{8C0EAC5B-C3F2-404D-97AE-D022D56BEF83}" srcOrd="0" destOrd="0" presId="urn:microsoft.com/office/officeart/2005/8/layout/hierarchy3"/>
    <dgm:cxn modelId="{45CF6AD7-9EBA-4FEB-98AA-75AC928FC4C7}" type="presParOf" srcId="{8C0EAC5B-C3F2-404D-97AE-D022D56BEF83}" destId="{FF9DDAAD-95FD-499E-86FC-93BDF1CE7025}" srcOrd="0" destOrd="0" presId="urn:microsoft.com/office/officeart/2005/8/layout/hierarchy3"/>
    <dgm:cxn modelId="{F3F9EAFF-3EE7-46B4-8C86-CB84806B089A}" type="presParOf" srcId="{FF9DDAAD-95FD-499E-86FC-93BDF1CE7025}" destId="{861EC21D-5817-4BF7-AA84-B6F0757F8CE0}" srcOrd="0" destOrd="0" presId="urn:microsoft.com/office/officeart/2005/8/layout/hierarchy3"/>
    <dgm:cxn modelId="{A953FC36-6215-4114-A19E-52D690E630A9}" type="presParOf" srcId="{FF9DDAAD-95FD-499E-86FC-93BDF1CE7025}" destId="{6C083113-1FEB-44D5-8978-420ADBE74D1B}" srcOrd="1" destOrd="0" presId="urn:microsoft.com/office/officeart/2005/8/layout/hierarchy3"/>
    <dgm:cxn modelId="{1C5FE1F1-30E0-4C13-AA61-ED48CC7C8283}" type="presParOf" srcId="{8C0EAC5B-C3F2-404D-97AE-D022D56BEF83}" destId="{74FFE1AD-5264-4E12-A75D-0D735852DB9B}" srcOrd="1" destOrd="0" presId="urn:microsoft.com/office/officeart/2005/8/layout/hierarchy3"/>
    <dgm:cxn modelId="{5A1D3219-D8F2-4D0E-A10B-857C0177477F}" type="presParOf" srcId="{74FFE1AD-5264-4E12-A75D-0D735852DB9B}" destId="{462C46E6-DBD8-433E-B747-6E5EF52A91D8}" srcOrd="0" destOrd="0" presId="urn:microsoft.com/office/officeart/2005/8/layout/hierarchy3"/>
    <dgm:cxn modelId="{12FC97B8-503E-42FF-9E59-5208A956A5D7}" type="presParOf" srcId="{74FFE1AD-5264-4E12-A75D-0D735852DB9B}" destId="{2FD3FD31-B531-4FD2-A571-C6881A2F90EF}" srcOrd="1" destOrd="0" presId="urn:microsoft.com/office/officeart/2005/8/layout/hierarchy3"/>
    <dgm:cxn modelId="{F9F98022-DC11-4CF3-9DCF-FE7D23B3901A}" type="presParOf" srcId="{74FFE1AD-5264-4E12-A75D-0D735852DB9B}" destId="{591B09AB-AB73-4538-A202-64FDEB445939}" srcOrd="2" destOrd="0" presId="urn:microsoft.com/office/officeart/2005/8/layout/hierarchy3"/>
    <dgm:cxn modelId="{C60245C2-1AD3-4D8C-A4CF-107DD2D76560}" type="presParOf" srcId="{74FFE1AD-5264-4E12-A75D-0D735852DB9B}" destId="{9DC484F8-F617-4657-879F-4C2CA35DC749}" srcOrd="3" destOrd="0" presId="urn:microsoft.com/office/officeart/2005/8/layout/hierarchy3"/>
    <dgm:cxn modelId="{0B8D86D7-DEEF-45B8-8715-251E78B1BD45}" type="presParOf" srcId="{74FFE1AD-5264-4E12-A75D-0D735852DB9B}" destId="{DF26FDBF-9C0F-4BD1-A390-815D71A473BE}" srcOrd="4" destOrd="0" presId="urn:microsoft.com/office/officeart/2005/8/layout/hierarchy3"/>
    <dgm:cxn modelId="{CBEEC51F-D477-4B49-BB7B-EDCA0DA64EC2}" type="presParOf" srcId="{74FFE1AD-5264-4E12-A75D-0D735852DB9B}" destId="{398D16E8-377C-42BC-8CE3-2E2BD92A5DAB}" srcOrd="5" destOrd="0" presId="urn:microsoft.com/office/officeart/2005/8/layout/hierarchy3"/>
    <dgm:cxn modelId="{2E39FE62-4CE5-4655-B64D-327B3778C3A4}" type="presParOf" srcId="{74FFE1AD-5264-4E12-A75D-0D735852DB9B}" destId="{3E3B6988-A9AD-4EB3-853C-3DFD916798EC}" srcOrd="6" destOrd="0" presId="urn:microsoft.com/office/officeart/2005/8/layout/hierarchy3"/>
    <dgm:cxn modelId="{D910FB9E-DBEF-4C51-9B95-A6E4A709C371}" type="presParOf" srcId="{74FFE1AD-5264-4E12-A75D-0D735852DB9B}" destId="{44A62171-C3DB-4848-A362-1E88344B3047}" srcOrd="7" destOrd="0" presId="urn:microsoft.com/office/officeart/2005/8/layout/hierarchy3"/>
    <dgm:cxn modelId="{8168E6C0-DE3A-4FF1-9C6C-6A4B31543FFC}" type="presParOf" srcId="{286F96C2-AFD2-48DD-9081-2AA1CBB3B27E}" destId="{70ADC4A2-831E-487F-8EFB-2605F270E7DE}" srcOrd="1" destOrd="0" presId="urn:microsoft.com/office/officeart/2005/8/layout/hierarchy3"/>
    <dgm:cxn modelId="{E206E563-05C2-4B92-A3FF-D324FE2D9CF5}" type="presParOf" srcId="{70ADC4A2-831E-487F-8EFB-2605F270E7DE}" destId="{81E30B96-9308-4658-80A6-DD9EBBA5B411}" srcOrd="0" destOrd="0" presId="urn:microsoft.com/office/officeart/2005/8/layout/hierarchy3"/>
    <dgm:cxn modelId="{C017D607-FEF6-44D0-A8DE-072BA7E5C0DA}" type="presParOf" srcId="{81E30B96-9308-4658-80A6-DD9EBBA5B411}" destId="{D3D4C2AD-F617-40BC-99E1-CBC510865714}" srcOrd="0" destOrd="0" presId="urn:microsoft.com/office/officeart/2005/8/layout/hierarchy3"/>
    <dgm:cxn modelId="{BEF3EC1F-66BE-4DC5-A11E-1FD5B245E17C}" type="presParOf" srcId="{81E30B96-9308-4658-80A6-DD9EBBA5B411}" destId="{474DA1C5-49C2-405D-B295-2BFD636952A4}" srcOrd="1" destOrd="0" presId="urn:microsoft.com/office/officeart/2005/8/layout/hierarchy3"/>
    <dgm:cxn modelId="{8D9B1602-5BB6-4450-B94C-8A70146D0ACE}" type="presParOf" srcId="{70ADC4A2-831E-487F-8EFB-2605F270E7DE}" destId="{D34904BE-4405-46C5-BB7A-751F60AD5C83}" srcOrd="1" destOrd="0" presId="urn:microsoft.com/office/officeart/2005/8/layout/hierarchy3"/>
    <dgm:cxn modelId="{0C5FF31C-C8A1-4758-8816-91E102A303ED}" type="presParOf" srcId="{D34904BE-4405-46C5-BB7A-751F60AD5C83}" destId="{2F9B4F60-3839-46D7-B822-8690C03D1C67}" srcOrd="0" destOrd="0" presId="urn:microsoft.com/office/officeart/2005/8/layout/hierarchy3"/>
    <dgm:cxn modelId="{4C7D2212-464D-4E6D-A68C-AF4DC4E78A08}" type="presParOf" srcId="{D34904BE-4405-46C5-BB7A-751F60AD5C83}" destId="{19194D5E-F23D-473C-9E2F-40492CE12F5B}" srcOrd="1" destOrd="0" presId="urn:microsoft.com/office/officeart/2005/8/layout/hierarchy3"/>
    <dgm:cxn modelId="{A2CD271F-E77F-457C-9A48-A48F85A72069}" type="presParOf" srcId="{D34904BE-4405-46C5-BB7A-751F60AD5C83}" destId="{047870FE-E621-4ABE-981F-B82C1C045612}" srcOrd="2" destOrd="0" presId="urn:microsoft.com/office/officeart/2005/8/layout/hierarchy3"/>
    <dgm:cxn modelId="{63D68EB0-98CC-4C6F-B1E9-31B8BB508F85}" type="presParOf" srcId="{D34904BE-4405-46C5-BB7A-751F60AD5C83}" destId="{2A91794B-D75B-44B9-B4A0-E71D840DC724}" srcOrd="3" destOrd="0" presId="urn:microsoft.com/office/officeart/2005/8/layout/hierarchy3"/>
    <dgm:cxn modelId="{599683E9-A9AD-4699-8179-3A405A5A30E0}" type="presParOf" srcId="{D34904BE-4405-46C5-BB7A-751F60AD5C83}" destId="{20DEAEF8-7003-4842-A7F5-4AE2D92C180D}" srcOrd="4" destOrd="0" presId="urn:microsoft.com/office/officeart/2005/8/layout/hierarchy3"/>
    <dgm:cxn modelId="{FF983091-E3E5-439C-898D-A8D1CD15D203}" type="presParOf" srcId="{D34904BE-4405-46C5-BB7A-751F60AD5C83}" destId="{38B5DDC3-20BE-4DB6-966B-AE312FF2FAC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AED272-21F8-41A1-9E01-5097B134E2C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9A079-8193-4347-B09C-9701B716DB91}">
      <dgm:prSet phldrT="[Text]"/>
      <dgm:spPr/>
      <dgm:t>
        <a:bodyPr/>
        <a:lstStyle/>
        <a:p>
          <a:r>
            <a:rPr lang="en-US" dirty="0" smtClean="0"/>
            <a:t>Normal CSF:</a:t>
          </a:r>
          <a:endParaRPr lang="en-US" dirty="0"/>
        </a:p>
      </dgm:t>
    </dgm:pt>
    <dgm:pt modelId="{0CABE965-0858-4643-9A68-20010B10D779}" type="parTrans" cxnId="{8AC0E809-1A0F-43BD-9C33-61A3195A11FA}">
      <dgm:prSet/>
      <dgm:spPr/>
      <dgm:t>
        <a:bodyPr/>
        <a:lstStyle/>
        <a:p>
          <a:endParaRPr lang="en-US"/>
        </a:p>
      </dgm:t>
    </dgm:pt>
    <dgm:pt modelId="{A93A9AC2-7CAD-43C3-B3FB-B515E07C485A}" type="sibTrans" cxnId="{8AC0E809-1A0F-43BD-9C33-61A3195A11FA}">
      <dgm:prSet/>
      <dgm:spPr/>
      <dgm:t>
        <a:bodyPr/>
        <a:lstStyle/>
        <a:p>
          <a:endParaRPr lang="en-US"/>
        </a:p>
      </dgm:t>
    </dgm:pt>
    <dgm:pt modelId="{E22C30EF-E503-495C-95EB-9DD476A23C35}">
      <dgm:prSet phldrT="[Text]" custT="1"/>
      <dgm:spPr/>
      <dgm:t>
        <a:bodyPr/>
        <a:lstStyle/>
        <a:p>
          <a:r>
            <a:rPr lang="en-US" sz="1800" dirty="0" smtClean="0"/>
            <a:t>Free of blood</a:t>
          </a:r>
          <a:endParaRPr lang="en-US" sz="1800" dirty="0"/>
        </a:p>
      </dgm:t>
    </dgm:pt>
    <dgm:pt modelId="{193852D0-5BA6-4AAA-A4A8-211749F57F08}" type="parTrans" cxnId="{34BC7F33-55B9-4171-A719-B8ABA1164D5C}">
      <dgm:prSet/>
      <dgm:spPr/>
      <dgm:t>
        <a:bodyPr/>
        <a:lstStyle/>
        <a:p>
          <a:endParaRPr lang="en-US"/>
        </a:p>
      </dgm:t>
    </dgm:pt>
    <dgm:pt modelId="{7C9BA086-32AB-4C6B-99AF-B9858CB3BB69}" type="sibTrans" cxnId="{34BC7F33-55B9-4171-A719-B8ABA1164D5C}">
      <dgm:prSet/>
      <dgm:spPr/>
      <dgm:t>
        <a:bodyPr/>
        <a:lstStyle/>
        <a:p>
          <a:endParaRPr lang="en-US"/>
        </a:p>
      </dgm:t>
    </dgm:pt>
    <dgm:pt modelId="{A6E0BB1E-4606-438B-A483-3903651FE0C7}">
      <dgm:prSet phldrT="[Text]" custT="1"/>
      <dgm:spPr/>
      <dgm:t>
        <a:bodyPr/>
        <a:lstStyle/>
        <a:p>
          <a:r>
            <a:rPr lang="en-US" sz="1800" dirty="0" smtClean="0"/>
            <a:t>Free of clots</a:t>
          </a:r>
          <a:endParaRPr lang="en-US" sz="1800" dirty="0"/>
        </a:p>
      </dgm:t>
    </dgm:pt>
    <dgm:pt modelId="{6172F600-B44B-41B0-B3B8-D90016F1E755}" type="parTrans" cxnId="{773964A3-82E2-416E-B483-8C2A1607B96E}">
      <dgm:prSet/>
      <dgm:spPr/>
      <dgm:t>
        <a:bodyPr/>
        <a:lstStyle/>
        <a:p>
          <a:endParaRPr lang="en-US"/>
        </a:p>
      </dgm:t>
    </dgm:pt>
    <dgm:pt modelId="{A7678535-7880-49DD-A08E-95B9E096FCA9}" type="sibTrans" cxnId="{773964A3-82E2-416E-B483-8C2A1607B96E}">
      <dgm:prSet/>
      <dgm:spPr/>
      <dgm:t>
        <a:bodyPr/>
        <a:lstStyle/>
        <a:p>
          <a:endParaRPr lang="en-US"/>
        </a:p>
      </dgm:t>
    </dgm:pt>
    <dgm:pt modelId="{1D9DB2B9-50A6-4900-AB2F-BB08C0BF8967}">
      <dgm:prSet phldrT="[Text]" custT="1"/>
      <dgm:spPr/>
      <dgm:t>
        <a:bodyPr/>
        <a:lstStyle/>
        <a:p>
          <a:r>
            <a:rPr lang="en-US" sz="1800" dirty="0" smtClean="0"/>
            <a:t>Clear</a:t>
          </a:r>
          <a:endParaRPr lang="en-US" sz="1800" dirty="0"/>
        </a:p>
      </dgm:t>
    </dgm:pt>
    <dgm:pt modelId="{495DAE17-3AEA-4188-93CF-8634F799887D}" type="parTrans" cxnId="{903500CA-02CD-4190-83A8-E617DCA1C7F5}">
      <dgm:prSet/>
      <dgm:spPr/>
      <dgm:t>
        <a:bodyPr/>
        <a:lstStyle/>
        <a:p>
          <a:endParaRPr lang="en-US"/>
        </a:p>
      </dgm:t>
    </dgm:pt>
    <dgm:pt modelId="{B272A804-4B29-4D57-82C8-E6C9D9028BE6}" type="sibTrans" cxnId="{903500CA-02CD-4190-83A8-E617DCA1C7F5}">
      <dgm:prSet/>
      <dgm:spPr/>
      <dgm:t>
        <a:bodyPr/>
        <a:lstStyle/>
        <a:p>
          <a:endParaRPr lang="en-US"/>
        </a:p>
      </dgm:t>
    </dgm:pt>
    <dgm:pt modelId="{2D02C854-8908-461C-B4C1-60E224E1E154}">
      <dgm:prSet phldrT="[Text]" custT="1"/>
      <dgm:spPr/>
      <dgm:t>
        <a:bodyPr/>
        <a:lstStyle/>
        <a:p>
          <a:r>
            <a:rPr lang="en-US" sz="1800" dirty="0" smtClean="0"/>
            <a:t>Colorless</a:t>
          </a:r>
          <a:endParaRPr lang="en-US" sz="1800" dirty="0"/>
        </a:p>
      </dgm:t>
    </dgm:pt>
    <dgm:pt modelId="{8CF6A741-79E8-49E7-8DA6-7F88A9C55005}" type="parTrans" cxnId="{76E91DBB-24DE-4687-93C3-AEC5AA4A066B}">
      <dgm:prSet/>
      <dgm:spPr/>
      <dgm:t>
        <a:bodyPr/>
        <a:lstStyle/>
        <a:p>
          <a:endParaRPr lang="en-US"/>
        </a:p>
      </dgm:t>
    </dgm:pt>
    <dgm:pt modelId="{24FBF720-2E22-4BE3-82A8-885544FC8D57}" type="sibTrans" cxnId="{76E91DBB-24DE-4687-93C3-AEC5AA4A066B}">
      <dgm:prSet/>
      <dgm:spPr/>
      <dgm:t>
        <a:bodyPr/>
        <a:lstStyle/>
        <a:p>
          <a:endParaRPr lang="en-US"/>
        </a:p>
      </dgm:t>
    </dgm:pt>
    <dgm:pt modelId="{5121B8FF-F3AD-4694-9F0A-0957198CAAB4}" type="pres">
      <dgm:prSet presAssocID="{2EAED272-21F8-41A1-9E01-5097B134E2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756E08-0B24-4024-BDF4-2110B9112854}" type="pres">
      <dgm:prSet presAssocID="{9B79A079-8193-4347-B09C-9701B716DB91}" presName="centerShape" presStyleLbl="node0" presStyleIdx="0" presStyleCnt="1" custScaleX="141332" custScaleY="138565"/>
      <dgm:spPr/>
      <dgm:t>
        <a:bodyPr/>
        <a:lstStyle/>
        <a:p>
          <a:endParaRPr lang="en-US"/>
        </a:p>
      </dgm:t>
    </dgm:pt>
    <dgm:pt modelId="{F5DD72DE-F7F3-438F-8A8E-BB3B2461C0A8}" type="pres">
      <dgm:prSet presAssocID="{193852D0-5BA6-4AAA-A4A8-211749F57F0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37AE6DA2-D5CC-4C08-8AC4-B3346F243FB0}" type="pres">
      <dgm:prSet presAssocID="{193852D0-5BA6-4AAA-A4A8-211749F57F0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13F4207-23F5-4839-9DE4-FF1305CC8729}" type="pres">
      <dgm:prSet presAssocID="{E22C30EF-E503-495C-95EB-9DD476A23C3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61985-9548-4DA3-856C-C50A73B8B0E4}" type="pres">
      <dgm:prSet presAssocID="{6172F600-B44B-41B0-B3B8-D90016F1E75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E0545385-485F-415E-AC8F-F257AC415871}" type="pres">
      <dgm:prSet presAssocID="{6172F600-B44B-41B0-B3B8-D90016F1E75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10EECAD8-6599-4252-BD54-422DDF5908ED}" type="pres">
      <dgm:prSet presAssocID="{A6E0BB1E-4606-438B-A483-3903651FE0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3916C-6DEE-472F-A047-AD7DF046EF34}" type="pres">
      <dgm:prSet presAssocID="{495DAE17-3AEA-4188-93CF-8634F799887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DD9914C-95AE-4BAA-9C0B-38AEC7497060}" type="pres">
      <dgm:prSet presAssocID="{495DAE17-3AEA-4188-93CF-8634F799887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80C8316-5347-4C89-81AB-16B1D3DFC148}" type="pres">
      <dgm:prSet presAssocID="{1D9DB2B9-50A6-4900-AB2F-BB08C0BF89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4C384-3210-43F1-B4EC-0DF3490C2C01}" type="pres">
      <dgm:prSet presAssocID="{8CF6A741-79E8-49E7-8DA6-7F88A9C5500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3A5BE8E-48D0-4DB1-80A4-2ED33EFD368C}" type="pres">
      <dgm:prSet presAssocID="{8CF6A741-79E8-49E7-8DA6-7F88A9C5500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CEA150C-E6BC-4ADF-AFBF-F7A677891A0B}" type="pres">
      <dgm:prSet presAssocID="{2D02C854-8908-461C-B4C1-60E224E1E154}" presName="node" presStyleLbl="node1" presStyleIdx="3" presStyleCnt="4" custScaleX="108062" custScaleY="108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A474A7-3B4F-4A50-B76B-9BC997F266CE}" type="presOf" srcId="{6172F600-B44B-41B0-B3B8-D90016F1E755}" destId="{E0545385-485F-415E-AC8F-F257AC415871}" srcOrd="1" destOrd="0" presId="urn:microsoft.com/office/officeart/2005/8/layout/radial5"/>
    <dgm:cxn modelId="{E35DE388-BA8C-4F43-BC76-42E1B77047C6}" type="presOf" srcId="{495DAE17-3AEA-4188-93CF-8634F799887D}" destId="{1DD9914C-95AE-4BAA-9C0B-38AEC7497060}" srcOrd="1" destOrd="0" presId="urn:microsoft.com/office/officeart/2005/8/layout/radial5"/>
    <dgm:cxn modelId="{BB64E407-8212-4809-A233-0B65C5F5D83D}" type="presOf" srcId="{1D9DB2B9-50A6-4900-AB2F-BB08C0BF8967}" destId="{780C8316-5347-4C89-81AB-16B1D3DFC148}" srcOrd="0" destOrd="0" presId="urn:microsoft.com/office/officeart/2005/8/layout/radial5"/>
    <dgm:cxn modelId="{34BC7F33-55B9-4171-A719-B8ABA1164D5C}" srcId="{9B79A079-8193-4347-B09C-9701B716DB91}" destId="{E22C30EF-E503-495C-95EB-9DD476A23C35}" srcOrd="0" destOrd="0" parTransId="{193852D0-5BA6-4AAA-A4A8-211749F57F08}" sibTransId="{7C9BA086-32AB-4C6B-99AF-B9858CB3BB69}"/>
    <dgm:cxn modelId="{F85B340E-BF66-4A64-9287-96CBDC06C760}" type="presOf" srcId="{193852D0-5BA6-4AAA-A4A8-211749F57F08}" destId="{F5DD72DE-F7F3-438F-8A8E-BB3B2461C0A8}" srcOrd="0" destOrd="0" presId="urn:microsoft.com/office/officeart/2005/8/layout/radial5"/>
    <dgm:cxn modelId="{62311F65-7E21-4871-8020-B2B1DAE03E8A}" type="presOf" srcId="{E22C30EF-E503-495C-95EB-9DD476A23C35}" destId="{413F4207-23F5-4839-9DE4-FF1305CC8729}" srcOrd="0" destOrd="0" presId="urn:microsoft.com/office/officeart/2005/8/layout/radial5"/>
    <dgm:cxn modelId="{E33CFD9E-0D67-4EDE-A89B-FDD1E3F4CD8A}" type="presOf" srcId="{9B79A079-8193-4347-B09C-9701B716DB91}" destId="{62756E08-0B24-4024-BDF4-2110B9112854}" srcOrd="0" destOrd="0" presId="urn:microsoft.com/office/officeart/2005/8/layout/radial5"/>
    <dgm:cxn modelId="{773964A3-82E2-416E-B483-8C2A1607B96E}" srcId="{9B79A079-8193-4347-B09C-9701B716DB91}" destId="{A6E0BB1E-4606-438B-A483-3903651FE0C7}" srcOrd="1" destOrd="0" parTransId="{6172F600-B44B-41B0-B3B8-D90016F1E755}" sibTransId="{A7678535-7880-49DD-A08E-95B9E096FCA9}"/>
    <dgm:cxn modelId="{5B5CB990-D263-46B3-9706-3042052B90A3}" type="presOf" srcId="{8CF6A741-79E8-49E7-8DA6-7F88A9C55005}" destId="{33A5BE8E-48D0-4DB1-80A4-2ED33EFD368C}" srcOrd="1" destOrd="0" presId="urn:microsoft.com/office/officeart/2005/8/layout/radial5"/>
    <dgm:cxn modelId="{E738E21D-9E81-4153-A1F2-907102D81578}" type="presOf" srcId="{A6E0BB1E-4606-438B-A483-3903651FE0C7}" destId="{10EECAD8-6599-4252-BD54-422DDF5908ED}" srcOrd="0" destOrd="0" presId="urn:microsoft.com/office/officeart/2005/8/layout/radial5"/>
    <dgm:cxn modelId="{2AD388B0-145B-4A64-B441-EA5F58D5F454}" type="presOf" srcId="{8CF6A741-79E8-49E7-8DA6-7F88A9C55005}" destId="{FA24C384-3210-43F1-B4EC-0DF3490C2C01}" srcOrd="0" destOrd="0" presId="urn:microsoft.com/office/officeart/2005/8/layout/radial5"/>
    <dgm:cxn modelId="{C7BCF0E3-CBCB-45BA-AB3F-8F5F0AB57DA5}" type="presOf" srcId="{6172F600-B44B-41B0-B3B8-D90016F1E755}" destId="{5DA61985-9548-4DA3-856C-C50A73B8B0E4}" srcOrd="0" destOrd="0" presId="urn:microsoft.com/office/officeart/2005/8/layout/radial5"/>
    <dgm:cxn modelId="{8AC0E809-1A0F-43BD-9C33-61A3195A11FA}" srcId="{2EAED272-21F8-41A1-9E01-5097B134E2CA}" destId="{9B79A079-8193-4347-B09C-9701B716DB91}" srcOrd="0" destOrd="0" parTransId="{0CABE965-0858-4643-9A68-20010B10D779}" sibTransId="{A93A9AC2-7CAD-43C3-B3FB-B515E07C485A}"/>
    <dgm:cxn modelId="{5EB8D959-451A-430D-9919-D21014B07B89}" type="presOf" srcId="{495DAE17-3AEA-4188-93CF-8634F799887D}" destId="{9A73916C-6DEE-472F-A047-AD7DF046EF34}" srcOrd="0" destOrd="0" presId="urn:microsoft.com/office/officeart/2005/8/layout/radial5"/>
    <dgm:cxn modelId="{D9FCD13A-29D2-409C-88D7-190926A4EE88}" type="presOf" srcId="{193852D0-5BA6-4AAA-A4A8-211749F57F08}" destId="{37AE6DA2-D5CC-4C08-8AC4-B3346F243FB0}" srcOrd="1" destOrd="0" presId="urn:microsoft.com/office/officeart/2005/8/layout/radial5"/>
    <dgm:cxn modelId="{76E91DBB-24DE-4687-93C3-AEC5AA4A066B}" srcId="{9B79A079-8193-4347-B09C-9701B716DB91}" destId="{2D02C854-8908-461C-B4C1-60E224E1E154}" srcOrd="3" destOrd="0" parTransId="{8CF6A741-79E8-49E7-8DA6-7F88A9C55005}" sibTransId="{24FBF720-2E22-4BE3-82A8-885544FC8D57}"/>
    <dgm:cxn modelId="{8F4B0646-0EF5-4FB5-9BFF-3C4C174E2813}" type="presOf" srcId="{2D02C854-8908-461C-B4C1-60E224E1E154}" destId="{BCEA150C-E6BC-4ADF-AFBF-F7A677891A0B}" srcOrd="0" destOrd="0" presId="urn:microsoft.com/office/officeart/2005/8/layout/radial5"/>
    <dgm:cxn modelId="{903500CA-02CD-4190-83A8-E617DCA1C7F5}" srcId="{9B79A079-8193-4347-B09C-9701B716DB91}" destId="{1D9DB2B9-50A6-4900-AB2F-BB08C0BF8967}" srcOrd="2" destOrd="0" parTransId="{495DAE17-3AEA-4188-93CF-8634F799887D}" sibTransId="{B272A804-4B29-4D57-82C8-E6C9D9028BE6}"/>
    <dgm:cxn modelId="{637A8A11-B040-488B-B44D-B11B19BABDAA}" type="presOf" srcId="{2EAED272-21F8-41A1-9E01-5097B134E2CA}" destId="{5121B8FF-F3AD-4694-9F0A-0957198CAAB4}" srcOrd="0" destOrd="0" presId="urn:microsoft.com/office/officeart/2005/8/layout/radial5"/>
    <dgm:cxn modelId="{DDB3DFA7-C098-4DB1-A364-A9F563A02803}" type="presParOf" srcId="{5121B8FF-F3AD-4694-9F0A-0957198CAAB4}" destId="{62756E08-0B24-4024-BDF4-2110B9112854}" srcOrd="0" destOrd="0" presId="urn:microsoft.com/office/officeart/2005/8/layout/radial5"/>
    <dgm:cxn modelId="{DF618F86-C4F9-4DB7-8C52-FF888E2F206E}" type="presParOf" srcId="{5121B8FF-F3AD-4694-9F0A-0957198CAAB4}" destId="{F5DD72DE-F7F3-438F-8A8E-BB3B2461C0A8}" srcOrd="1" destOrd="0" presId="urn:microsoft.com/office/officeart/2005/8/layout/radial5"/>
    <dgm:cxn modelId="{1F64ACBA-FE5E-4653-A3F3-7F944F0B1B7C}" type="presParOf" srcId="{F5DD72DE-F7F3-438F-8A8E-BB3B2461C0A8}" destId="{37AE6DA2-D5CC-4C08-8AC4-B3346F243FB0}" srcOrd="0" destOrd="0" presId="urn:microsoft.com/office/officeart/2005/8/layout/radial5"/>
    <dgm:cxn modelId="{ED77DE65-0CFE-4890-84EB-1DCB99118179}" type="presParOf" srcId="{5121B8FF-F3AD-4694-9F0A-0957198CAAB4}" destId="{413F4207-23F5-4839-9DE4-FF1305CC8729}" srcOrd="2" destOrd="0" presId="urn:microsoft.com/office/officeart/2005/8/layout/radial5"/>
    <dgm:cxn modelId="{40F96DB5-64AC-4AC3-9BFB-5B610B66DF3B}" type="presParOf" srcId="{5121B8FF-F3AD-4694-9F0A-0957198CAAB4}" destId="{5DA61985-9548-4DA3-856C-C50A73B8B0E4}" srcOrd="3" destOrd="0" presId="urn:microsoft.com/office/officeart/2005/8/layout/radial5"/>
    <dgm:cxn modelId="{E10B2FEA-CD2C-4241-8430-42C2C62A060E}" type="presParOf" srcId="{5DA61985-9548-4DA3-856C-C50A73B8B0E4}" destId="{E0545385-485F-415E-AC8F-F257AC415871}" srcOrd="0" destOrd="0" presId="urn:microsoft.com/office/officeart/2005/8/layout/radial5"/>
    <dgm:cxn modelId="{57EC16F1-87D5-4137-969F-F2A33102E658}" type="presParOf" srcId="{5121B8FF-F3AD-4694-9F0A-0957198CAAB4}" destId="{10EECAD8-6599-4252-BD54-422DDF5908ED}" srcOrd="4" destOrd="0" presId="urn:microsoft.com/office/officeart/2005/8/layout/radial5"/>
    <dgm:cxn modelId="{F3F3A4D7-705A-48A0-935C-E80F1D2F024F}" type="presParOf" srcId="{5121B8FF-F3AD-4694-9F0A-0957198CAAB4}" destId="{9A73916C-6DEE-472F-A047-AD7DF046EF34}" srcOrd="5" destOrd="0" presId="urn:microsoft.com/office/officeart/2005/8/layout/radial5"/>
    <dgm:cxn modelId="{331E41E0-1BB1-44D0-B93A-D75F0C360D44}" type="presParOf" srcId="{9A73916C-6DEE-472F-A047-AD7DF046EF34}" destId="{1DD9914C-95AE-4BAA-9C0B-38AEC7497060}" srcOrd="0" destOrd="0" presId="urn:microsoft.com/office/officeart/2005/8/layout/radial5"/>
    <dgm:cxn modelId="{FE9B2F46-CD17-4C7F-B203-7625C3933852}" type="presParOf" srcId="{5121B8FF-F3AD-4694-9F0A-0957198CAAB4}" destId="{780C8316-5347-4C89-81AB-16B1D3DFC148}" srcOrd="6" destOrd="0" presId="urn:microsoft.com/office/officeart/2005/8/layout/radial5"/>
    <dgm:cxn modelId="{4A67AC99-0C20-4C84-8442-5DECA62A85F7}" type="presParOf" srcId="{5121B8FF-F3AD-4694-9F0A-0957198CAAB4}" destId="{FA24C384-3210-43F1-B4EC-0DF3490C2C01}" srcOrd="7" destOrd="0" presId="urn:microsoft.com/office/officeart/2005/8/layout/radial5"/>
    <dgm:cxn modelId="{D1714D63-9FCF-433D-B045-ADDA23361082}" type="presParOf" srcId="{FA24C384-3210-43F1-B4EC-0DF3490C2C01}" destId="{33A5BE8E-48D0-4DB1-80A4-2ED33EFD368C}" srcOrd="0" destOrd="0" presId="urn:microsoft.com/office/officeart/2005/8/layout/radial5"/>
    <dgm:cxn modelId="{8D3DF96B-0F57-4E66-BB80-21C3A7EF4F6D}" type="presParOf" srcId="{5121B8FF-F3AD-4694-9F0A-0957198CAAB4}" destId="{BCEA150C-E6BC-4ADF-AFBF-F7A677891A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BBEA88-C31E-41F4-A8D3-7BE68F8F15A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D109F8-2CCB-4618-A6AB-6F1E27409DF9}">
      <dgm:prSet custT="1"/>
      <dgm:spPr/>
      <dgm:t>
        <a:bodyPr/>
        <a:lstStyle/>
        <a:p>
          <a:r>
            <a:rPr lang="en-US" altLang="en-US" sz="1600" b="0" dirty="0" smtClean="0">
              <a:solidFill>
                <a:srgbClr val="334E5D"/>
              </a:solidFill>
            </a:rPr>
            <a:t>If CSF is cloudy (turbid)</a:t>
          </a:r>
          <a:endParaRPr lang="en-US" altLang="en-US" sz="1600" b="0" dirty="0" smtClean="0">
            <a:solidFill>
              <a:srgbClr val="334E5D"/>
            </a:solidFill>
            <a:sym typeface="Wingdings" pitchFamily="2" charset="2"/>
          </a:endParaRPr>
        </a:p>
      </dgm:t>
    </dgm:pt>
    <dgm:pt modelId="{1C8B8634-B59D-4B69-807E-D9A25AB71495}" type="parTrans" cxnId="{371FF03F-875A-446C-BC44-7393CC3D9F8C}">
      <dgm:prSet/>
      <dgm:spPr/>
      <dgm:t>
        <a:bodyPr/>
        <a:lstStyle/>
        <a:p>
          <a:endParaRPr lang="en-US"/>
        </a:p>
      </dgm:t>
    </dgm:pt>
    <dgm:pt modelId="{4361DF62-8A70-40A5-8504-B451E01CF9DF}" type="sibTrans" cxnId="{371FF03F-875A-446C-BC44-7393CC3D9F8C}">
      <dgm:prSet/>
      <dgm:spPr/>
      <dgm:t>
        <a:bodyPr/>
        <a:lstStyle/>
        <a:p>
          <a:endParaRPr lang="en-US"/>
        </a:p>
      </dgm:t>
    </dgm:pt>
    <dgm:pt modelId="{16034481-8E6B-4221-8563-72E28E903414}">
      <dgm:prSet custT="1"/>
      <dgm:spPr/>
      <dgm:t>
        <a:bodyPr/>
        <a:lstStyle/>
        <a:p>
          <a:r>
            <a:rPr lang="en-US" altLang="en-US" sz="1600" b="0" dirty="0" smtClean="0">
              <a:solidFill>
                <a:srgbClr val="334E5D"/>
              </a:solidFill>
              <a:sym typeface="Wingdings" pitchFamily="2" charset="2"/>
            </a:rPr>
            <a:t> perform microscopic examination:</a:t>
          </a:r>
        </a:p>
      </dgm:t>
    </dgm:pt>
    <dgm:pt modelId="{59F35D5F-CAB9-443E-BA10-B7BE98DAFCCB}" type="parTrans" cxnId="{44D6EAEB-42E0-4969-88DF-E1EBE07E7092}">
      <dgm:prSet/>
      <dgm:spPr/>
      <dgm:t>
        <a:bodyPr/>
        <a:lstStyle/>
        <a:p>
          <a:endParaRPr lang="en-US"/>
        </a:p>
      </dgm:t>
    </dgm:pt>
    <dgm:pt modelId="{E8528785-B980-4B5C-B72F-291A7ACDAAA4}" type="sibTrans" cxnId="{44D6EAEB-42E0-4969-88DF-E1EBE07E7092}">
      <dgm:prSet/>
      <dgm:spPr/>
      <dgm:t>
        <a:bodyPr/>
        <a:lstStyle/>
        <a:p>
          <a:endParaRPr lang="en-US"/>
        </a:p>
      </dgm:t>
    </dgm:pt>
    <dgm:pt modelId="{2CAF19EA-A6E2-45E3-9385-60369C39FC4F}">
      <dgm:prSet custT="1"/>
      <dgm:spPr/>
      <dgm:t>
        <a:bodyPr/>
        <a:lstStyle/>
        <a:p>
          <a:r>
            <a:rPr lang="en-US" altLang="en-US" sz="1600" b="0" dirty="0" smtClean="0">
              <a:solidFill>
                <a:srgbClr val="334E5D"/>
              </a:solidFill>
            </a:rPr>
            <a:t>Cloudy appearance is usually due to leukocytes</a:t>
          </a:r>
        </a:p>
      </dgm:t>
    </dgm:pt>
    <dgm:pt modelId="{22BF4467-81CB-45E9-865B-2F7FB358C127}" type="parTrans" cxnId="{B74A5B68-65BF-46CC-A2A9-21B3464C2E92}">
      <dgm:prSet/>
      <dgm:spPr/>
      <dgm:t>
        <a:bodyPr/>
        <a:lstStyle/>
        <a:p>
          <a:endParaRPr lang="en-US"/>
        </a:p>
      </dgm:t>
    </dgm:pt>
    <dgm:pt modelId="{BFC75342-84D6-4EB2-8775-51021BFA6E1F}" type="sibTrans" cxnId="{B74A5B68-65BF-46CC-A2A9-21B3464C2E92}">
      <dgm:prSet/>
      <dgm:spPr/>
      <dgm:t>
        <a:bodyPr/>
        <a:lstStyle/>
        <a:p>
          <a:endParaRPr lang="en-US"/>
        </a:p>
      </dgm:t>
    </dgm:pt>
    <dgm:pt modelId="{BBD5F737-1674-49FE-B75E-E7A3132468A4}">
      <dgm:prSet custT="1"/>
      <dgm:spPr/>
      <dgm:t>
        <a:bodyPr/>
        <a:lstStyle/>
        <a:p>
          <a:r>
            <a:rPr lang="en-US" altLang="en-US" sz="1600" b="0" dirty="0" smtClean="0">
              <a:solidFill>
                <a:srgbClr val="334E5D"/>
              </a:solidFill>
            </a:rPr>
            <a:t>And may be due to micro-organisms</a:t>
          </a:r>
        </a:p>
      </dgm:t>
    </dgm:pt>
    <dgm:pt modelId="{B7B255C2-5481-4C83-9DCC-B0659E3FEEE0}" type="parTrans" cxnId="{39C1A56E-F74E-4AC7-B404-503D574D5751}">
      <dgm:prSet/>
      <dgm:spPr/>
      <dgm:t>
        <a:bodyPr/>
        <a:lstStyle/>
        <a:p>
          <a:endParaRPr lang="en-US"/>
        </a:p>
      </dgm:t>
    </dgm:pt>
    <dgm:pt modelId="{1ED89A0C-6596-4167-9F40-0C3D41CBD1F2}" type="sibTrans" cxnId="{39C1A56E-F74E-4AC7-B404-503D574D5751}">
      <dgm:prSet/>
      <dgm:spPr/>
      <dgm:t>
        <a:bodyPr/>
        <a:lstStyle/>
        <a:p>
          <a:endParaRPr lang="en-US"/>
        </a:p>
      </dgm:t>
    </dgm:pt>
    <dgm:pt modelId="{1163426C-032B-4821-B456-43ACA31D7C25}" type="pres">
      <dgm:prSet presAssocID="{F4BBEA88-C31E-41F4-A8D3-7BE68F8F15A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5B5326-6CB0-4320-81C9-08C5FE7AF841}" type="pres">
      <dgm:prSet presAssocID="{5CD109F8-2CCB-4618-A6AB-6F1E27409DF9}" presName="Accent1" presStyleCnt="0"/>
      <dgm:spPr/>
      <dgm:t>
        <a:bodyPr/>
        <a:lstStyle/>
        <a:p>
          <a:endParaRPr lang="en-US"/>
        </a:p>
      </dgm:t>
    </dgm:pt>
    <dgm:pt modelId="{570D3C99-CA02-40D7-9E2E-2B8A62258071}" type="pres">
      <dgm:prSet presAssocID="{5CD109F8-2CCB-4618-A6AB-6F1E27409DF9}" presName="Accent" presStyleLbl="node1" presStyleIdx="0" presStyleCnt="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731F8292-A60B-4673-B897-1482C94505F5}" type="pres">
      <dgm:prSet presAssocID="{5CD109F8-2CCB-4618-A6AB-6F1E27409DF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20F82-F08F-4DF0-845B-6268A10BF725}" type="pres">
      <dgm:prSet presAssocID="{16034481-8E6B-4221-8563-72E28E903414}" presName="Accent2" presStyleCnt="0"/>
      <dgm:spPr/>
      <dgm:t>
        <a:bodyPr/>
        <a:lstStyle/>
        <a:p>
          <a:endParaRPr lang="en-US"/>
        </a:p>
      </dgm:t>
    </dgm:pt>
    <dgm:pt modelId="{0BBBA604-0BAF-4AEC-ACCD-B232A83B7716}" type="pres">
      <dgm:prSet presAssocID="{16034481-8E6B-4221-8563-72E28E903414}" presName="Accent" presStyleLbl="node1" presStyleIdx="1" presStyleCnt="4"/>
      <dgm:spPr>
        <a:solidFill>
          <a:srgbClr val="00ABA7"/>
        </a:solidFill>
      </dgm:spPr>
      <dgm:t>
        <a:bodyPr/>
        <a:lstStyle/>
        <a:p>
          <a:endParaRPr lang="en-US"/>
        </a:p>
      </dgm:t>
    </dgm:pt>
    <dgm:pt modelId="{403987B2-A607-4786-9AB9-7CA223D4E6E2}" type="pres">
      <dgm:prSet presAssocID="{16034481-8E6B-4221-8563-72E28E90341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4EC62-90B6-47D4-A620-38C5E22696EF}" type="pres">
      <dgm:prSet presAssocID="{2CAF19EA-A6E2-45E3-9385-60369C39FC4F}" presName="Accent3" presStyleCnt="0"/>
      <dgm:spPr/>
      <dgm:t>
        <a:bodyPr/>
        <a:lstStyle/>
        <a:p>
          <a:endParaRPr lang="en-US"/>
        </a:p>
      </dgm:t>
    </dgm:pt>
    <dgm:pt modelId="{2EC6E70D-5751-4C4F-B4DC-E361CF439487}" type="pres">
      <dgm:prSet presAssocID="{2CAF19EA-A6E2-45E3-9385-60369C39FC4F}" presName="Accent" presStyleLbl="node1" presStyleIdx="2" presStyleCnt="4"/>
      <dgm:spPr/>
      <dgm:t>
        <a:bodyPr/>
        <a:lstStyle/>
        <a:p>
          <a:endParaRPr lang="en-US"/>
        </a:p>
      </dgm:t>
    </dgm:pt>
    <dgm:pt modelId="{290DAA53-D8DD-4536-96F8-36BA4B5BB81E}" type="pres">
      <dgm:prSet presAssocID="{2CAF19EA-A6E2-45E3-9385-60369C39FC4F}" presName="Parent3" presStyleLbl="revTx" presStyleIdx="2" presStyleCnt="4" custLinFactNeighborX="170" custLinFactNeighborY="-227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89578-74C6-441F-B680-653AA7C55C32}" type="pres">
      <dgm:prSet presAssocID="{BBD5F737-1674-49FE-B75E-E7A3132468A4}" presName="Accent4" presStyleCnt="0"/>
      <dgm:spPr/>
      <dgm:t>
        <a:bodyPr/>
        <a:lstStyle/>
        <a:p>
          <a:endParaRPr lang="en-US"/>
        </a:p>
      </dgm:t>
    </dgm:pt>
    <dgm:pt modelId="{3630AC5B-B6EC-48BE-8D5E-43D8BC27407D}" type="pres">
      <dgm:prSet presAssocID="{BBD5F737-1674-49FE-B75E-E7A3132468A4}" presName="Accent" presStyleLbl="node1" presStyleIdx="3" presStyleCnt="4"/>
      <dgm:spPr/>
      <dgm:t>
        <a:bodyPr/>
        <a:lstStyle/>
        <a:p>
          <a:endParaRPr lang="en-US"/>
        </a:p>
      </dgm:t>
    </dgm:pt>
    <dgm:pt modelId="{81BB95F0-ECEB-4D9B-8182-00356A3496AC}" type="pres">
      <dgm:prSet presAssocID="{BBD5F737-1674-49FE-B75E-E7A3132468A4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4A5B68-65BF-46CC-A2A9-21B3464C2E92}" srcId="{F4BBEA88-C31E-41F4-A8D3-7BE68F8F15AE}" destId="{2CAF19EA-A6E2-45E3-9385-60369C39FC4F}" srcOrd="2" destOrd="0" parTransId="{22BF4467-81CB-45E9-865B-2F7FB358C127}" sibTransId="{BFC75342-84D6-4EB2-8775-51021BFA6E1F}"/>
    <dgm:cxn modelId="{36A07344-029B-4A5E-98D2-8BBAFA3F437D}" type="presOf" srcId="{5CD109F8-2CCB-4618-A6AB-6F1E27409DF9}" destId="{731F8292-A60B-4673-B897-1482C94505F5}" srcOrd="0" destOrd="0" presId="urn:microsoft.com/office/officeart/2009/layout/CircleArrowProcess"/>
    <dgm:cxn modelId="{CE233013-B619-4F68-9CFF-26AEDA71C4B3}" type="presOf" srcId="{2CAF19EA-A6E2-45E3-9385-60369C39FC4F}" destId="{290DAA53-D8DD-4536-96F8-36BA4B5BB81E}" srcOrd="0" destOrd="0" presId="urn:microsoft.com/office/officeart/2009/layout/CircleArrowProcess"/>
    <dgm:cxn modelId="{39C1A56E-F74E-4AC7-B404-503D574D5751}" srcId="{F4BBEA88-C31E-41F4-A8D3-7BE68F8F15AE}" destId="{BBD5F737-1674-49FE-B75E-E7A3132468A4}" srcOrd="3" destOrd="0" parTransId="{B7B255C2-5481-4C83-9DCC-B0659E3FEEE0}" sibTransId="{1ED89A0C-6596-4167-9F40-0C3D41CBD1F2}"/>
    <dgm:cxn modelId="{B2E7C8BF-67B6-46BD-AFFC-D3939E085962}" type="presOf" srcId="{F4BBEA88-C31E-41F4-A8D3-7BE68F8F15AE}" destId="{1163426C-032B-4821-B456-43ACA31D7C25}" srcOrd="0" destOrd="0" presId="urn:microsoft.com/office/officeart/2009/layout/CircleArrowProcess"/>
    <dgm:cxn modelId="{CF8931F0-2FF0-433A-B8A7-A011264EB7ED}" type="presOf" srcId="{16034481-8E6B-4221-8563-72E28E903414}" destId="{403987B2-A607-4786-9AB9-7CA223D4E6E2}" srcOrd="0" destOrd="0" presId="urn:microsoft.com/office/officeart/2009/layout/CircleArrowProcess"/>
    <dgm:cxn modelId="{44D6EAEB-42E0-4969-88DF-E1EBE07E7092}" srcId="{F4BBEA88-C31E-41F4-A8D3-7BE68F8F15AE}" destId="{16034481-8E6B-4221-8563-72E28E903414}" srcOrd="1" destOrd="0" parTransId="{59F35D5F-CAB9-443E-BA10-B7BE98DAFCCB}" sibTransId="{E8528785-B980-4B5C-B72F-291A7ACDAAA4}"/>
    <dgm:cxn modelId="{B6A58C26-32F2-46A5-B75F-3A4F3C939CFC}" type="presOf" srcId="{BBD5F737-1674-49FE-B75E-E7A3132468A4}" destId="{81BB95F0-ECEB-4D9B-8182-00356A3496AC}" srcOrd="0" destOrd="0" presId="urn:microsoft.com/office/officeart/2009/layout/CircleArrowProcess"/>
    <dgm:cxn modelId="{371FF03F-875A-446C-BC44-7393CC3D9F8C}" srcId="{F4BBEA88-C31E-41F4-A8D3-7BE68F8F15AE}" destId="{5CD109F8-2CCB-4618-A6AB-6F1E27409DF9}" srcOrd="0" destOrd="0" parTransId="{1C8B8634-B59D-4B69-807E-D9A25AB71495}" sibTransId="{4361DF62-8A70-40A5-8504-B451E01CF9DF}"/>
    <dgm:cxn modelId="{B9B2C4D5-7828-48FD-A5B9-2BAFD65CBF56}" type="presParOf" srcId="{1163426C-032B-4821-B456-43ACA31D7C25}" destId="{D25B5326-6CB0-4320-81C9-08C5FE7AF841}" srcOrd="0" destOrd="0" presId="urn:microsoft.com/office/officeart/2009/layout/CircleArrowProcess"/>
    <dgm:cxn modelId="{669A05B2-5F05-40A8-A119-88E9245A701D}" type="presParOf" srcId="{D25B5326-6CB0-4320-81C9-08C5FE7AF841}" destId="{570D3C99-CA02-40D7-9E2E-2B8A62258071}" srcOrd="0" destOrd="0" presId="urn:microsoft.com/office/officeart/2009/layout/CircleArrowProcess"/>
    <dgm:cxn modelId="{6DCA1FF3-9819-43DD-BC94-0E824C11BAE3}" type="presParOf" srcId="{1163426C-032B-4821-B456-43ACA31D7C25}" destId="{731F8292-A60B-4673-B897-1482C94505F5}" srcOrd="1" destOrd="0" presId="urn:microsoft.com/office/officeart/2009/layout/CircleArrowProcess"/>
    <dgm:cxn modelId="{B352A633-5E0E-4735-83D5-F3F1E563EADE}" type="presParOf" srcId="{1163426C-032B-4821-B456-43ACA31D7C25}" destId="{D3320F82-F08F-4DF0-845B-6268A10BF725}" srcOrd="2" destOrd="0" presId="urn:microsoft.com/office/officeart/2009/layout/CircleArrowProcess"/>
    <dgm:cxn modelId="{22B51730-ABB4-46F1-A206-62AEF69EDDF6}" type="presParOf" srcId="{D3320F82-F08F-4DF0-845B-6268A10BF725}" destId="{0BBBA604-0BAF-4AEC-ACCD-B232A83B7716}" srcOrd="0" destOrd="0" presId="urn:microsoft.com/office/officeart/2009/layout/CircleArrowProcess"/>
    <dgm:cxn modelId="{94343935-F520-4B10-8542-DFEC9EF41800}" type="presParOf" srcId="{1163426C-032B-4821-B456-43ACA31D7C25}" destId="{403987B2-A607-4786-9AB9-7CA223D4E6E2}" srcOrd="3" destOrd="0" presId="urn:microsoft.com/office/officeart/2009/layout/CircleArrowProcess"/>
    <dgm:cxn modelId="{69761C25-E4CA-4A24-B58D-7FCF210423D0}" type="presParOf" srcId="{1163426C-032B-4821-B456-43ACA31D7C25}" destId="{8504EC62-90B6-47D4-A620-38C5E22696EF}" srcOrd="4" destOrd="0" presId="urn:microsoft.com/office/officeart/2009/layout/CircleArrowProcess"/>
    <dgm:cxn modelId="{34DA672D-A86E-4455-8349-DB4D411A325C}" type="presParOf" srcId="{8504EC62-90B6-47D4-A620-38C5E22696EF}" destId="{2EC6E70D-5751-4C4F-B4DC-E361CF439487}" srcOrd="0" destOrd="0" presId="urn:microsoft.com/office/officeart/2009/layout/CircleArrowProcess"/>
    <dgm:cxn modelId="{85086279-2198-4465-B18B-9C0F929FC678}" type="presParOf" srcId="{1163426C-032B-4821-B456-43ACA31D7C25}" destId="{290DAA53-D8DD-4536-96F8-36BA4B5BB81E}" srcOrd="5" destOrd="0" presId="urn:microsoft.com/office/officeart/2009/layout/CircleArrowProcess"/>
    <dgm:cxn modelId="{A3EEEAC5-9CF8-4DC1-9AC4-5A0AB7503F17}" type="presParOf" srcId="{1163426C-032B-4821-B456-43ACA31D7C25}" destId="{2A189578-74C6-441F-B680-653AA7C55C32}" srcOrd="6" destOrd="0" presId="urn:microsoft.com/office/officeart/2009/layout/CircleArrowProcess"/>
    <dgm:cxn modelId="{E88CADE7-E0DD-4773-8700-930847FD8662}" type="presParOf" srcId="{2A189578-74C6-441F-B680-653AA7C55C32}" destId="{3630AC5B-B6EC-48BE-8D5E-43D8BC27407D}" srcOrd="0" destOrd="0" presId="urn:microsoft.com/office/officeart/2009/layout/CircleArrowProcess"/>
    <dgm:cxn modelId="{E7DF4AB3-0861-4111-8607-746F77325A1C}" type="presParOf" srcId="{1163426C-032B-4821-B456-43ACA31D7C25}" destId="{81BB95F0-ECEB-4D9B-8182-00356A3496A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436AFC-BC45-4B8F-8922-629699E1C58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850D1E-5BEE-4FEB-AFBB-C0E81A9E4BF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altLang="en-US" sz="2800" smtClean="0">
              <a:ea typeface="ＭＳ Ｐゴシック" charset="-128"/>
            </a:rPr>
            <a:t>Tests of interest</a:t>
          </a:r>
          <a:endParaRPr lang="en-US" sz="2800" dirty="0"/>
        </a:p>
      </dgm:t>
    </dgm:pt>
    <dgm:pt modelId="{EE1C366E-D6DD-41B2-AE69-3A24FFE6D6E1}" type="parTrans" cxnId="{BBAB0F02-F5F7-4842-9179-ABDDD5779663}">
      <dgm:prSet/>
      <dgm:spPr/>
      <dgm:t>
        <a:bodyPr/>
        <a:lstStyle/>
        <a:p>
          <a:endParaRPr lang="en-US"/>
        </a:p>
      </dgm:t>
    </dgm:pt>
    <dgm:pt modelId="{76DE1CAD-E4B7-47EC-924B-0C0B23A15163}" type="sibTrans" cxnId="{BBAB0F02-F5F7-4842-9179-ABDDD5779663}">
      <dgm:prSet/>
      <dgm:spPr/>
      <dgm:t>
        <a:bodyPr/>
        <a:lstStyle/>
        <a:p>
          <a:endParaRPr lang="en-US"/>
        </a:p>
      </dgm:t>
    </dgm:pt>
    <dgm:pt modelId="{68B2BBAE-6D0D-4C66-A488-999EE18E4E3B}">
      <dgm:prSet phldrT="[Text]" custT="1"/>
      <dgm:spPr/>
      <dgm:t>
        <a:bodyPr/>
        <a:lstStyle/>
        <a:p>
          <a:r>
            <a:rPr lang="en-US" altLang="en-US" sz="2400" smtClean="0"/>
            <a:t>Protein</a:t>
          </a:r>
          <a:endParaRPr lang="en-US" sz="2400" dirty="0"/>
        </a:p>
      </dgm:t>
    </dgm:pt>
    <dgm:pt modelId="{FDECA52B-BF30-44FA-B50A-58928ACABE3C}" type="parTrans" cxnId="{9AE1984E-9B05-48A8-A321-CFDE6EAAB082}">
      <dgm:prSet/>
      <dgm:spPr/>
      <dgm:t>
        <a:bodyPr/>
        <a:lstStyle/>
        <a:p>
          <a:endParaRPr lang="en-US"/>
        </a:p>
      </dgm:t>
    </dgm:pt>
    <dgm:pt modelId="{81D793B5-C944-4F22-96B7-AC845E8A6817}" type="sibTrans" cxnId="{9AE1984E-9B05-48A8-A321-CFDE6EAAB082}">
      <dgm:prSet/>
      <dgm:spPr/>
      <dgm:t>
        <a:bodyPr/>
        <a:lstStyle/>
        <a:p>
          <a:endParaRPr lang="en-US"/>
        </a:p>
      </dgm:t>
    </dgm:pt>
    <dgm:pt modelId="{FA5B8DA6-F082-487B-978E-87BB616EA86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altLang="en-US" sz="2400" smtClean="0"/>
            <a:t>Total</a:t>
          </a:r>
          <a:endParaRPr lang="en-US" sz="2400" dirty="0"/>
        </a:p>
      </dgm:t>
    </dgm:pt>
    <dgm:pt modelId="{12FC3C32-0790-4EE7-B520-9F3E1099BB27}" type="parTrans" cxnId="{7C1A2D9B-E993-469A-AD62-0BD0A4FAF1FA}">
      <dgm:prSet/>
      <dgm:spPr/>
      <dgm:t>
        <a:bodyPr/>
        <a:lstStyle/>
        <a:p>
          <a:endParaRPr lang="en-US"/>
        </a:p>
      </dgm:t>
    </dgm:pt>
    <dgm:pt modelId="{E9D884EC-917B-4DD0-8603-FE5315DB5A19}" type="sibTrans" cxnId="{7C1A2D9B-E993-469A-AD62-0BD0A4FAF1FA}">
      <dgm:prSet/>
      <dgm:spPr/>
      <dgm:t>
        <a:bodyPr/>
        <a:lstStyle/>
        <a:p>
          <a:endParaRPr lang="en-US"/>
        </a:p>
      </dgm:t>
    </dgm:pt>
    <dgm:pt modelId="{D6F23AA8-6D7D-4913-A23B-B6EA24D0FCB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altLang="en-US" sz="1400" b="0" dirty="0" smtClean="0"/>
            <a:t>Specific : 1)  Albumin</a:t>
          </a:r>
        </a:p>
        <a:p>
          <a:r>
            <a:rPr lang="en-US" altLang="en-US" sz="1400" b="0" dirty="0" smtClean="0"/>
            <a:t>2) Immunoglobulin</a:t>
          </a:r>
        </a:p>
        <a:p>
          <a:r>
            <a:rPr lang="en-US" altLang="en-US" sz="1400" b="0" dirty="0" smtClean="0"/>
            <a:t>3) Others (e.g. myelin basic protein; MBP)</a:t>
          </a:r>
          <a:endParaRPr lang="en-US" sz="1400" b="0" dirty="0"/>
        </a:p>
      </dgm:t>
    </dgm:pt>
    <dgm:pt modelId="{AD763EE5-DAB1-4019-ABA3-4D5F76363EBB}" type="parTrans" cxnId="{DAE1821F-C5AE-4259-B7DD-0884AFC127BC}">
      <dgm:prSet/>
      <dgm:spPr/>
      <dgm:t>
        <a:bodyPr/>
        <a:lstStyle/>
        <a:p>
          <a:endParaRPr lang="en-US"/>
        </a:p>
      </dgm:t>
    </dgm:pt>
    <dgm:pt modelId="{D58F6619-87C9-4758-89F0-43C9BB81D08C}" type="sibTrans" cxnId="{DAE1821F-C5AE-4259-B7DD-0884AFC127BC}">
      <dgm:prSet/>
      <dgm:spPr/>
      <dgm:t>
        <a:bodyPr/>
        <a:lstStyle/>
        <a:p>
          <a:endParaRPr lang="en-US"/>
        </a:p>
      </dgm:t>
    </dgm:pt>
    <dgm:pt modelId="{21A32FB6-74F4-4D97-84F9-238E1842326B}">
      <dgm:prSet phldrT="[Text]" custT="1"/>
      <dgm:spPr>
        <a:solidFill>
          <a:srgbClr val="00ABA7"/>
        </a:solidFill>
      </dgm:spPr>
      <dgm:t>
        <a:bodyPr/>
        <a:lstStyle/>
        <a:p>
          <a:r>
            <a:rPr lang="en-US" altLang="en-US" sz="2400" smtClean="0"/>
            <a:t>Glucose</a:t>
          </a:r>
          <a:endParaRPr lang="en-US" sz="2400" dirty="0"/>
        </a:p>
      </dgm:t>
    </dgm:pt>
    <dgm:pt modelId="{37FA33EF-98C1-4A00-BF8B-9EAECB24D140}" type="parTrans" cxnId="{05C84478-EFE3-4575-B4D0-DEABFE0CEB9E}">
      <dgm:prSet/>
      <dgm:spPr/>
      <dgm:t>
        <a:bodyPr/>
        <a:lstStyle/>
        <a:p>
          <a:endParaRPr lang="en-US"/>
        </a:p>
      </dgm:t>
    </dgm:pt>
    <dgm:pt modelId="{4D35CD90-1531-44FB-BBDD-3F096C8352ED}" type="sibTrans" cxnId="{05C84478-EFE3-4575-B4D0-DEABFE0CEB9E}">
      <dgm:prSet/>
      <dgm:spPr/>
      <dgm:t>
        <a:bodyPr/>
        <a:lstStyle/>
        <a:p>
          <a:endParaRPr lang="en-US"/>
        </a:p>
      </dgm:t>
    </dgm:pt>
    <dgm:pt modelId="{5F2ADD03-0E6B-4A8D-AECD-60FC0DAFE17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altLang="en-US" sz="2400" smtClean="0"/>
            <a:t>Lactate</a:t>
          </a:r>
          <a:endParaRPr lang="en-US" altLang="en-US" sz="2400" dirty="0"/>
        </a:p>
      </dgm:t>
    </dgm:pt>
    <dgm:pt modelId="{DD71E1B5-B6E8-44C9-A25B-1B2345CB3BE5}" type="parTrans" cxnId="{0F5AC139-0DFD-4A63-9EC9-D4D0D52A8387}">
      <dgm:prSet/>
      <dgm:spPr/>
      <dgm:t>
        <a:bodyPr/>
        <a:lstStyle/>
        <a:p>
          <a:endParaRPr lang="en-US"/>
        </a:p>
      </dgm:t>
    </dgm:pt>
    <dgm:pt modelId="{5682686E-3AAF-43DA-BA47-9C26650E1CDC}" type="sibTrans" cxnId="{0F5AC139-0DFD-4A63-9EC9-D4D0D52A8387}">
      <dgm:prSet/>
      <dgm:spPr/>
      <dgm:t>
        <a:bodyPr/>
        <a:lstStyle/>
        <a:p>
          <a:endParaRPr lang="en-US"/>
        </a:p>
      </dgm:t>
    </dgm:pt>
    <dgm:pt modelId="{72345C08-2F06-4E0E-BAEF-31DB562E8368}" type="pres">
      <dgm:prSet presAssocID="{76436AFC-BC45-4B8F-8922-629699E1C5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881B62-8F4E-451B-8931-96B63705BB14}" type="pres">
      <dgm:prSet presAssocID="{2F850D1E-5BEE-4FEB-AFBB-C0E81A9E4BF4}" presName="root1" presStyleCnt="0"/>
      <dgm:spPr/>
    </dgm:pt>
    <dgm:pt modelId="{F8A191E6-E123-4F6C-9CDC-74A56D07BA3B}" type="pres">
      <dgm:prSet presAssocID="{2F850D1E-5BEE-4FEB-AFBB-C0E81A9E4B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3405E0-69A0-4200-8D85-49CB4A52DADA}" type="pres">
      <dgm:prSet presAssocID="{2F850D1E-5BEE-4FEB-AFBB-C0E81A9E4BF4}" presName="level2hierChild" presStyleCnt="0"/>
      <dgm:spPr/>
    </dgm:pt>
    <dgm:pt modelId="{94C3E522-BDC8-4395-8383-2C853A785944}" type="pres">
      <dgm:prSet presAssocID="{37FA33EF-98C1-4A00-BF8B-9EAECB24D140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2E81B9EF-18D9-409E-BA10-FAAA72493478}" type="pres">
      <dgm:prSet presAssocID="{37FA33EF-98C1-4A00-BF8B-9EAECB24D140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FE98573-87C4-4930-A18F-8195F63670E6}" type="pres">
      <dgm:prSet presAssocID="{21A32FB6-74F4-4D97-84F9-238E1842326B}" presName="root2" presStyleCnt="0"/>
      <dgm:spPr/>
    </dgm:pt>
    <dgm:pt modelId="{96A82BB6-FDA4-4474-B709-987B093C9257}" type="pres">
      <dgm:prSet presAssocID="{21A32FB6-74F4-4D97-84F9-238E1842326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6CFCF-681F-41C8-9C17-A506D9BD2C8A}" type="pres">
      <dgm:prSet presAssocID="{21A32FB6-74F4-4D97-84F9-238E1842326B}" presName="level3hierChild" presStyleCnt="0"/>
      <dgm:spPr/>
    </dgm:pt>
    <dgm:pt modelId="{75D8B7EA-5893-4C58-B656-8487C0C1744F}" type="pres">
      <dgm:prSet presAssocID="{FDECA52B-BF30-44FA-B50A-58928ACABE3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E8A6BBE-618D-4471-979E-ABA7D967B764}" type="pres">
      <dgm:prSet presAssocID="{FDECA52B-BF30-44FA-B50A-58928ACABE3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5E05EAF-0D15-4BEC-ADB2-ADEC0834AFE8}" type="pres">
      <dgm:prSet presAssocID="{68B2BBAE-6D0D-4C66-A488-999EE18E4E3B}" presName="root2" presStyleCnt="0"/>
      <dgm:spPr/>
    </dgm:pt>
    <dgm:pt modelId="{B0DDFA54-71EE-48BC-9C7E-7F49C8A3E8AA}" type="pres">
      <dgm:prSet presAssocID="{68B2BBAE-6D0D-4C66-A488-999EE18E4E3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052761-7D8F-45D2-B399-820BA9DC9F23}" type="pres">
      <dgm:prSet presAssocID="{68B2BBAE-6D0D-4C66-A488-999EE18E4E3B}" presName="level3hierChild" presStyleCnt="0"/>
      <dgm:spPr/>
    </dgm:pt>
    <dgm:pt modelId="{F887ACB1-6BD4-4532-AF2B-DB6AEBF95D97}" type="pres">
      <dgm:prSet presAssocID="{AD763EE5-DAB1-4019-ABA3-4D5F76363EB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C2881BB9-5D4E-473B-920E-6CE3D126F222}" type="pres">
      <dgm:prSet presAssocID="{AD763EE5-DAB1-4019-ABA3-4D5F76363EB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9D1286D-7A67-4623-B77B-347C15DA5B39}" type="pres">
      <dgm:prSet presAssocID="{D6F23AA8-6D7D-4913-A23B-B6EA24D0FCB8}" presName="root2" presStyleCnt="0"/>
      <dgm:spPr/>
    </dgm:pt>
    <dgm:pt modelId="{64665444-C733-417E-93CD-4B970EA33B45}" type="pres">
      <dgm:prSet presAssocID="{D6F23AA8-6D7D-4913-A23B-B6EA24D0FCB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DE04B6-3454-49A9-87A8-5871C8B78393}" type="pres">
      <dgm:prSet presAssocID="{D6F23AA8-6D7D-4913-A23B-B6EA24D0FCB8}" presName="level3hierChild" presStyleCnt="0"/>
      <dgm:spPr/>
    </dgm:pt>
    <dgm:pt modelId="{3D1C3B22-AC8E-4FEE-A2CD-99929AA596CA}" type="pres">
      <dgm:prSet presAssocID="{12FC3C32-0790-4EE7-B520-9F3E1099BB27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833691F-BDFB-49B2-95EF-023BDDDFAE96}" type="pres">
      <dgm:prSet presAssocID="{12FC3C32-0790-4EE7-B520-9F3E1099BB27}" presName="connTx" presStyleLbl="parChTrans1D3" presStyleIdx="1" presStyleCnt="2"/>
      <dgm:spPr/>
      <dgm:t>
        <a:bodyPr/>
        <a:lstStyle/>
        <a:p>
          <a:endParaRPr lang="en-US"/>
        </a:p>
      </dgm:t>
    </dgm:pt>
    <dgm:pt modelId="{48EC92BE-0229-4A54-9EEF-BCD9E04BEAC2}" type="pres">
      <dgm:prSet presAssocID="{FA5B8DA6-F082-487B-978E-87BB616EA86C}" presName="root2" presStyleCnt="0"/>
      <dgm:spPr/>
    </dgm:pt>
    <dgm:pt modelId="{BDCBC898-F3BE-4A39-8DBA-4D6B4C457B8F}" type="pres">
      <dgm:prSet presAssocID="{FA5B8DA6-F082-487B-978E-87BB616EA86C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705BC-DD86-4ABC-9E3A-A292A44BC766}" type="pres">
      <dgm:prSet presAssocID="{FA5B8DA6-F082-487B-978E-87BB616EA86C}" presName="level3hierChild" presStyleCnt="0"/>
      <dgm:spPr/>
    </dgm:pt>
    <dgm:pt modelId="{923FC23A-41C2-47EE-A177-3C7CA49DB2DB}" type="pres">
      <dgm:prSet presAssocID="{DD71E1B5-B6E8-44C9-A25B-1B2345CB3BE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748F4D6-3579-417C-AF64-5FED2B97CB6F}" type="pres">
      <dgm:prSet presAssocID="{DD71E1B5-B6E8-44C9-A25B-1B2345CB3BE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AFB983C-EDC5-454B-BABB-3D4C67A3AFB8}" type="pres">
      <dgm:prSet presAssocID="{5F2ADD03-0E6B-4A8D-AECD-60FC0DAFE171}" presName="root2" presStyleCnt="0"/>
      <dgm:spPr/>
    </dgm:pt>
    <dgm:pt modelId="{7B2D06BD-8A8B-4BB9-B4EB-A40071BAC350}" type="pres">
      <dgm:prSet presAssocID="{5F2ADD03-0E6B-4A8D-AECD-60FC0DAFE17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6DAA8-33FD-4E58-867E-0432BAAA81F6}" type="pres">
      <dgm:prSet presAssocID="{5F2ADD03-0E6B-4A8D-AECD-60FC0DAFE171}" presName="level3hierChild" presStyleCnt="0"/>
      <dgm:spPr/>
    </dgm:pt>
  </dgm:ptLst>
  <dgm:cxnLst>
    <dgm:cxn modelId="{BBAB0F02-F5F7-4842-9179-ABDDD5779663}" srcId="{76436AFC-BC45-4B8F-8922-629699E1C588}" destId="{2F850D1E-5BEE-4FEB-AFBB-C0E81A9E4BF4}" srcOrd="0" destOrd="0" parTransId="{EE1C366E-D6DD-41B2-AE69-3A24FFE6D6E1}" sibTransId="{76DE1CAD-E4B7-47EC-924B-0C0B23A15163}"/>
    <dgm:cxn modelId="{A61A8D4B-C854-413E-BF64-1C360D739859}" type="presOf" srcId="{FDECA52B-BF30-44FA-B50A-58928ACABE3C}" destId="{4E8A6BBE-618D-4471-979E-ABA7D967B764}" srcOrd="1" destOrd="0" presId="urn:microsoft.com/office/officeart/2005/8/layout/hierarchy2"/>
    <dgm:cxn modelId="{241DDCAA-81F3-44DC-8C96-0B57C0D71236}" type="presOf" srcId="{AD763EE5-DAB1-4019-ABA3-4D5F76363EBB}" destId="{F887ACB1-6BD4-4532-AF2B-DB6AEBF95D97}" srcOrd="0" destOrd="0" presId="urn:microsoft.com/office/officeart/2005/8/layout/hierarchy2"/>
    <dgm:cxn modelId="{BF01C96D-F8F8-4E84-B1B6-A26B3DEA4E04}" type="presOf" srcId="{37FA33EF-98C1-4A00-BF8B-9EAECB24D140}" destId="{2E81B9EF-18D9-409E-BA10-FAAA72493478}" srcOrd="1" destOrd="0" presId="urn:microsoft.com/office/officeart/2005/8/layout/hierarchy2"/>
    <dgm:cxn modelId="{3FF279F1-B43D-4998-8078-AF88282446C9}" type="presOf" srcId="{76436AFC-BC45-4B8F-8922-629699E1C588}" destId="{72345C08-2F06-4E0E-BAEF-31DB562E8368}" srcOrd="0" destOrd="0" presId="urn:microsoft.com/office/officeart/2005/8/layout/hierarchy2"/>
    <dgm:cxn modelId="{05C84478-EFE3-4575-B4D0-DEABFE0CEB9E}" srcId="{2F850D1E-5BEE-4FEB-AFBB-C0E81A9E4BF4}" destId="{21A32FB6-74F4-4D97-84F9-238E1842326B}" srcOrd="0" destOrd="0" parTransId="{37FA33EF-98C1-4A00-BF8B-9EAECB24D140}" sibTransId="{4D35CD90-1531-44FB-BBDD-3F096C8352ED}"/>
    <dgm:cxn modelId="{96F52740-D77F-423F-BC95-E1566EF6197A}" type="presOf" srcId="{37FA33EF-98C1-4A00-BF8B-9EAECB24D140}" destId="{94C3E522-BDC8-4395-8383-2C853A785944}" srcOrd="0" destOrd="0" presId="urn:microsoft.com/office/officeart/2005/8/layout/hierarchy2"/>
    <dgm:cxn modelId="{F294E7B8-EC77-402D-93B5-113BD08A8333}" type="presOf" srcId="{68B2BBAE-6D0D-4C66-A488-999EE18E4E3B}" destId="{B0DDFA54-71EE-48BC-9C7E-7F49C8A3E8AA}" srcOrd="0" destOrd="0" presId="urn:microsoft.com/office/officeart/2005/8/layout/hierarchy2"/>
    <dgm:cxn modelId="{9AE1984E-9B05-48A8-A321-CFDE6EAAB082}" srcId="{2F850D1E-5BEE-4FEB-AFBB-C0E81A9E4BF4}" destId="{68B2BBAE-6D0D-4C66-A488-999EE18E4E3B}" srcOrd="1" destOrd="0" parTransId="{FDECA52B-BF30-44FA-B50A-58928ACABE3C}" sibTransId="{81D793B5-C944-4F22-96B7-AC845E8A6817}"/>
    <dgm:cxn modelId="{33662F93-2D41-4AD3-B1C8-ECFA1AE85067}" type="presOf" srcId="{D6F23AA8-6D7D-4913-A23B-B6EA24D0FCB8}" destId="{64665444-C733-417E-93CD-4B970EA33B45}" srcOrd="0" destOrd="0" presId="urn:microsoft.com/office/officeart/2005/8/layout/hierarchy2"/>
    <dgm:cxn modelId="{952C62B8-BBA1-4555-BEA1-FB52FF65561F}" type="presOf" srcId="{21A32FB6-74F4-4D97-84F9-238E1842326B}" destId="{96A82BB6-FDA4-4474-B709-987B093C9257}" srcOrd="0" destOrd="0" presId="urn:microsoft.com/office/officeart/2005/8/layout/hierarchy2"/>
    <dgm:cxn modelId="{CA616A56-549F-47E2-BE37-430194D0D5F1}" type="presOf" srcId="{5F2ADD03-0E6B-4A8D-AECD-60FC0DAFE171}" destId="{7B2D06BD-8A8B-4BB9-B4EB-A40071BAC350}" srcOrd="0" destOrd="0" presId="urn:microsoft.com/office/officeart/2005/8/layout/hierarchy2"/>
    <dgm:cxn modelId="{A3A1A722-3F0F-48C4-B27C-1EA67DA44028}" type="presOf" srcId="{DD71E1B5-B6E8-44C9-A25B-1B2345CB3BE5}" destId="{6748F4D6-3579-417C-AF64-5FED2B97CB6F}" srcOrd="1" destOrd="0" presId="urn:microsoft.com/office/officeart/2005/8/layout/hierarchy2"/>
    <dgm:cxn modelId="{07FD6092-3673-44F5-869B-53A45F678CAD}" type="presOf" srcId="{FA5B8DA6-F082-487B-978E-87BB616EA86C}" destId="{BDCBC898-F3BE-4A39-8DBA-4D6B4C457B8F}" srcOrd="0" destOrd="0" presId="urn:microsoft.com/office/officeart/2005/8/layout/hierarchy2"/>
    <dgm:cxn modelId="{7CD45B19-5A77-40F6-880F-FB1025EF4D8D}" type="presOf" srcId="{2F850D1E-5BEE-4FEB-AFBB-C0E81A9E4BF4}" destId="{F8A191E6-E123-4F6C-9CDC-74A56D07BA3B}" srcOrd="0" destOrd="0" presId="urn:microsoft.com/office/officeart/2005/8/layout/hierarchy2"/>
    <dgm:cxn modelId="{0F5AC139-0DFD-4A63-9EC9-D4D0D52A8387}" srcId="{2F850D1E-5BEE-4FEB-AFBB-C0E81A9E4BF4}" destId="{5F2ADD03-0E6B-4A8D-AECD-60FC0DAFE171}" srcOrd="2" destOrd="0" parTransId="{DD71E1B5-B6E8-44C9-A25B-1B2345CB3BE5}" sibTransId="{5682686E-3AAF-43DA-BA47-9C26650E1CDC}"/>
    <dgm:cxn modelId="{724C9BB4-DDF2-44F1-AB89-B39E7EA394EB}" type="presOf" srcId="{DD71E1B5-B6E8-44C9-A25B-1B2345CB3BE5}" destId="{923FC23A-41C2-47EE-A177-3C7CA49DB2DB}" srcOrd="0" destOrd="0" presId="urn:microsoft.com/office/officeart/2005/8/layout/hierarchy2"/>
    <dgm:cxn modelId="{DAE1821F-C5AE-4259-B7DD-0884AFC127BC}" srcId="{68B2BBAE-6D0D-4C66-A488-999EE18E4E3B}" destId="{D6F23AA8-6D7D-4913-A23B-B6EA24D0FCB8}" srcOrd="0" destOrd="0" parTransId="{AD763EE5-DAB1-4019-ABA3-4D5F76363EBB}" sibTransId="{D58F6619-87C9-4758-89F0-43C9BB81D08C}"/>
    <dgm:cxn modelId="{9F22B72D-6BD0-44BC-9C06-D7EFB000CB3A}" type="presOf" srcId="{12FC3C32-0790-4EE7-B520-9F3E1099BB27}" destId="{3833691F-BDFB-49B2-95EF-023BDDDFAE96}" srcOrd="1" destOrd="0" presId="urn:microsoft.com/office/officeart/2005/8/layout/hierarchy2"/>
    <dgm:cxn modelId="{7C1A2D9B-E993-469A-AD62-0BD0A4FAF1FA}" srcId="{68B2BBAE-6D0D-4C66-A488-999EE18E4E3B}" destId="{FA5B8DA6-F082-487B-978E-87BB616EA86C}" srcOrd="1" destOrd="0" parTransId="{12FC3C32-0790-4EE7-B520-9F3E1099BB27}" sibTransId="{E9D884EC-917B-4DD0-8603-FE5315DB5A19}"/>
    <dgm:cxn modelId="{E38008E1-3F24-4277-86AC-D2E7924B7856}" type="presOf" srcId="{12FC3C32-0790-4EE7-B520-9F3E1099BB27}" destId="{3D1C3B22-AC8E-4FEE-A2CD-99929AA596CA}" srcOrd="0" destOrd="0" presId="urn:microsoft.com/office/officeart/2005/8/layout/hierarchy2"/>
    <dgm:cxn modelId="{BE304FCA-1E71-4696-A38E-B2142A8D877B}" type="presOf" srcId="{AD763EE5-DAB1-4019-ABA3-4D5F76363EBB}" destId="{C2881BB9-5D4E-473B-920E-6CE3D126F222}" srcOrd="1" destOrd="0" presId="urn:microsoft.com/office/officeart/2005/8/layout/hierarchy2"/>
    <dgm:cxn modelId="{ECEBC7C3-36F7-45C4-94FC-25A0657293E1}" type="presOf" srcId="{FDECA52B-BF30-44FA-B50A-58928ACABE3C}" destId="{75D8B7EA-5893-4C58-B656-8487C0C1744F}" srcOrd="0" destOrd="0" presId="urn:microsoft.com/office/officeart/2005/8/layout/hierarchy2"/>
    <dgm:cxn modelId="{B1B36D26-9ADE-410C-81C5-037167280B9C}" type="presParOf" srcId="{72345C08-2F06-4E0E-BAEF-31DB562E8368}" destId="{44881B62-8F4E-451B-8931-96B63705BB14}" srcOrd="0" destOrd="0" presId="urn:microsoft.com/office/officeart/2005/8/layout/hierarchy2"/>
    <dgm:cxn modelId="{12D58E1A-259A-4DDD-85C3-31C735DBE2E2}" type="presParOf" srcId="{44881B62-8F4E-451B-8931-96B63705BB14}" destId="{F8A191E6-E123-4F6C-9CDC-74A56D07BA3B}" srcOrd="0" destOrd="0" presId="urn:microsoft.com/office/officeart/2005/8/layout/hierarchy2"/>
    <dgm:cxn modelId="{27CFC375-EB1B-416A-B6E7-CB2BED6937FA}" type="presParOf" srcId="{44881B62-8F4E-451B-8931-96B63705BB14}" destId="{A93405E0-69A0-4200-8D85-49CB4A52DADA}" srcOrd="1" destOrd="0" presId="urn:microsoft.com/office/officeart/2005/8/layout/hierarchy2"/>
    <dgm:cxn modelId="{2ED1D88D-9098-4706-B1C0-8E5350CE2D00}" type="presParOf" srcId="{A93405E0-69A0-4200-8D85-49CB4A52DADA}" destId="{94C3E522-BDC8-4395-8383-2C853A785944}" srcOrd="0" destOrd="0" presId="urn:microsoft.com/office/officeart/2005/8/layout/hierarchy2"/>
    <dgm:cxn modelId="{B32B6031-61FD-49C1-80A4-7468CF506B89}" type="presParOf" srcId="{94C3E522-BDC8-4395-8383-2C853A785944}" destId="{2E81B9EF-18D9-409E-BA10-FAAA72493478}" srcOrd="0" destOrd="0" presId="urn:microsoft.com/office/officeart/2005/8/layout/hierarchy2"/>
    <dgm:cxn modelId="{8C3A131E-644F-4C0A-9E1A-E67F01E44E97}" type="presParOf" srcId="{A93405E0-69A0-4200-8D85-49CB4A52DADA}" destId="{8FE98573-87C4-4930-A18F-8195F63670E6}" srcOrd="1" destOrd="0" presId="urn:microsoft.com/office/officeart/2005/8/layout/hierarchy2"/>
    <dgm:cxn modelId="{C81BCBCD-939F-4777-8A17-6CC29CD1F913}" type="presParOf" srcId="{8FE98573-87C4-4930-A18F-8195F63670E6}" destId="{96A82BB6-FDA4-4474-B709-987B093C9257}" srcOrd="0" destOrd="0" presId="urn:microsoft.com/office/officeart/2005/8/layout/hierarchy2"/>
    <dgm:cxn modelId="{6E062C44-E34E-41DA-850F-24E15F6F94B9}" type="presParOf" srcId="{8FE98573-87C4-4930-A18F-8195F63670E6}" destId="{B7A6CFCF-681F-41C8-9C17-A506D9BD2C8A}" srcOrd="1" destOrd="0" presId="urn:microsoft.com/office/officeart/2005/8/layout/hierarchy2"/>
    <dgm:cxn modelId="{8E3FA5FA-D2E7-4FF4-85F7-E6739E928084}" type="presParOf" srcId="{A93405E0-69A0-4200-8D85-49CB4A52DADA}" destId="{75D8B7EA-5893-4C58-B656-8487C0C1744F}" srcOrd="2" destOrd="0" presId="urn:microsoft.com/office/officeart/2005/8/layout/hierarchy2"/>
    <dgm:cxn modelId="{08AC6412-6FCA-4144-A234-44DC1946C2F0}" type="presParOf" srcId="{75D8B7EA-5893-4C58-B656-8487C0C1744F}" destId="{4E8A6BBE-618D-4471-979E-ABA7D967B764}" srcOrd="0" destOrd="0" presId="urn:microsoft.com/office/officeart/2005/8/layout/hierarchy2"/>
    <dgm:cxn modelId="{343E4796-59E5-4D7A-8D56-DFEFE5A5A617}" type="presParOf" srcId="{A93405E0-69A0-4200-8D85-49CB4A52DADA}" destId="{25E05EAF-0D15-4BEC-ADB2-ADEC0834AFE8}" srcOrd="3" destOrd="0" presId="urn:microsoft.com/office/officeart/2005/8/layout/hierarchy2"/>
    <dgm:cxn modelId="{AC3DB6AB-5399-46EC-A7FE-32CA7E2A0260}" type="presParOf" srcId="{25E05EAF-0D15-4BEC-ADB2-ADEC0834AFE8}" destId="{B0DDFA54-71EE-48BC-9C7E-7F49C8A3E8AA}" srcOrd="0" destOrd="0" presId="urn:microsoft.com/office/officeart/2005/8/layout/hierarchy2"/>
    <dgm:cxn modelId="{7FEB800C-EB62-4AE9-9BD6-AF934FF0361B}" type="presParOf" srcId="{25E05EAF-0D15-4BEC-ADB2-ADEC0834AFE8}" destId="{95052761-7D8F-45D2-B399-820BA9DC9F23}" srcOrd="1" destOrd="0" presId="urn:microsoft.com/office/officeart/2005/8/layout/hierarchy2"/>
    <dgm:cxn modelId="{875DF8C6-CB0A-4AEE-8944-1523DE9EB7F9}" type="presParOf" srcId="{95052761-7D8F-45D2-B399-820BA9DC9F23}" destId="{F887ACB1-6BD4-4532-AF2B-DB6AEBF95D97}" srcOrd="0" destOrd="0" presId="urn:microsoft.com/office/officeart/2005/8/layout/hierarchy2"/>
    <dgm:cxn modelId="{9099750D-C015-4AD8-B220-E3737058434F}" type="presParOf" srcId="{F887ACB1-6BD4-4532-AF2B-DB6AEBF95D97}" destId="{C2881BB9-5D4E-473B-920E-6CE3D126F222}" srcOrd="0" destOrd="0" presId="urn:microsoft.com/office/officeart/2005/8/layout/hierarchy2"/>
    <dgm:cxn modelId="{AE4656D3-8B9F-454D-9F16-FD4D205510B3}" type="presParOf" srcId="{95052761-7D8F-45D2-B399-820BA9DC9F23}" destId="{69D1286D-7A67-4623-B77B-347C15DA5B39}" srcOrd="1" destOrd="0" presId="urn:microsoft.com/office/officeart/2005/8/layout/hierarchy2"/>
    <dgm:cxn modelId="{4C50EE9B-7E58-4361-80DF-6C6BE9980E65}" type="presParOf" srcId="{69D1286D-7A67-4623-B77B-347C15DA5B39}" destId="{64665444-C733-417E-93CD-4B970EA33B45}" srcOrd="0" destOrd="0" presId="urn:microsoft.com/office/officeart/2005/8/layout/hierarchy2"/>
    <dgm:cxn modelId="{5DB79C83-59C6-46DE-BE4D-A00BE65011C4}" type="presParOf" srcId="{69D1286D-7A67-4623-B77B-347C15DA5B39}" destId="{4FDE04B6-3454-49A9-87A8-5871C8B78393}" srcOrd="1" destOrd="0" presId="urn:microsoft.com/office/officeart/2005/8/layout/hierarchy2"/>
    <dgm:cxn modelId="{C8F8644D-1A38-4627-9C9F-1B29E4511841}" type="presParOf" srcId="{95052761-7D8F-45D2-B399-820BA9DC9F23}" destId="{3D1C3B22-AC8E-4FEE-A2CD-99929AA596CA}" srcOrd="2" destOrd="0" presId="urn:microsoft.com/office/officeart/2005/8/layout/hierarchy2"/>
    <dgm:cxn modelId="{85FCD0C5-851B-4FE7-A7FE-1425EB817C2D}" type="presParOf" srcId="{3D1C3B22-AC8E-4FEE-A2CD-99929AA596CA}" destId="{3833691F-BDFB-49B2-95EF-023BDDDFAE96}" srcOrd="0" destOrd="0" presId="urn:microsoft.com/office/officeart/2005/8/layout/hierarchy2"/>
    <dgm:cxn modelId="{0E827DC6-EE9F-42EE-BC82-0F3A490B4C1A}" type="presParOf" srcId="{95052761-7D8F-45D2-B399-820BA9DC9F23}" destId="{48EC92BE-0229-4A54-9EEF-BCD9E04BEAC2}" srcOrd="3" destOrd="0" presId="urn:microsoft.com/office/officeart/2005/8/layout/hierarchy2"/>
    <dgm:cxn modelId="{19C1D9FF-7E04-4E02-A3F0-BC7D6553A4F8}" type="presParOf" srcId="{48EC92BE-0229-4A54-9EEF-BCD9E04BEAC2}" destId="{BDCBC898-F3BE-4A39-8DBA-4D6B4C457B8F}" srcOrd="0" destOrd="0" presId="urn:microsoft.com/office/officeart/2005/8/layout/hierarchy2"/>
    <dgm:cxn modelId="{E5CBC35A-CDB4-42F1-A264-A1685C9A039D}" type="presParOf" srcId="{48EC92BE-0229-4A54-9EEF-BCD9E04BEAC2}" destId="{D23705BC-DD86-4ABC-9E3A-A292A44BC766}" srcOrd="1" destOrd="0" presId="urn:microsoft.com/office/officeart/2005/8/layout/hierarchy2"/>
    <dgm:cxn modelId="{C7095184-7853-4307-A8FD-D577A5EF62D3}" type="presParOf" srcId="{A93405E0-69A0-4200-8D85-49CB4A52DADA}" destId="{923FC23A-41C2-47EE-A177-3C7CA49DB2DB}" srcOrd="4" destOrd="0" presId="urn:microsoft.com/office/officeart/2005/8/layout/hierarchy2"/>
    <dgm:cxn modelId="{767159A7-EE16-4A3D-894B-D09299701470}" type="presParOf" srcId="{923FC23A-41C2-47EE-A177-3C7CA49DB2DB}" destId="{6748F4D6-3579-417C-AF64-5FED2B97CB6F}" srcOrd="0" destOrd="0" presId="urn:microsoft.com/office/officeart/2005/8/layout/hierarchy2"/>
    <dgm:cxn modelId="{A97EE2CB-1B84-4EF4-A841-A777234A9D9F}" type="presParOf" srcId="{A93405E0-69A0-4200-8D85-49CB4A52DADA}" destId="{1AFB983C-EDC5-454B-BABB-3D4C67A3AFB8}" srcOrd="5" destOrd="0" presId="urn:microsoft.com/office/officeart/2005/8/layout/hierarchy2"/>
    <dgm:cxn modelId="{FE2B8829-00E8-416A-911E-2144BED75FA1}" type="presParOf" srcId="{1AFB983C-EDC5-454B-BABB-3D4C67A3AFB8}" destId="{7B2D06BD-8A8B-4BB9-B4EB-A40071BAC350}" srcOrd="0" destOrd="0" presId="urn:microsoft.com/office/officeart/2005/8/layout/hierarchy2"/>
    <dgm:cxn modelId="{C41ED9A3-24A8-484A-987A-7AF8288E7B50}" type="presParOf" srcId="{1AFB983C-EDC5-454B-BABB-3D4C67A3AFB8}" destId="{2B96DAA8-33FD-4E58-867E-0432BAAA81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0AA20D-692B-40E9-8A68-434D74AE53FC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1153A467-A8A5-4147-AD84-BDF5CE3B517F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200" dirty="0" smtClean="0"/>
            <a:t>Analysis of CSF </a:t>
          </a:r>
          <a:endParaRPr lang="en-GB" sz="1200" dirty="0"/>
        </a:p>
      </dgm:t>
    </dgm:pt>
    <dgm:pt modelId="{2F55B00C-4880-467D-8570-4AE5E647A58A}" type="parTrans" cxnId="{777039E8-AFF3-4983-AA08-A3EDC34892A5}">
      <dgm:prSet/>
      <dgm:spPr/>
      <dgm:t>
        <a:bodyPr/>
        <a:lstStyle/>
        <a:p>
          <a:endParaRPr lang="en-GB"/>
        </a:p>
      </dgm:t>
    </dgm:pt>
    <dgm:pt modelId="{D5641A6B-7B7A-47BB-849E-AE3578B5AA4E}" type="sibTrans" cxnId="{777039E8-AFF3-4983-AA08-A3EDC34892A5}">
      <dgm:prSet/>
      <dgm:spPr/>
      <dgm:t>
        <a:bodyPr/>
        <a:lstStyle/>
        <a:p>
          <a:endParaRPr lang="en-GB"/>
        </a:p>
      </dgm:t>
    </dgm:pt>
    <dgm:pt modelId="{073FE568-494E-4E01-9598-923DD2752FF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300" dirty="0" smtClean="0"/>
            <a:t>Physical </a:t>
          </a:r>
        </a:p>
        <a:p>
          <a:r>
            <a:rPr lang="en-US" sz="1300" dirty="0" smtClean="0"/>
            <a:t>Clear &amp; colorless</a:t>
          </a:r>
          <a:endParaRPr lang="en-GB" sz="1300" dirty="0"/>
        </a:p>
      </dgm:t>
    </dgm:pt>
    <dgm:pt modelId="{4BF3AA39-74D0-4C37-B3FD-164C965A9789}" type="parTrans" cxnId="{512E15A4-2D36-45CA-A473-69D984DA5016}">
      <dgm:prSet/>
      <dgm:spPr/>
      <dgm:t>
        <a:bodyPr/>
        <a:lstStyle/>
        <a:p>
          <a:endParaRPr lang="en-GB"/>
        </a:p>
      </dgm:t>
    </dgm:pt>
    <dgm:pt modelId="{07029E06-FB95-4149-8E68-8ADB419FB78F}" type="sibTrans" cxnId="{512E15A4-2D36-45CA-A473-69D984DA5016}">
      <dgm:prSet/>
      <dgm:spPr/>
      <dgm:t>
        <a:bodyPr/>
        <a:lstStyle/>
        <a:p>
          <a:endParaRPr lang="en-GB"/>
        </a:p>
      </dgm:t>
    </dgm:pt>
    <dgm:pt modelId="{7C5BA942-3A20-4877-B6A3-62CCF2C58DD1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Chemical </a:t>
          </a:r>
          <a:endParaRPr lang="en-GB" sz="1600" dirty="0"/>
        </a:p>
      </dgm:t>
    </dgm:pt>
    <dgm:pt modelId="{CD8C9726-D615-4702-88A7-7114C6E95750}" type="parTrans" cxnId="{735E3630-4D8D-4AF4-8737-EFE8C3B7A832}">
      <dgm:prSet/>
      <dgm:spPr/>
      <dgm:t>
        <a:bodyPr/>
        <a:lstStyle/>
        <a:p>
          <a:endParaRPr lang="en-GB"/>
        </a:p>
      </dgm:t>
    </dgm:pt>
    <dgm:pt modelId="{D0F608A3-3DF0-40FC-86F0-209D28F14812}" type="sibTrans" cxnId="{735E3630-4D8D-4AF4-8737-EFE8C3B7A832}">
      <dgm:prSet/>
      <dgm:spPr/>
      <dgm:t>
        <a:bodyPr/>
        <a:lstStyle/>
        <a:p>
          <a:endParaRPr lang="en-GB"/>
        </a:p>
      </dgm:t>
    </dgm:pt>
    <dgm:pt modelId="{ADA49B6C-3DF3-4364-B760-E75E72AD2C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 smtClean="0"/>
            <a:t>Glucose</a:t>
          </a:r>
          <a:endParaRPr lang="en-US" sz="1300" dirty="0" smtClean="0"/>
        </a:p>
        <a:p>
          <a:r>
            <a:rPr lang="en-US" sz="1300" dirty="0" smtClean="0"/>
            <a:t> CSF </a:t>
          </a:r>
          <a:r>
            <a:rPr lang="en-US" sz="1300" dirty="0" err="1" smtClean="0"/>
            <a:t>glu</a:t>
          </a:r>
          <a:r>
            <a:rPr lang="en-US" sz="1300" dirty="0" smtClean="0"/>
            <a:t>  is 2/3 of plasma </a:t>
          </a:r>
        </a:p>
        <a:p>
          <a:r>
            <a:rPr lang="en-US" sz="1300" dirty="0" smtClean="0"/>
            <a:t> from plasma By “GLUT “</a:t>
          </a:r>
          <a:endParaRPr lang="en-GB" sz="1300" dirty="0"/>
        </a:p>
      </dgm:t>
    </dgm:pt>
    <dgm:pt modelId="{2A25545F-2C9F-4D9E-BB72-1CA30D0B75D7}" type="parTrans" cxnId="{C23BFDA7-3D10-44B3-9807-3BE92210DB8F}">
      <dgm:prSet/>
      <dgm:spPr/>
      <dgm:t>
        <a:bodyPr/>
        <a:lstStyle/>
        <a:p>
          <a:endParaRPr lang="en-GB"/>
        </a:p>
      </dgm:t>
    </dgm:pt>
    <dgm:pt modelId="{679173D2-9CDC-432F-8DF1-C60B5D285337}" type="sibTrans" cxnId="{C23BFDA7-3D10-44B3-9807-3BE92210DB8F}">
      <dgm:prSet/>
      <dgm:spPr/>
      <dgm:t>
        <a:bodyPr/>
        <a:lstStyle/>
        <a:p>
          <a:endParaRPr lang="en-GB"/>
        </a:p>
      </dgm:t>
    </dgm:pt>
    <dgm:pt modelId="{CF4B0B94-4B3D-48B3-BEAB-BF1B9736192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Protein</a:t>
          </a:r>
        </a:p>
        <a:p>
          <a:r>
            <a:rPr lang="en-US" dirty="0" smtClean="0"/>
            <a:t>Albumin &amp; IgG </a:t>
          </a:r>
          <a:endParaRPr lang="en-GB" dirty="0"/>
        </a:p>
      </dgm:t>
    </dgm:pt>
    <dgm:pt modelId="{17C34D52-1D34-4A7B-8D68-B0505D770139}" type="parTrans" cxnId="{7A770ADD-8FBD-428E-BD51-E0833CF6EE8B}">
      <dgm:prSet/>
      <dgm:spPr/>
      <dgm:t>
        <a:bodyPr/>
        <a:lstStyle/>
        <a:p>
          <a:endParaRPr lang="en-GB"/>
        </a:p>
      </dgm:t>
    </dgm:pt>
    <dgm:pt modelId="{03578CE0-70D4-4DE1-B50E-B4C541B84CA2}" type="sibTrans" cxnId="{7A770ADD-8FBD-428E-BD51-E0833CF6EE8B}">
      <dgm:prSet/>
      <dgm:spPr/>
      <dgm:t>
        <a:bodyPr/>
        <a:lstStyle/>
        <a:p>
          <a:endParaRPr lang="en-GB"/>
        </a:p>
      </dgm:t>
    </dgm:pt>
    <dgm:pt modelId="{AF98F5D2-5C8A-4195-BA19-6811F6CFC379}" type="asst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↑</a:t>
          </a:r>
          <a:r>
            <a:rPr lang="en-US" dirty="0" smtClean="0"/>
            <a:t>:</a:t>
          </a:r>
        </a:p>
        <a:p>
          <a:r>
            <a:rPr lang="en-US" dirty="0" smtClean="0"/>
            <a:t>Hyperglycemia </a:t>
          </a:r>
        </a:p>
        <a:p>
          <a:endParaRPr lang="en-GB" dirty="0"/>
        </a:p>
      </dgm:t>
    </dgm:pt>
    <dgm:pt modelId="{4D77B3D3-A966-4735-A041-637B2BAF177A}" type="parTrans" cxnId="{89CB38AD-E7A0-4A3B-9A28-228C610FDE6D}">
      <dgm:prSet/>
      <dgm:spPr/>
      <dgm:t>
        <a:bodyPr/>
        <a:lstStyle/>
        <a:p>
          <a:endParaRPr lang="en-GB"/>
        </a:p>
      </dgm:t>
    </dgm:pt>
    <dgm:pt modelId="{642F0EF9-E4B4-4AF5-8364-150F401F2866}" type="sibTrans" cxnId="{89CB38AD-E7A0-4A3B-9A28-228C610FDE6D}">
      <dgm:prSet/>
      <dgm:spPr/>
      <dgm:t>
        <a:bodyPr/>
        <a:lstStyle/>
        <a:p>
          <a:endParaRPr lang="en-GB"/>
        </a:p>
      </dgm:t>
    </dgm:pt>
    <dgm:pt modelId="{2073B535-DB9F-4A35-8EF6-06EBC847D2F3}" type="asst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↓</a:t>
          </a:r>
          <a:r>
            <a:rPr lang="en-US" sz="1050" dirty="0" smtClean="0"/>
            <a:t>:</a:t>
          </a:r>
        </a:p>
        <a:p>
          <a:r>
            <a:rPr lang="en-US" sz="1050" dirty="0" smtClean="0"/>
            <a:t>-disorders in carrier  mediated trans </a:t>
          </a:r>
        </a:p>
        <a:p>
          <a:r>
            <a:rPr lang="en-US" sz="1050" dirty="0" smtClean="0"/>
            <a:t>( meningeal TB &amp; sarcoidosis)</a:t>
          </a:r>
        </a:p>
        <a:p>
          <a:r>
            <a:rPr lang="en-US" sz="1050" dirty="0" smtClean="0"/>
            <a:t>-active metabolism by microorganism : </a:t>
          </a:r>
        </a:p>
        <a:p>
          <a:r>
            <a:rPr lang="en-GB" sz="1050" dirty="0" smtClean="0"/>
            <a:t>cute purulent, amebic, &amp; fungal meningitis </a:t>
          </a:r>
        </a:p>
        <a:p>
          <a:r>
            <a:rPr lang="en-US" sz="1050" dirty="0" smtClean="0"/>
            <a:t>-increased metabolism by cns :</a:t>
          </a:r>
        </a:p>
        <a:p>
          <a:r>
            <a:rPr lang="en-US" sz="1050" dirty="0" smtClean="0"/>
            <a:t>Neoplasm </a:t>
          </a:r>
        </a:p>
        <a:p>
          <a:endParaRPr lang="en-GB" sz="600" dirty="0"/>
        </a:p>
      </dgm:t>
    </dgm:pt>
    <dgm:pt modelId="{8277EB41-D6B4-4632-94E4-6230C38E5843}" type="parTrans" cxnId="{8ED4629A-6262-491A-9A5E-DC9F531AF7FC}">
      <dgm:prSet/>
      <dgm:spPr/>
      <dgm:t>
        <a:bodyPr/>
        <a:lstStyle/>
        <a:p>
          <a:endParaRPr lang="en-GB"/>
        </a:p>
      </dgm:t>
    </dgm:pt>
    <dgm:pt modelId="{411C9E31-2FCF-4769-ADCF-E68532EF4413}" type="sibTrans" cxnId="{8ED4629A-6262-491A-9A5E-DC9F531AF7FC}">
      <dgm:prSet/>
      <dgm:spPr/>
      <dgm:t>
        <a:bodyPr/>
        <a:lstStyle/>
        <a:p>
          <a:endParaRPr lang="en-GB"/>
        </a:p>
      </dgm:t>
    </dgm:pt>
    <dgm:pt modelId="{384A3A0B-B5B8-4C40-B76B-4F0637A0B8A5}" type="asst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 smtClean="0"/>
            <a:t>Total protein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↑:</a:t>
          </a:r>
          <a:r>
            <a:rPr lang="en-US" sz="1100" dirty="0" smtClean="0"/>
            <a:t> </a:t>
          </a:r>
        </a:p>
        <a:p>
          <a:r>
            <a:rPr lang="en-US" sz="1100" dirty="0" smtClean="0"/>
            <a:t>-Traumatic tap </a:t>
          </a:r>
        </a:p>
        <a:p>
          <a:r>
            <a:rPr lang="en-US" sz="1100" dirty="0" smtClean="0"/>
            <a:t>-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↑ permeability :</a:t>
          </a:r>
        </a:p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Bacterial &amp;fungal infection </a:t>
          </a:r>
        </a:p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Cerebral hemorrhage </a:t>
          </a:r>
        </a:p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-↑production by CNS:</a:t>
          </a:r>
        </a:p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MS&amp; SSPE</a:t>
          </a:r>
        </a:p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-Obstruction :</a:t>
          </a:r>
        </a:p>
        <a:p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Tumors&amp; </a:t>
          </a:r>
          <a:r>
            <a:rPr lang="en-US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abcess</a:t>
          </a:r>
          <a:r>
            <a: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1100" dirty="0"/>
        </a:p>
      </dgm:t>
    </dgm:pt>
    <dgm:pt modelId="{9792A3DF-BA1D-494E-A0BD-4DB59455135C}" type="parTrans" cxnId="{CFFB47F7-E470-42D7-B97E-7B5F5134FAD6}">
      <dgm:prSet/>
      <dgm:spPr/>
      <dgm:t>
        <a:bodyPr/>
        <a:lstStyle/>
        <a:p>
          <a:endParaRPr lang="en-GB"/>
        </a:p>
      </dgm:t>
    </dgm:pt>
    <dgm:pt modelId="{B30BF0C4-0AEA-4C7F-A659-77B7B1F024B9}" type="sibTrans" cxnId="{CFFB47F7-E470-42D7-B97E-7B5F5134FAD6}">
      <dgm:prSet/>
      <dgm:spPr/>
      <dgm:t>
        <a:bodyPr/>
        <a:lstStyle/>
        <a:p>
          <a:endParaRPr lang="en-GB"/>
        </a:p>
      </dgm:t>
    </dgm:pt>
    <dgm:pt modelId="{16C76ED9-E090-44E2-908E-DA6628DEFFF8}" type="asst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If IgG is high and albumin in normal :</a:t>
          </a:r>
        </a:p>
        <a:p>
          <a:r>
            <a:rPr lang="en-US" dirty="0" smtClean="0"/>
            <a:t>MS&amp; SPPE</a:t>
          </a:r>
        </a:p>
        <a:p>
          <a:r>
            <a:rPr lang="en-US" dirty="0" smtClean="0"/>
            <a:t>*IF oligoclonal bands of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Y-globin (MS) </a:t>
          </a:r>
          <a:endParaRPr lang="en-US" dirty="0" smtClean="0"/>
        </a:p>
        <a:p>
          <a:endParaRPr lang="en-GB" dirty="0"/>
        </a:p>
      </dgm:t>
    </dgm:pt>
    <dgm:pt modelId="{E9F0B6D5-DF0E-49D0-8615-5310C2AB8CAC}" type="parTrans" cxnId="{27195A17-5773-41D3-9879-EF0B00394673}">
      <dgm:prSet/>
      <dgm:spPr/>
      <dgm:t>
        <a:bodyPr/>
        <a:lstStyle/>
        <a:p>
          <a:endParaRPr lang="en-GB"/>
        </a:p>
      </dgm:t>
    </dgm:pt>
    <dgm:pt modelId="{B7F9AE63-74AB-482B-A8E8-A0DF662DBB92}" type="sibTrans" cxnId="{27195A17-5773-41D3-9879-EF0B00394673}">
      <dgm:prSet/>
      <dgm:spPr/>
      <dgm:t>
        <a:bodyPr/>
        <a:lstStyle/>
        <a:p>
          <a:endParaRPr lang="en-GB"/>
        </a:p>
      </dgm:t>
    </dgm:pt>
    <dgm:pt modelId="{84475655-D112-45FF-914D-CFCB34D1B448}" type="pres">
      <dgm:prSet presAssocID="{330AA20D-692B-40E9-8A68-434D74AE5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E2DB8C-0B7D-4215-A6A3-86C73AE56857}" type="pres">
      <dgm:prSet presAssocID="{1153A467-A8A5-4147-AD84-BDF5CE3B517F}" presName="hierRoot1" presStyleCnt="0">
        <dgm:presLayoutVars>
          <dgm:hierBranch val="init"/>
        </dgm:presLayoutVars>
      </dgm:prSet>
      <dgm:spPr/>
    </dgm:pt>
    <dgm:pt modelId="{134E2EA8-2386-4622-8FE0-9662143F9775}" type="pres">
      <dgm:prSet presAssocID="{1153A467-A8A5-4147-AD84-BDF5CE3B517F}" presName="rootComposite1" presStyleCnt="0"/>
      <dgm:spPr/>
    </dgm:pt>
    <dgm:pt modelId="{CE81A23D-35A8-4E16-B2E9-E2E8A23319D0}" type="pres">
      <dgm:prSet presAssocID="{1153A467-A8A5-4147-AD84-BDF5CE3B51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7AEC5C-F6A1-4A89-BA46-00ED312A7156}" type="pres">
      <dgm:prSet presAssocID="{1153A467-A8A5-4147-AD84-BDF5CE3B51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86422A2-D7FC-489B-B25A-0471248B1C5E}" type="pres">
      <dgm:prSet presAssocID="{1153A467-A8A5-4147-AD84-BDF5CE3B517F}" presName="hierChild2" presStyleCnt="0"/>
      <dgm:spPr/>
    </dgm:pt>
    <dgm:pt modelId="{7F00C6DC-3DFB-4465-BDA8-E30590906A54}" type="pres">
      <dgm:prSet presAssocID="{4BF3AA39-74D0-4C37-B3FD-164C965A978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CC2E71A-8B4B-441F-89EA-C0BB67B1ED9A}" type="pres">
      <dgm:prSet presAssocID="{073FE568-494E-4E01-9598-923DD2752FF7}" presName="hierRoot2" presStyleCnt="0">
        <dgm:presLayoutVars>
          <dgm:hierBranch val="init"/>
        </dgm:presLayoutVars>
      </dgm:prSet>
      <dgm:spPr/>
    </dgm:pt>
    <dgm:pt modelId="{03DE7550-882E-4732-B089-BB255643918F}" type="pres">
      <dgm:prSet presAssocID="{073FE568-494E-4E01-9598-923DD2752FF7}" presName="rootComposite" presStyleCnt="0"/>
      <dgm:spPr/>
    </dgm:pt>
    <dgm:pt modelId="{9051503F-E476-4481-A654-59094349C3AE}" type="pres">
      <dgm:prSet presAssocID="{073FE568-494E-4E01-9598-923DD2752FF7}" presName="rootText" presStyleLbl="node2" presStyleIdx="0" presStyleCnt="2" custLinFactNeighborX="-52900" custLinFactNeighborY="-27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756E94-2650-4A9B-8043-5BCE2A79E897}" type="pres">
      <dgm:prSet presAssocID="{073FE568-494E-4E01-9598-923DD2752FF7}" presName="rootConnector" presStyleLbl="node2" presStyleIdx="0" presStyleCnt="2"/>
      <dgm:spPr/>
      <dgm:t>
        <a:bodyPr/>
        <a:lstStyle/>
        <a:p>
          <a:endParaRPr lang="en-US"/>
        </a:p>
      </dgm:t>
    </dgm:pt>
    <dgm:pt modelId="{238F9F1F-26AE-4691-84BC-7C04E6692E35}" type="pres">
      <dgm:prSet presAssocID="{073FE568-494E-4E01-9598-923DD2752FF7}" presName="hierChild4" presStyleCnt="0"/>
      <dgm:spPr/>
    </dgm:pt>
    <dgm:pt modelId="{FA791315-FBDB-4D48-959E-8D9F6B889972}" type="pres">
      <dgm:prSet presAssocID="{073FE568-494E-4E01-9598-923DD2752FF7}" presName="hierChild5" presStyleCnt="0"/>
      <dgm:spPr/>
    </dgm:pt>
    <dgm:pt modelId="{977C54D7-FDD2-4B2A-92F3-94AE2456D079}" type="pres">
      <dgm:prSet presAssocID="{CD8C9726-D615-4702-88A7-7114C6E9575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E1E5A68-787E-40D1-9A49-CB2637CE3CBB}" type="pres">
      <dgm:prSet presAssocID="{7C5BA942-3A20-4877-B6A3-62CCF2C58DD1}" presName="hierRoot2" presStyleCnt="0">
        <dgm:presLayoutVars>
          <dgm:hierBranch val="init"/>
        </dgm:presLayoutVars>
      </dgm:prSet>
      <dgm:spPr/>
    </dgm:pt>
    <dgm:pt modelId="{43DC0060-0167-4C33-8310-628E56E283A0}" type="pres">
      <dgm:prSet presAssocID="{7C5BA942-3A20-4877-B6A3-62CCF2C58DD1}" presName="rootComposite" presStyleCnt="0"/>
      <dgm:spPr/>
    </dgm:pt>
    <dgm:pt modelId="{5E2B7304-B829-4F7A-B705-D54C8342BEB4}" type="pres">
      <dgm:prSet presAssocID="{7C5BA942-3A20-4877-B6A3-62CCF2C58DD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44679D-D374-405E-A187-0233C4B77166}" type="pres">
      <dgm:prSet presAssocID="{7C5BA942-3A20-4877-B6A3-62CCF2C58DD1}" presName="rootConnector" presStyleLbl="node2" presStyleIdx="1" presStyleCnt="2"/>
      <dgm:spPr/>
      <dgm:t>
        <a:bodyPr/>
        <a:lstStyle/>
        <a:p>
          <a:endParaRPr lang="en-US"/>
        </a:p>
      </dgm:t>
    </dgm:pt>
    <dgm:pt modelId="{CDAAB844-C308-4963-A1F1-286495842D5E}" type="pres">
      <dgm:prSet presAssocID="{7C5BA942-3A20-4877-B6A3-62CCF2C58DD1}" presName="hierChild4" presStyleCnt="0"/>
      <dgm:spPr/>
    </dgm:pt>
    <dgm:pt modelId="{F09AC65D-D3E6-415D-9418-9330019EDC5D}" type="pres">
      <dgm:prSet presAssocID="{2A25545F-2C9F-4D9E-BB72-1CA30D0B75D7}" presName="Name37" presStyleLbl="parChTrans1D3" presStyleIdx="0" presStyleCnt="2"/>
      <dgm:spPr/>
      <dgm:t>
        <a:bodyPr/>
        <a:lstStyle/>
        <a:p>
          <a:endParaRPr lang="en-US"/>
        </a:p>
      </dgm:t>
    </dgm:pt>
    <dgm:pt modelId="{55E73F14-B4C6-48F7-A288-9310BEF58286}" type="pres">
      <dgm:prSet presAssocID="{ADA49B6C-3DF3-4364-B760-E75E72AD2C53}" presName="hierRoot2" presStyleCnt="0">
        <dgm:presLayoutVars>
          <dgm:hierBranch val="init"/>
        </dgm:presLayoutVars>
      </dgm:prSet>
      <dgm:spPr/>
    </dgm:pt>
    <dgm:pt modelId="{72359181-FF68-4E4D-98EB-B3F1E34F8EE9}" type="pres">
      <dgm:prSet presAssocID="{ADA49B6C-3DF3-4364-B760-E75E72AD2C53}" presName="rootComposite" presStyleCnt="0"/>
      <dgm:spPr/>
    </dgm:pt>
    <dgm:pt modelId="{64D70469-75BB-40AC-9352-92BAD28F0792}" type="pres">
      <dgm:prSet presAssocID="{ADA49B6C-3DF3-4364-B760-E75E72AD2C53}" presName="rootText" presStyleLbl="node3" presStyleIdx="0" presStyleCnt="2" custScaleX="142409" custScaleY="105107" custLinFactNeighborX="638" custLinFactNeighborY="47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E17C30-DCBE-484C-8B47-255DB2090860}" type="pres">
      <dgm:prSet presAssocID="{ADA49B6C-3DF3-4364-B760-E75E72AD2C53}" presName="rootConnector" presStyleLbl="node3" presStyleIdx="0" presStyleCnt="2"/>
      <dgm:spPr/>
      <dgm:t>
        <a:bodyPr/>
        <a:lstStyle/>
        <a:p>
          <a:endParaRPr lang="en-US"/>
        </a:p>
      </dgm:t>
    </dgm:pt>
    <dgm:pt modelId="{0A342303-261D-4C61-B279-E3807B566F14}" type="pres">
      <dgm:prSet presAssocID="{ADA49B6C-3DF3-4364-B760-E75E72AD2C53}" presName="hierChild4" presStyleCnt="0"/>
      <dgm:spPr/>
    </dgm:pt>
    <dgm:pt modelId="{C11CB098-2B97-4EA9-A94A-5FB754092273}" type="pres">
      <dgm:prSet presAssocID="{ADA49B6C-3DF3-4364-B760-E75E72AD2C53}" presName="hierChild5" presStyleCnt="0"/>
      <dgm:spPr/>
    </dgm:pt>
    <dgm:pt modelId="{CD49D787-D91C-4596-8CBB-E0F193C24746}" type="pres">
      <dgm:prSet presAssocID="{4D77B3D3-A966-4735-A041-637B2BAF177A}" presName="Name111" presStyleLbl="parChTrans1D4" presStyleIdx="0" presStyleCnt="4"/>
      <dgm:spPr/>
      <dgm:t>
        <a:bodyPr/>
        <a:lstStyle/>
        <a:p>
          <a:endParaRPr lang="en-US"/>
        </a:p>
      </dgm:t>
    </dgm:pt>
    <dgm:pt modelId="{1863931F-89E3-45D7-BABE-475F7BB5479E}" type="pres">
      <dgm:prSet presAssocID="{AF98F5D2-5C8A-4195-BA19-6811F6CFC379}" presName="hierRoot3" presStyleCnt="0">
        <dgm:presLayoutVars>
          <dgm:hierBranch val="init"/>
        </dgm:presLayoutVars>
      </dgm:prSet>
      <dgm:spPr/>
    </dgm:pt>
    <dgm:pt modelId="{3DEB3371-FD14-4C72-8756-6283B944ECEF}" type="pres">
      <dgm:prSet presAssocID="{AF98F5D2-5C8A-4195-BA19-6811F6CFC379}" presName="rootComposite3" presStyleCnt="0"/>
      <dgm:spPr/>
    </dgm:pt>
    <dgm:pt modelId="{F12C3B9E-6B5B-421D-8E55-BB668B08878D}" type="pres">
      <dgm:prSet presAssocID="{AF98F5D2-5C8A-4195-BA19-6811F6CFC379}" presName="rootText3" presStyleLbl="asst3" presStyleIdx="0" presStyleCnt="4" custScaleY="114969" custLinFactNeighborX="511" custLinFactNeighborY="-10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ADA0AA-1E72-4081-9387-6FAA8D1AB483}" type="pres">
      <dgm:prSet presAssocID="{AF98F5D2-5C8A-4195-BA19-6811F6CFC379}" presName="rootConnector3" presStyleLbl="asst3" presStyleIdx="0" presStyleCnt="4"/>
      <dgm:spPr/>
      <dgm:t>
        <a:bodyPr/>
        <a:lstStyle/>
        <a:p>
          <a:endParaRPr lang="en-US"/>
        </a:p>
      </dgm:t>
    </dgm:pt>
    <dgm:pt modelId="{A99876CA-1AED-4047-83ED-AF100CC88B50}" type="pres">
      <dgm:prSet presAssocID="{AF98F5D2-5C8A-4195-BA19-6811F6CFC379}" presName="hierChild6" presStyleCnt="0"/>
      <dgm:spPr/>
    </dgm:pt>
    <dgm:pt modelId="{BAE3099D-2EFF-4967-BF41-DB83C897AEB9}" type="pres">
      <dgm:prSet presAssocID="{AF98F5D2-5C8A-4195-BA19-6811F6CFC379}" presName="hierChild7" presStyleCnt="0"/>
      <dgm:spPr/>
    </dgm:pt>
    <dgm:pt modelId="{C82EE8C6-7E4C-4302-AF26-A508E0015CF4}" type="pres">
      <dgm:prSet presAssocID="{8277EB41-D6B4-4632-94E4-6230C38E5843}" presName="Name111" presStyleLbl="parChTrans1D4" presStyleIdx="1" presStyleCnt="4"/>
      <dgm:spPr/>
      <dgm:t>
        <a:bodyPr/>
        <a:lstStyle/>
        <a:p>
          <a:endParaRPr lang="en-US"/>
        </a:p>
      </dgm:t>
    </dgm:pt>
    <dgm:pt modelId="{7933E36F-9968-417E-94F1-E5DD079AB6DA}" type="pres">
      <dgm:prSet presAssocID="{2073B535-DB9F-4A35-8EF6-06EBC847D2F3}" presName="hierRoot3" presStyleCnt="0">
        <dgm:presLayoutVars>
          <dgm:hierBranch val="init"/>
        </dgm:presLayoutVars>
      </dgm:prSet>
      <dgm:spPr/>
    </dgm:pt>
    <dgm:pt modelId="{0DD0C910-7D60-41A5-98BE-1577633A9134}" type="pres">
      <dgm:prSet presAssocID="{2073B535-DB9F-4A35-8EF6-06EBC847D2F3}" presName="rootComposite3" presStyleCnt="0"/>
      <dgm:spPr/>
    </dgm:pt>
    <dgm:pt modelId="{2357993B-C736-44A0-8049-34B239D9C9C5}" type="pres">
      <dgm:prSet presAssocID="{2073B535-DB9F-4A35-8EF6-06EBC847D2F3}" presName="rootText3" presStyleLbl="asst3" presStyleIdx="1" presStyleCnt="4" custScaleX="128661" custScaleY="3273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798AFF-2C99-419D-80E5-E8833A558B83}" type="pres">
      <dgm:prSet presAssocID="{2073B535-DB9F-4A35-8EF6-06EBC847D2F3}" presName="rootConnector3" presStyleLbl="asst3" presStyleIdx="1" presStyleCnt="4"/>
      <dgm:spPr/>
      <dgm:t>
        <a:bodyPr/>
        <a:lstStyle/>
        <a:p>
          <a:endParaRPr lang="en-US"/>
        </a:p>
      </dgm:t>
    </dgm:pt>
    <dgm:pt modelId="{A9960855-265F-4491-80F0-C5928415DA3F}" type="pres">
      <dgm:prSet presAssocID="{2073B535-DB9F-4A35-8EF6-06EBC847D2F3}" presName="hierChild6" presStyleCnt="0"/>
      <dgm:spPr/>
    </dgm:pt>
    <dgm:pt modelId="{5B790226-8DD8-4555-9FB9-8677A2106152}" type="pres">
      <dgm:prSet presAssocID="{2073B535-DB9F-4A35-8EF6-06EBC847D2F3}" presName="hierChild7" presStyleCnt="0"/>
      <dgm:spPr/>
    </dgm:pt>
    <dgm:pt modelId="{61E787C8-97C9-491D-B69F-0ED14DFB7078}" type="pres">
      <dgm:prSet presAssocID="{17C34D52-1D34-4A7B-8D68-B0505D770139}" presName="Name37" presStyleLbl="parChTrans1D3" presStyleIdx="1" presStyleCnt="2"/>
      <dgm:spPr/>
      <dgm:t>
        <a:bodyPr/>
        <a:lstStyle/>
        <a:p>
          <a:endParaRPr lang="en-US"/>
        </a:p>
      </dgm:t>
    </dgm:pt>
    <dgm:pt modelId="{7A2A50BB-C8BF-4E6A-986A-56DF6A0786A2}" type="pres">
      <dgm:prSet presAssocID="{CF4B0B94-4B3D-48B3-BEAB-BF1B97361925}" presName="hierRoot2" presStyleCnt="0">
        <dgm:presLayoutVars>
          <dgm:hierBranch val="init"/>
        </dgm:presLayoutVars>
      </dgm:prSet>
      <dgm:spPr/>
    </dgm:pt>
    <dgm:pt modelId="{3FF71B63-35A6-416D-B6C1-F8B1FDC2E762}" type="pres">
      <dgm:prSet presAssocID="{CF4B0B94-4B3D-48B3-BEAB-BF1B97361925}" presName="rootComposite" presStyleCnt="0"/>
      <dgm:spPr/>
    </dgm:pt>
    <dgm:pt modelId="{1908C395-8EBE-48F6-8AE7-D0699E6C2AA5}" type="pres">
      <dgm:prSet presAssocID="{CF4B0B94-4B3D-48B3-BEAB-BF1B97361925}" presName="rootText" presStyleLbl="node3" presStyleIdx="1" presStyleCnt="2" custLinFactNeighborX="2710" custLinFactNeighborY="-542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EB529E-E091-42F6-B73B-F96AB1CC3437}" type="pres">
      <dgm:prSet presAssocID="{CF4B0B94-4B3D-48B3-BEAB-BF1B97361925}" presName="rootConnector" presStyleLbl="node3" presStyleIdx="1" presStyleCnt="2"/>
      <dgm:spPr/>
      <dgm:t>
        <a:bodyPr/>
        <a:lstStyle/>
        <a:p>
          <a:endParaRPr lang="en-US"/>
        </a:p>
      </dgm:t>
    </dgm:pt>
    <dgm:pt modelId="{1953DBB2-49E3-4EFB-857E-CFDF298A4F3B}" type="pres">
      <dgm:prSet presAssocID="{CF4B0B94-4B3D-48B3-BEAB-BF1B97361925}" presName="hierChild4" presStyleCnt="0"/>
      <dgm:spPr/>
    </dgm:pt>
    <dgm:pt modelId="{D637B3A2-945B-4200-AC6F-16146BB2ADFF}" type="pres">
      <dgm:prSet presAssocID="{CF4B0B94-4B3D-48B3-BEAB-BF1B97361925}" presName="hierChild5" presStyleCnt="0"/>
      <dgm:spPr/>
    </dgm:pt>
    <dgm:pt modelId="{5C4ECD84-3578-4DC4-B42E-E33CA4CAABC2}" type="pres">
      <dgm:prSet presAssocID="{9792A3DF-BA1D-494E-A0BD-4DB59455135C}" presName="Name111" presStyleLbl="parChTrans1D4" presStyleIdx="2" presStyleCnt="4"/>
      <dgm:spPr/>
      <dgm:t>
        <a:bodyPr/>
        <a:lstStyle/>
        <a:p>
          <a:endParaRPr lang="en-US"/>
        </a:p>
      </dgm:t>
    </dgm:pt>
    <dgm:pt modelId="{E08DE71A-34BF-4F60-956C-BFBF714CE13B}" type="pres">
      <dgm:prSet presAssocID="{384A3A0B-B5B8-4C40-B76B-4F0637A0B8A5}" presName="hierRoot3" presStyleCnt="0">
        <dgm:presLayoutVars>
          <dgm:hierBranch val="init"/>
        </dgm:presLayoutVars>
      </dgm:prSet>
      <dgm:spPr/>
    </dgm:pt>
    <dgm:pt modelId="{8BB273FE-6385-45C6-8432-BDE1BED6D064}" type="pres">
      <dgm:prSet presAssocID="{384A3A0B-B5B8-4C40-B76B-4F0637A0B8A5}" presName="rootComposite3" presStyleCnt="0"/>
      <dgm:spPr/>
    </dgm:pt>
    <dgm:pt modelId="{11A8145E-4B3B-4DD5-BEB3-6C72EF4FC5A5}" type="pres">
      <dgm:prSet presAssocID="{384A3A0B-B5B8-4C40-B76B-4F0637A0B8A5}" presName="rootText3" presStyleLbl="asst3" presStyleIdx="2" presStyleCnt="4" custScaleY="34266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0CA8D1-B068-4EE9-BA0D-3FB78D634328}" type="pres">
      <dgm:prSet presAssocID="{384A3A0B-B5B8-4C40-B76B-4F0637A0B8A5}" presName="rootConnector3" presStyleLbl="asst3" presStyleIdx="2" presStyleCnt="4"/>
      <dgm:spPr/>
      <dgm:t>
        <a:bodyPr/>
        <a:lstStyle/>
        <a:p>
          <a:endParaRPr lang="en-US"/>
        </a:p>
      </dgm:t>
    </dgm:pt>
    <dgm:pt modelId="{6DA13F1D-9BB3-45C5-BC11-7E0B48F7C354}" type="pres">
      <dgm:prSet presAssocID="{384A3A0B-B5B8-4C40-B76B-4F0637A0B8A5}" presName="hierChild6" presStyleCnt="0"/>
      <dgm:spPr/>
    </dgm:pt>
    <dgm:pt modelId="{DB408BAE-7C8E-4B47-B73D-4346FF7B0F9D}" type="pres">
      <dgm:prSet presAssocID="{384A3A0B-B5B8-4C40-B76B-4F0637A0B8A5}" presName="hierChild7" presStyleCnt="0"/>
      <dgm:spPr/>
    </dgm:pt>
    <dgm:pt modelId="{9D296A97-74B6-4D47-90A0-D676089CCE0F}" type="pres">
      <dgm:prSet presAssocID="{E9F0B6D5-DF0E-49D0-8615-5310C2AB8CAC}" presName="Name111" presStyleLbl="parChTrans1D4" presStyleIdx="3" presStyleCnt="4"/>
      <dgm:spPr/>
      <dgm:t>
        <a:bodyPr/>
        <a:lstStyle/>
        <a:p>
          <a:endParaRPr lang="en-US"/>
        </a:p>
      </dgm:t>
    </dgm:pt>
    <dgm:pt modelId="{DE79BE5F-36DE-4F92-8221-E97C0B797D68}" type="pres">
      <dgm:prSet presAssocID="{16C76ED9-E090-44E2-908E-DA6628DEFFF8}" presName="hierRoot3" presStyleCnt="0">
        <dgm:presLayoutVars>
          <dgm:hierBranch val="init"/>
        </dgm:presLayoutVars>
      </dgm:prSet>
      <dgm:spPr/>
    </dgm:pt>
    <dgm:pt modelId="{998B3D9C-2B33-4843-974E-2250C58D4528}" type="pres">
      <dgm:prSet presAssocID="{16C76ED9-E090-44E2-908E-DA6628DEFFF8}" presName="rootComposite3" presStyleCnt="0"/>
      <dgm:spPr/>
    </dgm:pt>
    <dgm:pt modelId="{572BA140-09A2-44C6-A68D-019BB1CFD27F}" type="pres">
      <dgm:prSet presAssocID="{16C76ED9-E090-44E2-908E-DA6628DEFFF8}" presName="rootText3" presStyleLbl="asst3" presStyleIdx="3" presStyleCnt="4" custScaleY="2395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D0DEAF-F0E0-446A-B6BF-7E049EC495A0}" type="pres">
      <dgm:prSet presAssocID="{16C76ED9-E090-44E2-908E-DA6628DEFFF8}" presName="rootConnector3" presStyleLbl="asst3" presStyleIdx="3" presStyleCnt="4"/>
      <dgm:spPr/>
      <dgm:t>
        <a:bodyPr/>
        <a:lstStyle/>
        <a:p>
          <a:endParaRPr lang="en-US"/>
        </a:p>
      </dgm:t>
    </dgm:pt>
    <dgm:pt modelId="{461455F6-69AC-4B48-ABF3-A4BDDDF24A82}" type="pres">
      <dgm:prSet presAssocID="{16C76ED9-E090-44E2-908E-DA6628DEFFF8}" presName="hierChild6" presStyleCnt="0"/>
      <dgm:spPr/>
    </dgm:pt>
    <dgm:pt modelId="{114D3437-1B00-4A31-B868-F844740E818A}" type="pres">
      <dgm:prSet presAssocID="{16C76ED9-E090-44E2-908E-DA6628DEFFF8}" presName="hierChild7" presStyleCnt="0"/>
      <dgm:spPr/>
    </dgm:pt>
    <dgm:pt modelId="{EC3D73E0-F837-4A9B-BD9E-A314FEDAABD2}" type="pres">
      <dgm:prSet presAssocID="{7C5BA942-3A20-4877-B6A3-62CCF2C58DD1}" presName="hierChild5" presStyleCnt="0"/>
      <dgm:spPr/>
    </dgm:pt>
    <dgm:pt modelId="{57F4D384-9190-4B94-A7E5-21C1B7ABDA2D}" type="pres">
      <dgm:prSet presAssocID="{1153A467-A8A5-4147-AD84-BDF5CE3B517F}" presName="hierChild3" presStyleCnt="0"/>
      <dgm:spPr/>
    </dgm:pt>
  </dgm:ptLst>
  <dgm:cxnLst>
    <dgm:cxn modelId="{BD9DC9EA-1823-4885-A698-FE16042C9BC1}" type="presOf" srcId="{17C34D52-1D34-4A7B-8D68-B0505D770139}" destId="{61E787C8-97C9-491D-B69F-0ED14DFB7078}" srcOrd="0" destOrd="0" presId="urn:microsoft.com/office/officeart/2005/8/layout/orgChart1"/>
    <dgm:cxn modelId="{31955D72-339C-4590-854E-20CF526C9C95}" type="presOf" srcId="{2073B535-DB9F-4A35-8EF6-06EBC847D2F3}" destId="{02798AFF-2C99-419D-80E5-E8833A558B83}" srcOrd="1" destOrd="0" presId="urn:microsoft.com/office/officeart/2005/8/layout/orgChart1"/>
    <dgm:cxn modelId="{80259F7A-3918-4651-9514-0FA1428D73D8}" type="presOf" srcId="{4D77B3D3-A966-4735-A041-637B2BAF177A}" destId="{CD49D787-D91C-4596-8CBB-E0F193C24746}" srcOrd="0" destOrd="0" presId="urn:microsoft.com/office/officeart/2005/8/layout/orgChart1"/>
    <dgm:cxn modelId="{378DAB62-22F9-4706-B12C-2E42D8F7671C}" type="presOf" srcId="{2A25545F-2C9F-4D9E-BB72-1CA30D0B75D7}" destId="{F09AC65D-D3E6-415D-9418-9330019EDC5D}" srcOrd="0" destOrd="0" presId="urn:microsoft.com/office/officeart/2005/8/layout/orgChart1"/>
    <dgm:cxn modelId="{9F886C25-6795-4AFF-B55C-6D1DCC88351A}" type="presOf" srcId="{16C76ED9-E090-44E2-908E-DA6628DEFFF8}" destId="{572BA140-09A2-44C6-A68D-019BB1CFD27F}" srcOrd="0" destOrd="0" presId="urn:microsoft.com/office/officeart/2005/8/layout/orgChart1"/>
    <dgm:cxn modelId="{BDE95923-5FE9-435A-BAED-0AE61924B242}" type="presOf" srcId="{4BF3AA39-74D0-4C37-B3FD-164C965A9789}" destId="{7F00C6DC-3DFB-4465-BDA8-E30590906A54}" srcOrd="0" destOrd="0" presId="urn:microsoft.com/office/officeart/2005/8/layout/orgChart1"/>
    <dgm:cxn modelId="{AFA63CDF-B2BE-442E-97DE-5C01B96D0F08}" type="presOf" srcId="{2073B535-DB9F-4A35-8EF6-06EBC847D2F3}" destId="{2357993B-C736-44A0-8049-34B239D9C9C5}" srcOrd="0" destOrd="0" presId="urn:microsoft.com/office/officeart/2005/8/layout/orgChart1"/>
    <dgm:cxn modelId="{CFFB47F7-E470-42D7-B97E-7B5F5134FAD6}" srcId="{CF4B0B94-4B3D-48B3-BEAB-BF1B97361925}" destId="{384A3A0B-B5B8-4C40-B76B-4F0637A0B8A5}" srcOrd="0" destOrd="0" parTransId="{9792A3DF-BA1D-494E-A0BD-4DB59455135C}" sibTransId="{B30BF0C4-0AEA-4C7F-A659-77B7B1F024B9}"/>
    <dgm:cxn modelId="{C23BFDA7-3D10-44B3-9807-3BE92210DB8F}" srcId="{7C5BA942-3A20-4877-B6A3-62CCF2C58DD1}" destId="{ADA49B6C-3DF3-4364-B760-E75E72AD2C53}" srcOrd="0" destOrd="0" parTransId="{2A25545F-2C9F-4D9E-BB72-1CA30D0B75D7}" sibTransId="{679173D2-9CDC-432F-8DF1-C60B5D285337}"/>
    <dgm:cxn modelId="{8ED4629A-6262-491A-9A5E-DC9F531AF7FC}" srcId="{ADA49B6C-3DF3-4364-B760-E75E72AD2C53}" destId="{2073B535-DB9F-4A35-8EF6-06EBC847D2F3}" srcOrd="1" destOrd="0" parTransId="{8277EB41-D6B4-4632-94E4-6230C38E5843}" sibTransId="{411C9E31-2FCF-4769-ADCF-E68532EF4413}"/>
    <dgm:cxn modelId="{13DE9D04-CB94-492A-BB2A-A78B8D1744E1}" type="presOf" srcId="{7C5BA942-3A20-4877-B6A3-62CCF2C58DD1}" destId="{0C44679D-D374-405E-A187-0233C4B77166}" srcOrd="1" destOrd="0" presId="urn:microsoft.com/office/officeart/2005/8/layout/orgChart1"/>
    <dgm:cxn modelId="{756FBEBB-D33B-4F1A-A642-20C42AFF3718}" type="presOf" srcId="{ADA49B6C-3DF3-4364-B760-E75E72AD2C53}" destId="{04E17C30-DCBE-484C-8B47-255DB2090860}" srcOrd="1" destOrd="0" presId="urn:microsoft.com/office/officeart/2005/8/layout/orgChart1"/>
    <dgm:cxn modelId="{512E15A4-2D36-45CA-A473-69D984DA5016}" srcId="{1153A467-A8A5-4147-AD84-BDF5CE3B517F}" destId="{073FE568-494E-4E01-9598-923DD2752FF7}" srcOrd="0" destOrd="0" parTransId="{4BF3AA39-74D0-4C37-B3FD-164C965A9789}" sibTransId="{07029E06-FB95-4149-8E68-8ADB419FB78F}"/>
    <dgm:cxn modelId="{E493BC31-BCE5-4F2B-93EB-2B36B1BCF70A}" type="presOf" srcId="{384A3A0B-B5B8-4C40-B76B-4F0637A0B8A5}" destId="{740CA8D1-B068-4EE9-BA0D-3FB78D634328}" srcOrd="1" destOrd="0" presId="urn:microsoft.com/office/officeart/2005/8/layout/orgChart1"/>
    <dgm:cxn modelId="{60621F82-F292-48D4-98A9-5FCD19BA8399}" type="presOf" srcId="{CF4B0B94-4B3D-48B3-BEAB-BF1B97361925}" destId="{3EEB529E-E091-42F6-B73B-F96AB1CC3437}" srcOrd="1" destOrd="0" presId="urn:microsoft.com/office/officeart/2005/8/layout/orgChart1"/>
    <dgm:cxn modelId="{3194D55A-C9B7-4F27-9FD6-77B69B518C7A}" type="presOf" srcId="{073FE568-494E-4E01-9598-923DD2752FF7}" destId="{20756E94-2650-4A9B-8043-5BCE2A79E897}" srcOrd="1" destOrd="0" presId="urn:microsoft.com/office/officeart/2005/8/layout/orgChart1"/>
    <dgm:cxn modelId="{504DA096-1D99-4BC6-AF12-C8A4BD7E483C}" type="presOf" srcId="{8277EB41-D6B4-4632-94E4-6230C38E5843}" destId="{C82EE8C6-7E4C-4302-AF26-A508E0015CF4}" srcOrd="0" destOrd="0" presId="urn:microsoft.com/office/officeart/2005/8/layout/orgChart1"/>
    <dgm:cxn modelId="{1A97DCE6-98F3-419B-BF13-F756F5F9BD73}" type="presOf" srcId="{330AA20D-692B-40E9-8A68-434D74AE53FC}" destId="{84475655-D112-45FF-914D-CFCB34D1B448}" srcOrd="0" destOrd="0" presId="urn:microsoft.com/office/officeart/2005/8/layout/orgChart1"/>
    <dgm:cxn modelId="{89CB38AD-E7A0-4A3B-9A28-228C610FDE6D}" srcId="{ADA49B6C-3DF3-4364-B760-E75E72AD2C53}" destId="{AF98F5D2-5C8A-4195-BA19-6811F6CFC379}" srcOrd="0" destOrd="0" parTransId="{4D77B3D3-A966-4735-A041-637B2BAF177A}" sibTransId="{642F0EF9-E4B4-4AF5-8364-150F401F2866}"/>
    <dgm:cxn modelId="{735E3630-4D8D-4AF4-8737-EFE8C3B7A832}" srcId="{1153A467-A8A5-4147-AD84-BDF5CE3B517F}" destId="{7C5BA942-3A20-4877-B6A3-62CCF2C58DD1}" srcOrd="1" destOrd="0" parTransId="{CD8C9726-D615-4702-88A7-7114C6E95750}" sibTransId="{D0F608A3-3DF0-40FC-86F0-209D28F14812}"/>
    <dgm:cxn modelId="{E1EB24C5-9F4B-4146-AF3E-E1D1D26DF031}" type="presOf" srcId="{E9F0B6D5-DF0E-49D0-8615-5310C2AB8CAC}" destId="{9D296A97-74B6-4D47-90A0-D676089CCE0F}" srcOrd="0" destOrd="0" presId="urn:microsoft.com/office/officeart/2005/8/layout/orgChart1"/>
    <dgm:cxn modelId="{96AD517C-C50D-46DD-A18F-B0E916EA235F}" type="presOf" srcId="{AF98F5D2-5C8A-4195-BA19-6811F6CFC379}" destId="{F12C3B9E-6B5B-421D-8E55-BB668B08878D}" srcOrd="0" destOrd="0" presId="urn:microsoft.com/office/officeart/2005/8/layout/orgChart1"/>
    <dgm:cxn modelId="{27195A17-5773-41D3-9879-EF0B00394673}" srcId="{CF4B0B94-4B3D-48B3-BEAB-BF1B97361925}" destId="{16C76ED9-E090-44E2-908E-DA6628DEFFF8}" srcOrd="1" destOrd="0" parTransId="{E9F0B6D5-DF0E-49D0-8615-5310C2AB8CAC}" sibTransId="{B7F9AE63-74AB-482B-A8E8-A0DF662DBB92}"/>
    <dgm:cxn modelId="{E393BAD5-8FF0-40DB-998D-A17EBD1D4AA3}" type="presOf" srcId="{16C76ED9-E090-44E2-908E-DA6628DEFFF8}" destId="{8FD0DEAF-F0E0-446A-B6BF-7E049EC495A0}" srcOrd="1" destOrd="0" presId="urn:microsoft.com/office/officeart/2005/8/layout/orgChart1"/>
    <dgm:cxn modelId="{465834C4-1441-4F72-ABDD-854F90B61D34}" type="presOf" srcId="{384A3A0B-B5B8-4C40-B76B-4F0637A0B8A5}" destId="{11A8145E-4B3B-4DD5-BEB3-6C72EF4FC5A5}" srcOrd="0" destOrd="0" presId="urn:microsoft.com/office/officeart/2005/8/layout/orgChart1"/>
    <dgm:cxn modelId="{8B52F0A9-319F-4086-994D-FBB9347DF026}" type="presOf" srcId="{AF98F5D2-5C8A-4195-BA19-6811F6CFC379}" destId="{40ADA0AA-1E72-4081-9387-6FAA8D1AB483}" srcOrd="1" destOrd="0" presId="urn:microsoft.com/office/officeart/2005/8/layout/orgChart1"/>
    <dgm:cxn modelId="{529D7F67-667C-4D94-8F65-774FDD079255}" type="presOf" srcId="{1153A467-A8A5-4147-AD84-BDF5CE3B517F}" destId="{CE81A23D-35A8-4E16-B2E9-E2E8A23319D0}" srcOrd="0" destOrd="0" presId="urn:microsoft.com/office/officeart/2005/8/layout/orgChart1"/>
    <dgm:cxn modelId="{8A2FC279-1F1F-4F90-9A1A-85D9D517A9B8}" type="presOf" srcId="{7C5BA942-3A20-4877-B6A3-62CCF2C58DD1}" destId="{5E2B7304-B829-4F7A-B705-D54C8342BEB4}" srcOrd="0" destOrd="0" presId="urn:microsoft.com/office/officeart/2005/8/layout/orgChart1"/>
    <dgm:cxn modelId="{E95E6B96-41CE-4A17-B3C0-151913D6C698}" type="presOf" srcId="{CF4B0B94-4B3D-48B3-BEAB-BF1B97361925}" destId="{1908C395-8EBE-48F6-8AE7-D0699E6C2AA5}" srcOrd="0" destOrd="0" presId="urn:microsoft.com/office/officeart/2005/8/layout/orgChart1"/>
    <dgm:cxn modelId="{777039E8-AFF3-4983-AA08-A3EDC34892A5}" srcId="{330AA20D-692B-40E9-8A68-434D74AE53FC}" destId="{1153A467-A8A5-4147-AD84-BDF5CE3B517F}" srcOrd="0" destOrd="0" parTransId="{2F55B00C-4880-467D-8570-4AE5E647A58A}" sibTransId="{D5641A6B-7B7A-47BB-849E-AE3578B5AA4E}"/>
    <dgm:cxn modelId="{180F35D3-9F19-4A78-9461-B6D90E1C4078}" type="presOf" srcId="{ADA49B6C-3DF3-4364-B760-E75E72AD2C53}" destId="{64D70469-75BB-40AC-9352-92BAD28F0792}" srcOrd="0" destOrd="0" presId="urn:microsoft.com/office/officeart/2005/8/layout/orgChart1"/>
    <dgm:cxn modelId="{907AF734-8A72-4489-900C-0075985A8675}" type="presOf" srcId="{9792A3DF-BA1D-494E-A0BD-4DB59455135C}" destId="{5C4ECD84-3578-4DC4-B42E-E33CA4CAABC2}" srcOrd="0" destOrd="0" presId="urn:microsoft.com/office/officeart/2005/8/layout/orgChart1"/>
    <dgm:cxn modelId="{AF82B693-9768-4755-B8B8-A517567B67C1}" type="presOf" srcId="{073FE568-494E-4E01-9598-923DD2752FF7}" destId="{9051503F-E476-4481-A654-59094349C3AE}" srcOrd="0" destOrd="0" presId="urn:microsoft.com/office/officeart/2005/8/layout/orgChart1"/>
    <dgm:cxn modelId="{6BB6801E-F7FF-48EE-82D3-9D55882A77FA}" type="presOf" srcId="{CD8C9726-D615-4702-88A7-7114C6E95750}" destId="{977C54D7-FDD2-4B2A-92F3-94AE2456D079}" srcOrd="0" destOrd="0" presId="urn:microsoft.com/office/officeart/2005/8/layout/orgChart1"/>
    <dgm:cxn modelId="{8ADCE670-5969-406C-86BF-F83C985C4149}" type="presOf" srcId="{1153A467-A8A5-4147-AD84-BDF5CE3B517F}" destId="{9D7AEC5C-F6A1-4A89-BA46-00ED312A7156}" srcOrd="1" destOrd="0" presId="urn:microsoft.com/office/officeart/2005/8/layout/orgChart1"/>
    <dgm:cxn modelId="{7A770ADD-8FBD-428E-BD51-E0833CF6EE8B}" srcId="{7C5BA942-3A20-4877-B6A3-62CCF2C58DD1}" destId="{CF4B0B94-4B3D-48B3-BEAB-BF1B97361925}" srcOrd="1" destOrd="0" parTransId="{17C34D52-1D34-4A7B-8D68-B0505D770139}" sibTransId="{03578CE0-70D4-4DE1-B50E-B4C541B84CA2}"/>
    <dgm:cxn modelId="{CD7B3D67-16D0-455D-A1F2-ACA8390B0214}" type="presParOf" srcId="{84475655-D112-45FF-914D-CFCB34D1B448}" destId="{23E2DB8C-0B7D-4215-A6A3-86C73AE56857}" srcOrd="0" destOrd="0" presId="urn:microsoft.com/office/officeart/2005/8/layout/orgChart1"/>
    <dgm:cxn modelId="{A8A1B8E8-8209-403C-A519-BF092C413E27}" type="presParOf" srcId="{23E2DB8C-0B7D-4215-A6A3-86C73AE56857}" destId="{134E2EA8-2386-4622-8FE0-9662143F9775}" srcOrd="0" destOrd="0" presId="urn:microsoft.com/office/officeart/2005/8/layout/orgChart1"/>
    <dgm:cxn modelId="{1190E5BF-49C0-43BE-84BE-E6999AE2E38F}" type="presParOf" srcId="{134E2EA8-2386-4622-8FE0-9662143F9775}" destId="{CE81A23D-35A8-4E16-B2E9-E2E8A23319D0}" srcOrd="0" destOrd="0" presId="urn:microsoft.com/office/officeart/2005/8/layout/orgChart1"/>
    <dgm:cxn modelId="{8EB9C748-2488-4893-B0B6-8939D66587A9}" type="presParOf" srcId="{134E2EA8-2386-4622-8FE0-9662143F9775}" destId="{9D7AEC5C-F6A1-4A89-BA46-00ED312A7156}" srcOrd="1" destOrd="0" presId="urn:microsoft.com/office/officeart/2005/8/layout/orgChart1"/>
    <dgm:cxn modelId="{91DE4EAA-D92B-4CA4-8A85-A3F950DD4289}" type="presParOf" srcId="{23E2DB8C-0B7D-4215-A6A3-86C73AE56857}" destId="{B86422A2-D7FC-489B-B25A-0471248B1C5E}" srcOrd="1" destOrd="0" presId="urn:microsoft.com/office/officeart/2005/8/layout/orgChart1"/>
    <dgm:cxn modelId="{A1FC5809-E7DB-48B5-A77F-D5C80E50054E}" type="presParOf" srcId="{B86422A2-D7FC-489B-B25A-0471248B1C5E}" destId="{7F00C6DC-3DFB-4465-BDA8-E30590906A54}" srcOrd="0" destOrd="0" presId="urn:microsoft.com/office/officeart/2005/8/layout/orgChart1"/>
    <dgm:cxn modelId="{9423868E-53AC-446D-B5F4-296B9CA2206F}" type="presParOf" srcId="{B86422A2-D7FC-489B-B25A-0471248B1C5E}" destId="{7CC2E71A-8B4B-441F-89EA-C0BB67B1ED9A}" srcOrd="1" destOrd="0" presId="urn:microsoft.com/office/officeart/2005/8/layout/orgChart1"/>
    <dgm:cxn modelId="{B6B4A6BE-0222-42B1-89FC-D36EC23D7837}" type="presParOf" srcId="{7CC2E71A-8B4B-441F-89EA-C0BB67B1ED9A}" destId="{03DE7550-882E-4732-B089-BB255643918F}" srcOrd="0" destOrd="0" presId="urn:microsoft.com/office/officeart/2005/8/layout/orgChart1"/>
    <dgm:cxn modelId="{D5AF1FE3-1451-466C-A50D-BBBA88B3E9AB}" type="presParOf" srcId="{03DE7550-882E-4732-B089-BB255643918F}" destId="{9051503F-E476-4481-A654-59094349C3AE}" srcOrd="0" destOrd="0" presId="urn:microsoft.com/office/officeart/2005/8/layout/orgChart1"/>
    <dgm:cxn modelId="{058BDF55-8558-45CB-B30C-2A4633F51999}" type="presParOf" srcId="{03DE7550-882E-4732-B089-BB255643918F}" destId="{20756E94-2650-4A9B-8043-5BCE2A79E897}" srcOrd="1" destOrd="0" presId="urn:microsoft.com/office/officeart/2005/8/layout/orgChart1"/>
    <dgm:cxn modelId="{37D516E5-A76B-4740-A3B1-F24430FCB059}" type="presParOf" srcId="{7CC2E71A-8B4B-441F-89EA-C0BB67B1ED9A}" destId="{238F9F1F-26AE-4691-84BC-7C04E6692E35}" srcOrd="1" destOrd="0" presId="urn:microsoft.com/office/officeart/2005/8/layout/orgChart1"/>
    <dgm:cxn modelId="{BAF15503-3CC9-407D-B692-53523FDFD315}" type="presParOf" srcId="{7CC2E71A-8B4B-441F-89EA-C0BB67B1ED9A}" destId="{FA791315-FBDB-4D48-959E-8D9F6B889972}" srcOrd="2" destOrd="0" presId="urn:microsoft.com/office/officeart/2005/8/layout/orgChart1"/>
    <dgm:cxn modelId="{625D4504-C5E2-4CFF-84EB-F215F8FDE621}" type="presParOf" srcId="{B86422A2-D7FC-489B-B25A-0471248B1C5E}" destId="{977C54D7-FDD2-4B2A-92F3-94AE2456D079}" srcOrd="2" destOrd="0" presId="urn:microsoft.com/office/officeart/2005/8/layout/orgChart1"/>
    <dgm:cxn modelId="{D8FABC79-480E-4CB6-859A-3FB92A7176E2}" type="presParOf" srcId="{B86422A2-D7FC-489B-B25A-0471248B1C5E}" destId="{3E1E5A68-787E-40D1-9A49-CB2637CE3CBB}" srcOrd="3" destOrd="0" presId="urn:microsoft.com/office/officeart/2005/8/layout/orgChart1"/>
    <dgm:cxn modelId="{466660B0-97BD-43CB-80B3-F6E5450AEC18}" type="presParOf" srcId="{3E1E5A68-787E-40D1-9A49-CB2637CE3CBB}" destId="{43DC0060-0167-4C33-8310-628E56E283A0}" srcOrd="0" destOrd="0" presId="urn:microsoft.com/office/officeart/2005/8/layout/orgChart1"/>
    <dgm:cxn modelId="{A2FE2432-0A2E-43BA-9783-23E63E2FB619}" type="presParOf" srcId="{43DC0060-0167-4C33-8310-628E56E283A0}" destId="{5E2B7304-B829-4F7A-B705-D54C8342BEB4}" srcOrd="0" destOrd="0" presId="urn:microsoft.com/office/officeart/2005/8/layout/orgChart1"/>
    <dgm:cxn modelId="{A7A74A0F-EC41-4720-9DB2-7DECCF67B937}" type="presParOf" srcId="{43DC0060-0167-4C33-8310-628E56E283A0}" destId="{0C44679D-D374-405E-A187-0233C4B77166}" srcOrd="1" destOrd="0" presId="urn:microsoft.com/office/officeart/2005/8/layout/orgChart1"/>
    <dgm:cxn modelId="{80DA32F9-8208-436F-9160-9EFA2C4F80F7}" type="presParOf" srcId="{3E1E5A68-787E-40D1-9A49-CB2637CE3CBB}" destId="{CDAAB844-C308-4963-A1F1-286495842D5E}" srcOrd="1" destOrd="0" presId="urn:microsoft.com/office/officeart/2005/8/layout/orgChart1"/>
    <dgm:cxn modelId="{98DD9EC7-2B7F-43D4-A393-BC0CC4CFD0F5}" type="presParOf" srcId="{CDAAB844-C308-4963-A1F1-286495842D5E}" destId="{F09AC65D-D3E6-415D-9418-9330019EDC5D}" srcOrd="0" destOrd="0" presId="urn:microsoft.com/office/officeart/2005/8/layout/orgChart1"/>
    <dgm:cxn modelId="{C3284278-38C4-47CF-A961-D80F554A0F92}" type="presParOf" srcId="{CDAAB844-C308-4963-A1F1-286495842D5E}" destId="{55E73F14-B4C6-48F7-A288-9310BEF58286}" srcOrd="1" destOrd="0" presId="urn:microsoft.com/office/officeart/2005/8/layout/orgChart1"/>
    <dgm:cxn modelId="{53BDBC8A-8F01-4C0A-BA6E-5AF273E398B7}" type="presParOf" srcId="{55E73F14-B4C6-48F7-A288-9310BEF58286}" destId="{72359181-FF68-4E4D-98EB-B3F1E34F8EE9}" srcOrd="0" destOrd="0" presId="urn:microsoft.com/office/officeart/2005/8/layout/orgChart1"/>
    <dgm:cxn modelId="{BE62C5CC-6DCA-40AB-82B5-113E80FC6357}" type="presParOf" srcId="{72359181-FF68-4E4D-98EB-B3F1E34F8EE9}" destId="{64D70469-75BB-40AC-9352-92BAD28F0792}" srcOrd="0" destOrd="0" presId="urn:microsoft.com/office/officeart/2005/8/layout/orgChart1"/>
    <dgm:cxn modelId="{119A8AF2-C3B3-4507-B5A4-9BBE4B54F858}" type="presParOf" srcId="{72359181-FF68-4E4D-98EB-B3F1E34F8EE9}" destId="{04E17C30-DCBE-484C-8B47-255DB2090860}" srcOrd="1" destOrd="0" presId="urn:microsoft.com/office/officeart/2005/8/layout/orgChart1"/>
    <dgm:cxn modelId="{DCC1B92E-1934-4CC9-BB5E-E1D474EC8E4A}" type="presParOf" srcId="{55E73F14-B4C6-48F7-A288-9310BEF58286}" destId="{0A342303-261D-4C61-B279-E3807B566F14}" srcOrd="1" destOrd="0" presId="urn:microsoft.com/office/officeart/2005/8/layout/orgChart1"/>
    <dgm:cxn modelId="{92F89FB8-76C4-4748-8497-D79477E3DC77}" type="presParOf" srcId="{55E73F14-B4C6-48F7-A288-9310BEF58286}" destId="{C11CB098-2B97-4EA9-A94A-5FB754092273}" srcOrd="2" destOrd="0" presId="urn:microsoft.com/office/officeart/2005/8/layout/orgChart1"/>
    <dgm:cxn modelId="{76E11F90-E685-4F6E-967A-BE8C8C358BD6}" type="presParOf" srcId="{C11CB098-2B97-4EA9-A94A-5FB754092273}" destId="{CD49D787-D91C-4596-8CBB-E0F193C24746}" srcOrd="0" destOrd="0" presId="urn:microsoft.com/office/officeart/2005/8/layout/orgChart1"/>
    <dgm:cxn modelId="{EDADE430-92A8-456F-9069-2BFD5688BAC0}" type="presParOf" srcId="{C11CB098-2B97-4EA9-A94A-5FB754092273}" destId="{1863931F-89E3-45D7-BABE-475F7BB5479E}" srcOrd="1" destOrd="0" presId="urn:microsoft.com/office/officeart/2005/8/layout/orgChart1"/>
    <dgm:cxn modelId="{3CA7DFAF-78BA-4BD0-9057-8DD6838FE64D}" type="presParOf" srcId="{1863931F-89E3-45D7-BABE-475F7BB5479E}" destId="{3DEB3371-FD14-4C72-8756-6283B944ECEF}" srcOrd="0" destOrd="0" presId="urn:microsoft.com/office/officeart/2005/8/layout/orgChart1"/>
    <dgm:cxn modelId="{62AC6BCC-6500-4813-8714-A81D0259F793}" type="presParOf" srcId="{3DEB3371-FD14-4C72-8756-6283B944ECEF}" destId="{F12C3B9E-6B5B-421D-8E55-BB668B08878D}" srcOrd="0" destOrd="0" presId="urn:microsoft.com/office/officeart/2005/8/layout/orgChart1"/>
    <dgm:cxn modelId="{2B7E2805-3E34-4F1A-A87A-457CE6798534}" type="presParOf" srcId="{3DEB3371-FD14-4C72-8756-6283B944ECEF}" destId="{40ADA0AA-1E72-4081-9387-6FAA8D1AB483}" srcOrd="1" destOrd="0" presId="urn:microsoft.com/office/officeart/2005/8/layout/orgChart1"/>
    <dgm:cxn modelId="{32CA118C-57C7-4212-919B-FF7698F6B90C}" type="presParOf" srcId="{1863931F-89E3-45D7-BABE-475F7BB5479E}" destId="{A99876CA-1AED-4047-83ED-AF100CC88B50}" srcOrd="1" destOrd="0" presId="urn:microsoft.com/office/officeart/2005/8/layout/orgChart1"/>
    <dgm:cxn modelId="{F40B1F19-27DE-47CF-9C4F-F9E5FB4B5B0F}" type="presParOf" srcId="{1863931F-89E3-45D7-BABE-475F7BB5479E}" destId="{BAE3099D-2EFF-4967-BF41-DB83C897AEB9}" srcOrd="2" destOrd="0" presId="urn:microsoft.com/office/officeart/2005/8/layout/orgChart1"/>
    <dgm:cxn modelId="{EEAD1592-D290-4D04-BFAC-AD7D9F2B87B1}" type="presParOf" srcId="{C11CB098-2B97-4EA9-A94A-5FB754092273}" destId="{C82EE8C6-7E4C-4302-AF26-A508E0015CF4}" srcOrd="2" destOrd="0" presId="urn:microsoft.com/office/officeart/2005/8/layout/orgChart1"/>
    <dgm:cxn modelId="{50EA223D-A4E8-4833-8EA3-F0406216047E}" type="presParOf" srcId="{C11CB098-2B97-4EA9-A94A-5FB754092273}" destId="{7933E36F-9968-417E-94F1-E5DD079AB6DA}" srcOrd="3" destOrd="0" presId="urn:microsoft.com/office/officeart/2005/8/layout/orgChart1"/>
    <dgm:cxn modelId="{E4BC73CA-0B90-4F54-AA85-6D8FB507D1EA}" type="presParOf" srcId="{7933E36F-9968-417E-94F1-E5DD079AB6DA}" destId="{0DD0C910-7D60-41A5-98BE-1577633A9134}" srcOrd="0" destOrd="0" presId="urn:microsoft.com/office/officeart/2005/8/layout/orgChart1"/>
    <dgm:cxn modelId="{45E80A31-C1A0-41FD-837E-0ED4DEED046D}" type="presParOf" srcId="{0DD0C910-7D60-41A5-98BE-1577633A9134}" destId="{2357993B-C736-44A0-8049-34B239D9C9C5}" srcOrd="0" destOrd="0" presId="urn:microsoft.com/office/officeart/2005/8/layout/orgChart1"/>
    <dgm:cxn modelId="{DA3CCC13-167C-48F8-932E-2BECCE710C2A}" type="presParOf" srcId="{0DD0C910-7D60-41A5-98BE-1577633A9134}" destId="{02798AFF-2C99-419D-80E5-E8833A558B83}" srcOrd="1" destOrd="0" presId="urn:microsoft.com/office/officeart/2005/8/layout/orgChart1"/>
    <dgm:cxn modelId="{EDB67A60-4502-4ABB-964E-8A035932E470}" type="presParOf" srcId="{7933E36F-9968-417E-94F1-E5DD079AB6DA}" destId="{A9960855-265F-4491-80F0-C5928415DA3F}" srcOrd="1" destOrd="0" presId="urn:microsoft.com/office/officeart/2005/8/layout/orgChart1"/>
    <dgm:cxn modelId="{47E0D63A-8489-4A30-BAEB-DDA2253DA850}" type="presParOf" srcId="{7933E36F-9968-417E-94F1-E5DD079AB6DA}" destId="{5B790226-8DD8-4555-9FB9-8677A2106152}" srcOrd="2" destOrd="0" presId="urn:microsoft.com/office/officeart/2005/8/layout/orgChart1"/>
    <dgm:cxn modelId="{650D2D49-6D37-48A6-82B0-5AAB00AB2EC3}" type="presParOf" srcId="{CDAAB844-C308-4963-A1F1-286495842D5E}" destId="{61E787C8-97C9-491D-B69F-0ED14DFB7078}" srcOrd="2" destOrd="0" presId="urn:microsoft.com/office/officeart/2005/8/layout/orgChart1"/>
    <dgm:cxn modelId="{058190B4-E32B-45AB-9167-5B133C938813}" type="presParOf" srcId="{CDAAB844-C308-4963-A1F1-286495842D5E}" destId="{7A2A50BB-C8BF-4E6A-986A-56DF6A0786A2}" srcOrd="3" destOrd="0" presId="urn:microsoft.com/office/officeart/2005/8/layout/orgChart1"/>
    <dgm:cxn modelId="{5E3965AB-3E5C-4C5C-A64E-01E074A3EDCB}" type="presParOf" srcId="{7A2A50BB-C8BF-4E6A-986A-56DF6A0786A2}" destId="{3FF71B63-35A6-416D-B6C1-F8B1FDC2E762}" srcOrd="0" destOrd="0" presId="urn:microsoft.com/office/officeart/2005/8/layout/orgChart1"/>
    <dgm:cxn modelId="{547807F4-CF85-4259-83FD-3E6785675E8C}" type="presParOf" srcId="{3FF71B63-35A6-416D-B6C1-F8B1FDC2E762}" destId="{1908C395-8EBE-48F6-8AE7-D0699E6C2AA5}" srcOrd="0" destOrd="0" presId="urn:microsoft.com/office/officeart/2005/8/layout/orgChart1"/>
    <dgm:cxn modelId="{62D79012-2913-4126-9CEB-40D73F28FB1F}" type="presParOf" srcId="{3FF71B63-35A6-416D-B6C1-F8B1FDC2E762}" destId="{3EEB529E-E091-42F6-B73B-F96AB1CC3437}" srcOrd="1" destOrd="0" presId="urn:microsoft.com/office/officeart/2005/8/layout/orgChart1"/>
    <dgm:cxn modelId="{373FEAF6-F55C-4EAC-A60F-9BF85F19F9C2}" type="presParOf" srcId="{7A2A50BB-C8BF-4E6A-986A-56DF6A0786A2}" destId="{1953DBB2-49E3-4EFB-857E-CFDF298A4F3B}" srcOrd="1" destOrd="0" presId="urn:microsoft.com/office/officeart/2005/8/layout/orgChart1"/>
    <dgm:cxn modelId="{94334B78-1B40-42BA-839B-E7207FEF7F5B}" type="presParOf" srcId="{7A2A50BB-C8BF-4E6A-986A-56DF6A0786A2}" destId="{D637B3A2-945B-4200-AC6F-16146BB2ADFF}" srcOrd="2" destOrd="0" presId="urn:microsoft.com/office/officeart/2005/8/layout/orgChart1"/>
    <dgm:cxn modelId="{CB71CD95-48BA-49AA-BC32-4616503D7311}" type="presParOf" srcId="{D637B3A2-945B-4200-AC6F-16146BB2ADFF}" destId="{5C4ECD84-3578-4DC4-B42E-E33CA4CAABC2}" srcOrd="0" destOrd="0" presId="urn:microsoft.com/office/officeart/2005/8/layout/orgChart1"/>
    <dgm:cxn modelId="{5905A929-D47F-4CDE-87C3-0779EC068FA2}" type="presParOf" srcId="{D637B3A2-945B-4200-AC6F-16146BB2ADFF}" destId="{E08DE71A-34BF-4F60-956C-BFBF714CE13B}" srcOrd="1" destOrd="0" presId="urn:microsoft.com/office/officeart/2005/8/layout/orgChart1"/>
    <dgm:cxn modelId="{BABAA1E5-6138-4E2F-9D7A-4663C4552E54}" type="presParOf" srcId="{E08DE71A-34BF-4F60-956C-BFBF714CE13B}" destId="{8BB273FE-6385-45C6-8432-BDE1BED6D064}" srcOrd="0" destOrd="0" presId="urn:microsoft.com/office/officeart/2005/8/layout/orgChart1"/>
    <dgm:cxn modelId="{469B36E3-5947-407C-8B27-8421FF9BB867}" type="presParOf" srcId="{8BB273FE-6385-45C6-8432-BDE1BED6D064}" destId="{11A8145E-4B3B-4DD5-BEB3-6C72EF4FC5A5}" srcOrd="0" destOrd="0" presId="urn:microsoft.com/office/officeart/2005/8/layout/orgChart1"/>
    <dgm:cxn modelId="{01F95707-5596-4B8E-A396-BD195926E53F}" type="presParOf" srcId="{8BB273FE-6385-45C6-8432-BDE1BED6D064}" destId="{740CA8D1-B068-4EE9-BA0D-3FB78D634328}" srcOrd="1" destOrd="0" presId="urn:microsoft.com/office/officeart/2005/8/layout/orgChart1"/>
    <dgm:cxn modelId="{25EC896B-0336-482F-A90E-A18772762EE3}" type="presParOf" srcId="{E08DE71A-34BF-4F60-956C-BFBF714CE13B}" destId="{6DA13F1D-9BB3-45C5-BC11-7E0B48F7C354}" srcOrd="1" destOrd="0" presId="urn:microsoft.com/office/officeart/2005/8/layout/orgChart1"/>
    <dgm:cxn modelId="{612A3DE7-DC6F-4EAE-ABEF-FC36233355F8}" type="presParOf" srcId="{E08DE71A-34BF-4F60-956C-BFBF714CE13B}" destId="{DB408BAE-7C8E-4B47-B73D-4346FF7B0F9D}" srcOrd="2" destOrd="0" presId="urn:microsoft.com/office/officeart/2005/8/layout/orgChart1"/>
    <dgm:cxn modelId="{03994C36-95C5-4003-BB15-A616CB22E07B}" type="presParOf" srcId="{D637B3A2-945B-4200-AC6F-16146BB2ADFF}" destId="{9D296A97-74B6-4D47-90A0-D676089CCE0F}" srcOrd="2" destOrd="0" presId="urn:microsoft.com/office/officeart/2005/8/layout/orgChart1"/>
    <dgm:cxn modelId="{B2667D26-4E67-4C10-AE57-2E9FC8C25A47}" type="presParOf" srcId="{D637B3A2-945B-4200-AC6F-16146BB2ADFF}" destId="{DE79BE5F-36DE-4F92-8221-E97C0B797D68}" srcOrd="3" destOrd="0" presId="urn:microsoft.com/office/officeart/2005/8/layout/orgChart1"/>
    <dgm:cxn modelId="{0322F345-3C03-4847-AFC8-C39D7C780151}" type="presParOf" srcId="{DE79BE5F-36DE-4F92-8221-E97C0B797D68}" destId="{998B3D9C-2B33-4843-974E-2250C58D4528}" srcOrd="0" destOrd="0" presId="urn:microsoft.com/office/officeart/2005/8/layout/orgChart1"/>
    <dgm:cxn modelId="{8240968E-1F56-4BDA-B1B7-C0253A0CC162}" type="presParOf" srcId="{998B3D9C-2B33-4843-974E-2250C58D4528}" destId="{572BA140-09A2-44C6-A68D-019BB1CFD27F}" srcOrd="0" destOrd="0" presId="urn:microsoft.com/office/officeart/2005/8/layout/orgChart1"/>
    <dgm:cxn modelId="{DEF4A2F9-9131-488C-BA30-C3BBDF261CB7}" type="presParOf" srcId="{998B3D9C-2B33-4843-974E-2250C58D4528}" destId="{8FD0DEAF-F0E0-446A-B6BF-7E049EC495A0}" srcOrd="1" destOrd="0" presId="urn:microsoft.com/office/officeart/2005/8/layout/orgChart1"/>
    <dgm:cxn modelId="{AEF613FB-5EF7-4529-A5A9-E85CEC317BD1}" type="presParOf" srcId="{DE79BE5F-36DE-4F92-8221-E97C0B797D68}" destId="{461455F6-69AC-4B48-ABF3-A4BDDDF24A82}" srcOrd="1" destOrd="0" presId="urn:microsoft.com/office/officeart/2005/8/layout/orgChart1"/>
    <dgm:cxn modelId="{D43DA737-FC9E-4B8B-9076-F2B23B2813CA}" type="presParOf" srcId="{DE79BE5F-36DE-4F92-8221-E97C0B797D68}" destId="{114D3437-1B00-4A31-B868-F844740E818A}" srcOrd="2" destOrd="0" presId="urn:microsoft.com/office/officeart/2005/8/layout/orgChart1"/>
    <dgm:cxn modelId="{789FE8D1-1435-4A45-9210-EFA48074E380}" type="presParOf" srcId="{3E1E5A68-787E-40D1-9A49-CB2637CE3CBB}" destId="{EC3D73E0-F837-4A9B-BD9E-A314FEDAABD2}" srcOrd="2" destOrd="0" presId="urn:microsoft.com/office/officeart/2005/8/layout/orgChart1"/>
    <dgm:cxn modelId="{5FF50ED5-FFF5-431A-B4DD-E05F92F73E57}" type="presParOf" srcId="{23E2DB8C-0B7D-4215-A6A3-86C73AE56857}" destId="{57F4D384-9190-4B94-A7E5-21C1B7ABD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F5FF8-1234-4572-8D5A-B0D896497F82}">
      <dsp:nvSpPr>
        <dsp:cNvPr id="0" name=""/>
        <dsp:cNvSpPr/>
      </dsp:nvSpPr>
      <dsp:spPr>
        <a:xfrm>
          <a:off x="1844307" y="1184"/>
          <a:ext cx="4227404" cy="1382802"/>
        </a:xfrm>
        <a:prstGeom prst="rect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0" u="none" kern="1200" dirty="0" smtClean="0">
              <a:solidFill>
                <a:schemeClr val="bg1"/>
              </a:solidFill>
              <a:latin typeface="+mn-lt"/>
            </a:rPr>
            <a:t>Provides a controlled chemical environment </a:t>
          </a:r>
          <a:r>
            <a:rPr lang="en-US" altLang="en-US" sz="2400" b="0" u="none" kern="1200" dirty="0" smtClean="0">
              <a:solidFill>
                <a:schemeClr val="bg1"/>
              </a:solidFill>
              <a:latin typeface="+mn-lt"/>
              <a:sym typeface="Wingdings" pitchFamily="2" charset="2"/>
            </a:rPr>
            <a:t> nutrient supply &amp; waste removal</a:t>
          </a:r>
          <a:endParaRPr lang="en-US" sz="2400" b="0" u="none" kern="1200" dirty="0">
            <a:solidFill>
              <a:schemeClr val="bg1"/>
            </a:solidFill>
            <a:latin typeface="+mn-lt"/>
          </a:endParaRPr>
        </a:p>
      </dsp:txBody>
      <dsp:txXfrm>
        <a:off x="1844307" y="1184"/>
        <a:ext cx="4227404" cy="1382802"/>
      </dsp:txXfrm>
    </dsp:sp>
    <dsp:sp modelId="{98C05AE5-01F8-49E2-8E6B-65406CB4FDDB}">
      <dsp:nvSpPr>
        <dsp:cNvPr id="0" name=""/>
        <dsp:cNvSpPr/>
      </dsp:nvSpPr>
      <dsp:spPr>
        <a:xfrm>
          <a:off x="402362" y="0"/>
          <a:ext cx="1368974" cy="1382802"/>
        </a:xfrm>
        <a:prstGeom prst="rect">
          <a:avLst/>
        </a:prstGeom>
        <a:solidFill>
          <a:srgbClr val="43BB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C598A-59DA-42A3-947D-5FD3428F8111}">
      <dsp:nvSpPr>
        <dsp:cNvPr id="0" name=""/>
        <dsp:cNvSpPr/>
      </dsp:nvSpPr>
      <dsp:spPr>
        <a:xfrm>
          <a:off x="412056" y="1613334"/>
          <a:ext cx="4188086" cy="138280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0" kern="1200" dirty="0" smtClean="0">
              <a:solidFill>
                <a:schemeClr val="bg1"/>
              </a:solidFill>
              <a:latin typeface="+mn-lt"/>
            </a:rPr>
            <a:t>Physical support &amp; protection</a:t>
          </a:r>
          <a:endParaRPr lang="en-US" sz="2400" b="0" kern="1200" dirty="0">
            <a:solidFill>
              <a:schemeClr val="bg1"/>
            </a:solidFill>
            <a:latin typeface="+mn-lt"/>
          </a:endParaRPr>
        </a:p>
      </dsp:txBody>
      <dsp:txXfrm>
        <a:off x="412056" y="1613334"/>
        <a:ext cx="4188086" cy="1382802"/>
      </dsp:txXfrm>
    </dsp:sp>
    <dsp:sp modelId="{E1AB6B7B-FB12-4155-9F11-ED26907689C6}">
      <dsp:nvSpPr>
        <dsp:cNvPr id="0" name=""/>
        <dsp:cNvSpPr/>
      </dsp:nvSpPr>
      <dsp:spPr>
        <a:xfrm>
          <a:off x="4683789" y="1613334"/>
          <a:ext cx="1368974" cy="1382802"/>
        </a:xfrm>
        <a:prstGeom prst="rect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1707E-6BAE-4857-878D-D457CCF1F2D7}">
      <dsp:nvSpPr>
        <dsp:cNvPr id="0" name=""/>
        <dsp:cNvSpPr/>
      </dsp:nvSpPr>
      <dsp:spPr>
        <a:xfrm>
          <a:off x="3976" y="1910563"/>
          <a:ext cx="3477324" cy="13909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latin typeface="Comic Sans MS" panose="030F0702030302020204" pitchFamily="66" charset="0"/>
            </a:rPr>
            <a:t>Mechanism of excretion (absorption)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solidFill>
                <a:srgbClr val="99CD97"/>
              </a:solidFill>
              <a:latin typeface="Comic Sans MS" panose="030F0702030302020204" pitchFamily="66" charset="0"/>
            </a:rPr>
            <a:t>From CSF to the blood</a:t>
          </a:r>
          <a:endParaRPr lang="en-US" altLang="en-US" sz="2000" b="1" kern="1200" dirty="0">
            <a:solidFill>
              <a:srgbClr val="99CD97"/>
            </a:solidFill>
            <a:latin typeface="Comic Sans MS" panose="030F0702030302020204" pitchFamily="66" charset="0"/>
          </a:endParaRPr>
        </a:p>
      </dsp:txBody>
      <dsp:txXfrm>
        <a:off x="3976" y="1910563"/>
        <a:ext cx="3129592" cy="1390929"/>
      </dsp:txXfrm>
    </dsp:sp>
    <dsp:sp modelId="{F7238AF0-5DF2-4160-9B28-88AA93300F8A}">
      <dsp:nvSpPr>
        <dsp:cNvPr id="0" name=""/>
        <dsp:cNvSpPr/>
      </dsp:nvSpPr>
      <dsp:spPr>
        <a:xfrm>
          <a:off x="2785836" y="1910563"/>
          <a:ext cx="3477324" cy="1390929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0" i="0" u="none" kern="1200" dirty="0" smtClean="0">
              <a:latin typeface="Arial" charset="0"/>
            </a:rPr>
            <a:t>Excretion volume = production volume </a:t>
          </a:r>
          <a:r>
            <a:rPr lang="en-US" altLang="en-US" sz="1800" b="0" i="0" u="none" kern="1200" dirty="0" smtClean="0">
              <a:latin typeface="Arial" charset="0"/>
              <a:sym typeface="Wingdings" pitchFamily="2" charset="2"/>
            </a:rPr>
            <a:t> constant CSF volume</a:t>
          </a:r>
          <a:endParaRPr lang="en-US" altLang="en-US" sz="1800" b="0" i="0" u="none" kern="1200" dirty="0">
            <a:latin typeface="Arial" charset="0"/>
          </a:endParaRPr>
        </a:p>
      </dsp:txBody>
      <dsp:txXfrm>
        <a:off x="3481301" y="1910563"/>
        <a:ext cx="2086395" cy="1390929"/>
      </dsp:txXfrm>
    </dsp:sp>
    <dsp:sp modelId="{D09AE0D6-4AB2-48B1-9D8D-FDB012C1636C}">
      <dsp:nvSpPr>
        <dsp:cNvPr id="0" name=""/>
        <dsp:cNvSpPr/>
      </dsp:nvSpPr>
      <dsp:spPr>
        <a:xfrm>
          <a:off x="5567695" y="1910563"/>
          <a:ext cx="3477324" cy="1390929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i="0" u="none" kern="1200" dirty="0" smtClean="0">
              <a:latin typeface="Arial" charset="0"/>
            </a:rPr>
            <a:t>Absorption occurs at the arachnoid villi protruding through the dura to the venous sinuses of the brain</a:t>
          </a:r>
          <a:r>
            <a:rPr lang="en-US" altLang="en-US" sz="1600" b="0" i="0" u="none" kern="1200" dirty="0" smtClean="0">
              <a:latin typeface="Arial" charset="0"/>
              <a:sym typeface="Wingdings" pitchFamily="2" charset="2"/>
            </a:rPr>
            <a:t> bloodstream</a:t>
          </a:r>
          <a:endParaRPr lang="en-US" altLang="en-US" sz="1600" b="0" i="0" u="none" kern="1200" dirty="0">
            <a:latin typeface="Arial" charset="0"/>
            <a:sym typeface="Wingdings" pitchFamily="2" charset="2"/>
          </a:endParaRPr>
        </a:p>
      </dsp:txBody>
      <dsp:txXfrm>
        <a:off x="6263160" y="1910563"/>
        <a:ext cx="2086395" cy="1390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70CC1-B1C4-4FA0-893B-A74749FF274A}">
      <dsp:nvSpPr>
        <dsp:cNvPr id="0" name=""/>
        <dsp:cNvSpPr/>
      </dsp:nvSpPr>
      <dsp:spPr>
        <a:xfrm>
          <a:off x="1238020" y="0"/>
          <a:ext cx="2310279" cy="23103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05B0B-259D-4647-B87C-C7FCC5BFD12C}">
      <dsp:nvSpPr>
        <dsp:cNvPr id="0" name=""/>
        <dsp:cNvSpPr/>
      </dsp:nvSpPr>
      <dsp:spPr>
        <a:xfrm>
          <a:off x="1760141" y="836438"/>
          <a:ext cx="1288954" cy="64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Rate of formation :</a:t>
          </a:r>
          <a:endParaRPr lang="en-US" sz="2000" kern="1200" dirty="0"/>
        </a:p>
      </dsp:txBody>
      <dsp:txXfrm>
        <a:off x="1760141" y="836438"/>
        <a:ext cx="1288954" cy="644400"/>
      </dsp:txXfrm>
    </dsp:sp>
    <dsp:sp modelId="{886FDBB9-FA66-422D-B44D-5271ECFAD26F}">
      <dsp:nvSpPr>
        <dsp:cNvPr id="0" name=""/>
        <dsp:cNvSpPr/>
      </dsp:nvSpPr>
      <dsp:spPr>
        <a:xfrm>
          <a:off x="772999" y="1480839"/>
          <a:ext cx="1984705" cy="198554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B50BE-0DA4-46C1-8AE5-14912AD6554B}">
      <dsp:nvSpPr>
        <dsp:cNvPr id="0" name=""/>
        <dsp:cNvSpPr/>
      </dsp:nvSpPr>
      <dsp:spPr>
        <a:xfrm>
          <a:off x="1115664" y="2166490"/>
          <a:ext cx="1288954" cy="64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500 ml/day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1115664" y="2166490"/>
        <a:ext cx="1288954" cy="64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BF39B-D4E4-4B42-8E43-5463F508E3E6}">
      <dsp:nvSpPr>
        <dsp:cNvPr id="0" name=""/>
        <dsp:cNvSpPr/>
      </dsp:nvSpPr>
      <dsp:spPr>
        <a:xfrm>
          <a:off x="3976" y="393491"/>
          <a:ext cx="3477324" cy="1390929"/>
        </a:xfrm>
        <a:prstGeom prst="homePlate">
          <a:avLst/>
        </a:prstGeom>
        <a:solidFill>
          <a:srgbClr val="9BC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Mechanism of formation</a:t>
          </a:r>
          <a:endParaRPr lang="en-US" altLang="en-US" sz="2000" b="1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3976" y="393491"/>
        <a:ext cx="3129592" cy="1390929"/>
      </dsp:txXfrm>
    </dsp:sp>
    <dsp:sp modelId="{7F71BB33-280C-433E-8B2C-A149CE1C32AA}">
      <dsp:nvSpPr>
        <dsp:cNvPr id="0" name=""/>
        <dsp:cNvSpPr/>
      </dsp:nvSpPr>
      <dsp:spPr>
        <a:xfrm>
          <a:off x="2785836" y="393491"/>
          <a:ext cx="3477324" cy="1390929"/>
        </a:xfrm>
        <a:prstGeom prst="chevron">
          <a:avLst/>
        </a:prstGeom>
        <a:solidFill>
          <a:srgbClr val="233F4D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0" i="0" u="none" kern="1200" dirty="0" smtClean="0">
              <a:solidFill>
                <a:schemeClr val="bg1"/>
              </a:solidFill>
              <a:latin typeface="Arial" charset="0"/>
            </a:rPr>
            <a:t>Selective ultrafiltration of plasma </a:t>
          </a:r>
          <a:endParaRPr lang="en-US" altLang="en-US" sz="1800" b="0" i="0" u="none" kern="1200" dirty="0">
            <a:solidFill>
              <a:schemeClr val="bg1"/>
            </a:solidFill>
            <a:latin typeface="Arial" charset="0"/>
          </a:endParaRPr>
        </a:p>
      </dsp:txBody>
      <dsp:txXfrm>
        <a:off x="3481301" y="393491"/>
        <a:ext cx="2086395" cy="1390929"/>
      </dsp:txXfrm>
    </dsp:sp>
    <dsp:sp modelId="{7746625A-9C8E-4CDE-9229-70D6728F6C1D}">
      <dsp:nvSpPr>
        <dsp:cNvPr id="0" name=""/>
        <dsp:cNvSpPr/>
      </dsp:nvSpPr>
      <dsp:spPr>
        <a:xfrm>
          <a:off x="5567695" y="393491"/>
          <a:ext cx="3477324" cy="1390929"/>
        </a:xfrm>
        <a:prstGeom prst="chevron">
          <a:avLst/>
        </a:prstGeom>
        <a:solidFill>
          <a:srgbClr val="00ADA8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0" i="0" u="none" kern="1200" dirty="0" smtClean="0">
              <a:solidFill>
                <a:schemeClr val="bg1"/>
              </a:solidFill>
              <a:latin typeface="Arial" charset="0"/>
            </a:rPr>
            <a:t>Active secretion by epithelial membranes </a:t>
          </a:r>
          <a:endParaRPr lang="en-US" altLang="en-US" sz="1800" b="0" i="0" u="none" kern="1200" dirty="0">
            <a:solidFill>
              <a:schemeClr val="bg1"/>
            </a:solidFill>
            <a:latin typeface="Arial" charset="0"/>
          </a:endParaRPr>
        </a:p>
      </dsp:txBody>
      <dsp:txXfrm>
        <a:off x="6263160" y="393491"/>
        <a:ext cx="2086395" cy="13909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EC21D-5817-4BF7-AA84-B6F0757F8CE0}">
      <dsp:nvSpPr>
        <dsp:cNvPr id="0" name=""/>
        <dsp:cNvSpPr/>
      </dsp:nvSpPr>
      <dsp:spPr>
        <a:xfrm>
          <a:off x="634609" y="3112"/>
          <a:ext cx="3458476" cy="1494051"/>
        </a:xfrm>
        <a:prstGeom prst="roundRect">
          <a:avLst>
            <a:gd name="adj" fmla="val 10000"/>
          </a:avLst>
        </a:prstGeom>
        <a:solidFill>
          <a:srgbClr val="00AB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/>
            <a:t>Indications for laboratory investigation of CSF:</a:t>
          </a:r>
          <a:endParaRPr lang="en-US" sz="2200" kern="1200" dirty="0"/>
        </a:p>
      </dsp:txBody>
      <dsp:txXfrm>
        <a:off x="678368" y="46871"/>
        <a:ext cx="3370958" cy="1406533"/>
      </dsp:txXfrm>
    </dsp:sp>
    <dsp:sp modelId="{462C46E6-DBD8-433E-B747-6E5EF52A91D8}">
      <dsp:nvSpPr>
        <dsp:cNvPr id="0" name=""/>
        <dsp:cNvSpPr/>
      </dsp:nvSpPr>
      <dsp:spPr>
        <a:xfrm>
          <a:off x="980457" y="1497164"/>
          <a:ext cx="345847" cy="66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472"/>
              </a:lnTo>
              <a:lnTo>
                <a:pt x="345847" y="661472"/>
              </a:lnTo>
            </a:path>
          </a:pathLst>
        </a:custGeom>
        <a:noFill/>
        <a:ln w="12700" cap="flat" cmpd="sng" algn="ctr">
          <a:solidFill>
            <a:srgbClr val="00AB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3FD31-B531-4FD2-A571-C6881A2F90EF}">
      <dsp:nvSpPr>
        <dsp:cNvPr id="0" name=""/>
        <dsp:cNvSpPr/>
      </dsp:nvSpPr>
      <dsp:spPr>
        <a:xfrm>
          <a:off x="1326305" y="1794929"/>
          <a:ext cx="2228689" cy="727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CNS infection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sp:txBody>
      <dsp:txXfrm>
        <a:off x="1347610" y="1816234"/>
        <a:ext cx="2186079" cy="684805"/>
      </dsp:txXfrm>
    </dsp:sp>
    <dsp:sp modelId="{591B09AB-AB73-4538-A202-64FDEB445939}">
      <dsp:nvSpPr>
        <dsp:cNvPr id="0" name=""/>
        <dsp:cNvSpPr/>
      </dsp:nvSpPr>
      <dsp:spPr>
        <a:xfrm>
          <a:off x="980457" y="1497164"/>
          <a:ext cx="345847" cy="1826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220"/>
              </a:lnTo>
              <a:lnTo>
                <a:pt x="345847" y="1826220"/>
              </a:lnTo>
            </a:path>
          </a:pathLst>
        </a:custGeom>
        <a:noFill/>
        <a:ln w="12700" cap="flat" cmpd="sng" algn="ctr">
          <a:solidFill>
            <a:srgbClr val="00AB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484F8-F617-4657-879F-4C2CA35DC749}">
      <dsp:nvSpPr>
        <dsp:cNvPr id="0" name=""/>
        <dsp:cNvSpPr/>
      </dsp:nvSpPr>
      <dsp:spPr>
        <a:xfrm>
          <a:off x="1326305" y="2820109"/>
          <a:ext cx="2265526" cy="1006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Demyelinating diseases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sp:txBody>
      <dsp:txXfrm>
        <a:off x="1355786" y="2849590"/>
        <a:ext cx="2206564" cy="947589"/>
      </dsp:txXfrm>
    </dsp:sp>
    <dsp:sp modelId="{DF26FDBF-9C0F-4BD1-A390-815D71A473BE}">
      <dsp:nvSpPr>
        <dsp:cNvPr id="0" name=""/>
        <dsp:cNvSpPr/>
      </dsp:nvSpPr>
      <dsp:spPr>
        <a:xfrm>
          <a:off x="980457" y="1497164"/>
          <a:ext cx="345847" cy="3014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4015"/>
              </a:lnTo>
              <a:lnTo>
                <a:pt x="345847" y="3014015"/>
              </a:lnTo>
            </a:path>
          </a:pathLst>
        </a:custGeom>
        <a:noFill/>
        <a:ln w="12700" cap="flat" cmpd="sng" algn="ctr">
          <a:solidFill>
            <a:srgbClr val="00ABA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D16E8-377C-42BC-8CE3-2E2BD92A5DAB}">
      <dsp:nvSpPr>
        <dsp:cNvPr id="0" name=""/>
        <dsp:cNvSpPr/>
      </dsp:nvSpPr>
      <dsp:spPr>
        <a:xfrm>
          <a:off x="1326305" y="4124425"/>
          <a:ext cx="2246126" cy="7735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CNS Malignancy</a:t>
          </a:r>
        </a:p>
      </dsp:txBody>
      <dsp:txXfrm>
        <a:off x="1348960" y="4147080"/>
        <a:ext cx="2200816" cy="728199"/>
      </dsp:txXfrm>
    </dsp:sp>
    <dsp:sp modelId="{3E3B6988-A9AD-4EB3-853C-3DFD916798EC}">
      <dsp:nvSpPr>
        <dsp:cNvPr id="0" name=""/>
        <dsp:cNvSpPr/>
      </dsp:nvSpPr>
      <dsp:spPr>
        <a:xfrm>
          <a:off x="980457" y="1497164"/>
          <a:ext cx="345847" cy="3934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4286"/>
              </a:lnTo>
              <a:lnTo>
                <a:pt x="345847" y="3934286"/>
              </a:lnTo>
            </a:path>
          </a:pathLst>
        </a:custGeom>
        <a:noFill/>
        <a:ln w="6350" cap="flat" cmpd="sng" algn="ctr">
          <a:solidFill>
            <a:srgbClr val="00ADA8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44A62171-C3DB-4848-A362-1E88344B3047}">
      <dsp:nvSpPr>
        <dsp:cNvPr id="0" name=""/>
        <dsp:cNvSpPr/>
      </dsp:nvSpPr>
      <dsp:spPr>
        <a:xfrm>
          <a:off x="1326305" y="5103082"/>
          <a:ext cx="2220114" cy="656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Hemorrhage</a:t>
          </a:r>
          <a:endParaRPr lang="en-US" sz="2000" kern="1200" dirty="0"/>
        </a:p>
      </dsp:txBody>
      <dsp:txXfrm>
        <a:off x="1345540" y="5122317"/>
        <a:ext cx="2181644" cy="618267"/>
      </dsp:txXfrm>
    </dsp:sp>
    <dsp:sp modelId="{D3D4C2AD-F617-40BC-99E1-CBC510865714}">
      <dsp:nvSpPr>
        <dsp:cNvPr id="0" name=""/>
        <dsp:cNvSpPr/>
      </dsp:nvSpPr>
      <dsp:spPr>
        <a:xfrm>
          <a:off x="4703647" y="0"/>
          <a:ext cx="3113308" cy="1494051"/>
        </a:xfrm>
        <a:prstGeom prst="roundRect">
          <a:avLst>
            <a:gd name="adj" fmla="val 10000"/>
          </a:avLst>
        </a:prstGeom>
        <a:solidFill>
          <a:srgbClr val="223E4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Contraindications for performing lumbar puncture:</a:t>
          </a:r>
          <a:endParaRPr lang="en-US" sz="2200" kern="1200" dirty="0"/>
        </a:p>
      </dsp:txBody>
      <dsp:txXfrm>
        <a:off x="4747406" y="43759"/>
        <a:ext cx="3025790" cy="1406533"/>
      </dsp:txXfrm>
    </dsp:sp>
    <dsp:sp modelId="{2F9B4F60-3839-46D7-B822-8690C03D1C67}">
      <dsp:nvSpPr>
        <dsp:cNvPr id="0" name=""/>
        <dsp:cNvSpPr/>
      </dsp:nvSpPr>
      <dsp:spPr>
        <a:xfrm>
          <a:off x="5014977" y="1494051"/>
          <a:ext cx="296299" cy="612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577"/>
              </a:lnTo>
              <a:lnTo>
                <a:pt x="296299" y="612577"/>
              </a:lnTo>
            </a:path>
          </a:pathLst>
        </a:custGeom>
        <a:noFill/>
        <a:ln w="12700" cap="flat" cmpd="sng" algn="ctr">
          <a:solidFill>
            <a:srgbClr val="223E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94D5E-F23D-473C-9E2F-40492CE12F5B}">
      <dsp:nvSpPr>
        <dsp:cNvPr id="0" name=""/>
        <dsp:cNvSpPr/>
      </dsp:nvSpPr>
      <dsp:spPr>
        <a:xfrm>
          <a:off x="5311277" y="1794929"/>
          <a:ext cx="2487044" cy="623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3E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Bleeding diathesis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sp:txBody>
      <dsp:txXfrm>
        <a:off x="5329536" y="1813188"/>
        <a:ext cx="2450526" cy="586882"/>
      </dsp:txXfrm>
    </dsp:sp>
    <dsp:sp modelId="{047870FE-E621-4ABE-981F-B82C1C045612}">
      <dsp:nvSpPr>
        <dsp:cNvPr id="0" name=""/>
        <dsp:cNvSpPr/>
      </dsp:nvSpPr>
      <dsp:spPr>
        <a:xfrm>
          <a:off x="5014977" y="1494051"/>
          <a:ext cx="296299" cy="181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571"/>
              </a:lnTo>
              <a:lnTo>
                <a:pt x="296299" y="1817571"/>
              </a:lnTo>
            </a:path>
          </a:pathLst>
        </a:custGeom>
        <a:noFill/>
        <a:ln w="12700" cap="flat" cmpd="sng" algn="ctr">
          <a:solidFill>
            <a:srgbClr val="223E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1794B-D75B-44B9-B4A0-E71D840DC724}">
      <dsp:nvSpPr>
        <dsp:cNvPr id="0" name=""/>
        <dsp:cNvSpPr/>
      </dsp:nvSpPr>
      <dsp:spPr>
        <a:xfrm>
          <a:off x="5311277" y="2716094"/>
          <a:ext cx="2483442" cy="119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3E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Increased intracranial pressure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sp:txBody>
      <dsp:txXfrm>
        <a:off x="5346162" y="2750979"/>
        <a:ext cx="2413672" cy="1121288"/>
      </dsp:txXfrm>
    </dsp:sp>
    <dsp:sp modelId="{20DEAEF8-7003-4842-A7F5-4AE2D92C180D}">
      <dsp:nvSpPr>
        <dsp:cNvPr id="0" name=""/>
        <dsp:cNvSpPr/>
      </dsp:nvSpPr>
      <dsp:spPr>
        <a:xfrm>
          <a:off x="5014977" y="1494051"/>
          <a:ext cx="296299" cy="3306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394"/>
              </a:lnTo>
              <a:lnTo>
                <a:pt x="296299" y="3306394"/>
              </a:lnTo>
            </a:path>
          </a:pathLst>
        </a:custGeom>
        <a:noFill/>
        <a:ln w="12700" cap="flat" cmpd="sng" algn="ctr">
          <a:solidFill>
            <a:srgbClr val="223E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5DDC3-20BE-4DB6-966B-AE312FF2FAC4}">
      <dsp:nvSpPr>
        <dsp:cNvPr id="0" name=""/>
        <dsp:cNvSpPr/>
      </dsp:nvSpPr>
      <dsp:spPr>
        <a:xfrm>
          <a:off x="5311277" y="4204917"/>
          <a:ext cx="2523862" cy="1191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3E4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>
              <a:solidFill>
                <a:srgbClr val="334E5D"/>
              </a:solidFill>
              <a:latin typeface="+mn-lt"/>
              <a:ea typeface="ＭＳ Ｐゴシック" charset="-128"/>
              <a:cs typeface="+mn-cs"/>
            </a:rPr>
            <a:t>Infection at site of needle insertion</a:t>
          </a:r>
          <a:endParaRPr lang="en-US" sz="2000" kern="1200" dirty="0">
            <a:solidFill>
              <a:srgbClr val="334E5D"/>
            </a:solidFill>
            <a:latin typeface="+mn-lt"/>
            <a:ea typeface="ＭＳ Ｐゴシック" charset="-128"/>
            <a:cs typeface="+mn-cs"/>
          </a:endParaRPr>
        </a:p>
      </dsp:txBody>
      <dsp:txXfrm>
        <a:off x="5346162" y="4239802"/>
        <a:ext cx="2454092" cy="1121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56E08-0B24-4024-BDF4-2110B9112854}">
      <dsp:nvSpPr>
        <dsp:cNvPr id="0" name=""/>
        <dsp:cNvSpPr/>
      </dsp:nvSpPr>
      <dsp:spPr>
        <a:xfrm>
          <a:off x="2236955" y="1518949"/>
          <a:ext cx="1424208" cy="1396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Normal CSF:</a:t>
          </a:r>
          <a:endParaRPr lang="en-US" sz="2400" kern="1200" dirty="0"/>
        </a:p>
      </dsp:txBody>
      <dsp:txXfrm>
        <a:off x="2445525" y="1723436"/>
        <a:ext cx="1007068" cy="987351"/>
      </dsp:txXfrm>
    </dsp:sp>
    <dsp:sp modelId="{F5DD72DE-F7F3-438F-8A8E-BB3B2461C0A8}">
      <dsp:nvSpPr>
        <dsp:cNvPr id="0" name=""/>
        <dsp:cNvSpPr/>
      </dsp:nvSpPr>
      <dsp:spPr>
        <a:xfrm rot="16200000">
          <a:off x="2856256" y="1150939"/>
          <a:ext cx="185607" cy="39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884097" y="1258044"/>
        <a:ext cx="129925" cy="237794"/>
      </dsp:txXfrm>
    </dsp:sp>
    <dsp:sp modelId="{413F4207-23F5-4839-9DE4-FF1305CC8729}">
      <dsp:nvSpPr>
        <dsp:cNvPr id="0" name=""/>
        <dsp:cNvSpPr/>
      </dsp:nvSpPr>
      <dsp:spPr>
        <a:xfrm>
          <a:off x="2366232" y="3091"/>
          <a:ext cx="1165655" cy="116565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 of blood</a:t>
          </a:r>
          <a:endParaRPr lang="en-US" sz="1800" kern="1200" dirty="0"/>
        </a:p>
      </dsp:txBody>
      <dsp:txXfrm>
        <a:off x="2536938" y="173797"/>
        <a:ext cx="824243" cy="824243"/>
      </dsp:txXfrm>
    </dsp:sp>
    <dsp:sp modelId="{5DA61985-9548-4DA3-856C-C50A73B8B0E4}">
      <dsp:nvSpPr>
        <dsp:cNvPr id="0" name=""/>
        <dsp:cNvSpPr/>
      </dsp:nvSpPr>
      <dsp:spPr>
        <a:xfrm>
          <a:off x="3735142" y="2018951"/>
          <a:ext cx="178218" cy="39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735142" y="2098215"/>
        <a:ext cx="124753" cy="237794"/>
      </dsp:txXfrm>
    </dsp:sp>
    <dsp:sp modelId="{10EECAD8-6599-4252-BD54-422DDF5908ED}">
      <dsp:nvSpPr>
        <dsp:cNvPr id="0" name=""/>
        <dsp:cNvSpPr/>
      </dsp:nvSpPr>
      <dsp:spPr>
        <a:xfrm>
          <a:off x="3997426" y="1634284"/>
          <a:ext cx="1165655" cy="11656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Free of clots</a:t>
          </a:r>
          <a:endParaRPr lang="en-US" sz="1800" kern="1200" dirty="0"/>
        </a:p>
      </dsp:txBody>
      <dsp:txXfrm>
        <a:off x="4168132" y="1804990"/>
        <a:ext cx="824243" cy="824243"/>
      </dsp:txXfrm>
    </dsp:sp>
    <dsp:sp modelId="{9A73916C-6DEE-472F-A047-AD7DF046EF34}">
      <dsp:nvSpPr>
        <dsp:cNvPr id="0" name=""/>
        <dsp:cNvSpPr/>
      </dsp:nvSpPr>
      <dsp:spPr>
        <a:xfrm rot="5400000">
          <a:off x="2856256" y="2886962"/>
          <a:ext cx="185607" cy="39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884097" y="2938385"/>
        <a:ext cx="129925" cy="237794"/>
      </dsp:txXfrm>
    </dsp:sp>
    <dsp:sp modelId="{780C8316-5347-4C89-81AB-16B1D3DFC148}">
      <dsp:nvSpPr>
        <dsp:cNvPr id="0" name=""/>
        <dsp:cNvSpPr/>
      </dsp:nvSpPr>
      <dsp:spPr>
        <a:xfrm>
          <a:off x="2366232" y="3265478"/>
          <a:ext cx="1165655" cy="116565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Clear</a:t>
          </a:r>
          <a:endParaRPr lang="en-US" sz="1800" kern="1200" dirty="0"/>
        </a:p>
      </dsp:txBody>
      <dsp:txXfrm>
        <a:off x="2536938" y="3436184"/>
        <a:ext cx="824243" cy="824243"/>
      </dsp:txXfrm>
    </dsp:sp>
    <dsp:sp modelId="{FA24C384-3210-43F1-B4EC-0DF3490C2C01}">
      <dsp:nvSpPr>
        <dsp:cNvPr id="0" name=""/>
        <dsp:cNvSpPr/>
      </dsp:nvSpPr>
      <dsp:spPr>
        <a:xfrm rot="10800000">
          <a:off x="2020000" y="2018951"/>
          <a:ext cx="153315" cy="39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065994" y="2098215"/>
        <a:ext cx="107321" cy="237794"/>
      </dsp:txXfrm>
    </dsp:sp>
    <dsp:sp modelId="{BCEA150C-E6BC-4ADF-AFBF-F7A677891A0B}">
      <dsp:nvSpPr>
        <dsp:cNvPr id="0" name=""/>
        <dsp:cNvSpPr/>
      </dsp:nvSpPr>
      <dsp:spPr>
        <a:xfrm>
          <a:off x="688051" y="1582955"/>
          <a:ext cx="1259630" cy="12683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Colorless</a:t>
          </a:r>
          <a:endParaRPr lang="en-US" sz="1800" kern="1200" dirty="0"/>
        </a:p>
      </dsp:txBody>
      <dsp:txXfrm>
        <a:off x="872520" y="1768695"/>
        <a:ext cx="890692" cy="896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D3C99-CA02-40D7-9E2E-2B8A62258071}">
      <dsp:nvSpPr>
        <dsp:cNvPr id="0" name=""/>
        <dsp:cNvSpPr/>
      </dsp:nvSpPr>
      <dsp:spPr>
        <a:xfrm>
          <a:off x="3326220" y="0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F8292-A60B-4673-B897-1482C94505F5}">
      <dsp:nvSpPr>
        <dsp:cNvPr id="0" name=""/>
        <dsp:cNvSpPr/>
      </dsp:nvSpPr>
      <dsp:spPr>
        <a:xfrm>
          <a:off x="3777319" y="739648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smtClean="0">
              <a:solidFill>
                <a:srgbClr val="334E5D"/>
              </a:solidFill>
            </a:rPr>
            <a:t>If CSF is cloudy (turbid)</a:t>
          </a:r>
          <a:endParaRPr lang="en-US" altLang="en-US" sz="1600" b="0" kern="1200" dirty="0" smtClean="0">
            <a:solidFill>
              <a:srgbClr val="334E5D"/>
            </a:solidFill>
            <a:sym typeface="Wingdings" pitchFamily="2" charset="2"/>
          </a:endParaRPr>
        </a:p>
      </dsp:txBody>
      <dsp:txXfrm>
        <a:off x="3777319" y="739648"/>
        <a:ext cx="1140205" cy="570043"/>
      </dsp:txXfrm>
    </dsp:sp>
    <dsp:sp modelId="{0BBBA604-0BAF-4AEC-ACCD-B232A83B7716}">
      <dsp:nvSpPr>
        <dsp:cNvPr id="0" name=""/>
        <dsp:cNvSpPr/>
      </dsp:nvSpPr>
      <dsp:spPr>
        <a:xfrm>
          <a:off x="2758608" y="1174225"/>
          <a:ext cx="2043171" cy="20433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AB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987B2-A607-4786-9AB9-7CA223D4E6E2}">
      <dsp:nvSpPr>
        <dsp:cNvPr id="0" name=""/>
        <dsp:cNvSpPr/>
      </dsp:nvSpPr>
      <dsp:spPr>
        <a:xfrm>
          <a:off x="3207408" y="191604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smtClean="0">
              <a:solidFill>
                <a:srgbClr val="334E5D"/>
              </a:solidFill>
              <a:sym typeface="Wingdings" pitchFamily="2" charset="2"/>
            </a:rPr>
            <a:t> perform microscopic examination:</a:t>
          </a:r>
        </a:p>
      </dsp:txBody>
      <dsp:txXfrm>
        <a:off x="3207408" y="1916040"/>
        <a:ext cx="1140205" cy="570043"/>
      </dsp:txXfrm>
    </dsp:sp>
    <dsp:sp modelId="{2EC6E70D-5751-4C4F-B4DC-E361CF439487}">
      <dsp:nvSpPr>
        <dsp:cNvPr id="0" name=""/>
        <dsp:cNvSpPr/>
      </dsp:nvSpPr>
      <dsp:spPr>
        <a:xfrm>
          <a:off x="3326220" y="2352785"/>
          <a:ext cx="2043171" cy="20433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DAA53-D8DD-4536-96F8-36BA4B5BB81E}">
      <dsp:nvSpPr>
        <dsp:cNvPr id="0" name=""/>
        <dsp:cNvSpPr/>
      </dsp:nvSpPr>
      <dsp:spPr>
        <a:xfrm>
          <a:off x="3779258" y="2962890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smtClean="0">
              <a:solidFill>
                <a:srgbClr val="334E5D"/>
              </a:solidFill>
            </a:rPr>
            <a:t>Cloudy appearance is usually due to leukocytes</a:t>
          </a:r>
        </a:p>
      </dsp:txBody>
      <dsp:txXfrm>
        <a:off x="3779258" y="2962890"/>
        <a:ext cx="1140205" cy="570043"/>
      </dsp:txXfrm>
    </dsp:sp>
    <dsp:sp modelId="{3630AC5B-B6EC-48BE-8D5E-43D8BC27407D}">
      <dsp:nvSpPr>
        <dsp:cNvPr id="0" name=""/>
        <dsp:cNvSpPr/>
      </dsp:nvSpPr>
      <dsp:spPr>
        <a:xfrm>
          <a:off x="2904248" y="3662477"/>
          <a:ext cx="1755341" cy="175618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B95F0-ECEB-4D9B-8182-00356A3496AC}">
      <dsp:nvSpPr>
        <dsp:cNvPr id="0" name=""/>
        <dsp:cNvSpPr/>
      </dsp:nvSpPr>
      <dsp:spPr>
        <a:xfrm>
          <a:off x="3207408" y="4268825"/>
          <a:ext cx="1140205" cy="570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smtClean="0">
              <a:solidFill>
                <a:srgbClr val="334E5D"/>
              </a:solidFill>
            </a:rPr>
            <a:t>And may be due to micro-organisms</a:t>
          </a:r>
        </a:p>
      </dsp:txBody>
      <dsp:txXfrm>
        <a:off x="3207408" y="4268825"/>
        <a:ext cx="1140205" cy="5700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191E6-E123-4F6C-9CDC-74A56D07BA3B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kern="1200" smtClean="0">
              <a:ea typeface="ＭＳ Ｐゴシック" charset="-128"/>
            </a:rPr>
            <a:t>Tests of interest</a:t>
          </a:r>
          <a:endParaRPr lang="en-US" sz="2800" kern="1200" dirty="0"/>
        </a:p>
      </dsp:txBody>
      <dsp:txXfrm>
        <a:off x="33423" y="2206182"/>
        <a:ext cx="2075219" cy="1006302"/>
      </dsp:txXfrm>
    </dsp:sp>
    <dsp:sp modelId="{94C3E522-BDC8-4395-8383-2C853A785944}">
      <dsp:nvSpPr>
        <dsp:cNvPr id="0" name=""/>
        <dsp:cNvSpPr/>
      </dsp:nvSpPr>
      <dsp:spPr>
        <a:xfrm rot="18289469">
          <a:off x="1818797" y="2076952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0080" y="2057270"/>
        <a:ext cx="74871" cy="74871"/>
      </dsp:txXfrm>
    </dsp:sp>
    <dsp:sp modelId="{96A82BB6-FDA4-4474-B709-987B093C9257}">
      <dsp:nvSpPr>
        <dsp:cNvPr id="0" name=""/>
        <dsp:cNvSpPr/>
      </dsp:nvSpPr>
      <dsp:spPr>
        <a:xfrm>
          <a:off x="2995083" y="945620"/>
          <a:ext cx="2137833" cy="1068916"/>
        </a:xfrm>
        <a:prstGeom prst="roundRect">
          <a:avLst>
            <a:gd name="adj" fmla="val 10000"/>
          </a:avLst>
        </a:prstGeom>
        <a:solidFill>
          <a:srgbClr val="00AB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smtClean="0"/>
            <a:t>Glucose</a:t>
          </a:r>
          <a:endParaRPr lang="en-US" sz="2400" kern="1200" dirty="0"/>
        </a:p>
      </dsp:txBody>
      <dsp:txXfrm>
        <a:off x="3026390" y="976927"/>
        <a:ext cx="2075219" cy="1006302"/>
      </dsp:txXfrm>
    </dsp:sp>
    <dsp:sp modelId="{75D8B7EA-5893-4C58-B656-8487C0C1744F}">
      <dsp:nvSpPr>
        <dsp:cNvPr id="0" name=""/>
        <dsp:cNvSpPr/>
      </dsp:nvSpPr>
      <dsp:spPr>
        <a:xfrm>
          <a:off x="2139949" y="2691579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6138" y="2687955"/>
        <a:ext cx="42756" cy="42756"/>
      </dsp:txXfrm>
    </dsp:sp>
    <dsp:sp modelId="{B0DDFA54-71EE-48BC-9C7E-7F49C8A3E8AA}">
      <dsp:nvSpPr>
        <dsp:cNvPr id="0" name=""/>
        <dsp:cNvSpPr/>
      </dsp:nvSpPr>
      <dsp:spPr>
        <a:xfrm>
          <a:off x="2995083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smtClean="0"/>
            <a:t>Protein</a:t>
          </a:r>
          <a:endParaRPr lang="en-US" sz="2400" kern="1200" dirty="0"/>
        </a:p>
      </dsp:txBody>
      <dsp:txXfrm>
        <a:off x="3026390" y="2206182"/>
        <a:ext cx="2075219" cy="1006302"/>
      </dsp:txXfrm>
    </dsp:sp>
    <dsp:sp modelId="{F887ACB1-6BD4-4532-AF2B-DB6AEBF95D97}">
      <dsp:nvSpPr>
        <dsp:cNvPr id="0" name=""/>
        <dsp:cNvSpPr/>
      </dsp:nvSpPr>
      <dsp:spPr>
        <a:xfrm rot="19457599">
          <a:off x="5033933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155" y="2375692"/>
        <a:ext cx="52654" cy="52654"/>
      </dsp:txXfrm>
    </dsp:sp>
    <dsp:sp modelId="{64665444-C733-417E-93CD-4B970EA33B45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 smtClean="0"/>
            <a:t>Specific : 1)  Albumin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 smtClean="0"/>
            <a:t>2) Immunoglobulin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0" kern="1200" dirty="0" smtClean="0"/>
            <a:t>3) Others (e.g. myelin basic protein; MBP)</a:t>
          </a:r>
          <a:endParaRPr lang="en-US" sz="1400" b="0" kern="1200" dirty="0"/>
        </a:p>
      </dsp:txBody>
      <dsp:txXfrm>
        <a:off x="6019357" y="1591555"/>
        <a:ext cx="2075219" cy="1006302"/>
      </dsp:txXfrm>
    </dsp:sp>
    <dsp:sp modelId="{3D1C3B22-AC8E-4FEE-A2CD-99929AA596CA}">
      <dsp:nvSpPr>
        <dsp:cNvPr id="0" name=""/>
        <dsp:cNvSpPr/>
      </dsp:nvSpPr>
      <dsp:spPr>
        <a:xfrm rot="2142401">
          <a:off x="5033933" y="2998893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155" y="2990319"/>
        <a:ext cx="52654" cy="52654"/>
      </dsp:txXfrm>
    </dsp:sp>
    <dsp:sp modelId="{BDCBC898-F3BE-4A39-8DBA-4D6B4C457B8F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smtClean="0"/>
            <a:t>Total</a:t>
          </a:r>
          <a:endParaRPr lang="en-US" sz="2400" kern="1200" dirty="0"/>
        </a:p>
      </dsp:txBody>
      <dsp:txXfrm>
        <a:off x="6019357" y="2820809"/>
        <a:ext cx="2075219" cy="1006302"/>
      </dsp:txXfrm>
    </dsp:sp>
    <dsp:sp modelId="{923FC23A-41C2-47EE-A177-3C7CA49DB2DB}">
      <dsp:nvSpPr>
        <dsp:cNvPr id="0" name=""/>
        <dsp:cNvSpPr/>
      </dsp:nvSpPr>
      <dsp:spPr>
        <a:xfrm rot="3310531">
          <a:off x="1818797" y="3306206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30080" y="3286524"/>
        <a:ext cx="74871" cy="74871"/>
      </dsp:txXfrm>
    </dsp:sp>
    <dsp:sp modelId="{7B2D06BD-8A8B-4BB9-B4EB-A40071BAC350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smtClean="0"/>
            <a:t>Lactate</a:t>
          </a:r>
          <a:endParaRPr lang="en-US" altLang="en-US" sz="2400" kern="1200" dirty="0"/>
        </a:p>
      </dsp:txBody>
      <dsp:txXfrm>
        <a:off x="3026390" y="3435436"/>
        <a:ext cx="2075219" cy="10063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96A97-74B6-4D47-90A0-D676089CCE0F}">
      <dsp:nvSpPr>
        <dsp:cNvPr id="0" name=""/>
        <dsp:cNvSpPr/>
      </dsp:nvSpPr>
      <dsp:spPr>
        <a:xfrm>
          <a:off x="5032276" y="3292013"/>
          <a:ext cx="102074" cy="1095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416"/>
              </a:lnTo>
              <a:lnTo>
                <a:pt x="102074" y="109541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ECD84-3578-4DC4-B42E-E33CA4CAABC2}">
      <dsp:nvSpPr>
        <dsp:cNvPr id="0" name=""/>
        <dsp:cNvSpPr/>
      </dsp:nvSpPr>
      <dsp:spPr>
        <a:xfrm>
          <a:off x="4859181" y="3292013"/>
          <a:ext cx="173094" cy="1433196"/>
        </a:xfrm>
        <a:custGeom>
          <a:avLst/>
          <a:gdLst/>
          <a:ahLst/>
          <a:cxnLst/>
          <a:rect l="0" t="0" r="0" b="0"/>
          <a:pathLst>
            <a:path>
              <a:moveTo>
                <a:pt x="173094" y="0"/>
              </a:moveTo>
              <a:lnTo>
                <a:pt x="173094" y="1433196"/>
              </a:lnTo>
              <a:lnTo>
                <a:pt x="0" y="143319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787C8-97C9-491D-B69F-0ED14DFB7078}">
      <dsp:nvSpPr>
        <dsp:cNvPr id="0" name=""/>
        <dsp:cNvSpPr/>
      </dsp:nvSpPr>
      <dsp:spPr>
        <a:xfrm>
          <a:off x="3084566" y="2397202"/>
          <a:ext cx="1947710" cy="239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61"/>
              </a:lnTo>
              <a:lnTo>
                <a:pt x="1947710" y="102061"/>
              </a:lnTo>
              <a:lnTo>
                <a:pt x="1947710" y="23964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EE8C6-7E4C-4302-AF26-A508E0015CF4}">
      <dsp:nvSpPr>
        <dsp:cNvPr id="0" name=""/>
        <dsp:cNvSpPr/>
      </dsp:nvSpPr>
      <dsp:spPr>
        <a:xfrm>
          <a:off x="1458574" y="3364081"/>
          <a:ext cx="129224" cy="1344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4306"/>
              </a:lnTo>
              <a:lnTo>
                <a:pt x="129224" y="134430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9D787-D91C-4596-8CBB-E0F193C24746}">
      <dsp:nvSpPr>
        <dsp:cNvPr id="0" name=""/>
        <dsp:cNvSpPr/>
      </dsp:nvSpPr>
      <dsp:spPr>
        <a:xfrm>
          <a:off x="1319325" y="3364081"/>
          <a:ext cx="139248" cy="642006"/>
        </a:xfrm>
        <a:custGeom>
          <a:avLst/>
          <a:gdLst/>
          <a:ahLst/>
          <a:cxnLst/>
          <a:rect l="0" t="0" r="0" b="0"/>
          <a:pathLst>
            <a:path>
              <a:moveTo>
                <a:pt x="139248" y="0"/>
              </a:moveTo>
              <a:lnTo>
                <a:pt x="139248" y="642006"/>
              </a:lnTo>
              <a:lnTo>
                <a:pt x="0" y="642006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AC65D-D3E6-415D-9418-9330019EDC5D}">
      <dsp:nvSpPr>
        <dsp:cNvPr id="0" name=""/>
        <dsp:cNvSpPr/>
      </dsp:nvSpPr>
      <dsp:spPr>
        <a:xfrm>
          <a:off x="1458574" y="2397202"/>
          <a:ext cx="1625991" cy="278255"/>
        </a:xfrm>
        <a:custGeom>
          <a:avLst/>
          <a:gdLst/>
          <a:ahLst/>
          <a:cxnLst/>
          <a:rect l="0" t="0" r="0" b="0"/>
          <a:pathLst>
            <a:path>
              <a:moveTo>
                <a:pt x="1625991" y="0"/>
              </a:moveTo>
              <a:lnTo>
                <a:pt x="1625991" y="140670"/>
              </a:lnTo>
              <a:lnTo>
                <a:pt x="0" y="140670"/>
              </a:lnTo>
              <a:lnTo>
                <a:pt x="0" y="27825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C54D7-FDD2-4B2A-92F3-94AE2456D079}">
      <dsp:nvSpPr>
        <dsp:cNvPr id="0" name=""/>
        <dsp:cNvSpPr/>
      </dsp:nvSpPr>
      <dsp:spPr>
        <a:xfrm>
          <a:off x="2291816" y="1466868"/>
          <a:ext cx="792749" cy="275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84"/>
              </a:lnTo>
              <a:lnTo>
                <a:pt x="792749" y="137584"/>
              </a:lnTo>
              <a:lnTo>
                <a:pt x="792749" y="2751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0C6DC-3DFB-4465-BDA8-E30590906A54}">
      <dsp:nvSpPr>
        <dsp:cNvPr id="0" name=""/>
        <dsp:cNvSpPr/>
      </dsp:nvSpPr>
      <dsp:spPr>
        <a:xfrm>
          <a:off x="805902" y="1466868"/>
          <a:ext cx="1485914" cy="256870"/>
        </a:xfrm>
        <a:custGeom>
          <a:avLst/>
          <a:gdLst/>
          <a:ahLst/>
          <a:cxnLst/>
          <a:rect l="0" t="0" r="0" b="0"/>
          <a:pathLst>
            <a:path>
              <a:moveTo>
                <a:pt x="1485914" y="0"/>
              </a:moveTo>
              <a:lnTo>
                <a:pt x="1485914" y="119285"/>
              </a:lnTo>
              <a:lnTo>
                <a:pt x="0" y="119285"/>
              </a:lnTo>
              <a:lnTo>
                <a:pt x="0" y="25687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1A23D-35A8-4E16-B2E9-E2E8A23319D0}">
      <dsp:nvSpPr>
        <dsp:cNvPr id="0" name=""/>
        <dsp:cNvSpPr/>
      </dsp:nvSpPr>
      <dsp:spPr>
        <a:xfrm>
          <a:off x="1636651" y="811703"/>
          <a:ext cx="1310330" cy="655165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Analysis of CSF </a:t>
          </a:r>
          <a:endParaRPr lang="en-GB" sz="1200" kern="1200" dirty="0"/>
        </a:p>
      </dsp:txBody>
      <dsp:txXfrm>
        <a:off x="1636651" y="811703"/>
        <a:ext cx="1310330" cy="655165"/>
      </dsp:txXfrm>
    </dsp:sp>
    <dsp:sp modelId="{9051503F-E476-4481-A654-59094349C3AE}">
      <dsp:nvSpPr>
        <dsp:cNvPr id="0" name=""/>
        <dsp:cNvSpPr/>
      </dsp:nvSpPr>
      <dsp:spPr>
        <a:xfrm>
          <a:off x="150737" y="1723738"/>
          <a:ext cx="1310330" cy="65516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Physical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Clear &amp; colorless</a:t>
          </a:r>
          <a:endParaRPr lang="en-GB" sz="1300" kern="1200" dirty="0"/>
        </a:p>
      </dsp:txBody>
      <dsp:txXfrm>
        <a:off x="150737" y="1723738"/>
        <a:ext cx="1310330" cy="655165"/>
      </dsp:txXfrm>
    </dsp:sp>
    <dsp:sp modelId="{5E2B7304-B829-4F7A-B705-D54C8342BEB4}">
      <dsp:nvSpPr>
        <dsp:cNvPr id="0" name=""/>
        <dsp:cNvSpPr/>
      </dsp:nvSpPr>
      <dsp:spPr>
        <a:xfrm>
          <a:off x="2429401" y="1742037"/>
          <a:ext cx="1310330" cy="655165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Chemical </a:t>
          </a:r>
          <a:endParaRPr lang="en-GB" sz="1600" kern="1200" dirty="0"/>
        </a:p>
      </dsp:txBody>
      <dsp:txXfrm>
        <a:off x="2429401" y="1742037"/>
        <a:ext cx="1310330" cy="655165"/>
      </dsp:txXfrm>
    </dsp:sp>
    <dsp:sp modelId="{64D70469-75BB-40AC-9352-92BAD28F0792}">
      <dsp:nvSpPr>
        <dsp:cNvPr id="0" name=""/>
        <dsp:cNvSpPr/>
      </dsp:nvSpPr>
      <dsp:spPr>
        <a:xfrm>
          <a:off x="525560" y="2675457"/>
          <a:ext cx="1866027" cy="68862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Glucose</a:t>
          </a:r>
          <a:endParaRPr lang="en-US" sz="13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CSF </a:t>
          </a:r>
          <a:r>
            <a:rPr lang="en-US" sz="1300" kern="1200" dirty="0" err="1" smtClean="0"/>
            <a:t>glu</a:t>
          </a:r>
          <a:r>
            <a:rPr lang="en-US" sz="1300" kern="1200" dirty="0" smtClean="0"/>
            <a:t>  is 2/3 of plasma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from plasma By “GLUT “</a:t>
          </a:r>
          <a:endParaRPr lang="en-GB" sz="1300" kern="1200" dirty="0"/>
        </a:p>
      </dsp:txBody>
      <dsp:txXfrm>
        <a:off x="525560" y="2675457"/>
        <a:ext cx="1866027" cy="688624"/>
      </dsp:txXfrm>
    </dsp:sp>
    <dsp:sp modelId="{F12C3B9E-6B5B-421D-8E55-BB668B08878D}">
      <dsp:nvSpPr>
        <dsp:cNvPr id="0" name=""/>
        <dsp:cNvSpPr/>
      </dsp:nvSpPr>
      <dsp:spPr>
        <a:xfrm>
          <a:off x="8995" y="3629469"/>
          <a:ext cx="1310330" cy="75323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↑</a:t>
          </a:r>
          <a:r>
            <a:rPr lang="en-US" sz="1200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Hyperglycemia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8995" y="3629469"/>
        <a:ext cx="1310330" cy="753236"/>
      </dsp:txXfrm>
    </dsp:sp>
    <dsp:sp modelId="{2357993B-C736-44A0-8049-34B239D9C9C5}">
      <dsp:nvSpPr>
        <dsp:cNvPr id="0" name=""/>
        <dsp:cNvSpPr/>
      </dsp:nvSpPr>
      <dsp:spPr>
        <a:xfrm>
          <a:off x="1587799" y="3636165"/>
          <a:ext cx="1685883" cy="2144446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↓</a:t>
          </a:r>
          <a:r>
            <a:rPr lang="en-US" sz="1050" kern="1200" dirty="0" smtClean="0"/>
            <a:t>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-disorders in carrier  mediated trans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( meningeal TB &amp; sarcoidosis)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-active metabolism by microorganism :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50" kern="1200" dirty="0" smtClean="0"/>
            <a:t>cute purulent, amebic, &amp; fungal meningitis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-increased metabolism by cns 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Neoplasm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1587799" y="3636165"/>
        <a:ext cx="1685883" cy="2144446"/>
      </dsp:txXfrm>
    </dsp:sp>
    <dsp:sp modelId="{1908C395-8EBE-48F6-8AE7-D0699E6C2AA5}">
      <dsp:nvSpPr>
        <dsp:cNvPr id="0" name=""/>
        <dsp:cNvSpPr/>
      </dsp:nvSpPr>
      <dsp:spPr>
        <a:xfrm>
          <a:off x="4377111" y="2636848"/>
          <a:ext cx="1310330" cy="65516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Protein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Albumin &amp; IgG </a:t>
          </a:r>
          <a:endParaRPr lang="en-GB" sz="1200" kern="1200" dirty="0"/>
        </a:p>
      </dsp:txBody>
      <dsp:txXfrm>
        <a:off x="4377111" y="2636848"/>
        <a:ext cx="1310330" cy="655165"/>
      </dsp:txXfrm>
    </dsp:sp>
    <dsp:sp modelId="{11A8145E-4B3B-4DD5-BEB3-6C72EF4FC5A5}">
      <dsp:nvSpPr>
        <dsp:cNvPr id="0" name=""/>
        <dsp:cNvSpPr/>
      </dsp:nvSpPr>
      <dsp:spPr>
        <a:xfrm>
          <a:off x="3548851" y="3602705"/>
          <a:ext cx="1310330" cy="224500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Total protein</a:t>
          </a: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↑:</a:t>
          </a:r>
          <a:r>
            <a:rPr lang="en-US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-Traumatic tap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</a:t>
          </a: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↑ permeability 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Bacterial &amp;fungal infection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Cerebral hemorrhage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-↑production by CNS: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MS&amp; SSPE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-Obstruction 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Tumors&amp; </a:t>
          </a:r>
          <a:r>
            <a:rPr lang="en-US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abcess</a:t>
          </a:r>
          <a:r>
            <a:rPr lang="en-US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GB" sz="1100" kern="1200" dirty="0"/>
        </a:p>
      </dsp:txBody>
      <dsp:txXfrm>
        <a:off x="3548851" y="3602705"/>
        <a:ext cx="1310330" cy="2245008"/>
      </dsp:txXfrm>
    </dsp:sp>
    <dsp:sp modelId="{572BA140-09A2-44C6-A68D-019BB1CFD27F}">
      <dsp:nvSpPr>
        <dsp:cNvPr id="0" name=""/>
        <dsp:cNvSpPr/>
      </dsp:nvSpPr>
      <dsp:spPr>
        <a:xfrm>
          <a:off x="5134351" y="3602705"/>
          <a:ext cx="1310330" cy="1569447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If IgG is high and albumin in normal 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MS&amp; SPPE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*IF oligoclonal bands of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Y-globin (MS) 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134351" y="3602705"/>
        <a:ext cx="1310330" cy="1569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7-11-03T16:44:33.152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1329 0 0,'-30'0'141,"-58"0"-126,-1 0 1,0 0-16,-29 0 16,30 0-1,-30 0-15,-1 0 16,31 0-1,-1 0-15,1 0 16,29 0-16,0 0 16,-1 0-1,1 0-15,30 0 16,-1 0 0,1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65217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17-11-03T16:44:35.400"/>
    </inkml:context>
    <inkml:brush xml:id="br0">
      <inkml:brushProperty name="width" value="0.35" units="cm"/>
      <inkml:brushProperty name="height" value="0.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0,'88'29'125,"1"1"-110,58-30 1,-58 29-16,59-29 16,29 0-1,-59 0-15,30 0 16,-30 0 0,30 0-16,-30 0 15,-30 0 1,30 0-16,-59 0 15,1 0 1,-31 0-16,30 0 16,0 0-1,-29 0-15,29 0 16,-30 0-16,1 0 16,-1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83CD-D5F8-48C2-835B-C373B15B367F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69D8-EB57-49EC-A4B1-B2FFA0C01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69D8-EB57-49EC-A4B1-B2FFA0C012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69D8-EB57-49EC-A4B1-B2FFA0C012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2.wdp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5227400" y="1046650"/>
            <a:ext cx="3060211" cy="1620168"/>
            <a:chOff x="1508999" y="2611327"/>
            <a:chExt cx="2460302" cy="9450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backgroundMark x1="59250" y1="28000" x2="50750" y2="38500"/>
                          <a14:backgroundMark x1="62000" y1="37250" x2="62750" y2="33250"/>
                          <a14:backgroundMark x1="65250" y1="42500" x2="56250" y2="49750"/>
                          <a14:backgroundMark x1="42000" y1="32000" x2="42000" y2="32000"/>
                          <a14:backgroundMark x1="50250" y1="25750" x2="50250" y2="25750"/>
                          <a14:backgroundMark x1="50750" y1="48500" x2="50750" y2="48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8" t="19447" r="24104" b="35395"/>
            <a:stretch/>
          </p:blipFill>
          <p:spPr>
            <a:xfrm>
              <a:off x="1727428" y="2611327"/>
              <a:ext cx="1026917" cy="67978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08999" y="3203725"/>
              <a:ext cx="1982986" cy="24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878688"/>
                  </a:solidFill>
                  <a:latin typeface="Gill Sans MT" charset="0"/>
                  <a:ea typeface="Gill Sans MT" charset="0"/>
                  <a:cs typeface="Gill Sans MT" charset="0"/>
                </a:rPr>
                <a:t>M E D I C I N E</a:t>
              </a:r>
              <a:endParaRPr lang="en-GB" b="1" dirty="0">
                <a:solidFill>
                  <a:srgbClr val="878688"/>
                </a:solidFill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95333" y="3396347"/>
              <a:ext cx="2273968" cy="16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rgbClr val="878688"/>
                  </a:solidFill>
                </a:rPr>
                <a:t>KING SAUD UNIVERSITY</a:t>
              </a:r>
              <a:endParaRPr lang="en-GB" sz="1000" dirty="0">
                <a:solidFill>
                  <a:srgbClr val="878688"/>
                </a:solidFill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377" y="2629961"/>
              <a:ext cx="616967" cy="30848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 userDrawn="1"/>
        </p:nvGrpSpPr>
        <p:grpSpPr>
          <a:xfrm rot="10800000">
            <a:off x="85730" y="4464071"/>
            <a:ext cx="526455" cy="1929421"/>
            <a:chOff x="6097232" y="6194384"/>
            <a:chExt cx="526455" cy="433673"/>
          </a:xfrm>
        </p:grpSpPr>
        <p:sp>
          <p:nvSpPr>
            <p:cNvPr id="47" name="L-Shape 46"/>
            <p:cNvSpPr/>
            <p:nvPr/>
          </p:nvSpPr>
          <p:spPr>
            <a:xfrm rot="16200000">
              <a:off x="6091422" y="6200194"/>
              <a:ext cx="385671" cy="374051"/>
            </a:xfrm>
            <a:prstGeom prst="corner">
              <a:avLst>
                <a:gd name="adj1" fmla="val 18557"/>
                <a:gd name="adj2" fmla="val 18056"/>
              </a:avLst>
            </a:prstGeom>
            <a:solidFill>
              <a:srgbClr val="599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-Shape 47"/>
            <p:cNvSpPr/>
            <p:nvPr/>
          </p:nvSpPr>
          <p:spPr>
            <a:xfrm rot="16200000">
              <a:off x="6243826" y="6248196"/>
              <a:ext cx="385671" cy="374051"/>
            </a:xfrm>
            <a:prstGeom prst="corner">
              <a:avLst>
                <a:gd name="adj1" fmla="val 18557"/>
                <a:gd name="adj2" fmla="val 18056"/>
              </a:avLst>
            </a:prstGeom>
            <a:solidFill>
              <a:srgbClr val="253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/>
          <p:nvPr userDrawn="1"/>
        </p:nvCxnSpPr>
        <p:spPr>
          <a:xfrm>
            <a:off x="267162" y="6378978"/>
            <a:ext cx="0" cy="464508"/>
          </a:xfrm>
          <a:prstGeom prst="line">
            <a:avLst/>
          </a:prstGeom>
          <a:ln w="66675">
            <a:solidFill>
              <a:srgbClr val="5998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01506" y="6133472"/>
            <a:ext cx="0" cy="696762"/>
          </a:xfrm>
          <a:prstGeom prst="line">
            <a:avLst/>
          </a:prstGeom>
          <a:ln w="66675">
            <a:solidFill>
              <a:srgbClr val="253F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3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4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4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  <a:endParaRPr lang="en-US" sz="1200" baseline="-250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smtClean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  <a:endParaRPr lang="en-US" sz="1400" baseline="-25000" dirty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  <a:endParaRPr lang="en-US" sz="1200" baseline="-25000" dirty="0">
                  <a:solidFill>
                    <a:srgbClr val="F8F0E7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015665" y="534390"/>
            <a:ext cx="0" cy="5783283"/>
          </a:xfrm>
          <a:prstGeom prst="line">
            <a:avLst/>
          </a:prstGeom>
          <a:ln w="38100">
            <a:solidFill>
              <a:srgbClr val="233F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 rot="16200000">
            <a:off x="-2892382" y="2892382"/>
            <a:ext cx="68004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O B J E C T I V E S</a:t>
            </a:r>
            <a:r>
              <a:rPr lang="en-US" sz="60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  <a:endParaRPr lang="en-US" sz="6000" dirty="0">
              <a:solidFill>
                <a:srgbClr val="233F4D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433" y="6474934"/>
            <a:ext cx="818567" cy="3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-16315" y="12214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7878" y="1177324"/>
              <a:ext cx="1394357" cy="4045603"/>
              <a:chOff x="10924567" y="1380524"/>
              <a:chExt cx="1397946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6897" y="1799141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7383" y="3821943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978881" y="-7416"/>
            <a:ext cx="3202484" cy="6696986"/>
            <a:chOff x="8989514" y="-18049"/>
            <a:chExt cx="3202484" cy="6696986"/>
          </a:xfrm>
        </p:grpSpPr>
        <p:sp>
          <p:nvSpPr>
            <p:cNvPr id="43" name="Rectangle 42"/>
            <p:cNvSpPr/>
            <p:nvPr/>
          </p:nvSpPr>
          <p:spPr>
            <a:xfrm>
              <a:off x="9046029" y="1945008"/>
              <a:ext cx="3015421" cy="4669139"/>
            </a:xfrm>
            <a:prstGeom prst="rect">
              <a:avLst/>
            </a:prstGeom>
            <a:noFill/>
            <a:ln>
              <a:solidFill>
                <a:srgbClr val="233F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243540" y="5889432"/>
              <a:ext cx="892354" cy="789505"/>
              <a:chOff x="11243540" y="5889432"/>
              <a:chExt cx="892354" cy="789505"/>
            </a:xfrm>
          </p:grpSpPr>
          <p:sp>
            <p:nvSpPr>
              <p:cNvPr id="54" name="L-Shape 53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-Shape 54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6-Point Star 44"/>
            <p:cNvSpPr/>
            <p:nvPr/>
          </p:nvSpPr>
          <p:spPr>
            <a:xfrm rot="20722418">
              <a:off x="11082295" y="2580100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7B08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6-Point Star 45"/>
            <p:cNvSpPr/>
            <p:nvPr/>
          </p:nvSpPr>
          <p:spPr>
            <a:xfrm rot="20722418">
              <a:off x="10496007" y="1964863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059885" y="-18049"/>
              <a:ext cx="1132113" cy="1132113"/>
            </a:xfrm>
            <a:prstGeom prst="rect">
              <a:avLst/>
            </a:prstGeom>
          </p:spPr>
        </p:pic>
        <p:sp>
          <p:nvSpPr>
            <p:cNvPr id="48" name="object 4"/>
            <p:cNvSpPr/>
            <p:nvPr/>
          </p:nvSpPr>
          <p:spPr>
            <a:xfrm>
              <a:off x="10580490" y="2074905"/>
              <a:ext cx="647417" cy="688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"/>
            <p:cNvSpPr/>
            <p:nvPr/>
          </p:nvSpPr>
          <p:spPr>
            <a:xfrm>
              <a:off x="11163563" y="2673722"/>
              <a:ext cx="623216" cy="719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 smtClean="0"/>
                <a:t> </a:t>
              </a:r>
              <a:endParaRPr dirty="0"/>
            </a:p>
          </p:txBody>
        </p:sp>
        <p:sp>
          <p:nvSpPr>
            <p:cNvPr id="50" name="6-Point Star 49"/>
            <p:cNvSpPr/>
            <p:nvPr/>
          </p:nvSpPr>
          <p:spPr>
            <a:xfrm rot="20722418">
              <a:off x="11317397" y="1748839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B8F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10800000">
              <a:off x="8989514" y="1945008"/>
              <a:ext cx="892354" cy="789505"/>
              <a:chOff x="11243540" y="5889432"/>
              <a:chExt cx="892354" cy="789505"/>
            </a:xfrm>
          </p:grpSpPr>
          <p:sp>
            <p:nvSpPr>
              <p:cNvPr id="52" name="L-Shape 51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-Shape 52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 userDrawn="1"/>
        </p:nvSpPr>
        <p:spPr>
          <a:xfrm>
            <a:off x="9952926" y="979005"/>
            <a:ext cx="223907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72A5A4"/>
                </a:solidFill>
                <a:latin typeface="Century Gothic" charset="0"/>
                <a:ea typeface="Century Gothic" charset="0"/>
                <a:cs typeface="Century Gothic" charset="0"/>
              </a:rPr>
              <a:t>T E A M</a:t>
            </a:r>
            <a:endParaRPr lang="en-US" sz="2800" dirty="0">
              <a:solidFill>
                <a:srgbClr val="72A5A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9441842" y="1360364"/>
            <a:ext cx="377988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67B08A"/>
                </a:solidFill>
                <a:latin typeface="Century Gothic" charset="0"/>
                <a:ea typeface="Century Gothic" charset="0"/>
                <a:cs typeface="Century Gothic" charset="0"/>
              </a:rPr>
              <a:t>M E M B E R S </a:t>
            </a:r>
            <a:endParaRPr lang="en-US" sz="2800" dirty="0">
              <a:solidFill>
                <a:srgbClr val="67B08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103534" y="1664490"/>
            <a:ext cx="4786221" cy="3142614"/>
            <a:chOff x="5653882" y="1565776"/>
            <a:chExt cx="5915457" cy="3694513"/>
          </a:xfrm>
        </p:grpSpPr>
        <p:grpSp>
          <p:nvGrpSpPr>
            <p:cNvPr id="59" name="Group 58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72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683672" y="2168346"/>
              <a:ext cx="3935134" cy="75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TEAM LEADERS</a:t>
              </a:r>
              <a:endParaRPr lang="en-US" sz="3600" dirty="0">
                <a:solidFill>
                  <a:srgbClr val="F6F2E7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3882" y="3197872"/>
              <a:ext cx="5915457" cy="206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Mohammad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Almutlaq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rgbClr val="F6F2E7"/>
                  </a:solidFill>
                </a:rPr>
                <a:t>Rania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Alessa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48" y="2026710"/>
            <a:ext cx="910408" cy="4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</a:t>
              </a:r>
              <a:r>
                <a:rPr sz="2800" spc="2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US</a:t>
              </a:r>
              <a:r>
                <a:rPr sz="2800" spc="-4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IF</a:t>
              </a:r>
              <a:r>
                <a:rPr lang="en-US" sz="2800" spc="15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25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@436Biochemteam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Biochemistryteam436@gmail.com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</a:t>
            </a:r>
            <a:r>
              <a:rPr lang="en-US" sz="1200" b="1" dirty="0" err="1">
                <a:solidFill>
                  <a:srgbClr val="4C8180"/>
                </a:solidFill>
              </a:rPr>
              <a:t>Illusrated</a:t>
            </a:r>
            <a:r>
              <a:rPr lang="en-US" sz="1200" b="1" dirty="0">
                <a:solidFill>
                  <a:srgbClr val="4C8180"/>
                </a:solidFill>
              </a:rPr>
              <a:t> </a:t>
            </a:r>
            <a:r>
              <a:rPr lang="en-US" sz="1200" b="1" dirty="0" smtClean="0">
                <a:solidFill>
                  <a:srgbClr val="4C8180"/>
                </a:solidFill>
              </a:rPr>
              <a:t>Reviews Biochemistry 6</a:t>
            </a:r>
            <a:r>
              <a:rPr lang="en-US" sz="1200" b="1" baseline="30000" dirty="0" smtClean="0">
                <a:solidFill>
                  <a:srgbClr val="4C8180"/>
                </a:solidFill>
              </a:rPr>
              <a:t>th</a:t>
            </a:r>
            <a:r>
              <a:rPr lang="en-US" sz="1200" b="1" dirty="0" smtClean="0">
                <a:solidFill>
                  <a:srgbClr val="4C8180"/>
                </a:solidFill>
              </a:rPr>
              <a:t> E</a:t>
            </a:r>
            <a:endParaRPr lang="en-US" sz="1200" b="1" dirty="0">
              <a:solidFill>
                <a:srgbClr val="4C8180"/>
              </a:solidFill>
            </a:endParaRP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gHlMwbnl28TmJTstrjOR_jJwUQYnA9c-Y45TAYaN7c/edit?usp=shari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6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65.emf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eKrAr2iLn_EUKM_RmUOv2rVYZ8HB_6lTjZkaa81joYv4Q8Q/viewform?c=0&amp;w=1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O1z6Ns3pBg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46.jpe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1928055" y="5740102"/>
            <a:ext cx="456341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3600" i="1" dirty="0" smtClean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</a:rPr>
              <a:t>Cerebrospinal fluid</a:t>
            </a:r>
            <a:endParaRPr lang="en-US" sz="3600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348615">
              <a:lnSpc>
                <a:spcPct val="100000"/>
              </a:lnSpc>
            </a:pPr>
            <a:endParaRPr sz="3600" dirty="0">
              <a:solidFill>
                <a:srgbClr val="4B8180"/>
              </a:solidFill>
              <a:latin typeface="Century Gothic"/>
              <a:cs typeface="Century 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62359" y="3777827"/>
            <a:ext cx="7656353" cy="525785"/>
            <a:chOff x="4371080" y="3617432"/>
            <a:chExt cx="7656353" cy="52578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ject 8"/>
            <p:cNvSpPr txBox="1"/>
            <p:nvPr/>
          </p:nvSpPr>
          <p:spPr>
            <a:xfrm>
              <a:off x="4696204" y="3672896"/>
              <a:ext cx="2050020" cy="4360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l">
                <a:lnSpc>
                  <a:spcPts val="1670"/>
                </a:lnSpc>
                <a:tabLst>
                  <a:tab pos="194945" algn="l"/>
                </a:tabLst>
              </a:pPr>
              <a:r>
                <a:rPr sz="1400" spc="-5" dirty="0" smtClean="0">
                  <a:solidFill>
                    <a:srgbClr val="FF0000"/>
                  </a:solidFill>
                  <a:latin typeface="Calibri"/>
                  <a:cs typeface="Calibri"/>
                </a:rPr>
                <a:t>Important</a:t>
              </a:r>
              <a:endParaRPr sz="1400" dirty="0">
                <a:latin typeface="Calibri"/>
                <a:cs typeface="Calibri"/>
              </a:endParaRPr>
            </a:p>
            <a:p>
              <a:pPr marL="12700" algn="l">
                <a:lnSpc>
                  <a:spcPts val="1660"/>
                </a:lnSpc>
                <a:tabLst>
                  <a:tab pos="194945" algn="l"/>
                </a:tabLst>
              </a:pPr>
              <a:r>
                <a:rPr sz="1400" spc="-5" dirty="0">
                  <a:solidFill>
                    <a:srgbClr val="7F7F7F"/>
                  </a:solidFill>
                  <a:latin typeface="Calibri"/>
                  <a:cs typeface="Calibri"/>
                </a:rPr>
                <a:t>Extra</a:t>
              </a:r>
              <a:r>
                <a:rPr sz="1400" spc="-40" dirty="0">
                  <a:solidFill>
                    <a:srgbClr val="7F7F7F"/>
                  </a:solidFill>
                  <a:latin typeface="Calibri"/>
                  <a:cs typeface="Calibri"/>
                </a:rPr>
                <a:t> </a:t>
              </a:r>
              <a:r>
                <a:rPr sz="1400" spc="-5" dirty="0" smtClean="0">
                  <a:solidFill>
                    <a:srgbClr val="7F7F7F"/>
                  </a:solidFill>
                  <a:latin typeface="Calibri"/>
                  <a:cs typeface="Calibri"/>
                </a:rPr>
                <a:t>Information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31433" y="3617432"/>
              <a:ext cx="6096000" cy="5257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2700">
                <a:lnSpc>
                  <a:spcPts val="1670"/>
                </a:lnSpc>
                <a:buClr>
                  <a:srgbClr val="0C0C0C"/>
                </a:buClr>
                <a:tabLst>
                  <a:tab pos="194945" algn="l"/>
                </a:tabLst>
              </a:pPr>
              <a:r>
                <a:rPr lang="en-US" sz="1400" dirty="0">
                  <a:solidFill>
                    <a:srgbClr val="334E5D"/>
                  </a:solidFill>
                  <a:ea typeface="ＭＳ Ｐゴシック" charset="-128"/>
                </a:rPr>
                <a:t>Doctors slides</a:t>
              </a:r>
            </a:p>
            <a:p>
              <a:pPr marL="12700">
                <a:spcBef>
                  <a:spcPts val="40"/>
                </a:spcBef>
                <a:tabLst>
                  <a:tab pos="194945" algn="l"/>
                </a:tabLst>
              </a:pPr>
              <a:r>
                <a:rPr lang="en-US" sz="1400" b="1" dirty="0">
                  <a:solidFill>
                    <a:srgbClr val="00B050"/>
                  </a:solidFill>
                  <a:cs typeface="Calibri"/>
                </a:rPr>
                <a:t>Doctors</a:t>
              </a:r>
              <a:r>
                <a:rPr lang="en-US" sz="1400" b="1" spc="-95" dirty="0">
                  <a:solidFill>
                    <a:srgbClr val="00B050"/>
                  </a:solidFill>
                  <a:cs typeface="Calibri"/>
                </a:rPr>
                <a:t> </a:t>
              </a:r>
              <a:r>
                <a:rPr lang="en-US" sz="1400" b="1" dirty="0">
                  <a:solidFill>
                    <a:srgbClr val="00B050"/>
                  </a:solidFill>
                  <a:cs typeface="Calibri"/>
                </a:rPr>
                <a:t>notes</a:t>
              </a:r>
              <a:endParaRPr lang="en-US" sz="1400" dirty="0">
                <a:solidFill>
                  <a:srgbClr val="00B050"/>
                </a:solidFill>
                <a:cs typeface="Calibri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423">
            <a:off x="7093458" y="3364992"/>
            <a:ext cx="2132838" cy="1971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5472" y="6373368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Editing file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7698" y="5400666"/>
            <a:ext cx="2407158" cy="923330"/>
          </a:xfrm>
          <a:prstGeom prst="rect">
            <a:avLst/>
          </a:prstGeom>
          <a:noFill/>
          <a:ln w="1270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4E5D"/>
                </a:solidFill>
                <a:latin typeface="Comic Sans MS" panose="030F0702030302020204" pitchFamily="66" charset="0"/>
                <a:ea typeface="MingLiU" panose="02020509000000000000" pitchFamily="49" charset="-120"/>
              </a:rPr>
              <a:t>We can’t direct the wind, but we can adjust the sails</a:t>
            </a:r>
            <a:endParaRPr lang="en-US" dirty="0">
              <a:solidFill>
                <a:srgbClr val="334E5D"/>
              </a:solidFill>
              <a:latin typeface="Comic Sans MS" panose="030F0702030302020204" pitchFamily="66" charset="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589" y="144874"/>
            <a:ext cx="766107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Blood &amp; Hemoglobin pigments in CSF: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076" y="5865967"/>
            <a:ext cx="5562377" cy="830997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 "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traumatic tap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" occurs if the needle inadvertently has entered an epidural vein during insertion. A yellowish tinge to the CSF fluid is called xanthochromia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Xanthochromia is usually caused by red blood cell degeneration in the CSF as would be seen in subarachnoid hemorrhage (SAH).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29" y="951971"/>
            <a:ext cx="2897681" cy="217046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169419" y="4062814"/>
            <a:ext cx="2140448" cy="1070224"/>
            <a:chOff x="2162547" y="796600"/>
            <a:chExt cx="2140448" cy="1070224"/>
          </a:xfrm>
        </p:grpSpPr>
        <p:sp>
          <p:nvSpPr>
            <p:cNvPr id="25" name="Rounded Rectangle 24"/>
            <p:cNvSpPr/>
            <p:nvPr/>
          </p:nvSpPr>
          <p:spPr>
            <a:xfrm>
              <a:off x="2162547" y="796600"/>
              <a:ext cx="2140448" cy="107022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193893" y="827946"/>
              <a:ext cx="2077756" cy="1007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kern="1200" dirty="0" smtClean="0"/>
                <a:t>When would Xanthochromia indicate hemorrhage?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kern="1200" dirty="0" smtClean="0"/>
                <a:t>If you exclude:</a:t>
              </a:r>
              <a:endParaRPr lang="en-US" sz="16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97047" y="5164386"/>
            <a:ext cx="2140448" cy="1070224"/>
            <a:chOff x="3810736" y="3061733"/>
            <a:chExt cx="2140448" cy="1070224"/>
          </a:xfrm>
        </p:grpSpPr>
        <p:sp>
          <p:nvSpPr>
            <p:cNvPr id="23" name="Rounded Rectangle 22"/>
            <p:cNvSpPr/>
            <p:nvPr/>
          </p:nvSpPr>
          <p:spPr>
            <a:xfrm>
              <a:off x="3810736" y="3061733"/>
              <a:ext cx="2140448" cy="1070224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6"/>
            <p:cNvSpPr/>
            <p:nvPr/>
          </p:nvSpPr>
          <p:spPr>
            <a:xfrm>
              <a:off x="3842082" y="3093079"/>
              <a:ext cx="2077756" cy="1007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900" kern="1200" dirty="0" smtClean="0"/>
                <a:t>Hyperbilirubinemia (</a:t>
              </a:r>
              <a:r>
                <a:rPr lang="en-US" altLang="en-US" sz="1900" i="1" kern="1200" dirty="0" smtClean="0"/>
                <a:t>bilirubin &gt; 20 mg/</a:t>
              </a:r>
              <a:r>
                <a:rPr lang="en-US" altLang="en-US" sz="1900" i="1" kern="1200" dirty="0" err="1" smtClean="0"/>
                <a:t>dL</a:t>
              </a:r>
              <a:r>
                <a:rPr lang="en-US" altLang="en-US" sz="1900" kern="1200" dirty="0" smtClean="0"/>
                <a:t>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99195" y="5164384"/>
            <a:ext cx="2140448" cy="1070224"/>
            <a:chOff x="550946" y="3061731"/>
            <a:chExt cx="2140448" cy="1070224"/>
          </a:xfrm>
        </p:grpSpPr>
        <p:sp>
          <p:nvSpPr>
            <p:cNvPr id="21" name="Rounded Rectangle 20"/>
            <p:cNvSpPr/>
            <p:nvPr/>
          </p:nvSpPr>
          <p:spPr>
            <a:xfrm>
              <a:off x="550946" y="3061731"/>
              <a:ext cx="2140448" cy="1070224"/>
            </a:xfrm>
            <a:prstGeom prst="roundRect">
              <a:avLst>
                <a:gd name="adj" fmla="val 10000"/>
              </a:avLst>
            </a:prstGeom>
            <a:solidFill>
              <a:srgbClr val="CC0000"/>
            </a:solidFill>
            <a:ln>
              <a:solidFill>
                <a:srgbClr val="CC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8"/>
            <p:cNvSpPr/>
            <p:nvPr/>
          </p:nvSpPr>
          <p:spPr>
            <a:xfrm>
              <a:off x="582292" y="3093077"/>
              <a:ext cx="2077756" cy="1007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900" kern="1200" smtClean="0"/>
                <a:t>Prior traumatic tap</a:t>
              </a:r>
              <a:endParaRPr lang="en-US" altLang="en-US" sz="1900" kern="1200" dirty="0" smtClean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11367" y="3153783"/>
            <a:ext cx="371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important to differentiate between the traumatic and SAH in the blood.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1261228" y="4570033"/>
            <a:ext cx="397207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Xantho :</a:t>
            </a:r>
            <a:r>
              <a:rPr lang="ar-SA" sz="1400" dirty="0" smtClean="0">
                <a:solidFill>
                  <a:srgbClr val="00B050"/>
                </a:solidFill>
              </a:rPr>
              <a:t>تغير</a:t>
            </a:r>
            <a:r>
              <a:rPr lang="en-US" sz="1400" dirty="0" smtClean="0">
                <a:solidFill>
                  <a:srgbClr val="00B050"/>
                </a:solidFill>
              </a:rPr>
              <a:t> Chromia : </a:t>
            </a:r>
            <a:r>
              <a:rPr lang="ar-SA" sz="1400" dirty="0" smtClean="0">
                <a:solidFill>
                  <a:srgbClr val="00B050"/>
                </a:solidFill>
              </a:rPr>
              <a:t>لون</a:t>
            </a:r>
            <a:endParaRPr lang="ar-SA" sz="1400" dirty="0">
              <a:solidFill>
                <a:srgbClr val="00B050"/>
              </a:solidFill>
            </a:endParaRP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B050"/>
                </a:solidFill>
              </a:rPr>
              <a:t>Hemoglobin has heme (which has a ring that would break down giving us the changing color from red to green) -&gt; like what happens in bruising.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B050"/>
                </a:solidFill>
              </a:rPr>
              <a:t>Also its not bright, and is color changing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34" y="757291"/>
            <a:ext cx="6340605" cy="3755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19907" y="74085"/>
            <a:ext cx="257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 IMPORTANT  SLIDE ”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66157" y="1147237"/>
            <a:ext cx="1549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Extra</a:t>
            </a:r>
            <a:endParaRPr lang="ar-SA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8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45043250"/>
              </p:ext>
            </p:extLst>
          </p:nvPr>
        </p:nvGraphicFramePr>
        <p:xfrm>
          <a:off x="730011" y="8611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33597" y="884913"/>
            <a:ext cx="45320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ADA8"/>
                </a:solidFill>
                <a:latin typeface="Adobe Devanagari"/>
                <a:ea typeface="+mj-ea"/>
                <a:cs typeface="+mj-cs"/>
                <a:sym typeface="Symbol" pitchFamily="18" charset="2"/>
              </a:rPr>
              <a:t>2- </a:t>
            </a:r>
            <a:r>
              <a:rPr lang="en-US" altLang="en-US" sz="2400" dirty="0">
                <a:solidFill>
                  <a:srgbClr val="00ADA8"/>
                </a:solidFill>
                <a:latin typeface="Adobe Devanagari"/>
                <a:ea typeface="+mj-ea"/>
                <a:cs typeface="+mj-cs"/>
              </a:rPr>
              <a:t>Biochemical analysis of CSF:</a:t>
            </a:r>
            <a:endParaRPr lang="en-US" sz="2400" dirty="0">
              <a:solidFill>
                <a:srgbClr val="00ADA8"/>
              </a:solidFill>
              <a:latin typeface="Adobe Devanagari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3597" y="75766"/>
            <a:ext cx="4292099" cy="477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 pitchFamily="18" charset="2"/>
              </a:rPr>
              <a:t>Examination of </a:t>
            </a:r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 pitchFamily="18" charset="2"/>
              </a:rPr>
              <a:t>CSF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  <a:sym typeface="Symbol" pitchFamily="18" charset="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217152" y="2258551"/>
            <a:ext cx="2662284" cy="1077218"/>
          </a:xfrm>
          <a:prstGeom prst="rect">
            <a:avLst/>
          </a:prstGeom>
          <a:noFill/>
          <a:ln w="19050" cap="sq">
            <a:solidFill>
              <a:srgbClr val="C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FF0000"/>
                </a:solidFill>
              </a:rPr>
              <a:t>Glucose and specific protein tests are the </a:t>
            </a:r>
            <a:r>
              <a:rPr lang="en-US" altLang="en-US" sz="1600" dirty="0">
                <a:solidFill>
                  <a:srgbClr val="FF0000"/>
                </a:solidFill>
              </a:rPr>
              <a:t>most reliable diagnostically &amp;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accessible analytically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9694" y="5476763"/>
            <a:ext cx="3048000" cy="3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buChar char="n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>
              <a:buFont typeface="Wingdings" charset="2"/>
              <a:buNone/>
              <a:defRPr/>
            </a:pPr>
            <a:r>
              <a:rPr lang="en-US" sz="1400" dirty="0">
                <a:solidFill>
                  <a:srgbClr val="00B050"/>
                </a:solidFill>
                <a:ea typeface="+mn-ea"/>
              </a:rPr>
              <a:t>Lactate not tested any more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9217152" y="3498380"/>
            <a:ext cx="266228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B050"/>
                </a:solidFill>
              </a:rPr>
              <a:t>Specimens are sent to the microbiology lab to differentiate whether its bacterial\viral meningitis and glucose\protein are measured in the biochemistry lab. </a:t>
            </a:r>
            <a:r>
              <a:rPr lang="en-US" sz="1400" dirty="0">
                <a:solidFill>
                  <a:srgbClr val="00B050"/>
                </a:solidFill>
                <a:sym typeface="Wingdings"/>
              </a:rPr>
              <a:t> the case will be half micro half </a:t>
            </a:r>
            <a:r>
              <a:rPr lang="en-US" sz="1400" dirty="0" smtClean="0">
                <a:solidFill>
                  <a:srgbClr val="00B050"/>
                </a:solidFill>
                <a:sym typeface="Wingdings"/>
              </a:rPr>
              <a:t>biochemistry </a:t>
            </a:r>
            <a:r>
              <a:rPr lang="en-US" sz="1400" dirty="0">
                <a:solidFill>
                  <a:srgbClr val="00B050"/>
                </a:solidFill>
                <a:sym typeface="Wingdings"/>
              </a:rPr>
              <a:t>in the final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87" y="901627"/>
            <a:ext cx="4994081" cy="6159107"/>
          </a:xfrm>
          <a:prstGeom prst="rect">
            <a:avLst/>
          </a:prstGeom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1440" y="987949"/>
            <a:ext cx="5824728" cy="472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Glucose enters CSF via facilitative transporter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(GLUT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)  </a:t>
            </a:r>
            <a:r>
              <a:rPr lang="en-US" altLang="en-US" sz="1400" dirty="0" smtClean="0">
                <a:solidFill>
                  <a:srgbClr val="00B050"/>
                </a:solidFill>
              </a:rPr>
              <a:t>“ Sodium independent ”</a:t>
            </a:r>
            <a:endParaRPr lang="en-US" altLang="en-US" sz="14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CSF [glucose] is ~ 2/3 that of plasma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50 - 80 mg/dl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A plasma sample must be obtained 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~ 2-4 hours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before CSF sample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In hypoglycemia: [CSF glucose] may be very low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In hyperglycemia: [CSF glucose] is raised.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Measure CSF [Glucose]:</a:t>
            </a: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800" dirty="0">
                <a:solidFill>
                  <a:srgbClr val="FF0000"/>
                </a:solidFill>
                <a:ea typeface="ＭＳ Ｐゴシック" charset="-128"/>
              </a:rPr>
              <a:t>Immediately</a:t>
            </a:r>
            <a:endParaRPr lang="en-US" altLang="en-US" sz="2000" dirty="0">
              <a:solidFill>
                <a:srgbClr val="FF0000"/>
              </a:solidFill>
              <a:ea typeface="ＭＳ Ｐゴシック" charset="-128"/>
            </a:endParaRPr>
          </a:p>
          <a:p>
            <a:pPr lvl="1">
              <a:lnSpc>
                <a:spcPct val="80000"/>
              </a:lnSpc>
              <a:spcAft>
                <a:spcPct val="30000"/>
              </a:spcAft>
            </a:pP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O</a:t>
            </a:r>
            <a:r>
              <a:rPr lang="en-US" altLang="en-US" sz="1800" dirty="0" smtClean="0">
                <a:solidFill>
                  <a:srgbClr val="334E5D"/>
                </a:solidFill>
                <a:ea typeface="ＭＳ Ｐゴシック" charset="-128"/>
              </a:rPr>
              <a:t>r </a:t>
            </a: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preserve the specimen with and </a:t>
            </a:r>
            <a:r>
              <a:rPr lang="en-US" altLang="en-US" sz="1800" dirty="0" err="1">
                <a:solidFill>
                  <a:srgbClr val="FF0000"/>
                </a:solidFill>
                <a:ea typeface="ＭＳ Ｐゴシック" charset="-128"/>
              </a:rPr>
              <a:t>antiglycolytic</a:t>
            </a: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 </a:t>
            </a:r>
          </a:p>
          <a:p>
            <a:pPr marL="457200" lvl="1" indent="0">
              <a:lnSpc>
                <a:spcPct val="80000"/>
              </a:lnSpc>
              <a:spcAft>
                <a:spcPct val="30000"/>
              </a:spcAft>
              <a:buNone/>
            </a:pPr>
            <a:r>
              <a:rPr lang="en-US" altLang="en-US" sz="1800" dirty="0" smtClean="0">
                <a:solidFill>
                  <a:srgbClr val="334E5D"/>
                </a:solidFill>
                <a:ea typeface="ＭＳ Ｐゴシック" charset="-128"/>
              </a:rPr>
              <a:t>      e.g</a:t>
            </a: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. fluoride 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1" y="60644"/>
            <a:ext cx="3593592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Glucose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48027" y="1170961"/>
            <a:ext cx="0" cy="4797287"/>
          </a:xfrm>
          <a:prstGeom prst="line">
            <a:avLst/>
          </a:prstGeom>
          <a:ln w="44450" cap="rnd">
            <a:solidFill>
              <a:srgbClr val="4B81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25264" y="697401"/>
            <a:ext cx="4778575" cy="588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Abnormal CSF </a:t>
            </a:r>
            <a:r>
              <a:rPr lang="en-US" altLang="en-US" sz="2400" u="sng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glucose</a:t>
            </a:r>
            <a:r>
              <a:rPr lang="en-US" altLang="en-US" sz="24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en-US" sz="14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altLang="en-US" sz="1500" dirty="0" smtClean="0">
                <a:solidFill>
                  <a:srgbClr val="FF0000"/>
                </a:solidFill>
                <a:ea typeface="ＭＳ Ｐゴシック" charset="-128"/>
              </a:rPr>
              <a:t>IMPORTANT</a:t>
            </a:r>
            <a:r>
              <a:rPr lang="en-US" altLang="en-US" sz="1400" dirty="0" smtClean="0">
                <a:solidFill>
                  <a:srgbClr val="4C8180"/>
                </a:solidFill>
                <a:latin typeface="Century Gothic" charset="0"/>
                <a:ea typeface="ＭＳ Ｐゴシック" charset="-128"/>
              </a:rPr>
              <a:t>”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898887" y="4632356"/>
            <a:ext cx="2406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B050"/>
                </a:solidFill>
              </a:rPr>
              <a:t>Microorganisms eat the glucose and secrete proteins.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235720" y="5576831"/>
            <a:ext cx="557401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Usually they call it a grey tap tube and it has fluoride that would inhibit glycolysis. --&gt; this info is just for your information</a:t>
            </a:r>
            <a:r>
              <a:rPr lang="en-US" sz="1400" dirty="0" smtClean="0">
                <a:solidFill>
                  <a:srgbClr val="00B050"/>
                </a:solidFill>
              </a:rPr>
              <a:t>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A question can be asked: CSF in glucose is more or less than plasma? It is 2/3 glucose of plasma because it enters CSF via facilitative transporter</a:t>
            </a:r>
            <a:r>
              <a:rPr lang="en-US" sz="1400" dirty="0" smtClean="0">
                <a:solidFill>
                  <a:srgbClr val="00B050"/>
                </a:solidFill>
              </a:rPr>
              <a:t>.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217" y="1910064"/>
            <a:ext cx="6352364" cy="448214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25649" y="1170961"/>
            <a:ext cx="0" cy="5229839"/>
          </a:xfrm>
          <a:prstGeom prst="line">
            <a:avLst/>
          </a:prstGeom>
          <a:ln w="44450" cap="rnd">
            <a:solidFill>
              <a:srgbClr val="4B81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1" y="60644"/>
            <a:ext cx="3593592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proteins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809" y="1013510"/>
            <a:ext cx="4537488" cy="2369880"/>
          </a:xfrm>
          <a:prstGeom prst="rect">
            <a:avLst/>
          </a:prstGeom>
          <a:ln w="28575">
            <a:solidFill>
              <a:srgbClr val="00ABA7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Proteins, mostly albumin are found in the CSF (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0.15-0.45 g/L</a:t>
            </a: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)</a:t>
            </a:r>
            <a:endParaRPr lang="en-US" alt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en-US" sz="2000" b="1" i="1" dirty="0">
                <a:solidFill>
                  <a:srgbClr val="334E5D"/>
                </a:solidFill>
              </a:rPr>
              <a:t>Source of CSF proteins: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rgbClr val="334E5D"/>
                </a:solidFill>
              </a:rPr>
              <a:t>80% from plasma by ultrafiltration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solidFill>
                  <a:srgbClr val="334E5D"/>
                </a:solidFill>
              </a:rPr>
              <a:t>20</a:t>
            </a:r>
            <a:r>
              <a:rPr lang="en-US" altLang="en-US" sz="2000" dirty="0">
                <a:solidFill>
                  <a:srgbClr val="334E5D"/>
                </a:solidFill>
              </a:rPr>
              <a:t>% from intrathecal </a:t>
            </a:r>
            <a:r>
              <a:rPr lang="en-US" altLang="en-US" sz="2000" dirty="0" smtClean="0">
                <a:solidFill>
                  <a:srgbClr val="334E5D"/>
                </a:solidFill>
              </a:rPr>
              <a:t>synthesis</a:t>
            </a:r>
            <a:endParaRPr lang="en-US" altLang="en-US" sz="2000" dirty="0">
              <a:solidFill>
                <a:srgbClr val="334E5D"/>
              </a:solidFill>
            </a:endParaRPr>
          </a:p>
          <a:p>
            <a:pPr lvl="1">
              <a:lnSpc>
                <a:spcPct val="150000"/>
              </a:lnSpc>
              <a:buClr>
                <a:srgbClr val="002060"/>
              </a:buClr>
              <a:buSzPct val="70000"/>
            </a:pPr>
            <a:endParaRPr lang="en-US" altLang="en-US" sz="2000" dirty="0" smtClean="0">
              <a:solidFill>
                <a:srgbClr val="334E5D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6330" y="4276225"/>
            <a:ext cx="4690871" cy="588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Albumin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86175" y="4922369"/>
            <a:ext cx="5510054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800100" lvl="1" indent="-342900" algn="ctr">
              <a:lnSpc>
                <a:spcPct val="15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4E5D"/>
                </a:solidFill>
              </a:rPr>
              <a:t>Albumin is produced solely in the liver</a:t>
            </a:r>
          </a:p>
          <a:p>
            <a:pPr marL="800100" lvl="1" indent="-342900" algn="ctr">
              <a:lnSpc>
                <a:spcPct val="15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334E5D"/>
                </a:solidFill>
              </a:rPr>
              <a:t>Its presence in CSF must occur through BBB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71167" y="3969088"/>
            <a:ext cx="4545362" cy="0"/>
          </a:xfrm>
          <a:prstGeom prst="line">
            <a:avLst/>
          </a:prstGeom>
          <a:ln w="44450" cap="rnd">
            <a:solidFill>
              <a:srgbClr val="4B81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0225" y="2766360"/>
            <a:ext cx="45720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B050"/>
                </a:solidFill>
                <a:latin typeface="Tahoma" charset="0"/>
                <a:ea typeface="Arial" charset="0"/>
              </a:rPr>
              <a:t>“ Immunoglobulin </a:t>
            </a:r>
            <a:r>
              <a:rPr lang="en-US" sz="1200" dirty="0">
                <a:solidFill>
                  <a:srgbClr val="00B050"/>
                </a:solidFill>
                <a:latin typeface="Tahoma" charset="0"/>
                <a:ea typeface="Arial" charset="0"/>
              </a:rPr>
              <a:t>protein which is quite </a:t>
            </a:r>
            <a:r>
              <a:rPr lang="en-US" sz="1200" dirty="0" smtClean="0">
                <a:solidFill>
                  <a:srgbClr val="00B050"/>
                </a:solidFill>
                <a:latin typeface="Tahoma" charset="0"/>
                <a:ea typeface="Arial" charset="0"/>
              </a:rPr>
              <a:t>big “</a:t>
            </a:r>
            <a:endParaRPr lang="en-US" sz="1200" dirty="0">
              <a:solidFill>
                <a:srgbClr val="00B050"/>
              </a:solidFill>
              <a:latin typeface="Tahoma" charset="0"/>
              <a:ea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488" y="5915080"/>
            <a:ext cx="4421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B050"/>
                </a:solidFill>
              </a:rPr>
              <a:t>If albumin is normal and IGP is high -&gt; local synthesis disease -&gt; MS (demyelinating disease)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9968" y="2291793"/>
            <a:ext cx="2564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B050"/>
                </a:solidFill>
              </a:rPr>
              <a:t>“ Albumin which is small in size “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596663" y="726897"/>
            <a:ext cx="4690871" cy="588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Abnormal CSF </a:t>
            </a:r>
            <a:r>
              <a:rPr lang="en-US" altLang="en-US" sz="2400" u="sng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proteins</a:t>
            </a:r>
            <a:endParaRPr lang="en-US" altLang="en-US" sz="2400" u="sng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05122" y="1366313"/>
            <a:ext cx="45720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B050"/>
                </a:solidFill>
              </a:rPr>
              <a:t>We must know how to compare for example if the patient has nephrotic syndrome then his protein </a:t>
            </a:r>
            <a:r>
              <a:rPr lang="en-US" sz="1400" dirty="0" smtClean="0">
                <a:solidFill>
                  <a:srgbClr val="00B050"/>
                </a:solidFill>
              </a:rPr>
              <a:t>levels ↓ .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86514" y="3968448"/>
            <a:ext cx="390267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00" dirty="0">
                <a:solidFill>
                  <a:srgbClr val="92D050"/>
                </a:solidFill>
              </a:rPr>
              <a:t>First we exclude traumatic tap. It will have high protein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6596663" y="6492634"/>
            <a:ext cx="448376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SSPE is less common, usually tests in lab are made for MS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954853" y="3752721"/>
            <a:ext cx="137095" cy="0"/>
          </a:xfrm>
          <a:prstGeom prst="straightConnector1">
            <a:avLst/>
          </a:prstGeom>
          <a:ln>
            <a:solidFill>
              <a:srgbClr val="4B81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1440" y="1615837"/>
            <a:ext cx="5824728" cy="472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Glucose enters CSF via facilitative transporter </a:t>
            </a: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CSF 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IgG can arise:</a:t>
            </a:r>
          </a:p>
          <a:p>
            <a:pPr marL="457200" indent="-457200">
              <a:lnSpc>
                <a:spcPct val="80000"/>
              </a:lnSpc>
              <a:spcAft>
                <a:spcPct val="30000"/>
              </a:spcAft>
              <a:buFont typeface="+mj-lt"/>
              <a:buAutoNum type="alphaLcParenR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from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plasma cells 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within CSF</a:t>
            </a:r>
          </a:p>
          <a:p>
            <a:pPr marL="457200" indent="-457200">
              <a:lnSpc>
                <a:spcPct val="80000"/>
              </a:lnSpc>
              <a:spcAft>
                <a:spcPct val="30000"/>
              </a:spcAft>
              <a:buFont typeface="+mj-lt"/>
              <a:buAutoNum type="alphaLcParenR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from the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blood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through BBB</a:t>
            </a:r>
          </a:p>
          <a:p>
            <a:pPr marL="0" indent="0">
              <a:lnSpc>
                <a:spcPct val="80000"/>
              </a:lnSpc>
              <a:spcAft>
                <a:spcPct val="30000"/>
              </a:spcAft>
              <a:buNone/>
            </a:pPr>
            <a:endParaRPr lang="en-US" altLang="en-US" sz="2000" dirty="0">
              <a:solidFill>
                <a:srgbClr val="334E5D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a typeface="ＭＳ Ｐゴシック" charset="-128"/>
              </a:rPr>
              <a:t>↑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[IgG] and normal [Alb] of CSF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 suggests local production of IgG, e.g., 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rgbClr val="334E5D"/>
                </a:solidFill>
                <a:ea typeface="ＭＳ Ｐゴシック" charset="-128"/>
              </a:rPr>
              <a:t> Multiple </a:t>
            </a: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sclerosis (MS)</a:t>
            </a:r>
          </a:p>
          <a:p>
            <a:pPr>
              <a:lnSpc>
                <a:spcPct val="80000"/>
              </a:lnSpc>
              <a:spcAft>
                <a:spcPct val="3000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smtClean="0">
                <a:solidFill>
                  <a:srgbClr val="334E5D"/>
                </a:solidFill>
                <a:ea typeface="ＭＳ Ｐゴシック" charset="-128"/>
              </a:rPr>
              <a:t> Subacute </a:t>
            </a:r>
            <a:r>
              <a:rPr lang="en-US" altLang="en-US" sz="1800" dirty="0">
                <a:solidFill>
                  <a:srgbClr val="334E5D"/>
                </a:solidFill>
                <a:ea typeface="ＭＳ Ｐゴシック" charset="-128"/>
              </a:rPr>
              <a:t>sclerosing panencephalitis (SSPE)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1" y="60644"/>
            <a:ext cx="3593592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proteins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48027" y="1170961"/>
            <a:ext cx="0" cy="4797287"/>
          </a:xfrm>
          <a:prstGeom prst="line">
            <a:avLst/>
          </a:prstGeom>
          <a:ln w="44450" cap="rnd">
            <a:solidFill>
              <a:srgbClr val="4B81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03136" y="946353"/>
            <a:ext cx="4690871" cy="588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>
                <a:solidFill>
                  <a:srgbClr val="00ADA8"/>
                </a:solidFill>
                <a:latin typeface="+mn-lt"/>
                <a:ea typeface="+mn-ea"/>
                <a:cs typeface="+mn-cs"/>
              </a:rPr>
              <a:t>What to do if ↑ CSF [protein] was </a:t>
            </a:r>
            <a:r>
              <a:rPr lang="en-US" altLang="en-US" sz="2400" dirty="0" smtClean="0">
                <a:solidFill>
                  <a:srgbClr val="00ADA8"/>
                </a:solidFill>
                <a:latin typeface="+mn-lt"/>
                <a:ea typeface="+mn-ea"/>
                <a:cs typeface="+mn-cs"/>
              </a:rPr>
              <a:t>detected </a:t>
            </a:r>
            <a:r>
              <a:rPr lang="en-US" altLang="en-US" sz="2400" dirty="0">
                <a:solidFill>
                  <a:srgbClr val="00ADA8"/>
                </a:solidFill>
                <a:latin typeface="Century Gothic" charset="0"/>
                <a:ea typeface="Century Gothic" charset="0"/>
                <a:cs typeface="Century Gothic" charset="0"/>
              </a:rPr>
              <a:t>?</a:t>
            </a:r>
            <a:endParaRPr lang="en-US" altLang="en-US" sz="3200" dirty="0">
              <a:solidFill>
                <a:srgbClr val="00AD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78563" y="1706880"/>
            <a:ext cx="6246381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80000"/>
              </a:lnSpc>
              <a:spcAft>
                <a:spcPct val="30000"/>
              </a:spcAft>
              <a:buFont typeface="+mj-lt"/>
              <a:buAutoNum type="arabicParenR"/>
            </a:pP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 Perform 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electrophoretic </a:t>
            </a: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separation</a:t>
            </a:r>
          </a:p>
          <a:p>
            <a:pPr marL="914400" lvl="1" indent="-457200">
              <a:lnSpc>
                <a:spcPct val="80000"/>
              </a:lnSpc>
              <a:spcAft>
                <a:spcPct val="30000"/>
              </a:spcAft>
              <a:buFont typeface="+mj-lt"/>
              <a:buAutoNum type="arabicParenR"/>
            </a:pP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If 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multiple banding (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oligo-clonal bands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) of the  </a:t>
            </a:r>
            <a:r>
              <a:rPr lang="en-US" altLang="en-US" sz="2000" dirty="0" smtClean="0">
                <a:solidFill>
                  <a:srgbClr val="334E5D"/>
                </a:solidFill>
                <a:ea typeface="ＭＳ Ｐゴシック" charset="-128"/>
              </a:rPr>
              <a:t>     γ-globulin 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is detected, the following differential diagnosis is suspected:  </a:t>
            </a:r>
            <a:r>
              <a:rPr lang="en-US" altLang="en-US" dirty="0">
                <a:solidFill>
                  <a:srgbClr val="334E5D"/>
                </a:solidFill>
                <a:latin typeface="Comic Sans MS" panose="030F0702030302020204" pitchFamily="66" charset="0"/>
                <a:ea typeface="ＭＳ Ｐゴシック" charset="-128"/>
              </a:rPr>
              <a:t>	</a:t>
            </a:r>
          </a:p>
          <a:p>
            <a:pPr marL="971550" lvl="1" indent="-514350">
              <a:lnSpc>
                <a:spcPct val="80000"/>
              </a:lnSpc>
              <a:spcAft>
                <a:spcPct val="30000"/>
              </a:spcAft>
              <a:buFont typeface="+mj-lt"/>
              <a:buAutoNum type="romanUcPeriod"/>
            </a:pPr>
            <a:r>
              <a:rPr lang="en-US" altLang="en-US" sz="1800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-128"/>
              </a:rPr>
              <a:t>MS</a:t>
            </a:r>
          </a:p>
          <a:p>
            <a:pPr marL="971550" lvl="1" indent="-514350">
              <a:lnSpc>
                <a:spcPct val="80000"/>
              </a:lnSpc>
              <a:spcAft>
                <a:spcPct val="30000"/>
              </a:spcAft>
              <a:buFont typeface="+mj-lt"/>
              <a:buAutoNum type="romanUcPeriod"/>
            </a:pPr>
            <a:r>
              <a:rPr lang="en-US" altLang="en-US" sz="1800" dirty="0">
                <a:solidFill>
                  <a:srgbClr val="334E5D"/>
                </a:solidFill>
                <a:latin typeface="Comic Sans MS" panose="030F0702030302020204" pitchFamily="66" charset="0"/>
                <a:ea typeface="ＭＳ Ｐゴシック" charset="-128"/>
              </a:rPr>
              <a:t>SSPE</a:t>
            </a:r>
          </a:p>
          <a:p>
            <a:pPr marL="971550" lvl="1" indent="-514350">
              <a:lnSpc>
                <a:spcPct val="80000"/>
              </a:lnSpc>
              <a:spcAft>
                <a:spcPct val="30000"/>
              </a:spcAft>
              <a:buFont typeface="+mj-lt"/>
              <a:buAutoNum type="romanUcPeriod"/>
            </a:pPr>
            <a:r>
              <a:rPr lang="en-US" altLang="en-US" sz="1800" dirty="0" smtClean="0">
                <a:solidFill>
                  <a:srgbClr val="334E5D"/>
                </a:solidFill>
                <a:latin typeface="Comic Sans MS" panose="030F0702030302020204" pitchFamily="66" charset="0"/>
                <a:ea typeface="ＭＳ Ｐゴシック" charset="-128"/>
              </a:rPr>
              <a:t> Inflammatory </a:t>
            </a:r>
            <a:r>
              <a:rPr lang="en-US" altLang="en-US" sz="1800" dirty="0">
                <a:solidFill>
                  <a:srgbClr val="334E5D"/>
                </a:solidFill>
                <a:latin typeface="Comic Sans MS" panose="030F0702030302020204" pitchFamily="66" charset="0"/>
                <a:ea typeface="ＭＳ Ｐゴシック" charset="-128"/>
              </a:rPr>
              <a:t>diseases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7008" y="901698"/>
            <a:ext cx="281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00ADA8"/>
                </a:solidFill>
              </a:rPr>
              <a:t>CSF Immunoglobulin</a:t>
            </a:r>
            <a:endParaRPr lang="en-US" sz="2400" dirty="0">
              <a:solidFill>
                <a:srgbClr val="00AD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60644"/>
            <a:ext cx="4105655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electrophoresis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19087" y="820640"/>
            <a:ext cx="4690871" cy="5885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400" dirty="0" smtClean="0">
                <a:solidFill>
                  <a:srgbClr val="00ADA8"/>
                </a:solidFill>
                <a:latin typeface="+mn-lt"/>
                <a:ea typeface="+mn-ea"/>
                <a:cs typeface="+mn-cs"/>
              </a:rPr>
              <a:t>Oligo-clonal banding</a:t>
            </a:r>
          </a:p>
          <a:p>
            <a:pPr algn="ctr"/>
            <a:r>
              <a:rPr lang="en-US" altLang="en-US" sz="1800" dirty="0" smtClean="0">
                <a:solidFill>
                  <a:srgbClr val="00ADA8"/>
                </a:solidFill>
                <a:latin typeface="+mn-lt"/>
                <a:ea typeface="+mn-ea"/>
                <a:cs typeface="+mn-cs"/>
              </a:rPr>
              <a:t>“MS or SSPE”</a:t>
            </a:r>
            <a:endParaRPr lang="en-US" altLang="en-US" sz="3200" dirty="0">
              <a:solidFill>
                <a:srgbClr val="00ADA8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5024" y="820640"/>
            <a:ext cx="211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ADA8"/>
                </a:solidFill>
              </a:rPr>
              <a:t>Normal pattern</a:t>
            </a:r>
            <a:endParaRPr lang="en-US" sz="2400" dirty="0">
              <a:solidFill>
                <a:srgbClr val="00ADA8"/>
              </a:solidFill>
            </a:endParaRPr>
          </a:p>
        </p:txBody>
      </p:sp>
      <p:pic>
        <p:nvPicPr>
          <p:cNvPr id="9" name="Picture 1" descr="A083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" y="2258373"/>
            <a:ext cx="40830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52984" y="5418267"/>
            <a:ext cx="150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>
                <a:solidFill>
                  <a:srgbClr val="00B0F0"/>
                </a:solidFill>
              </a:rPr>
              <a:t>prealbumin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332609" y="3336286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>
                <a:solidFill>
                  <a:srgbClr val="00B0F0"/>
                </a:solidFill>
              </a:rPr>
              <a:t>albumin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445322" y="546988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24759" y="5317486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505772" y="4936486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>
                <a:solidFill>
                  <a:srgbClr val="00B0F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lang="en-US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810572" y="5257161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>
                <a:solidFill>
                  <a:srgbClr val="00B0F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lang="en-US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383659" y="5317486"/>
            <a:ext cx="334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 dirty="0">
                <a:solidFill>
                  <a:srgbClr val="00B0F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γ</a:t>
            </a:r>
            <a:endParaRPr lang="en-US" altLang="en-US" dirty="0">
              <a:solidFill>
                <a:srgbClr val="00B0F0"/>
              </a:solidFill>
            </a:endParaRPr>
          </a:p>
        </p:txBody>
      </p:sp>
      <p:cxnSp>
        <p:nvCxnSpPr>
          <p:cNvPr id="17" name="Straight Connector 13"/>
          <p:cNvCxnSpPr>
            <a:cxnSpLocks noChangeShapeType="1"/>
          </p:cNvCxnSpPr>
          <p:nvPr/>
        </p:nvCxnSpPr>
        <p:spPr bwMode="auto">
          <a:xfrm flipV="1">
            <a:off x="2157984" y="3706173"/>
            <a:ext cx="381000" cy="304800"/>
          </a:xfrm>
          <a:prstGeom prst="line">
            <a:avLst/>
          </a:prstGeom>
          <a:noFill/>
          <a:ln w="19050" cap="sq">
            <a:solidFill>
              <a:srgbClr val="00ABA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4"/>
          <p:cNvCxnSpPr>
            <a:cxnSpLocks noChangeShapeType="1"/>
          </p:cNvCxnSpPr>
          <p:nvPr/>
        </p:nvCxnSpPr>
        <p:spPr bwMode="auto">
          <a:xfrm rot="16200000" flipV="1">
            <a:off x="1053084" y="5649273"/>
            <a:ext cx="381000" cy="304800"/>
          </a:xfrm>
          <a:prstGeom prst="line">
            <a:avLst/>
          </a:prstGeom>
          <a:noFill/>
          <a:ln w="19050" cap="sq">
            <a:solidFill>
              <a:srgbClr val="00ABA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" name="Picture 1" descr="3E714A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23" y="2209573"/>
            <a:ext cx="4094720" cy="43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665579" y="4882797"/>
            <a:ext cx="1503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>
                <a:solidFill>
                  <a:srgbClr val="00B0F0"/>
                </a:solidFill>
              </a:rPr>
              <a:t>prealbumin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7154937" y="3333232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>
                <a:solidFill>
                  <a:srgbClr val="00B0F0"/>
                </a:solidFill>
              </a:rPr>
              <a:t>albumin</a:t>
            </a: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7112265" y="5234105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7501011" y="5509949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>
              <a:solidFill>
                <a:srgbClr val="00B0F0"/>
              </a:solidFill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8095531" y="4744455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 dirty="0">
                <a:solidFill>
                  <a:srgbClr val="00B0F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dirty="0">
              <a:solidFill>
                <a:srgbClr val="00B0F0"/>
              </a:solidFill>
            </a:endParaRPr>
          </a:p>
        </p:txBody>
      </p:sp>
      <p:sp>
        <p:nvSpPr>
          <p:cNvPr id="43" name="TextBox 10"/>
          <p:cNvSpPr txBox="1">
            <a:spLocks noChangeArrowheads="1"/>
          </p:cNvSpPr>
          <p:nvPr/>
        </p:nvSpPr>
        <p:spPr bwMode="auto">
          <a:xfrm>
            <a:off x="8469225" y="5419048"/>
            <a:ext cx="46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l-GR" altLang="en-US" dirty="0">
                <a:solidFill>
                  <a:srgbClr val="00B0F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β</a:t>
            </a:r>
            <a:r>
              <a:rPr lang="en-US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solidFill>
                <a:srgbClr val="00B0F0"/>
              </a:solidFill>
            </a:endParaRPr>
          </a:p>
        </p:txBody>
      </p:sp>
      <p:cxnSp>
        <p:nvCxnSpPr>
          <p:cNvPr id="45" name="Straight Connector 13"/>
          <p:cNvCxnSpPr>
            <a:cxnSpLocks noChangeShapeType="1"/>
          </p:cNvCxnSpPr>
          <p:nvPr/>
        </p:nvCxnSpPr>
        <p:spPr bwMode="auto">
          <a:xfrm flipV="1">
            <a:off x="6980312" y="3703119"/>
            <a:ext cx="381000" cy="304800"/>
          </a:xfrm>
          <a:prstGeom prst="line">
            <a:avLst/>
          </a:prstGeom>
          <a:noFill/>
          <a:ln w="19050" cap="sq">
            <a:solidFill>
              <a:srgbClr val="00ABA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14"/>
          <p:cNvCxnSpPr>
            <a:cxnSpLocks noChangeShapeType="1"/>
          </p:cNvCxnSpPr>
          <p:nvPr/>
        </p:nvCxnSpPr>
        <p:spPr bwMode="auto">
          <a:xfrm flipH="1" flipV="1">
            <a:off x="6391935" y="5375868"/>
            <a:ext cx="107185" cy="503968"/>
          </a:xfrm>
          <a:prstGeom prst="line">
            <a:avLst/>
          </a:prstGeom>
          <a:noFill/>
          <a:ln w="19050" cap="sq">
            <a:solidFill>
              <a:srgbClr val="00ABA7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 rot="18948545">
            <a:off x="8338917" y="4522400"/>
            <a:ext cx="1510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Oligoclonal</a:t>
            </a:r>
            <a:r>
              <a:rPr lang="en-US" altLang="en-US" sz="1400" dirty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l-GR" altLang="en-US" sz="1400" dirty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γ</a:t>
            </a:r>
            <a:endParaRPr lang="en-US" altLang="en-US" sz="1400" dirty="0">
              <a:solidFill>
                <a:srgbClr val="C00000"/>
              </a:solidFill>
            </a:endParaRPr>
          </a:p>
        </p:txBody>
      </p:sp>
      <p:cxnSp>
        <p:nvCxnSpPr>
          <p:cNvPr id="48" name="Straight Connector 14"/>
          <p:cNvCxnSpPr>
            <a:cxnSpLocks noChangeShapeType="1"/>
          </p:cNvCxnSpPr>
          <p:nvPr/>
        </p:nvCxnSpPr>
        <p:spPr bwMode="auto">
          <a:xfrm flipV="1">
            <a:off x="9100257" y="4860280"/>
            <a:ext cx="17267" cy="515587"/>
          </a:xfrm>
          <a:prstGeom prst="line">
            <a:avLst/>
          </a:prstGeom>
          <a:noFill/>
          <a:ln w="19050" cap="sq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16"/>
          <p:cNvCxnSpPr>
            <a:cxnSpLocks noChangeShapeType="1"/>
          </p:cNvCxnSpPr>
          <p:nvPr/>
        </p:nvCxnSpPr>
        <p:spPr bwMode="auto">
          <a:xfrm flipH="1" flipV="1">
            <a:off x="9122288" y="4865043"/>
            <a:ext cx="266331" cy="263453"/>
          </a:xfrm>
          <a:prstGeom prst="line">
            <a:avLst/>
          </a:prstGeom>
          <a:noFill/>
          <a:ln w="19050" cap="sq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18"/>
          <p:cNvCxnSpPr>
            <a:cxnSpLocks noChangeShapeType="1"/>
          </p:cNvCxnSpPr>
          <p:nvPr/>
        </p:nvCxnSpPr>
        <p:spPr bwMode="auto">
          <a:xfrm flipH="1">
            <a:off x="9117524" y="4821862"/>
            <a:ext cx="487362" cy="38419"/>
          </a:xfrm>
          <a:prstGeom prst="line">
            <a:avLst/>
          </a:prstGeom>
          <a:noFill/>
          <a:ln w="19050" cap="sq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1146814" y="1372966"/>
            <a:ext cx="336219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Electrophoresis is a techniques used in labs to separate proteins or </a:t>
            </a:r>
            <a:r>
              <a:rPr lang="en-US" sz="1400" dirty="0" smtClean="0">
                <a:solidFill>
                  <a:srgbClr val="00B050"/>
                </a:solidFill>
              </a:rPr>
              <a:t>immunoglobulins </a:t>
            </a:r>
            <a:r>
              <a:rPr lang="en-US" sz="1400" dirty="0">
                <a:solidFill>
                  <a:srgbClr val="00B050"/>
                </a:solidFill>
              </a:rPr>
              <a:t>in a specimen (urine – blood – CSF</a:t>
            </a:r>
            <a:r>
              <a:rPr lang="en-US" sz="1400" dirty="0" smtClean="0">
                <a:solidFill>
                  <a:srgbClr val="00B050"/>
                </a:solidFill>
              </a:rPr>
              <a:t>).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10390101" y="2209573"/>
            <a:ext cx="1680690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B050"/>
                </a:solidFill>
              </a:rPr>
              <a:t>Oligo clonal bands are for diagnosing MS 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B050"/>
                </a:solidFill>
              </a:rPr>
              <a:t>Oligo clonal means multiple bands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solidFill>
                  <a:srgbClr val="00B050"/>
                </a:solidFill>
              </a:rPr>
              <a:t>We don’t have to know the bands or explain the electrophoresis. We just need to know that </a:t>
            </a:r>
            <a:r>
              <a:rPr lang="en-US" sz="1400" b="1" u="sng" dirty="0">
                <a:solidFill>
                  <a:srgbClr val="00B050"/>
                </a:solidFill>
              </a:rPr>
              <a:t>oligo clonal gamma </a:t>
            </a:r>
            <a:r>
              <a:rPr lang="en-US" sz="1400" dirty="0">
                <a:solidFill>
                  <a:srgbClr val="00B050"/>
                </a:solidFill>
              </a:rPr>
              <a:t>means MS and in the normal is a </a:t>
            </a:r>
            <a:r>
              <a:rPr lang="en-US" sz="1400" b="1" u="sng" dirty="0">
                <a:solidFill>
                  <a:srgbClr val="00B050"/>
                </a:solidFill>
              </a:rPr>
              <a:t>one big spike of monoclonal albumin band and small bands.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713730" y="1510616"/>
            <a:ext cx="0" cy="4797287"/>
          </a:xfrm>
          <a:prstGeom prst="line">
            <a:avLst/>
          </a:prstGeom>
          <a:ln w="44450" cap="rnd">
            <a:solidFill>
              <a:srgbClr val="4B81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19907" y="74085"/>
            <a:ext cx="257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 IMPORTANT  SLIDE ”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2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60644"/>
            <a:ext cx="7693152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Other Chemical Components of </a:t>
            </a:r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30696" y="1737854"/>
            <a:ext cx="5309615" cy="2698175"/>
          </a:xfrm>
          <a:prstGeom prst="rect">
            <a:avLst/>
          </a:prstGeom>
          <a:ln w="28575">
            <a:solidFill>
              <a:srgbClr val="00ABA7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CSF [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Calcium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], [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Potassium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] &amp; [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Phosphates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] are lower than their levels in the blood	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CSF [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Chloride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] &amp; [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Magnesium</a:t>
            </a: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] are higher than their levels in the blood 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Abnormal CSF [Chloride]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marked reduction in acute bacterial meningitis</a:t>
            </a:r>
          </a:p>
          <a:p>
            <a:pPr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</a:pPr>
            <a:r>
              <a:rPr lang="en-US" altLang="en-US" sz="2000" dirty="0">
                <a:solidFill>
                  <a:srgbClr val="334E5D"/>
                </a:solidFill>
                <a:ea typeface="ＭＳ Ｐゴシック" charset="-128"/>
              </a:rPr>
              <a:t>slight reduction in viral meningitis &amp; brain tumors</a:t>
            </a:r>
          </a:p>
        </p:txBody>
      </p:sp>
      <p:graphicFrame>
        <p:nvGraphicFramePr>
          <p:cNvPr id="30" name="Group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658679"/>
              </p:ext>
            </p:extLst>
          </p:nvPr>
        </p:nvGraphicFramePr>
        <p:xfrm>
          <a:off x="173736" y="795438"/>
          <a:ext cx="5815584" cy="5855801"/>
        </p:xfrm>
        <a:graphic>
          <a:graphicData uri="http://schemas.openxmlformats.org/drawingml/2006/table">
            <a:tbl>
              <a:tblPr rtl="1"/>
              <a:tblGrid>
                <a:gridCol w="283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370">
                <a:tc gridSpan="2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24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Normal composition of CSF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C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endParaRPr lang="en-US" altLang="en-US" sz="1800" kern="1200" dirty="0" smtClean="0">
                        <a:solidFill>
                          <a:srgbClr val="233F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Clear ,Colorless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Appearance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&lt;5/mm3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Lymphocytes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Nil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Polymorphs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100 - 150 ml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Total Volume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450 - 500 ml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Daily Secretion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1.006 - 1.007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Specific Gravity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0.15 – 0.45 g/L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Protein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0734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50 - 80  mg/</a:t>
                      </a:r>
                      <a:r>
                        <a:rPr lang="en-US" altLang="en-US" sz="1600" kern="1200" dirty="0" err="1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altLang="en-US" sz="1600" kern="1200" dirty="0" smtClean="0">
                        <a:solidFill>
                          <a:srgbClr val="233F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(2.8-4.2 </a:t>
                      </a:r>
                      <a:r>
                        <a:rPr lang="en-US" altLang="en-US" sz="1600" kern="1200" dirty="0" err="1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(&gt;50% plasma level)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Glucose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115 - 130 mmol /L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Chloride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1.0 - 1.40 mmol/L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Calcium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0.4 - 0.7 mmol/L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Phosphorus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fr-FR" altLang="en-US" sz="16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1.2 - 1.5 mmol/L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fr-FR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Magnesium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297"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2.6 - 3.0 </a:t>
                      </a:r>
                      <a:r>
                        <a:rPr lang="en-US" altLang="en-US" sz="1600" kern="1200" dirty="0" err="1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r"/>
                        </a:tabLst>
                      </a:pPr>
                      <a:r>
                        <a:rPr lang="fr-FR" altLang="en-US" sz="16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Potassium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7304408" y="4831895"/>
            <a:ext cx="336219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In TB meningitis chloride and glucose are LOW and protein HIGH</a:t>
            </a:r>
            <a:r>
              <a:rPr lang="en-US" sz="1400" dirty="0" smtClean="0">
                <a:solidFill>
                  <a:srgbClr val="00B050"/>
                </a:solidFill>
              </a:rPr>
              <a:t>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>
                <a:solidFill>
                  <a:srgbClr val="00B050"/>
                </a:solidFill>
              </a:rPr>
              <a:t>Don’t memorize numbers normal ranges are given in test</a:t>
            </a:r>
            <a:r>
              <a:rPr lang="en-US" sz="1400" b="1" dirty="0" smtClean="0">
                <a:solidFill>
                  <a:srgbClr val="00B050"/>
                </a:solidFill>
              </a:rPr>
              <a:t>!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3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79516"/>
            <a:ext cx="8942832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Abnormal findings of CSF in some pathological conditions</a:t>
            </a:r>
          </a:p>
        </p:txBody>
      </p:sp>
      <p:graphicFrame>
        <p:nvGraphicFramePr>
          <p:cNvPr id="6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45879"/>
              </p:ext>
            </p:extLst>
          </p:nvPr>
        </p:nvGraphicFramePr>
        <p:xfrm>
          <a:off x="335280" y="761556"/>
          <a:ext cx="10893552" cy="6019283"/>
        </p:xfrm>
        <a:graphic>
          <a:graphicData uri="http://schemas.openxmlformats.org/drawingml/2006/table">
            <a:tbl>
              <a:tblPr rtl="1"/>
              <a:tblGrid>
                <a:gridCol w="281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4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09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Condition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Parameter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7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Viral Meningitis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Tuberculous Meningitis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Bacterial  Meningitis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Simplified Arabic" pitchFamily="2" charset="-78"/>
                        </a:rPr>
                        <a:t>(pyogenic)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Usually clear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Often fibrin web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Often turbid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Appearance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Mononuclear (lymphocytes)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Mononuclear (lymphocytes)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Polymorphs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Predominant cell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50 - 1000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10 - 1000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90 - 1000+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Cell count/mm3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negative smear or culture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Often none in smear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altLang="en-US" sz="1800" kern="1200" dirty="0" err="1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smear &amp; culture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Bacteria/virus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&lt;1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(Normal)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1-5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(↑ ↑)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&gt; 1.5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(↑ ↑)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Protein (0.15 - 0.45 g/L)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&gt;1/2 plasma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(Normal or slightly ↓)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&lt;1/2 plasma (↓ ↓)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&lt;1/2 plasma (↓ ↓)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Glucose</a:t>
                      </a:r>
                      <a:r>
                        <a:rPr lang="en-US" altLang="en-US" sz="1800" b="1" kern="1200" baseline="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(2.8 - 4.2 </a:t>
                      </a:r>
                      <a:r>
                        <a:rPr lang="en-US" altLang="en-US" sz="1800" b="1" kern="1200" dirty="0" err="1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Normal or ↓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 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↓ ↓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Chlorides</a:t>
                      </a:r>
                      <a:r>
                        <a:rPr lang="en-US" altLang="en-US" sz="1800" b="1" kern="1200" baseline="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(115 - 130 </a:t>
                      </a:r>
                      <a:r>
                        <a:rPr lang="en-US" altLang="en-US" sz="1800" b="1" kern="1200" dirty="0" err="1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altLang="en-US" sz="1800" b="1" kern="1200" dirty="0" smtClean="0">
                          <a:solidFill>
                            <a:srgbClr val="233F4D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3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60644"/>
            <a:ext cx="4782312" cy="58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Otorrhea &amp; Rhinorrhea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" y="1203883"/>
            <a:ext cx="6096000" cy="3951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</a:pPr>
            <a:r>
              <a:rPr lang="en-US" sz="2400" b="1" dirty="0" smtClean="0">
                <a:solidFill>
                  <a:srgbClr val="00ADA8"/>
                </a:solidFill>
                <a:ea typeface="ＭＳ Ｐゴシック" charset="-128"/>
              </a:rPr>
              <a:t>Otorrhea </a:t>
            </a:r>
            <a:r>
              <a:rPr lang="en-US" sz="2400" dirty="0" smtClean="0">
                <a:solidFill>
                  <a:srgbClr val="334E5D"/>
                </a:solidFill>
                <a:ea typeface="ＭＳ Ｐゴシック" charset="-128"/>
              </a:rPr>
              <a:t>: </a:t>
            </a:r>
            <a:r>
              <a:rPr lang="en-US" sz="2400" dirty="0">
                <a:solidFill>
                  <a:srgbClr val="334E5D"/>
                </a:solidFill>
                <a:ea typeface="ＭＳ Ｐゴシック" charset="-128"/>
              </a:rPr>
              <a:t>leakage of CSF from the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-128"/>
              </a:rPr>
              <a:t>ear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86" y="2666056"/>
            <a:ext cx="4100868" cy="22717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9023" y="1203883"/>
            <a:ext cx="534223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spcAft>
                <a:spcPct val="30000"/>
              </a:spcAft>
            </a:pPr>
            <a:r>
              <a:rPr lang="en-US" sz="2400" b="1" dirty="0" smtClean="0">
                <a:solidFill>
                  <a:srgbClr val="00ADA8"/>
                </a:solidFill>
                <a:ea typeface="ＭＳ Ｐゴシック" charset="-128"/>
              </a:rPr>
              <a:t>Rhinorrhea </a:t>
            </a:r>
            <a:r>
              <a:rPr lang="en-US" sz="2400" dirty="0" smtClean="0">
                <a:solidFill>
                  <a:srgbClr val="334E5D"/>
                </a:solidFill>
                <a:ea typeface="ＭＳ Ｐゴシック" charset="-128"/>
              </a:rPr>
              <a:t>: </a:t>
            </a:r>
            <a:r>
              <a:rPr lang="en-US" sz="2400" dirty="0">
                <a:solidFill>
                  <a:srgbClr val="334E5D"/>
                </a:solidFill>
                <a:ea typeface="ＭＳ Ｐゴシック" charset="-128"/>
              </a:rPr>
              <a:t>leakage of CSF into the </a:t>
            </a:r>
            <a:r>
              <a:rPr lang="en-US" sz="2400" dirty="0">
                <a:solidFill>
                  <a:srgbClr val="FF0000"/>
                </a:solidFill>
                <a:ea typeface="ＭＳ Ｐゴシック" charset="-128"/>
              </a:rPr>
              <a:t>nose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1424718" y="5312559"/>
            <a:ext cx="336219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In </a:t>
            </a:r>
            <a:r>
              <a:rPr lang="en-US" sz="1400" dirty="0" smtClean="0">
                <a:solidFill>
                  <a:srgbClr val="00B050"/>
                </a:solidFill>
              </a:rPr>
              <a:t>Otorrhea </a:t>
            </a:r>
            <a:r>
              <a:rPr lang="en-US" sz="1400" dirty="0">
                <a:solidFill>
                  <a:srgbClr val="00B050"/>
                </a:solidFill>
              </a:rPr>
              <a:t>blood tests are outdated =&gt; MRI is done instead because its faster.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srgbClr val="00B050"/>
                </a:solidFill>
              </a:rPr>
              <a:t>Otorrhea </a:t>
            </a:r>
            <a:r>
              <a:rPr lang="en-US" sz="1400" b="1" dirty="0">
                <a:solidFill>
                  <a:srgbClr val="00B050"/>
                </a:solidFill>
              </a:rPr>
              <a:t>happens to people who had a trauma.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28" y="1865701"/>
            <a:ext cx="2872421" cy="4236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3795" y="2481390"/>
            <a:ext cx="1549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244" y="2481390"/>
            <a:ext cx="1549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90930" y="2658257"/>
              <a:ext cx="47880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7930" y="2532257"/>
                <a:ext cx="604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7368530" y="2637017"/>
              <a:ext cx="733680" cy="38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5530" y="2511017"/>
                <a:ext cx="859680" cy="2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08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99" y="45739"/>
            <a:ext cx="759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Take home messages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678" y="1154487"/>
            <a:ext cx="7029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CSF is formed in the choroid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plexus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334E5D"/>
              </a:solidFill>
              <a:ea typeface="ＭＳ Ｐゴシック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It is essential for the physical protection of the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CNS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334E5D"/>
              </a:solidFill>
              <a:ea typeface="ＭＳ Ｐゴシック" charset="-128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The physical &amp; chemical analysis of CSF is essential for diagnosis of certain diseases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0203" y="3907097"/>
            <a:ext cx="3337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Good luck doctors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/>
          <a:stretch/>
        </p:blipFill>
        <p:spPr>
          <a:xfrm>
            <a:off x="7220932" y="773430"/>
            <a:ext cx="4451413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8262" y="478697"/>
            <a:ext cx="56351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By the end of this lecture, the students should be able to</a:t>
            </a: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:</a:t>
            </a:r>
            <a:endParaRPr lang="en-US" alt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To identify the CSF functions, formation and circulation.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To recognize the method of CSF sampling, and the procedure for specimen collection, and processing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To identify the indications and contraindications of lumbar puncture and laboratory investigation of CSF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 To recognize and explain the normal and abnormal findings of physical and biochemical examination of CSF (with special emphasis on the glucose, protein, electrolytes and cellular content of CSF)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To interpret CSF electrophoresis pattern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To define expressions describing abnormal locations of CSF as otorrhea and rhinorrhea 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97219" y="1444892"/>
            <a:ext cx="2870747" cy="35035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Key principles: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CSF overview Functions, circulation … etc.</a:t>
            </a:r>
            <a:endParaRPr lang="en-US" altLang="en-US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CSF investigations and specimen collection</a:t>
            </a:r>
            <a:endParaRPr lang="en-US" altLang="en-US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Types and components of CSF examination </a:t>
            </a:r>
            <a:endParaRPr lang="en-US" altLang="en-US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Electrophoresis</a:t>
            </a:r>
            <a:endParaRPr lang="en-US" altLang="en-US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en-US" dirty="0" smtClean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Abnormal pathological conditions effect</a:t>
            </a:r>
            <a:endParaRPr lang="en-US" altLang="en-US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99" y="45739"/>
            <a:ext cx="759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2245135"/>
              </p:ext>
            </p:extLst>
          </p:nvPr>
        </p:nvGraphicFramePr>
        <p:xfrm>
          <a:off x="136461" y="198583"/>
          <a:ext cx="6446981" cy="665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540603"/>
              </p:ext>
            </p:extLst>
          </p:nvPr>
        </p:nvGraphicFramePr>
        <p:xfrm>
          <a:off x="6650181" y="886691"/>
          <a:ext cx="5264728" cy="53784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3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1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Function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of the CSF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(Normal blood brain barrier is important for the normal chemistry results of CSF)</a:t>
                      </a:r>
                    </a:p>
                    <a:p>
                      <a:pPr algn="ctr"/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1-Physical</a:t>
                      </a:r>
                      <a:r>
                        <a:rPr lang="en-US" sz="1200" baseline="0" dirty="0" smtClean="0"/>
                        <a:t> support&amp; protection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 2-</a:t>
                      </a:r>
                      <a:r>
                        <a:rPr lang="en-GB" sz="1200" baseline="0" dirty="0" smtClean="0"/>
                        <a:t>controlled chemical environment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Formed by 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Choroid</a:t>
                      </a:r>
                      <a:r>
                        <a:rPr lang="en-US" sz="1200" baseline="0" dirty="0" smtClean="0"/>
                        <a:t> plexuses &amp;ventricle cells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(500 ML/day</a:t>
                      </a:r>
                      <a:r>
                        <a:rPr lang="en-GB" sz="1200" baseline="0" dirty="0" smtClean="0"/>
                        <a:t>)</a:t>
                      </a:r>
                      <a:endParaRPr lang="en-US" sz="12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Mechanism of formation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1-Selective ultrafiltration of plasma</a:t>
                      </a:r>
                    </a:p>
                    <a:p>
                      <a:pPr algn="ctr"/>
                      <a:r>
                        <a:rPr lang="en-GB" sz="1200" dirty="0" smtClean="0"/>
                        <a:t>2-Active secretion by epithelial membranes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4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Excretion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(absorption)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arachnoid villi→</a:t>
                      </a:r>
                      <a:r>
                        <a:rPr lang="en-GB" sz="1200" baseline="0" dirty="0" smtClean="0"/>
                        <a:t> venous sinuses →blood stream</a:t>
                      </a:r>
                    </a:p>
                    <a:p>
                      <a:pPr algn="ctr"/>
                      <a:r>
                        <a:rPr lang="en-GB" sz="1200" baseline="0" dirty="0" smtClean="0"/>
                        <a:t> </a:t>
                      </a:r>
                      <a:r>
                        <a:rPr lang="fr-FR" sz="1200" baseline="0" dirty="0" smtClean="0"/>
                        <a:t>Excretion volume = production volume </a:t>
                      </a:r>
                      <a:endParaRPr lang="fr-FR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4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Collection of specimen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by 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Lumber puncture </a:t>
                      </a:r>
                    </a:p>
                    <a:p>
                      <a:pPr algn="ctr"/>
                      <a:r>
                        <a:rPr lang="en-US" sz="1200" dirty="0" smtClean="0"/>
                        <a:t>(L3-L4)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indications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1- CNS infection</a:t>
                      </a:r>
                    </a:p>
                    <a:p>
                      <a:pPr algn="ctr"/>
                      <a:r>
                        <a:rPr lang="en-US" sz="1200" dirty="0" smtClean="0"/>
                        <a:t>2-hemorrhage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3-CNS malignance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4-demylination 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0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Contraindications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1-Bleeding diathesis</a:t>
                      </a:r>
                    </a:p>
                    <a:p>
                      <a:pPr algn="ctr"/>
                      <a:r>
                        <a:rPr lang="en-GB" sz="1200" dirty="0" smtClean="0"/>
                        <a:t>2. ↑ intracranial pressure</a:t>
                      </a:r>
                    </a:p>
                    <a:p>
                      <a:pPr algn="ctr"/>
                      <a:r>
                        <a:rPr lang="en-GB" sz="1200" dirty="0" smtClean="0"/>
                        <a:t>3. Infection at site of needle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7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45739"/>
            <a:ext cx="61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58" y="813020"/>
            <a:ext cx="71182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1600" b="1" dirty="0" smtClean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which of the following situations the lumbar puncture is contraindicated ?</a:t>
            </a:r>
            <a:endParaRPr lang="en-US" sz="1600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CNS infection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Multiple sclerosis</a:t>
            </a:r>
          </a:p>
          <a:p>
            <a:pPr marL="342900" indent="-342900">
              <a:buFontTx/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Elevated intracranial pressure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CNS hemorrhage</a:t>
            </a:r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The appearance of CSF in bacterial meningitis is ?</a:t>
            </a:r>
          </a:p>
          <a:p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Turbid 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Fibrin web 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  <a:p>
            <a:pPr marL="342900" indent="-342900">
              <a:buAutoNum type="alphaLcParenR"/>
            </a:pPr>
            <a:endParaRPr lang="en-US" sz="1600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Xanthochromia indicates which of the following </a:t>
            </a:r>
            <a:r>
              <a:rPr lang="en-US" sz="1600" b="1" dirty="0" smtClean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Subacute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sclerosing panencephalitis (SSPE)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Sarcoidosis</a:t>
            </a:r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Subarachnoid hemorrhage </a:t>
            </a:r>
          </a:p>
          <a:p>
            <a:pPr marL="342900" indent="-342900">
              <a:buAutoNum type="alphaLcParenR"/>
            </a:pP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yperglycemia</a:t>
            </a:r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227603" y="976022"/>
            <a:ext cx="0" cy="5592420"/>
          </a:xfrm>
          <a:prstGeom prst="line">
            <a:avLst/>
          </a:prstGeom>
          <a:ln w="19050" cap="rnd">
            <a:solidFill>
              <a:srgbClr val="4B818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560986" y="3382484"/>
            <a:ext cx="3612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: When would Xanthochromia indicate </a:t>
            </a:r>
            <a:r>
              <a:rPr lang="en-US" b="1" dirty="0" smtClean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hemorrhage ?</a:t>
            </a:r>
            <a:endParaRPr lang="en-US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 : </a:t>
            </a:r>
            <a:r>
              <a:rPr lang="en-US" b="1" dirty="0" smtClean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normal range of CSF proteins ?</a:t>
            </a:r>
            <a:endParaRPr lang="en-US" b="1" dirty="0">
              <a:solidFill>
                <a:srgbClr val="7AADA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7AADA2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0800000">
            <a:off x="11412779" y="5331310"/>
            <a:ext cx="688931" cy="1077218"/>
          </a:xfrm>
          <a:prstGeom prst="rect">
            <a:avLst/>
          </a:prstGeom>
          <a:noFill/>
          <a:ln w="38100">
            <a:solidFill>
              <a:srgbClr val="7AADA2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n-US" sz="1600" dirty="0" smtClean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  <a:endParaRPr lang="en-US" sz="1600" dirty="0">
              <a:solidFill>
                <a:srgbClr val="C5B7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</a:t>
            </a:r>
            <a:r>
              <a:rPr lang="en-US" sz="1600" dirty="0" smtClean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1600" dirty="0">
              <a:solidFill>
                <a:srgbClr val="C5B7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sz="1600" dirty="0" smtClean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1600" dirty="0">
              <a:solidFill>
                <a:srgbClr val="C5B7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</a:t>
            </a:r>
            <a:r>
              <a:rPr lang="en-US" sz="1600" dirty="0" smtClean="0">
                <a:solidFill>
                  <a:srgbClr val="C5B7D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dirty="0">
              <a:solidFill>
                <a:srgbClr val="C5B7D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092" y="813020"/>
            <a:ext cx="39182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sz="1600" b="1" dirty="0" smtClean="0">
                <a:solidFill>
                  <a:srgbClr val="7AAD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situation of CSF glucose level if the patient has bacterial meningitis ?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Elevated</a:t>
            </a:r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</a:t>
            </a: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the type of the bacteria</a:t>
            </a:r>
          </a:p>
          <a:p>
            <a:pPr marL="342900" indent="-342900">
              <a:buAutoNum type="alphaLcParenR"/>
            </a:pPr>
            <a:r>
              <a:rPr lang="en-US" sz="1600" dirty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0020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endParaRPr lang="en-US" sz="1600" dirty="0">
              <a:solidFill>
                <a:srgbClr val="0020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7451080" y="6364072"/>
            <a:ext cx="3747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Suggestions and recommendations</a:t>
            </a:r>
            <a:endParaRPr lang="en-US" sz="1600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9856" y="2548736"/>
            <a:ext cx="2457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smtClean="0">
                <a:solidFill>
                  <a:srgbClr val="4C8180"/>
                </a:solidFill>
              </a:rPr>
              <a:t>Zaina alkaff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>
                <a:solidFill>
                  <a:srgbClr val="4C8180"/>
                </a:solidFill>
              </a:rPr>
              <a:t>Haifa alwael</a:t>
            </a:r>
          </a:p>
        </p:txBody>
      </p:sp>
    </p:spTree>
    <p:extLst>
      <p:ext uri="{BB962C8B-B14F-4D97-AF65-F5344CB8AC3E}">
        <p14:creationId xmlns:p14="http://schemas.microsoft.com/office/powerpoint/2010/main" val="36294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08392" y="2999232"/>
            <a:ext cx="4197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528685"/>
                </a:solidFill>
              </a:rPr>
              <a:t>Don’t forget to review the notes</a:t>
            </a:r>
            <a:endParaRPr lang="en-US" sz="1600" b="1" dirty="0">
              <a:solidFill>
                <a:srgbClr val="52868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9878" y="2083046"/>
            <a:ext cx="3354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hlinkClick r:id="rId2"/>
              </a:rPr>
              <a:t>https://www.youtube.com/watch?v=sO1z6Ns3pBg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82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89037" y="107435"/>
            <a:ext cx="7793037" cy="60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Definition &amp; Functions: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9037" y="2736503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altLang="en-US" sz="2800" dirty="0">
                <a:solidFill>
                  <a:srgbClr val="00ADA8"/>
                </a:solidFill>
              </a:rPr>
              <a:t>Main Functions: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666" y="871053"/>
            <a:ext cx="95741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A8"/>
                </a:solidFill>
              </a:rPr>
              <a:t>CSF definition :</a:t>
            </a:r>
          </a:p>
          <a:p>
            <a:r>
              <a:rPr lang="en-US" sz="2400" dirty="0">
                <a:solidFill>
                  <a:srgbClr val="334E5D"/>
                </a:solidFill>
                <a:ea typeface="ＭＳ Ｐゴシック" charset="-128"/>
              </a:rPr>
              <a:t>The liquid surrounding the brain and spinal cord, that flows in subarachnoid space (the area between arachnoid &amp; pia matter)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8046792"/>
              </p:ext>
            </p:extLst>
          </p:nvPr>
        </p:nvGraphicFramePr>
        <p:xfrm>
          <a:off x="0" y="3401568"/>
          <a:ext cx="6995160" cy="299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05" y="3429000"/>
            <a:ext cx="1921520" cy="28895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13" y="3429000"/>
            <a:ext cx="1921520" cy="2889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21" y="3429000"/>
            <a:ext cx="1914127" cy="28783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1134663" y="6477969"/>
            <a:ext cx="397207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CSF also has a certain transportation functions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8040279"/>
              </p:ext>
            </p:extLst>
          </p:nvPr>
        </p:nvGraphicFramePr>
        <p:xfrm>
          <a:off x="261258" y="2441542"/>
          <a:ext cx="9048997" cy="521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64592" y="863008"/>
            <a:ext cx="80375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CSF is formed at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choroid plexuses </a:t>
            </a: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&amp; by the cells lining the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ventricles</a:t>
            </a:r>
            <a:r>
              <a:rPr lang="en-US" altLang="en-US" sz="2400" dirty="0" smtClean="0">
                <a:solidFill>
                  <a:srgbClr val="334E5D"/>
                </a:solidFill>
                <a:ea typeface="ＭＳ Ｐゴシック" charset="-128"/>
              </a:rPr>
              <a:t>.</a:t>
            </a:r>
            <a:endParaRPr lang="en-US" altLang="en-US" sz="2400" dirty="0">
              <a:solidFill>
                <a:srgbClr val="334E5D"/>
              </a:solidFill>
              <a:ea typeface="ＭＳ Ｐゴシック" charset="-128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Normal blood brain barrier is important for the normal chemistry results of CSF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418165"/>
              </p:ext>
            </p:extLst>
          </p:nvPr>
        </p:nvGraphicFramePr>
        <p:xfrm>
          <a:off x="8705932" y="3032035"/>
          <a:ext cx="4333174" cy="346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7266436"/>
              </p:ext>
            </p:extLst>
          </p:nvPr>
        </p:nvGraphicFramePr>
        <p:xfrm>
          <a:off x="261258" y="2227832"/>
          <a:ext cx="9048997" cy="2177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5" descr="cs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95" y="1186336"/>
            <a:ext cx="2051277" cy="18200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253" y="93598"/>
            <a:ext cx="584326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Formation &amp; Circulation: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9503" y="5926342"/>
            <a:ext cx="5552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B050"/>
                </a:solidFill>
              </a:rPr>
              <a:t>The rule of equilibrium is </a:t>
            </a:r>
            <a:r>
              <a:rPr lang="en-US" sz="1400" dirty="0" smtClean="0">
                <a:solidFill>
                  <a:srgbClr val="00B050"/>
                </a:solidFill>
              </a:rPr>
              <a:t>production = excretion</a:t>
            </a:r>
            <a:r>
              <a:rPr lang="en-US" sz="1400" dirty="0">
                <a:solidFill>
                  <a:srgbClr val="00B050"/>
                </a:solidFill>
              </a:rPr>
              <a:t>, but in CSF our absorption is instead excretion</a:t>
            </a:r>
          </a:p>
        </p:txBody>
      </p:sp>
    </p:spTree>
    <p:extLst>
      <p:ext uri="{BB962C8B-B14F-4D97-AF65-F5344CB8AC3E}">
        <p14:creationId xmlns:p14="http://schemas.microsoft.com/office/powerpoint/2010/main" val="415023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3880893" y="1053228"/>
            <a:ext cx="3448515" cy="6689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00ADA8"/>
                </a:solidFill>
                <a:latin typeface="Adobe Devanagari"/>
              </a:rPr>
              <a:t>CSF Circulation: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6" y="1805654"/>
            <a:ext cx="5363571" cy="452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6253" y="93598"/>
            <a:ext cx="584326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Formation &amp; Circulation: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27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07" y="1063726"/>
            <a:ext cx="4858807" cy="470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5312" y="5810917"/>
            <a:ext cx="5730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solidFill>
                  <a:srgbClr val="00B050"/>
                </a:solidFill>
              </a:rPr>
              <a:t>Sample is taken by a needle from between the lumbar </a:t>
            </a:r>
            <a:r>
              <a:rPr lang="en-US" altLang="en-US" sz="1400" dirty="0" smtClean="0">
                <a:solidFill>
                  <a:srgbClr val="00B050"/>
                </a:solidFill>
              </a:rPr>
              <a:t>vertebras “L3-L4”</a:t>
            </a:r>
            <a:endParaRPr lang="en-US" altLang="en-US" sz="14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6865" y="1034228"/>
            <a:ext cx="5329020" cy="589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00ABA7"/>
                </a:solidFill>
                <a:latin typeface="Adobe Devanagari"/>
              </a:rPr>
              <a:t>Method of CSF Sampling: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253" y="93598"/>
            <a:ext cx="584326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Formation &amp; Circulation: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1207008" y="1950695"/>
            <a:ext cx="3972074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The </a:t>
            </a:r>
            <a:r>
              <a:rPr lang="en-US" sz="1400" dirty="0">
                <a:solidFill>
                  <a:srgbClr val="00B050"/>
                </a:solidFill>
              </a:rPr>
              <a:t>person taking the CSF sample should be professional to prevent traumatic tap (rupturing the blood vessels), because CSF is considered as a precious sample since its difficult to obtain.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endParaRPr lang="en-US" sz="1400" dirty="0">
              <a:solidFill>
                <a:srgbClr val="00B050"/>
              </a:solidFill>
            </a:endParaRP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We always start with the non invasive procedures like taking blood and urine specimens, and then if we needed CSF we may take it</a:t>
            </a:r>
            <a:r>
              <a:rPr lang="en-US" sz="1400" dirty="0" smtClean="0">
                <a:solidFill>
                  <a:srgbClr val="00B050"/>
                </a:solidFill>
              </a:rPr>
              <a:t>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endParaRPr lang="en-US" sz="1400" dirty="0" smtClean="0">
              <a:solidFill>
                <a:srgbClr val="00B050"/>
              </a:solidFill>
            </a:endParaRP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u="sng" dirty="0">
                <a:solidFill>
                  <a:srgbClr val="00B050"/>
                </a:solidFill>
              </a:rPr>
              <a:t>To differentiate between traumatic tap and hemorrhage</a:t>
            </a:r>
            <a:r>
              <a:rPr lang="en-US" sz="1400" dirty="0">
                <a:solidFill>
                  <a:srgbClr val="00B050"/>
                </a:solidFill>
              </a:rPr>
              <a:t>: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>
                <a:solidFill>
                  <a:srgbClr val="00B050"/>
                </a:solidFill>
              </a:rPr>
              <a:t>1\ the blood is bright. 2\ the more CSF we withdrawal the lighter the blood becomes because it’s a new rupture made to the blood vessel from the needle.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2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6253" y="949646"/>
            <a:ext cx="8554391" cy="30279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Obtained by</a:t>
            </a:r>
            <a:r>
              <a:rPr lang="en-US" altLang="en-US" dirty="0" smtClean="0">
                <a:solidFill>
                  <a:srgbClr val="00ADA8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lumbar puncture </a:t>
            </a: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(At the interspace L3-4, or lower)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Using aseptic </a:t>
            </a:r>
            <a:r>
              <a:rPr lang="en-US" altLang="en-US" sz="2400" dirty="0" smtClean="0">
                <a:solidFill>
                  <a:srgbClr val="334E5D"/>
                </a:solidFill>
                <a:ea typeface="ＭＳ Ｐゴシック" charset="-128"/>
              </a:rPr>
              <a:t>technique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400" dirty="0" smtClean="0">
                <a:solidFill>
                  <a:srgbClr val="00B050"/>
                </a:solidFill>
              </a:rPr>
              <a:t>                            “ </a:t>
            </a:r>
            <a:r>
              <a:rPr lang="en-US" altLang="en-US" sz="1400" dirty="0">
                <a:solidFill>
                  <a:srgbClr val="00B050"/>
                </a:solidFill>
              </a:rPr>
              <a:t>Because CSF has low defense against </a:t>
            </a:r>
            <a:r>
              <a:rPr lang="en-US" altLang="en-US" sz="1400" dirty="0" smtClean="0">
                <a:solidFill>
                  <a:srgbClr val="00B050"/>
                </a:solidFill>
              </a:rPr>
              <a:t>microbes ” </a:t>
            </a:r>
            <a:endParaRPr lang="en-US" altLang="en-US" sz="14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CSF is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separated</a:t>
            </a: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 into 2 a</a:t>
            </a:r>
            <a:r>
              <a:rPr lang="en-US" altLang="en-US" sz="2400" dirty="0">
                <a:solidFill>
                  <a:srgbClr val="5F6D74"/>
                </a:solidFill>
                <a:ea typeface="ＭＳ Ｐゴシック" charset="-128"/>
              </a:rPr>
              <a:t>liq</a:t>
            </a: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uots: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smtClean="0">
                <a:solidFill>
                  <a:srgbClr val="334E5D"/>
                </a:solidFill>
                <a:ea typeface="ＭＳ Ｐゴシック" charset="-128"/>
              </a:rPr>
              <a:t>for </a:t>
            </a:r>
            <a:r>
              <a:rPr lang="en-US" altLang="en-US" dirty="0">
                <a:solidFill>
                  <a:srgbClr val="334E5D"/>
                </a:solidFill>
                <a:ea typeface="ＭＳ Ｐゴシック" charset="-128"/>
              </a:rPr>
              <a:t>chemistry &amp; serology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smtClean="0">
                <a:solidFill>
                  <a:srgbClr val="334E5D"/>
                </a:solidFill>
                <a:ea typeface="ＭＳ Ｐゴシック" charset="-128"/>
              </a:rPr>
              <a:t>for microbiology </a:t>
            </a:r>
            <a:r>
              <a:rPr lang="en-US" altLang="en-US" sz="1400" dirty="0" smtClean="0">
                <a:solidFill>
                  <a:srgbClr val="00B050"/>
                </a:solidFill>
              </a:rPr>
              <a:t>“ and hematology “</a:t>
            </a:r>
            <a:endParaRPr lang="en-US" altLang="en-US" dirty="0">
              <a:solidFill>
                <a:srgbClr val="334E5D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Immediate</a:t>
            </a: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 analysis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It’s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precious</a:t>
            </a:r>
            <a:r>
              <a:rPr lang="en-US" altLang="en-US" sz="2400" dirty="0">
                <a:solidFill>
                  <a:srgbClr val="334E5D"/>
                </a:solidFill>
                <a:ea typeface="ＭＳ Ｐゴシック" charset="-128"/>
              </a:rPr>
              <a:t> sample: Preserve any remaining sample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253" y="93598"/>
            <a:ext cx="530305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Specimen Collection: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32" y="3977640"/>
            <a:ext cx="7155127" cy="2727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0" r="6949" b="11010"/>
          <a:stretch/>
        </p:blipFill>
        <p:spPr>
          <a:xfrm>
            <a:off x="8720644" y="1133191"/>
            <a:ext cx="3253216" cy="2660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43642" y="3486086"/>
            <a:ext cx="1549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Extra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0753" y="6488668"/>
            <a:ext cx="1549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ar-S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9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5339101"/>
              </p:ext>
            </p:extLst>
          </p:nvPr>
        </p:nvGraphicFramePr>
        <p:xfrm>
          <a:off x="-437976" y="1002450"/>
          <a:ext cx="8469750" cy="585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66253" y="93598"/>
            <a:ext cx="365196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CSF investigation 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3991" y="4493245"/>
            <a:ext cx="96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e.g. MS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B3E03-D3B4-4F72-A4E0-656532E224A1}"/>
              </a:ext>
            </a:extLst>
          </p:cNvPr>
          <p:cNvSpPr/>
          <p:nvPr/>
        </p:nvSpPr>
        <p:spPr>
          <a:xfrm>
            <a:off x="8325563" y="2689999"/>
            <a:ext cx="2942205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If the patient has a skin infection at the normal obtaining sites of lumbar puncture what to do ?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If the condition is so serious and can not wait then an expert should perform the LP even at the levels of spinal cord “ above L3 “ and it has a specific technique ..</a:t>
            </a:r>
          </a:p>
          <a:p>
            <a:pPr marL="0" lvl="1" indent="-342900" algn="ctr">
              <a:spcBef>
                <a:spcPts val="0"/>
              </a:spcBef>
              <a:buClr>
                <a:srgbClr val="4B8180"/>
              </a:buClr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Otherwise they have to wait until the infection is treated “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0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597" y="75766"/>
            <a:ext cx="4292099" cy="477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 pitchFamily="18" charset="2"/>
              </a:rPr>
              <a:t>Examination of </a:t>
            </a:r>
            <a:r>
              <a:rPr lang="en-US" alt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  <a:sym typeface="Symbol" pitchFamily="18" charset="2"/>
              </a:rPr>
              <a:t>CSF</a:t>
            </a:r>
            <a:endParaRPr lang="en-US" alt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597" y="897275"/>
            <a:ext cx="34387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ADA8"/>
                </a:solidFill>
                <a:latin typeface="Adobe Devanagari"/>
                <a:ea typeface="+mj-ea"/>
                <a:cs typeface="+mj-cs"/>
                <a:sym typeface="Symbol" pitchFamily="18" charset="2"/>
              </a:rPr>
              <a:t>1- Physical examination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098530" y="211412"/>
            <a:ext cx="7772400" cy="2595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b="1" dirty="0" smtClean="0">
              <a:solidFill>
                <a:srgbClr val="00ADA8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7703403"/>
              </p:ext>
            </p:extLst>
          </p:nvPr>
        </p:nvGraphicFramePr>
        <p:xfrm>
          <a:off x="1185157" y="1665870"/>
          <a:ext cx="5851133" cy="443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59799289"/>
              </p:ext>
            </p:extLst>
          </p:nvPr>
        </p:nvGraphicFramePr>
        <p:xfrm>
          <a:off x="3877043" y="11783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6711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2090</Words>
  <Application>Microsoft Office PowerPoint</Application>
  <PresentationFormat>Widescreen</PresentationFormat>
  <Paragraphs>373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맑은 고딕</vt:lpstr>
      <vt:lpstr>ＭＳ Ｐゴシック</vt:lpstr>
      <vt:lpstr>Adobe Devanagari</vt:lpstr>
      <vt:lpstr>Arial</vt:lpstr>
      <vt:lpstr>Arial</vt:lpstr>
      <vt:lpstr>Calibri</vt:lpstr>
      <vt:lpstr>Calibri Light</vt:lpstr>
      <vt:lpstr>Century Gothic</vt:lpstr>
      <vt:lpstr>Comic Sans MS</vt:lpstr>
      <vt:lpstr>Copperplate Gothic Bold</vt:lpstr>
      <vt:lpstr>Gill Sans MT</vt:lpstr>
      <vt:lpstr>MingLiU</vt:lpstr>
      <vt:lpstr>Simplified Arabic</vt:lpstr>
      <vt:lpstr>Symbol</vt:lpstr>
      <vt:lpstr>Tahoma</vt:lpstr>
      <vt:lpstr>Times New Roman</vt:lpstr>
      <vt:lpstr>Verdana</vt:lpstr>
      <vt:lpstr>Wingdings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abdulaziz abdullah</cp:lastModifiedBy>
  <cp:revision>144</cp:revision>
  <dcterms:created xsi:type="dcterms:W3CDTF">2017-07-08T03:49:25Z</dcterms:created>
  <dcterms:modified xsi:type="dcterms:W3CDTF">2017-11-03T18:30:03Z</dcterms:modified>
</cp:coreProperties>
</file>