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0" r:id="rId1"/>
  </p:sldMasterIdLst>
  <p:notesMasterIdLst>
    <p:notesMasterId r:id="rId17"/>
  </p:notesMasterIdLst>
  <p:sldIdLst>
    <p:sldId id="270" r:id="rId2"/>
    <p:sldId id="265" r:id="rId3"/>
    <p:sldId id="258" r:id="rId4"/>
    <p:sldId id="272" r:id="rId5"/>
    <p:sldId id="291" r:id="rId6"/>
    <p:sldId id="282" r:id="rId7"/>
    <p:sldId id="287" r:id="rId8"/>
    <p:sldId id="292" r:id="rId9"/>
    <p:sldId id="288" r:id="rId10"/>
    <p:sldId id="290" r:id="rId11"/>
    <p:sldId id="273" r:id="rId12"/>
    <p:sldId id="274" r:id="rId13"/>
    <p:sldId id="278" r:id="rId14"/>
    <p:sldId id="279" r:id="rId15"/>
    <p:sldId id="257" r:id="rId16"/>
  </p:sldIdLst>
  <p:sldSz cx="6858000" cy="9906000" type="A4"/>
  <p:notesSz cx="6858000" cy="9144000"/>
  <p:defaultTextStyle>
    <a:defPPr>
      <a:defRPr lang="en-US"/>
    </a:defPPr>
    <a:lvl1pPr marL="0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1pPr>
    <a:lvl2pPr marL="331561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2pPr>
    <a:lvl3pPr marL="663123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3pPr>
    <a:lvl4pPr marL="994684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4pPr>
    <a:lvl5pPr marL="1326246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5pPr>
    <a:lvl6pPr marL="1657807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6pPr>
    <a:lvl7pPr marL="1989369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7pPr>
    <a:lvl8pPr marL="2320930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8pPr>
    <a:lvl9pPr marL="2652492" algn="l" defTabSz="663123" rtl="0" eaLnBrk="1" latinLnBrk="0" hangingPunct="1">
      <a:defRPr sz="13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941651"/>
    <a:srgbClr val="0432FF"/>
    <a:srgbClr val="FF7E79"/>
    <a:srgbClr val="929000"/>
    <a:srgbClr val="FF9300"/>
    <a:srgbClr val="009193"/>
    <a:srgbClr val="FFFC00"/>
    <a:srgbClr val="D883FF"/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674"/>
  </p:normalViewPr>
  <p:slideViewPr>
    <p:cSldViewPr snapToGrid="0" snapToObjects="1">
      <p:cViewPr>
        <p:scale>
          <a:sx n="98" d="100"/>
          <a:sy n="98" d="100"/>
        </p:scale>
        <p:origin x="3304" y="-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CA6D1C-9B03-5748-A6E0-7D384A27A7AA}" type="doc">
      <dgm:prSet loTypeId="urn:microsoft.com/office/officeart/2008/layout/HalfCircleOrganizationChart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E1E1EAC-179E-274E-BA1E-4558D500B01E}" type="asst">
      <dgm:prSet phldrT="[Text]"/>
      <dgm:spPr/>
      <dgm:t>
        <a:bodyPr/>
        <a:lstStyle/>
        <a:p>
          <a:r>
            <a:rPr lang="en-US" b="1" dirty="0" smtClean="0"/>
            <a:t>Drugs can be delivered to ocular tissue as</a:t>
          </a:r>
          <a:endParaRPr lang="en-US" b="1" dirty="0"/>
        </a:p>
      </dgm:t>
    </dgm:pt>
    <dgm:pt modelId="{53EE7017-E531-7145-99D9-7175C85B8868}" type="parTrans" cxnId="{C2B906BB-FB03-D642-B930-270B90E3BDCA}">
      <dgm:prSet/>
      <dgm:spPr/>
      <dgm:t>
        <a:bodyPr/>
        <a:lstStyle/>
        <a:p>
          <a:endParaRPr lang="en-US" b="1"/>
        </a:p>
      </dgm:t>
    </dgm:pt>
    <dgm:pt modelId="{FD008FA5-C29E-904D-A2CE-AB26B3BF5B73}" type="sibTrans" cxnId="{C2B906BB-FB03-D642-B930-270B90E3BDCA}">
      <dgm:prSet/>
      <dgm:spPr/>
      <dgm:t>
        <a:bodyPr/>
        <a:lstStyle/>
        <a:p>
          <a:endParaRPr lang="en-US" b="1"/>
        </a:p>
      </dgm:t>
    </dgm:pt>
    <dgm:pt modelId="{F0701D3E-D90B-1246-84FC-51D66DB9E301}">
      <dgm:prSet phldrT="[Text]"/>
      <dgm:spPr/>
      <dgm:t>
        <a:bodyPr/>
        <a:lstStyle/>
        <a:p>
          <a:r>
            <a:rPr lang="en-US" b="1" dirty="0" smtClean="0"/>
            <a:t>Locally (Topically)</a:t>
          </a:r>
          <a:endParaRPr lang="en-US" b="1" dirty="0"/>
        </a:p>
      </dgm:t>
    </dgm:pt>
    <dgm:pt modelId="{56C7BBB6-404E-0045-B115-A5C3EBAA291A}" type="parTrans" cxnId="{4FC062D6-8797-B848-8C5A-DF0DCD2C82E2}">
      <dgm:prSet/>
      <dgm:spPr/>
      <dgm:t>
        <a:bodyPr/>
        <a:lstStyle/>
        <a:p>
          <a:endParaRPr lang="en-US" b="1"/>
        </a:p>
      </dgm:t>
    </dgm:pt>
    <dgm:pt modelId="{C9AA2E9D-7642-EC4F-BEBA-32D2F9747CE2}" type="sibTrans" cxnId="{4FC062D6-8797-B848-8C5A-DF0DCD2C82E2}">
      <dgm:prSet/>
      <dgm:spPr/>
      <dgm:t>
        <a:bodyPr/>
        <a:lstStyle/>
        <a:p>
          <a:endParaRPr lang="en-US" b="1"/>
        </a:p>
      </dgm:t>
    </dgm:pt>
    <dgm:pt modelId="{38F34265-8083-624F-AD2D-022482DBD78C}">
      <dgm:prSet phldrT="[Text]"/>
      <dgm:spPr/>
      <dgm:t>
        <a:bodyPr/>
        <a:lstStyle/>
        <a:p>
          <a:r>
            <a:rPr lang="en-US" b="1" dirty="0" smtClean="0"/>
            <a:t>Systemically</a:t>
          </a:r>
          <a:endParaRPr lang="en-US" b="1" dirty="0"/>
        </a:p>
      </dgm:t>
    </dgm:pt>
    <dgm:pt modelId="{63AA789D-DBC2-D943-B51A-F97B804A89E3}" type="parTrans" cxnId="{375222B0-0943-434B-9523-ACCD651037BC}">
      <dgm:prSet/>
      <dgm:spPr/>
      <dgm:t>
        <a:bodyPr/>
        <a:lstStyle/>
        <a:p>
          <a:endParaRPr lang="en-US" b="1"/>
        </a:p>
      </dgm:t>
    </dgm:pt>
    <dgm:pt modelId="{8E4F22F0-F0F1-6A49-86C1-82B67A405239}" type="sibTrans" cxnId="{375222B0-0943-434B-9523-ACCD651037BC}">
      <dgm:prSet/>
      <dgm:spPr/>
      <dgm:t>
        <a:bodyPr/>
        <a:lstStyle/>
        <a:p>
          <a:endParaRPr lang="en-US" b="1"/>
        </a:p>
      </dgm:t>
    </dgm:pt>
    <dgm:pt modelId="{7F231768-FBD2-A24D-8DA0-C52570A771E4}">
      <dgm:prSet phldrT="[Text]" custT="1"/>
      <dgm:spPr/>
      <dgm:t>
        <a:bodyPr/>
        <a:lstStyle/>
        <a:p>
          <a:r>
            <a:rPr lang="en-US" sz="1000" b="1" dirty="0" smtClean="0"/>
            <a:t>Orally</a:t>
          </a:r>
          <a:endParaRPr lang="en-US" sz="1000" b="1" dirty="0"/>
        </a:p>
      </dgm:t>
    </dgm:pt>
    <dgm:pt modelId="{B16988AF-B20E-4B48-A965-1F4E3027C92B}" type="parTrans" cxnId="{84864C36-D853-B64B-91EB-F76688DB5134}">
      <dgm:prSet/>
      <dgm:spPr/>
      <dgm:t>
        <a:bodyPr/>
        <a:lstStyle/>
        <a:p>
          <a:endParaRPr lang="en-US" b="1"/>
        </a:p>
      </dgm:t>
    </dgm:pt>
    <dgm:pt modelId="{A61FFCD6-0CED-6B48-B812-CE7B97E2F7F7}" type="sibTrans" cxnId="{84864C36-D853-B64B-91EB-F76688DB5134}">
      <dgm:prSet/>
      <dgm:spPr/>
      <dgm:t>
        <a:bodyPr/>
        <a:lstStyle/>
        <a:p>
          <a:endParaRPr lang="en-US" b="1"/>
        </a:p>
      </dgm:t>
    </dgm:pt>
    <dgm:pt modelId="{4427FCCB-4C6E-424D-812B-1A24A4EA9716}">
      <dgm:prSet phldrT="[Text]" custT="1"/>
      <dgm:spPr/>
      <dgm:t>
        <a:bodyPr/>
        <a:lstStyle/>
        <a:p>
          <a:r>
            <a:rPr lang="en-US" sz="1000" b="1" dirty="0" smtClean="0"/>
            <a:t>IV</a:t>
          </a:r>
          <a:endParaRPr lang="en-US" sz="1000" b="1" dirty="0"/>
        </a:p>
      </dgm:t>
    </dgm:pt>
    <dgm:pt modelId="{5CE99800-820E-DD47-8069-CA595B2EEC4D}" type="parTrans" cxnId="{0A078225-FC8E-A84C-8885-A04A1023D335}">
      <dgm:prSet/>
      <dgm:spPr/>
      <dgm:t>
        <a:bodyPr/>
        <a:lstStyle/>
        <a:p>
          <a:endParaRPr lang="en-US" b="1"/>
        </a:p>
      </dgm:t>
    </dgm:pt>
    <dgm:pt modelId="{2ACC2F98-5492-3E42-ADE1-9C86C1BEF30A}" type="sibTrans" cxnId="{0A078225-FC8E-A84C-8885-A04A1023D335}">
      <dgm:prSet/>
      <dgm:spPr/>
      <dgm:t>
        <a:bodyPr/>
        <a:lstStyle/>
        <a:p>
          <a:endParaRPr lang="en-US" b="1"/>
        </a:p>
      </dgm:t>
    </dgm:pt>
    <dgm:pt modelId="{94AE6119-DDA0-2848-8E18-AC313D2035F8}">
      <dgm:prSet phldrT="[Text]" custT="1"/>
      <dgm:spPr/>
      <dgm:t>
        <a:bodyPr/>
        <a:lstStyle/>
        <a:p>
          <a:r>
            <a:rPr lang="en-US" sz="1000" b="1" dirty="0" smtClean="0"/>
            <a:t>Eye drops</a:t>
          </a:r>
          <a:endParaRPr lang="en-US" sz="1000" b="1" dirty="0"/>
        </a:p>
      </dgm:t>
    </dgm:pt>
    <dgm:pt modelId="{8807D1CA-C212-7E4A-AF77-F85792289F2D}" type="parTrans" cxnId="{DBF651C9-4C23-7843-BC8C-2019C7FEB6E1}">
      <dgm:prSet/>
      <dgm:spPr/>
      <dgm:t>
        <a:bodyPr/>
        <a:lstStyle/>
        <a:p>
          <a:endParaRPr lang="en-US" b="1"/>
        </a:p>
      </dgm:t>
    </dgm:pt>
    <dgm:pt modelId="{F16BBB06-E0EA-0546-8F96-1D9DAC7B4C2E}" type="sibTrans" cxnId="{DBF651C9-4C23-7843-BC8C-2019C7FEB6E1}">
      <dgm:prSet/>
      <dgm:spPr/>
      <dgm:t>
        <a:bodyPr/>
        <a:lstStyle/>
        <a:p>
          <a:endParaRPr lang="en-US" b="1"/>
        </a:p>
      </dgm:t>
    </dgm:pt>
    <dgm:pt modelId="{7F8E4C5E-B9E8-7C47-935E-BB685F910F48}">
      <dgm:prSet phldrT="[Text]" custT="1"/>
      <dgm:spPr/>
      <dgm:t>
        <a:bodyPr/>
        <a:lstStyle/>
        <a:p>
          <a:r>
            <a:rPr lang="en-US" sz="1000" b="1" dirty="0" smtClean="0"/>
            <a:t>Ointments </a:t>
          </a:r>
          <a:endParaRPr lang="en-US" sz="1000" b="1" dirty="0"/>
        </a:p>
      </dgm:t>
    </dgm:pt>
    <dgm:pt modelId="{A2160DA0-F408-C343-8444-26CE6EE4A06F}" type="parTrans" cxnId="{3F32AE51-43BA-C84C-89EF-E3740EA8D118}">
      <dgm:prSet/>
      <dgm:spPr/>
      <dgm:t>
        <a:bodyPr/>
        <a:lstStyle/>
        <a:p>
          <a:endParaRPr lang="en-US" b="1"/>
        </a:p>
      </dgm:t>
    </dgm:pt>
    <dgm:pt modelId="{C696D902-F3F5-414F-BF00-4CDEA247CBD7}" type="sibTrans" cxnId="{3F32AE51-43BA-C84C-89EF-E3740EA8D118}">
      <dgm:prSet/>
      <dgm:spPr/>
      <dgm:t>
        <a:bodyPr/>
        <a:lstStyle/>
        <a:p>
          <a:endParaRPr lang="en-US" b="1"/>
        </a:p>
      </dgm:t>
    </dgm:pt>
    <dgm:pt modelId="{80255C02-F47D-C946-AE6C-1DFA6B03C359}">
      <dgm:prSet phldrT="[Text]" custT="1"/>
      <dgm:spPr/>
      <dgm:t>
        <a:bodyPr/>
        <a:lstStyle/>
        <a:p>
          <a:r>
            <a:rPr lang="en-US" sz="1000" b="1" dirty="0" smtClean="0"/>
            <a:t>Injections</a:t>
          </a:r>
        </a:p>
      </dgm:t>
    </dgm:pt>
    <dgm:pt modelId="{02936221-AE5A-FC48-ADEC-6EA5C534666C}" type="parTrans" cxnId="{4B77930D-B7A0-BD4B-8C70-0F0FC742A66D}">
      <dgm:prSet/>
      <dgm:spPr/>
      <dgm:t>
        <a:bodyPr/>
        <a:lstStyle/>
        <a:p>
          <a:endParaRPr lang="en-US" b="1"/>
        </a:p>
      </dgm:t>
    </dgm:pt>
    <dgm:pt modelId="{A3463D1A-F0DC-BE41-B3CA-0D0D4F73AD16}" type="sibTrans" cxnId="{4B77930D-B7A0-BD4B-8C70-0F0FC742A66D}">
      <dgm:prSet/>
      <dgm:spPr/>
      <dgm:t>
        <a:bodyPr/>
        <a:lstStyle/>
        <a:p>
          <a:endParaRPr lang="en-US" b="1"/>
        </a:p>
      </dgm:t>
    </dgm:pt>
    <dgm:pt modelId="{AFF69B7A-94E2-9041-8FB6-D2046B326FA6}">
      <dgm:prSet phldrT="[Text]" custT="1"/>
      <dgm:spPr/>
      <dgm:t>
        <a:bodyPr/>
        <a:lstStyle/>
        <a:p>
          <a:r>
            <a:rPr lang="en-US" sz="1000" b="1" dirty="0" smtClean="0"/>
            <a:t>Periocular injection. </a:t>
          </a:r>
        </a:p>
      </dgm:t>
    </dgm:pt>
    <dgm:pt modelId="{56E4E93C-FEDF-4045-B906-4345D4BAEAFB}" type="parTrans" cxnId="{CA05B083-9C0C-5E45-BD24-C9476367F1F4}">
      <dgm:prSet/>
      <dgm:spPr/>
      <dgm:t>
        <a:bodyPr/>
        <a:lstStyle/>
        <a:p>
          <a:endParaRPr lang="en-US" b="1"/>
        </a:p>
      </dgm:t>
    </dgm:pt>
    <dgm:pt modelId="{AC6C604F-720C-A147-9D9B-6C42CD933D4F}" type="sibTrans" cxnId="{CA05B083-9C0C-5E45-BD24-C9476367F1F4}">
      <dgm:prSet/>
      <dgm:spPr/>
      <dgm:t>
        <a:bodyPr/>
        <a:lstStyle/>
        <a:p>
          <a:endParaRPr lang="en-US" b="1"/>
        </a:p>
      </dgm:t>
    </dgm:pt>
    <dgm:pt modelId="{A6B95A41-0152-1F45-AC30-2B16B724C1CE}">
      <dgm:prSet phldrT="[Text]" custT="1"/>
      <dgm:spPr/>
      <dgm:t>
        <a:bodyPr/>
        <a:lstStyle/>
        <a:p>
          <a:r>
            <a:rPr lang="en-US" sz="1000" b="1" dirty="0" smtClean="0"/>
            <a:t>Intraocular injection. </a:t>
          </a:r>
          <a:endParaRPr lang="en-US" sz="1000" b="1" dirty="0"/>
        </a:p>
      </dgm:t>
    </dgm:pt>
    <dgm:pt modelId="{F9CF4CCB-EDEC-C64E-85E1-4047AD732E52}" type="parTrans" cxnId="{CF346A4C-A5F8-2F43-9AC2-22948D0B25EC}">
      <dgm:prSet/>
      <dgm:spPr/>
      <dgm:t>
        <a:bodyPr/>
        <a:lstStyle/>
        <a:p>
          <a:endParaRPr lang="en-US" b="1"/>
        </a:p>
      </dgm:t>
    </dgm:pt>
    <dgm:pt modelId="{A5FB957B-DACC-B743-97D3-371741A6A6A3}" type="sibTrans" cxnId="{CF346A4C-A5F8-2F43-9AC2-22948D0B25EC}">
      <dgm:prSet/>
      <dgm:spPr/>
      <dgm:t>
        <a:bodyPr/>
        <a:lstStyle/>
        <a:p>
          <a:endParaRPr lang="en-US" b="1"/>
        </a:p>
      </dgm:t>
    </dgm:pt>
    <dgm:pt modelId="{6D4A4BD0-B008-894A-B9F1-4AEC7B6F87BB}" type="pres">
      <dgm:prSet presAssocID="{B5CA6D1C-9B03-5748-A6E0-7D384A27A7A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2158A94-D6F9-E741-A984-55796C1CF842}" type="pres">
      <dgm:prSet presAssocID="{2E1E1EAC-179E-274E-BA1E-4558D500B01E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384114D-0819-BF4D-A48A-9AAB4A1E2571}" type="pres">
      <dgm:prSet presAssocID="{2E1E1EAC-179E-274E-BA1E-4558D500B01E}" presName="rootComposite1" presStyleCnt="0"/>
      <dgm:spPr/>
      <dgm:t>
        <a:bodyPr/>
        <a:lstStyle/>
        <a:p>
          <a:endParaRPr lang="en-US"/>
        </a:p>
      </dgm:t>
    </dgm:pt>
    <dgm:pt modelId="{BEED54BE-A76E-604E-B45B-3C6047D9E7DE}" type="pres">
      <dgm:prSet presAssocID="{2E1E1EAC-179E-274E-BA1E-4558D500B01E}" presName="rootText1" presStyleLbl="alignAcc1" presStyleIdx="0" presStyleCnt="0" custScaleX="1234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D32B46-1900-2B40-B006-87AAD2CE2994}" type="pres">
      <dgm:prSet presAssocID="{2E1E1EAC-179E-274E-BA1E-4558D500B01E}" presName="topArc1" presStyleLbl="parChTrans1D1" presStyleIdx="0" presStyleCnt="20"/>
      <dgm:spPr/>
      <dgm:t>
        <a:bodyPr/>
        <a:lstStyle/>
        <a:p>
          <a:endParaRPr lang="en-US"/>
        </a:p>
      </dgm:t>
    </dgm:pt>
    <dgm:pt modelId="{F547009F-4FFD-784C-B03E-1AEFC7052136}" type="pres">
      <dgm:prSet presAssocID="{2E1E1EAC-179E-274E-BA1E-4558D500B01E}" presName="bottomArc1" presStyleLbl="parChTrans1D1" presStyleIdx="1" presStyleCnt="20"/>
      <dgm:spPr/>
      <dgm:t>
        <a:bodyPr/>
        <a:lstStyle/>
        <a:p>
          <a:endParaRPr lang="en-US"/>
        </a:p>
      </dgm:t>
    </dgm:pt>
    <dgm:pt modelId="{090E0A6F-E860-BF4D-8D8F-B04817E46C0D}" type="pres">
      <dgm:prSet presAssocID="{2E1E1EAC-179E-274E-BA1E-4558D500B01E}" presName="topConnNode1" presStyleLbl="asst0" presStyleIdx="0" presStyleCnt="0"/>
      <dgm:spPr/>
      <dgm:t>
        <a:bodyPr/>
        <a:lstStyle/>
        <a:p>
          <a:endParaRPr lang="en-US"/>
        </a:p>
      </dgm:t>
    </dgm:pt>
    <dgm:pt modelId="{FB4F09F8-7A0F-8F45-BD22-211D0AEA2CA3}" type="pres">
      <dgm:prSet presAssocID="{2E1E1EAC-179E-274E-BA1E-4558D500B01E}" presName="hierChild2" presStyleCnt="0"/>
      <dgm:spPr/>
      <dgm:t>
        <a:bodyPr/>
        <a:lstStyle/>
        <a:p>
          <a:endParaRPr lang="en-US"/>
        </a:p>
      </dgm:t>
    </dgm:pt>
    <dgm:pt modelId="{370E1E78-99B6-E245-82B8-CAB4C3EA9A3E}" type="pres">
      <dgm:prSet presAssocID="{56C7BBB6-404E-0045-B115-A5C3EBAA291A}" presName="Name28" presStyleLbl="parChTrans1D2" presStyleIdx="0" presStyleCnt="2"/>
      <dgm:spPr/>
      <dgm:t>
        <a:bodyPr/>
        <a:lstStyle/>
        <a:p>
          <a:endParaRPr lang="en-US"/>
        </a:p>
      </dgm:t>
    </dgm:pt>
    <dgm:pt modelId="{58D494E8-FCF3-7F46-B9FD-34F8DDA1DC06}" type="pres">
      <dgm:prSet presAssocID="{F0701D3E-D90B-1246-84FC-51D66DB9E3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B6857CF-D869-3F45-B368-B272DB55FA1D}" type="pres">
      <dgm:prSet presAssocID="{F0701D3E-D90B-1246-84FC-51D66DB9E301}" presName="rootComposite2" presStyleCnt="0"/>
      <dgm:spPr/>
      <dgm:t>
        <a:bodyPr/>
        <a:lstStyle/>
        <a:p>
          <a:endParaRPr lang="en-US"/>
        </a:p>
      </dgm:t>
    </dgm:pt>
    <dgm:pt modelId="{573F7C9D-E6A5-4344-8503-25703662ED56}" type="pres">
      <dgm:prSet presAssocID="{F0701D3E-D90B-1246-84FC-51D66DB9E30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AF4097-BD68-B84C-BF8D-DE2A19C41144}" type="pres">
      <dgm:prSet presAssocID="{F0701D3E-D90B-1246-84FC-51D66DB9E301}" presName="topArc2" presStyleLbl="parChTrans1D1" presStyleIdx="2" presStyleCnt="20"/>
      <dgm:spPr/>
      <dgm:t>
        <a:bodyPr/>
        <a:lstStyle/>
        <a:p>
          <a:endParaRPr lang="en-US"/>
        </a:p>
      </dgm:t>
    </dgm:pt>
    <dgm:pt modelId="{F55464B9-5E3E-2841-9436-1842C74332D4}" type="pres">
      <dgm:prSet presAssocID="{F0701D3E-D90B-1246-84FC-51D66DB9E301}" presName="bottomArc2" presStyleLbl="parChTrans1D1" presStyleIdx="3" presStyleCnt="20"/>
      <dgm:spPr/>
      <dgm:t>
        <a:bodyPr/>
        <a:lstStyle/>
        <a:p>
          <a:endParaRPr lang="en-US"/>
        </a:p>
      </dgm:t>
    </dgm:pt>
    <dgm:pt modelId="{239AD61E-0D8E-A848-B414-510F6DED214E}" type="pres">
      <dgm:prSet presAssocID="{F0701D3E-D90B-1246-84FC-51D66DB9E301}" presName="topConnNode2" presStyleLbl="node2" presStyleIdx="0" presStyleCnt="0"/>
      <dgm:spPr/>
      <dgm:t>
        <a:bodyPr/>
        <a:lstStyle/>
        <a:p>
          <a:endParaRPr lang="en-US"/>
        </a:p>
      </dgm:t>
    </dgm:pt>
    <dgm:pt modelId="{F0FC28E7-3F9A-0241-A1B1-14FA7CDD3ED5}" type="pres">
      <dgm:prSet presAssocID="{F0701D3E-D90B-1246-84FC-51D66DB9E301}" presName="hierChild4" presStyleCnt="0"/>
      <dgm:spPr/>
      <dgm:t>
        <a:bodyPr/>
        <a:lstStyle/>
        <a:p>
          <a:endParaRPr lang="en-US"/>
        </a:p>
      </dgm:t>
    </dgm:pt>
    <dgm:pt modelId="{1D7DE729-3F32-9945-A9EF-BCEE21E44A57}" type="pres">
      <dgm:prSet presAssocID="{8807D1CA-C212-7E4A-AF77-F85792289F2D}" presName="Name28" presStyleLbl="parChTrans1D3" presStyleIdx="0" presStyleCnt="5"/>
      <dgm:spPr/>
      <dgm:t>
        <a:bodyPr/>
        <a:lstStyle/>
        <a:p>
          <a:endParaRPr lang="en-US"/>
        </a:p>
      </dgm:t>
    </dgm:pt>
    <dgm:pt modelId="{A6F8919E-8EA5-BF4F-AB94-BB24683E5D31}" type="pres">
      <dgm:prSet presAssocID="{94AE6119-DDA0-2848-8E18-AC313D2035F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07FAA97-1A09-0E45-B8E1-5CE87269736B}" type="pres">
      <dgm:prSet presAssocID="{94AE6119-DDA0-2848-8E18-AC313D2035F8}" presName="rootComposite2" presStyleCnt="0"/>
      <dgm:spPr/>
      <dgm:t>
        <a:bodyPr/>
        <a:lstStyle/>
        <a:p>
          <a:endParaRPr lang="en-US"/>
        </a:p>
      </dgm:t>
    </dgm:pt>
    <dgm:pt modelId="{3424E7C1-8E07-F949-88BF-78C17CD00BFC}" type="pres">
      <dgm:prSet presAssocID="{94AE6119-DDA0-2848-8E18-AC313D2035F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8696F6-699F-344A-B6EF-EB2692DB457F}" type="pres">
      <dgm:prSet presAssocID="{94AE6119-DDA0-2848-8E18-AC313D2035F8}" presName="topArc2" presStyleLbl="parChTrans1D1" presStyleIdx="4" presStyleCnt="20"/>
      <dgm:spPr/>
      <dgm:t>
        <a:bodyPr/>
        <a:lstStyle/>
        <a:p>
          <a:endParaRPr lang="en-US"/>
        </a:p>
      </dgm:t>
    </dgm:pt>
    <dgm:pt modelId="{6B45D26D-E7E5-534A-8FBE-76627851079C}" type="pres">
      <dgm:prSet presAssocID="{94AE6119-DDA0-2848-8E18-AC313D2035F8}" presName="bottomArc2" presStyleLbl="parChTrans1D1" presStyleIdx="5" presStyleCnt="20"/>
      <dgm:spPr/>
      <dgm:t>
        <a:bodyPr/>
        <a:lstStyle/>
        <a:p>
          <a:endParaRPr lang="en-US"/>
        </a:p>
      </dgm:t>
    </dgm:pt>
    <dgm:pt modelId="{F6A6DAD9-728B-6548-80DB-A7D886DC0832}" type="pres">
      <dgm:prSet presAssocID="{94AE6119-DDA0-2848-8E18-AC313D2035F8}" presName="topConnNode2" presStyleLbl="node3" presStyleIdx="0" presStyleCnt="0"/>
      <dgm:spPr/>
      <dgm:t>
        <a:bodyPr/>
        <a:lstStyle/>
        <a:p>
          <a:endParaRPr lang="en-US"/>
        </a:p>
      </dgm:t>
    </dgm:pt>
    <dgm:pt modelId="{3D8148C9-CF8D-8942-9AC1-F6D857050ED6}" type="pres">
      <dgm:prSet presAssocID="{94AE6119-DDA0-2848-8E18-AC313D2035F8}" presName="hierChild4" presStyleCnt="0"/>
      <dgm:spPr/>
      <dgm:t>
        <a:bodyPr/>
        <a:lstStyle/>
        <a:p>
          <a:endParaRPr lang="en-US"/>
        </a:p>
      </dgm:t>
    </dgm:pt>
    <dgm:pt modelId="{A9DC65B9-5D68-DB4D-BDD0-22C2E7A58BD9}" type="pres">
      <dgm:prSet presAssocID="{94AE6119-DDA0-2848-8E18-AC313D2035F8}" presName="hierChild5" presStyleCnt="0"/>
      <dgm:spPr/>
      <dgm:t>
        <a:bodyPr/>
        <a:lstStyle/>
        <a:p>
          <a:endParaRPr lang="en-US"/>
        </a:p>
      </dgm:t>
    </dgm:pt>
    <dgm:pt modelId="{49B49253-3091-A241-960E-2489F98283AC}" type="pres">
      <dgm:prSet presAssocID="{A2160DA0-F408-C343-8444-26CE6EE4A06F}" presName="Name28" presStyleLbl="parChTrans1D3" presStyleIdx="1" presStyleCnt="5"/>
      <dgm:spPr/>
      <dgm:t>
        <a:bodyPr/>
        <a:lstStyle/>
        <a:p>
          <a:endParaRPr lang="en-US"/>
        </a:p>
      </dgm:t>
    </dgm:pt>
    <dgm:pt modelId="{7A7FEA1A-94B6-2A45-87C5-6CFB941B1EEB}" type="pres">
      <dgm:prSet presAssocID="{7F8E4C5E-B9E8-7C47-935E-BB685F910F4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14F80D4-1447-1B42-B346-7B1D0CC22F08}" type="pres">
      <dgm:prSet presAssocID="{7F8E4C5E-B9E8-7C47-935E-BB685F910F48}" presName="rootComposite2" presStyleCnt="0"/>
      <dgm:spPr/>
      <dgm:t>
        <a:bodyPr/>
        <a:lstStyle/>
        <a:p>
          <a:endParaRPr lang="en-US"/>
        </a:p>
      </dgm:t>
    </dgm:pt>
    <dgm:pt modelId="{60657AD4-9B8F-0B4E-A6FA-D07F2694906A}" type="pres">
      <dgm:prSet presAssocID="{7F8E4C5E-B9E8-7C47-935E-BB685F910F48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1DDC6E-CD55-1D4F-838D-57AF6BAD2CDD}" type="pres">
      <dgm:prSet presAssocID="{7F8E4C5E-B9E8-7C47-935E-BB685F910F48}" presName="topArc2" presStyleLbl="parChTrans1D1" presStyleIdx="6" presStyleCnt="20"/>
      <dgm:spPr/>
      <dgm:t>
        <a:bodyPr/>
        <a:lstStyle/>
        <a:p>
          <a:endParaRPr lang="en-US"/>
        </a:p>
      </dgm:t>
    </dgm:pt>
    <dgm:pt modelId="{0C80185C-71E7-8146-A1B3-4D526DB1A19E}" type="pres">
      <dgm:prSet presAssocID="{7F8E4C5E-B9E8-7C47-935E-BB685F910F48}" presName="bottomArc2" presStyleLbl="parChTrans1D1" presStyleIdx="7" presStyleCnt="20"/>
      <dgm:spPr/>
      <dgm:t>
        <a:bodyPr/>
        <a:lstStyle/>
        <a:p>
          <a:endParaRPr lang="en-US"/>
        </a:p>
      </dgm:t>
    </dgm:pt>
    <dgm:pt modelId="{90EA3AA7-7ED4-B244-8806-5A8244F93286}" type="pres">
      <dgm:prSet presAssocID="{7F8E4C5E-B9E8-7C47-935E-BB685F910F48}" presName="topConnNode2" presStyleLbl="node3" presStyleIdx="0" presStyleCnt="0"/>
      <dgm:spPr/>
      <dgm:t>
        <a:bodyPr/>
        <a:lstStyle/>
        <a:p>
          <a:endParaRPr lang="en-US"/>
        </a:p>
      </dgm:t>
    </dgm:pt>
    <dgm:pt modelId="{8E8C7B8E-8928-7149-81FD-320861B8EF4B}" type="pres">
      <dgm:prSet presAssocID="{7F8E4C5E-B9E8-7C47-935E-BB685F910F48}" presName="hierChild4" presStyleCnt="0"/>
      <dgm:spPr/>
      <dgm:t>
        <a:bodyPr/>
        <a:lstStyle/>
        <a:p>
          <a:endParaRPr lang="en-US"/>
        </a:p>
      </dgm:t>
    </dgm:pt>
    <dgm:pt modelId="{D118BB6D-5491-8448-A3A3-1823F76ECE78}" type="pres">
      <dgm:prSet presAssocID="{7F8E4C5E-B9E8-7C47-935E-BB685F910F48}" presName="hierChild5" presStyleCnt="0"/>
      <dgm:spPr/>
      <dgm:t>
        <a:bodyPr/>
        <a:lstStyle/>
        <a:p>
          <a:endParaRPr lang="en-US"/>
        </a:p>
      </dgm:t>
    </dgm:pt>
    <dgm:pt modelId="{065E3199-98D9-6940-8B76-B26AE4396E80}" type="pres">
      <dgm:prSet presAssocID="{02936221-AE5A-FC48-ADEC-6EA5C534666C}" presName="Name28" presStyleLbl="parChTrans1D3" presStyleIdx="2" presStyleCnt="5"/>
      <dgm:spPr/>
      <dgm:t>
        <a:bodyPr/>
        <a:lstStyle/>
        <a:p>
          <a:endParaRPr lang="en-US"/>
        </a:p>
      </dgm:t>
    </dgm:pt>
    <dgm:pt modelId="{93F7465E-7E4D-4941-A56B-2FBCEFAC52E5}" type="pres">
      <dgm:prSet presAssocID="{80255C02-F47D-C946-AE6C-1DFA6B03C359}" presName="hierRoot2" presStyleCnt="0">
        <dgm:presLayoutVars>
          <dgm:hierBranch/>
        </dgm:presLayoutVars>
      </dgm:prSet>
      <dgm:spPr/>
      <dgm:t>
        <a:bodyPr/>
        <a:lstStyle/>
        <a:p>
          <a:endParaRPr lang="en-US"/>
        </a:p>
      </dgm:t>
    </dgm:pt>
    <dgm:pt modelId="{E67617AA-E24A-8B4B-B4D4-A79D2EB07DB1}" type="pres">
      <dgm:prSet presAssocID="{80255C02-F47D-C946-AE6C-1DFA6B03C359}" presName="rootComposite2" presStyleCnt="0"/>
      <dgm:spPr/>
      <dgm:t>
        <a:bodyPr/>
        <a:lstStyle/>
        <a:p>
          <a:endParaRPr lang="en-US"/>
        </a:p>
      </dgm:t>
    </dgm:pt>
    <dgm:pt modelId="{09D7BF06-3096-8346-A677-56FFD1DB1C79}" type="pres">
      <dgm:prSet presAssocID="{80255C02-F47D-C946-AE6C-1DFA6B03C35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FA3B7C-97A9-2B40-9449-F8BE503DB83D}" type="pres">
      <dgm:prSet presAssocID="{80255C02-F47D-C946-AE6C-1DFA6B03C359}" presName="topArc2" presStyleLbl="parChTrans1D1" presStyleIdx="8" presStyleCnt="20"/>
      <dgm:spPr/>
      <dgm:t>
        <a:bodyPr/>
        <a:lstStyle/>
        <a:p>
          <a:endParaRPr lang="en-US"/>
        </a:p>
      </dgm:t>
    </dgm:pt>
    <dgm:pt modelId="{2B15B93D-C14A-0047-B4E1-EE3A38CECD13}" type="pres">
      <dgm:prSet presAssocID="{80255C02-F47D-C946-AE6C-1DFA6B03C359}" presName="bottomArc2" presStyleLbl="parChTrans1D1" presStyleIdx="9" presStyleCnt="20"/>
      <dgm:spPr/>
      <dgm:t>
        <a:bodyPr/>
        <a:lstStyle/>
        <a:p>
          <a:endParaRPr lang="en-US"/>
        </a:p>
      </dgm:t>
    </dgm:pt>
    <dgm:pt modelId="{AE7D0D7D-EB11-CA44-986F-A92485E4DF11}" type="pres">
      <dgm:prSet presAssocID="{80255C02-F47D-C946-AE6C-1DFA6B03C359}" presName="topConnNode2" presStyleLbl="node3" presStyleIdx="0" presStyleCnt="0"/>
      <dgm:spPr/>
      <dgm:t>
        <a:bodyPr/>
        <a:lstStyle/>
        <a:p>
          <a:endParaRPr lang="en-US"/>
        </a:p>
      </dgm:t>
    </dgm:pt>
    <dgm:pt modelId="{C98D0E41-DE7A-A94C-9CA5-6BC510ED6A7C}" type="pres">
      <dgm:prSet presAssocID="{80255C02-F47D-C946-AE6C-1DFA6B03C359}" presName="hierChild4" presStyleCnt="0"/>
      <dgm:spPr/>
      <dgm:t>
        <a:bodyPr/>
        <a:lstStyle/>
        <a:p>
          <a:endParaRPr lang="en-US"/>
        </a:p>
      </dgm:t>
    </dgm:pt>
    <dgm:pt modelId="{19CD75CE-72FF-6544-9AE8-3182817EE9A1}" type="pres">
      <dgm:prSet presAssocID="{56E4E93C-FEDF-4045-B906-4345D4BAEAFB}" presName="Name28" presStyleLbl="parChTrans1D4" presStyleIdx="0" presStyleCnt="2"/>
      <dgm:spPr/>
      <dgm:t>
        <a:bodyPr/>
        <a:lstStyle/>
        <a:p>
          <a:endParaRPr lang="en-US"/>
        </a:p>
      </dgm:t>
    </dgm:pt>
    <dgm:pt modelId="{A63A1AA5-3477-134F-8419-6894F8E7D389}" type="pres">
      <dgm:prSet presAssocID="{AFF69B7A-94E2-9041-8FB6-D2046B326FA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8DF5DD4-4F53-FE41-B39F-E1276E7BC6C7}" type="pres">
      <dgm:prSet presAssocID="{AFF69B7A-94E2-9041-8FB6-D2046B326FA6}" presName="rootComposite2" presStyleCnt="0"/>
      <dgm:spPr/>
      <dgm:t>
        <a:bodyPr/>
        <a:lstStyle/>
        <a:p>
          <a:endParaRPr lang="en-US"/>
        </a:p>
      </dgm:t>
    </dgm:pt>
    <dgm:pt modelId="{E97B0F66-C3D2-2540-AF0C-833858D3F67E}" type="pres">
      <dgm:prSet presAssocID="{AFF69B7A-94E2-9041-8FB6-D2046B326FA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6A8F2E0-E830-314C-A898-EF8F563CC896}" type="pres">
      <dgm:prSet presAssocID="{AFF69B7A-94E2-9041-8FB6-D2046B326FA6}" presName="topArc2" presStyleLbl="parChTrans1D1" presStyleIdx="10" presStyleCnt="20"/>
      <dgm:spPr/>
      <dgm:t>
        <a:bodyPr/>
        <a:lstStyle/>
        <a:p>
          <a:endParaRPr lang="en-US"/>
        </a:p>
      </dgm:t>
    </dgm:pt>
    <dgm:pt modelId="{9A8C5435-8CBC-004B-8305-AEB39D939149}" type="pres">
      <dgm:prSet presAssocID="{AFF69B7A-94E2-9041-8FB6-D2046B326FA6}" presName="bottomArc2" presStyleLbl="parChTrans1D1" presStyleIdx="11" presStyleCnt="20"/>
      <dgm:spPr/>
      <dgm:t>
        <a:bodyPr/>
        <a:lstStyle/>
        <a:p>
          <a:endParaRPr lang="en-US"/>
        </a:p>
      </dgm:t>
    </dgm:pt>
    <dgm:pt modelId="{C101CBB9-A7E3-1943-B832-055E37DF3868}" type="pres">
      <dgm:prSet presAssocID="{AFF69B7A-94E2-9041-8FB6-D2046B326FA6}" presName="topConnNode2" presStyleLbl="node4" presStyleIdx="0" presStyleCnt="0"/>
      <dgm:spPr/>
      <dgm:t>
        <a:bodyPr/>
        <a:lstStyle/>
        <a:p>
          <a:endParaRPr lang="en-US"/>
        </a:p>
      </dgm:t>
    </dgm:pt>
    <dgm:pt modelId="{742E8969-26E9-BB4A-A27C-C8312D85D87E}" type="pres">
      <dgm:prSet presAssocID="{AFF69B7A-94E2-9041-8FB6-D2046B326FA6}" presName="hierChild4" presStyleCnt="0"/>
      <dgm:spPr/>
      <dgm:t>
        <a:bodyPr/>
        <a:lstStyle/>
        <a:p>
          <a:endParaRPr lang="en-US"/>
        </a:p>
      </dgm:t>
    </dgm:pt>
    <dgm:pt modelId="{A6304DA2-A4E1-E54E-8A48-0342799BBD53}" type="pres">
      <dgm:prSet presAssocID="{AFF69B7A-94E2-9041-8FB6-D2046B326FA6}" presName="hierChild5" presStyleCnt="0"/>
      <dgm:spPr/>
      <dgm:t>
        <a:bodyPr/>
        <a:lstStyle/>
        <a:p>
          <a:endParaRPr lang="en-US"/>
        </a:p>
      </dgm:t>
    </dgm:pt>
    <dgm:pt modelId="{917DA73A-3BB6-5D4B-8E00-EB26893EADD5}" type="pres">
      <dgm:prSet presAssocID="{F9CF4CCB-EDEC-C64E-85E1-4047AD732E52}" presName="Name28" presStyleLbl="parChTrans1D4" presStyleIdx="1" presStyleCnt="2"/>
      <dgm:spPr/>
      <dgm:t>
        <a:bodyPr/>
        <a:lstStyle/>
        <a:p>
          <a:endParaRPr lang="en-US"/>
        </a:p>
      </dgm:t>
    </dgm:pt>
    <dgm:pt modelId="{4BA222A2-C62B-CA49-8E90-2A934DEE0A43}" type="pres">
      <dgm:prSet presAssocID="{A6B95A41-0152-1F45-AC30-2B16B724C1C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88E052E-FA41-F148-80B3-7E70CA09E131}" type="pres">
      <dgm:prSet presAssocID="{A6B95A41-0152-1F45-AC30-2B16B724C1CE}" presName="rootComposite2" presStyleCnt="0"/>
      <dgm:spPr/>
      <dgm:t>
        <a:bodyPr/>
        <a:lstStyle/>
        <a:p>
          <a:endParaRPr lang="en-US"/>
        </a:p>
      </dgm:t>
    </dgm:pt>
    <dgm:pt modelId="{60DA8293-6280-624A-954D-1A5A857A8F30}" type="pres">
      <dgm:prSet presAssocID="{A6B95A41-0152-1F45-AC30-2B16B724C1C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6DDF59-3F16-654D-9770-15EFE3CCBE85}" type="pres">
      <dgm:prSet presAssocID="{A6B95A41-0152-1F45-AC30-2B16B724C1CE}" presName="topArc2" presStyleLbl="parChTrans1D1" presStyleIdx="12" presStyleCnt="20"/>
      <dgm:spPr/>
      <dgm:t>
        <a:bodyPr/>
        <a:lstStyle/>
        <a:p>
          <a:endParaRPr lang="en-US"/>
        </a:p>
      </dgm:t>
    </dgm:pt>
    <dgm:pt modelId="{0582B0E5-CDEB-BA48-A4A1-50EDDC6987D3}" type="pres">
      <dgm:prSet presAssocID="{A6B95A41-0152-1F45-AC30-2B16B724C1CE}" presName="bottomArc2" presStyleLbl="parChTrans1D1" presStyleIdx="13" presStyleCnt="20"/>
      <dgm:spPr/>
      <dgm:t>
        <a:bodyPr/>
        <a:lstStyle/>
        <a:p>
          <a:endParaRPr lang="en-US"/>
        </a:p>
      </dgm:t>
    </dgm:pt>
    <dgm:pt modelId="{18F634B8-D540-4344-8720-4A7E0D902B24}" type="pres">
      <dgm:prSet presAssocID="{A6B95A41-0152-1F45-AC30-2B16B724C1CE}" presName="topConnNode2" presStyleLbl="node4" presStyleIdx="0" presStyleCnt="0"/>
      <dgm:spPr/>
      <dgm:t>
        <a:bodyPr/>
        <a:lstStyle/>
        <a:p>
          <a:endParaRPr lang="en-US"/>
        </a:p>
      </dgm:t>
    </dgm:pt>
    <dgm:pt modelId="{00FE5437-CCB0-D74E-BE7B-EF0002836741}" type="pres">
      <dgm:prSet presAssocID="{A6B95A41-0152-1F45-AC30-2B16B724C1CE}" presName="hierChild4" presStyleCnt="0"/>
      <dgm:spPr/>
      <dgm:t>
        <a:bodyPr/>
        <a:lstStyle/>
        <a:p>
          <a:endParaRPr lang="en-US"/>
        </a:p>
      </dgm:t>
    </dgm:pt>
    <dgm:pt modelId="{180D9491-6F09-5D4F-8630-357C4CF84455}" type="pres">
      <dgm:prSet presAssocID="{A6B95A41-0152-1F45-AC30-2B16B724C1CE}" presName="hierChild5" presStyleCnt="0"/>
      <dgm:spPr/>
      <dgm:t>
        <a:bodyPr/>
        <a:lstStyle/>
        <a:p>
          <a:endParaRPr lang="en-US"/>
        </a:p>
      </dgm:t>
    </dgm:pt>
    <dgm:pt modelId="{0BA43482-148C-E34E-926D-B1CC873822D4}" type="pres">
      <dgm:prSet presAssocID="{80255C02-F47D-C946-AE6C-1DFA6B03C359}" presName="hierChild5" presStyleCnt="0"/>
      <dgm:spPr/>
      <dgm:t>
        <a:bodyPr/>
        <a:lstStyle/>
        <a:p>
          <a:endParaRPr lang="en-US"/>
        </a:p>
      </dgm:t>
    </dgm:pt>
    <dgm:pt modelId="{3C0866D0-E09B-4045-9023-8B8B3D1429CF}" type="pres">
      <dgm:prSet presAssocID="{F0701D3E-D90B-1246-84FC-51D66DB9E301}" presName="hierChild5" presStyleCnt="0"/>
      <dgm:spPr/>
      <dgm:t>
        <a:bodyPr/>
        <a:lstStyle/>
        <a:p>
          <a:endParaRPr lang="en-US"/>
        </a:p>
      </dgm:t>
    </dgm:pt>
    <dgm:pt modelId="{E6575B32-A457-4C41-B561-D1D20E1F9655}" type="pres">
      <dgm:prSet presAssocID="{63AA789D-DBC2-D943-B51A-F97B804A89E3}" presName="Name28" presStyleLbl="parChTrans1D2" presStyleIdx="1" presStyleCnt="2"/>
      <dgm:spPr/>
      <dgm:t>
        <a:bodyPr/>
        <a:lstStyle/>
        <a:p>
          <a:endParaRPr lang="en-US"/>
        </a:p>
      </dgm:t>
    </dgm:pt>
    <dgm:pt modelId="{675C9659-7864-AE44-AE1E-828F01E10BD6}" type="pres">
      <dgm:prSet presAssocID="{38F34265-8083-624F-AD2D-022482DBD78C}" presName="hierRoot2" presStyleCnt="0">
        <dgm:presLayoutVars>
          <dgm:hierBranch/>
        </dgm:presLayoutVars>
      </dgm:prSet>
      <dgm:spPr/>
      <dgm:t>
        <a:bodyPr/>
        <a:lstStyle/>
        <a:p>
          <a:endParaRPr lang="en-US"/>
        </a:p>
      </dgm:t>
    </dgm:pt>
    <dgm:pt modelId="{FFA489B5-7AE3-4F46-B4F8-72C71BE8729F}" type="pres">
      <dgm:prSet presAssocID="{38F34265-8083-624F-AD2D-022482DBD78C}" presName="rootComposite2" presStyleCnt="0"/>
      <dgm:spPr/>
      <dgm:t>
        <a:bodyPr/>
        <a:lstStyle/>
        <a:p>
          <a:endParaRPr lang="en-US"/>
        </a:p>
      </dgm:t>
    </dgm:pt>
    <dgm:pt modelId="{75E605EF-D3A4-3047-8FAE-AB88FCB89CB9}" type="pres">
      <dgm:prSet presAssocID="{38F34265-8083-624F-AD2D-022482DBD78C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FDA605-B451-E740-B3FA-0383354953F2}" type="pres">
      <dgm:prSet presAssocID="{38F34265-8083-624F-AD2D-022482DBD78C}" presName="topArc2" presStyleLbl="parChTrans1D1" presStyleIdx="14" presStyleCnt="20"/>
      <dgm:spPr/>
      <dgm:t>
        <a:bodyPr/>
        <a:lstStyle/>
        <a:p>
          <a:endParaRPr lang="en-US"/>
        </a:p>
      </dgm:t>
    </dgm:pt>
    <dgm:pt modelId="{AA709884-B00C-6D42-BEAF-39EA09CBDC3D}" type="pres">
      <dgm:prSet presAssocID="{38F34265-8083-624F-AD2D-022482DBD78C}" presName="bottomArc2" presStyleLbl="parChTrans1D1" presStyleIdx="15" presStyleCnt="20"/>
      <dgm:spPr/>
      <dgm:t>
        <a:bodyPr/>
        <a:lstStyle/>
        <a:p>
          <a:endParaRPr lang="en-US"/>
        </a:p>
      </dgm:t>
    </dgm:pt>
    <dgm:pt modelId="{889C70CF-203A-ED4D-AC2B-0206F5D1CA44}" type="pres">
      <dgm:prSet presAssocID="{38F34265-8083-624F-AD2D-022482DBD78C}" presName="topConnNode2" presStyleLbl="node2" presStyleIdx="0" presStyleCnt="0"/>
      <dgm:spPr/>
      <dgm:t>
        <a:bodyPr/>
        <a:lstStyle/>
        <a:p>
          <a:endParaRPr lang="en-US"/>
        </a:p>
      </dgm:t>
    </dgm:pt>
    <dgm:pt modelId="{6B448647-2213-CD4A-BA12-71C52883DF51}" type="pres">
      <dgm:prSet presAssocID="{38F34265-8083-624F-AD2D-022482DBD78C}" presName="hierChild4" presStyleCnt="0"/>
      <dgm:spPr/>
      <dgm:t>
        <a:bodyPr/>
        <a:lstStyle/>
        <a:p>
          <a:endParaRPr lang="en-US"/>
        </a:p>
      </dgm:t>
    </dgm:pt>
    <dgm:pt modelId="{EEC372A0-998F-2B43-8DD5-1E6612055E6B}" type="pres">
      <dgm:prSet presAssocID="{B16988AF-B20E-4B48-A965-1F4E3027C92B}" presName="Name28" presStyleLbl="parChTrans1D3" presStyleIdx="3" presStyleCnt="5"/>
      <dgm:spPr/>
      <dgm:t>
        <a:bodyPr/>
        <a:lstStyle/>
        <a:p>
          <a:endParaRPr lang="en-US"/>
        </a:p>
      </dgm:t>
    </dgm:pt>
    <dgm:pt modelId="{4CFF8F7E-ED60-E74D-8F7A-40851F2F2E96}" type="pres">
      <dgm:prSet presAssocID="{7F231768-FBD2-A24D-8DA0-C52570A771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5261D29-723E-6C4A-A93D-19ED353FD17E}" type="pres">
      <dgm:prSet presAssocID="{7F231768-FBD2-A24D-8DA0-C52570A771E4}" presName="rootComposite2" presStyleCnt="0"/>
      <dgm:spPr/>
      <dgm:t>
        <a:bodyPr/>
        <a:lstStyle/>
        <a:p>
          <a:endParaRPr lang="en-US"/>
        </a:p>
      </dgm:t>
    </dgm:pt>
    <dgm:pt modelId="{1A21C230-ABD3-2C4F-8EEE-DB9E2BC140EA}" type="pres">
      <dgm:prSet presAssocID="{7F231768-FBD2-A24D-8DA0-C52570A771E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D9FEC4-7E7F-1746-A3CB-8885FC8B6027}" type="pres">
      <dgm:prSet presAssocID="{7F231768-FBD2-A24D-8DA0-C52570A771E4}" presName="topArc2" presStyleLbl="parChTrans1D1" presStyleIdx="16" presStyleCnt="20"/>
      <dgm:spPr/>
      <dgm:t>
        <a:bodyPr/>
        <a:lstStyle/>
        <a:p>
          <a:endParaRPr lang="en-US"/>
        </a:p>
      </dgm:t>
    </dgm:pt>
    <dgm:pt modelId="{7924232E-5C5C-9A47-B240-D229789DF5A9}" type="pres">
      <dgm:prSet presAssocID="{7F231768-FBD2-A24D-8DA0-C52570A771E4}" presName="bottomArc2" presStyleLbl="parChTrans1D1" presStyleIdx="17" presStyleCnt="20"/>
      <dgm:spPr/>
      <dgm:t>
        <a:bodyPr/>
        <a:lstStyle/>
        <a:p>
          <a:endParaRPr lang="en-US"/>
        </a:p>
      </dgm:t>
    </dgm:pt>
    <dgm:pt modelId="{AA544204-F7B2-3246-945C-371D95694C06}" type="pres">
      <dgm:prSet presAssocID="{7F231768-FBD2-A24D-8DA0-C52570A771E4}" presName="topConnNode2" presStyleLbl="node3" presStyleIdx="0" presStyleCnt="0"/>
      <dgm:spPr/>
      <dgm:t>
        <a:bodyPr/>
        <a:lstStyle/>
        <a:p>
          <a:endParaRPr lang="en-US"/>
        </a:p>
      </dgm:t>
    </dgm:pt>
    <dgm:pt modelId="{358D559A-B8D6-9C48-9B9B-C3371BB9B719}" type="pres">
      <dgm:prSet presAssocID="{7F231768-FBD2-A24D-8DA0-C52570A771E4}" presName="hierChild4" presStyleCnt="0"/>
      <dgm:spPr/>
      <dgm:t>
        <a:bodyPr/>
        <a:lstStyle/>
        <a:p>
          <a:endParaRPr lang="en-US"/>
        </a:p>
      </dgm:t>
    </dgm:pt>
    <dgm:pt modelId="{DC9F008C-16DD-5B4B-9B61-9D0C76778F13}" type="pres">
      <dgm:prSet presAssocID="{7F231768-FBD2-A24D-8DA0-C52570A771E4}" presName="hierChild5" presStyleCnt="0"/>
      <dgm:spPr/>
      <dgm:t>
        <a:bodyPr/>
        <a:lstStyle/>
        <a:p>
          <a:endParaRPr lang="en-US"/>
        </a:p>
      </dgm:t>
    </dgm:pt>
    <dgm:pt modelId="{F43E3C0C-CB45-124E-8E95-C40411E4FF47}" type="pres">
      <dgm:prSet presAssocID="{5CE99800-820E-DD47-8069-CA595B2EEC4D}" presName="Name28" presStyleLbl="parChTrans1D3" presStyleIdx="4" presStyleCnt="5"/>
      <dgm:spPr/>
      <dgm:t>
        <a:bodyPr/>
        <a:lstStyle/>
        <a:p>
          <a:endParaRPr lang="en-US"/>
        </a:p>
      </dgm:t>
    </dgm:pt>
    <dgm:pt modelId="{7726400A-3A69-1F4B-8391-A33643ECE06D}" type="pres">
      <dgm:prSet presAssocID="{4427FCCB-4C6E-424D-812B-1A24A4EA971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8BEF293-3A8C-5344-BE01-661173B62510}" type="pres">
      <dgm:prSet presAssocID="{4427FCCB-4C6E-424D-812B-1A24A4EA9716}" presName="rootComposite2" presStyleCnt="0"/>
      <dgm:spPr/>
      <dgm:t>
        <a:bodyPr/>
        <a:lstStyle/>
        <a:p>
          <a:endParaRPr lang="en-US"/>
        </a:p>
      </dgm:t>
    </dgm:pt>
    <dgm:pt modelId="{BE7D8FD2-9960-644E-AE3D-41B3606599BD}" type="pres">
      <dgm:prSet presAssocID="{4427FCCB-4C6E-424D-812B-1A24A4EA971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4EEE8C-4CA7-9148-9AB3-71E65D22C13B}" type="pres">
      <dgm:prSet presAssocID="{4427FCCB-4C6E-424D-812B-1A24A4EA9716}" presName="topArc2" presStyleLbl="parChTrans1D1" presStyleIdx="18" presStyleCnt="20"/>
      <dgm:spPr/>
      <dgm:t>
        <a:bodyPr/>
        <a:lstStyle/>
        <a:p>
          <a:endParaRPr lang="en-US"/>
        </a:p>
      </dgm:t>
    </dgm:pt>
    <dgm:pt modelId="{D435199C-4EB1-914F-8518-18FCA8B915BD}" type="pres">
      <dgm:prSet presAssocID="{4427FCCB-4C6E-424D-812B-1A24A4EA9716}" presName="bottomArc2" presStyleLbl="parChTrans1D1" presStyleIdx="19" presStyleCnt="20"/>
      <dgm:spPr/>
      <dgm:t>
        <a:bodyPr/>
        <a:lstStyle/>
        <a:p>
          <a:endParaRPr lang="en-US"/>
        </a:p>
      </dgm:t>
    </dgm:pt>
    <dgm:pt modelId="{CF7DE13B-C8FF-114D-BEB1-1C6ACA6CF889}" type="pres">
      <dgm:prSet presAssocID="{4427FCCB-4C6E-424D-812B-1A24A4EA9716}" presName="topConnNode2" presStyleLbl="node3" presStyleIdx="0" presStyleCnt="0"/>
      <dgm:spPr/>
      <dgm:t>
        <a:bodyPr/>
        <a:lstStyle/>
        <a:p>
          <a:endParaRPr lang="en-US"/>
        </a:p>
      </dgm:t>
    </dgm:pt>
    <dgm:pt modelId="{7291C03C-3479-A440-9B7A-B35124070487}" type="pres">
      <dgm:prSet presAssocID="{4427FCCB-4C6E-424D-812B-1A24A4EA9716}" presName="hierChild4" presStyleCnt="0"/>
      <dgm:spPr/>
      <dgm:t>
        <a:bodyPr/>
        <a:lstStyle/>
        <a:p>
          <a:endParaRPr lang="en-US"/>
        </a:p>
      </dgm:t>
    </dgm:pt>
    <dgm:pt modelId="{E636B284-FA29-9E4B-A105-835F5264A3E0}" type="pres">
      <dgm:prSet presAssocID="{4427FCCB-4C6E-424D-812B-1A24A4EA9716}" presName="hierChild5" presStyleCnt="0"/>
      <dgm:spPr/>
      <dgm:t>
        <a:bodyPr/>
        <a:lstStyle/>
        <a:p>
          <a:endParaRPr lang="en-US"/>
        </a:p>
      </dgm:t>
    </dgm:pt>
    <dgm:pt modelId="{6A7EF643-F20A-7741-B16F-F9BBFDAEBD71}" type="pres">
      <dgm:prSet presAssocID="{38F34265-8083-624F-AD2D-022482DBD78C}" presName="hierChild5" presStyleCnt="0"/>
      <dgm:spPr/>
      <dgm:t>
        <a:bodyPr/>
        <a:lstStyle/>
        <a:p>
          <a:endParaRPr lang="en-US"/>
        </a:p>
      </dgm:t>
    </dgm:pt>
    <dgm:pt modelId="{35BD80CD-6B10-584A-A699-F6684B671C50}" type="pres">
      <dgm:prSet presAssocID="{2E1E1EAC-179E-274E-BA1E-4558D500B01E}" presName="hierChild3" presStyleCnt="0"/>
      <dgm:spPr/>
      <dgm:t>
        <a:bodyPr/>
        <a:lstStyle/>
        <a:p>
          <a:endParaRPr lang="en-US"/>
        </a:p>
      </dgm:t>
    </dgm:pt>
  </dgm:ptLst>
  <dgm:cxnLst>
    <dgm:cxn modelId="{8DE14173-129D-9349-9349-A3AC51BC2B25}" type="presOf" srcId="{80255C02-F47D-C946-AE6C-1DFA6B03C359}" destId="{AE7D0D7D-EB11-CA44-986F-A92485E4DF11}" srcOrd="1" destOrd="0" presId="urn:microsoft.com/office/officeart/2008/layout/HalfCircleOrganizationChart"/>
    <dgm:cxn modelId="{44FAE461-CA26-424F-9A60-4345FB56A3B5}" type="presOf" srcId="{8807D1CA-C212-7E4A-AF77-F85792289F2D}" destId="{1D7DE729-3F32-9945-A9EF-BCEE21E44A57}" srcOrd="0" destOrd="0" presId="urn:microsoft.com/office/officeart/2008/layout/HalfCircleOrganizationChart"/>
    <dgm:cxn modelId="{25772F35-72F2-7141-875F-CD4A8474AEC6}" type="presOf" srcId="{4427FCCB-4C6E-424D-812B-1A24A4EA9716}" destId="{BE7D8FD2-9960-644E-AE3D-41B3606599BD}" srcOrd="0" destOrd="0" presId="urn:microsoft.com/office/officeart/2008/layout/HalfCircleOrganizationChart"/>
    <dgm:cxn modelId="{F6644BE4-8F90-B74C-9FAA-6A9D4EDA90ED}" type="presOf" srcId="{56C7BBB6-404E-0045-B115-A5C3EBAA291A}" destId="{370E1E78-99B6-E245-82B8-CAB4C3EA9A3E}" srcOrd="0" destOrd="0" presId="urn:microsoft.com/office/officeart/2008/layout/HalfCircleOrganizationChart"/>
    <dgm:cxn modelId="{DA0DCB60-1CDE-4144-ACAA-622D00FD4B2E}" type="presOf" srcId="{AFF69B7A-94E2-9041-8FB6-D2046B326FA6}" destId="{E97B0F66-C3D2-2540-AF0C-833858D3F67E}" srcOrd="0" destOrd="0" presId="urn:microsoft.com/office/officeart/2008/layout/HalfCircleOrganizationChart"/>
    <dgm:cxn modelId="{F3AF92CE-B91B-0E4A-86D7-B26442F1C5F2}" type="presOf" srcId="{5CE99800-820E-DD47-8069-CA595B2EEC4D}" destId="{F43E3C0C-CB45-124E-8E95-C40411E4FF47}" srcOrd="0" destOrd="0" presId="urn:microsoft.com/office/officeart/2008/layout/HalfCircleOrganizationChart"/>
    <dgm:cxn modelId="{81E53162-7656-674A-8227-365AC15B2057}" type="presOf" srcId="{A6B95A41-0152-1F45-AC30-2B16B724C1CE}" destId="{60DA8293-6280-624A-954D-1A5A857A8F30}" srcOrd="0" destOrd="0" presId="urn:microsoft.com/office/officeart/2008/layout/HalfCircleOrganizationChart"/>
    <dgm:cxn modelId="{4B77930D-B7A0-BD4B-8C70-0F0FC742A66D}" srcId="{F0701D3E-D90B-1246-84FC-51D66DB9E301}" destId="{80255C02-F47D-C946-AE6C-1DFA6B03C359}" srcOrd="2" destOrd="0" parTransId="{02936221-AE5A-FC48-ADEC-6EA5C534666C}" sibTransId="{A3463D1A-F0DC-BE41-B3CA-0D0D4F73AD16}"/>
    <dgm:cxn modelId="{CA05B083-9C0C-5E45-BD24-C9476367F1F4}" srcId="{80255C02-F47D-C946-AE6C-1DFA6B03C359}" destId="{AFF69B7A-94E2-9041-8FB6-D2046B326FA6}" srcOrd="0" destOrd="0" parTransId="{56E4E93C-FEDF-4045-B906-4345D4BAEAFB}" sibTransId="{AC6C604F-720C-A147-9D9B-6C42CD933D4F}"/>
    <dgm:cxn modelId="{360DF26C-815D-494C-A40B-AC4CDF09228A}" type="presOf" srcId="{94AE6119-DDA0-2848-8E18-AC313D2035F8}" destId="{F6A6DAD9-728B-6548-80DB-A7D886DC0832}" srcOrd="1" destOrd="0" presId="urn:microsoft.com/office/officeart/2008/layout/HalfCircleOrganizationChart"/>
    <dgm:cxn modelId="{32AAADB6-3B48-1C49-B566-9111C7C49E71}" type="presOf" srcId="{56E4E93C-FEDF-4045-B906-4345D4BAEAFB}" destId="{19CD75CE-72FF-6544-9AE8-3182817EE9A1}" srcOrd="0" destOrd="0" presId="urn:microsoft.com/office/officeart/2008/layout/HalfCircleOrganizationChart"/>
    <dgm:cxn modelId="{12E09146-A017-A448-97B8-F71641DE0F98}" type="presOf" srcId="{B16988AF-B20E-4B48-A965-1F4E3027C92B}" destId="{EEC372A0-998F-2B43-8DD5-1E6612055E6B}" srcOrd="0" destOrd="0" presId="urn:microsoft.com/office/officeart/2008/layout/HalfCircleOrganizationChart"/>
    <dgm:cxn modelId="{C949922D-CB44-624E-B0D8-FF3D3D6BAF68}" type="presOf" srcId="{B5CA6D1C-9B03-5748-A6E0-7D384A27A7AA}" destId="{6D4A4BD0-B008-894A-B9F1-4AEC7B6F87BB}" srcOrd="0" destOrd="0" presId="urn:microsoft.com/office/officeart/2008/layout/HalfCircleOrganizationChart"/>
    <dgm:cxn modelId="{E3FBEC22-257D-2D4E-92C4-216772D9392C}" type="presOf" srcId="{7F231768-FBD2-A24D-8DA0-C52570A771E4}" destId="{AA544204-F7B2-3246-945C-371D95694C06}" srcOrd="1" destOrd="0" presId="urn:microsoft.com/office/officeart/2008/layout/HalfCircleOrganizationChart"/>
    <dgm:cxn modelId="{375222B0-0943-434B-9523-ACCD651037BC}" srcId="{2E1E1EAC-179E-274E-BA1E-4558D500B01E}" destId="{38F34265-8083-624F-AD2D-022482DBD78C}" srcOrd="1" destOrd="0" parTransId="{63AA789D-DBC2-D943-B51A-F97B804A89E3}" sibTransId="{8E4F22F0-F0F1-6A49-86C1-82B67A405239}"/>
    <dgm:cxn modelId="{0BE4BFBE-3F74-7B44-80B4-81E88D44352A}" type="presOf" srcId="{63AA789D-DBC2-D943-B51A-F97B804A89E3}" destId="{E6575B32-A457-4C41-B561-D1D20E1F9655}" srcOrd="0" destOrd="0" presId="urn:microsoft.com/office/officeart/2008/layout/HalfCircleOrganizationChart"/>
    <dgm:cxn modelId="{006B7DA9-05CD-1D40-8113-BCA874E1906D}" type="presOf" srcId="{7F8E4C5E-B9E8-7C47-935E-BB685F910F48}" destId="{90EA3AA7-7ED4-B244-8806-5A8244F93286}" srcOrd="1" destOrd="0" presId="urn:microsoft.com/office/officeart/2008/layout/HalfCircleOrganizationChart"/>
    <dgm:cxn modelId="{1F8512A3-499D-894A-96BB-F1AD08587A74}" type="presOf" srcId="{4427FCCB-4C6E-424D-812B-1A24A4EA9716}" destId="{CF7DE13B-C8FF-114D-BEB1-1C6ACA6CF889}" srcOrd="1" destOrd="0" presId="urn:microsoft.com/office/officeart/2008/layout/HalfCircleOrganizationChart"/>
    <dgm:cxn modelId="{DBF651C9-4C23-7843-BC8C-2019C7FEB6E1}" srcId="{F0701D3E-D90B-1246-84FC-51D66DB9E301}" destId="{94AE6119-DDA0-2848-8E18-AC313D2035F8}" srcOrd="0" destOrd="0" parTransId="{8807D1CA-C212-7E4A-AF77-F85792289F2D}" sibTransId="{F16BBB06-E0EA-0546-8F96-1D9DAC7B4C2E}"/>
    <dgm:cxn modelId="{3526BB25-E575-004C-933C-93E388E77AC7}" type="presOf" srcId="{80255C02-F47D-C946-AE6C-1DFA6B03C359}" destId="{09D7BF06-3096-8346-A677-56FFD1DB1C79}" srcOrd="0" destOrd="0" presId="urn:microsoft.com/office/officeart/2008/layout/HalfCircleOrganizationChart"/>
    <dgm:cxn modelId="{84864C36-D853-B64B-91EB-F76688DB5134}" srcId="{38F34265-8083-624F-AD2D-022482DBD78C}" destId="{7F231768-FBD2-A24D-8DA0-C52570A771E4}" srcOrd="0" destOrd="0" parTransId="{B16988AF-B20E-4B48-A965-1F4E3027C92B}" sibTransId="{A61FFCD6-0CED-6B48-B812-CE7B97E2F7F7}"/>
    <dgm:cxn modelId="{81F9346E-1982-8042-994C-46D6D7CCB5FA}" type="presOf" srcId="{A6B95A41-0152-1F45-AC30-2B16B724C1CE}" destId="{18F634B8-D540-4344-8720-4A7E0D902B24}" srcOrd="1" destOrd="0" presId="urn:microsoft.com/office/officeart/2008/layout/HalfCircleOrganizationChart"/>
    <dgm:cxn modelId="{B174936D-58E5-D443-B641-48302154EF85}" type="presOf" srcId="{38F34265-8083-624F-AD2D-022482DBD78C}" destId="{75E605EF-D3A4-3047-8FAE-AB88FCB89CB9}" srcOrd="0" destOrd="0" presId="urn:microsoft.com/office/officeart/2008/layout/HalfCircleOrganizationChart"/>
    <dgm:cxn modelId="{0A078225-FC8E-A84C-8885-A04A1023D335}" srcId="{38F34265-8083-624F-AD2D-022482DBD78C}" destId="{4427FCCB-4C6E-424D-812B-1A24A4EA9716}" srcOrd="1" destOrd="0" parTransId="{5CE99800-820E-DD47-8069-CA595B2EEC4D}" sibTransId="{2ACC2F98-5492-3E42-ADE1-9C86C1BEF30A}"/>
    <dgm:cxn modelId="{64EF3D96-F9E3-6A4F-AB82-815D3CAA900C}" type="presOf" srcId="{7F8E4C5E-B9E8-7C47-935E-BB685F910F48}" destId="{60657AD4-9B8F-0B4E-A6FA-D07F2694906A}" srcOrd="0" destOrd="0" presId="urn:microsoft.com/office/officeart/2008/layout/HalfCircleOrganizationChart"/>
    <dgm:cxn modelId="{0B3C5D88-3E56-934E-8E1F-CF0B01EA27B4}" type="presOf" srcId="{F0701D3E-D90B-1246-84FC-51D66DB9E301}" destId="{239AD61E-0D8E-A848-B414-510F6DED214E}" srcOrd="1" destOrd="0" presId="urn:microsoft.com/office/officeart/2008/layout/HalfCircleOrganizationChart"/>
    <dgm:cxn modelId="{C2B906BB-FB03-D642-B930-270B90E3BDCA}" srcId="{B5CA6D1C-9B03-5748-A6E0-7D384A27A7AA}" destId="{2E1E1EAC-179E-274E-BA1E-4558D500B01E}" srcOrd="0" destOrd="0" parTransId="{53EE7017-E531-7145-99D9-7175C85B8868}" sibTransId="{FD008FA5-C29E-904D-A2CE-AB26B3BF5B73}"/>
    <dgm:cxn modelId="{4C795FD7-DD51-A94E-9EA0-0A8A29D9BCC7}" type="presOf" srcId="{02936221-AE5A-FC48-ADEC-6EA5C534666C}" destId="{065E3199-98D9-6940-8B76-B26AE4396E80}" srcOrd="0" destOrd="0" presId="urn:microsoft.com/office/officeart/2008/layout/HalfCircleOrganizationChart"/>
    <dgm:cxn modelId="{B7E6139A-8715-E14B-9EBD-AFD2D0032810}" type="presOf" srcId="{A2160DA0-F408-C343-8444-26CE6EE4A06F}" destId="{49B49253-3091-A241-960E-2489F98283AC}" srcOrd="0" destOrd="0" presId="urn:microsoft.com/office/officeart/2008/layout/HalfCircleOrganizationChart"/>
    <dgm:cxn modelId="{CF346A4C-A5F8-2F43-9AC2-22948D0B25EC}" srcId="{80255C02-F47D-C946-AE6C-1DFA6B03C359}" destId="{A6B95A41-0152-1F45-AC30-2B16B724C1CE}" srcOrd="1" destOrd="0" parTransId="{F9CF4CCB-EDEC-C64E-85E1-4047AD732E52}" sibTransId="{A5FB957B-DACC-B743-97D3-371741A6A6A3}"/>
    <dgm:cxn modelId="{7AE37571-4715-BF49-9450-D3BEACF9E7F7}" type="presOf" srcId="{F0701D3E-D90B-1246-84FC-51D66DB9E301}" destId="{573F7C9D-E6A5-4344-8503-25703662ED56}" srcOrd="0" destOrd="0" presId="urn:microsoft.com/office/officeart/2008/layout/HalfCircleOrganizationChart"/>
    <dgm:cxn modelId="{3F32AE51-43BA-C84C-89EF-E3740EA8D118}" srcId="{F0701D3E-D90B-1246-84FC-51D66DB9E301}" destId="{7F8E4C5E-B9E8-7C47-935E-BB685F910F48}" srcOrd="1" destOrd="0" parTransId="{A2160DA0-F408-C343-8444-26CE6EE4A06F}" sibTransId="{C696D902-F3F5-414F-BF00-4CDEA247CBD7}"/>
    <dgm:cxn modelId="{B4AF2BBE-4032-9D4E-AC88-8A0ABC454962}" type="presOf" srcId="{AFF69B7A-94E2-9041-8FB6-D2046B326FA6}" destId="{C101CBB9-A7E3-1943-B832-055E37DF3868}" srcOrd="1" destOrd="0" presId="urn:microsoft.com/office/officeart/2008/layout/HalfCircleOrganizationChart"/>
    <dgm:cxn modelId="{DAF6B96F-A3D3-CE4A-A6A6-CD94E1507144}" type="presOf" srcId="{F9CF4CCB-EDEC-C64E-85E1-4047AD732E52}" destId="{917DA73A-3BB6-5D4B-8E00-EB26893EADD5}" srcOrd="0" destOrd="0" presId="urn:microsoft.com/office/officeart/2008/layout/HalfCircleOrganizationChart"/>
    <dgm:cxn modelId="{699CB03B-38A1-F94E-9CC3-C547C8DAB330}" type="presOf" srcId="{38F34265-8083-624F-AD2D-022482DBD78C}" destId="{889C70CF-203A-ED4D-AC2B-0206F5D1CA44}" srcOrd="1" destOrd="0" presId="urn:microsoft.com/office/officeart/2008/layout/HalfCircleOrganizationChart"/>
    <dgm:cxn modelId="{4B57C414-3E25-CE4D-B3BC-317C127BF6BD}" type="presOf" srcId="{2E1E1EAC-179E-274E-BA1E-4558D500B01E}" destId="{090E0A6F-E860-BF4D-8D8F-B04817E46C0D}" srcOrd="1" destOrd="0" presId="urn:microsoft.com/office/officeart/2008/layout/HalfCircleOrganizationChart"/>
    <dgm:cxn modelId="{A198B805-FAF7-3C48-82B4-C89153901E08}" type="presOf" srcId="{2E1E1EAC-179E-274E-BA1E-4558D500B01E}" destId="{BEED54BE-A76E-604E-B45B-3C6047D9E7DE}" srcOrd="0" destOrd="0" presId="urn:microsoft.com/office/officeart/2008/layout/HalfCircleOrganizationChart"/>
    <dgm:cxn modelId="{4FC062D6-8797-B848-8C5A-DF0DCD2C82E2}" srcId="{2E1E1EAC-179E-274E-BA1E-4558D500B01E}" destId="{F0701D3E-D90B-1246-84FC-51D66DB9E301}" srcOrd="0" destOrd="0" parTransId="{56C7BBB6-404E-0045-B115-A5C3EBAA291A}" sibTransId="{C9AA2E9D-7642-EC4F-BEBA-32D2F9747CE2}"/>
    <dgm:cxn modelId="{C6A5816D-DD1B-B247-879F-09D5A7310FD1}" type="presOf" srcId="{7F231768-FBD2-A24D-8DA0-C52570A771E4}" destId="{1A21C230-ABD3-2C4F-8EEE-DB9E2BC140EA}" srcOrd="0" destOrd="0" presId="urn:microsoft.com/office/officeart/2008/layout/HalfCircleOrganizationChart"/>
    <dgm:cxn modelId="{22935855-7339-9245-8B28-114BDD1999D9}" type="presOf" srcId="{94AE6119-DDA0-2848-8E18-AC313D2035F8}" destId="{3424E7C1-8E07-F949-88BF-78C17CD00BFC}" srcOrd="0" destOrd="0" presId="urn:microsoft.com/office/officeart/2008/layout/HalfCircleOrganizationChart"/>
    <dgm:cxn modelId="{62F44270-EBCC-2E4E-A241-D00023855AC7}" type="presParOf" srcId="{6D4A4BD0-B008-894A-B9F1-4AEC7B6F87BB}" destId="{22158A94-D6F9-E741-A984-55796C1CF842}" srcOrd="0" destOrd="0" presId="urn:microsoft.com/office/officeart/2008/layout/HalfCircleOrganizationChart"/>
    <dgm:cxn modelId="{CB878AA5-2138-C34D-B8B3-87E5CC0C9CDC}" type="presParOf" srcId="{22158A94-D6F9-E741-A984-55796C1CF842}" destId="{C384114D-0819-BF4D-A48A-9AAB4A1E2571}" srcOrd="0" destOrd="0" presId="urn:microsoft.com/office/officeart/2008/layout/HalfCircleOrganizationChart"/>
    <dgm:cxn modelId="{6D1280E6-D40D-1B45-A545-9CB4B266C056}" type="presParOf" srcId="{C384114D-0819-BF4D-A48A-9AAB4A1E2571}" destId="{BEED54BE-A76E-604E-B45B-3C6047D9E7DE}" srcOrd="0" destOrd="0" presId="urn:microsoft.com/office/officeart/2008/layout/HalfCircleOrganizationChart"/>
    <dgm:cxn modelId="{93C2A3B4-3458-E442-AEEB-56D77B98A28F}" type="presParOf" srcId="{C384114D-0819-BF4D-A48A-9AAB4A1E2571}" destId="{73D32B46-1900-2B40-B006-87AAD2CE2994}" srcOrd="1" destOrd="0" presId="urn:microsoft.com/office/officeart/2008/layout/HalfCircleOrganizationChart"/>
    <dgm:cxn modelId="{11ACC3C0-F4BE-8046-A285-7ADDB3487767}" type="presParOf" srcId="{C384114D-0819-BF4D-A48A-9AAB4A1E2571}" destId="{F547009F-4FFD-784C-B03E-1AEFC7052136}" srcOrd="2" destOrd="0" presId="urn:microsoft.com/office/officeart/2008/layout/HalfCircleOrganizationChart"/>
    <dgm:cxn modelId="{0324ABA4-131F-EA4D-A174-FE53DA8A618E}" type="presParOf" srcId="{C384114D-0819-BF4D-A48A-9AAB4A1E2571}" destId="{090E0A6F-E860-BF4D-8D8F-B04817E46C0D}" srcOrd="3" destOrd="0" presId="urn:microsoft.com/office/officeart/2008/layout/HalfCircleOrganizationChart"/>
    <dgm:cxn modelId="{6B710439-8C49-5548-8224-F70FC1BAF656}" type="presParOf" srcId="{22158A94-D6F9-E741-A984-55796C1CF842}" destId="{FB4F09F8-7A0F-8F45-BD22-211D0AEA2CA3}" srcOrd="1" destOrd="0" presId="urn:microsoft.com/office/officeart/2008/layout/HalfCircleOrganizationChart"/>
    <dgm:cxn modelId="{981D067C-4E12-914E-818F-3CA7042A4D2D}" type="presParOf" srcId="{FB4F09F8-7A0F-8F45-BD22-211D0AEA2CA3}" destId="{370E1E78-99B6-E245-82B8-CAB4C3EA9A3E}" srcOrd="0" destOrd="0" presId="urn:microsoft.com/office/officeart/2008/layout/HalfCircleOrganizationChart"/>
    <dgm:cxn modelId="{4CB5F59D-631D-F845-819E-705BD499EBCB}" type="presParOf" srcId="{FB4F09F8-7A0F-8F45-BD22-211D0AEA2CA3}" destId="{58D494E8-FCF3-7F46-B9FD-34F8DDA1DC06}" srcOrd="1" destOrd="0" presId="urn:microsoft.com/office/officeart/2008/layout/HalfCircleOrganizationChart"/>
    <dgm:cxn modelId="{471AEF28-B152-744B-A021-495A58760145}" type="presParOf" srcId="{58D494E8-FCF3-7F46-B9FD-34F8DDA1DC06}" destId="{9B6857CF-D869-3F45-B368-B272DB55FA1D}" srcOrd="0" destOrd="0" presId="urn:microsoft.com/office/officeart/2008/layout/HalfCircleOrganizationChart"/>
    <dgm:cxn modelId="{75F66773-7461-884D-951E-D7ED917D98CA}" type="presParOf" srcId="{9B6857CF-D869-3F45-B368-B272DB55FA1D}" destId="{573F7C9D-E6A5-4344-8503-25703662ED56}" srcOrd="0" destOrd="0" presId="urn:microsoft.com/office/officeart/2008/layout/HalfCircleOrganizationChart"/>
    <dgm:cxn modelId="{59967118-32CC-EA48-AE4F-92B1A8DC34F0}" type="presParOf" srcId="{9B6857CF-D869-3F45-B368-B272DB55FA1D}" destId="{CEAF4097-BD68-B84C-BF8D-DE2A19C41144}" srcOrd="1" destOrd="0" presId="urn:microsoft.com/office/officeart/2008/layout/HalfCircleOrganizationChart"/>
    <dgm:cxn modelId="{C060A9F7-AA10-1E4B-AE64-5858F8B82560}" type="presParOf" srcId="{9B6857CF-D869-3F45-B368-B272DB55FA1D}" destId="{F55464B9-5E3E-2841-9436-1842C74332D4}" srcOrd="2" destOrd="0" presId="urn:microsoft.com/office/officeart/2008/layout/HalfCircleOrganizationChart"/>
    <dgm:cxn modelId="{47639348-CFC5-5445-99B8-7A44CB81F56A}" type="presParOf" srcId="{9B6857CF-D869-3F45-B368-B272DB55FA1D}" destId="{239AD61E-0D8E-A848-B414-510F6DED214E}" srcOrd="3" destOrd="0" presId="urn:microsoft.com/office/officeart/2008/layout/HalfCircleOrganizationChart"/>
    <dgm:cxn modelId="{E5C4A027-A72B-EE48-AD4F-0EDA4677CAE3}" type="presParOf" srcId="{58D494E8-FCF3-7F46-B9FD-34F8DDA1DC06}" destId="{F0FC28E7-3F9A-0241-A1B1-14FA7CDD3ED5}" srcOrd="1" destOrd="0" presId="urn:microsoft.com/office/officeart/2008/layout/HalfCircleOrganizationChart"/>
    <dgm:cxn modelId="{A2F7D7A0-1E30-0349-8131-82A9BECA2894}" type="presParOf" srcId="{F0FC28E7-3F9A-0241-A1B1-14FA7CDD3ED5}" destId="{1D7DE729-3F32-9945-A9EF-BCEE21E44A57}" srcOrd="0" destOrd="0" presId="urn:microsoft.com/office/officeart/2008/layout/HalfCircleOrganizationChart"/>
    <dgm:cxn modelId="{965A72A7-F47F-0D49-ADB4-8D4CB8BD5712}" type="presParOf" srcId="{F0FC28E7-3F9A-0241-A1B1-14FA7CDD3ED5}" destId="{A6F8919E-8EA5-BF4F-AB94-BB24683E5D31}" srcOrd="1" destOrd="0" presId="urn:microsoft.com/office/officeart/2008/layout/HalfCircleOrganizationChart"/>
    <dgm:cxn modelId="{DE358319-49F0-6C45-95EE-ED0BBF0BA843}" type="presParOf" srcId="{A6F8919E-8EA5-BF4F-AB94-BB24683E5D31}" destId="{507FAA97-1A09-0E45-B8E1-5CE87269736B}" srcOrd="0" destOrd="0" presId="urn:microsoft.com/office/officeart/2008/layout/HalfCircleOrganizationChart"/>
    <dgm:cxn modelId="{1F677CBD-C0D1-2F4A-A03A-C7F18AD8318B}" type="presParOf" srcId="{507FAA97-1A09-0E45-B8E1-5CE87269736B}" destId="{3424E7C1-8E07-F949-88BF-78C17CD00BFC}" srcOrd="0" destOrd="0" presId="urn:microsoft.com/office/officeart/2008/layout/HalfCircleOrganizationChart"/>
    <dgm:cxn modelId="{9F2599AB-BF8F-194E-BE46-04D99C337F11}" type="presParOf" srcId="{507FAA97-1A09-0E45-B8E1-5CE87269736B}" destId="{F28696F6-699F-344A-B6EF-EB2692DB457F}" srcOrd="1" destOrd="0" presId="urn:microsoft.com/office/officeart/2008/layout/HalfCircleOrganizationChart"/>
    <dgm:cxn modelId="{26DE8E9E-C026-A74B-A516-E7C56DDFA963}" type="presParOf" srcId="{507FAA97-1A09-0E45-B8E1-5CE87269736B}" destId="{6B45D26D-E7E5-534A-8FBE-76627851079C}" srcOrd="2" destOrd="0" presId="urn:microsoft.com/office/officeart/2008/layout/HalfCircleOrganizationChart"/>
    <dgm:cxn modelId="{BBE2724B-C563-0B41-97EF-3F042DA310FB}" type="presParOf" srcId="{507FAA97-1A09-0E45-B8E1-5CE87269736B}" destId="{F6A6DAD9-728B-6548-80DB-A7D886DC0832}" srcOrd="3" destOrd="0" presId="urn:microsoft.com/office/officeart/2008/layout/HalfCircleOrganizationChart"/>
    <dgm:cxn modelId="{181EFC6A-17A5-9D40-90A5-58D89F13F263}" type="presParOf" srcId="{A6F8919E-8EA5-BF4F-AB94-BB24683E5D31}" destId="{3D8148C9-CF8D-8942-9AC1-F6D857050ED6}" srcOrd="1" destOrd="0" presId="urn:microsoft.com/office/officeart/2008/layout/HalfCircleOrganizationChart"/>
    <dgm:cxn modelId="{00107AA4-57E3-1D43-AFBB-BEFC3F5FAB93}" type="presParOf" srcId="{A6F8919E-8EA5-BF4F-AB94-BB24683E5D31}" destId="{A9DC65B9-5D68-DB4D-BDD0-22C2E7A58BD9}" srcOrd="2" destOrd="0" presId="urn:microsoft.com/office/officeart/2008/layout/HalfCircleOrganizationChart"/>
    <dgm:cxn modelId="{3504CED2-BE2D-5C4D-82B4-103013B965F4}" type="presParOf" srcId="{F0FC28E7-3F9A-0241-A1B1-14FA7CDD3ED5}" destId="{49B49253-3091-A241-960E-2489F98283AC}" srcOrd="2" destOrd="0" presId="urn:microsoft.com/office/officeart/2008/layout/HalfCircleOrganizationChart"/>
    <dgm:cxn modelId="{5673F1A7-1B92-3942-ADA3-6FA69B0CAA46}" type="presParOf" srcId="{F0FC28E7-3F9A-0241-A1B1-14FA7CDD3ED5}" destId="{7A7FEA1A-94B6-2A45-87C5-6CFB941B1EEB}" srcOrd="3" destOrd="0" presId="urn:microsoft.com/office/officeart/2008/layout/HalfCircleOrganizationChart"/>
    <dgm:cxn modelId="{9D685CB2-D3AB-C049-8571-55016B6E6860}" type="presParOf" srcId="{7A7FEA1A-94B6-2A45-87C5-6CFB941B1EEB}" destId="{F14F80D4-1447-1B42-B346-7B1D0CC22F08}" srcOrd="0" destOrd="0" presId="urn:microsoft.com/office/officeart/2008/layout/HalfCircleOrganizationChart"/>
    <dgm:cxn modelId="{849255AA-B2DE-C649-B201-5209051985A5}" type="presParOf" srcId="{F14F80D4-1447-1B42-B346-7B1D0CC22F08}" destId="{60657AD4-9B8F-0B4E-A6FA-D07F2694906A}" srcOrd="0" destOrd="0" presId="urn:microsoft.com/office/officeart/2008/layout/HalfCircleOrganizationChart"/>
    <dgm:cxn modelId="{2742AF02-0C41-B14A-8293-A8039386B37D}" type="presParOf" srcId="{F14F80D4-1447-1B42-B346-7B1D0CC22F08}" destId="{231DDC6E-CD55-1D4F-838D-57AF6BAD2CDD}" srcOrd="1" destOrd="0" presId="urn:microsoft.com/office/officeart/2008/layout/HalfCircleOrganizationChart"/>
    <dgm:cxn modelId="{736C4106-CE51-7847-B512-D1C47624934F}" type="presParOf" srcId="{F14F80D4-1447-1B42-B346-7B1D0CC22F08}" destId="{0C80185C-71E7-8146-A1B3-4D526DB1A19E}" srcOrd="2" destOrd="0" presId="urn:microsoft.com/office/officeart/2008/layout/HalfCircleOrganizationChart"/>
    <dgm:cxn modelId="{F68811B7-D5E1-4B4E-87B1-89F14F62A11A}" type="presParOf" srcId="{F14F80D4-1447-1B42-B346-7B1D0CC22F08}" destId="{90EA3AA7-7ED4-B244-8806-5A8244F93286}" srcOrd="3" destOrd="0" presId="urn:microsoft.com/office/officeart/2008/layout/HalfCircleOrganizationChart"/>
    <dgm:cxn modelId="{B389C863-FCBD-2346-92F9-FE16D4BD0888}" type="presParOf" srcId="{7A7FEA1A-94B6-2A45-87C5-6CFB941B1EEB}" destId="{8E8C7B8E-8928-7149-81FD-320861B8EF4B}" srcOrd="1" destOrd="0" presId="urn:microsoft.com/office/officeart/2008/layout/HalfCircleOrganizationChart"/>
    <dgm:cxn modelId="{38DF438C-390A-AF4F-B4B7-7DD1BCAA5C60}" type="presParOf" srcId="{7A7FEA1A-94B6-2A45-87C5-6CFB941B1EEB}" destId="{D118BB6D-5491-8448-A3A3-1823F76ECE78}" srcOrd="2" destOrd="0" presId="urn:microsoft.com/office/officeart/2008/layout/HalfCircleOrganizationChart"/>
    <dgm:cxn modelId="{16BA4EAB-4FAE-044D-A19B-95BE2512455C}" type="presParOf" srcId="{F0FC28E7-3F9A-0241-A1B1-14FA7CDD3ED5}" destId="{065E3199-98D9-6940-8B76-B26AE4396E80}" srcOrd="4" destOrd="0" presId="urn:microsoft.com/office/officeart/2008/layout/HalfCircleOrganizationChart"/>
    <dgm:cxn modelId="{8200BB86-5EB0-CF41-AF5A-AEC9351397FC}" type="presParOf" srcId="{F0FC28E7-3F9A-0241-A1B1-14FA7CDD3ED5}" destId="{93F7465E-7E4D-4941-A56B-2FBCEFAC52E5}" srcOrd="5" destOrd="0" presId="urn:microsoft.com/office/officeart/2008/layout/HalfCircleOrganizationChart"/>
    <dgm:cxn modelId="{68B2603C-8D96-E24C-95B2-C1DF8AA3CF9E}" type="presParOf" srcId="{93F7465E-7E4D-4941-A56B-2FBCEFAC52E5}" destId="{E67617AA-E24A-8B4B-B4D4-A79D2EB07DB1}" srcOrd="0" destOrd="0" presId="urn:microsoft.com/office/officeart/2008/layout/HalfCircleOrganizationChart"/>
    <dgm:cxn modelId="{147A7669-0715-CF4A-B846-E1C43C501406}" type="presParOf" srcId="{E67617AA-E24A-8B4B-B4D4-A79D2EB07DB1}" destId="{09D7BF06-3096-8346-A677-56FFD1DB1C79}" srcOrd="0" destOrd="0" presId="urn:microsoft.com/office/officeart/2008/layout/HalfCircleOrganizationChart"/>
    <dgm:cxn modelId="{70FFDD77-9C53-4C4E-A749-00A7DA179A6D}" type="presParOf" srcId="{E67617AA-E24A-8B4B-B4D4-A79D2EB07DB1}" destId="{68FA3B7C-97A9-2B40-9449-F8BE503DB83D}" srcOrd="1" destOrd="0" presId="urn:microsoft.com/office/officeart/2008/layout/HalfCircleOrganizationChart"/>
    <dgm:cxn modelId="{B9B47D99-BC10-694C-9C8E-495E58B80294}" type="presParOf" srcId="{E67617AA-E24A-8B4B-B4D4-A79D2EB07DB1}" destId="{2B15B93D-C14A-0047-B4E1-EE3A38CECD13}" srcOrd="2" destOrd="0" presId="urn:microsoft.com/office/officeart/2008/layout/HalfCircleOrganizationChart"/>
    <dgm:cxn modelId="{3B3DD42D-F2B2-DD46-8834-7DA341C59AE9}" type="presParOf" srcId="{E67617AA-E24A-8B4B-B4D4-A79D2EB07DB1}" destId="{AE7D0D7D-EB11-CA44-986F-A92485E4DF11}" srcOrd="3" destOrd="0" presId="urn:microsoft.com/office/officeart/2008/layout/HalfCircleOrganizationChart"/>
    <dgm:cxn modelId="{125B01D5-1DB1-2146-95CD-FF594D032A16}" type="presParOf" srcId="{93F7465E-7E4D-4941-A56B-2FBCEFAC52E5}" destId="{C98D0E41-DE7A-A94C-9CA5-6BC510ED6A7C}" srcOrd="1" destOrd="0" presId="urn:microsoft.com/office/officeart/2008/layout/HalfCircleOrganizationChart"/>
    <dgm:cxn modelId="{ABC5C2F1-2BF7-4146-862E-B7332A852249}" type="presParOf" srcId="{C98D0E41-DE7A-A94C-9CA5-6BC510ED6A7C}" destId="{19CD75CE-72FF-6544-9AE8-3182817EE9A1}" srcOrd="0" destOrd="0" presId="urn:microsoft.com/office/officeart/2008/layout/HalfCircleOrganizationChart"/>
    <dgm:cxn modelId="{8AFD283C-FAC3-ED48-B43E-BA7AF2BF9B94}" type="presParOf" srcId="{C98D0E41-DE7A-A94C-9CA5-6BC510ED6A7C}" destId="{A63A1AA5-3477-134F-8419-6894F8E7D389}" srcOrd="1" destOrd="0" presId="urn:microsoft.com/office/officeart/2008/layout/HalfCircleOrganizationChart"/>
    <dgm:cxn modelId="{B17ADFDC-B3D8-EB49-96C7-51A043A3956A}" type="presParOf" srcId="{A63A1AA5-3477-134F-8419-6894F8E7D389}" destId="{88DF5DD4-4F53-FE41-B39F-E1276E7BC6C7}" srcOrd="0" destOrd="0" presId="urn:microsoft.com/office/officeart/2008/layout/HalfCircleOrganizationChart"/>
    <dgm:cxn modelId="{0916AD94-9E88-6940-841C-24D16FD6CCFB}" type="presParOf" srcId="{88DF5DD4-4F53-FE41-B39F-E1276E7BC6C7}" destId="{E97B0F66-C3D2-2540-AF0C-833858D3F67E}" srcOrd="0" destOrd="0" presId="urn:microsoft.com/office/officeart/2008/layout/HalfCircleOrganizationChart"/>
    <dgm:cxn modelId="{8EFEFF51-C531-7847-B6CC-2BE08D15197E}" type="presParOf" srcId="{88DF5DD4-4F53-FE41-B39F-E1276E7BC6C7}" destId="{16A8F2E0-E830-314C-A898-EF8F563CC896}" srcOrd="1" destOrd="0" presId="urn:microsoft.com/office/officeart/2008/layout/HalfCircleOrganizationChart"/>
    <dgm:cxn modelId="{5FB54692-7A30-BE4C-867D-A62C97E72F77}" type="presParOf" srcId="{88DF5DD4-4F53-FE41-B39F-E1276E7BC6C7}" destId="{9A8C5435-8CBC-004B-8305-AEB39D939149}" srcOrd="2" destOrd="0" presId="urn:microsoft.com/office/officeart/2008/layout/HalfCircleOrganizationChart"/>
    <dgm:cxn modelId="{447809B4-CA60-3C4C-98A0-15F54C81C0E6}" type="presParOf" srcId="{88DF5DD4-4F53-FE41-B39F-E1276E7BC6C7}" destId="{C101CBB9-A7E3-1943-B832-055E37DF3868}" srcOrd="3" destOrd="0" presId="urn:microsoft.com/office/officeart/2008/layout/HalfCircleOrganizationChart"/>
    <dgm:cxn modelId="{F192594B-706C-4847-BC2E-286F0541CCC6}" type="presParOf" srcId="{A63A1AA5-3477-134F-8419-6894F8E7D389}" destId="{742E8969-26E9-BB4A-A27C-C8312D85D87E}" srcOrd="1" destOrd="0" presId="urn:microsoft.com/office/officeart/2008/layout/HalfCircleOrganizationChart"/>
    <dgm:cxn modelId="{25A4C553-1B08-CE41-9423-A67799DD1901}" type="presParOf" srcId="{A63A1AA5-3477-134F-8419-6894F8E7D389}" destId="{A6304DA2-A4E1-E54E-8A48-0342799BBD53}" srcOrd="2" destOrd="0" presId="urn:microsoft.com/office/officeart/2008/layout/HalfCircleOrganizationChart"/>
    <dgm:cxn modelId="{6FD707DA-8397-204B-9301-BA81B9DD0583}" type="presParOf" srcId="{C98D0E41-DE7A-A94C-9CA5-6BC510ED6A7C}" destId="{917DA73A-3BB6-5D4B-8E00-EB26893EADD5}" srcOrd="2" destOrd="0" presId="urn:microsoft.com/office/officeart/2008/layout/HalfCircleOrganizationChart"/>
    <dgm:cxn modelId="{20DFBBB8-4972-9A44-92BF-F5AD0F1BE116}" type="presParOf" srcId="{C98D0E41-DE7A-A94C-9CA5-6BC510ED6A7C}" destId="{4BA222A2-C62B-CA49-8E90-2A934DEE0A43}" srcOrd="3" destOrd="0" presId="urn:microsoft.com/office/officeart/2008/layout/HalfCircleOrganizationChart"/>
    <dgm:cxn modelId="{7D7CA051-29C9-034F-BFDD-BAE63D72387C}" type="presParOf" srcId="{4BA222A2-C62B-CA49-8E90-2A934DEE0A43}" destId="{B88E052E-FA41-F148-80B3-7E70CA09E131}" srcOrd="0" destOrd="0" presId="urn:microsoft.com/office/officeart/2008/layout/HalfCircleOrganizationChart"/>
    <dgm:cxn modelId="{0974E276-2569-DB41-ABED-463A5D04FCC1}" type="presParOf" srcId="{B88E052E-FA41-F148-80B3-7E70CA09E131}" destId="{60DA8293-6280-624A-954D-1A5A857A8F30}" srcOrd="0" destOrd="0" presId="urn:microsoft.com/office/officeart/2008/layout/HalfCircleOrganizationChart"/>
    <dgm:cxn modelId="{CD73F549-DC3B-5946-ACA9-7B0245E03119}" type="presParOf" srcId="{B88E052E-FA41-F148-80B3-7E70CA09E131}" destId="{676DDF59-3F16-654D-9770-15EFE3CCBE85}" srcOrd="1" destOrd="0" presId="urn:microsoft.com/office/officeart/2008/layout/HalfCircleOrganizationChart"/>
    <dgm:cxn modelId="{369C464A-3446-4A45-8B6C-9E074DC65E7B}" type="presParOf" srcId="{B88E052E-FA41-F148-80B3-7E70CA09E131}" destId="{0582B0E5-CDEB-BA48-A4A1-50EDDC6987D3}" srcOrd="2" destOrd="0" presId="urn:microsoft.com/office/officeart/2008/layout/HalfCircleOrganizationChart"/>
    <dgm:cxn modelId="{11E40B96-EF7E-E645-B217-B49894290425}" type="presParOf" srcId="{B88E052E-FA41-F148-80B3-7E70CA09E131}" destId="{18F634B8-D540-4344-8720-4A7E0D902B24}" srcOrd="3" destOrd="0" presId="urn:microsoft.com/office/officeart/2008/layout/HalfCircleOrganizationChart"/>
    <dgm:cxn modelId="{DF0823D6-B3F3-0648-80B2-E646051B895D}" type="presParOf" srcId="{4BA222A2-C62B-CA49-8E90-2A934DEE0A43}" destId="{00FE5437-CCB0-D74E-BE7B-EF0002836741}" srcOrd="1" destOrd="0" presId="urn:microsoft.com/office/officeart/2008/layout/HalfCircleOrganizationChart"/>
    <dgm:cxn modelId="{F89A7E95-25FE-6843-AFFA-8AC83B92E4ED}" type="presParOf" srcId="{4BA222A2-C62B-CA49-8E90-2A934DEE0A43}" destId="{180D9491-6F09-5D4F-8630-357C4CF84455}" srcOrd="2" destOrd="0" presId="urn:microsoft.com/office/officeart/2008/layout/HalfCircleOrganizationChart"/>
    <dgm:cxn modelId="{5A87B976-3B23-EE4F-BCB6-5254CB249D73}" type="presParOf" srcId="{93F7465E-7E4D-4941-A56B-2FBCEFAC52E5}" destId="{0BA43482-148C-E34E-926D-B1CC873822D4}" srcOrd="2" destOrd="0" presId="urn:microsoft.com/office/officeart/2008/layout/HalfCircleOrganizationChart"/>
    <dgm:cxn modelId="{7DD84960-2DE4-EB4D-8C2E-8F317D99557F}" type="presParOf" srcId="{58D494E8-FCF3-7F46-B9FD-34F8DDA1DC06}" destId="{3C0866D0-E09B-4045-9023-8B8B3D1429CF}" srcOrd="2" destOrd="0" presId="urn:microsoft.com/office/officeart/2008/layout/HalfCircleOrganizationChart"/>
    <dgm:cxn modelId="{E604A25E-3D8C-F245-9312-33FEFB8B4B6C}" type="presParOf" srcId="{FB4F09F8-7A0F-8F45-BD22-211D0AEA2CA3}" destId="{E6575B32-A457-4C41-B561-D1D20E1F9655}" srcOrd="2" destOrd="0" presId="urn:microsoft.com/office/officeart/2008/layout/HalfCircleOrganizationChart"/>
    <dgm:cxn modelId="{9C8FA9FF-7105-D443-A5DD-A3C3C61031FF}" type="presParOf" srcId="{FB4F09F8-7A0F-8F45-BD22-211D0AEA2CA3}" destId="{675C9659-7864-AE44-AE1E-828F01E10BD6}" srcOrd="3" destOrd="0" presId="urn:microsoft.com/office/officeart/2008/layout/HalfCircleOrganizationChart"/>
    <dgm:cxn modelId="{4269E7CB-9B12-734A-B1E4-01AC6F01C074}" type="presParOf" srcId="{675C9659-7864-AE44-AE1E-828F01E10BD6}" destId="{FFA489B5-7AE3-4F46-B4F8-72C71BE8729F}" srcOrd="0" destOrd="0" presId="urn:microsoft.com/office/officeart/2008/layout/HalfCircleOrganizationChart"/>
    <dgm:cxn modelId="{E2C8CC2E-E49A-8E40-83B0-3AD240E02943}" type="presParOf" srcId="{FFA489B5-7AE3-4F46-B4F8-72C71BE8729F}" destId="{75E605EF-D3A4-3047-8FAE-AB88FCB89CB9}" srcOrd="0" destOrd="0" presId="urn:microsoft.com/office/officeart/2008/layout/HalfCircleOrganizationChart"/>
    <dgm:cxn modelId="{C86529A7-13C7-2E4C-A3D1-9F4427FA79F9}" type="presParOf" srcId="{FFA489B5-7AE3-4F46-B4F8-72C71BE8729F}" destId="{1EFDA605-B451-E740-B3FA-0383354953F2}" srcOrd="1" destOrd="0" presId="urn:microsoft.com/office/officeart/2008/layout/HalfCircleOrganizationChart"/>
    <dgm:cxn modelId="{59317EE5-29B4-8046-9C5A-9D4DE5F69B8C}" type="presParOf" srcId="{FFA489B5-7AE3-4F46-B4F8-72C71BE8729F}" destId="{AA709884-B00C-6D42-BEAF-39EA09CBDC3D}" srcOrd="2" destOrd="0" presId="urn:microsoft.com/office/officeart/2008/layout/HalfCircleOrganizationChart"/>
    <dgm:cxn modelId="{C427EAA2-DBB1-1A41-92A9-F8ECD395C594}" type="presParOf" srcId="{FFA489B5-7AE3-4F46-B4F8-72C71BE8729F}" destId="{889C70CF-203A-ED4D-AC2B-0206F5D1CA44}" srcOrd="3" destOrd="0" presId="urn:microsoft.com/office/officeart/2008/layout/HalfCircleOrganizationChart"/>
    <dgm:cxn modelId="{AEE485CD-B139-2B4B-B3CB-B59753519EF4}" type="presParOf" srcId="{675C9659-7864-AE44-AE1E-828F01E10BD6}" destId="{6B448647-2213-CD4A-BA12-71C52883DF51}" srcOrd="1" destOrd="0" presId="urn:microsoft.com/office/officeart/2008/layout/HalfCircleOrganizationChart"/>
    <dgm:cxn modelId="{B45D4705-D664-8C4A-AF8B-2B39F2F01FCE}" type="presParOf" srcId="{6B448647-2213-CD4A-BA12-71C52883DF51}" destId="{EEC372A0-998F-2B43-8DD5-1E6612055E6B}" srcOrd="0" destOrd="0" presId="urn:microsoft.com/office/officeart/2008/layout/HalfCircleOrganizationChart"/>
    <dgm:cxn modelId="{04600BE9-D839-C74E-9C35-ACE7BC59FD80}" type="presParOf" srcId="{6B448647-2213-CD4A-BA12-71C52883DF51}" destId="{4CFF8F7E-ED60-E74D-8F7A-40851F2F2E96}" srcOrd="1" destOrd="0" presId="urn:microsoft.com/office/officeart/2008/layout/HalfCircleOrganizationChart"/>
    <dgm:cxn modelId="{5C6D0F53-0C6F-5541-8571-560BE033758A}" type="presParOf" srcId="{4CFF8F7E-ED60-E74D-8F7A-40851F2F2E96}" destId="{25261D29-723E-6C4A-A93D-19ED353FD17E}" srcOrd="0" destOrd="0" presId="urn:microsoft.com/office/officeart/2008/layout/HalfCircleOrganizationChart"/>
    <dgm:cxn modelId="{E4A9DBDB-A2AB-F14C-B11B-494C1AB5FD8C}" type="presParOf" srcId="{25261D29-723E-6C4A-A93D-19ED353FD17E}" destId="{1A21C230-ABD3-2C4F-8EEE-DB9E2BC140EA}" srcOrd="0" destOrd="0" presId="urn:microsoft.com/office/officeart/2008/layout/HalfCircleOrganizationChart"/>
    <dgm:cxn modelId="{CFB1D39E-7CD9-0749-BD7B-F32C8AE15358}" type="presParOf" srcId="{25261D29-723E-6C4A-A93D-19ED353FD17E}" destId="{E0D9FEC4-7E7F-1746-A3CB-8885FC8B6027}" srcOrd="1" destOrd="0" presId="urn:microsoft.com/office/officeart/2008/layout/HalfCircleOrganizationChart"/>
    <dgm:cxn modelId="{EB3C5AA7-9822-9E42-ACBA-2953EFADFB82}" type="presParOf" srcId="{25261D29-723E-6C4A-A93D-19ED353FD17E}" destId="{7924232E-5C5C-9A47-B240-D229789DF5A9}" srcOrd="2" destOrd="0" presId="urn:microsoft.com/office/officeart/2008/layout/HalfCircleOrganizationChart"/>
    <dgm:cxn modelId="{C7B747E5-53E3-E84C-A88B-809704C2A03F}" type="presParOf" srcId="{25261D29-723E-6C4A-A93D-19ED353FD17E}" destId="{AA544204-F7B2-3246-945C-371D95694C06}" srcOrd="3" destOrd="0" presId="urn:microsoft.com/office/officeart/2008/layout/HalfCircleOrganizationChart"/>
    <dgm:cxn modelId="{6B063A16-37B7-964F-8C73-B07B5CD25BA8}" type="presParOf" srcId="{4CFF8F7E-ED60-E74D-8F7A-40851F2F2E96}" destId="{358D559A-B8D6-9C48-9B9B-C3371BB9B719}" srcOrd="1" destOrd="0" presId="urn:microsoft.com/office/officeart/2008/layout/HalfCircleOrganizationChart"/>
    <dgm:cxn modelId="{F873DFFB-23C0-094D-87EB-1D0DF0F19585}" type="presParOf" srcId="{4CFF8F7E-ED60-E74D-8F7A-40851F2F2E96}" destId="{DC9F008C-16DD-5B4B-9B61-9D0C76778F13}" srcOrd="2" destOrd="0" presId="urn:microsoft.com/office/officeart/2008/layout/HalfCircleOrganizationChart"/>
    <dgm:cxn modelId="{08F29F9C-AE91-6547-A36C-C64137D998A9}" type="presParOf" srcId="{6B448647-2213-CD4A-BA12-71C52883DF51}" destId="{F43E3C0C-CB45-124E-8E95-C40411E4FF47}" srcOrd="2" destOrd="0" presId="urn:microsoft.com/office/officeart/2008/layout/HalfCircleOrganizationChart"/>
    <dgm:cxn modelId="{983ED8FF-65DC-8040-81D3-E08A8351C4F2}" type="presParOf" srcId="{6B448647-2213-CD4A-BA12-71C52883DF51}" destId="{7726400A-3A69-1F4B-8391-A33643ECE06D}" srcOrd="3" destOrd="0" presId="urn:microsoft.com/office/officeart/2008/layout/HalfCircleOrganizationChart"/>
    <dgm:cxn modelId="{820F7F74-E213-4745-A435-DB40CC77543C}" type="presParOf" srcId="{7726400A-3A69-1F4B-8391-A33643ECE06D}" destId="{F8BEF293-3A8C-5344-BE01-661173B62510}" srcOrd="0" destOrd="0" presId="urn:microsoft.com/office/officeart/2008/layout/HalfCircleOrganizationChart"/>
    <dgm:cxn modelId="{7AA7D4C3-C6A0-B346-84A9-6C5EC8066E01}" type="presParOf" srcId="{F8BEF293-3A8C-5344-BE01-661173B62510}" destId="{BE7D8FD2-9960-644E-AE3D-41B3606599BD}" srcOrd="0" destOrd="0" presId="urn:microsoft.com/office/officeart/2008/layout/HalfCircleOrganizationChart"/>
    <dgm:cxn modelId="{FA65832E-E14E-CD48-83D7-761D45A01F48}" type="presParOf" srcId="{F8BEF293-3A8C-5344-BE01-661173B62510}" destId="{604EEE8C-4CA7-9148-9AB3-71E65D22C13B}" srcOrd="1" destOrd="0" presId="urn:microsoft.com/office/officeart/2008/layout/HalfCircleOrganizationChart"/>
    <dgm:cxn modelId="{F0933462-E5EA-1241-817D-B4CCD7D68925}" type="presParOf" srcId="{F8BEF293-3A8C-5344-BE01-661173B62510}" destId="{D435199C-4EB1-914F-8518-18FCA8B915BD}" srcOrd="2" destOrd="0" presId="urn:microsoft.com/office/officeart/2008/layout/HalfCircleOrganizationChart"/>
    <dgm:cxn modelId="{5C908395-0985-D247-ACD8-F25777623CA9}" type="presParOf" srcId="{F8BEF293-3A8C-5344-BE01-661173B62510}" destId="{CF7DE13B-C8FF-114D-BEB1-1C6ACA6CF889}" srcOrd="3" destOrd="0" presId="urn:microsoft.com/office/officeart/2008/layout/HalfCircleOrganizationChart"/>
    <dgm:cxn modelId="{203925F7-3962-2844-9709-7164B1B0F354}" type="presParOf" srcId="{7726400A-3A69-1F4B-8391-A33643ECE06D}" destId="{7291C03C-3479-A440-9B7A-B35124070487}" srcOrd="1" destOrd="0" presId="urn:microsoft.com/office/officeart/2008/layout/HalfCircleOrganizationChart"/>
    <dgm:cxn modelId="{A3E67AE5-5570-374F-8892-C0DA45CF74A2}" type="presParOf" srcId="{7726400A-3A69-1F4B-8391-A33643ECE06D}" destId="{E636B284-FA29-9E4B-A105-835F5264A3E0}" srcOrd="2" destOrd="0" presId="urn:microsoft.com/office/officeart/2008/layout/HalfCircleOrganizationChart"/>
    <dgm:cxn modelId="{DC9497A0-026B-A542-8999-3FE9777CC5FD}" type="presParOf" srcId="{675C9659-7864-AE44-AE1E-828F01E10BD6}" destId="{6A7EF643-F20A-7741-B16F-F9BBFDAEBD71}" srcOrd="2" destOrd="0" presId="urn:microsoft.com/office/officeart/2008/layout/HalfCircleOrganizationChart"/>
    <dgm:cxn modelId="{00197CDC-03A5-7649-AD4D-8DE87DBB6DC8}" type="presParOf" srcId="{22158A94-D6F9-E741-A984-55796C1CF842}" destId="{35BD80CD-6B10-584A-A699-F6684B671C50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4A1E32-AB16-924E-A707-7067F668EEE9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0F44BFA7-F6C9-104F-A224-DE3040163547}">
      <dgm:prSet phldrT="[Text]" custT="1"/>
      <dgm:spPr>
        <a:noFill/>
        <a:ln w="38100">
          <a:solidFill>
            <a:srgbClr val="FF8AD8"/>
          </a:solidFill>
        </a:ln>
      </dgm:spPr>
      <dgm:t>
        <a:bodyPr/>
        <a:lstStyle/>
        <a:p>
          <a:r>
            <a:rPr lang="en-US" sz="1400" b="1" dirty="0" smtClean="0"/>
            <a:t>Drugs acting on </a:t>
          </a:r>
          <a:endParaRPr lang="en-US" sz="1400" b="1" dirty="0"/>
        </a:p>
      </dgm:t>
    </dgm:pt>
    <dgm:pt modelId="{DD6B6775-DC91-CA4C-BB0D-8FC2504EE5BC}" type="parTrans" cxnId="{87D6ED93-6E20-E74F-838C-0064ECB1D5D3}">
      <dgm:prSet/>
      <dgm:spPr/>
      <dgm:t>
        <a:bodyPr/>
        <a:lstStyle/>
        <a:p>
          <a:endParaRPr lang="en-US" sz="1400" b="1"/>
        </a:p>
      </dgm:t>
    </dgm:pt>
    <dgm:pt modelId="{1D4B7B7C-F4E0-0C45-AF73-E0F3EDFD616A}" type="sibTrans" cxnId="{87D6ED93-6E20-E74F-838C-0064ECB1D5D3}">
      <dgm:prSet/>
      <dgm:spPr/>
      <dgm:t>
        <a:bodyPr/>
        <a:lstStyle/>
        <a:p>
          <a:endParaRPr lang="en-US" sz="1400" b="1"/>
        </a:p>
      </dgm:t>
    </dgm:pt>
    <dgm:pt modelId="{67229486-8E44-344A-9159-410AEDCC4FB1}">
      <dgm:prSet phldrT="[Text]" custT="1"/>
      <dgm:spPr>
        <a:noFill/>
        <a:ln w="28575">
          <a:solidFill>
            <a:srgbClr val="8EFA00"/>
          </a:solidFill>
        </a:ln>
      </dgm:spPr>
      <dgm:t>
        <a:bodyPr/>
        <a:lstStyle/>
        <a:p>
          <a:r>
            <a:rPr lang="en-US" sz="1400" b="1" dirty="0" smtClean="0"/>
            <a:t>parasympathetic system</a:t>
          </a:r>
          <a:endParaRPr lang="en-US" sz="1400" b="1" dirty="0"/>
        </a:p>
      </dgm:t>
    </dgm:pt>
    <dgm:pt modelId="{14DC14ED-6342-F845-B905-D5B86BBC07CF}" type="parTrans" cxnId="{8EDAEE07-E8E7-FA41-B57C-BCE17CD50B9D}">
      <dgm:prSet custT="1"/>
      <dgm:spPr/>
      <dgm:t>
        <a:bodyPr/>
        <a:lstStyle/>
        <a:p>
          <a:endParaRPr lang="en-US" sz="1400" b="1"/>
        </a:p>
      </dgm:t>
    </dgm:pt>
    <dgm:pt modelId="{671ABF6D-CEF5-7D46-8202-FD353A62CAB3}" type="sibTrans" cxnId="{8EDAEE07-E8E7-FA41-B57C-BCE17CD50B9D}">
      <dgm:prSet/>
      <dgm:spPr/>
      <dgm:t>
        <a:bodyPr/>
        <a:lstStyle/>
        <a:p>
          <a:endParaRPr lang="en-US" sz="1400" b="1"/>
        </a:p>
      </dgm:t>
    </dgm:pt>
    <dgm:pt modelId="{172762D1-D330-DE42-93A0-40038397DF25}">
      <dgm:prSet phldrT="[Text]" custT="1"/>
      <dgm:spPr>
        <a:noFill/>
        <a:ln w="28575">
          <a:solidFill>
            <a:srgbClr val="73FEFF"/>
          </a:solidFill>
        </a:ln>
      </dgm:spPr>
      <dgm:t>
        <a:bodyPr/>
        <a:lstStyle/>
        <a:p>
          <a:r>
            <a:rPr lang="en-US" sz="1400" b="1" dirty="0" smtClean="0"/>
            <a:t>sympathetic system</a:t>
          </a:r>
          <a:endParaRPr lang="en-US" sz="1400" b="1" dirty="0"/>
        </a:p>
      </dgm:t>
    </dgm:pt>
    <dgm:pt modelId="{39D36B5E-5B00-EB4F-8E92-4681757F70C2}" type="parTrans" cxnId="{6788674F-4311-AD46-8007-3D5CF0B6A87F}">
      <dgm:prSet custT="1"/>
      <dgm:spPr/>
      <dgm:t>
        <a:bodyPr/>
        <a:lstStyle/>
        <a:p>
          <a:endParaRPr lang="en-US" sz="1400" b="1"/>
        </a:p>
      </dgm:t>
    </dgm:pt>
    <dgm:pt modelId="{4DAE14D6-0A1B-A24F-9E07-94BA87467D6C}" type="sibTrans" cxnId="{6788674F-4311-AD46-8007-3D5CF0B6A87F}">
      <dgm:prSet/>
      <dgm:spPr/>
      <dgm:t>
        <a:bodyPr/>
        <a:lstStyle/>
        <a:p>
          <a:pPr rtl="0"/>
          <a:endParaRPr lang="en-US" sz="1400" b="1"/>
        </a:p>
      </dgm:t>
    </dgm:pt>
    <dgm:pt modelId="{19476C1E-B7CA-1849-B824-7CBD486109FC}">
      <dgm:prSet custT="1"/>
      <dgm:spPr>
        <a:noFill/>
        <a:ln w="28575">
          <a:solidFill>
            <a:srgbClr val="FF9300"/>
          </a:solidFill>
        </a:ln>
      </dgm:spPr>
      <dgm:t>
        <a:bodyPr/>
        <a:lstStyle/>
        <a:p>
          <a:r>
            <a:rPr lang="en-US" sz="1400" b="1" dirty="0" smtClean="0"/>
            <a:t>Cholinergic agonists</a:t>
          </a:r>
          <a:endParaRPr lang="en-US" sz="1400" b="1" dirty="0"/>
        </a:p>
      </dgm:t>
    </dgm:pt>
    <dgm:pt modelId="{CCF786FA-17AF-7D42-B7CA-68CC6277342A}" type="parTrans" cxnId="{BD0579D5-46A1-B844-ABAB-4021DE794A58}">
      <dgm:prSet custT="1"/>
      <dgm:spPr/>
      <dgm:t>
        <a:bodyPr/>
        <a:lstStyle/>
        <a:p>
          <a:endParaRPr lang="en-US" sz="1400" b="1"/>
        </a:p>
      </dgm:t>
    </dgm:pt>
    <dgm:pt modelId="{B5C31FA8-4E64-0242-B462-9565D85E3206}" type="sibTrans" cxnId="{BD0579D5-46A1-B844-ABAB-4021DE794A58}">
      <dgm:prSet/>
      <dgm:spPr/>
      <dgm:t>
        <a:bodyPr/>
        <a:lstStyle/>
        <a:p>
          <a:endParaRPr lang="en-US" sz="1400" b="1"/>
        </a:p>
      </dgm:t>
    </dgm:pt>
    <dgm:pt modelId="{311B8A88-9B21-0E48-B2B8-B835642DDA84}">
      <dgm:prSet custT="1"/>
      <dgm:spPr>
        <a:noFill/>
        <a:ln w="28575">
          <a:solidFill>
            <a:srgbClr val="FF9300"/>
          </a:solidFill>
        </a:ln>
      </dgm:spPr>
      <dgm:t>
        <a:bodyPr/>
        <a:lstStyle/>
        <a:p>
          <a:r>
            <a:rPr lang="en-US" sz="1400" b="1" dirty="0" smtClean="0"/>
            <a:t>Cholinergic (muscarinic) antagonists</a:t>
          </a:r>
          <a:endParaRPr lang="en-US" sz="1400" b="1" dirty="0"/>
        </a:p>
      </dgm:t>
    </dgm:pt>
    <dgm:pt modelId="{98F34536-17B5-3A4B-890D-F32D6EA8814B}" type="parTrans" cxnId="{E32902D5-6FA3-BD41-8DEC-B652F3A45F95}">
      <dgm:prSet custT="1"/>
      <dgm:spPr/>
      <dgm:t>
        <a:bodyPr/>
        <a:lstStyle/>
        <a:p>
          <a:endParaRPr lang="en-US" sz="1400" b="1"/>
        </a:p>
      </dgm:t>
    </dgm:pt>
    <dgm:pt modelId="{F68E28EF-8382-C042-B8F2-4224884DC391}" type="sibTrans" cxnId="{E32902D5-6FA3-BD41-8DEC-B652F3A45F95}">
      <dgm:prSet/>
      <dgm:spPr/>
      <dgm:t>
        <a:bodyPr/>
        <a:lstStyle/>
        <a:p>
          <a:endParaRPr lang="en-US" sz="1400" b="1"/>
        </a:p>
      </dgm:t>
    </dgm:pt>
    <dgm:pt modelId="{0AF9FBA9-89BE-AE45-B7CF-39040C6E8FBF}">
      <dgm:prSet custT="1"/>
      <dgm:spPr>
        <a:ln w="28575">
          <a:solidFill>
            <a:srgbClr val="D883FF"/>
          </a:solidFill>
        </a:ln>
      </dgm:spPr>
      <dgm:t>
        <a:bodyPr/>
        <a:lstStyle/>
        <a:p>
          <a:r>
            <a:rPr lang="en-US" sz="1400" b="1" dirty="0" smtClean="0"/>
            <a:t>Adrenergic agonists</a:t>
          </a:r>
          <a:endParaRPr lang="en-US" sz="1400" b="1" dirty="0"/>
        </a:p>
      </dgm:t>
    </dgm:pt>
    <dgm:pt modelId="{DC649CFF-8C0B-F044-BBD5-42E3EAE5CA71}" type="parTrans" cxnId="{C864A725-B8FF-F443-A31B-84325CA3EF9B}">
      <dgm:prSet custT="1"/>
      <dgm:spPr/>
      <dgm:t>
        <a:bodyPr/>
        <a:lstStyle/>
        <a:p>
          <a:endParaRPr lang="en-US" sz="1400" b="1"/>
        </a:p>
      </dgm:t>
    </dgm:pt>
    <dgm:pt modelId="{5915707E-7C0F-9449-B267-F92BCFE7903A}" type="sibTrans" cxnId="{C864A725-B8FF-F443-A31B-84325CA3EF9B}">
      <dgm:prSet/>
      <dgm:spPr/>
      <dgm:t>
        <a:bodyPr/>
        <a:lstStyle/>
        <a:p>
          <a:endParaRPr lang="en-US" sz="1400" b="1"/>
        </a:p>
      </dgm:t>
    </dgm:pt>
    <dgm:pt modelId="{756967A0-16B7-3246-87A6-EEEFE08A7290}">
      <dgm:prSet custT="1"/>
      <dgm:spPr>
        <a:ln w="28575">
          <a:solidFill>
            <a:srgbClr val="D883FF"/>
          </a:solidFill>
        </a:ln>
      </dgm:spPr>
      <dgm:t>
        <a:bodyPr/>
        <a:lstStyle/>
        <a:p>
          <a:r>
            <a:rPr lang="en-US" sz="1400" b="1" dirty="0" smtClean="0"/>
            <a:t>Beta blocker </a:t>
          </a:r>
          <a:endParaRPr lang="en-US" sz="1400" b="1" dirty="0"/>
        </a:p>
      </dgm:t>
    </dgm:pt>
    <dgm:pt modelId="{5C466E20-3FE7-D744-A5DD-7B4FCE22F6D0}" type="parTrans" cxnId="{49FE3784-FF58-6C4C-9ADD-93F0063FE71C}">
      <dgm:prSet custT="1"/>
      <dgm:spPr/>
      <dgm:t>
        <a:bodyPr/>
        <a:lstStyle/>
        <a:p>
          <a:endParaRPr lang="en-US" sz="1400" b="1"/>
        </a:p>
      </dgm:t>
    </dgm:pt>
    <dgm:pt modelId="{0D4E0FB9-EC4C-3B49-BDDD-3C850517986F}" type="sibTrans" cxnId="{49FE3784-FF58-6C4C-9ADD-93F0063FE71C}">
      <dgm:prSet/>
      <dgm:spPr/>
      <dgm:t>
        <a:bodyPr/>
        <a:lstStyle/>
        <a:p>
          <a:endParaRPr lang="en-US" sz="1400" b="1"/>
        </a:p>
      </dgm:t>
    </dgm:pt>
    <dgm:pt modelId="{EBCD3EC2-9879-D848-BDC2-C219E84E26D6}">
      <dgm:prSet custT="1"/>
      <dgm:spPr>
        <a:ln w="28575">
          <a:solidFill>
            <a:srgbClr val="941651"/>
          </a:solidFill>
        </a:ln>
      </dgm:spPr>
      <dgm:t>
        <a:bodyPr/>
        <a:lstStyle/>
        <a:p>
          <a:r>
            <a:rPr lang="en-US" sz="1400" b="1" dirty="0" smtClean="0"/>
            <a:t>Non-selective agonists </a:t>
          </a:r>
          <a:endParaRPr lang="en-US" sz="1400" b="1" dirty="0"/>
        </a:p>
      </dgm:t>
    </dgm:pt>
    <dgm:pt modelId="{599C3977-7E8B-3646-A372-2948CE5613EC}" type="parTrans" cxnId="{0C5D4B40-B9B0-9C4C-A540-CC38EC910C05}">
      <dgm:prSet custT="1"/>
      <dgm:spPr/>
      <dgm:t>
        <a:bodyPr/>
        <a:lstStyle/>
        <a:p>
          <a:endParaRPr lang="en-US" sz="1400" b="1"/>
        </a:p>
      </dgm:t>
    </dgm:pt>
    <dgm:pt modelId="{101AF349-DC0D-4C4D-9E7E-6FE57A39F4FB}" type="sibTrans" cxnId="{0C5D4B40-B9B0-9C4C-A540-CC38EC910C05}">
      <dgm:prSet/>
      <dgm:spPr/>
      <dgm:t>
        <a:bodyPr/>
        <a:lstStyle/>
        <a:p>
          <a:endParaRPr lang="en-US" sz="1400" b="1"/>
        </a:p>
      </dgm:t>
    </dgm:pt>
    <dgm:pt modelId="{34E78D85-8D7F-5947-A845-0F0069C0E568}">
      <dgm:prSet custT="1"/>
      <dgm:spPr>
        <a:ln w="28575">
          <a:solidFill>
            <a:srgbClr val="941651"/>
          </a:solidFill>
        </a:ln>
      </dgm:spPr>
      <dgm:t>
        <a:bodyPr/>
        <a:lstStyle/>
        <a:p>
          <a:pPr rtl="0"/>
          <a:r>
            <a:rPr lang="en-US" sz="1400" b="1" dirty="0" smtClean="0"/>
            <a:t>Selective α1 agonists</a:t>
          </a:r>
          <a:endParaRPr lang="en-US" sz="1400" b="1" dirty="0"/>
        </a:p>
      </dgm:t>
    </dgm:pt>
    <dgm:pt modelId="{5CFAC8CE-B928-AF42-B359-ACD09AE45107}" type="parTrans" cxnId="{CB94677D-A433-BF48-8E08-F01644664F14}">
      <dgm:prSet custT="1"/>
      <dgm:spPr/>
      <dgm:t>
        <a:bodyPr/>
        <a:lstStyle/>
        <a:p>
          <a:endParaRPr lang="en-US" sz="1400" b="1"/>
        </a:p>
      </dgm:t>
    </dgm:pt>
    <dgm:pt modelId="{556E5315-8192-AE4B-8156-7AC78BE4A291}" type="sibTrans" cxnId="{CB94677D-A433-BF48-8E08-F01644664F14}">
      <dgm:prSet/>
      <dgm:spPr/>
      <dgm:t>
        <a:bodyPr/>
        <a:lstStyle/>
        <a:p>
          <a:endParaRPr lang="en-US" sz="1400" b="1"/>
        </a:p>
      </dgm:t>
    </dgm:pt>
    <dgm:pt modelId="{654533B5-7092-BD40-8E22-49C8EBF32A8F}">
      <dgm:prSet custT="1"/>
      <dgm:spPr>
        <a:ln w="28575">
          <a:solidFill>
            <a:srgbClr val="941651"/>
          </a:solidFill>
        </a:ln>
      </dgm:spPr>
      <dgm:t>
        <a:bodyPr/>
        <a:lstStyle/>
        <a:p>
          <a:r>
            <a:rPr lang="en-US" sz="1400" b="1" dirty="0" smtClean="0"/>
            <a:t>Selective α2 agonists </a:t>
          </a:r>
          <a:endParaRPr lang="en-US" sz="1400" b="1" dirty="0"/>
        </a:p>
      </dgm:t>
    </dgm:pt>
    <dgm:pt modelId="{16F2C500-B2C2-A346-A192-C67A2F284366}" type="parTrans" cxnId="{57D1FE8D-4568-5841-A1A4-C2AD662218E0}">
      <dgm:prSet custT="1"/>
      <dgm:spPr/>
      <dgm:t>
        <a:bodyPr/>
        <a:lstStyle/>
        <a:p>
          <a:endParaRPr lang="en-US" sz="1400" b="1"/>
        </a:p>
      </dgm:t>
    </dgm:pt>
    <dgm:pt modelId="{B110C90D-16E5-704B-8DFA-BC79976E100C}" type="sibTrans" cxnId="{57D1FE8D-4568-5841-A1A4-C2AD662218E0}">
      <dgm:prSet/>
      <dgm:spPr/>
      <dgm:t>
        <a:bodyPr/>
        <a:lstStyle/>
        <a:p>
          <a:endParaRPr lang="en-US" sz="1400" b="1"/>
        </a:p>
      </dgm:t>
    </dgm:pt>
    <dgm:pt modelId="{FAAC815C-F39F-964F-8C35-83360BDBACFC}">
      <dgm:prSet custT="1"/>
      <dgm:spPr>
        <a:ln w="28575">
          <a:solidFill>
            <a:srgbClr val="FF7E79"/>
          </a:solidFill>
        </a:ln>
      </dgm:spPr>
      <dgm:t>
        <a:bodyPr/>
        <a:lstStyle/>
        <a:p>
          <a:r>
            <a:rPr lang="en-US" sz="1400" b="1" dirty="0" smtClean="0"/>
            <a:t>Selective β1 </a:t>
          </a:r>
        </a:p>
        <a:p>
          <a:r>
            <a:rPr lang="en-US" sz="1400" b="1" dirty="0" smtClean="0"/>
            <a:t>Non-selective</a:t>
          </a:r>
          <a:endParaRPr lang="en-US" sz="1400" b="1" dirty="0"/>
        </a:p>
      </dgm:t>
    </dgm:pt>
    <dgm:pt modelId="{76395BC3-A521-944C-8475-1B821D5BDF43}" type="parTrans" cxnId="{E0693A63-F4F4-C440-9A9D-686467E150E3}">
      <dgm:prSet custT="1"/>
      <dgm:spPr/>
      <dgm:t>
        <a:bodyPr/>
        <a:lstStyle/>
        <a:p>
          <a:endParaRPr lang="en-US" sz="1400" b="1"/>
        </a:p>
      </dgm:t>
    </dgm:pt>
    <dgm:pt modelId="{4B0B9409-4AFF-C84A-96B2-CD53BD4931A3}" type="sibTrans" cxnId="{E0693A63-F4F4-C440-9A9D-686467E150E3}">
      <dgm:prSet/>
      <dgm:spPr/>
      <dgm:t>
        <a:bodyPr/>
        <a:lstStyle/>
        <a:p>
          <a:endParaRPr lang="en-US" sz="1400" b="1"/>
        </a:p>
      </dgm:t>
    </dgm:pt>
    <dgm:pt modelId="{6FFEF8ED-55CB-AA47-AFA6-F68905F03F82}">
      <dgm:prSet custT="1"/>
      <dgm:spPr>
        <a:ln w="28575">
          <a:solidFill>
            <a:srgbClr val="FF7E79"/>
          </a:solidFill>
        </a:ln>
      </dgm:spPr>
      <dgm:t>
        <a:bodyPr/>
        <a:lstStyle/>
        <a:p>
          <a:r>
            <a:rPr lang="en-US" sz="1400" b="1" dirty="0" smtClean="0"/>
            <a:t>Non-selective</a:t>
          </a:r>
          <a:endParaRPr lang="en-US" sz="1400" b="1" dirty="0"/>
        </a:p>
      </dgm:t>
    </dgm:pt>
    <dgm:pt modelId="{65259D26-CA62-0C45-BC9E-9AEFEDC282DD}" type="parTrans" cxnId="{2EAC5F6C-67CA-F247-861E-48D29419F03A}">
      <dgm:prSet custT="1"/>
      <dgm:spPr/>
      <dgm:t>
        <a:bodyPr/>
        <a:lstStyle/>
        <a:p>
          <a:endParaRPr lang="en-US" sz="1400" b="1"/>
        </a:p>
      </dgm:t>
    </dgm:pt>
    <dgm:pt modelId="{8DD1FD8A-D76F-6645-A68E-D2FC30D24ABE}" type="sibTrans" cxnId="{2EAC5F6C-67CA-F247-861E-48D29419F03A}">
      <dgm:prSet/>
      <dgm:spPr/>
      <dgm:t>
        <a:bodyPr/>
        <a:lstStyle/>
        <a:p>
          <a:endParaRPr lang="en-US" sz="1400" b="1"/>
        </a:p>
      </dgm:t>
    </dgm:pt>
    <dgm:pt modelId="{C840D77D-52D5-1246-940B-69F429B477DB}">
      <dgm:prSet custT="1"/>
      <dgm:spPr>
        <a:ln w="28575">
          <a:solidFill>
            <a:srgbClr val="FFFC00"/>
          </a:solidFill>
        </a:ln>
      </dgm:spPr>
      <dgm:t>
        <a:bodyPr/>
        <a:lstStyle/>
        <a:p>
          <a:r>
            <a:rPr lang="en-US" sz="1400" b="1" dirty="0" smtClean="0"/>
            <a:t>Direct agonists</a:t>
          </a:r>
          <a:endParaRPr lang="en-US" sz="1400" b="1" dirty="0"/>
        </a:p>
      </dgm:t>
    </dgm:pt>
    <dgm:pt modelId="{5EB88217-E34B-204F-BB9F-5678AF8E8494}" type="parTrans" cxnId="{98B4EECE-627A-A949-91C0-6CFE31B731AD}">
      <dgm:prSet custT="1"/>
      <dgm:spPr/>
      <dgm:t>
        <a:bodyPr/>
        <a:lstStyle/>
        <a:p>
          <a:endParaRPr lang="en-US" sz="1400" b="1"/>
        </a:p>
      </dgm:t>
    </dgm:pt>
    <dgm:pt modelId="{0EC4F9AD-1D5E-5D41-B32A-F6167D787BEF}" type="sibTrans" cxnId="{98B4EECE-627A-A949-91C0-6CFE31B731AD}">
      <dgm:prSet/>
      <dgm:spPr/>
      <dgm:t>
        <a:bodyPr/>
        <a:lstStyle/>
        <a:p>
          <a:endParaRPr lang="en-US" sz="1400" b="1"/>
        </a:p>
      </dgm:t>
    </dgm:pt>
    <dgm:pt modelId="{EA54CC0B-1675-664D-A11D-CDDAC62E52D4}">
      <dgm:prSet custT="1"/>
      <dgm:spPr>
        <a:ln w="28575">
          <a:solidFill>
            <a:srgbClr val="FFFC00"/>
          </a:solidFill>
        </a:ln>
      </dgm:spPr>
      <dgm:t>
        <a:bodyPr/>
        <a:lstStyle/>
        <a:p>
          <a:r>
            <a:rPr lang="en-US" sz="1400" b="1" dirty="0" smtClean="0"/>
            <a:t>Indirect agonists (anticholinesterases)</a:t>
          </a:r>
          <a:endParaRPr lang="en-US" sz="1400" b="1" dirty="0"/>
        </a:p>
      </dgm:t>
    </dgm:pt>
    <dgm:pt modelId="{17C8BBAA-0645-2040-AAF2-77D44E7EDB2E}" type="parTrans" cxnId="{8856694C-B68D-6644-801B-E564BF786F2F}">
      <dgm:prSet custT="1"/>
      <dgm:spPr/>
      <dgm:t>
        <a:bodyPr/>
        <a:lstStyle/>
        <a:p>
          <a:endParaRPr lang="en-US" sz="1400" b="1"/>
        </a:p>
      </dgm:t>
    </dgm:pt>
    <dgm:pt modelId="{0A4565FB-D8F9-3F4E-AF26-0DEFF37EC49D}" type="sibTrans" cxnId="{8856694C-B68D-6644-801B-E564BF786F2F}">
      <dgm:prSet/>
      <dgm:spPr/>
      <dgm:t>
        <a:bodyPr/>
        <a:lstStyle/>
        <a:p>
          <a:endParaRPr lang="en-US" sz="1400" b="1"/>
        </a:p>
      </dgm:t>
    </dgm:pt>
    <dgm:pt modelId="{EE6CB987-0C12-E842-A65E-7F2B61834220}">
      <dgm:prSet custT="1"/>
      <dgm:spPr>
        <a:ln w="28575">
          <a:solidFill>
            <a:srgbClr val="929000"/>
          </a:solidFill>
        </a:ln>
      </dgm:spPr>
      <dgm:t>
        <a:bodyPr/>
        <a:lstStyle/>
        <a:p>
          <a:r>
            <a:rPr lang="en-US" sz="1400" b="1" dirty="0" smtClean="0"/>
            <a:t>Reversible</a:t>
          </a:r>
          <a:endParaRPr lang="en-US" sz="1400" b="1" dirty="0"/>
        </a:p>
      </dgm:t>
    </dgm:pt>
    <dgm:pt modelId="{389AE382-0E0D-1E42-A965-9F7B70AE0D78}" type="parTrans" cxnId="{F2D46958-4892-1C40-924A-1C793E428C58}">
      <dgm:prSet custT="1"/>
      <dgm:spPr/>
      <dgm:t>
        <a:bodyPr/>
        <a:lstStyle/>
        <a:p>
          <a:endParaRPr lang="en-US" sz="1400" b="1"/>
        </a:p>
      </dgm:t>
    </dgm:pt>
    <dgm:pt modelId="{BB285FB9-EA18-7C48-B4B1-74BB040CB8AE}" type="sibTrans" cxnId="{F2D46958-4892-1C40-924A-1C793E428C58}">
      <dgm:prSet/>
      <dgm:spPr/>
      <dgm:t>
        <a:bodyPr/>
        <a:lstStyle/>
        <a:p>
          <a:endParaRPr lang="en-US" sz="1400" b="1"/>
        </a:p>
      </dgm:t>
    </dgm:pt>
    <dgm:pt modelId="{B126E397-1876-5849-A625-B4A410771F43}">
      <dgm:prSet custT="1"/>
      <dgm:spPr>
        <a:ln w="28575">
          <a:solidFill>
            <a:srgbClr val="929000"/>
          </a:solidFill>
        </a:ln>
      </dgm:spPr>
      <dgm:t>
        <a:bodyPr/>
        <a:lstStyle/>
        <a:p>
          <a:r>
            <a:rPr lang="en-US" sz="1400" b="1" smtClean="0"/>
            <a:t>Irreversible</a:t>
          </a:r>
          <a:endParaRPr lang="en-US" sz="1400" b="1"/>
        </a:p>
      </dgm:t>
    </dgm:pt>
    <dgm:pt modelId="{D832CEF1-A083-1243-A0B7-780BA4E6F6A6}" type="parTrans" cxnId="{968EFB81-8B26-4846-8131-E98073E56FA9}">
      <dgm:prSet custT="1"/>
      <dgm:spPr/>
      <dgm:t>
        <a:bodyPr/>
        <a:lstStyle/>
        <a:p>
          <a:endParaRPr lang="en-US" sz="1400" b="1"/>
        </a:p>
      </dgm:t>
    </dgm:pt>
    <dgm:pt modelId="{C5B3D857-2353-F545-B7FE-B13AE18FAD95}" type="sibTrans" cxnId="{968EFB81-8B26-4846-8131-E98073E56FA9}">
      <dgm:prSet/>
      <dgm:spPr/>
      <dgm:t>
        <a:bodyPr/>
        <a:lstStyle/>
        <a:p>
          <a:endParaRPr lang="en-US" sz="1400" b="1"/>
        </a:p>
      </dgm:t>
    </dgm:pt>
    <dgm:pt modelId="{77EF4E2B-E7AD-4946-877B-44ABA2A7C69D}">
      <dgm:prSet custT="1"/>
      <dgm:spPr>
        <a:ln w="28575">
          <a:solidFill>
            <a:srgbClr val="009193"/>
          </a:solidFill>
        </a:ln>
      </dgm:spPr>
      <dgm:t>
        <a:bodyPr/>
        <a:lstStyle/>
        <a:p>
          <a:r>
            <a:rPr lang="en-US" sz="1400" b="1" dirty="0" smtClean="0"/>
            <a:t>Natural Alkaloids</a:t>
          </a:r>
          <a:endParaRPr lang="en-US" sz="1400" b="1" dirty="0"/>
        </a:p>
      </dgm:t>
    </dgm:pt>
    <dgm:pt modelId="{94DFDB6F-EC65-B24F-B24E-EB48D3E86935}" type="parTrans" cxnId="{4370F17F-BD40-4944-B142-ADF2247FBCFA}">
      <dgm:prSet custT="1"/>
      <dgm:spPr/>
      <dgm:t>
        <a:bodyPr/>
        <a:lstStyle/>
        <a:p>
          <a:endParaRPr lang="en-US" sz="1400" b="1"/>
        </a:p>
      </dgm:t>
    </dgm:pt>
    <dgm:pt modelId="{5276F87A-2452-A24A-9242-11C5968B356D}" type="sibTrans" cxnId="{4370F17F-BD40-4944-B142-ADF2247FBCFA}">
      <dgm:prSet/>
      <dgm:spPr/>
      <dgm:t>
        <a:bodyPr/>
        <a:lstStyle/>
        <a:p>
          <a:endParaRPr lang="en-US" sz="1400" b="1"/>
        </a:p>
      </dgm:t>
    </dgm:pt>
    <dgm:pt modelId="{D6F6BB03-4F40-D948-9BAD-56589CB6A88F}">
      <dgm:prSet custT="1"/>
      <dgm:spPr>
        <a:ln w="28575">
          <a:solidFill>
            <a:srgbClr val="009193"/>
          </a:solidFill>
        </a:ln>
      </dgm:spPr>
      <dgm:t>
        <a:bodyPr/>
        <a:lstStyle/>
        <a:p>
          <a:r>
            <a:rPr lang="en-US" sz="1400" b="1" dirty="0" smtClean="0"/>
            <a:t>Synthetic atropine </a:t>
          </a:r>
          <a:r>
            <a:rPr lang="en-US" sz="1400" b="1" smtClean="0"/>
            <a:t>substituses</a:t>
          </a:r>
          <a:endParaRPr lang="en-US" sz="1400" b="1" dirty="0"/>
        </a:p>
      </dgm:t>
    </dgm:pt>
    <dgm:pt modelId="{E2CFFE3A-8439-6245-BF6D-4134F2829657}" type="parTrans" cxnId="{38380B73-83B0-7E42-86FD-4D47332DA24E}">
      <dgm:prSet custT="1"/>
      <dgm:spPr/>
      <dgm:t>
        <a:bodyPr/>
        <a:lstStyle/>
        <a:p>
          <a:endParaRPr lang="en-US" sz="1400" b="1"/>
        </a:p>
      </dgm:t>
    </dgm:pt>
    <dgm:pt modelId="{353B6A0C-92A9-A24E-903B-BDFD2A5E77D3}" type="sibTrans" cxnId="{38380B73-83B0-7E42-86FD-4D47332DA24E}">
      <dgm:prSet/>
      <dgm:spPr/>
      <dgm:t>
        <a:bodyPr/>
        <a:lstStyle/>
        <a:p>
          <a:endParaRPr lang="en-US" sz="1400" b="1"/>
        </a:p>
      </dgm:t>
    </dgm:pt>
    <dgm:pt modelId="{4DDFF004-8534-0140-A680-0E623D17C12F}" type="pres">
      <dgm:prSet presAssocID="{C84A1E32-AB16-924E-A707-7067F668EE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F1E22D-07A2-9342-A2E8-ACD8C57B070B}" type="pres">
      <dgm:prSet presAssocID="{0F44BFA7-F6C9-104F-A224-DE3040163547}" presName="root1" presStyleCnt="0"/>
      <dgm:spPr/>
    </dgm:pt>
    <dgm:pt modelId="{FDD5F68A-25C0-5046-930B-3A51F9C8343C}" type="pres">
      <dgm:prSet presAssocID="{0F44BFA7-F6C9-104F-A224-DE304016354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E196EC-4D47-FA48-A4AF-94B7508179F0}" type="pres">
      <dgm:prSet presAssocID="{0F44BFA7-F6C9-104F-A224-DE3040163547}" presName="level2hierChild" presStyleCnt="0"/>
      <dgm:spPr/>
    </dgm:pt>
    <dgm:pt modelId="{B3062E5A-4BD2-324B-B00F-466A9596CF62}" type="pres">
      <dgm:prSet presAssocID="{14DC14ED-6342-F845-B905-D5B86BBC07C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10A9E6F6-E8E9-9043-8E3A-AAEC8A213AAF}" type="pres">
      <dgm:prSet presAssocID="{14DC14ED-6342-F845-B905-D5B86BBC07C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27060453-6EC5-C045-9E34-5B86DE0FADCE}" type="pres">
      <dgm:prSet presAssocID="{67229486-8E44-344A-9159-410AEDCC4FB1}" presName="root2" presStyleCnt="0"/>
      <dgm:spPr/>
    </dgm:pt>
    <dgm:pt modelId="{5B0951D3-75B4-CF48-84AE-4007B4901971}" type="pres">
      <dgm:prSet presAssocID="{67229486-8E44-344A-9159-410AEDCC4FB1}" presName="LevelTwoTextNode" presStyleLbl="node2" presStyleIdx="0" presStyleCnt="2" custScaleX="109270" custScaleY="162625" custLinFactY="-54627" custLinFactNeighborX="725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EB87CB-B35B-4842-A503-E371B7377199}" type="pres">
      <dgm:prSet presAssocID="{67229486-8E44-344A-9159-410AEDCC4FB1}" presName="level3hierChild" presStyleCnt="0"/>
      <dgm:spPr/>
    </dgm:pt>
    <dgm:pt modelId="{640957D4-931F-8B4C-8BF3-AC79DD86BFF2}" type="pres">
      <dgm:prSet presAssocID="{CCF786FA-17AF-7D42-B7CA-68CC6277342A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426EDEB5-80E1-6443-A651-56CB43957629}" type="pres">
      <dgm:prSet presAssocID="{CCF786FA-17AF-7D42-B7CA-68CC6277342A}" presName="connTx" presStyleLbl="parChTrans1D3" presStyleIdx="0" presStyleCnt="4"/>
      <dgm:spPr/>
      <dgm:t>
        <a:bodyPr/>
        <a:lstStyle/>
        <a:p>
          <a:endParaRPr lang="en-US"/>
        </a:p>
      </dgm:t>
    </dgm:pt>
    <dgm:pt modelId="{15F18218-C0A5-B24C-9ADA-994F4AAA73FB}" type="pres">
      <dgm:prSet presAssocID="{19476C1E-B7CA-1849-B824-7CBD486109FC}" presName="root2" presStyleCnt="0"/>
      <dgm:spPr/>
    </dgm:pt>
    <dgm:pt modelId="{7B190E2D-0A77-6443-9E30-62C6AB4E6339}" type="pres">
      <dgm:prSet presAssocID="{19476C1E-B7CA-1849-B824-7CBD486109FC}" presName="LevelTwoTextNode" presStyleLbl="node3" presStyleIdx="0" presStyleCnt="4" custScaleY="158646" custLinFactY="-54627" custLinFactNeighborX="725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6FB971-F335-F646-8F6E-76478F379953}" type="pres">
      <dgm:prSet presAssocID="{19476C1E-B7CA-1849-B824-7CBD486109FC}" presName="level3hierChild" presStyleCnt="0"/>
      <dgm:spPr/>
    </dgm:pt>
    <dgm:pt modelId="{42F96FA6-638F-404E-AD01-5E258A7996C0}" type="pres">
      <dgm:prSet presAssocID="{5EB88217-E34B-204F-BB9F-5678AF8E8494}" presName="conn2-1" presStyleLbl="parChTrans1D4" presStyleIdx="0" presStyleCnt="11"/>
      <dgm:spPr/>
      <dgm:t>
        <a:bodyPr/>
        <a:lstStyle/>
        <a:p>
          <a:endParaRPr lang="en-US"/>
        </a:p>
      </dgm:t>
    </dgm:pt>
    <dgm:pt modelId="{86E42ACA-FA1A-9642-8D14-4769134D4B4A}" type="pres">
      <dgm:prSet presAssocID="{5EB88217-E34B-204F-BB9F-5678AF8E8494}" presName="connTx" presStyleLbl="parChTrans1D4" presStyleIdx="0" presStyleCnt="11"/>
      <dgm:spPr/>
      <dgm:t>
        <a:bodyPr/>
        <a:lstStyle/>
        <a:p>
          <a:endParaRPr lang="en-US"/>
        </a:p>
      </dgm:t>
    </dgm:pt>
    <dgm:pt modelId="{30AE5996-6CE8-1A44-977F-D9BE4B8ED1EE}" type="pres">
      <dgm:prSet presAssocID="{C840D77D-52D5-1246-940B-69F429B477DB}" presName="root2" presStyleCnt="0"/>
      <dgm:spPr/>
    </dgm:pt>
    <dgm:pt modelId="{A25422D8-9E89-994B-852F-0E892CE56015}" type="pres">
      <dgm:prSet presAssocID="{C840D77D-52D5-1246-940B-69F429B477DB}" presName="LevelTwoTextNode" presStyleLbl="node4" presStyleIdx="0" presStyleCnt="11" custLinFactY="-83667" custLinFactNeighborX="725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E2EB0D-925C-6C42-BB15-867E04FE13CD}" type="pres">
      <dgm:prSet presAssocID="{C840D77D-52D5-1246-940B-69F429B477DB}" presName="level3hierChild" presStyleCnt="0"/>
      <dgm:spPr/>
    </dgm:pt>
    <dgm:pt modelId="{B717D48C-4294-BE4B-81BE-3D7A3AF46D52}" type="pres">
      <dgm:prSet presAssocID="{17C8BBAA-0645-2040-AAF2-77D44E7EDB2E}" presName="conn2-1" presStyleLbl="parChTrans1D4" presStyleIdx="1" presStyleCnt="11"/>
      <dgm:spPr/>
      <dgm:t>
        <a:bodyPr/>
        <a:lstStyle/>
        <a:p>
          <a:endParaRPr lang="en-US"/>
        </a:p>
      </dgm:t>
    </dgm:pt>
    <dgm:pt modelId="{18F005C4-4EAC-6842-9146-58DA9091D6D1}" type="pres">
      <dgm:prSet presAssocID="{17C8BBAA-0645-2040-AAF2-77D44E7EDB2E}" presName="connTx" presStyleLbl="parChTrans1D4" presStyleIdx="1" presStyleCnt="11"/>
      <dgm:spPr/>
      <dgm:t>
        <a:bodyPr/>
        <a:lstStyle/>
        <a:p>
          <a:endParaRPr lang="en-US"/>
        </a:p>
      </dgm:t>
    </dgm:pt>
    <dgm:pt modelId="{5EFE7CE7-1F4F-4045-8F96-EEEE225A4503}" type="pres">
      <dgm:prSet presAssocID="{EA54CC0B-1675-664D-A11D-CDDAC62E52D4}" presName="root2" presStyleCnt="0"/>
      <dgm:spPr/>
    </dgm:pt>
    <dgm:pt modelId="{834FDCB8-C965-FF48-ABB4-472698BB7072}" type="pres">
      <dgm:prSet presAssocID="{EA54CC0B-1675-664D-A11D-CDDAC62E52D4}" presName="LevelTwoTextNode" presStyleLbl="node4" presStyleIdx="1" presStyleCnt="11" custScaleX="151845" custScaleY="161999" custLinFactY="-54627" custLinFactNeighborX="725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CEBCCF-6E6B-334D-9F28-593E8A3C3437}" type="pres">
      <dgm:prSet presAssocID="{EA54CC0B-1675-664D-A11D-CDDAC62E52D4}" presName="level3hierChild" presStyleCnt="0"/>
      <dgm:spPr/>
    </dgm:pt>
    <dgm:pt modelId="{7CF87AE3-894B-4C43-A815-2AD765F94A05}" type="pres">
      <dgm:prSet presAssocID="{389AE382-0E0D-1E42-A965-9F7B70AE0D78}" presName="conn2-1" presStyleLbl="parChTrans1D4" presStyleIdx="2" presStyleCnt="11"/>
      <dgm:spPr/>
      <dgm:t>
        <a:bodyPr/>
        <a:lstStyle/>
        <a:p>
          <a:endParaRPr lang="en-US"/>
        </a:p>
      </dgm:t>
    </dgm:pt>
    <dgm:pt modelId="{CDBE2F8A-5286-5A46-9514-3F27DD782CFB}" type="pres">
      <dgm:prSet presAssocID="{389AE382-0E0D-1E42-A965-9F7B70AE0D78}" presName="connTx" presStyleLbl="parChTrans1D4" presStyleIdx="2" presStyleCnt="11"/>
      <dgm:spPr/>
      <dgm:t>
        <a:bodyPr/>
        <a:lstStyle/>
        <a:p>
          <a:endParaRPr lang="en-US"/>
        </a:p>
      </dgm:t>
    </dgm:pt>
    <dgm:pt modelId="{EAFDA683-435F-0945-96EA-453977227D4E}" type="pres">
      <dgm:prSet presAssocID="{EE6CB987-0C12-E842-A65E-7F2B61834220}" presName="root2" presStyleCnt="0"/>
      <dgm:spPr/>
    </dgm:pt>
    <dgm:pt modelId="{AAEA312B-C4F1-9543-A168-EABF7077F305}" type="pres">
      <dgm:prSet presAssocID="{EE6CB987-0C12-E842-A65E-7F2B61834220}" presName="LevelTwoTextNode" presStyleLbl="node4" presStyleIdx="2" presStyleCnt="11" custLinFactY="-54627" custLinFactNeighborX="533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C183C4-39F7-F04A-B8A4-2B8FC984C6BB}" type="pres">
      <dgm:prSet presAssocID="{EE6CB987-0C12-E842-A65E-7F2B61834220}" presName="level3hierChild" presStyleCnt="0"/>
      <dgm:spPr/>
    </dgm:pt>
    <dgm:pt modelId="{AE12066B-647A-3243-A714-828442718788}" type="pres">
      <dgm:prSet presAssocID="{D832CEF1-A083-1243-A0B7-780BA4E6F6A6}" presName="conn2-1" presStyleLbl="parChTrans1D4" presStyleIdx="3" presStyleCnt="11"/>
      <dgm:spPr/>
      <dgm:t>
        <a:bodyPr/>
        <a:lstStyle/>
        <a:p>
          <a:endParaRPr lang="en-US"/>
        </a:p>
      </dgm:t>
    </dgm:pt>
    <dgm:pt modelId="{11829401-393F-804B-9E2C-4249AB23A6F9}" type="pres">
      <dgm:prSet presAssocID="{D832CEF1-A083-1243-A0B7-780BA4E6F6A6}" presName="connTx" presStyleLbl="parChTrans1D4" presStyleIdx="3" presStyleCnt="11"/>
      <dgm:spPr/>
      <dgm:t>
        <a:bodyPr/>
        <a:lstStyle/>
        <a:p>
          <a:endParaRPr lang="en-US"/>
        </a:p>
      </dgm:t>
    </dgm:pt>
    <dgm:pt modelId="{2C2F6C6E-4759-EC48-B6E8-8255F272FCA3}" type="pres">
      <dgm:prSet presAssocID="{B126E397-1876-5849-A625-B4A410771F43}" presName="root2" presStyleCnt="0"/>
      <dgm:spPr/>
    </dgm:pt>
    <dgm:pt modelId="{AB1634E5-A212-6D47-9F7A-7FFA4285B40D}" type="pres">
      <dgm:prSet presAssocID="{B126E397-1876-5849-A625-B4A410771F43}" presName="LevelTwoTextNode" presStyleLbl="node4" presStyleIdx="3" presStyleCnt="11" custLinFactY="-54627" custLinFactNeighborX="533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77CED5-6FC0-A74B-8210-E1A94D011AAA}" type="pres">
      <dgm:prSet presAssocID="{B126E397-1876-5849-A625-B4A410771F43}" presName="level3hierChild" presStyleCnt="0"/>
      <dgm:spPr/>
    </dgm:pt>
    <dgm:pt modelId="{E567E680-44F6-EC45-B975-0EAB39EB62C1}" type="pres">
      <dgm:prSet presAssocID="{98F34536-17B5-3A4B-890D-F32D6EA8814B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4EA0682F-7400-7D4B-90E9-9C9873EDB3ED}" type="pres">
      <dgm:prSet presAssocID="{98F34536-17B5-3A4B-890D-F32D6EA8814B}" presName="connTx" presStyleLbl="parChTrans1D3" presStyleIdx="1" presStyleCnt="4"/>
      <dgm:spPr/>
      <dgm:t>
        <a:bodyPr/>
        <a:lstStyle/>
        <a:p>
          <a:endParaRPr lang="en-US"/>
        </a:p>
      </dgm:t>
    </dgm:pt>
    <dgm:pt modelId="{A1DDF308-679F-6149-8D2B-1BFC149C7164}" type="pres">
      <dgm:prSet presAssocID="{311B8A88-9B21-0E48-B2B8-B835642DDA84}" presName="root2" presStyleCnt="0"/>
      <dgm:spPr/>
    </dgm:pt>
    <dgm:pt modelId="{77A7DD94-6D40-0547-81F1-E3ABF43BF6DC}" type="pres">
      <dgm:prSet presAssocID="{311B8A88-9B21-0E48-B2B8-B835642DDA84}" presName="LevelTwoTextNode" presStyleLbl="node3" presStyleIdx="1" presStyleCnt="4" custScaleY="179035" custLinFactNeighborX="8359" custLinFactNeighborY="-711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265C44-E909-8F49-A8C0-F92457C121F4}" type="pres">
      <dgm:prSet presAssocID="{311B8A88-9B21-0E48-B2B8-B835642DDA84}" presName="level3hierChild" presStyleCnt="0"/>
      <dgm:spPr/>
    </dgm:pt>
    <dgm:pt modelId="{A3302D2F-5770-8143-8FFF-84C3043C1151}" type="pres">
      <dgm:prSet presAssocID="{94DFDB6F-EC65-B24F-B24E-EB48D3E86935}" presName="conn2-1" presStyleLbl="parChTrans1D4" presStyleIdx="4" presStyleCnt="11"/>
      <dgm:spPr/>
      <dgm:t>
        <a:bodyPr/>
        <a:lstStyle/>
        <a:p>
          <a:endParaRPr lang="en-US"/>
        </a:p>
      </dgm:t>
    </dgm:pt>
    <dgm:pt modelId="{0A7F43C3-1B3E-E844-B175-E1C0773FA12F}" type="pres">
      <dgm:prSet presAssocID="{94DFDB6F-EC65-B24F-B24E-EB48D3E86935}" presName="connTx" presStyleLbl="parChTrans1D4" presStyleIdx="4" presStyleCnt="11"/>
      <dgm:spPr/>
      <dgm:t>
        <a:bodyPr/>
        <a:lstStyle/>
        <a:p>
          <a:endParaRPr lang="en-US"/>
        </a:p>
      </dgm:t>
    </dgm:pt>
    <dgm:pt modelId="{C690F61A-959F-3E4E-B925-481D62400F2C}" type="pres">
      <dgm:prSet presAssocID="{77EF4E2B-E7AD-4946-877B-44ABA2A7C69D}" presName="root2" presStyleCnt="0"/>
      <dgm:spPr/>
    </dgm:pt>
    <dgm:pt modelId="{A0B016ED-0A20-D648-9A8D-AEA88E718BB2}" type="pres">
      <dgm:prSet presAssocID="{77EF4E2B-E7AD-4946-877B-44ABA2A7C69D}" presName="LevelTwoTextNode" presStyleLbl="node4" presStyleIdx="4" presStyleCnt="11" custScaleX="192315" custLinFactNeighborX="8359" custLinFactNeighborY="-711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74BD43-F265-FB43-BD9B-E5B8AF4D6699}" type="pres">
      <dgm:prSet presAssocID="{77EF4E2B-E7AD-4946-877B-44ABA2A7C69D}" presName="level3hierChild" presStyleCnt="0"/>
      <dgm:spPr/>
    </dgm:pt>
    <dgm:pt modelId="{1872319B-537C-3F42-A222-7289123C2C71}" type="pres">
      <dgm:prSet presAssocID="{E2CFFE3A-8439-6245-BF6D-4134F2829657}" presName="conn2-1" presStyleLbl="parChTrans1D4" presStyleIdx="5" presStyleCnt="11"/>
      <dgm:spPr/>
      <dgm:t>
        <a:bodyPr/>
        <a:lstStyle/>
        <a:p>
          <a:endParaRPr lang="en-US"/>
        </a:p>
      </dgm:t>
    </dgm:pt>
    <dgm:pt modelId="{8A9157C3-9E1B-324C-9E05-301988E76155}" type="pres">
      <dgm:prSet presAssocID="{E2CFFE3A-8439-6245-BF6D-4134F2829657}" presName="connTx" presStyleLbl="parChTrans1D4" presStyleIdx="5" presStyleCnt="11"/>
      <dgm:spPr/>
      <dgm:t>
        <a:bodyPr/>
        <a:lstStyle/>
        <a:p>
          <a:endParaRPr lang="en-US"/>
        </a:p>
      </dgm:t>
    </dgm:pt>
    <dgm:pt modelId="{B4BDCE23-D665-1B46-B3EC-0846A153EC69}" type="pres">
      <dgm:prSet presAssocID="{D6F6BB03-4F40-D948-9BAD-56589CB6A88F}" presName="root2" presStyleCnt="0"/>
      <dgm:spPr/>
    </dgm:pt>
    <dgm:pt modelId="{F19708EA-0ABE-6D41-9906-7ED7628AD25B}" type="pres">
      <dgm:prSet presAssocID="{D6F6BB03-4F40-D948-9BAD-56589CB6A88F}" presName="LevelTwoTextNode" presStyleLbl="node4" presStyleIdx="5" presStyleCnt="11" custScaleX="199743" custLinFactNeighborX="8359" custLinFactNeighborY="-630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912AB2-434D-9D49-BFFA-FFA057E97A0A}" type="pres">
      <dgm:prSet presAssocID="{D6F6BB03-4F40-D948-9BAD-56589CB6A88F}" presName="level3hierChild" presStyleCnt="0"/>
      <dgm:spPr/>
    </dgm:pt>
    <dgm:pt modelId="{9BDA4161-4193-3E4E-B4AF-BEFC9A799CB8}" type="pres">
      <dgm:prSet presAssocID="{39D36B5E-5B00-EB4F-8E92-4681757F70C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D164724F-1352-2E48-A03F-F1DF05EB3D2D}" type="pres">
      <dgm:prSet presAssocID="{39D36B5E-5B00-EB4F-8E92-4681757F70C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B5116599-00E3-F24F-98A3-223A06D78FB9}" type="pres">
      <dgm:prSet presAssocID="{172762D1-D330-DE42-93A0-40038397DF25}" presName="root2" presStyleCnt="0"/>
      <dgm:spPr/>
    </dgm:pt>
    <dgm:pt modelId="{B6C1A904-80AA-AF4A-A5EA-1273EE61FB1C}" type="pres">
      <dgm:prSet presAssocID="{172762D1-D330-DE42-93A0-40038397DF25}" presName="LevelTwoTextNode" presStyleLbl="node2" presStyleIdx="1" presStyleCnt="2" custScaleY="2092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36C0E9-F1A9-574D-89ED-0E95B3D9343F}" type="pres">
      <dgm:prSet presAssocID="{172762D1-D330-DE42-93A0-40038397DF25}" presName="level3hierChild" presStyleCnt="0"/>
      <dgm:spPr/>
    </dgm:pt>
    <dgm:pt modelId="{684408CF-1042-D943-8148-62BFB394D3BC}" type="pres">
      <dgm:prSet presAssocID="{DC649CFF-8C0B-F044-BBD5-42E3EAE5CA71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438064CF-A20E-1642-8F0E-4D10F458F888}" type="pres">
      <dgm:prSet presAssocID="{DC649CFF-8C0B-F044-BBD5-42E3EAE5CA71}" presName="connTx" presStyleLbl="parChTrans1D3" presStyleIdx="2" presStyleCnt="4"/>
      <dgm:spPr/>
      <dgm:t>
        <a:bodyPr/>
        <a:lstStyle/>
        <a:p>
          <a:endParaRPr lang="en-US"/>
        </a:p>
      </dgm:t>
    </dgm:pt>
    <dgm:pt modelId="{8563141F-D531-7D46-9B44-24F192809F15}" type="pres">
      <dgm:prSet presAssocID="{0AF9FBA9-89BE-AE45-B7CF-39040C6E8FBF}" presName="root2" presStyleCnt="0"/>
      <dgm:spPr/>
    </dgm:pt>
    <dgm:pt modelId="{B106F1E1-FDE7-C04C-8803-AFDB3F1469A6}" type="pres">
      <dgm:prSet presAssocID="{0AF9FBA9-89BE-AE45-B7CF-39040C6E8FBF}" presName="LevelTwoTextNode" presStyleLbl="node3" presStyleIdx="2" presStyleCnt="4" custScaleX="1329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245F09-CCCE-4440-A57E-F99E43A260A3}" type="pres">
      <dgm:prSet presAssocID="{0AF9FBA9-89BE-AE45-B7CF-39040C6E8FBF}" presName="level3hierChild" presStyleCnt="0"/>
      <dgm:spPr/>
    </dgm:pt>
    <dgm:pt modelId="{6EE2CF37-6DE6-3B40-B603-B87107492BA0}" type="pres">
      <dgm:prSet presAssocID="{599C3977-7E8B-3646-A372-2948CE5613EC}" presName="conn2-1" presStyleLbl="parChTrans1D4" presStyleIdx="6" presStyleCnt="11"/>
      <dgm:spPr/>
      <dgm:t>
        <a:bodyPr/>
        <a:lstStyle/>
        <a:p>
          <a:endParaRPr lang="en-US"/>
        </a:p>
      </dgm:t>
    </dgm:pt>
    <dgm:pt modelId="{AE7434B9-61D9-0A4E-8078-E7A0251BA79C}" type="pres">
      <dgm:prSet presAssocID="{599C3977-7E8B-3646-A372-2948CE5613EC}" presName="connTx" presStyleLbl="parChTrans1D4" presStyleIdx="6" presStyleCnt="11"/>
      <dgm:spPr/>
      <dgm:t>
        <a:bodyPr/>
        <a:lstStyle/>
        <a:p>
          <a:endParaRPr lang="en-US"/>
        </a:p>
      </dgm:t>
    </dgm:pt>
    <dgm:pt modelId="{D48D4A68-F7BE-9E4A-BDFD-0622376CD93B}" type="pres">
      <dgm:prSet presAssocID="{EBCD3EC2-9879-D848-BDC2-C219E84E26D6}" presName="root2" presStyleCnt="0"/>
      <dgm:spPr/>
    </dgm:pt>
    <dgm:pt modelId="{59B11F07-46EE-554D-99E1-E44BBC70D7DA}" type="pres">
      <dgm:prSet presAssocID="{EBCD3EC2-9879-D848-BDC2-C219E84E26D6}" presName="LevelTwoTextNode" presStyleLbl="node4" presStyleIdx="6" presStyleCnt="11" custScaleX="1614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1F53BB-A1E5-9A4C-A778-2186C60ADAFC}" type="pres">
      <dgm:prSet presAssocID="{EBCD3EC2-9879-D848-BDC2-C219E84E26D6}" presName="level3hierChild" presStyleCnt="0"/>
      <dgm:spPr/>
    </dgm:pt>
    <dgm:pt modelId="{EA03AD09-C533-6A44-B803-267AC21CCA10}" type="pres">
      <dgm:prSet presAssocID="{5CFAC8CE-B928-AF42-B359-ACD09AE45107}" presName="conn2-1" presStyleLbl="parChTrans1D4" presStyleIdx="7" presStyleCnt="11"/>
      <dgm:spPr/>
      <dgm:t>
        <a:bodyPr/>
        <a:lstStyle/>
        <a:p>
          <a:endParaRPr lang="en-US"/>
        </a:p>
      </dgm:t>
    </dgm:pt>
    <dgm:pt modelId="{2A41BAD2-C05A-3B40-8DD4-0BA69FB711B8}" type="pres">
      <dgm:prSet presAssocID="{5CFAC8CE-B928-AF42-B359-ACD09AE45107}" presName="connTx" presStyleLbl="parChTrans1D4" presStyleIdx="7" presStyleCnt="11"/>
      <dgm:spPr/>
      <dgm:t>
        <a:bodyPr/>
        <a:lstStyle/>
        <a:p>
          <a:endParaRPr lang="en-US"/>
        </a:p>
      </dgm:t>
    </dgm:pt>
    <dgm:pt modelId="{92DB57BA-8BB3-5041-BC09-D699AC145C78}" type="pres">
      <dgm:prSet presAssocID="{34E78D85-8D7F-5947-A845-0F0069C0E568}" presName="root2" presStyleCnt="0"/>
      <dgm:spPr/>
    </dgm:pt>
    <dgm:pt modelId="{C39BCA2F-100F-3746-9D8E-D9B92078599B}" type="pres">
      <dgm:prSet presAssocID="{34E78D85-8D7F-5947-A845-0F0069C0E568}" presName="LevelTwoTextNode" presStyleLbl="node4" presStyleIdx="7" presStyleCnt="11" custScaleX="1663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BDDE58-CCD0-3949-80C2-08C3B21CCE8E}" type="pres">
      <dgm:prSet presAssocID="{34E78D85-8D7F-5947-A845-0F0069C0E568}" presName="level3hierChild" presStyleCnt="0"/>
      <dgm:spPr/>
    </dgm:pt>
    <dgm:pt modelId="{11F3437F-2A47-4A4B-8FCC-A64F4BFAAE10}" type="pres">
      <dgm:prSet presAssocID="{16F2C500-B2C2-A346-A192-C67A2F284366}" presName="conn2-1" presStyleLbl="parChTrans1D4" presStyleIdx="8" presStyleCnt="11"/>
      <dgm:spPr/>
      <dgm:t>
        <a:bodyPr/>
        <a:lstStyle/>
        <a:p>
          <a:endParaRPr lang="en-US"/>
        </a:p>
      </dgm:t>
    </dgm:pt>
    <dgm:pt modelId="{8771F4E1-C86F-9140-8244-5C31DF264158}" type="pres">
      <dgm:prSet presAssocID="{16F2C500-B2C2-A346-A192-C67A2F284366}" presName="connTx" presStyleLbl="parChTrans1D4" presStyleIdx="8" presStyleCnt="11"/>
      <dgm:spPr/>
      <dgm:t>
        <a:bodyPr/>
        <a:lstStyle/>
        <a:p>
          <a:endParaRPr lang="en-US"/>
        </a:p>
      </dgm:t>
    </dgm:pt>
    <dgm:pt modelId="{2B1DF833-75A8-3140-8E6E-F5D2EB761021}" type="pres">
      <dgm:prSet presAssocID="{654533B5-7092-BD40-8E22-49C8EBF32A8F}" presName="root2" presStyleCnt="0"/>
      <dgm:spPr/>
    </dgm:pt>
    <dgm:pt modelId="{51DBBE9D-3059-3E41-96DD-07B769621819}" type="pres">
      <dgm:prSet presAssocID="{654533B5-7092-BD40-8E22-49C8EBF32A8F}" presName="LevelTwoTextNode" presStyleLbl="node4" presStyleIdx="8" presStyleCnt="11" custScaleX="1564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1DA42A-9EFB-464B-82E0-714AB7C3A1F8}" type="pres">
      <dgm:prSet presAssocID="{654533B5-7092-BD40-8E22-49C8EBF32A8F}" presName="level3hierChild" presStyleCnt="0"/>
      <dgm:spPr/>
    </dgm:pt>
    <dgm:pt modelId="{A9D0DF7B-4BBD-8F4B-8202-D558E593732C}" type="pres">
      <dgm:prSet presAssocID="{5C466E20-3FE7-D744-A5DD-7B4FCE22F6D0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F514A273-0C7A-5347-8A97-CFF9FEAF5DFC}" type="pres">
      <dgm:prSet presAssocID="{5C466E20-3FE7-D744-A5DD-7B4FCE22F6D0}" presName="connTx" presStyleLbl="parChTrans1D3" presStyleIdx="3" presStyleCnt="4"/>
      <dgm:spPr/>
      <dgm:t>
        <a:bodyPr/>
        <a:lstStyle/>
        <a:p>
          <a:endParaRPr lang="en-US"/>
        </a:p>
      </dgm:t>
    </dgm:pt>
    <dgm:pt modelId="{B68C6699-33DF-6047-98B2-84EF403CE860}" type="pres">
      <dgm:prSet presAssocID="{756967A0-16B7-3246-87A6-EEEFE08A7290}" presName="root2" presStyleCnt="0"/>
      <dgm:spPr/>
    </dgm:pt>
    <dgm:pt modelId="{2FB5E993-E315-B74B-8517-37049FCEDCF8}" type="pres">
      <dgm:prSet presAssocID="{756967A0-16B7-3246-87A6-EEEFE08A7290}" presName="LevelTwoTextNode" presStyleLbl="node3" presStyleIdx="3" presStyleCnt="4" custScaleX="125729" custScaleY="99294" custLinFactY="37939" custLinFactNeighborX="442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7062AE-A7EB-9D4D-BCC1-ADD7E0A31342}" type="pres">
      <dgm:prSet presAssocID="{756967A0-16B7-3246-87A6-EEEFE08A7290}" presName="level3hierChild" presStyleCnt="0"/>
      <dgm:spPr/>
    </dgm:pt>
    <dgm:pt modelId="{E8C4A540-AC54-214B-91C0-E9F820840058}" type="pres">
      <dgm:prSet presAssocID="{76395BC3-A521-944C-8475-1B821D5BDF43}" presName="conn2-1" presStyleLbl="parChTrans1D4" presStyleIdx="9" presStyleCnt="11"/>
      <dgm:spPr/>
      <dgm:t>
        <a:bodyPr/>
        <a:lstStyle/>
        <a:p>
          <a:endParaRPr lang="en-US"/>
        </a:p>
      </dgm:t>
    </dgm:pt>
    <dgm:pt modelId="{1B3869DE-7F2D-F74E-9818-923F4509E13F}" type="pres">
      <dgm:prSet presAssocID="{76395BC3-A521-944C-8475-1B821D5BDF43}" presName="connTx" presStyleLbl="parChTrans1D4" presStyleIdx="9" presStyleCnt="11"/>
      <dgm:spPr/>
      <dgm:t>
        <a:bodyPr/>
        <a:lstStyle/>
        <a:p>
          <a:endParaRPr lang="en-US"/>
        </a:p>
      </dgm:t>
    </dgm:pt>
    <dgm:pt modelId="{2C5F41FA-AA76-AF49-9EEA-6B3FD9A5DC78}" type="pres">
      <dgm:prSet presAssocID="{FAAC815C-F39F-964F-8C35-83360BDBACFC}" presName="root2" presStyleCnt="0"/>
      <dgm:spPr/>
    </dgm:pt>
    <dgm:pt modelId="{3B8C5BBA-584F-534A-B7BF-9C73456CCF1F}" type="pres">
      <dgm:prSet presAssocID="{FAAC815C-F39F-964F-8C35-83360BDBACFC}" presName="LevelTwoTextNode" presStyleLbl="node4" presStyleIdx="9" presStyleCnt="11" custScaleX="153417" custScaleY="166013" custLinFactY="37939" custLinFactNeighborX="442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F67002-7881-D944-831D-C17FC3D18D32}" type="pres">
      <dgm:prSet presAssocID="{FAAC815C-F39F-964F-8C35-83360BDBACFC}" presName="level3hierChild" presStyleCnt="0"/>
      <dgm:spPr/>
    </dgm:pt>
    <dgm:pt modelId="{4B1D032D-F511-D94C-8106-5260B542A291}" type="pres">
      <dgm:prSet presAssocID="{65259D26-CA62-0C45-BC9E-9AEFEDC282DD}" presName="conn2-1" presStyleLbl="parChTrans1D4" presStyleIdx="10" presStyleCnt="11"/>
      <dgm:spPr/>
      <dgm:t>
        <a:bodyPr/>
        <a:lstStyle/>
        <a:p>
          <a:endParaRPr lang="en-US"/>
        </a:p>
      </dgm:t>
    </dgm:pt>
    <dgm:pt modelId="{8809A20B-479A-C64B-A2FC-69D1D3B6C9F7}" type="pres">
      <dgm:prSet presAssocID="{65259D26-CA62-0C45-BC9E-9AEFEDC282DD}" presName="connTx" presStyleLbl="parChTrans1D4" presStyleIdx="10" presStyleCnt="11"/>
      <dgm:spPr/>
      <dgm:t>
        <a:bodyPr/>
        <a:lstStyle/>
        <a:p>
          <a:endParaRPr lang="en-US"/>
        </a:p>
      </dgm:t>
    </dgm:pt>
    <dgm:pt modelId="{10E43831-8809-ED42-ACE5-91442759E32C}" type="pres">
      <dgm:prSet presAssocID="{6FFEF8ED-55CB-AA47-AFA6-F68905F03F82}" presName="root2" presStyleCnt="0"/>
      <dgm:spPr/>
    </dgm:pt>
    <dgm:pt modelId="{0A9BAA70-D359-D04A-8940-312B055BA2B6}" type="pres">
      <dgm:prSet presAssocID="{6FFEF8ED-55CB-AA47-AFA6-F68905F03F82}" presName="LevelTwoTextNode" presStyleLbl="node4" presStyleIdx="10" presStyleCnt="11" custScaleX="165799" custScaleY="99294" custLinFactY="37939" custLinFactNeighborX="442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C50BA7-A2E5-3246-A095-2F38351C6945}" type="pres">
      <dgm:prSet presAssocID="{6FFEF8ED-55CB-AA47-AFA6-F68905F03F82}" presName="level3hierChild" presStyleCnt="0"/>
      <dgm:spPr/>
    </dgm:pt>
  </dgm:ptLst>
  <dgm:cxnLst>
    <dgm:cxn modelId="{2EAC5F6C-67CA-F247-861E-48D29419F03A}" srcId="{756967A0-16B7-3246-87A6-EEEFE08A7290}" destId="{6FFEF8ED-55CB-AA47-AFA6-F68905F03F82}" srcOrd="1" destOrd="0" parTransId="{65259D26-CA62-0C45-BC9E-9AEFEDC282DD}" sibTransId="{8DD1FD8A-D76F-6645-A68E-D2FC30D24ABE}"/>
    <dgm:cxn modelId="{F2D46958-4892-1C40-924A-1C793E428C58}" srcId="{EA54CC0B-1675-664D-A11D-CDDAC62E52D4}" destId="{EE6CB987-0C12-E842-A65E-7F2B61834220}" srcOrd="0" destOrd="0" parTransId="{389AE382-0E0D-1E42-A965-9F7B70AE0D78}" sibTransId="{BB285FB9-EA18-7C48-B4B1-74BB040CB8AE}"/>
    <dgm:cxn modelId="{BD0579D5-46A1-B844-ABAB-4021DE794A58}" srcId="{67229486-8E44-344A-9159-410AEDCC4FB1}" destId="{19476C1E-B7CA-1849-B824-7CBD486109FC}" srcOrd="0" destOrd="0" parTransId="{CCF786FA-17AF-7D42-B7CA-68CC6277342A}" sibTransId="{B5C31FA8-4E64-0242-B462-9565D85E3206}"/>
    <dgm:cxn modelId="{3ACB51F2-58C1-754C-8D67-F683DF6F46A9}" type="presOf" srcId="{39D36B5E-5B00-EB4F-8E92-4681757F70C2}" destId="{D164724F-1352-2E48-A03F-F1DF05EB3D2D}" srcOrd="1" destOrd="0" presId="urn:microsoft.com/office/officeart/2008/layout/HorizontalMultiLevelHierarchy"/>
    <dgm:cxn modelId="{9A2C8AFF-3A96-D044-AF17-9F3C68C99A2E}" type="presOf" srcId="{C840D77D-52D5-1246-940B-69F429B477DB}" destId="{A25422D8-9E89-994B-852F-0E892CE56015}" srcOrd="0" destOrd="0" presId="urn:microsoft.com/office/officeart/2008/layout/HorizontalMultiLevelHierarchy"/>
    <dgm:cxn modelId="{45698AC3-00D8-6846-9582-12D8440CC366}" type="presOf" srcId="{0F44BFA7-F6C9-104F-A224-DE3040163547}" destId="{FDD5F68A-25C0-5046-930B-3A51F9C8343C}" srcOrd="0" destOrd="0" presId="urn:microsoft.com/office/officeart/2008/layout/HorizontalMultiLevelHierarchy"/>
    <dgm:cxn modelId="{F5B94301-3CF0-874F-B402-CB66A4071C6A}" type="presOf" srcId="{5EB88217-E34B-204F-BB9F-5678AF8E8494}" destId="{86E42ACA-FA1A-9642-8D14-4769134D4B4A}" srcOrd="1" destOrd="0" presId="urn:microsoft.com/office/officeart/2008/layout/HorizontalMultiLevelHierarchy"/>
    <dgm:cxn modelId="{15D3B982-8E50-4F42-8190-CBCAE8726ABF}" type="presOf" srcId="{94DFDB6F-EC65-B24F-B24E-EB48D3E86935}" destId="{0A7F43C3-1B3E-E844-B175-E1C0773FA12F}" srcOrd="1" destOrd="0" presId="urn:microsoft.com/office/officeart/2008/layout/HorizontalMultiLevelHierarchy"/>
    <dgm:cxn modelId="{CB94677D-A433-BF48-8E08-F01644664F14}" srcId="{0AF9FBA9-89BE-AE45-B7CF-39040C6E8FBF}" destId="{34E78D85-8D7F-5947-A845-0F0069C0E568}" srcOrd="1" destOrd="0" parTransId="{5CFAC8CE-B928-AF42-B359-ACD09AE45107}" sibTransId="{556E5315-8192-AE4B-8156-7AC78BE4A291}"/>
    <dgm:cxn modelId="{1005DCEA-947F-E74F-B657-2A56234227C9}" type="presOf" srcId="{CCF786FA-17AF-7D42-B7CA-68CC6277342A}" destId="{426EDEB5-80E1-6443-A651-56CB43957629}" srcOrd="1" destOrd="0" presId="urn:microsoft.com/office/officeart/2008/layout/HorizontalMultiLevelHierarchy"/>
    <dgm:cxn modelId="{12C9E6E7-214E-E947-8144-B4444DDB95B0}" type="presOf" srcId="{C84A1E32-AB16-924E-A707-7067F668EEE9}" destId="{4DDFF004-8534-0140-A680-0E623D17C12F}" srcOrd="0" destOrd="0" presId="urn:microsoft.com/office/officeart/2008/layout/HorizontalMultiLevelHierarchy"/>
    <dgm:cxn modelId="{49FE3784-FF58-6C4C-9ADD-93F0063FE71C}" srcId="{172762D1-D330-DE42-93A0-40038397DF25}" destId="{756967A0-16B7-3246-87A6-EEEFE08A7290}" srcOrd="1" destOrd="0" parTransId="{5C466E20-3FE7-D744-A5DD-7B4FCE22F6D0}" sibTransId="{0D4E0FB9-EC4C-3B49-BDDD-3C850517986F}"/>
    <dgm:cxn modelId="{276B986C-1B7E-C541-9271-13C10929BBD9}" type="presOf" srcId="{0AF9FBA9-89BE-AE45-B7CF-39040C6E8FBF}" destId="{B106F1E1-FDE7-C04C-8803-AFDB3F1469A6}" srcOrd="0" destOrd="0" presId="urn:microsoft.com/office/officeart/2008/layout/HorizontalMultiLevelHierarchy"/>
    <dgm:cxn modelId="{A7F2C82F-E3E0-BA4A-B52D-52C8221AD378}" type="presOf" srcId="{389AE382-0E0D-1E42-A965-9F7B70AE0D78}" destId="{7CF87AE3-894B-4C43-A815-2AD765F94A05}" srcOrd="0" destOrd="0" presId="urn:microsoft.com/office/officeart/2008/layout/HorizontalMultiLevelHierarchy"/>
    <dgm:cxn modelId="{74EF210A-4B0A-9D44-BA5D-DEBD613235D2}" type="presOf" srcId="{16F2C500-B2C2-A346-A192-C67A2F284366}" destId="{11F3437F-2A47-4A4B-8FCC-A64F4BFAAE10}" srcOrd="0" destOrd="0" presId="urn:microsoft.com/office/officeart/2008/layout/HorizontalMultiLevelHierarchy"/>
    <dgm:cxn modelId="{F4B8C4F3-3EEC-FF4E-9381-FADADDB7E2E2}" type="presOf" srcId="{14DC14ED-6342-F845-B905-D5B86BBC07CF}" destId="{10A9E6F6-E8E9-9043-8E3A-AAEC8A213AAF}" srcOrd="1" destOrd="0" presId="urn:microsoft.com/office/officeart/2008/layout/HorizontalMultiLevelHierarchy"/>
    <dgm:cxn modelId="{E36FA9C8-BFF6-6D43-8DEC-7937BB56B009}" type="presOf" srcId="{39D36B5E-5B00-EB4F-8E92-4681757F70C2}" destId="{9BDA4161-4193-3E4E-B4AF-BEFC9A799CB8}" srcOrd="0" destOrd="0" presId="urn:microsoft.com/office/officeart/2008/layout/HorizontalMultiLevelHierarchy"/>
    <dgm:cxn modelId="{8EDAEE07-E8E7-FA41-B57C-BCE17CD50B9D}" srcId="{0F44BFA7-F6C9-104F-A224-DE3040163547}" destId="{67229486-8E44-344A-9159-410AEDCC4FB1}" srcOrd="0" destOrd="0" parTransId="{14DC14ED-6342-F845-B905-D5B86BBC07CF}" sibTransId="{671ABF6D-CEF5-7D46-8202-FD353A62CAB3}"/>
    <dgm:cxn modelId="{0195F993-20CC-8D42-AA99-E6AC35C0FCB7}" type="presOf" srcId="{98F34536-17B5-3A4B-890D-F32D6EA8814B}" destId="{4EA0682F-7400-7D4B-90E9-9C9873EDB3ED}" srcOrd="1" destOrd="0" presId="urn:microsoft.com/office/officeart/2008/layout/HorizontalMultiLevelHierarchy"/>
    <dgm:cxn modelId="{4370F17F-BD40-4944-B142-ADF2247FBCFA}" srcId="{311B8A88-9B21-0E48-B2B8-B835642DDA84}" destId="{77EF4E2B-E7AD-4946-877B-44ABA2A7C69D}" srcOrd="0" destOrd="0" parTransId="{94DFDB6F-EC65-B24F-B24E-EB48D3E86935}" sibTransId="{5276F87A-2452-A24A-9242-11C5968B356D}"/>
    <dgm:cxn modelId="{D5174C59-E15C-FB4F-BA4D-49F5B77DB341}" type="presOf" srcId="{65259D26-CA62-0C45-BC9E-9AEFEDC282DD}" destId="{4B1D032D-F511-D94C-8106-5260B542A291}" srcOrd="0" destOrd="0" presId="urn:microsoft.com/office/officeart/2008/layout/HorizontalMultiLevelHierarchy"/>
    <dgm:cxn modelId="{87D6ED93-6E20-E74F-838C-0064ECB1D5D3}" srcId="{C84A1E32-AB16-924E-A707-7067F668EEE9}" destId="{0F44BFA7-F6C9-104F-A224-DE3040163547}" srcOrd="0" destOrd="0" parTransId="{DD6B6775-DC91-CA4C-BB0D-8FC2504EE5BC}" sibTransId="{1D4B7B7C-F4E0-0C45-AF73-E0F3EDFD616A}"/>
    <dgm:cxn modelId="{CC2647C0-3136-4041-99F6-433171044F3E}" type="presOf" srcId="{311B8A88-9B21-0E48-B2B8-B835642DDA84}" destId="{77A7DD94-6D40-0547-81F1-E3ABF43BF6DC}" srcOrd="0" destOrd="0" presId="urn:microsoft.com/office/officeart/2008/layout/HorizontalMultiLevelHierarchy"/>
    <dgm:cxn modelId="{38380B73-83B0-7E42-86FD-4D47332DA24E}" srcId="{311B8A88-9B21-0E48-B2B8-B835642DDA84}" destId="{D6F6BB03-4F40-D948-9BAD-56589CB6A88F}" srcOrd="1" destOrd="0" parTransId="{E2CFFE3A-8439-6245-BF6D-4134F2829657}" sibTransId="{353B6A0C-92A9-A24E-903B-BDFD2A5E77D3}"/>
    <dgm:cxn modelId="{F7E61CB1-255B-A049-8DF2-F8C26E8E08B5}" type="presOf" srcId="{FAAC815C-F39F-964F-8C35-83360BDBACFC}" destId="{3B8C5BBA-584F-534A-B7BF-9C73456CCF1F}" srcOrd="0" destOrd="0" presId="urn:microsoft.com/office/officeart/2008/layout/HorizontalMultiLevelHierarchy"/>
    <dgm:cxn modelId="{71189790-857E-704E-BA02-4618BFD7CB8C}" type="presOf" srcId="{77EF4E2B-E7AD-4946-877B-44ABA2A7C69D}" destId="{A0B016ED-0A20-D648-9A8D-AEA88E718BB2}" srcOrd="0" destOrd="0" presId="urn:microsoft.com/office/officeart/2008/layout/HorizontalMultiLevelHierarchy"/>
    <dgm:cxn modelId="{6C8AFC84-1EBF-204F-943E-111899D30FE8}" type="presOf" srcId="{6FFEF8ED-55CB-AA47-AFA6-F68905F03F82}" destId="{0A9BAA70-D359-D04A-8940-312B055BA2B6}" srcOrd="0" destOrd="0" presId="urn:microsoft.com/office/officeart/2008/layout/HorizontalMultiLevelHierarchy"/>
    <dgm:cxn modelId="{BF6A3EC2-AAB4-264F-B3AA-DFD5D01EF1F9}" type="presOf" srcId="{B126E397-1876-5849-A625-B4A410771F43}" destId="{AB1634E5-A212-6D47-9F7A-7FFA4285B40D}" srcOrd="0" destOrd="0" presId="urn:microsoft.com/office/officeart/2008/layout/HorizontalMultiLevelHierarchy"/>
    <dgm:cxn modelId="{851FC5D7-F42F-0D4D-BC60-4CA35C7D0E6C}" type="presOf" srcId="{5CFAC8CE-B928-AF42-B359-ACD09AE45107}" destId="{EA03AD09-C533-6A44-B803-267AC21CCA10}" srcOrd="0" destOrd="0" presId="urn:microsoft.com/office/officeart/2008/layout/HorizontalMultiLevelHierarchy"/>
    <dgm:cxn modelId="{A8ADBF43-2997-CB48-ACB8-5B216C49E748}" type="presOf" srcId="{DC649CFF-8C0B-F044-BBD5-42E3EAE5CA71}" destId="{684408CF-1042-D943-8148-62BFB394D3BC}" srcOrd="0" destOrd="0" presId="urn:microsoft.com/office/officeart/2008/layout/HorizontalMultiLevelHierarchy"/>
    <dgm:cxn modelId="{03534F14-4D44-0B44-A3B0-0EEF0DE4720D}" type="presOf" srcId="{389AE382-0E0D-1E42-A965-9F7B70AE0D78}" destId="{CDBE2F8A-5286-5A46-9514-3F27DD782CFB}" srcOrd="1" destOrd="0" presId="urn:microsoft.com/office/officeart/2008/layout/HorizontalMultiLevelHierarchy"/>
    <dgm:cxn modelId="{6788674F-4311-AD46-8007-3D5CF0B6A87F}" srcId="{0F44BFA7-F6C9-104F-A224-DE3040163547}" destId="{172762D1-D330-DE42-93A0-40038397DF25}" srcOrd="1" destOrd="0" parTransId="{39D36B5E-5B00-EB4F-8E92-4681757F70C2}" sibTransId="{4DAE14D6-0A1B-A24F-9E07-94BA87467D6C}"/>
    <dgm:cxn modelId="{ACE0F303-A075-284A-8D11-3A7A7844D831}" type="presOf" srcId="{E2CFFE3A-8439-6245-BF6D-4134F2829657}" destId="{1872319B-537C-3F42-A222-7289123C2C71}" srcOrd="0" destOrd="0" presId="urn:microsoft.com/office/officeart/2008/layout/HorizontalMultiLevelHierarchy"/>
    <dgm:cxn modelId="{4963A723-2F43-2F44-8435-336852C4CD4E}" type="presOf" srcId="{DC649CFF-8C0B-F044-BBD5-42E3EAE5CA71}" destId="{438064CF-A20E-1642-8F0E-4D10F458F888}" srcOrd="1" destOrd="0" presId="urn:microsoft.com/office/officeart/2008/layout/HorizontalMultiLevelHierarchy"/>
    <dgm:cxn modelId="{F5102ED1-3A07-C746-9DB4-EB9D3DD865D1}" type="presOf" srcId="{EA54CC0B-1675-664D-A11D-CDDAC62E52D4}" destId="{834FDCB8-C965-FF48-ABB4-472698BB7072}" srcOrd="0" destOrd="0" presId="urn:microsoft.com/office/officeart/2008/layout/HorizontalMultiLevelHierarchy"/>
    <dgm:cxn modelId="{AA2A8543-158D-494F-8021-65F8DEFEC3A9}" type="presOf" srcId="{5EB88217-E34B-204F-BB9F-5678AF8E8494}" destId="{42F96FA6-638F-404E-AD01-5E258A7996C0}" srcOrd="0" destOrd="0" presId="urn:microsoft.com/office/officeart/2008/layout/HorizontalMultiLevelHierarchy"/>
    <dgm:cxn modelId="{582D0155-31DD-854A-BD86-7F0447FED2A8}" type="presOf" srcId="{14DC14ED-6342-F845-B905-D5B86BBC07CF}" destId="{B3062E5A-4BD2-324B-B00F-466A9596CF62}" srcOrd="0" destOrd="0" presId="urn:microsoft.com/office/officeart/2008/layout/HorizontalMultiLevelHierarchy"/>
    <dgm:cxn modelId="{CFFF3D7A-0C75-9C40-852C-B10A579BAC48}" type="presOf" srcId="{D832CEF1-A083-1243-A0B7-780BA4E6F6A6}" destId="{AE12066B-647A-3243-A714-828442718788}" srcOrd="0" destOrd="0" presId="urn:microsoft.com/office/officeart/2008/layout/HorizontalMultiLevelHierarchy"/>
    <dgm:cxn modelId="{483BCFB3-DC94-DB4F-8ED1-623606A43897}" type="presOf" srcId="{34E78D85-8D7F-5947-A845-0F0069C0E568}" destId="{C39BCA2F-100F-3746-9D8E-D9B92078599B}" srcOrd="0" destOrd="0" presId="urn:microsoft.com/office/officeart/2008/layout/HorizontalMultiLevelHierarchy"/>
    <dgm:cxn modelId="{73894F92-9FF6-D846-8706-745AFF60FD96}" type="presOf" srcId="{67229486-8E44-344A-9159-410AEDCC4FB1}" destId="{5B0951D3-75B4-CF48-84AE-4007B4901971}" srcOrd="0" destOrd="0" presId="urn:microsoft.com/office/officeart/2008/layout/HorizontalMultiLevelHierarchy"/>
    <dgm:cxn modelId="{252A74DF-02DD-0C4C-8ABE-54BDBED924DB}" type="presOf" srcId="{76395BC3-A521-944C-8475-1B821D5BDF43}" destId="{1B3869DE-7F2D-F74E-9818-923F4509E13F}" srcOrd="1" destOrd="0" presId="urn:microsoft.com/office/officeart/2008/layout/HorizontalMultiLevelHierarchy"/>
    <dgm:cxn modelId="{C864A725-B8FF-F443-A31B-84325CA3EF9B}" srcId="{172762D1-D330-DE42-93A0-40038397DF25}" destId="{0AF9FBA9-89BE-AE45-B7CF-39040C6E8FBF}" srcOrd="0" destOrd="0" parTransId="{DC649CFF-8C0B-F044-BBD5-42E3EAE5CA71}" sibTransId="{5915707E-7C0F-9449-B267-F92BCFE7903A}"/>
    <dgm:cxn modelId="{B9219232-8983-2343-8E5B-7DCB10C660D2}" type="presOf" srcId="{EBCD3EC2-9879-D848-BDC2-C219E84E26D6}" destId="{59B11F07-46EE-554D-99E1-E44BBC70D7DA}" srcOrd="0" destOrd="0" presId="urn:microsoft.com/office/officeart/2008/layout/HorizontalMultiLevelHierarchy"/>
    <dgm:cxn modelId="{2E52DCBE-BF66-824D-9714-37447109C2AC}" type="presOf" srcId="{16F2C500-B2C2-A346-A192-C67A2F284366}" destId="{8771F4E1-C86F-9140-8244-5C31DF264158}" srcOrd="1" destOrd="0" presId="urn:microsoft.com/office/officeart/2008/layout/HorizontalMultiLevelHierarchy"/>
    <dgm:cxn modelId="{0C5D4B40-B9B0-9C4C-A540-CC38EC910C05}" srcId="{0AF9FBA9-89BE-AE45-B7CF-39040C6E8FBF}" destId="{EBCD3EC2-9879-D848-BDC2-C219E84E26D6}" srcOrd="0" destOrd="0" parTransId="{599C3977-7E8B-3646-A372-2948CE5613EC}" sibTransId="{101AF349-DC0D-4C4D-9E7E-6FE57A39F4FB}"/>
    <dgm:cxn modelId="{1844A955-0FEF-1649-9048-D0A66ADC2A51}" type="presOf" srcId="{94DFDB6F-EC65-B24F-B24E-EB48D3E86935}" destId="{A3302D2F-5770-8143-8FFF-84C3043C1151}" srcOrd="0" destOrd="0" presId="urn:microsoft.com/office/officeart/2008/layout/HorizontalMultiLevelHierarchy"/>
    <dgm:cxn modelId="{1AF190A0-2031-F246-8327-09FB1AD78982}" type="presOf" srcId="{17C8BBAA-0645-2040-AAF2-77D44E7EDB2E}" destId="{18F005C4-4EAC-6842-9146-58DA9091D6D1}" srcOrd="1" destOrd="0" presId="urn:microsoft.com/office/officeart/2008/layout/HorizontalMultiLevelHierarchy"/>
    <dgm:cxn modelId="{300E38B1-2E4A-C540-9BAD-97E9295C9FCC}" type="presOf" srcId="{599C3977-7E8B-3646-A372-2948CE5613EC}" destId="{AE7434B9-61D9-0A4E-8078-E7A0251BA79C}" srcOrd="1" destOrd="0" presId="urn:microsoft.com/office/officeart/2008/layout/HorizontalMultiLevelHierarchy"/>
    <dgm:cxn modelId="{29225D62-6431-2E48-9E64-53D81A8973D2}" type="presOf" srcId="{EE6CB987-0C12-E842-A65E-7F2B61834220}" destId="{AAEA312B-C4F1-9543-A168-EABF7077F305}" srcOrd="0" destOrd="0" presId="urn:microsoft.com/office/officeart/2008/layout/HorizontalMultiLevelHierarchy"/>
    <dgm:cxn modelId="{98B4EECE-627A-A949-91C0-6CFE31B731AD}" srcId="{19476C1E-B7CA-1849-B824-7CBD486109FC}" destId="{C840D77D-52D5-1246-940B-69F429B477DB}" srcOrd="0" destOrd="0" parTransId="{5EB88217-E34B-204F-BB9F-5678AF8E8494}" sibTransId="{0EC4F9AD-1D5E-5D41-B32A-F6167D787BEF}"/>
    <dgm:cxn modelId="{529BDFCC-8F9E-4D4B-9F0F-BE1C85798E69}" type="presOf" srcId="{17C8BBAA-0645-2040-AAF2-77D44E7EDB2E}" destId="{B717D48C-4294-BE4B-81BE-3D7A3AF46D52}" srcOrd="0" destOrd="0" presId="urn:microsoft.com/office/officeart/2008/layout/HorizontalMultiLevelHierarchy"/>
    <dgm:cxn modelId="{801F192C-75DD-854C-A2C5-36A00D579A3C}" type="presOf" srcId="{76395BC3-A521-944C-8475-1B821D5BDF43}" destId="{E8C4A540-AC54-214B-91C0-E9F820840058}" srcOrd="0" destOrd="0" presId="urn:microsoft.com/office/officeart/2008/layout/HorizontalMultiLevelHierarchy"/>
    <dgm:cxn modelId="{E4C377C3-6B64-4E4C-A116-032D2B16475F}" type="presOf" srcId="{98F34536-17B5-3A4B-890D-F32D6EA8814B}" destId="{E567E680-44F6-EC45-B975-0EAB39EB62C1}" srcOrd="0" destOrd="0" presId="urn:microsoft.com/office/officeart/2008/layout/HorizontalMultiLevelHierarchy"/>
    <dgm:cxn modelId="{57D1FE8D-4568-5841-A1A4-C2AD662218E0}" srcId="{0AF9FBA9-89BE-AE45-B7CF-39040C6E8FBF}" destId="{654533B5-7092-BD40-8E22-49C8EBF32A8F}" srcOrd="2" destOrd="0" parTransId="{16F2C500-B2C2-A346-A192-C67A2F284366}" sibTransId="{B110C90D-16E5-704B-8DFA-BC79976E100C}"/>
    <dgm:cxn modelId="{1DC0AACD-72AB-6041-9E5A-4C6A997A14FB}" type="presOf" srcId="{599C3977-7E8B-3646-A372-2948CE5613EC}" destId="{6EE2CF37-6DE6-3B40-B603-B87107492BA0}" srcOrd="0" destOrd="0" presId="urn:microsoft.com/office/officeart/2008/layout/HorizontalMultiLevelHierarchy"/>
    <dgm:cxn modelId="{15A266EC-E035-D045-90C8-8CBE1DC660AA}" type="presOf" srcId="{19476C1E-B7CA-1849-B824-7CBD486109FC}" destId="{7B190E2D-0A77-6443-9E30-62C6AB4E6339}" srcOrd="0" destOrd="0" presId="urn:microsoft.com/office/officeart/2008/layout/HorizontalMultiLevelHierarchy"/>
    <dgm:cxn modelId="{E0693A63-F4F4-C440-9A9D-686467E150E3}" srcId="{756967A0-16B7-3246-87A6-EEEFE08A7290}" destId="{FAAC815C-F39F-964F-8C35-83360BDBACFC}" srcOrd="0" destOrd="0" parTransId="{76395BC3-A521-944C-8475-1B821D5BDF43}" sibTransId="{4B0B9409-4AFF-C84A-96B2-CD53BD4931A3}"/>
    <dgm:cxn modelId="{C452A043-AB17-CE43-A078-BC54500EE34C}" type="presOf" srcId="{756967A0-16B7-3246-87A6-EEEFE08A7290}" destId="{2FB5E993-E315-B74B-8517-37049FCEDCF8}" srcOrd="0" destOrd="0" presId="urn:microsoft.com/office/officeart/2008/layout/HorizontalMultiLevelHierarchy"/>
    <dgm:cxn modelId="{E32902D5-6FA3-BD41-8DEC-B652F3A45F95}" srcId="{67229486-8E44-344A-9159-410AEDCC4FB1}" destId="{311B8A88-9B21-0E48-B2B8-B835642DDA84}" srcOrd="1" destOrd="0" parTransId="{98F34536-17B5-3A4B-890D-F32D6EA8814B}" sibTransId="{F68E28EF-8382-C042-B8F2-4224884DC391}"/>
    <dgm:cxn modelId="{1D8408F7-2848-164B-9FC3-77B2C87ADB1B}" type="presOf" srcId="{5C466E20-3FE7-D744-A5DD-7B4FCE22F6D0}" destId="{F514A273-0C7A-5347-8A97-CFF9FEAF5DFC}" srcOrd="1" destOrd="0" presId="urn:microsoft.com/office/officeart/2008/layout/HorizontalMultiLevelHierarchy"/>
    <dgm:cxn modelId="{266DB71E-A167-AA4A-B315-568B4A4BC66B}" type="presOf" srcId="{E2CFFE3A-8439-6245-BF6D-4134F2829657}" destId="{8A9157C3-9E1B-324C-9E05-301988E76155}" srcOrd="1" destOrd="0" presId="urn:microsoft.com/office/officeart/2008/layout/HorizontalMultiLevelHierarchy"/>
    <dgm:cxn modelId="{2CFB6B4E-C4C0-7D49-BBA9-C217A5BFDC68}" type="presOf" srcId="{65259D26-CA62-0C45-BC9E-9AEFEDC282DD}" destId="{8809A20B-479A-C64B-A2FC-69D1D3B6C9F7}" srcOrd="1" destOrd="0" presId="urn:microsoft.com/office/officeart/2008/layout/HorizontalMultiLevelHierarchy"/>
    <dgm:cxn modelId="{B4467B2B-78B6-804C-9957-70353C68085B}" type="presOf" srcId="{5CFAC8CE-B928-AF42-B359-ACD09AE45107}" destId="{2A41BAD2-C05A-3B40-8DD4-0BA69FB711B8}" srcOrd="1" destOrd="0" presId="urn:microsoft.com/office/officeart/2008/layout/HorizontalMultiLevelHierarchy"/>
    <dgm:cxn modelId="{F1DF3299-B2E6-9043-9707-86089206567A}" type="presOf" srcId="{5C466E20-3FE7-D744-A5DD-7B4FCE22F6D0}" destId="{A9D0DF7B-4BBD-8F4B-8202-D558E593732C}" srcOrd="0" destOrd="0" presId="urn:microsoft.com/office/officeart/2008/layout/HorizontalMultiLevelHierarchy"/>
    <dgm:cxn modelId="{377F3A5C-54D8-C04B-A908-A28CB46C1C01}" type="presOf" srcId="{CCF786FA-17AF-7D42-B7CA-68CC6277342A}" destId="{640957D4-931F-8B4C-8BF3-AC79DD86BFF2}" srcOrd="0" destOrd="0" presId="urn:microsoft.com/office/officeart/2008/layout/HorizontalMultiLevelHierarchy"/>
    <dgm:cxn modelId="{7FE1F14F-CC45-3F49-B327-BB18CE0852B8}" type="presOf" srcId="{172762D1-D330-DE42-93A0-40038397DF25}" destId="{B6C1A904-80AA-AF4A-A5EA-1273EE61FB1C}" srcOrd="0" destOrd="0" presId="urn:microsoft.com/office/officeart/2008/layout/HorizontalMultiLevelHierarchy"/>
    <dgm:cxn modelId="{72F5AB49-2451-FF4C-A188-3E74E0F398DD}" type="presOf" srcId="{D832CEF1-A083-1243-A0B7-780BA4E6F6A6}" destId="{11829401-393F-804B-9E2C-4249AB23A6F9}" srcOrd="1" destOrd="0" presId="urn:microsoft.com/office/officeart/2008/layout/HorizontalMultiLevelHierarchy"/>
    <dgm:cxn modelId="{8856694C-B68D-6644-801B-E564BF786F2F}" srcId="{19476C1E-B7CA-1849-B824-7CBD486109FC}" destId="{EA54CC0B-1675-664D-A11D-CDDAC62E52D4}" srcOrd="1" destOrd="0" parTransId="{17C8BBAA-0645-2040-AAF2-77D44E7EDB2E}" sibTransId="{0A4565FB-D8F9-3F4E-AF26-0DEFF37EC49D}"/>
    <dgm:cxn modelId="{FA2DF6A2-0B3F-354D-9C7C-FD36612CBC58}" type="presOf" srcId="{654533B5-7092-BD40-8E22-49C8EBF32A8F}" destId="{51DBBE9D-3059-3E41-96DD-07B769621819}" srcOrd="0" destOrd="0" presId="urn:microsoft.com/office/officeart/2008/layout/HorizontalMultiLevelHierarchy"/>
    <dgm:cxn modelId="{7659AB27-9AF4-F145-933F-FFA1DFE05008}" type="presOf" srcId="{D6F6BB03-4F40-D948-9BAD-56589CB6A88F}" destId="{F19708EA-0ABE-6D41-9906-7ED7628AD25B}" srcOrd="0" destOrd="0" presId="urn:microsoft.com/office/officeart/2008/layout/HorizontalMultiLevelHierarchy"/>
    <dgm:cxn modelId="{968EFB81-8B26-4846-8131-E98073E56FA9}" srcId="{EA54CC0B-1675-664D-A11D-CDDAC62E52D4}" destId="{B126E397-1876-5849-A625-B4A410771F43}" srcOrd="1" destOrd="0" parTransId="{D832CEF1-A083-1243-A0B7-780BA4E6F6A6}" sibTransId="{C5B3D857-2353-F545-B7FE-B13AE18FAD95}"/>
    <dgm:cxn modelId="{478F614D-A19C-D44F-80F5-2E7BA0150148}" type="presParOf" srcId="{4DDFF004-8534-0140-A680-0E623D17C12F}" destId="{83F1E22D-07A2-9342-A2E8-ACD8C57B070B}" srcOrd="0" destOrd="0" presId="urn:microsoft.com/office/officeart/2008/layout/HorizontalMultiLevelHierarchy"/>
    <dgm:cxn modelId="{2360C4AB-23CC-0346-8C01-F85A0D666E24}" type="presParOf" srcId="{83F1E22D-07A2-9342-A2E8-ACD8C57B070B}" destId="{FDD5F68A-25C0-5046-930B-3A51F9C8343C}" srcOrd="0" destOrd="0" presId="urn:microsoft.com/office/officeart/2008/layout/HorizontalMultiLevelHierarchy"/>
    <dgm:cxn modelId="{9957B361-C92E-A544-BC7C-A67C1CE4EE33}" type="presParOf" srcId="{83F1E22D-07A2-9342-A2E8-ACD8C57B070B}" destId="{86E196EC-4D47-FA48-A4AF-94B7508179F0}" srcOrd="1" destOrd="0" presId="urn:microsoft.com/office/officeart/2008/layout/HorizontalMultiLevelHierarchy"/>
    <dgm:cxn modelId="{51EDB548-6F6A-B643-9E21-298A3081F9BE}" type="presParOf" srcId="{86E196EC-4D47-FA48-A4AF-94B7508179F0}" destId="{B3062E5A-4BD2-324B-B00F-466A9596CF62}" srcOrd="0" destOrd="0" presId="urn:microsoft.com/office/officeart/2008/layout/HorizontalMultiLevelHierarchy"/>
    <dgm:cxn modelId="{6ACAAB4E-87C1-E142-8F68-238F105740FC}" type="presParOf" srcId="{B3062E5A-4BD2-324B-B00F-466A9596CF62}" destId="{10A9E6F6-E8E9-9043-8E3A-AAEC8A213AAF}" srcOrd="0" destOrd="0" presId="urn:microsoft.com/office/officeart/2008/layout/HorizontalMultiLevelHierarchy"/>
    <dgm:cxn modelId="{E7A9B42F-C759-7E46-BF9F-7E63E5640F26}" type="presParOf" srcId="{86E196EC-4D47-FA48-A4AF-94B7508179F0}" destId="{27060453-6EC5-C045-9E34-5B86DE0FADCE}" srcOrd="1" destOrd="0" presId="urn:microsoft.com/office/officeart/2008/layout/HorizontalMultiLevelHierarchy"/>
    <dgm:cxn modelId="{78E0B0F1-387B-5A48-9AC1-A97FE7A1A2D5}" type="presParOf" srcId="{27060453-6EC5-C045-9E34-5B86DE0FADCE}" destId="{5B0951D3-75B4-CF48-84AE-4007B4901971}" srcOrd="0" destOrd="0" presId="urn:microsoft.com/office/officeart/2008/layout/HorizontalMultiLevelHierarchy"/>
    <dgm:cxn modelId="{1AD11AF4-650F-734D-85C8-91B00F691E2C}" type="presParOf" srcId="{27060453-6EC5-C045-9E34-5B86DE0FADCE}" destId="{FCEB87CB-B35B-4842-A503-E371B7377199}" srcOrd="1" destOrd="0" presId="urn:microsoft.com/office/officeart/2008/layout/HorizontalMultiLevelHierarchy"/>
    <dgm:cxn modelId="{6C393F69-8D91-8F43-B4A9-A47890185518}" type="presParOf" srcId="{FCEB87CB-B35B-4842-A503-E371B7377199}" destId="{640957D4-931F-8B4C-8BF3-AC79DD86BFF2}" srcOrd="0" destOrd="0" presId="urn:microsoft.com/office/officeart/2008/layout/HorizontalMultiLevelHierarchy"/>
    <dgm:cxn modelId="{4831261D-1F81-834A-9542-193AADE6A466}" type="presParOf" srcId="{640957D4-931F-8B4C-8BF3-AC79DD86BFF2}" destId="{426EDEB5-80E1-6443-A651-56CB43957629}" srcOrd="0" destOrd="0" presId="urn:microsoft.com/office/officeart/2008/layout/HorizontalMultiLevelHierarchy"/>
    <dgm:cxn modelId="{CC6FCE13-F491-634A-BC7D-B1C7895375F1}" type="presParOf" srcId="{FCEB87CB-B35B-4842-A503-E371B7377199}" destId="{15F18218-C0A5-B24C-9ADA-994F4AAA73FB}" srcOrd="1" destOrd="0" presId="urn:microsoft.com/office/officeart/2008/layout/HorizontalMultiLevelHierarchy"/>
    <dgm:cxn modelId="{48D97453-049A-3047-A243-5399EF0BF4BD}" type="presParOf" srcId="{15F18218-C0A5-B24C-9ADA-994F4AAA73FB}" destId="{7B190E2D-0A77-6443-9E30-62C6AB4E6339}" srcOrd="0" destOrd="0" presId="urn:microsoft.com/office/officeart/2008/layout/HorizontalMultiLevelHierarchy"/>
    <dgm:cxn modelId="{99B68370-01C4-0F40-A335-1DD4336349AB}" type="presParOf" srcId="{15F18218-C0A5-B24C-9ADA-994F4AAA73FB}" destId="{6B6FB971-F335-F646-8F6E-76478F379953}" srcOrd="1" destOrd="0" presId="urn:microsoft.com/office/officeart/2008/layout/HorizontalMultiLevelHierarchy"/>
    <dgm:cxn modelId="{40C4933A-A948-2D44-9C2A-7E12E072D458}" type="presParOf" srcId="{6B6FB971-F335-F646-8F6E-76478F379953}" destId="{42F96FA6-638F-404E-AD01-5E258A7996C0}" srcOrd="0" destOrd="0" presId="urn:microsoft.com/office/officeart/2008/layout/HorizontalMultiLevelHierarchy"/>
    <dgm:cxn modelId="{E4F406CD-A75F-174A-BF97-0AF6CA6B17ED}" type="presParOf" srcId="{42F96FA6-638F-404E-AD01-5E258A7996C0}" destId="{86E42ACA-FA1A-9642-8D14-4769134D4B4A}" srcOrd="0" destOrd="0" presId="urn:microsoft.com/office/officeart/2008/layout/HorizontalMultiLevelHierarchy"/>
    <dgm:cxn modelId="{D26735AA-0076-FD48-884F-70306D246C6E}" type="presParOf" srcId="{6B6FB971-F335-F646-8F6E-76478F379953}" destId="{30AE5996-6CE8-1A44-977F-D9BE4B8ED1EE}" srcOrd="1" destOrd="0" presId="urn:microsoft.com/office/officeart/2008/layout/HorizontalMultiLevelHierarchy"/>
    <dgm:cxn modelId="{ADC26335-FE14-2847-A771-E4E17FDEB8E1}" type="presParOf" srcId="{30AE5996-6CE8-1A44-977F-D9BE4B8ED1EE}" destId="{A25422D8-9E89-994B-852F-0E892CE56015}" srcOrd="0" destOrd="0" presId="urn:microsoft.com/office/officeart/2008/layout/HorizontalMultiLevelHierarchy"/>
    <dgm:cxn modelId="{3C865D87-5CF3-BE43-B535-4F9C47A0BDA0}" type="presParOf" srcId="{30AE5996-6CE8-1A44-977F-D9BE4B8ED1EE}" destId="{A4E2EB0D-925C-6C42-BB15-867E04FE13CD}" srcOrd="1" destOrd="0" presId="urn:microsoft.com/office/officeart/2008/layout/HorizontalMultiLevelHierarchy"/>
    <dgm:cxn modelId="{83AD0E26-91AC-9844-B142-7CE6479BAF64}" type="presParOf" srcId="{6B6FB971-F335-F646-8F6E-76478F379953}" destId="{B717D48C-4294-BE4B-81BE-3D7A3AF46D52}" srcOrd="2" destOrd="0" presId="urn:microsoft.com/office/officeart/2008/layout/HorizontalMultiLevelHierarchy"/>
    <dgm:cxn modelId="{B8DBB85D-0DA9-7044-B1E7-5876F9F744F3}" type="presParOf" srcId="{B717D48C-4294-BE4B-81BE-3D7A3AF46D52}" destId="{18F005C4-4EAC-6842-9146-58DA9091D6D1}" srcOrd="0" destOrd="0" presId="urn:microsoft.com/office/officeart/2008/layout/HorizontalMultiLevelHierarchy"/>
    <dgm:cxn modelId="{58BF0F4C-8364-904F-8081-73EBADCAD801}" type="presParOf" srcId="{6B6FB971-F335-F646-8F6E-76478F379953}" destId="{5EFE7CE7-1F4F-4045-8F96-EEEE225A4503}" srcOrd="3" destOrd="0" presId="urn:microsoft.com/office/officeart/2008/layout/HorizontalMultiLevelHierarchy"/>
    <dgm:cxn modelId="{B643C611-3042-7544-9E92-E19F20CC8A75}" type="presParOf" srcId="{5EFE7CE7-1F4F-4045-8F96-EEEE225A4503}" destId="{834FDCB8-C965-FF48-ABB4-472698BB7072}" srcOrd="0" destOrd="0" presId="urn:microsoft.com/office/officeart/2008/layout/HorizontalMultiLevelHierarchy"/>
    <dgm:cxn modelId="{BB533718-565F-CE40-9DF3-966AC71F1D6C}" type="presParOf" srcId="{5EFE7CE7-1F4F-4045-8F96-EEEE225A4503}" destId="{D5CEBCCF-6E6B-334D-9F28-593E8A3C3437}" srcOrd="1" destOrd="0" presId="urn:microsoft.com/office/officeart/2008/layout/HorizontalMultiLevelHierarchy"/>
    <dgm:cxn modelId="{69852B7D-5D5C-CF45-9B0F-326B5F71A17B}" type="presParOf" srcId="{D5CEBCCF-6E6B-334D-9F28-593E8A3C3437}" destId="{7CF87AE3-894B-4C43-A815-2AD765F94A05}" srcOrd="0" destOrd="0" presId="urn:microsoft.com/office/officeart/2008/layout/HorizontalMultiLevelHierarchy"/>
    <dgm:cxn modelId="{8A018D20-03A6-AB44-99AC-CE42F9485FD2}" type="presParOf" srcId="{7CF87AE3-894B-4C43-A815-2AD765F94A05}" destId="{CDBE2F8A-5286-5A46-9514-3F27DD782CFB}" srcOrd="0" destOrd="0" presId="urn:microsoft.com/office/officeart/2008/layout/HorizontalMultiLevelHierarchy"/>
    <dgm:cxn modelId="{8B606328-B932-694E-88E3-773998FA6D1C}" type="presParOf" srcId="{D5CEBCCF-6E6B-334D-9F28-593E8A3C3437}" destId="{EAFDA683-435F-0945-96EA-453977227D4E}" srcOrd="1" destOrd="0" presId="urn:microsoft.com/office/officeart/2008/layout/HorizontalMultiLevelHierarchy"/>
    <dgm:cxn modelId="{79B763FA-E62E-BD42-AF92-DAA9C3F9A183}" type="presParOf" srcId="{EAFDA683-435F-0945-96EA-453977227D4E}" destId="{AAEA312B-C4F1-9543-A168-EABF7077F305}" srcOrd="0" destOrd="0" presId="urn:microsoft.com/office/officeart/2008/layout/HorizontalMultiLevelHierarchy"/>
    <dgm:cxn modelId="{C7DE1FA9-CAFA-5A41-965C-46F9152FC630}" type="presParOf" srcId="{EAFDA683-435F-0945-96EA-453977227D4E}" destId="{64C183C4-39F7-F04A-B8A4-2B8FC984C6BB}" srcOrd="1" destOrd="0" presId="urn:microsoft.com/office/officeart/2008/layout/HorizontalMultiLevelHierarchy"/>
    <dgm:cxn modelId="{272C4561-5AE1-274D-84BD-01F641656545}" type="presParOf" srcId="{D5CEBCCF-6E6B-334D-9F28-593E8A3C3437}" destId="{AE12066B-647A-3243-A714-828442718788}" srcOrd="2" destOrd="0" presId="urn:microsoft.com/office/officeart/2008/layout/HorizontalMultiLevelHierarchy"/>
    <dgm:cxn modelId="{8C2AB424-DCF1-F849-B924-5B4B027A49D4}" type="presParOf" srcId="{AE12066B-647A-3243-A714-828442718788}" destId="{11829401-393F-804B-9E2C-4249AB23A6F9}" srcOrd="0" destOrd="0" presId="urn:microsoft.com/office/officeart/2008/layout/HorizontalMultiLevelHierarchy"/>
    <dgm:cxn modelId="{A830F7B4-1FC1-034D-B202-55ECC358CC7B}" type="presParOf" srcId="{D5CEBCCF-6E6B-334D-9F28-593E8A3C3437}" destId="{2C2F6C6E-4759-EC48-B6E8-8255F272FCA3}" srcOrd="3" destOrd="0" presId="urn:microsoft.com/office/officeart/2008/layout/HorizontalMultiLevelHierarchy"/>
    <dgm:cxn modelId="{6B17DF5A-39E1-B742-B0AF-202AD36C5A1A}" type="presParOf" srcId="{2C2F6C6E-4759-EC48-B6E8-8255F272FCA3}" destId="{AB1634E5-A212-6D47-9F7A-7FFA4285B40D}" srcOrd="0" destOrd="0" presId="urn:microsoft.com/office/officeart/2008/layout/HorizontalMultiLevelHierarchy"/>
    <dgm:cxn modelId="{B2594613-09E2-6843-A71A-EA6F1452FEE2}" type="presParOf" srcId="{2C2F6C6E-4759-EC48-B6E8-8255F272FCA3}" destId="{9B77CED5-6FC0-A74B-8210-E1A94D011AAA}" srcOrd="1" destOrd="0" presId="urn:microsoft.com/office/officeart/2008/layout/HorizontalMultiLevelHierarchy"/>
    <dgm:cxn modelId="{1D24D9C4-7F45-E843-B835-CA7F8B911C5E}" type="presParOf" srcId="{FCEB87CB-B35B-4842-A503-E371B7377199}" destId="{E567E680-44F6-EC45-B975-0EAB39EB62C1}" srcOrd="2" destOrd="0" presId="urn:microsoft.com/office/officeart/2008/layout/HorizontalMultiLevelHierarchy"/>
    <dgm:cxn modelId="{8423D66C-65EB-BD40-82BF-DBA0380AFB6F}" type="presParOf" srcId="{E567E680-44F6-EC45-B975-0EAB39EB62C1}" destId="{4EA0682F-7400-7D4B-90E9-9C9873EDB3ED}" srcOrd="0" destOrd="0" presId="urn:microsoft.com/office/officeart/2008/layout/HorizontalMultiLevelHierarchy"/>
    <dgm:cxn modelId="{701D0558-4ADA-044E-9AE3-2351A58D9301}" type="presParOf" srcId="{FCEB87CB-B35B-4842-A503-E371B7377199}" destId="{A1DDF308-679F-6149-8D2B-1BFC149C7164}" srcOrd="3" destOrd="0" presId="urn:microsoft.com/office/officeart/2008/layout/HorizontalMultiLevelHierarchy"/>
    <dgm:cxn modelId="{C079B215-E3B7-2A43-880F-167382367FA6}" type="presParOf" srcId="{A1DDF308-679F-6149-8D2B-1BFC149C7164}" destId="{77A7DD94-6D40-0547-81F1-E3ABF43BF6DC}" srcOrd="0" destOrd="0" presId="urn:microsoft.com/office/officeart/2008/layout/HorizontalMultiLevelHierarchy"/>
    <dgm:cxn modelId="{66F12723-C837-5C45-875E-95FA5B7404DD}" type="presParOf" srcId="{A1DDF308-679F-6149-8D2B-1BFC149C7164}" destId="{98265C44-E909-8F49-A8C0-F92457C121F4}" srcOrd="1" destOrd="0" presId="urn:microsoft.com/office/officeart/2008/layout/HorizontalMultiLevelHierarchy"/>
    <dgm:cxn modelId="{23E75EE6-91E4-FB40-B774-AB27A389CDCB}" type="presParOf" srcId="{98265C44-E909-8F49-A8C0-F92457C121F4}" destId="{A3302D2F-5770-8143-8FFF-84C3043C1151}" srcOrd="0" destOrd="0" presId="urn:microsoft.com/office/officeart/2008/layout/HorizontalMultiLevelHierarchy"/>
    <dgm:cxn modelId="{7E6E18EE-1466-F64C-9DCF-32D454D2D435}" type="presParOf" srcId="{A3302D2F-5770-8143-8FFF-84C3043C1151}" destId="{0A7F43C3-1B3E-E844-B175-E1C0773FA12F}" srcOrd="0" destOrd="0" presId="urn:microsoft.com/office/officeart/2008/layout/HorizontalMultiLevelHierarchy"/>
    <dgm:cxn modelId="{9EBE4D7A-606A-1E43-BBE8-C3FFAF3E8F17}" type="presParOf" srcId="{98265C44-E909-8F49-A8C0-F92457C121F4}" destId="{C690F61A-959F-3E4E-B925-481D62400F2C}" srcOrd="1" destOrd="0" presId="urn:microsoft.com/office/officeart/2008/layout/HorizontalMultiLevelHierarchy"/>
    <dgm:cxn modelId="{DF3F9C64-7E95-CC4C-A141-1F1C7484823C}" type="presParOf" srcId="{C690F61A-959F-3E4E-B925-481D62400F2C}" destId="{A0B016ED-0A20-D648-9A8D-AEA88E718BB2}" srcOrd="0" destOrd="0" presId="urn:microsoft.com/office/officeart/2008/layout/HorizontalMultiLevelHierarchy"/>
    <dgm:cxn modelId="{3B4CFC49-5335-7A44-B88A-537AF00C6028}" type="presParOf" srcId="{C690F61A-959F-3E4E-B925-481D62400F2C}" destId="{9574BD43-F265-FB43-BD9B-E5B8AF4D6699}" srcOrd="1" destOrd="0" presId="urn:microsoft.com/office/officeart/2008/layout/HorizontalMultiLevelHierarchy"/>
    <dgm:cxn modelId="{6809B51F-5B48-DD4A-B119-77A5C648AABA}" type="presParOf" srcId="{98265C44-E909-8F49-A8C0-F92457C121F4}" destId="{1872319B-537C-3F42-A222-7289123C2C71}" srcOrd="2" destOrd="0" presId="urn:microsoft.com/office/officeart/2008/layout/HorizontalMultiLevelHierarchy"/>
    <dgm:cxn modelId="{F4BD4C7B-7D44-794F-8447-2EE61559EDFD}" type="presParOf" srcId="{1872319B-537C-3F42-A222-7289123C2C71}" destId="{8A9157C3-9E1B-324C-9E05-301988E76155}" srcOrd="0" destOrd="0" presId="urn:microsoft.com/office/officeart/2008/layout/HorizontalMultiLevelHierarchy"/>
    <dgm:cxn modelId="{19DB46B5-DA91-684F-A4A2-9170F85E411F}" type="presParOf" srcId="{98265C44-E909-8F49-A8C0-F92457C121F4}" destId="{B4BDCE23-D665-1B46-B3EC-0846A153EC69}" srcOrd="3" destOrd="0" presId="urn:microsoft.com/office/officeart/2008/layout/HorizontalMultiLevelHierarchy"/>
    <dgm:cxn modelId="{4757CFC7-4E73-F340-B51F-2319C4211440}" type="presParOf" srcId="{B4BDCE23-D665-1B46-B3EC-0846A153EC69}" destId="{F19708EA-0ABE-6D41-9906-7ED7628AD25B}" srcOrd="0" destOrd="0" presId="urn:microsoft.com/office/officeart/2008/layout/HorizontalMultiLevelHierarchy"/>
    <dgm:cxn modelId="{AEA99D4C-CC88-B944-85D4-728DC0B5E6C1}" type="presParOf" srcId="{B4BDCE23-D665-1B46-B3EC-0846A153EC69}" destId="{41912AB2-434D-9D49-BFFA-FFA057E97A0A}" srcOrd="1" destOrd="0" presId="urn:microsoft.com/office/officeart/2008/layout/HorizontalMultiLevelHierarchy"/>
    <dgm:cxn modelId="{E063D475-2B56-3441-91F1-9BBD7CABC076}" type="presParOf" srcId="{86E196EC-4D47-FA48-A4AF-94B7508179F0}" destId="{9BDA4161-4193-3E4E-B4AF-BEFC9A799CB8}" srcOrd="2" destOrd="0" presId="urn:microsoft.com/office/officeart/2008/layout/HorizontalMultiLevelHierarchy"/>
    <dgm:cxn modelId="{38B5D131-6C41-CB45-A723-14F43F675BE6}" type="presParOf" srcId="{9BDA4161-4193-3E4E-B4AF-BEFC9A799CB8}" destId="{D164724F-1352-2E48-A03F-F1DF05EB3D2D}" srcOrd="0" destOrd="0" presId="urn:microsoft.com/office/officeart/2008/layout/HorizontalMultiLevelHierarchy"/>
    <dgm:cxn modelId="{0C3FF618-DF4A-D645-9AEA-9F2E9FB1A544}" type="presParOf" srcId="{86E196EC-4D47-FA48-A4AF-94B7508179F0}" destId="{B5116599-00E3-F24F-98A3-223A06D78FB9}" srcOrd="3" destOrd="0" presId="urn:microsoft.com/office/officeart/2008/layout/HorizontalMultiLevelHierarchy"/>
    <dgm:cxn modelId="{738BD244-D8B5-354D-A074-B9EAB6C82917}" type="presParOf" srcId="{B5116599-00E3-F24F-98A3-223A06D78FB9}" destId="{B6C1A904-80AA-AF4A-A5EA-1273EE61FB1C}" srcOrd="0" destOrd="0" presId="urn:microsoft.com/office/officeart/2008/layout/HorizontalMultiLevelHierarchy"/>
    <dgm:cxn modelId="{96DE525F-2CD5-EB40-A0CF-87F77085B38F}" type="presParOf" srcId="{B5116599-00E3-F24F-98A3-223A06D78FB9}" destId="{8D36C0E9-F1A9-574D-89ED-0E95B3D9343F}" srcOrd="1" destOrd="0" presId="urn:microsoft.com/office/officeart/2008/layout/HorizontalMultiLevelHierarchy"/>
    <dgm:cxn modelId="{659EA0CF-39BA-4D4D-BB14-CCFBD93ADCE9}" type="presParOf" srcId="{8D36C0E9-F1A9-574D-89ED-0E95B3D9343F}" destId="{684408CF-1042-D943-8148-62BFB394D3BC}" srcOrd="0" destOrd="0" presId="urn:microsoft.com/office/officeart/2008/layout/HorizontalMultiLevelHierarchy"/>
    <dgm:cxn modelId="{C6EFC0F7-6DA9-3842-8D44-DC9A8B1E2756}" type="presParOf" srcId="{684408CF-1042-D943-8148-62BFB394D3BC}" destId="{438064CF-A20E-1642-8F0E-4D10F458F888}" srcOrd="0" destOrd="0" presId="urn:microsoft.com/office/officeart/2008/layout/HorizontalMultiLevelHierarchy"/>
    <dgm:cxn modelId="{B6DDA38E-CCBA-FE48-92F8-513ABAEABDF9}" type="presParOf" srcId="{8D36C0E9-F1A9-574D-89ED-0E95B3D9343F}" destId="{8563141F-D531-7D46-9B44-24F192809F15}" srcOrd="1" destOrd="0" presId="urn:microsoft.com/office/officeart/2008/layout/HorizontalMultiLevelHierarchy"/>
    <dgm:cxn modelId="{31F1D67D-0292-4A40-86BF-1F1A98944C97}" type="presParOf" srcId="{8563141F-D531-7D46-9B44-24F192809F15}" destId="{B106F1E1-FDE7-C04C-8803-AFDB3F1469A6}" srcOrd="0" destOrd="0" presId="urn:microsoft.com/office/officeart/2008/layout/HorizontalMultiLevelHierarchy"/>
    <dgm:cxn modelId="{F6ACF271-EB8C-C64F-819F-4DA2DFAFC4EE}" type="presParOf" srcId="{8563141F-D531-7D46-9B44-24F192809F15}" destId="{24245F09-CCCE-4440-A57E-F99E43A260A3}" srcOrd="1" destOrd="0" presId="urn:microsoft.com/office/officeart/2008/layout/HorizontalMultiLevelHierarchy"/>
    <dgm:cxn modelId="{D949B25A-A965-7E41-B7CE-169F2C9803E3}" type="presParOf" srcId="{24245F09-CCCE-4440-A57E-F99E43A260A3}" destId="{6EE2CF37-6DE6-3B40-B603-B87107492BA0}" srcOrd="0" destOrd="0" presId="urn:microsoft.com/office/officeart/2008/layout/HorizontalMultiLevelHierarchy"/>
    <dgm:cxn modelId="{57028990-2401-6D4B-8753-863B207E3AC5}" type="presParOf" srcId="{6EE2CF37-6DE6-3B40-B603-B87107492BA0}" destId="{AE7434B9-61D9-0A4E-8078-E7A0251BA79C}" srcOrd="0" destOrd="0" presId="urn:microsoft.com/office/officeart/2008/layout/HorizontalMultiLevelHierarchy"/>
    <dgm:cxn modelId="{15CADCF4-BC20-F04A-9E4C-0E71D923D971}" type="presParOf" srcId="{24245F09-CCCE-4440-A57E-F99E43A260A3}" destId="{D48D4A68-F7BE-9E4A-BDFD-0622376CD93B}" srcOrd="1" destOrd="0" presId="urn:microsoft.com/office/officeart/2008/layout/HorizontalMultiLevelHierarchy"/>
    <dgm:cxn modelId="{6D133685-70AB-BD43-A108-84DDE3906EF6}" type="presParOf" srcId="{D48D4A68-F7BE-9E4A-BDFD-0622376CD93B}" destId="{59B11F07-46EE-554D-99E1-E44BBC70D7DA}" srcOrd="0" destOrd="0" presId="urn:microsoft.com/office/officeart/2008/layout/HorizontalMultiLevelHierarchy"/>
    <dgm:cxn modelId="{E389F9AD-0538-7C46-BE89-283B4B548D61}" type="presParOf" srcId="{D48D4A68-F7BE-9E4A-BDFD-0622376CD93B}" destId="{001F53BB-A1E5-9A4C-A778-2186C60ADAFC}" srcOrd="1" destOrd="0" presId="urn:microsoft.com/office/officeart/2008/layout/HorizontalMultiLevelHierarchy"/>
    <dgm:cxn modelId="{A64E60C7-7531-CD44-92A2-2B2CC4B223B4}" type="presParOf" srcId="{24245F09-CCCE-4440-A57E-F99E43A260A3}" destId="{EA03AD09-C533-6A44-B803-267AC21CCA10}" srcOrd="2" destOrd="0" presId="urn:microsoft.com/office/officeart/2008/layout/HorizontalMultiLevelHierarchy"/>
    <dgm:cxn modelId="{185E5EAF-936E-9C4F-86DF-22CAE9D6BC6B}" type="presParOf" srcId="{EA03AD09-C533-6A44-B803-267AC21CCA10}" destId="{2A41BAD2-C05A-3B40-8DD4-0BA69FB711B8}" srcOrd="0" destOrd="0" presId="urn:microsoft.com/office/officeart/2008/layout/HorizontalMultiLevelHierarchy"/>
    <dgm:cxn modelId="{B9316BEB-8E31-AA4E-8F67-6445F78978E7}" type="presParOf" srcId="{24245F09-CCCE-4440-A57E-F99E43A260A3}" destId="{92DB57BA-8BB3-5041-BC09-D699AC145C78}" srcOrd="3" destOrd="0" presId="urn:microsoft.com/office/officeart/2008/layout/HorizontalMultiLevelHierarchy"/>
    <dgm:cxn modelId="{4F1EB484-9925-CE45-A59B-63BC8DEB434C}" type="presParOf" srcId="{92DB57BA-8BB3-5041-BC09-D699AC145C78}" destId="{C39BCA2F-100F-3746-9D8E-D9B92078599B}" srcOrd="0" destOrd="0" presId="urn:microsoft.com/office/officeart/2008/layout/HorizontalMultiLevelHierarchy"/>
    <dgm:cxn modelId="{A6157484-AD7E-F247-A374-2781465EA8AC}" type="presParOf" srcId="{92DB57BA-8BB3-5041-BC09-D699AC145C78}" destId="{A4BDDE58-CCD0-3949-80C2-08C3B21CCE8E}" srcOrd="1" destOrd="0" presId="urn:microsoft.com/office/officeart/2008/layout/HorizontalMultiLevelHierarchy"/>
    <dgm:cxn modelId="{EF40C8D1-2886-9C47-A0FE-A863086E5DDC}" type="presParOf" srcId="{24245F09-CCCE-4440-A57E-F99E43A260A3}" destId="{11F3437F-2A47-4A4B-8FCC-A64F4BFAAE10}" srcOrd="4" destOrd="0" presId="urn:microsoft.com/office/officeart/2008/layout/HorizontalMultiLevelHierarchy"/>
    <dgm:cxn modelId="{3A670FCB-A94A-E945-9B0D-01495A9A0D79}" type="presParOf" srcId="{11F3437F-2A47-4A4B-8FCC-A64F4BFAAE10}" destId="{8771F4E1-C86F-9140-8244-5C31DF264158}" srcOrd="0" destOrd="0" presId="urn:microsoft.com/office/officeart/2008/layout/HorizontalMultiLevelHierarchy"/>
    <dgm:cxn modelId="{155214EF-A9F1-A44C-AD21-D94F0EF4A0E7}" type="presParOf" srcId="{24245F09-CCCE-4440-A57E-F99E43A260A3}" destId="{2B1DF833-75A8-3140-8E6E-F5D2EB761021}" srcOrd="5" destOrd="0" presId="urn:microsoft.com/office/officeart/2008/layout/HorizontalMultiLevelHierarchy"/>
    <dgm:cxn modelId="{98A4EF1D-DC33-D04C-989E-708DB758314A}" type="presParOf" srcId="{2B1DF833-75A8-3140-8E6E-F5D2EB761021}" destId="{51DBBE9D-3059-3E41-96DD-07B769621819}" srcOrd="0" destOrd="0" presId="urn:microsoft.com/office/officeart/2008/layout/HorizontalMultiLevelHierarchy"/>
    <dgm:cxn modelId="{AD968674-EFB5-DA4C-A5A5-65BC73BB0014}" type="presParOf" srcId="{2B1DF833-75A8-3140-8E6E-F5D2EB761021}" destId="{001DA42A-9EFB-464B-82E0-714AB7C3A1F8}" srcOrd="1" destOrd="0" presId="urn:microsoft.com/office/officeart/2008/layout/HorizontalMultiLevelHierarchy"/>
    <dgm:cxn modelId="{1D7D73B3-7110-AC44-9598-8973B881169A}" type="presParOf" srcId="{8D36C0E9-F1A9-574D-89ED-0E95B3D9343F}" destId="{A9D0DF7B-4BBD-8F4B-8202-D558E593732C}" srcOrd="2" destOrd="0" presId="urn:microsoft.com/office/officeart/2008/layout/HorizontalMultiLevelHierarchy"/>
    <dgm:cxn modelId="{1AB92A67-C137-AC45-8979-F510A0240261}" type="presParOf" srcId="{A9D0DF7B-4BBD-8F4B-8202-D558E593732C}" destId="{F514A273-0C7A-5347-8A97-CFF9FEAF5DFC}" srcOrd="0" destOrd="0" presId="urn:microsoft.com/office/officeart/2008/layout/HorizontalMultiLevelHierarchy"/>
    <dgm:cxn modelId="{94A117DE-9C8F-BB46-8961-F08D9C0ADECC}" type="presParOf" srcId="{8D36C0E9-F1A9-574D-89ED-0E95B3D9343F}" destId="{B68C6699-33DF-6047-98B2-84EF403CE860}" srcOrd="3" destOrd="0" presId="urn:microsoft.com/office/officeart/2008/layout/HorizontalMultiLevelHierarchy"/>
    <dgm:cxn modelId="{20E20858-FE2D-7C45-A8C9-44531AD4C90A}" type="presParOf" srcId="{B68C6699-33DF-6047-98B2-84EF403CE860}" destId="{2FB5E993-E315-B74B-8517-37049FCEDCF8}" srcOrd="0" destOrd="0" presId="urn:microsoft.com/office/officeart/2008/layout/HorizontalMultiLevelHierarchy"/>
    <dgm:cxn modelId="{373A32FA-0032-7744-B0F7-D638D1ABF68F}" type="presParOf" srcId="{B68C6699-33DF-6047-98B2-84EF403CE860}" destId="{6E7062AE-A7EB-9D4D-BCC1-ADD7E0A31342}" srcOrd="1" destOrd="0" presId="urn:microsoft.com/office/officeart/2008/layout/HorizontalMultiLevelHierarchy"/>
    <dgm:cxn modelId="{E12307ED-B368-1B4F-AE3E-3824F44FA5E0}" type="presParOf" srcId="{6E7062AE-A7EB-9D4D-BCC1-ADD7E0A31342}" destId="{E8C4A540-AC54-214B-91C0-E9F820840058}" srcOrd="0" destOrd="0" presId="urn:microsoft.com/office/officeart/2008/layout/HorizontalMultiLevelHierarchy"/>
    <dgm:cxn modelId="{A7D5B661-6AED-4540-814A-2F5A2924A7B4}" type="presParOf" srcId="{E8C4A540-AC54-214B-91C0-E9F820840058}" destId="{1B3869DE-7F2D-F74E-9818-923F4509E13F}" srcOrd="0" destOrd="0" presId="urn:microsoft.com/office/officeart/2008/layout/HorizontalMultiLevelHierarchy"/>
    <dgm:cxn modelId="{BEC33056-A7ED-834A-997D-CADE4CB58A35}" type="presParOf" srcId="{6E7062AE-A7EB-9D4D-BCC1-ADD7E0A31342}" destId="{2C5F41FA-AA76-AF49-9EEA-6B3FD9A5DC78}" srcOrd="1" destOrd="0" presId="urn:microsoft.com/office/officeart/2008/layout/HorizontalMultiLevelHierarchy"/>
    <dgm:cxn modelId="{03C5964E-0822-C649-9B2B-C2A332AA088C}" type="presParOf" srcId="{2C5F41FA-AA76-AF49-9EEA-6B3FD9A5DC78}" destId="{3B8C5BBA-584F-534A-B7BF-9C73456CCF1F}" srcOrd="0" destOrd="0" presId="urn:microsoft.com/office/officeart/2008/layout/HorizontalMultiLevelHierarchy"/>
    <dgm:cxn modelId="{70171D20-BD67-3B4F-8222-E7A487D66063}" type="presParOf" srcId="{2C5F41FA-AA76-AF49-9EEA-6B3FD9A5DC78}" destId="{50F67002-7881-D944-831D-C17FC3D18D32}" srcOrd="1" destOrd="0" presId="urn:microsoft.com/office/officeart/2008/layout/HorizontalMultiLevelHierarchy"/>
    <dgm:cxn modelId="{694839C6-00BB-0744-AF56-9C7E795FCCC2}" type="presParOf" srcId="{6E7062AE-A7EB-9D4D-BCC1-ADD7E0A31342}" destId="{4B1D032D-F511-D94C-8106-5260B542A291}" srcOrd="2" destOrd="0" presId="urn:microsoft.com/office/officeart/2008/layout/HorizontalMultiLevelHierarchy"/>
    <dgm:cxn modelId="{25938EB4-DFC2-CB45-B239-EDE335C1A2E0}" type="presParOf" srcId="{4B1D032D-F511-D94C-8106-5260B542A291}" destId="{8809A20B-479A-C64B-A2FC-69D1D3B6C9F7}" srcOrd="0" destOrd="0" presId="urn:microsoft.com/office/officeart/2008/layout/HorizontalMultiLevelHierarchy"/>
    <dgm:cxn modelId="{C9D22C76-113A-7E4B-BDE6-98039AF12EDC}" type="presParOf" srcId="{6E7062AE-A7EB-9D4D-BCC1-ADD7E0A31342}" destId="{10E43831-8809-ED42-ACE5-91442759E32C}" srcOrd="3" destOrd="0" presId="urn:microsoft.com/office/officeart/2008/layout/HorizontalMultiLevelHierarchy"/>
    <dgm:cxn modelId="{F633A116-921C-264D-9F71-8638B9789BFA}" type="presParOf" srcId="{10E43831-8809-ED42-ACE5-91442759E32C}" destId="{0A9BAA70-D359-D04A-8940-312B055BA2B6}" srcOrd="0" destOrd="0" presId="urn:microsoft.com/office/officeart/2008/layout/HorizontalMultiLevelHierarchy"/>
    <dgm:cxn modelId="{66B0CF0B-E439-D94E-919D-2BC2A559217D}" type="presParOf" srcId="{10E43831-8809-ED42-ACE5-91442759E32C}" destId="{38C50BA7-A2E5-3246-A095-2F38351C694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F6412B-A70B-0740-BCD4-4B0C685F2AE4}" type="doc">
      <dgm:prSet loTypeId="urn:microsoft.com/office/officeart/2008/layout/HalfCircleOrganizationChar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024FC9C-28FB-4441-8A9C-CD6B653F2AAF}">
      <dgm:prSet phldrT="[Text]" custT="1"/>
      <dgm:spPr/>
      <dgm:t>
        <a:bodyPr/>
        <a:lstStyle/>
        <a:p>
          <a:r>
            <a:rPr lang="en-US" sz="1200" b="1" smtClean="0"/>
            <a:t>Ocular drugs </a:t>
          </a:r>
          <a:endParaRPr lang="en-US" sz="1200" b="1" dirty="0"/>
        </a:p>
      </dgm:t>
    </dgm:pt>
    <dgm:pt modelId="{DF3B6DDB-5997-0C49-940C-5A914CBFBC57}" type="parTrans" cxnId="{97524374-7B2F-FE45-A8C1-9D2BFBF818CD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9B3B35B4-3ECA-284B-8CE9-58B522B59FC2}" type="sibTrans" cxnId="{97524374-7B2F-FE45-A8C1-9D2BFBF818CD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5EFF46CC-CAB2-A64D-A0A0-AFE5496A810B}">
      <dgm:prSet phldrT="[Text]" custT="1"/>
      <dgm:spPr/>
      <dgm:t>
        <a:bodyPr/>
        <a:lstStyle/>
        <a:p>
          <a:endParaRPr lang="en-US" sz="1200" b="1" dirty="0" smtClean="0"/>
        </a:p>
        <a:p>
          <a:r>
            <a:rPr lang="en-US" sz="1200" b="1" dirty="0" smtClean="0"/>
            <a:t>Autonomic drugs</a:t>
          </a:r>
        </a:p>
        <a:p>
          <a:endParaRPr lang="en-US" sz="1200" b="1" dirty="0"/>
        </a:p>
      </dgm:t>
    </dgm:pt>
    <dgm:pt modelId="{1D09A55D-E46F-F840-98DA-91B3CF007213}" type="parTrans" cxnId="{EFDC8A92-43F1-9B44-AF42-90678377C609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BAC0106A-5E4F-C849-A76A-99F244B2B050}" type="sibTrans" cxnId="{EFDC8A92-43F1-9B44-AF42-90678377C609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DDED386E-F125-304E-8DB0-0968E414CC70}">
      <dgm:prSet phldrT="[Text]" custT="1"/>
      <dgm:spPr/>
      <dgm:t>
        <a:bodyPr/>
        <a:lstStyle/>
        <a:p>
          <a:endParaRPr lang="en-US" sz="1200" b="1" dirty="0" smtClean="0"/>
        </a:p>
        <a:p>
          <a:r>
            <a:rPr lang="en-US" sz="1200" b="1" dirty="0" err="1" smtClean="0"/>
            <a:t>Antiglaucoma</a:t>
          </a:r>
          <a:r>
            <a:rPr lang="en-US" sz="1200" b="1" dirty="0" smtClean="0"/>
            <a:t> Drugs</a:t>
          </a:r>
        </a:p>
        <a:p>
          <a:endParaRPr lang="en-US" sz="1200" b="1" dirty="0"/>
        </a:p>
      </dgm:t>
    </dgm:pt>
    <dgm:pt modelId="{540FBCD6-762D-D241-90B8-DC553F067164}" type="parTrans" cxnId="{99D1EFE2-6257-9D45-937A-B66C7135C560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5C3F50D1-94BE-4142-9795-3E10F6F29B50}" type="sibTrans" cxnId="{99D1EFE2-6257-9D45-937A-B66C7135C560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F5927378-5A66-2A43-9DC0-3693F9BD5FC9}">
      <dgm:prSet phldrT="[Text]" custT="1"/>
      <dgm:spPr/>
      <dgm:t>
        <a:bodyPr/>
        <a:lstStyle/>
        <a:p>
          <a:endParaRPr lang="en-US" sz="1200" b="1" dirty="0" smtClean="0"/>
        </a:p>
        <a:p>
          <a:r>
            <a:rPr lang="en-US" sz="1200" b="1" smtClean="0"/>
            <a:t>Anti-inflammatory </a:t>
          </a:r>
          <a:r>
            <a:rPr lang="en-US" sz="1200" b="1" dirty="0" smtClean="0"/>
            <a:t>drugs</a:t>
          </a:r>
        </a:p>
        <a:p>
          <a:endParaRPr lang="en-US" sz="1200" b="1" dirty="0"/>
        </a:p>
      </dgm:t>
    </dgm:pt>
    <dgm:pt modelId="{176295E6-3D20-824F-B33D-DD48AA448669}" type="parTrans" cxnId="{9165EFFB-D9D4-334D-B29E-F3723AC22B3A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00FACB75-2381-5949-932A-E74008CD4AEA}" type="sibTrans" cxnId="{9165EFFB-D9D4-334D-B29E-F3723AC22B3A}">
      <dgm:prSet/>
      <dgm:spPr/>
      <dgm:t>
        <a:bodyPr/>
        <a:lstStyle/>
        <a:p>
          <a:pPr rtl="0"/>
          <a:endParaRPr lang="en-US" sz="1200" b="1">
            <a:solidFill>
              <a:schemeClr val="tx1"/>
            </a:solidFill>
          </a:endParaRPr>
        </a:p>
      </dgm:t>
    </dgm:pt>
    <dgm:pt modelId="{191B0C87-EE67-884E-8A0E-85F7104B8827}">
      <dgm:prSet custT="1"/>
      <dgm:spPr/>
      <dgm:t>
        <a:bodyPr/>
        <a:lstStyle/>
        <a:p>
          <a:endParaRPr lang="en-US" sz="1200" b="1" smtClean="0"/>
        </a:p>
        <a:p>
          <a:r>
            <a:rPr lang="en-US" sz="1200" b="1" smtClean="0"/>
            <a:t>Chemotherapeutics</a:t>
          </a:r>
        </a:p>
        <a:p>
          <a:endParaRPr lang="en-US" sz="1200" b="1" dirty="0"/>
        </a:p>
      </dgm:t>
    </dgm:pt>
    <dgm:pt modelId="{75BA1701-357D-1D4C-B872-B88285E3D3D5}" type="parTrans" cxnId="{7828956F-02F5-8D4D-9420-D851BC649D96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37096D11-F5BC-E04D-A9A1-14A8C223DC00}" type="sibTrans" cxnId="{7828956F-02F5-8D4D-9420-D851BC649D96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4B7F3EFF-FDDC-6A40-A9CA-E63C0F887236}">
      <dgm:prSet custT="1"/>
      <dgm:spPr/>
      <dgm:t>
        <a:bodyPr/>
        <a:lstStyle/>
        <a:p>
          <a:endParaRPr lang="en-US" sz="1200" b="1" smtClean="0"/>
        </a:p>
        <a:p>
          <a:r>
            <a:rPr lang="en-US" sz="1200" b="1" smtClean="0"/>
            <a:t>Local anesthetics</a:t>
          </a:r>
        </a:p>
        <a:p>
          <a:endParaRPr lang="en-US" sz="1200" b="1" dirty="0"/>
        </a:p>
      </dgm:t>
    </dgm:pt>
    <dgm:pt modelId="{F023017D-75FB-B845-82FF-BB9C25C85697}" type="parTrans" cxnId="{A4FBDF43-ABE3-3545-A174-F8C2431A5C20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503641BC-EE36-4A41-9C41-4D217C3864D3}" type="sibTrans" cxnId="{A4FBDF43-ABE3-3545-A174-F8C2431A5C20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265798D4-487B-5B43-81C1-407681A7080A}">
      <dgm:prSet custT="1"/>
      <dgm:spPr/>
      <dgm:t>
        <a:bodyPr/>
        <a:lstStyle/>
        <a:p>
          <a:endParaRPr lang="en-US" sz="1200" b="1" dirty="0" smtClean="0"/>
        </a:p>
        <a:p>
          <a:r>
            <a:rPr lang="en-US" sz="1200" b="1" dirty="0" smtClean="0"/>
            <a:t>Ocular lubricants</a:t>
          </a:r>
        </a:p>
        <a:p>
          <a:endParaRPr lang="en-US" sz="1200" b="1" dirty="0"/>
        </a:p>
      </dgm:t>
    </dgm:pt>
    <dgm:pt modelId="{6FAF374A-998C-EF42-9FE5-9E1143B6BE87}" type="parTrans" cxnId="{7A64DBE2-8214-D54F-BBC8-B162FA948D13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D183E110-57D8-5044-942B-23D23E285E75}" type="sibTrans" cxnId="{7A64DBE2-8214-D54F-BBC8-B162FA948D13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FA9C0022-F158-7E40-8548-3A69A37C33D0}">
      <dgm:prSet custT="1"/>
      <dgm:spPr/>
      <dgm:t>
        <a:bodyPr/>
        <a:lstStyle/>
        <a:p>
          <a:endParaRPr lang="en-US" sz="1200" b="1" smtClean="0"/>
        </a:p>
        <a:p>
          <a:r>
            <a:rPr lang="en-US" sz="1200" b="1" smtClean="0"/>
            <a:t>Miotics</a:t>
          </a:r>
        </a:p>
        <a:p>
          <a:endParaRPr lang="en-US" sz="1200" b="1" dirty="0"/>
        </a:p>
      </dgm:t>
    </dgm:pt>
    <dgm:pt modelId="{7C1D38E2-5678-8246-BDE6-85F3D4C6E587}" type="parTrans" cxnId="{02F8AE2A-D58D-B242-AFA0-297263F2B534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9B145531-583A-CE42-A126-E30ADE27D472}" type="sibTrans" cxnId="{02F8AE2A-D58D-B242-AFA0-297263F2B534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9AAE7DFB-F60A-F641-950F-35CA2190D240}">
      <dgm:prSet custT="1"/>
      <dgm:spPr/>
      <dgm:t>
        <a:bodyPr/>
        <a:lstStyle/>
        <a:p>
          <a:r>
            <a:rPr lang="en-US" sz="1200" b="1" smtClean="0"/>
            <a:t>Steroids</a:t>
          </a:r>
          <a:endParaRPr lang="en-US" sz="1200" b="1" dirty="0"/>
        </a:p>
      </dgm:t>
    </dgm:pt>
    <dgm:pt modelId="{53133016-255E-9D48-884B-37794271D49B}" type="parTrans" cxnId="{CA7E1E27-B7F9-684F-AC74-30005E3939C9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BB3916DE-A2C5-6A41-850D-65C15C93EB44}" type="sibTrans" cxnId="{CA7E1E27-B7F9-684F-AC74-30005E3939C9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FCA217E8-B3F8-C846-ACEF-5BBBC27224E2}">
      <dgm:prSet custT="1"/>
      <dgm:spPr/>
      <dgm:t>
        <a:bodyPr/>
        <a:lstStyle/>
        <a:p>
          <a:endParaRPr lang="en-US" sz="1200" b="1" smtClean="0"/>
        </a:p>
        <a:p>
          <a:r>
            <a:rPr lang="en-US" sz="1200" b="1" smtClean="0"/>
            <a:t>NSAIDs</a:t>
          </a:r>
        </a:p>
        <a:p>
          <a:endParaRPr lang="en-US" sz="1200" b="1" dirty="0"/>
        </a:p>
      </dgm:t>
    </dgm:pt>
    <dgm:pt modelId="{E8583B26-0AD3-4C45-9A29-B9D36C415810}" type="parTrans" cxnId="{3CB1F5F3-73BE-3844-A105-3AB667110D58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48B21691-0FBC-F348-A056-A5ACA666C389}" type="sibTrans" cxnId="{3CB1F5F3-73BE-3844-A105-3AB667110D58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45177F56-F759-6F4F-9250-FCEA9315AC01}">
      <dgm:prSet custT="1"/>
      <dgm:spPr/>
      <dgm:t>
        <a:bodyPr/>
        <a:lstStyle/>
        <a:p>
          <a:r>
            <a:rPr lang="en-US" sz="1200" b="1" smtClean="0"/>
            <a:t>Antibacterial</a:t>
          </a:r>
          <a:endParaRPr lang="en-US" sz="1200" b="1" dirty="0"/>
        </a:p>
      </dgm:t>
    </dgm:pt>
    <dgm:pt modelId="{C0556344-0AAC-A447-91EE-D3BB16CAF400}" type="parTrans" cxnId="{5B558B34-A829-D440-AC0E-24B6DA1238DB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0528EBA8-A0A8-2F4A-BE1A-957AAB339C38}" type="sibTrans" cxnId="{5B558B34-A829-D440-AC0E-24B6DA1238DB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D2072682-8F57-974E-BB4A-EB50B5A68236}">
      <dgm:prSet custT="1"/>
      <dgm:spPr/>
      <dgm:t>
        <a:bodyPr/>
        <a:lstStyle/>
        <a:p>
          <a:r>
            <a:rPr lang="en-US" sz="1200" b="1" smtClean="0"/>
            <a:t>Antifungal</a:t>
          </a:r>
          <a:endParaRPr lang="en-US" sz="1200" b="1" dirty="0"/>
        </a:p>
      </dgm:t>
    </dgm:pt>
    <dgm:pt modelId="{21D2FC05-9106-7E45-B290-90A069D563DD}" type="parTrans" cxnId="{75EE5A71-711E-4348-B862-F0945E1111A8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0D226114-FD59-5547-A257-F2EB94A77D1C}" type="sibTrans" cxnId="{75EE5A71-711E-4348-B862-F0945E1111A8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A04BA7AE-0EA5-174A-9A2B-D3C5A8F78392}">
      <dgm:prSet custT="1"/>
      <dgm:spPr/>
      <dgm:t>
        <a:bodyPr/>
        <a:lstStyle/>
        <a:p>
          <a:endParaRPr lang="en-US" sz="1200" b="1" smtClean="0"/>
        </a:p>
        <a:p>
          <a:r>
            <a:rPr lang="en-US" sz="1200" b="1" smtClean="0"/>
            <a:t>Antiviral</a:t>
          </a:r>
        </a:p>
        <a:p>
          <a:endParaRPr lang="en-US" sz="1200" b="1" dirty="0"/>
        </a:p>
      </dgm:t>
    </dgm:pt>
    <dgm:pt modelId="{FF9D0B46-B842-834D-9D88-95451F81F4AA}" type="parTrans" cxnId="{5EC4C080-A968-0D4E-8A8D-FC2C36ECD7CC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D52BD3C3-4F2E-764E-8D72-02FB1AACB765}" type="sibTrans" cxnId="{5EC4C080-A968-0D4E-8A8D-FC2C36ECD7CC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DF547CFF-4D57-CA4C-9A17-C33925348909}">
      <dgm:prSet custT="1"/>
      <dgm:spPr/>
      <dgm:t>
        <a:bodyPr/>
        <a:lstStyle/>
        <a:p>
          <a:endParaRPr lang="en-US" sz="1200" b="1" dirty="0" smtClean="0"/>
        </a:p>
        <a:p>
          <a:r>
            <a:rPr lang="en-US" sz="1200" b="1" dirty="0" err="1" smtClean="0"/>
            <a:t>Mydriatics</a:t>
          </a:r>
          <a:endParaRPr lang="en-US" sz="1200" b="1" dirty="0" smtClean="0"/>
        </a:p>
        <a:p>
          <a:endParaRPr lang="en-US" sz="1200" b="1" dirty="0"/>
        </a:p>
      </dgm:t>
    </dgm:pt>
    <dgm:pt modelId="{55AFBBA1-2EC1-8740-80C2-2DE1DC698206}" type="parTrans" cxnId="{3680068F-CDBF-014D-8B2C-64B86EF912D6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3B93190E-AA08-E041-A53E-6069E1393C77}" type="sibTrans" cxnId="{3680068F-CDBF-014D-8B2C-64B86EF912D6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C2562E9F-F2B1-784D-BF09-942F0A0E99F4}">
      <dgm:prSet custT="1"/>
      <dgm:spPr/>
      <dgm:t>
        <a:bodyPr/>
        <a:lstStyle/>
        <a:p>
          <a:endParaRPr lang="en-US" sz="1200" b="1" smtClean="0"/>
        </a:p>
        <a:p>
          <a:r>
            <a:rPr lang="en-US" sz="1200" b="1" smtClean="0"/>
            <a:t>Cycloplegics</a:t>
          </a:r>
        </a:p>
        <a:p>
          <a:endParaRPr lang="en-US" sz="1200" b="1" dirty="0"/>
        </a:p>
      </dgm:t>
    </dgm:pt>
    <dgm:pt modelId="{9F044139-8D81-7E48-91F4-4455F91BD7C7}" type="parTrans" cxnId="{8E0F030A-3836-694A-B71D-364D3E2DC2CD}">
      <dgm:prSet custT="1"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16A2F7F2-C711-3949-8D87-4D465455C907}" type="sibTrans" cxnId="{8E0F030A-3836-694A-B71D-364D3E2DC2CD}">
      <dgm:prSet/>
      <dgm:spPr/>
      <dgm:t>
        <a:bodyPr/>
        <a:lstStyle/>
        <a:p>
          <a:endParaRPr lang="en-US" sz="1200" b="1">
            <a:solidFill>
              <a:schemeClr val="tx1"/>
            </a:solidFill>
          </a:endParaRPr>
        </a:p>
      </dgm:t>
    </dgm:pt>
    <dgm:pt modelId="{0665903D-3C76-0541-B0A4-FE61874644EE}" type="pres">
      <dgm:prSet presAssocID="{E7F6412B-A70B-0740-BCD4-4B0C685F2AE4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0897317-D9F6-4540-8EDB-A3F271E523DE}" type="pres">
      <dgm:prSet presAssocID="{4024FC9C-28FB-4441-8A9C-CD6B653F2AAF}" presName="hierRoot1" presStyleCnt="0">
        <dgm:presLayoutVars>
          <dgm:hierBranch val="init"/>
        </dgm:presLayoutVars>
      </dgm:prSet>
      <dgm:spPr/>
    </dgm:pt>
    <dgm:pt modelId="{6441144C-014E-7C41-BF2E-D74B113C7024}" type="pres">
      <dgm:prSet presAssocID="{4024FC9C-28FB-4441-8A9C-CD6B653F2AAF}" presName="rootComposite1" presStyleCnt="0"/>
      <dgm:spPr/>
    </dgm:pt>
    <dgm:pt modelId="{6C8AB062-0C6C-C04A-8694-E12B502A6D74}" type="pres">
      <dgm:prSet presAssocID="{4024FC9C-28FB-4441-8A9C-CD6B653F2AAF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9E38AF-5945-3847-AA2A-44320230542F}" type="pres">
      <dgm:prSet presAssocID="{4024FC9C-28FB-4441-8A9C-CD6B653F2AAF}" presName="topArc1" presStyleLbl="parChTrans1D1" presStyleIdx="0" presStyleCnt="30"/>
      <dgm:spPr/>
    </dgm:pt>
    <dgm:pt modelId="{CF8C175F-5B76-694E-AA56-BB92E34643A9}" type="pres">
      <dgm:prSet presAssocID="{4024FC9C-28FB-4441-8A9C-CD6B653F2AAF}" presName="bottomArc1" presStyleLbl="parChTrans1D1" presStyleIdx="1" presStyleCnt="30"/>
      <dgm:spPr/>
    </dgm:pt>
    <dgm:pt modelId="{666D9980-EAB5-164E-AEAE-70AF71756855}" type="pres">
      <dgm:prSet presAssocID="{4024FC9C-28FB-4441-8A9C-CD6B653F2AAF}" presName="topConnNode1" presStyleLbl="node1" presStyleIdx="0" presStyleCnt="0"/>
      <dgm:spPr/>
      <dgm:t>
        <a:bodyPr/>
        <a:lstStyle/>
        <a:p>
          <a:endParaRPr lang="en-US"/>
        </a:p>
      </dgm:t>
    </dgm:pt>
    <dgm:pt modelId="{B1354E11-8072-A841-8669-5A4CC0DA1031}" type="pres">
      <dgm:prSet presAssocID="{4024FC9C-28FB-4441-8A9C-CD6B653F2AAF}" presName="hierChild2" presStyleCnt="0"/>
      <dgm:spPr/>
    </dgm:pt>
    <dgm:pt modelId="{CF3C3EE3-64EB-9844-AE43-01E22415B387}" type="pres">
      <dgm:prSet presAssocID="{1D09A55D-E46F-F840-98DA-91B3CF007213}" presName="Name28" presStyleLbl="parChTrans1D2" presStyleIdx="0" presStyleCnt="6"/>
      <dgm:spPr/>
      <dgm:t>
        <a:bodyPr/>
        <a:lstStyle/>
        <a:p>
          <a:endParaRPr lang="en-US"/>
        </a:p>
      </dgm:t>
    </dgm:pt>
    <dgm:pt modelId="{3DF7AECA-B3F1-834D-AB28-8378F8FD04DA}" type="pres">
      <dgm:prSet presAssocID="{5EFF46CC-CAB2-A64D-A0A0-AFE5496A810B}" presName="hierRoot2" presStyleCnt="0">
        <dgm:presLayoutVars>
          <dgm:hierBranch val="init"/>
        </dgm:presLayoutVars>
      </dgm:prSet>
      <dgm:spPr/>
    </dgm:pt>
    <dgm:pt modelId="{E5327F8E-AD78-1549-B802-B80007424EEC}" type="pres">
      <dgm:prSet presAssocID="{5EFF46CC-CAB2-A64D-A0A0-AFE5496A810B}" presName="rootComposite2" presStyleCnt="0"/>
      <dgm:spPr/>
    </dgm:pt>
    <dgm:pt modelId="{4B973854-3F94-DA49-8ADC-5E87C42C2DD3}" type="pres">
      <dgm:prSet presAssocID="{5EFF46CC-CAB2-A64D-A0A0-AFE5496A810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C80354-2AF8-7040-B36F-178414C146C8}" type="pres">
      <dgm:prSet presAssocID="{5EFF46CC-CAB2-A64D-A0A0-AFE5496A810B}" presName="topArc2" presStyleLbl="parChTrans1D1" presStyleIdx="2" presStyleCnt="30"/>
      <dgm:spPr/>
    </dgm:pt>
    <dgm:pt modelId="{65385BAA-6702-BD4D-BF5E-A935A82EE4E4}" type="pres">
      <dgm:prSet presAssocID="{5EFF46CC-CAB2-A64D-A0A0-AFE5496A810B}" presName="bottomArc2" presStyleLbl="parChTrans1D1" presStyleIdx="3" presStyleCnt="30"/>
      <dgm:spPr/>
    </dgm:pt>
    <dgm:pt modelId="{0C9CF1FC-7599-534F-BDDC-B2BF64AE8198}" type="pres">
      <dgm:prSet presAssocID="{5EFF46CC-CAB2-A64D-A0A0-AFE5496A810B}" presName="topConnNode2" presStyleLbl="node2" presStyleIdx="0" presStyleCnt="0"/>
      <dgm:spPr/>
      <dgm:t>
        <a:bodyPr/>
        <a:lstStyle/>
        <a:p>
          <a:endParaRPr lang="en-US"/>
        </a:p>
      </dgm:t>
    </dgm:pt>
    <dgm:pt modelId="{6DA4AAE2-9481-4048-8672-F66D2849BC79}" type="pres">
      <dgm:prSet presAssocID="{5EFF46CC-CAB2-A64D-A0A0-AFE5496A810B}" presName="hierChild4" presStyleCnt="0"/>
      <dgm:spPr/>
    </dgm:pt>
    <dgm:pt modelId="{26CE2214-0C21-834A-AFA8-46EFD964FC7C}" type="pres">
      <dgm:prSet presAssocID="{7C1D38E2-5678-8246-BDE6-85F3D4C6E587}" presName="Name28" presStyleLbl="parChTrans1D3" presStyleIdx="0" presStyleCnt="8"/>
      <dgm:spPr/>
      <dgm:t>
        <a:bodyPr/>
        <a:lstStyle/>
        <a:p>
          <a:endParaRPr lang="en-US"/>
        </a:p>
      </dgm:t>
    </dgm:pt>
    <dgm:pt modelId="{DBA2F2AC-6D8A-7D4C-883F-7B27D7FBAB39}" type="pres">
      <dgm:prSet presAssocID="{FA9C0022-F158-7E40-8548-3A69A37C33D0}" presName="hierRoot2" presStyleCnt="0">
        <dgm:presLayoutVars>
          <dgm:hierBranch val="init"/>
        </dgm:presLayoutVars>
      </dgm:prSet>
      <dgm:spPr/>
    </dgm:pt>
    <dgm:pt modelId="{C2F78766-24DA-E743-A0A5-0EFD78011F95}" type="pres">
      <dgm:prSet presAssocID="{FA9C0022-F158-7E40-8548-3A69A37C33D0}" presName="rootComposite2" presStyleCnt="0"/>
      <dgm:spPr/>
    </dgm:pt>
    <dgm:pt modelId="{EEC1550F-7541-7941-9A07-1F0394F1D798}" type="pres">
      <dgm:prSet presAssocID="{FA9C0022-F158-7E40-8548-3A69A37C33D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EC5101-7783-4445-93A1-CCE6E75259E2}" type="pres">
      <dgm:prSet presAssocID="{FA9C0022-F158-7E40-8548-3A69A37C33D0}" presName="topArc2" presStyleLbl="parChTrans1D1" presStyleIdx="4" presStyleCnt="30"/>
      <dgm:spPr/>
    </dgm:pt>
    <dgm:pt modelId="{35B76F4A-826B-4A41-8493-90282B873C7F}" type="pres">
      <dgm:prSet presAssocID="{FA9C0022-F158-7E40-8548-3A69A37C33D0}" presName="bottomArc2" presStyleLbl="parChTrans1D1" presStyleIdx="5" presStyleCnt="30"/>
      <dgm:spPr/>
    </dgm:pt>
    <dgm:pt modelId="{80B2E76D-A8C4-B349-B340-42A94247AEBA}" type="pres">
      <dgm:prSet presAssocID="{FA9C0022-F158-7E40-8548-3A69A37C33D0}" presName="topConnNode2" presStyleLbl="node3" presStyleIdx="0" presStyleCnt="0"/>
      <dgm:spPr/>
      <dgm:t>
        <a:bodyPr/>
        <a:lstStyle/>
        <a:p>
          <a:endParaRPr lang="en-US"/>
        </a:p>
      </dgm:t>
    </dgm:pt>
    <dgm:pt modelId="{31B8F7CC-15BF-824A-A9A5-E0B4EDDCE1A6}" type="pres">
      <dgm:prSet presAssocID="{FA9C0022-F158-7E40-8548-3A69A37C33D0}" presName="hierChild4" presStyleCnt="0"/>
      <dgm:spPr/>
    </dgm:pt>
    <dgm:pt modelId="{C108674B-65D5-1A4B-942C-F3FEA7A85AD6}" type="pres">
      <dgm:prSet presAssocID="{FA9C0022-F158-7E40-8548-3A69A37C33D0}" presName="hierChild5" presStyleCnt="0"/>
      <dgm:spPr/>
    </dgm:pt>
    <dgm:pt modelId="{182FE197-DE22-544B-9A4B-2A0FB618E10C}" type="pres">
      <dgm:prSet presAssocID="{55AFBBA1-2EC1-8740-80C2-2DE1DC698206}" presName="Name28" presStyleLbl="parChTrans1D3" presStyleIdx="1" presStyleCnt="8"/>
      <dgm:spPr/>
      <dgm:t>
        <a:bodyPr/>
        <a:lstStyle/>
        <a:p>
          <a:endParaRPr lang="en-US"/>
        </a:p>
      </dgm:t>
    </dgm:pt>
    <dgm:pt modelId="{45B59AEB-243C-F04C-BE64-778283E4F28C}" type="pres">
      <dgm:prSet presAssocID="{DF547CFF-4D57-CA4C-9A17-C33925348909}" presName="hierRoot2" presStyleCnt="0">
        <dgm:presLayoutVars>
          <dgm:hierBranch val="init"/>
        </dgm:presLayoutVars>
      </dgm:prSet>
      <dgm:spPr/>
    </dgm:pt>
    <dgm:pt modelId="{4ECE7EC2-A2DC-C847-9D37-5D2A03937F53}" type="pres">
      <dgm:prSet presAssocID="{DF547CFF-4D57-CA4C-9A17-C33925348909}" presName="rootComposite2" presStyleCnt="0"/>
      <dgm:spPr/>
    </dgm:pt>
    <dgm:pt modelId="{A2554FBD-5339-E240-A92A-C0DFF64D24A5}" type="pres">
      <dgm:prSet presAssocID="{DF547CFF-4D57-CA4C-9A17-C3392534890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0934D6-3E14-3545-B305-71243848529E}" type="pres">
      <dgm:prSet presAssocID="{DF547CFF-4D57-CA4C-9A17-C33925348909}" presName="topArc2" presStyleLbl="parChTrans1D1" presStyleIdx="6" presStyleCnt="30"/>
      <dgm:spPr/>
    </dgm:pt>
    <dgm:pt modelId="{2C50D752-D9C1-6449-B5BC-3514714B6A64}" type="pres">
      <dgm:prSet presAssocID="{DF547CFF-4D57-CA4C-9A17-C33925348909}" presName="bottomArc2" presStyleLbl="parChTrans1D1" presStyleIdx="7" presStyleCnt="30"/>
      <dgm:spPr/>
    </dgm:pt>
    <dgm:pt modelId="{E6B6F152-221F-8E48-BC8D-5FB740A59CDF}" type="pres">
      <dgm:prSet presAssocID="{DF547CFF-4D57-CA4C-9A17-C33925348909}" presName="topConnNode2" presStyleLbl="node3" presStyleIdx="0" presStyleCnt="0"/>
      <dgm:spPr/>
      <dgm:t>
        <a:bodyPr/>
        <a:lstStyle/>
        <a:p>
          <a:endParaRPr lang="en-US"/>
        </a:p>
      </dgm:t>
    </dgm:pt>
    <dgm:pt modelId="{A651E0A4-3C89-E146-9C7D-B69FB896B5C4}" type="pres">
      <dgm:prSet presAssocID="{DF547CFF-4D57-CA4C-9A17-C33925348909}" presName="hierChild4" presStyleCnt="0"/>
      <dgm:spPr/>
    </dgm:pt>
    <dgm:pt modelId="{21EBC6A6-E10C-DB4F-9FA2-1AFE17ACD30B}" type="pres">
      <dgm:prSet presAssocID="{DF547CFF-4D57-CA4C-9A17-C33925348909}" presName="hierChild5" presStyleCnt="0"/>
      <dgm:spPr/>
    </dgm:pt>
    <dgm:pt modelId="{7FCB876D-4B01-FE4F-8753-0A1C151B3BFD}" type="pres">
      <dgm:prSet presAssocID="{9F044139-8D81-7E48-91F4-4455F91BD7C7}" presName="Name28" presStyleLbl="parChTrans1D3" presStyleIdx="2" presStyleCnt="8"/>
      <dgm:spPr/>
      <dgm:t>
        <a:bodyPr/>
        <a:lstStyle/>
        <a:p>
          <a:endParaRPr lang="en-US"/>
        </a:p>
      </dgm:t>
    </dgm:pt>
    <dgm:pt modelId="{6EBC19AB-22EA-224B-AAA5-22403EF40C72}" type="pres">
      <dgm:prSet presAssocID="{C2562E9F-F2B1-784D-BF09-942F0A0E99F4}" presName="hierRoot2" presStyleCnt="0">
        <dgm:presLayoutVars>
          <dgm:hierBranch val="init"/>
        </dgm:presLayoutVars>
      </dgm:prSet>
      <dgm:spPr/>
    </dgm:pt>
    <dgm:pt modelId="{D2779CFE-060E-E146-B060-1861259EAA46}" type="pres">
      <dgm:prSet presAssocID="{C2562E9F-F2B1-784D-BF09-942F0A0E99F4}" presName="rootComposite2" presStyleCnt="0"/>
      <dgm:spPr/>
    </dgm:pt>
    <dgm:pt modelId="{D4453F6C-887A-9B4B-9AA6-D67940AEF8DB}" type="pres">
      <dgm:prSet presAssocID="{C2562E9F-F2B1-784D-BF09-942F0A0E99F4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B28871-EA7A-6E48-B632-3EE124956252}" type="pres">
      <dgm:prSet presAssocID="{C2562E9F-F2B1-784D-BF09-942F0A0E99F4}" presName="topArc2" presStyleLbl="parChTrans1D1" presStyleIdx="8" presStyleCnt="30"/>
      <dgm:spPr/>
    </dgm:pt>
    <dgm:pt modelId="{9233B4B3-D275-BF49-AB3A-954D29DD9B9B}" type="pres">
      <dgm:prSet presAssocID="{C2562E9F-F2B1-784D-BF09-942F0A0E99F4}" presName="bottomArc2" presStyleLbl="parChTrans1D1" presStyleIdx="9" presStyleCnt="30"/>
      <dgm:spPr/>
    </dgm:pt>
    <dgm:pt modelId="{5DADAA23-7883-0346-BD6D-3F57E6E61E8D}" type="pres">
      <dgm:prSet presAssocID="{C2562E9F-F2B1-784D-BF09-942F0A0E99F4}" presName="topConnNode2" presStyleLbl="node3" presStyleIdx="0" presStyleCnt="0"/>
      <dgm:spPr/>
      <dgm:t>
        <a:bodyPr/>
        <a:lstStyle/>
        <a:p>
          <a:endParaRPr lang="en-US"/>
        </a:p>
      </dgm:t>
    </dgm:pt>
    <dgm:pt modelId="{4B17A765-C1B0-3241-936D-B4DFB7F0267B}" type="pres">
      <dgm:prSet presAssocID="{C2562E9F-F2B1-784D-BF09-942F0A0E99F4}" presName="hierChild4" presStyleCnt="0"/>
      <dgm:spPr/>
    </dgm:pt>
    <dgm:pt modelId="{AA963FDC-EB73-6A42-8CF5-6B80F0FEE6C7}" type="pres">
      <dgm:prSet presAssocID="{C2562E9F-F2B1-784D-BF09-942F0A0E99F4}" presName="hierChild5" presStyleCnt="0"/>
      <dgm:spPr/>
    </dgm:pt>
    <dgm:pt modelId="{B211A604-45DB-A749-835C-6D3597FD32FA}" type="pres">
      <dgm:prSet presAssocID="{5EFF46CC-CAB2-A64D-A0A0-AFE5496A810B}" presName="hierChild5" presStyleCnt="0"/>
      <dgm:spPr/>
    </dgm:pt>
    <dgm:pt modelId="{27AAE395-5A5C-9448-B649-BDE5907ECFA7}" type="pres">
      <dgm:prSet presAssocID="{540FBCD6-762D-D241-90B8-DC553F067164}" presName="Name28" presStyleLbl="parChTrans1D2" presStyleIdx="1" presStyleCnt="6"/>
      <dgm:spPr/>
      <dgm:t>
        <a:bodyPr/>
        <a:lstStyle/>
        <a:p>
          <a:endParaRPr lang="en-US"/>
        </a:p>
      </dgm:t>
    </dgm:pt>
    <dgm:pt modelId="{46155E9A-EF65-F24D-8468-618A7CF176D0}" type="pres">
      <dgm:prSet presAssocID="{DDED386E-F125-304E-8DB0-0968E414CC70}" presName="hierRoot2" presStyleCnt="0">
        <dgm:presLayoutVars>
          <dgm:hierBranch val="init"/>
        </dgm:presLayoutVars>
      </dgm:prSet>
      <dgm:spPr/>
    </dgm:pt>
    <dgm:pt modelId="{93482795-DA49-824E-B195-4E2D843F323D}" type="pres">
      <dgm:prSet presAssocID="{DDED386E-F125-304E-8DB0-0968E414CC70}" presName="rootComposite2" presStyleCnt="0"/>
      <dgm:spPr/>
    </dgm:pt>
    <dgm:pt modelId="{AB96AF23-1B33-7544-95D5-416F93A97ED7}" type="pres">
      <dgm:prSet presAssocID="{DDED386E-F125-304E-8DB0-0968E414CC7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403A80-0D98-934F-8F1A-EE7F61733DDA}" type="pres">
      <dgm:prSet presAssocID="{DDED386E-F125-304E-8DB0-0968E414CC70}" presName="topArc2" presStyleLbl="parChTrans1D1" presStyleIdx="10" presStyleCnt="30"/>
      <dgm:spPr/>
    </dgm:pt>
    <dgm:pt modelId="{ACF1C24A-4B7B-F44B-A42C-53DCDFED7F0D}" type="pres">
      <dgm:prSet presAssocID="{DDED386E-F125-304E-8DB0-0968E414CC70}" presName="bottomArc2" presStyleLbl="parChTrans1D1" presStyleIdx="11" presStyleCnt="30"/>
      <dgm:spPr/>
    </dgm:pt>
    <dgm:pt modelId="{DC255B04-D9C1-0C44-BA48-BD16EFAF4F0D}" type="pres">
      <dgm:prSet presAssocID="{DDED386E-F125-304E-8DB0-0968E414CC70}" presName="topConnNode2" presStyleLbl="node2" presStyleIdx="0" presStyleCnt="0"/>
      <dgm:spPr/>
      <dgm:t>
        <a:bodyPr/>
        <a:lstStyle/>
        <a:p>
          <a:endParaRPr lang="en-US"/>
        </a:p>
      </dgm:t>
    </dgm:pt>
    <dgm:pt modelId="{86F06B30-F10E-D74B-B633-E9E9F0A316C6}" type="pres">
      <dgm:prSet presAssocID="{DDED386E-F125-304E-8DB0-0968E414CC70}" presName="hierChild4" presStyleCnt="0"/>
      <dgm:spPr/>
    </dgm:pt>
    <dgm:pt modelId="{2A026416-8037-D14A-BDC7-7417D426E3B0}" type="pres">
      <dgm:prSet presAssocID="{DDED386E-F125-304E-8DB0-0968E414CC70}" presName="hierChild5" presStyleCnt="0"/>
      <dgm:spPr/>
    </dgm:pt>
    <dgm:pt modelId="{F00B10C6-1203-8944-9A1C-C763A13FBE97}" type="pres">
      <dgm:prSet presAssocID="{176295E6-3D20-824F-B33D-DD48AA448669}" presName="Name28" presStyleLbl="parChTrans1D2" presStyleIdx="2" presStyleCnt="6"/>
      <dgm:spPr/>
      <dgm:t>
        <a:bodyPr/>
        <a:lstStyle/>
        <a:p>
          <a:endParaRPr lang="en-US"/>
        </a:p>
      </dgm:t>
    </dgm:pt>
    <dgm:pt modelId="{44F17E24-B4FD-F640-B0A1-D8CA7E4CF648}" type="pres">
      <dgm:prSet presAssocID="{F5927378-5A66-2A43-9DC0-3693F9BD5FC9}" presName="hierRoot2" presStyleCnt="0">
        <dgm:presLayoutVars>
          <dgm:hierBranch val="init"/>
        </dgm:presLayoutVars>
      </dgm:prSet>
      <dgm:spPr/>
    </dgm:pt>
    <dgm:pt modelId="{5CBBDD3E-6761-7A48-B95C-6C75A0E68BE4}" type="pres">
      <dgm:prSet presAssocID="{F5927378-5A66-2A43-9DC0-3693F9BD5FC9}" presName="rootComposite2" presStyleCnt="0"/>
      <dgm:spPr/>
    </dgm:pt>
    <dgm:pt modelId="{0F1F5568-D404-314B-9309-1617285899C2}" type="pres">
      <dgm:prSet presAssocID="{F5927378-5A66-2A43-9DC0-3693F9BD5FC9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6CBF5-0702-E140-BE06-5EE20E2EB20B}" type="pres">
      <dgm:prSet presAssocID="{F5927378-5A66-2A43-9DC0-3693F9BD5FC9}" presName="topArc2" presStyleLbl="parChTrans1D1" presStyleIdx="12" presStyleCnt="30"/>
      <dgm:spPr/>
    </dgm:pt>
    <dgm:pt modelId="{5D7E6161-140A-1A47-B910-8BE90A640A33}" type="pres">
      <dgm:prSet presAssocID="{F5927378-5A66-2A43-9DC0-3693F9BD5FC9}" presName="bottomArc2" presStyleLbl="parChTrans1D1" presStyleIdx="13" presStyleCnt="30"/>
      <dgm:spPr/>
    </dgm:pt>
    <dgm:pt modelId="{9EF2EC67-7A4F-0941-9F09-EAB0E8992B6E}" type="pres">
      <dgm:prSet presAssocID="{F5927378-5A66-2A43-9DC0-3693F9BD5FC9}" presName="topConnNode2" presStyleLbl="node2" presStyleIdx="0" presStyleCnt="0"/>
      <dgm:spPr/>
      <dgm:t>
        <a:bodyPr/>
        <a:lstStyle/>
        <a:p>
          <a:endParaRPr lang="en-US"/>
        </a:p>
      </dgm:t>
    </dgm:pt>
    <dgm:pt modelId="{F965299D-B4C0-EB42-A8BA-3E133EDBBA5D}" type="pres">
      <dgm:prSet presAssocID="{F5927378-5A66-2A43-9DC0-3693F9BD5FC9}" presName="hierChild4" presStyleCnt="0"/>
      <dgm:spPr/>
    </dgm:pt>
    <dgm:pt modelId="{D7560EA4-3328-A446-A9A9-7A506C015C9D}" type="pres">
      <dgm:prSet presAssocID="{53133016-255E-9D48-884B-37794271D49B}" presName="Name28" presStyleLbl="parChTrans1D3" presStyleIdx="3" presStyleCnt="8"/>
      <dgm:spPr/>
      <dgm:t>
        <a:bodyPr/>
        <a:lstStyle/>
        <a:p>
          <a:endParaRPr lang="en-US"/>
        </a:p>
      </dgm:t>
    </dgm:pt>
    <dgm:pt modelId="{7A3F7029-D59C-6843-BE0A-E4951659660E}" type="pres">
      <dgm:prSet presAssocID="{9AAE7DFB-F60A-F641-950F-35CA2190D240}" presName="hierRoot2" presStyleCnt="0">
        <dgm:presLayoutVars>
          <dgm:hierBranch val="init"/>
        </dgm:presLayoutVars>
      </dgm:prSet>
      <dgm:spPr/>
    </dgm:pt>
    <dgm:pt modelId="{42889307-AC53-E544-B481-F884C9034AD5}" type="pres">
      <dgm:prSet presAssocID="{9AAE7DFB-F60A-F641-950F-35CA2190D240}" presName="rootComposite2" presStyleCnt="0"/>
      <dgm:spPr/>
    </dgm:pt>
    <dgm:pt modelId="{2AC933A3-064F-7144-83A3-743876866214}" type="pres">
      <dgm:prSet presAssocID="{9AAE7DFB-F60A-F641-950F-35CA2190D240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2E2B64-0750-A949-A1BC-0441550BE5C5}" type="pres">
      <dgm:prSet presAssocID="{9AAE7DFB-F60A-F641-950F-35CA2190D240}" presName="topArc2" presStyleLbl="parChTrans1D1" presStyleIdx="14" presStyleCnt="30"/>
      <dgm:spPr/>
    </dgm:pt>
    <dgm:pt modelId="{1874E072-34E4-E347-A033-15092A52311A}" type="pres">
      <dgm:prSet presAssocID="{9AAE7DFB-F60A-F641-950F-35CA2190D240}" presName="bottomArc2" presStyleLbl="parChTrans1D1" presStyleIdx="15" presStyleCnt="30"/>
      <dgm:spPr/>
    </dgm:pt>
    <dgm:pt modelId="{7B905394-EA0D-A348-95FD-93B734086F46}" type="pres">
      <dgm:prSet presAssocID="{9AAE7DFB-F60A-F641-950F-35CA2190D240}" presName="topConnNode2" presStyleLbl="node3" presStyleIdx="0" presStyleCnt="0"/>
      <dgm:spPr/>
      <dgm:t>
        <a:bodyPr/>
        <a:lstStyle/>
        <a:p>
          <a:endParaRPr lang="en-US"/>
        </a:p>
      </dgm:t>
    </dgm:pt>
    <dgm:pt modelId="{CDA4CC8B-ACF1-804A-9BB6-0AF12EC08340}" type="pres">
      <dgm:prSet presAssocID="{9AAE7DFB-F60A-F641-950F-35CA2190D240}" presName="hierChild4" presStyleCnt="0"/>
      <dgm:spPr/>
    </dgm:pt>
    <dgm:pt modelId="{3CECC9B8-FDEB-7A4D-AF97-1520929322E7}" type="pres">
      <dgm:prSet presAssocID="{9AAE7DFB-F60A-F641-950F-35CA2190D240}" presName="hierChild5" presStyleCnt="0"/>
      <dgm:spPr/>
    </dgm:pt>
    <dgm:pt modelId="{5EEA5CD7-FEC0-384C-ADDF-5806F5D2B6A6}" type="pres">
      <dgm:prSet presAssocID="{E8583B26-0AD3-4C45-9A29-B9D36C415810}" presName="Name28" presStyleLbl="parChTrans1D3" presStyleIdx="4" presStyleCnt="8"/>
      <dgm:spPr/>
      <dgm:t>
        <a:bodyPr/>
        <a:lstStyle/>
        <a:p>
          <a:endParaRPr lang="en-US"/>
        </a:p>
      </dgm:t>
    </dgm:pt>
    <dgm:pt modelId="{B0AE03D3-700B-5441-A780-9A683A79051D}" type="pres">
      <dgm:prSet presAssocID="{FCA217E8-B3F8-C846-ACEF-5BBBC27224E2}" presName="hierRoot2" presStyleCnt="0">
        <dgm:presLayoutVars>
          <dgm:hierBranch val="init"/>
        </dgm:presLayoutVars>
      </dgm:prSet>
      <dgm:spPr/>
    </dgm:pt>
    <dgm:pt modelId="{D66D3AA6-1FA9-7F43-852F-C5166EA643C5}" type="pres">
      <dgm:prSet presAssocID="{FCA217E8-B3F8-C846-ACEF-5BBBC27224E2}" presName="rootComposite2" presStyleCnt="0"/>
      <dgm:spPr/>
    </dgm:pt>
    <dgm:pt modelId="{530BC5D4-78DA-4E46-85DD-344E1A8DC00E}" type="pres">
      <dgm:prSet presAssocID="{FCA217E8-B3F8-C846-ACEF-5BBBC27224E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F8274D-E13B-9540-B568-C303CFD3AA27}" type="pres">
      <dgm:prSet presAssocID="{FCA217E8-B3F8-C846-ACEF-5BBBC27224E2}" presName="topArc2" presStyleLbl="parChTrans1D1" presStyleIdx="16" presStyleCnt="30"/>
      <dgm:spPr/>
    </dgm:pt>
    <dgm:pt modelId="{4B01B81D-94B1-ED4B-BA0E-774553FD1A31}" type="pres">
      <dgm:prSet presAssocID="{FCA217E8-B3F8-C846-ACEF-5BBBC27224E2}" presName="bottomArc2" presStyleLbl="parChTrans1D1" presStyleIdx="17" presStyleCnt="30"/>
      <dgm:spPr/>
    </dgm:pt>
    <dgm:pt modelId="{3A9FFC4A-A272-C848-9B9A-3CD8F0D144E6}" type="pres">
      <dgm:prSet presAssocID="{FCA217E8-B3F8-C846-ACEF-5BBBC27224E2}" presName="topConnNode2" presStyleLbl="node3" presStyleIdx="0" presStyleCnt="0"/>
      <dgm:spPr/>
      <dgm:t>
        <a:bodyPr/>
        <a:lstStyle/>
        <a:p>
          <a:endParaRPr lang="en-US"/>
        </a:p>
      </dgm:t>
    </dgm:pt>
    <dgm:pt modelId="{191DB227-7894-5B4B-A236-535924F15B6E}" type="pres">
      <dgm:prSet presAssocID="{FCA217E8-B3F8-C846-ACEF-5BBBC27224E2}" presName="hierChild4" presStyleCnt="0"/>
      <dgm:spPr/>
    </dgm:pt>
    <dgm:pt modelId="{3A4C65F0-30E4-D748-8617-F145DD8B9B35}" type="pres">
      <dgm:prSet presAssocID="{FCA217E8-B3F8-C846-ACEF-5BBBC27224E2}" presName="hierChild5" presStyleCnt="0"/>
      <dgm:spPr/>
    </dgm:pt>
    <dgm:pt modelId="{26F74592-B0B0-7146-8279-012AA3A495B0}" type="pres">
      <dgm:prSet presAssocID="{F5927378-5A66-2A43-9DC0-3693F9BD5FC9}" presName="hierChild5" presStyleCnt="0"/>
      <dgm:spPr/>
    </dgm:pt>
    <dgm:pt modelId="{E73DBCAC-5050-954B-9BC8-B8071F715850}" type="pres">
      <dgm:prSet presAssocID="{75BA1701-357D-1D4C-B872-B88285E3D3D5}" presName="Name28" presStyleLbl="parChTrans1D2" presStyleIdx="3" presStyleCnt="6"/>
      <dgm:spPr/>
      <dgm:t>
        <a:bodyPr/>
        <a:lstStyle/>
        <a:p>
          <a:endParaRPr lang="en-US"/>
        </a:p>
      </dgm:t>
    </dgm:pt>
    <dgm:pt modelId="{86ACFE52-3A56-704D-B15E-8204F166B817}" type="pres">
      <dgm:prSet presAssocID="{191B0C87-EE67-884E-8A0E-85F7104B8827}" presName="hierRoot2" presStyleCnt="0">
        <dgm:presLayoutVars>
          <dgm:hierBranch val="init"/>
        </dgm:presLayoutVars>
      </dgm:prSet>
      <dgm:spPr/>
    </dgm:pt>
    <dgm:pt modelId="{4268C3C1-9476-7443-A120-91A0D4808F10}" type="pres">
      <dgm:prSet presAssocID="{191B0C87-EE67-884E-8A0E-85F7104B8827}" presName="rootComposite2" presStyleCnt="0"/>
      <dgm:spPr/>
    </dgm:pt>
    <dgm:pt modelId="{FB7A8D69-F390-8845-B781-8916CE011924}" type="pres">
      <dgm:prSet presAssocID="{191B0C87-EE67-884E-8A0E-85F7104B8827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0EB4EE-462B-7C4B-8FE8-0BB5EEF90C19}" type="pres">
      <dgm:prSet presAssocID="{191B0C87-EE67-884E-8A0E-85F7104B8827}" presName="topArc2" presStyleLbl="parChTrans1D1" presStyleIdx="18" presStyleCnt="30"/>
      <dgm:spPr/>
    </dgm:pt>
    <dgm:pt modelId="{ADB32A39-17DB-E34E-8895-7BB51EB12266}" type="pres">
      <dgm:prSet presAssocID="{191B0C87-EE67-884E-8A0E-85F7104B8827}" presName="bottomArc2" presStyleLbl="parChTrans1D1" presStyleIdx="19" presStyleCnt="30"/>
      <dgm:spPr/>
    </dgm:pt>
    <dgm:pt modelId="{62971E0E-0408-B749-868E-35481F152B88}" type="pres">
      <dgm:prSet presAssocID="{191B0C87-EE67-884E-8A0E-85F7104B8827}" presName="topConnNode2" presStyleLbl="node2" presStyleIdx="0" presStyleCnt="0"/>
      <dgm:spPr/>
      <dgm:t>
        <a:bodyPr/>
        <a:lstStyle/>
        <a:p>
          <a:endParaRPr lang="en-US"/>
        </a:p>
      </dgm:t>
    </dgm:pt>
    <dgm:pt modelId="{EC89F414-ECD9-3249-BDCE-DBE310CA35D5}" type="pres">
      <dgm:prSet presAssocID="{191B0C87-EE67-884E-8A0E-85F7104B8827}" presName="hierChild4" presStyleCnt="0"/>
      <dgm:spPr/>
    </dgm:pt>
    <dgm:pt modelId="{3533D7DC-C697-864F-A116-446B4EDE7577}" type="pres">
      <dgm:prSet presAssocID="{C0556344-0AAC-A447-91EE-D3BB16CAF400}" presName="Name28" presStyleLbl="parChTrans1D3" presStyleIdx="5" presStyleCnt="8"/>
      <dgm:spPr/>
      <dgm:t>
        <a:bodyPr/>
        <a:lstStyle/>
        <a:p>
          <a:endParaRPr lang="en-US"/>
        </a:p>
      </dgm:t>
    </dgm:pt>
    <dgm:pt modelId="{D50EF8B5-1861-7547-AF1C-CBBE60574816}" type="pres">
      <dgm:prSet presAssocID="{45177F56-F759-6F4F-9250-FCEA9315AC01}" presName="hierRoot2" presStyleCnt="0">
        <dgm:presLayoutVars>
          <dgm:hierBranch val="init"/>
        </dgm:presLayoutVars>
      </dgm:prSet>
      <dgm:spPr/>
    </dgm:pt>
    <dgm:pt modelId="{FD9F5E6B-00E3-FB41-8B05-91E40D7C5D04}" type="pres">
      <dgm:prSet presAssocID="{45177F56-F759-6F4F-9250-FCEA9315AC01}" presName="rootComposite2" presStyleCnt="0"/>
      <dgm:spPr/>
    </dgm:pt>
    <dgm:pt modelId="{47ED6983-CDCE-1441-BDB4-59196EEEA281}" type="pres">
      <dgm:prSet presAssocID="{45177F56-F759-6F4F-9250-FCEA9315AC0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090C99-2A8F-CA40-A799-F358835459D9}" type="pres">
      <dgm:prSet presAssocID="{45177F56-F759-6F4F-9250-FCEA9315AC01}" presName="topArc2" presStyleLbl="parChTrans1D1" presStyleIdx="20" presStyleCnt="30"/>
      <dgm:spPr/>
    </dgm:pt>
    <dgm:pt modelId="{0992B2BE-B07C-9F45-B61B-10925D033253}" type="pres">
      <dgm:prSet presAssocID="{45177F56-F759-6F4F-9250-FCEA9315AC01}" presName="bottomArc2" presStyleLbl="parChTrans1D1" presStyleIdx="21" presStyleCnt="30"/>
      <dgm:spPr/>
    </dgm:pt>
    <dgm:pt modelId="{9B1F7704-CA10-D34D-82D7-FDAAD84F462A}" type="pres">
      <dgm:prSet presAssocID="{45177F56-F759-6F4F-9250-FCEA9315AC01}" presName="topConnNode2" presStyleLbl="node3" presStyleIdx="0" presStyleCnt="0"/>
      <dgm:spPr/>
      <dgm:t>
        <a:bodyPr/>
        <a:lstStyle/>
        <a:p>
          <a:endParaRPr lang="en-US"/>
        </a:p>
      </dgm:t>
    </dgm:pt>
    <dgm:pt modelId="{321F057C-97B4-9B48-A6D3-9F5CC7BC85B5}" type="pres">
      <dgm:prSet presAssocID="{45177F56-F759-6F4F-9250-FCEA9315AC01}" presName="hierChild4" presStyleCnt="0"/>
      <dgm:spPr/>
    </dgm:pt>
    <dgm:pt modelId="{71AAA78B-7035-3F4F-B4B5-997CD4642F05}" type="pres">
      <dgm:prSet presAssocID="{45177F56-F759-6F4F-9250-FCEA9315AC01}" presName="hierChild5" presStyleCnt="0"/>
      <dgm:spPr/>
    </dgm:pt>
    <dgm:pt modelId="{04E0589E-7369-684A-90F8-1563DA62F54D}" type="pres">
      <dgm:prSet presAssocID="{21D2FC05-9106-7E45-B290-90A069D563DD}" presName="Name28" presStyleLbl="parChTrans1D3" presStyleIdx="6" presStyleCnt="8"/>
      <dgm:spPr/>
      <dgm:t>
        <a:bodyPr/>
        <a:lstStyle/>
        <a:p>
          <a:endParaRPr lang="en-US"/>
        </a:p>
      </dgm:t>
    </dgm:pt>
    <dgm:pt modelId="{5FE86F06-A863-F44C-AD59-EFD49248368E}" type="pres">
      <dgm:prSet presAssocID="{D2072682-8F57-974E-BB4A-EB50B5A68236}" presName="hierRoot2" presStyleCnt="0">
        <dgm:presLayoutVars>
          <dgm:hierBranch val="init"/>
        </dgm:presLayoutVars>
      </dgm:prSet>
      <dgm:spPr/>
    </dgm:pt>
    <dgm:pt modelId="{7684FA17-2A1D-1B47-922A-4584BFD9C13B}" type="pres">
      <dgm:prSet presAssocID="{D2072682-8F57-974E-BB4A-EB50B5A68236}" presName="rootComposite2" presStyleCnt="0"/>
      <dgm:spPr/>
    </dgm:pt>
    <dgm:pt modelId="{AD3374B1-21E2-E841-B651-CF38EE86924B}" type="pres">
      <dgm:prSet presAssocID="{D2072682-8F57-974E-BB4A-EB50B5A6823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C539A2-CDD5-AB4F-9865-590FAC7E34DB}" type="pres">
      <dgm:prSet presAssocID="{D2072682-8F57-974E-BB4A-EB50B5A68236}" presName="topArc2" presStyleLbl="parChTrans1D1" presStyleIdx="22" presStyleCnt="30"/>
      <dgm:spPr/>
    </dgm:pt>
    <dgm:pt modelId="{E55F5BA6-DD56-4649-BECD-7BB2F0CA5DC1}" type="pres">
      <dgm:prSet presAssocID="{D2072682-8F57-974E-BB4A-EB50B5A68236}" presName="bottomArc2" presStyleLbl="parChTrans1D1" presStyleIdx="23" presStyleCnt="30"/>
      <dgm:spPr/>
    </dgm:pt>
    <dgm:pt modelId="{4A8E6E51-C7EA-1141-A764-C5DEA45D8544}" type="pres">
      <dgm:prSet presAssocID="{D2072682-8F57-974E-BB4A-EB50B5A68236}" presName="topConnNode2" presStyleLbl="node3" presStyleIdx="0" presStyleCnt="0"/>
      <dgm:spPr/>
      <dgm:t>
        <a:bodyPr/>
        <a:lstStyle/>
        <a:p>
          <a:endParaRPr lang="en-US"/>
        </a:p>
      </dgm:t>
    </dgm:pt>
    <dgm:pt modelId="{ACBCEEC2-26B5-E741-A66F-4311E9799686}" type="pres">
      <dgm:prSet presAssocID="{D2072682-8F57-974E-BB4A-EB50B5A68236}" presName="hierChild4" presStyleCnt="0"/>
      <dgm:spPr/>
    </dgm:pt>
    <dgm:pt modelId="{3B9907EA-25FA-9545-A913-C7749502B791}" type="pres">
      <dgm:prSet presAssocID="{D2072682-8F57-974E-BB4A-EB50B5A68236}" presName="hierChild5" presStyleCnt="0"/>
      <dgm:spPr/>
    </dgm:pt>
    <dgm:pt modelId="{EA1AE508-B214-FA47-9AD7-42F1784873C7}" type="pres">
      <dgm:prSet presAssocID="{FF9D0B46-B842-834D-9D88-95451F81F4AA}" presName="Name28" presStyleLbl="parChTrans1D3" presStyleIdx="7" presStyleCnt="8"/>
      <dgm:spPr/>
      <dgm:t>
        <a:bodyPr/>
        <a:lstStyle/>
        <a:p>
          <a:endParaRPr lang="en-US"/>
        </a:p>
      </dgm:t>
    </dgm:pt>
    <dgm:pt modelId="{1BE5BC50-0A8F-7245-9E74-902001B9C393}" type="pres">
      <dgm:prSet presAssocID="{A04BA7AE-0EA5-174A-9A2B-D3C5A8F78392}" presName="hierRoot2" presStyleCnt="0">
        <dgm:presLayoutVars>
          <dgm:hierBranch val="init"/>
        </dgm:presLayoutVars>
      </dgm:prSet>
      <dgm:spPr/>
    </dgm:pt>
    <dgm:pt modelId="{9E2C8AF9-83D9-5D41-B3F7-3290284362ED}" type="pres">
      <dgm:prSet presAssocID="{A04BA7AE-0EA5-174A-9A2B-D3C5A8F78392}" presName="rootComposite2" presStyleCnt="0"/>
      <dgm:spPr/>
    </dgm:pt>
    <dgm:pt modelId="{4E038EB7-283A-4448-998A-F02A5511CC85}" type="pres">
      <dgm:prSet presAssocID="{A04BA7AE-0EA5-174A-9A2B-D3C5A8F7839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BCCCC1-1930-EE45-83B2-DEBE44EDA917}" type="pres">
      <dgm:prSet presAssocID="{A04BA7AE-0EA5-174A-9A2B-D3C5A8F78392}" presName="topArc2" presStyleLbl="parChTrans1D1" presStyleIdx="24" presStyleCnt="30"/>
      <dgm:spPr/>
    </dgm:pt>
    <dgm:pt modelId="{4C448C5F-F276-4D46-9477-4217DCC6617F}" type="pres">
      <dgm:prSet presAssocID="{A04BA7AE-0EA5-174A-9A2B-D3C5A8F78392}" presName="bottomArc2" presStyleLbl="parChTrans1D1" presStyleIdx="25" presStyleCnt="30"/>
      <dgm:spPr/>
    </dgm:pt>
    <dgm:pt modelId="{805BA8DB-CB2D-894D-B21A-9EEB575E54F1}" type="pres">
      <dgm:prSet presAssocID="{A04BA7AE-0EA5-174A-9A2B-D3C5A8F78392}" presName="topConnNode2" presStyleLbl="node3" presStyleIdx="0" presStyleCnt="0"/>
      <dgm:spPr/>
      <dgm:t>
        <a:bodyPr/>
        <a:lstStyle/>
        <a:p>
          <a:endParaRPr lang="en-US"/>
        </a:p>
      </dgm:t>
    </dgm:pt>
    <dgm:pt modelId="{9E0D1C69-8FEC-544E-BE5C-BB3014DC5037}" type="pres">
      <dgm:prSet presAssocID="{A04BA7AE-0EA5-174A-9A2B-D3C5A8F78392}" presName="hierChild4" presStyleCnt="0"/>
      <dgm:spPr/>
    </dgm:pt>
    <dgm:pt modelId="{73E60F52-4C68-5D45-899C-4D248B74C637}" type="pres">
      <dgm:prSet presAssocID="{A04BA7AE-0EA5-174A-9A2B-D3C5A8F78392}" presName="hierChild5" presStyleCnt="0"/>
      <dgm:spPr/>
    </dgm:pt>
    <dgm:pt modelId="{1AB41CF3-758B-A047-AFC9-E1EC847B1E37}" type="pres">
      <dgm:prSet presAssocID="{191B0C87-EE67-884E-8A0E-85F7104B8827}" presName="hierChild5" presStyleCnt="0"/>
      <dgm:spPr/>
    </dgm:pt>
    <dgm:pt modelId="{D68C75B4-00F8-FA46-A0AD-995F8AAEB2E6}" type="pres">
      <dgm:prSet presAssocID="{F023017D-75FB-B845-82FF-BB9C25C85697}" presName="Name28" presStyleLbl="parChTrans1D2" presStyleIdx="4" presStyleCnt="6"/>
      <dgm:spPr/>
      <dgm:t>
        <a:bodyPr/>
        <a:lstStyle/>
        <a:p>
          <a:endParaRPr lang="en-US"/>
        </a:p>
      </dgm:t>
    </dgm:pt>
    <dgm:pt modelId="{1CA18801-4591-834F-A755-312596EC6191}" type="pres">
      <dgm:prSet presAssocID="{4B7F3EFF-FDDC-6A40-A9CA-E63C0F887236}" presName="hierRoot2" presStyleCnt="0">
        <dgm:presLayoutVars>
          <dgm:hierBranch val="init"/>
        </dgm:presLayoutVars>
      </dgm:prSet>
      <dgm:spPr/>
    </dgm:pt>
    <dgm:pt modelId="{8A78644A-0754-BD41-A9BC-97D747237E04}" type="pres">
      <dgm:prSet presAssocID="{4B7F3EFF-FDDC-6A40-A9CA-E63C0F887236}" presName="rootComposite2" presStyleCnt="0"/>
      <dgm:spPr/>
    </dgm:pt>
    <dgm:pt modelId="{4C51B6D5-B231-2C44-86A8-F036141C5D55}" type="pres">
      <dgm:prSet presAssocID="{4B7F3EFF-FDDC-6A40-A9CA-E63C0F88723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222949-5063-C843-8E80-FAE65B6DD059}" type="pres">
      <dgm:prSet presAssocID="{4B7F3EFF-FDDC-6A40-A9CA-E63C0F887236}" presName="topArc2" presStyleLbl="parChTrans1D1" presStyleIdx="26" presStyleCnt="30"/>
      <dgm:spPr/>
    </dgm:pt>
    <dgm:pt modelId="{A5B457CE-2712-0743-960B-3D6CA46B29F9}" type="pres">
      <dgm:prSet presAssocID="{4B7F3EFF-FDDC-6A40-A9CA-E63C0F887236}" presName="bottomArc2" presStyleLbl="parChTrans1D1" presStyleIdx="27" presStyleCnt="30"/>
      <dgm:spPr/>
    </dgm:pt>
    <dgm:pt modelId="{24C169E5-1E69-CB4D-BF4A-900E24D40A90}" type="pres">
      <dgm:prSet presAssocID="{4B7F3EFF-FDDC-6A40-A9CA-E63C0F887236}" presName="topConnNode2" presStyleLbl="node2" presStyleIdx="0" presStyleCnt="0"/>
      <dgm:spPr/>
      <dgm:t>
        <a:bodyPr/>
        <a:lstStyle/>
        <a:p>
          <a:endParaRPr lang="en-US"/>
        </a:p>
      </dgm:t>
    </dgm:pt>
    <dgm:pt modelId="{8DBD0908-D8F1-694D-AC32-BC4F13BB7136}" type="pres">
      <dgm:prSet presAssocID="{4B7F3EFF-FDDC-6A40-A9CA-E63C0F887236}" presName="hierChild4" presStyleCnt="0"/>
      <dgm:spPr/>
    </dgm:pt>
    <dgm:pt modelId="{417B6650-19AB-2C46-9EFE-1923D470BED9}" type="pres">
      <dgm:prSet presAssocID="{4B7F3EFF-FDDC-6A40-A9CA-E63C0F887236}" presName="hierChild5" presStyleCnt="0"/>
      <dgm:spPr/>
    </dgm:pt>
    <dgm:pt modelId="{7340B3B9-4816-F54E-991F-5E71D8E45C38}" type="pres">
      <dgm:prSet presAssocID="{6FAF374A-998C-EF42-9FE5-9E1143B6BE87}" presName="Name28" presStyleLbl="parChTrans1D2" presStyleIdx="5" presStyleCnt="6"/>
      <dgm:spPr/>
      <dgm:t>
        <a:bodyPr/>
        <a:lstStyle/>
        <a:p>
          <a:endParaRPr lang="en-US"/>
        </a:p>
      </dgm:t>
    </dgm:pt>
    <dgm:pt modelId="{5069B5ED-8881-B946-A31B-3073EACE2D79}" type="pres">
      <dgm:prSet presAssocID="{265798D4-487B-5B43-81C1-407681A7080A}" presName="hierRoot2" presStyleCnt="0">
        <dgm:presLayoutVars>
          <dgm:hierBranch val="init"/>
        </dgm:presLayoutVars>
      </dgm:prSet>
      <dgm:spPr/>
    </dgm:pt>
    <dgm:pt modelId="{A7AD033A-E9BB-6E4E-A540-00455B6B19AA}" type="pres">
      <dgm:prSet presAssocID="{265798D4-487B-5B43-81C1-407681A7080A}" presName="rootComposite2" presStyleCnt="0"/>
      <dgm:spPr/>
    </dgm:pt>
    <dgm:pt modelId="{D2D051A0-646D-F046-AA95-7A383273940C}" type="pres">
      <dgm:prSet presAssocID="{265798D4-487B-5B43-81C1-407681A7080A}" presName="rootText2" presStyleLbl="alignAcc1" presStyleIdx="0" presStyleCnt="0" custLinFactNeighborX="-30238" custLinFactNeighborY="-5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E745C0-1BD8-1F4A-9ED5-BD1117D2797B}" type="pres">
      <dgm:prSet presAssocID="{265798D4-487B-5B43-81C1-407681A7080A}" presName="topArc2" presStyleLbl="parChTrans1D1" presStyleIdx="28" presStyleCnt="30"/>
      <dgm:spPr/>
    </dgm:pt>
    <dgm:pt modelId="{62A215E6-B8BF-6E43-804E-330BD0EE5C0B}" type="pres">
      <dgm:prSet presAssocID="{265798D4-487B-5B43-81C1-407681A7080A}" presName="bottomArc2" presStyleLbl="parChTrans1D1" presStyleIdx="29" presStyleCnt="30"/>
      <dgm:spPr/>
    </dgm:pt>
    <dgm:pt modelId="{F7346B17-5040-9B43-90D4-5E01AE2AB058}" type="pres">
      <dgm:prSet presAssocID="{265798D4-487B-5B43-81C1-407681A7080A}" presName="topConnNode2" presStyleLbl="node2" presStyleIdx="0" presStyleCnt="0"/>
      <dgm:spPr/>
      <dgm:t>
        <a:bodyPr/>
        <a:lstStyle/>
        <a:p>
          <a:endParaRPr lang="en-US"/>
        </a:p>
      </dgm:t>
    </dgm:pt>
    <dgm:pt modelId="{C19B4F3C-15E8-F646-8B4B-A0481C7E1F97}" type="pres">
      <dgm:prSet presAssocID="{265798D4-487B-5B43-81C1-407681A7080A}" presName="hierChild4" presStyleCnt="0"/>
      <dgm:spPr/>
    </dgm:pt>
    <dgm:pt modelId="{6DCB92C4-0241-F74D-972A-E31622EAA268}" type="pres">
      <dgm:prSet presAssocID="{265798D4-487B-5B43-81C1-407681A7080A}" presName="hierChild5" presStyleCnt="0"/>
      <dgm:spPr/>
    </dgm:pt>
    <dgm:pt modelId="{E7319404-D308-AA4C-BB64-AAF5342767D3}" type="pres">
      <dgm:prSet presAssocID="{4024FC9C-28FB-4441-8A9C-CD6B653F2AAF}" presName="hierChild3" presStyleCnt="0"/>
      <dgm:spPr/>
    </dgm:pt>
  </dgm:ptLst>
  <dgm:cxnLst>
    <dgm:cxn modelId="{7E2F6371-6C1C-B84F-92D8-2A009D9FD526}" type="presOf" srcId="{4024FC9C-28FB-4441-8A9C-CD6B653F2AAF}" destId="{6C8AB062-0C6C-C04A-8694-E12B502A6D74}" srcOrd="0" destOrd="0" presId="urn:microsoft.com/office/officeart/2008/layout/HalfCircleOrganizationChart"/>
    <dgm:cxn modelId="{58A2D0FD-88EC-124C-8E41-2D9AD593AD93}" type="presOf" srcId="{A04BA7AE-0EA5-174A-9A2B-D3C5A8F78392}" destId="{805BA8DB-CB2D-894D-B21A-9EEB575E54F1}" srcOrd="1" destOrd="0" presId="urn:microsoft.com/office/officeart/2008/layout/HalfCircleOrganizationChart"/>
    <dgm:cxn modelId="{9165EFFB-D9D4-334D-B29E-F3723AC22B3A}" srcId="{4024FC9C-28FB-4441-8A9C-CD6B653F2AAF}" destId="{F5927378-5A66-2A43-9DC0-3693F9BD5FC9}" srcOrd="2" destOrd="0" parTransId="{176295E6-3D20-824F-B33D-DD48AA448669}" sibTransId="{00FACB75-2381-5949-932A-E74008CD4AEA}"/>
    <dgm:cxn modelId="{E41000BA-F23F-9147-A650-E972717A5AA3}" type="presOf" srcId="{F023017D-75FB-B845-82FF-BB9C25C85697}" destId="{D68C75B4-00F8-FA46-A0AD-995F8AAEB2E6}" srcOrd="0" destOrd="0" presId="urn:microsoft.com/office/officeart/2008/layout/HalfCircleOrganizationChart"/>
    <dgm:cxn modelId="{02F9FA44-A9D5-EB43-B7EF-108464875C1D}" type="presOf" srcId="{9AAE7DFB-F60A-F641-950F-35CA2190D240}" destId="{2AC933A3-064F-7144-83A3-743876866214}" srcOrd="0" destOrd="0" presId="urn:microsoft.com/office/officeart/2008/layout/HalfCircleOrganizationChart"/>
    <dgm:cxn modelId="{38606595-6438-9D4A-9C5F-057224C8E07F}" type="presOf" srcId="{FF9D0B46-B842-834D-9D88-95451F81F4AA}" destId="{EA1AE508-B214-FA47-9AD7-42F1784873C7}" srcOrd="0" destOrd="0" presId="urn:microsoft.com/office/officeart/2008/layout/HalfCircleOrganizationChart"/>
    <dgm:cxn modelId="{8E0F030A-3836-694A-B71D-364D3E2DC2CD}" srcId="{5EFF46CC-CAB2-A64D-A0A0-AFE5496A810B}" destId="{C2562E9F-F2B1-784D-BF09-942F0A0E99F4}" srcOrd="2" destOrd="0" parTransId="{9F044139-8D81-7E48-91F4-4455F91BD7C7}" sibTransId="{16A2F7F2-C711-3949-8D87-4D465455C907}"/>
    <dgm:cxn modelId="{3BC3EA24-BF4C-014E-9264-60EF4B84A290}" type="presOf" srcId="{45177F56-F759-6F4F-9250-FCEA9315AC01}" destId="{9B1F7704-CA10-D34D-82D7-FDAAD84F462A}" srcOrd="1" destOrd="0" presId="urn:microsoft.com/office/officeart/2008/layout/HalfCircleOrganizationChart"/>
    <dgm:cxn modelId="{3E122EEB-9846-7C49-B706-0A170165BD83}" type="presOf" srcId="{1D09A55D-E46F-F840-98DA-91B3CF007213}" destId="{CF3C3EE3-64EB-9844-AE43-01E22415B387}" srcOrd="0" destOrd="0" presId="urn:microsoft.com/office/officeart/2008/layout/HalfCircleOrganizationChart"/>
    <dgm:cxn modelId="{3680068F-CDBF-014D-8B2C-64B86EF912D6}" srcId="{5EFF46CC-CAB2-A64D-A0A0-AFE5496A810B}" destId="{DF547CFF-4D57-CA4C-9A17-C33925348909}" srcOrd="1" destOrd="0" parTransId="{55AFBBA1-2EC1-8740-80C2-2DE1DC698206}" sibTransId="{3B93190E-AA08-E041-A53E-6069E1393C77}"/>
    <dgm:cxn modelId="{02F8AE2A-D58D-B242-AFA0-297263F2B534}" srcId="{5EFF46CC-CAB2-A64D-A0A0-AFE5496A810B}" destId="{FA9C0022-F158-7E40-8548-3A69A37C33D0}" srcOrd="0" destOrd="0" parTransId="{7C1D38E2-5678-8246-BDE6-85F3D4C6E587}" sibTransId="{9B145531-583A-CE42-A126-E30ADE27D472}"/>
    <dgm:cxn modelId="{85E5B5F4-4658-4F47-B763-6ED10AC276F9}" type="presOf" srcId="{FCA217E8-B3F8-C846-ACEF-5BBBC27224E2}" destId="{530BC5D4-78DA-4E46-85DD-344E1A8DC00E}" srcOrd="0" destOrd="0" presId="urn:microsoft.com/office/officeart/2008/layout/HalfCircleOrganizationChart"/>
    <dgm:cxn modelId="{5B558B34-A829-D440-AC0E-24B6DA1238DB}" srcId="{191B0C87-EE67-884E-8A0E-85F7104B8827}" destId="{45177F56-F759-6F4F-9250-FCEA9315AC01}" srcOrd="0" destOrd="0" parTransId="{C0556344-0AAC-A447-91EE-D3BB16CAF400}" sibTransId="{0528EBA8-A0A8-2F4A-BE1A-957AAB339C38}"/>
    <dgm:cxn modelId="{D9847DE1-F8F2-FB41-ABC2-246A4EE3262C}" type="presOf" srcId="{5EFF46CC-CAB2-A64D-A0A0-AFE5496A810B}" destId="{0C9CF1FC-7599-534F-BDDC-B2BF64AE8198}" srcOrd="1" destOrd="0" presId="urn:microsoft.com/office/officeart/2008/layout/HalfCircleOrganizationChart"/>
    <dgm:cxn modelId="{C86F1877-83C2-0D4B-867D-0DB5D8041FCC}" type="presOf" srcId="{DDED386E-F125-304E-8DB0-0968E414CC70}" destId="{AB96AF23-1B33-7544-95D5-416F93A97ED7}" srcOrd="0" destOrd="0" presId="urn:microsoft.com/office/officeart/2008/layout/HalfCircleOrganizationChart"/>
    <dgm:cxn modelId="{F039F2C7-F50C-9242-B7BA-2FD70C092681}" type="presOf" srcId="{176295E6-3D20-824F-B33D-DD48AA448669}" destId="{F00B10C6-1203-8944-9A1C-C763A13FBE97}" srcOrd="0" destOrd="0" presId="urn:microsoft.com/office/officeart/2008/layout/HalfCircleOrganizationChart"/>
    <dgm:cxn modelId="{F123A09C-A9D1-574D-ABE9-E9049178FA9A}" type="presOf" srcId="{DF547CFF-4D57-CA4C-9A17-C33925348909}" destId="{E6B6F152-221F-8E48-BC8D-5FB740A59CDF}" srcOrd="1" destOrd="0" presId="urn:microsoft.com/office/officeart/2008/layout/HalfCircleOrganizationChart"/>
    <dgm:cxn modelId="{A80AB6A9-CD73-3E4F-89C9-8EDE8E417E91}" type="presOf" srcId="{9F044139-8D81-7E48-91F4-4455F91BD7C7}" destId="{7FCB876D-4B01-FE4F-8753-0A1C151B3BFD}" srcOrd="0" destOrd="0" presId="urn:microsoft.com/office/officeart/2008/layout/HalfCircleOrganizationChart"/>
    <dgm:cxn modelId="{99D1EFE2-6257-9D45-937A-B66C7135C560}" srcId="{4024FC9C-28FB-4441-8A9C-CD6B653F2AAF}" destId="{DDED386E-F125-304E-8DB0-0968E414CC70}" srcOrd="1" destOrd="0" parTransId="{540FBCD6-762D-D241-90B8-DC553F067164}" sibTransId="{5C3F50D1-94BE-4142-9795-3E10F6F29B50}"/>
    <dgm:cxn modelId="{94208558-77FC-A349-8AC4-3F7367D99D91}" type="presOf" srcId="{F5927378-5A66-2A43-9DC0-3693F9BD5FC9}" destId="{9EF2EC67-7A4F-0941-9F09-EAB0E8992B6E}" srcOrd="1" destOrd="0" presId="urn:microsoft.com/office/officeart/2008/layout/HalfCircleOrganizationChart"/>
    <dgm:cxn modelId="{A4FBDF43-ABE3-3545-A174-F8C2431A5C20}" srcId="{4024FC9C-28FB-4441-8A9C-CD6B653F2AAF}" destId="{4B7F3EFF-FDDC-6A40-A9CA-E63C0F887236}" srcOrd="4" destOrd="0" parTransId="{F023017D-75FB-B845-82FF-BB9C25C85697}" sibTransId="{503641BC-EE36-4A41-9C41-4D217C3864D3}"/>
    <dgm:cxn modelId="{84027A4A-146C-A84D-96A5-C2B12B6B0DAE}" type="presOf" srcId="{7C1D38E2-5678-8246-BDE6-85F3D4C6E587}" destId="{26CE2214-0C21-834A-AFA8-46EFD964FC7C}" srcOrd="0" destOrd="0" presId="urn:microsoft.com/office/officeart/2008/layout/HalfCircleOrganizationChart"/>
    <dgm:cxn modelId="{BA0FC431-5066-4047-9848-26A0E3BB4C76}" type="presOf" srcId="{45177F56-F759-6F4F-9250-FCEA9315AC01}" destId="{47ED6983-CDCE-1441-BDB4-59196EEEA281}" srcOrd="0" destOrd="0" presId="urn:microsoft.com/office/officeart/2008/layout/HalfCircleOrganizationChart"/>
    <dgm:cxn modelId="{3E621035-9E54-4F41-A73A-B814751E8F25}" type="presOf" srcId="{540FBCD6-762D-D241-90B8-DC553F067164}" destId="{27AAE395-5A5C-9448-B649-BDE5907ECFA7}" srcOrd="0" destOrd="0" presId="urn:microsoft.com/office/officeart/2008/layout/HalfCircleOrganizationChart"/>
    <dgm:cxn modelId="{C61C210A-ACE0-0F4E-8635-1AB8FF19EF2C}" type="presOf" srcId="{D2072682-8F57-974E-BB4A-EB50B5A68236}" destId="{4A8E6E51-C7EA-1141-A764-C5DEA45D8544}" srcOrd="1" destOrd="0" presId="urn:microsoft.com/office/officeart/2008/layout/HalfCircleOrganizationChart"/>
    <dgm:cxn modelId="{1CB6EAE3-020D-864F-AC4C-93B0B5F67580}" type="presOf" srcId="{53133016-255E-9D48-884B-37794271D49B}" destId="{D7560EA4-3328-A446-A9A9-7A506C015C9D}" srcOrd="0" destOrd="0" presId="urn:microsoft.com/office/officeart/2008/layout/HalfCircleOrganizationChart"/>
    <dgm:cxn modelId="{EA73FA34-4356-694B-B875-D5561AAE1739}" type="presOf" srcId="{DDED386E-F125-304E-8DB0-0968E414CC70}" destId="{DC255B04-D9C1-0C44-BA48-BD16EFAF4F0D}" srcOrd="1" destOrd="0" presId="urn:microsoft.com/office/officeart/2008/layout/HalfCircleOrganizationChart"/>
    <dgm:cxn modelId="{1FD204B3-33A8-8F4B-A593-9860D974A5A8}" type="presOf" srcId="{FA9C0022-F158-7E40-8548-3A69A37C33D0}" destId="{80B2E76D-A8C4-B349-B340-42A94247AEBA}" srcOrd="1" destOrd="0" presId="urn:microsoft.com/office/officeart/2008/layout/HalfCircleOrganizationChart"/>
    <dgm:cxn modelId="{E856C880-DB60-9E4C-91AC-ECF2D2D96A56}" type="presOf" srcId="{FCA217E8-B3F8-C846-ACEF-5BBBC27224E2}" destId="{3A9FFC4A-A272-C848-9B9A-3CD8F0D144E6}" srcOrd="1" destOrd="0" presId="urn:microsoft.com/office/officeart/2008/layout/HalfCircleOrganizationChart"/>
    <dgm:cxn modelId="{3CB1F5F3-73BE-3844-A105-3AB667110D58}" srcId="{F5927378-5A66-2A43-9DC0-3693F9BD5FC9}" destId="{FCA217E8-B3F8-C846-ACEF-5BBBC27224E2}" srcOrd="1" destOrd="0" parTransId="{E8583B26-0AD3-4C45-9A29-B9D36C415810}" sibTransId="{48B21691-0FBC-F348-A056-A5ACA666C389}"/>
    <dgm:cxn modelId="{9B948550-0753-AE40-89BC-6C65A10CA83E}" type="presOf" srcId="{C0556344-0AAC-A447-91EE-D3BB16CAF400}" destId="{3533D7DC-C697-864F-A116-446B4EDE7577}" srcOrd="0" destOrd="0" presId="urn:microsoft.com/office/officeart/2008/layout/HalfCircleOrganizationChart"/>
    <dgm:cxn modelId="{EFDC8A92-43F1-9B44-AF42-90678377C609}" srcId="{4024FC9C-28FB-4441-8A9C-CD6B653F2AAF}" destId="{5EFF46CC-CAB2-A64D-A0A0-AFE5496A810B}" srcOrd="0" destOrd="0" parTransId="{1D09A55D-E46F-F840-98DA-91B3CF007213}" sibTransId="{BAC0106A-5E4F-C849-A76A-99F244B2B050}"/>
    <dgm:cxn modelId="{755C21E9-4652-C240-9C94-156FB631AD0E}" type="presOf" srcId="{DF547CFF-4D57-CA4C-9A17-C33925348909}" destId="{A2554FBD-5339-E240-A92A-C0DFF64D24A5}" srcOrd="0" destOrd="0" presId="urn:microsoft.com/office/officeart/2008/layout/HalfCircleOrganizationChart"/>
    <dgm:cxn modelId="{1B3B9AAC-FC12-E64E-BEA4-2B7E50DEAC14}" type="presOf" srcId="{E8583B26-0AD3-4C45-9A29-B9D36C415810}" destId="{5EEA5CD7-FEC0-384C-ADDF-5806F5D2B6A6}" srcOrd="0" destOrd="0" presId="urn:microsoft.com/office/officeart/2008/layout/HalfCircleOrganizationChart"/>
    <dgm:cxn modelId="{F47A7AB5-9201-2448-B5B8-A8B7CC613ABF}" type="presOf" srcId="{E7F6412B-A70B-0740-BCD4-4B0C685F2AE4}" destId="{0665903D-3C76-0541-B0A4-FE61874644EE}" srcOrd="0" destOrd="0" presId="urn:microsoft.com/office/officeart/2008/layout/HalfCircleOrganizationChart"/>
    <dgm:cxn modelId="{43F500D2-0AEE-2848-B4A6-C87F76D4A8EB}" type="presOf" srcId="{4024FC9C-28FB-4441-8A9C-CD6B653F2AAF}" destId="{666D9980-EAB5-164E-AEAE-70AF71756855}" srcOrd="1" destOrd="0" presId="urn:microsoft.com/office/officeart/2008/layout/HalfCircleOrganizationChart"/>
    <dgm:cxn modelId="{67E34861-F874-654E-B470-8E4AF986563C}" type="presOf" srcId="{191B0C87-EE67-884E-8A0E-85F7104B8827}" destId="{62971E0E-0408-B749-868E-35481F152B88}" srcOrd="1" destOrd="0" presId="urn:microsoft.com/office/officeart/2008/layout/HalfCircleOrganizationChart"/>
    <dgm:cxn modelId="{E51CEF29-ECD7-BB4D-9666-10241B835636}" type="presOf" srcId="{55AFBBA1-2EC1-8740-80C2-2DE1DC698206}" destId="{182FE197-DE22-544B-9A4B-2A0FB618E10C}" srcOrd="0" destOrd="0" presId="urn:microsoft.com/office/officeart/2008/layout/HalfCircleOrganizationChart"/>
    <dgm:cxn modelId="{6831E6E1-E81D-FA4C-BBB9-959C807EB85F}" type="presOf" srcId="{4B7F3EFF-FDDC-6A40-A9CA-E63C0F887236}" destId="{24C169E5-1E69-CB4D-BF4A-900E24D40A90}" srcOrd="1" destOrd="0" presId="urn:microsoft.com/office/officeart/2008/layout/HalfCircleOrganizationChart"/>
    <dgm:cxn modelId="{75EE5A71-711E-4348-B862-F0945E1111A8}" srcId="{191B0C87-EE67-884E-8A0E-85F7104B8827}" destId="{D2072682-8F57-974E-BB4A-EB50B5A68236}" srcOrd="1" destOrd="0" parTransId="{21D2FC05-9106-7E45-B290-90A069D563DD}" sibTransId="{0D226114-FD59-5547-A257-F2EB94A77D1C}"/>
    <dgm:cxn modelId="{2EBA1DC1-046E-D64E-B47C-60E45600C375}" type="presOf" srcId="{6FAF374A-998C-EF42-9FE5-9E1143B6BE87}" destId="{7340B3B9-4816-F54E-991F-5E71D8E45C38}" srcOrd="0" destOrd="0" presId="urn:microsoft.com/office/officeart/2008/layout/HalfCircleOrganizationChart"/>
    <dgm:cxn modelId="{EC603E67-BE5F-A64D-AD87-BDF515774A77}" type="presOf" srcId="{75BA1701-357D-1D4C-B872-B88285E3D3D5}" destId="{E73DBCAC-5050-954B-9BC8-B8071F715850}" srcOrd="0" destOrd="0" presId="urn:microsoft.com/office/officeart/2008/layout/HalfCircleOrganizationChart"/>
    <dgm:cxn modelId="{17A7F1FE-345E-D14C-8BED-D8042BD78155}" type="presOf" srcId="{C2562E9F-F2B1-784D-BF09-942F0A0E99F4}" destId="{5DADAA23-7883-0346-BD6D-3F57E6E61E8D}" srcOrd="1" destOrd="0" presId="urn:microsoft.com/office/officeart/2008/layout/HalfCircleOrganizationChart"/>
    <dgm:cxn modelId="{97524374-7B2F-FE45-A8C1-9D2BFBF818CD}" srcId="{E7F6412B-A70B-0740-BCD4-4B0C685F2AE4}" destId="{4024FC9C-28FB-4441-8A9C-CD6B653F2AAF}" srcOrd="0" destOrd="0" parTransId="{DF3B6DDB-5997-0C49-940C-5A914CBFBC57}" sibTransId="{9B3B35B4-3ECA-284B-8CE9-58B522B59FC2}"/>
    <dgm:cxn modelId="{A17DA41E-799D-9949-B6D5-1294473D631C}" type="presOf" srcId="{4B7F3EFF-FDDC-6A40-A9CA-E63C0F887236}" destId="{4C51B6D5-B231-2C44-86A8-F036141C5D55}" srcOrd="0" destOrd="0" presId="urn:microsoft.com/office/officeart/2008/layout/HalfCircleOrganizationChart"/>
    <dgm:cxn modelId="{E0B43549-C93B-8E40-8982-4B3955728776}" type="presOf" srcId="{D2072682-8F57-974E-BB4A-EB50B5A68236}" destId="{AD3374B1-21E2-E841-B651-CF38EE86924B}" srcOrd="0" destOrd="0" presId="urn:microsoft.com/office/officeart/2008/layout/HalfCircleOrganizationChart"/>
    <dgm:cxn modelId="{61197621-225A-F243-9B09-6A508EAD6D73}" type="presOf" srcId="{C2562E9F-F2B1-784D-BF09-942F0A0E99F4}" destId="{D4453F6C-887A-9B4B-9AA6-D67940AEF8DB}" srcOrd="0" destOrd="0" presId="urn:microsoft.com/office/officeart/2008/layout/HalfCircleOrganizationChart"/>
    <dgm:cxn modelId="{1F85D77E-2453-8049-8E32-71C2820DF712}" type="presOf" srcId="{265798D4-487B-5B43-81C1-407681A7080A}" destId="{F7346B17-5040-9B43-90D4-5E01AE2AB058}" srcOrd="1" destOrd="0" presId="urn:microsoft.com/office/officeart/2008/layout/HalfCircleOrganizationChart"/>
    <dgm:cxn modelId="{5EC4C080-A968-0D4E-8A8D-FC2C36ECD7CC}" srcId="{191B0C87-EE67-884E-8A0E-85F7104B8827}" destId="{A04BA7AE-0EA5-174A-9A2B-D3C5A8F78392}" srcOrd="2" destOrd="0" parTransId="{FF9D0B46-B842-834D-9D88-95451F81F4AA}" sibTransId="{D52BD3C3-4F2E-764E-8D72-02FB1AACB765}"/>
    <dgm:cxn modelId="{E330F132-A89E-D747-A32D-A1B6A1895923}" type="presOf" srcId="{FA9C0022-F158-7E40-8548-3A69A37C33D0}" destId="{EEC1550F-7541-7941-9A07-1F0394F1D798}" srcOrd="0" destOrd="0" presId="urn:microsoft.com/office/officeart/2008/layout/HalfCircleOrganizationChart"/>
    <dgm:cxn modelId="{7A64DBE2-8214-D54F-BBC8-B162FA948D13}" srcId="{4024FC9C-28FB-4441-8A9C-CD6B653F2AAF}" destId="{265798D4-487B-5B43-81C1-407681A7080A}" srcOrd="5" destOrd="0" parTransId="{6FAF374A-998C-EF42-9FE5-9E1143B6BE87}" sibTransId="{D183E110-57D8-5044-942B-23D23E285E75}"/>
    <dgm:cxn modelId="{582A4EE0-40FA-994D-A69D-5E9822CC2F17}" type="presOf" srcId="{191B0C87-EE67-884E-8A0E-85F7104B8827}" destId="{FB7A8D69-F390-8845-B781-8916CE011924}" srcOrd="0" destOrd="0" presId="urn:microsoft.com/office/officeart/2008/layout/HalfCircleOrganizationChart"/>
    <dgm:cxn modelId="{56F0E9F4-D2E4-7F48-9ACF-6D6F9A7D6325}" type="presOf" srcId="{9AAE7DFB-F60A-F641-950F-35CA2190D240}" destId="{7B905394-EA0D-A348-95FD-93B734086F46}" srcOrd="1" destOrd="0" presId="urn:microsoft.com/office/officeart/2008/layout/HalfCircleOrganizationChart"/>
    <dgm:cxn modelId="{CA7E1E27-B7F9-684F-AC74-30005E3939C9}" srcId="{F5927378-5A66-2A43-9DC0-3693F9BD5FC9}" destId="{9AAE7DFB-F60A-F641-950F-35CA2190D240}" srcOrd="0" destOrd="0" parTransId="{53133016-255E-9D48-884B-37794271D49B}" sibTransId="{BB3916DE-A2C5-6A41-850D-65C15C93EB44}"/>
    <dgm:cxn modelId="{B1DD3747-689C-F64D-9F82-9E14F34DC348}" type="presOf" srcId="{265798D4-487B-5B43-81C1-407681A7080A}" destId="{D2D051A0-646D-F046-AA95-7A383273940C}" srcOrd="0" destOrd="0" presId="urn:microsoft.com/office/officeart/2008/layout/HalfCircleOrganizationChart"/>
    <dgm:cxn modelId="{EE082A0D-B905-6B40-84B4-9363C3833C0E}" type="presOf" srcId="{21D2FC05-9106-7E45-B290-90A069D563DD}" destId="{04E0589E-7369-684A-90F8-1563DA62F54D}" srcOrd="0" destOrd="0" presId="urn:microsoft.com/office/officeart/2008/layout/HalfCircleOrganizationChart"/>
    <dgm:cxn modelId="{818E2DD1-F29E-A040-9398-F0A3119A20DA}" type="presOf" srcId="{F5927378-5A66-2A43-9DC0-3693F9BD5FC9}" destId="{0F1F5568-D404-314B-9309-1617285899C2}" srcOrd="0" destOrd="0" presId="urn:microsoft.com/office/officeart/2008/layout/HalfCircleOrganizationChart"/>
    <dgm:cxn modelId="{25D5D761-437C-1840-9331-3D7340DA361C}" type="presOf" srcId="{5EFF46CC-CAB2-A64D-A0A0-AFE5496A810B}" destId="{4B973854-3F94-DA49-8ADC-5E87C42C2DD3}" srcOrd="0" destOrd="0" presId="urn:microsoft.com/office/officeart/2008/layout/HalfCircleOrganizationChart"/>
    <dgm:cxn modelId="{7828956F-02F5-8D4D-9420-D851BC649D96}" srcId="{4024FC9C-28FB-4441-8A9C-CD6B653F2AAF}" destId="{191B0C87-EE67-884E-8A0E-85F7104B8827}" srcOrd="3" destOrd="0" parTransId="{75BA1701-357D-1D4C-B872-B88285E3D3D5}" sibTransId="{37096D11-F5BC-E04D-A9A1-14A8C223DC00}"/>
    <dgm:cxn modelId="{5F335574-41C2-7C4A-B0F9-5BBA6E41706A}" type="presOf" srcId="{A04BA7AE-0EA5-174A-9A2B-D3C5A8F78392}" destId="{4E038EB7-283A-4448-998A-F02A5511CC85}" srcOrd="0" destOrd="0" presId="urn:microsoft.com/office/officeart/2008/layout/HalfCircleOrganizationChart"/>
    <dgm:cxn modelId="{63DE436F-737D-C04C-8CB6-188F77C59F12}" type="presParOf" srcId="{0665903D-3C76-0541-B0A4-FE61874644EE}" destId="{A0897317-D9F6-4540-8EDB-A3F271E523DE}" srcOrd="0" destOrd="0" presId="urn:microsoft.com/office/officeart/2008/layout/HalfCircleOrganizationChart"/>
    <dgm:cxn modelId="{6D3D546C-72DF-9748-ABA9-69F2955D220C}" type="presParOf" srcId="{A0897317-D9F6-4540-8EDB-A3F271E523DE}" destId="{6441144C-014E-7C41-BF2E-D74B113C7024}" srcOrd="0" destOrd="0" presId="urn:microsoft.com/office/officeart/2008/layout/HalfCircleOrganizationChart"/>
    <dgm:cxn modelId="{1E80938E-4E9A-A74A-B7EF-93F40E877A17}" type="presParOf" srcId="{6441144C-014E-7C41-BF2E-D74B113C7024}" destId="{6C8AB062-0C6C-C04A-8694-E12B502A6D74}" srcOrd="0" destOrd="0" presId="urn:microsoft.com/office/officeart/2008/layout/HalfCircleOrganizationChart"/>
    <dgm:cxn modelId="{5ECF0209-771D-5849-8025-A5E790FC1324}" type="presParOf" srcId="{6441144C-014E-7C41-BF2E-D74B113C7024}" destId="{149E38AF-5945-3847-AA2A-44320230542F}" srcOrd="1" destOrd="0" presId="urn:microsoft.com/office/officeart/2008/layout/HalfCircleOrganizationChart"/>
    <dgm:cxn modelId="{DDBA2B7C-A3AB-2C49-9341-C84EF8301C45}" type="presParOf" srcId="{6441144C-014E-7C41-BF2E-D74B113C7024}" destId="{CF8C175F-5B76-694E-AA56-BB92E34643A9}" srcOrd="2" destOrd="0" presId="urn:microsoft.com/office/officeart/2008/layout/HalfCircleOrganizationChart"/>
    <dgm:cxn modelId="{564D706B-B0D7-D140-8A74-5ACB48F61497}" type="presParOf" srcId="{6441144C-014E-7C41-BF2E-D74B113C7024}" destId="{666D9980-EAB5-164E-AEAE-70AF71756855}" srcOrd="3" destOrd="0" presId="urn:microsoft.com/office/officeart/2008/layout/HalfCircleOrganizationChart"/>
    <dgm:cxn modelId="{7DA83887-7F25-5E48-9139-DCC58E37314D}" type="presParOf" srcId="{A0897317-D9F6-4540-8EDB-A3F271E523DE}" destId="{B1354E11-8072-A841-8669-5A4CC0DA1031}" srcOrd="1" destOrd="0" presId="urn:microsoft.com/office/officeart/2008/layout/HalfCircleOrganizationChart"/>
    <dgm:cxn modelId="{6546E84F-9FA2-2942-B478-388AA595499F}" type="presParOf" srcId="{B1354E11-8072-A841-8669-5A4CC0DA1031}" destId="{CF3C3EE3-64EB-9844-AE43-01E22415B387}" srcOrd="0" destOrd="0" presId="urn:microsoft.com/office/officeart/2008/layout/HalfCircleOrganizationChart"/>
    <dgm:cxn modelId="{8278FD60-96FF-844A-BC7E-3332E67B1E44}" type="presParOf" srcId="{B1354E11-8072-A841-8669-5A4CC0DA1031}" destId="{3DF7AECA-B3F1-834D-AB28-8378F8FD04DA}" srcOrd="1" destOrd="0" presId="urn:microsoft.com/office/officeart/2008/layout/HalfCircleOrganizationChart"/>
    <dgm:cxn modelId="{4624805E-B759-A349-BCD8-C1A02111D2BE}" type="presParOf" srcId="{3DF7AECA-B3F1-834D-AB28-8378F8FD04DA}" destId="{E5327F8E-AD78-1549-B802-B80007424EEC}" srcOrd="0" destOrd="0" presId="urn:microsoft.com/office/officeart/2008/layout/HalfCircleOrganizationChart"/>
    <dgm:cxn modelId="{CF0DDE28-F707-4E45-9D1F-DEA75E86476A}" type="presParOf" srcId="{E5327F8E-AD78-1549-B802-B80007424EEC}" destId="{4B973854-3F94-DA49-8ADC-5E87C42C2DD3}" srcOrd="0" destOrd="0" presId="urn:microsoft.com/office/officeart/2008/layout/HalfCircleOrganizationChart"/>
    <dgm:cxn modelId="{30A12504-CFBF-5B45-883A-43BE599D8226}" type="presParOf" srcId="{E5327F8E-AD78-1549-B802-B80007424EEC}" destId="{6EC80354-2AF8-7040-B36F-178414C146C8}" srcOrd="1" destOrd="0" presId="urn:microsoft.com/office/officeart/2008/layout/HalfCircleOrganizationChart"/>
    <dgm:cxn modelId="{A92B9ECE-E0AD-224F-86B4-4AEFDA3156E9}" type="presParOf" srcId="{E5327F8E-AD78-1549-B802-B80007424EEC}" destId="{65385BAA-6702-BD4D-BF5E-A935A82EE4E4}" srcOrd="2" destOrd="0" presId="urn:microsoft.com/office/officeart/2008/layout/HalfCircleOrganizationChart"/>
    <dgm:cxn modelId="{BDC9CD72-BD60-3844-B282-6263029CFC57}" type="presParOf" srcId="{E5327F8E-AD78-1549-B802-B80007424EEC}" destId="{0C9CF1FC-7599-534F-BDDC-B2BF64AE8198}" srcOrd="3" destOrd="0" presId="urn:microsoft.com/office/officeart/2008/layout/HalfCircleOrganizationChart"/>
    <dgm:cxn modelId="{3A17BBCB-7E9C-494E-B0D4-371BE85BDA9A}" type="presParOf" srcId="{3DF7AECA-B3F1-834D-AB28-8378F8FD04DA}" destId="{6DA4AAE2-9481-4048-8672-F66D2849BC79}" srcOrd="1" destOrd="0" presId="urn:microsoft.com/office/officeart/2008/layout/HalfCircleOrganizationChart"/>
    <dgm:cxn modelId="{AE89DF25-7A7E-A643-A148-15D2B259E380}" type="presParOf" srcId="{6DA4AAE2-9481-4048-8672-F66D2849BC79}" destId="{26CE2214-0C21-834A-AFA8-46EFD964FC7C}" srcOrd="0" destOrd="0" presId="urn:microsoft.com/office/officeart/2008/layout/HalfCircleOrganizationChart"/>
    <dgm:cxn modelId="{C662F623-5927-FE4F-A893-173002453D5B}" type="presParOf" srcId="{6DA4AAE2-9481-4048-8672-F66D2849BC79}" destId="{DBA2F2AC-6D8A-7D4C-883F-7B27D7FBAB39}" srcOrd="1" destOrd="0" presId="urn:microsoft.com/office/officeart/2008/layout/HalfCircleOrganizationChart"/>
    <dgm:cxn modelId="{F8F7FDEF-A8F5-BB49-9545-7DB6EA3D6406}" type="presParOf" srcId="{DBA2F2AC-6D8A-7D4C-883F-7B27D7FBAB39}" destId="{C2F78766-24DA-E743-A0A5-0EFD78011F95}" srcOrd="0" destOrd="0" presId="urn:microsoft.com/office/officeart/2008/layout/HalfCircleOrganizationChart"/>
    <dgm:cxn modelId="{802DCD44-EFC8-5741-BC25-760608109F81}" type="presParOf" srcId="{C2F78766-24DA-E743-A0A5-0EFD78011F95}" destId="{EEC1550F-7541-7941-9A07-1F0394F1D798}" srcOrd="0" destOrd="0" presId="urn:microsoft.com/office/officeart/2008/layout/HalfCircleOrganizationChart"/>
    <dgm:cxn modelId="{F45FCDF9-EFB6-854F-AC1A-2F5B3611E460}" type="presParOf" srcId="{C2F78766-24DA-E743-A0A5-0EFD78011F95}" destId="{B6EC5101-7783-4445-93A1-CCE6E75259E2}" srcOrd="1" destOrd="0" presId="urn:microsoft.com/office/officeart/2008/layout/HalfCircleOrganizationChart"/>
    <dgm:cxn modelId="{3D5F04E2-63F3-744F-A784-C2DD45AFA89E}" type="presParOf" srcId="{C2F78766-24DA-E743-A0A5-0EFD78011F95}" destId="{35B76F4A-826B-4A41-8493-90282B873C7F}" srcOrd="2" destOrd="0" presId="urn:microsoft.com/office/officeart/2008/layout/HalfCircleOrganizationChart"/>
    <dgm:cxn modelId="{EF5E762F-C3B0-D44B-B008-5BA24FFFBCB1}" type="presParOf" srcId="{C2F78766-24DA-E743-A0A5-0EFD78011F95}" destId="{80B2E76D-A8C4-B349-B340-42A94247AEBA}" srcOrd="3" destOrd="0" presId="urn:microsoft.com/office/officeart/2008/layout/HalfCircleOrganizationChart"/>
    <dgm:cxn modelId="{4F4368A5-34D7-D449-9780-FB41754A58B5}" type="presParOf" srcId="{DBA2F2AC-6D8A-7D4C-883F-7B27D7FBAB39}" destId="{31B8F7CC-15BF-824A-A9A5-E0B4EDDCE1A6}" srcOrd="1" destOrd="0" presId="urn:microsoft.com/office/officeart/2008/layout/HalfCircleOrganizationChart"/>
    <dgm:cxn modelId="{346A7E39-9937-944D-BDD1-AF3CF2D1653B}" type="presParOf" srcId="{DBA2F2AC-6D8A-7D4C-883F-7B27D7FBAB39}" destId="{C108674B-65D5-1A4B-942C-F3FEA7A85AD6}" srcOrd="2" destOrd="0" presId="urn:microsoft.com/office/officeart/2008/layout/HalfCircleOrganizationChart"/>
    <dgm:cxn modelId="{7D9C5FAC-C31A-7E44-8AFF-FC8EE72733D3}" type="presParOf" srcId="{6DA4AAE2-9481-4048-8672-F66D2849BC79}" destId="{182FE197-DE22-544B-9A4B-2A0FB618E10C}" srcOrd="2" destOrd="0" presId="urn:microsoft.com/office/officeart/2008/layout/HalfCircleOrganizationChart"/>
    <dgm:cxn modelId="{C3DA0C63-D69C-1E4F-8C50-A7F9B6467FA1}" type="presParOf" srcId="{6DA4AAE2-9481-4048-8672-F66D2849BC79}" destId="{45B59AEB-243C-F04C-BE64-778283E4F28C}" srcOrd="3" destOrd="0" presId="urn:microsoft.com/office/officeart/2008/layout/HalfCircleOrganizationChart"/>
    <dgm:cxn modelId="{C96F68D6-3489-554F-8CDF-8A3D8F6F61CB}" type="presParOf" srcId="{45B59AEB-243C-F04C-BE64-778283E4F28C}" destId="{4ECE7EC2-A2DC-C847-9D37-5D2A03937F53}" srcOrd="0" destOrd="0" presId="urn:microsoft.com/office/officeart/2008/layout/HalfCircleOrganizationChart"/>
    <dgm:cxn modelId="{282A9E0F-8CEB-5F4E-9E95-8E294D57BB33}" type="presParOf" srcId="{4ECE7EC2-A2DC-C847-9D37-5D2A03937F53}" destId="{A2554FBD-5339-E240-A92A-C0DFF64D24A5}" srcOrd="0" destOrd="0" presId="urn:microsoft.com/office/officeart/2008/layout/HalfCircleOrganizationChart"/>
    <dgm:cxn modelId="{FFA2CE2A-9F33-AA4D-BAD1-198483137B15}" type="presParOf" srcId="{4ECE7EC2-A2DC-C847-9D37-5D2A03937F53}" destId="{CE0934D6-3E14-3545-B305-71243848529E}" srcOrd="1" destOrd="0" presId="urn:microsoft.com/office/officeart/2008/layout/HalfCircleOrganizationChart"/>
    <dgm:cxn modelId="{FAE93FCD-930F-C247-B0D5-376C1D9649CC}" type="presParOf" srcId="{4ECE7EC2-A2DC-C847-9D37-5D2A03937F53}" destId="{2C50D752-D9C1-6449-B5BC-3514714B6A64}" srcOrd="2" destOrd="0" presId="urn:microsoft.com/office/officeart/2008/layout/HalfCircleOrganizationChart"/>
    <dgm:cxn modelId="{E1E94BB3-01FF-4B4E-A00B-DAC1808C05BF}" type="presParOf" srcId="{4ECE7EC2-A2DC-C847-9D37-5D2A03937F53}" destId="{E6B6F152-221F-8E48-BC8D-5FB740A59CDF}" srcOrd="3" destOrd="0" presId="urn:microsoft.com/office/officeart/2008/layout/HalfCircleOrganizationChart"/>
    <dgm:cxn modelId="{FE9C0F4D-A52B-1945-8261-38707817DEF8}" type="presParOf" srcId="{45B59AEB-243C-F04C-BE64-778283E4F28C}" destId="{A651E0A4-3C89-E146-9C7D-B69FB896B5C4}" srcOrd="1" destOrd="0" presId="urn:microsoft.com/office/officeart/2008/layout/HalfCircleOrganizationChart"/>
    <dgm:cxn modelId="{9B65243A-B77D-C147-BE55-23CFB8E78056}" type="presParOf" srcId="{45B59AEB-243C-F04C-BE64-778283E4F28C}" destId="{21EBC6A6-E10C-DB4F-9FA2-1AFE17ACD30B}" srcOrd="2" destOrd="0" presId="urn:microsoft.com/office/officeart/2008/layout/HalfCircleOrganizationChart"/>
    <dgm:cxn modelId="{ED4BB00C-53FA-F149-8E23-A077A58F5103}" type="presParOf" srcId="{6DA4AAE2-9481-4048-8672-F66D2849BC79}" destId="{7FCB876D-4B01-FE4F-8753-0A1C151B3BFD}" srcOrd="4" destOrd="0" presId="urn:microsoft.com/office/officeart/2008/layout/HalfCircleOrganizationChart"/>
    <dgm:cxn modelId="{C7CF99F2-0045-FB4F-8D6D-4F9F35347D9D}" type="presParOf" srcId="{6DA4AAE2-9481-4048-8672-F66D2849BC79}" destId="{6EBC19AB-22EA-224B-AAA5-22403EF40C72}" srcOrd="5" destOrd="0" presId="urn:microsoft.com/office/officeart/2008/layout/HalfCircleOrganizationChart"/>
    <dgm:cxn modelId="{9AD77AD3-6100-7B48-B824-D88FDB288A01}" type="presParOf" srcId="{6EBC19AB-22EA-224B-AAA5-22403EF40C72}" destId="{D2779CFE-060E-E146-B060-1861259EAA46}" srcOrd="0" destOrd="0" presId="urn:microsoft.com/office/officeart/2008/layout/HalfCircleOrganizationChart"/>
    <dgm:cxn modelId="{0420F1D6-064F-6C40-B332-59EDE394D3D9}" type="presParOf" srcId="{D2779CFE-060E-E146-B060-1861259EAA46}" destId="{D4453F6C-887A-9B4B-9AA6-D67940AEF8DB}" srcOrd="0" destOrd="0" presId="urn:microsoft.com/office/officeart/2008/layout/HalfCircleOrganizationChart"/>
    <dgm:cxn modelId="{00F4739C-8AC3-1040-B2CA-8DA9C4ACC5D8}" type="presParOf" srcId="{D2779CFE-060E-E146-B060-1861259EAA46}" destId="{30B28871-EA7A-6E48-B632-3EE124956252}" srcOrd="1" destOrd="0" presId="urn:microsoft.com/office/officeart/2008/layout/HalfCircleOrganizationChart"/>
    <dgm:cxn modelId="{632F21AF-A913-F549-B484-130D8F93354C}" type="presParOf" srcId="{D2779CFE-060E-E146-B060-1861259EAA46}" destId="{9233B4B3-D275-BF49-AB3A-954D29DD9B9B}" srcOrd="2" destOrd="0" presId="urn:microsoft.com/office/officeart/2008/layout/HalfCircleOrganizationChart"/>
    <dgm:cxn modelId="{E1BCDEBC-1DC7-EF49-8A3B-2B35E7284CD4}" type="presParOf" srcId="{D2779CFE-060E-E146-B060-1861259EAA46}" destId="{5DADAA23-7883-0346-BD6D-3F57E6E61E8D}" srcOrd="3" destOrd="0" presId="urn:microsoft.com/office/officeart/2008/layout/HalfCircleOrganizationChart"/>
    <dgm:cxn modelId="{6E7A0F92-5CF4-8247-8598-F4A7ED29BC27}" type="presParOf" srcId="{6EBC19AB-22EA-224B-AAA5-22403EF40C72}" destId="{4B17A765-C1B0-3241-936D-B4DFB7F0267B}" srcOrd="1" destOrd="0" presId="urn:microsoft.com/office/officeart/2008/layout/HalfCircleOrganizationChart"/>
    <dgm:cxn modelId="{A2F368B0-332B-F141-B8F0-DC723115E89D}" type="presParOf" srcId="{6EBC19AB-22EA-224B-AAA5-22403EF40C72}" destId="{AA963FDC-EB73-6A42-8CF5-6B80F0FEE6C7}" srcOrd="2" destOrd="0" presId="urn:microsoft.com/office/officeart/2008/layout/HalfCircleOrganizationChart"/>
    <dgm:cxn modelId="{0D3D018A-76AB-DB42-B159-2E688CA4DAAB}" type="presParOf" srcId="{3DF7AECA-B3F1-834D-AB28-8378F8FD04DA}" destId="{B211A604-45DB-A749-835C-6D3597FD32FA}" srcOrd="2" destOrd="0" presId="urn:microsoft.com/office/officeart/2008/layout/HalfCircleOrganizationChart"/>
    <dgm:cxn modelId="{43C32A91-C78A-7347-A2DC-DCD9D723B8BC}" type="presParOf" srcId="{B1354E11-8072-A841-8669-5A4CC0DA1031}" destId="{27AAE395-5A5C-9448-B649-BDE5907ECFA7}" srcOrd="2" destOrd="0" presId="urn:microsoft.com/office/officeart/2008/layout/HalfCircleOrganizationChart"/>
    <dgm:cxn modelId="{8E55870B-27D8-8141-A844-20D558C94D77}" type="presParOf" srcId="{B1354E11-8072-A841-8669-5A4CC0DA1031}" destId="{46155E9A-EF65-F24D-8468-618A7CF176D0}" srcOrd="3" destOrd="0" presId="urn:microsoft.com/office/officeart/2008/layout/HalfCircleOrganizationChart"/>
    <dgm:cxn modelId="{004E3B81-8BD6-9A44-B8C2-AFE3E7EA7E71}" type="presParOf" srcId="{46155E9A-EF65-F24D-8468-618A7CF176D0}" destId="{93482795-DA49-824E-B195-4E2D843F323D}" srcOrd="0" destOrd="0" presId="urn:microsoft.com/office/officeart/2008/layout/HalfCircleOrganizationChart"/>
    <dgm:cxn modelId="{F021EEC3-762D-9446-9D44-AA4E6C570141}" type="presParOf" srcId="{93482795-DA49-824E-B195-4E2D843F323D}" destId="{AB96AF23-1B33-7544-95D5-416F93A97ED7}" srcOrd="0" destOrd="0" presId="urn:microsoft.com/office/officeart/2008/layout/HalfCircleOrganizationChart"/>
    <dgm:cxn modelId="{CB4977FC-E6AD-9A4F-8A75-EA09AEE52F40}" type="presParOf" srcId="{93482795-DA49-824E-B195-4E2D843F323D}" destId="{68403A80-0D98-934F-8F1A-EE7F61733DDA}" srcOrd="1" destOrd="0" presId="urn:microsoft.com/office/officeart/2008/layout/HalfCircleOrganizationChart"/>
    <dgm:cxn modelId="{F7F8A4C3-DA62-534E-816B-0C93323BB0A8}" type="presParOf" srcId="{93482795-DA49-824E-B195-4E2D843F323D}" destId="{ACF1C24A-4B7B-F44B-A42C-53DCDFED7F0D}" srcOrd="2" destOrd="0" presId="urn:microsoft.com/office/officeart/2008/layout/HalfCircleOrganizationChart"/>
    <dgm:cxn modelId="{16C5D83E-5244-C34F-9F2D-8974609F496F}" type="presParOf" srcId="{93482795-DA49-824E-B195-4E2D843F323D}" destId="{DC255B04-D9C1-0C44-BA48-BD16EFAF4F0D}" srcOrd="3" destOrd="0" presId="urn:microsoft.com/office/officeart/2008/layout/HalfCircleOrganizationChart"/>
    <dgm:cxn modelId="{A8190235-8D37-4D4C-BD88-16071C57CB2F}" type="presParOf" srcId="{46155E9A-EF65-F24D-8468-618A7CF176D0}" destId="{86F06B30-F10E-D74B-B633-E9E9F0A316C6}" srcOrd="1" destOrd="0" presId="urn:microsoft.com/office/officeart/2008/layout/HalfCircleOrganizationChart"/>
    <dgm:cxn modelId="{906A1126-D0C1-7E4B-9A09-EC260C9E12B5}" type="presParOf" srcId="{46155E9A-EF65-F24D-8468-618A7CF176D0}" destId="{2A026416-8037-D14A-BDC7-7417D426E3B0}" srcOrd="2" destOrd="0" presId="urn:microsoft.com/office/officeart/2008/layout/HalfCircleOrganizationChart"/>
    <dgm:cxn modelId="{53187263-66D6-BA42-A63E-67B95E07A5FE}" type="presParOf" srcId="{B1354E11-8072-A841-8669-5A4CC0DA1031}" destId="{F00B10C6-1203-8944-9A1C-C763A13FBE97}" srcOrd="4" destOrd="0" presId="urn:microsoft.com/office/officeart/2008/layout/HalfCircleOrganizationChart"/>
    <dgm:cxn modelId="{7F340C2D-0578-E248-A38A-F579B4B3AE34}" type="presParOf" srcId="{B1354E11-8072-A841-8669-5A4CC0DA1031}" destId="{44F17E24-B4FD-F640-B0A1-D8CA7E4CF648}" srcOrd="5" destOrd="0" presId="urn:microsoft.com/office/officeart/2008/layout/HalfCircleOrganizationChart"/>
    <dgm:cxn modelId="{ADBD5084-B91F-2C4C-8619-CCB164FD5E9A}" type="presParOf" srcId="{44F17E24-B4FD-F640-B0A1-D8CA7E4CF648}" destId="{5CBBDD3E-6761-7A48-B95C-6C75A0E68BE4}" srcOrd="0" destOrd="0" presId="urn:microsoft.com/office/officeart/2008/layout/HalfCircleOrganizationChart"/>
    <dgm:cxn modelId="{9BE69EC5-AFD8-0E4A-8A50-1E4EAB779AB5}" type="presParOf" srcId="{5CBBDD3E-6761-7A48-B95C-6C75A0E68BE4}" destId="{0F1F5568-D404-314B-9309-1617285899C2}" srcOrd="0" destOrd="0" presId="urn:microsoft.com/office/officeart/2008/layout/HalfCircleOrganizationChart"/>
    <dgm:cxn modelId="{F9C9BA0C-5B81-B547-B45B-F91E300FCC38}" type="presParOf" srcId="{5CBBDD3E-6761-7A48-B95C-6C75A0E68BE4}" destId="{62D6CBF5-0702-E140-BE06-5EE20E2EB20B}" srcOrd="1" destOrd="0" presId="urn:microsoft.com/office/officeart/2008/layout/HalfCircleOrganizationChart"/>
    <dgm:cxn modelId="{D4626AD3-CD5C-6341-9B2F-0A5E8362EC43}" type="presParOf" srcId="{5CBBDD3E-6761-7A48-B95C-6C75A0E68BE4}" destId="{5D7E6161-140A-1A47-B910-8BE90A640A33}" srcOrd="2" destOrd="0" presId="urn:microsoft.com/office/officeart/2008/layout/HalfCircleOrganizationChart"/>
    <dgm:cxn modelId="{BB760713-DEB8-134C-BE5A-14E916302EA2}" type="presParOf" srcId="{5CBBDD3E-6761-7A48-B95C-6C75A0E68BE4}" destId="{9EF2EC67-7A4F-0941-9F09-EAB0E8992B6E}" srcOrd="3" destOrd="0" presId="urn:microsoft.com/office/officeart/2008/layout/HalfCircleOrganizationChart"/>
    <dgm:cxn modelId="{8E6EB477-6982-FF4D-83CB-DD7C41E50FC0}" type="presParOf" srcId="{44F17E24-B4FD-F640-B0A1-D8CA7E4CF648}" destId="{F965299D-B4C0-EB42-A8BA-3E133EDBBA5D}" srcOrd="1" destOrd="0" presId="urn:microsoft.com/office/officeart/2008/layout/HalfCircleOrganizationChart"/>
    <dgm:cxn modelId="{233EA4B7-71C7-E341-AC91-17F48DE1E753}" type="presParOf" srcId="{F965299D-B4C0-EB42-A8BA-3E133EDBBA5D}" destId="{D7560EA4-3328-A446-A9A9-7A506C015C9D}" srcOrd="0" destOrd="0" presId="urn:microsoft.com/office/officeart/2008/layout/HalfCircleOrganizationChart"/>
    <dgm:cxn modelId="{ECE2521A-86A0-C946-AD2C-8B3C36D09428}" type="presParOf" srcId="{F965299D-B4C0-EB42-A8BA-3E133EDBBA5D}" destId="{7A3F7029-D59C-6843-BE0A-E4951659660E}" srcOrd="1" destOrd="0" presId="urn:microsoft.com/office/officeart/2008/layout/HalfCircleOrganizationChart"/>
    <dgm:cxn modelId="{D0C7586F-BFA5-E74C-B9E6-39159F2C369E}" type="presParOf" srcId="{7A3F7029-D59C-6843-BE0A-E4951659660E}" destId="{42889307-AC53-E544-B481-F884C9034AD5}" srcOrd="0" destOrd="0" presId="urn:microsoft.com/office/officeart/2008/layout/HalfCircleOrganizationChart"/>
    <dgm:cxn modelId="{22750A8D-B418-AC4B-A7E1-B7C65D09004E}" type="presParOf" srcId="{42889307-AC53-E544-B481-F884C9034AD5}" destId="{2AC933A3-064F-7144-83A3-743876866214}" srcOrd="0" destOrd="0" presId="urn:microsoft.com/office/officeart/2008/layout/HalfCircleOrganizationChart"/>
    <dgm:cxn modelId="{99B98CE0-27B2-2C4A-8AD3-8C474D2BFF08}" type="presParOf" srcId="{42889307-AC53-E544-B481-F884C9034AD5}" destId="{D52E2B64-0750-A949-A1BC-0441550BE5C5}" srcOrd="1" destOrd="0" presId="urn:microsoft.com/office/officeart/2008/layout/HalfCircleOrganizationChart"/>
    <dgm:cxn modelId="{E61DD13F-8841-254E-AD4A-F28BFC0223EA}" type="presParOf" srcId="{42889307-AC53-E544-B481-F884C9034AD5}" destId="{1874E072-34E4-E347-A033-15092A52311A}" srcOrd="2" destOrd="0" presId="urn:microsoft.com/office/officeart/2008/layout/HalfCircleOrganizationChart"/>
    <dgm:cxn modelId="{652EDE71-501B-AB45-A539-4D476E492E39}" type="presParOf" srcId="{42889307-AC53-E544-B481-F884C9034AD5}" destId="{7B905394-EA0D-A348-95FD-93B734086F46}" srcOrd="3" destOrd="0" presId="urn:microsoft.com/office/officeart/2008/layout/HalfCircleOrganizationChart"/>
    <dgm:cxn modelId="{0ECA3358-8A39-F941-BDBF-E7B244C7E10D}" type="presParOf" srcId="{7A3F7029-D59C-6843-BE0A-E4951659660E}" destId="{CDA4CC8B-ACF1-804A-9BB6-0AF12EC08340}" srcOrd="1" destOrd="0" presId="urn:microsoft.com/office/officeart/2008/layout/HalfCircleOrganizationChart"/>
    <dgm:cxn modelId="{838ABD49-75BD-1448-8021-4F801C7FD63F}" type="presParOf" srcId="{7A3F7029-D59C-6843-BE0A-E4951659660E}" destId="{3CECC9B8-FDEB-7A4D-AF97-1520929322E7}" srcOrd="2" destOrd="0" presId="urn:microsoft.com/office/officeart/2008/layout/HalfCircleOrganizationChart"/>
    <dgm:cxn modelId="{C275C92E-C3FC-0B41-B780-660A8B8C30D2}" type="presParOf" srcId="{F965299D-B4C0-EB42-A8BA-3E133EDBBA5D}" destId="{5EEA5CD7-FEC0-384C-ADDF-5806F5D2B6A6}" srcOrd="2" destOrd="0" presId="urn:microsoft.com/office/officeart/2008/layout/HalfCircleOrganizationChart"/>
    <dgm:cxn modelId="{B5035EB9-E758-1A46-8D8D-041DC29AC338}" type="presParOf" srcId="{F965299D-B4C0-EB42-A8BA-3E133EDBBA5D}" destId="{B0AE03D3-700B-5441-A780-9A683A79051D}" srcOrd="3" destOrd="0" presId="urn:microsoft.com/office/officeart/2008/layout/HalfCircleOrganizationChart"/>
    <dgm:cxn modelId="{9D73BDA3-EDBB-2D47-B459-0110E46B3C70}" type="presParOf" srcId="{B0AE03D3-700B-5441-A780-9A683A79051D}" destId="{D66D3AA6-1FA9-7F43-852F-C5166EA643C5}" srcOrd="0" destOrd="0" presId="urn:microsoft.com/office/officeart/2008/layout/HalfCircleOrganizationChart"/>
    <dgm:cxn modelId="{1B7B50D7-3FA4-B243-B3B9-08F785D8CCE9}" type="presParOf" srcId="{D66D3AA6-1FA9-7F43-852F-C5166EA643C5}" destId="{530BC5D4-78DA-4E46-85DD-344E1A8DC00E}" srcOrd="0" destOrd="0" presId="urn:microsoft.com/office/officeart/2008/layout/HalfCircleOrganizationChart"/>
    <dgm:cxn modelId="{8630F5F3-775B-1940-8CE3-FC2B0F591867}" type="presParOf" srcId="{D66D3AA6-1FA9-7F43-852F-C5166EA643C5}" destId="{B4F8274D-E13B-9540-B568-C303CFD3AA27}" srcOrd="1" destOrd="0" presId="urn:microsoft.com/office/officeart/2008/layout/HalfCircleOrganizationChart"/>
    <dgm:cxn modelId="{1A834807-DA9E-144D-A6B5-3C3E9B0F1F87}" type="presParOf" srcId="{D66D3AA6-1FA9-7F43-852F-C5166EA643C5}" destId="{4B01B81D-94B1-ED4B-BA0E-774553FD1A31}" srcOrd="2" destOrd="0" presId="urn:microsoft.com/office/officeart/2008/layout/HalfCircleOrganizationChart"/>
    <dgm:cxn modelId="{5A4FD783-9547-1D4F-AD98-95D3127E8F80}" type="presParOf" srcId="{D66D3AA6-1FA9-7F43-852F-C5166EA643C5}" destId="{3A9FFC4A-A272-C848-9B9A-3CD8F0D144E6}" srcOrd="3" destOrd="0" presId="urn:microsoft.com/office/officeart/2008/layout/HalfCircleOrganizationChart"/>
    <dgm:cxn modelId="{2536A3BE-6093-2546-BBCA-625C7F3AD0A6}" type="presParOf" srcId="{B0AE03D3-700B-5441-A780-9A683A79051D}" destId="{191DB227-7894-5B4B-A236-535924F15B6E}" srcOrd="1" destOrd="0" presId="urn:microsoft.com/office/officeart/2008/layout/HalfCircleOrganizationChart"/>
    <dgm:cxn modelId="{2A634BF7-6598-C84E-9F50-6C7746EFDA95}" type="presParOf" srcId="{B0AE03D3-700B-5441-A780-9A683A79051D}" destId="{3A4C65F0-30E4-D748-8617-F145DD8B9B35}" srcOrd="2" destOrd="0" presId="urn:microsoft.com/office/officeart/2008/layout/HalfCircleOrganizationChart"/>
    <dgm:cxn modelId="{ACECCDD5-2A73-DF41-90AC-8508FA5C2E89}" type="presParOf" srcId="{44F17E24-B4FD-F640-B0A1-D8CA7E4CF648}" destId="{26F74592-B0B0-7146-8279-012AA3A495B0}" srcOrd="2" destOrd="0" presId="urn:microsoft.com/office/officeart/2008/layout/HalfCircleOrganizationChart"/>
    <dgm:cxn modelId="{52D0D035-6E04-4A45-91D3-F3F63A1700A6}" type="presParOf" srcId="{B1354E11-8072-A841-8669-5A4CC0DA1031}" destId="{E73DBCAC-5050-954B-9BC8-B8071F715850}" srcOrd="6" destOrd="0" presId="urn:microsoft.com/office/officeart/2008/layout/HalfCircleOrganizationChart"/>
    <dgm:cxn modelId="{83401962-CAC0-814A-B216-D1CEDC75F412}" type="presParOf" srcId="{B1354E11-8072-A841-8669-5A4CC0DA1031}" destId="{86ACFE52-3A56-704D-B15E-8204F166B817}" srcOrd="7" destOrd="0" presId="urn:microsoft.com/office/officeart/2008/layout/HalfCircleOrganizationChart"/>
    <dgm:cxn modelId="{07028ECD-0D57-B542-BF81-23ECAA3DC913}" type="presParOf" srcId="{86ACFE52-3A56-704D-B15E-8204F166B817}" destId="{4268C3C1-9476-7443-A120-91A0D4808F10}" srcOrd="0" destOrd="0" presId="urn:microsoft.com/office/officeart/2008/layout/HalfCircleOrganizationChart"/>
    <dgm:cxn modelId="{9A6EA3C7-6A0E-7F42-83A8-C9105A7B6F72}" type="presParOf" srcId="{4268C3C1-9476-7443-A120-91A0D4808F10}" destId="{FB7A8D69-F390-8845-B781-8916CE011924}" srcOrd="0" destOrd="0" presId="urn:microsoft.com/office/officeart/2008/layout/HalfCircleOrganizationChart"/>
    <dgm:cxn modelId="{EB63603F-5669-924F-911E-1CCF4233265B}" type="presParOf" srcId="{4268C3C1-9476-7443-A120-91A0D4808F10}" destId="{6B0EB4EE-462B-7C4B-8FE8-0BB5EEF90C19}" srcOrd="1" destOrd="0" presId="urn:microsoft.com/office/officeart/2008/layout/HalfCircleOrganizationChart"/>
    <dgm:cxn modelId="{934BD9CC-0A3E-6541-839B-A6D44C540551}" type="presParOf" srcId="{4268C3C1-9476-7443-A120-91A0D4808F10}" destId="{ADB32A39-17DB-E34E-8895-7BB51EB12266}" srcOrd="2" destOrd="0" presId="urn:microsoft.com/office/officeart/2008/layout/HalfCircleOrganizationChart"/>
    <dgm:cxn modelId="{8C30687A-E014-1E4A-953D-0319C4721CBE}" type="presParOf" srcId="{4268C3C1-9476-7443-A120-91A0D4808F10}" destId="{62971E0E-0408-B749-868E-35481F152B88}" srcOrd="3" destOrd="0" presId="urn:microsoft.com/office/officeart/2008/layout/HalfCircleOrganizationChart"/>
    <dgm:cxn modelId="{3BCE397B-7484-E840-BB4A-FBCDF462C171}" type="presParOf" srcId="{86ACFE52-3A56-704D-B15E-8204F166B817}" destId="{EC89F414-ECD9-3249-BDCE-DBE310CA35D5}" srcOrd="1" destOrd="0" presId="urn:microsoft.com/office/officeart/2008/layout/HalfCircleOrganizationChart"/>
    <dgm:cxn modelId="{A16F4C5B-5B35-8C4E-BCE1-10A23F763DC6}" type="presParOf" srcId="{EC89F414-ECD9-3249-BDCE-DBE310CA35D5}" destId="{3533D7DC-C697-864F-A116-446B4EDE7577}" srcOrd="0" destOrd="0" presId="urn:microsoft.com/office/officeart/2008/layout/HalfCircleOrganizationChart"/>
    <dgm:cxn modelId="{519F00D2-5DF6-EF40-8748-1AD4DE342FA6}" type="presParOf" srcId="{EC89F414-ECD9-3249-BDCE-DBE310CA35D5}" destId="{D50EF8B5-1861-7547-AF1C-CBBE60574816}" srcOrd="1" destOrd="0" presId="urn:microsoft.com/office/officeart/2008/layout/HalfCircleOrganizationChart"/>
    <dgm:cxn modelId="{33D9EFDD-BF94-BD4C-A0DF-68CF7B44B3A1}" type="presParOf" srcId="{D50EF8B5-1861-7547-AF1C-CBBE60574816}" destId="{FD9F5E6B-00E3-FB41-8B05-91E40D7C5D04}" srcOrd="0" destOrd="0" presId="urn:microsoft.com/office/officeart/2008/layout/HalfCircleOrganizationChart"/>
    <dgm:cxn modelId="{35F743A4-B60E-6841-B9F8-DCB294F522C9}" type="presParOf" srcId="{FD9F5E6B-00E3-FB41-8B05-91E40D7C5D04}" destId="{47ED6983-CDCE-1441-BDB4-59196EEEA281}" srcOrd="0" destOrd="0" presId="urn:microsoft.com/office/officeart/2008/layout/HalfCircleOrganizationChart"/>
    <dgm:cxn modelId="{ECABA152-A9F4-CF46-888F-0ACDFCEFA035}" type="presParOf" srcId="{FD9F5E6B-00E3-FB41-8B05-91E40D7C5D04}" destId="{66090C99-2A8F-CA40-A799-F358835459D9}" srcOrd="1" destOrd="0" presId="urn:microsoft.com/office/officeart/2008/layout/HalfCircleOrganizationChart"/>
    <dgm:cxn modelId="{988C59FC-EF43-D84C-A0F3-E53E4D058FF4}" type="presParOf" srcId="{FD9F5E6B-00E3-FB41-8B05-91E40D7C5D04}" destId="{0992B2BE-B07C-9F45-B61B-10925D033253}" srcOrd="2" destOrd="0" presId="urn:microsoft.com/office/officeart/2008/layout/HalfCircleOrganizationChart"/>
    <dgm:cxn modelId="{2485A056-ADC7-B546-AFA7-F6D0F01E356C}" type="presParOf" srcId="{FD9F5E6B-00E3-FB41-8B05-91E40D7C5D04}" destId="{9B1F7704-CA10-D34D-82D7-FDAAD84F462A}" srcOrd="3" destOrd="0" presId="urn:microsoft.com/office/officeart/2008/layout/HalfCircleOrganizationChart"/>
    <dgm:cxn modelId="{13A9726E-B72F-4345-9679-73AD16A68674}" type="presParOf" srcId="{D50EF8B5-1861-7547-AF1C-CBBE60574816}" destId="{321F057C-97B4-9B48-A6D3-9F5CC7BC85B5}" srcOrd="1" destOrd="0" presId="urn:microsoft.com/office/officeart/2008/layout/HalfCircleOrganizationChart"/>
    <dgm:cxn modelId="{8126131C-13FC-D149-8A86-21F2FC6CFBC9}" type="presParOf" srcId="{D50EF8B5-1861-7547-AF1C-CBBE60574816}" destId="{71AAA78B-7035-3F4F-B4B5-997CD4642F05}" srcOrd="2" destOrd="0" presId="urn:microsoft.com/office/officeart/2008/layout/HalfCircleOrganizationChart"/>
    <dgm:cxn modelId="{1A2312D2-AF14-FA4E-B391-6267D065D884}" type="presParOf" srcId="{EC89F414-ECD9-3249-BDCE-DBE310CA35D5}" destId="{04E0589E-7369-684A-90F8-1563DA62F54D}" srcOrd="2" destOrd="0" presId="urn:microsoft.com/office/officeart/2008/layout/HalfCircleOrganizationChart"/>
    <dgm:cxn modelId="{54F6BAC8-9240-4643-8CDB-7AB1B990B607}" type="presParOf" srcId="{EC89F414-ECD9-3249-BDCE-DBE310CA35D5}" destId="{5FE86F06-A863-F44C-AD59-EFD49248368E}" srcOrd="3" destOrd="0" presId="urn:microsoft.com/office/officeart/2008/layout/HalfCircleOrganizationChart"/>
    <dgm:cxn modelId="{AF929C99-9471-C745-8884-F115EA81FA7E}" type="presParOf" srcId="{5FE86F06-A863-F44C-AD59-EFD49248368E}" destId="{7684FA17-2A1D-1B47-922A-4584BFD9C13B}" srcOrd="0" destOrd="0" presId="urn:microsoft.com/office/officeart/2008/layout/HalfCircleOrganizationChart"/>
    <dgm:cxn modelId="{14DD3703-1386-374A-BAFE-0993F3639516}" type="presParOf" srcId="{7684FA17-2A1D-1B47-922A-4584BFD9C13B}" destId="{AD3374B1-21E2-E841-B651-CF38EE86924B}" srcOrd="0" destOrd="0" presId="urn:microsoft.com/office/officeart/2008/layout/HalfCircleOrganizationChart"/>
    <dgm:cxn modelId="{1C21E1D0-6CE5-D94A-814A-21BA9A9C9D45}" type="presParOf" srcId="{7684FA17-2A1D-1B47-922A-4584BFD9C13B}" destId="{FFC539A2-CDD5-AB4F-9865-590FAC7E34DB}" srcOrd="1" destOrd="0" presId="urn:microsoft.com/office/officeart/2008/layout/HalfCircleOrganizationChart"/>
    <dgm:cxn modelId="{33D8ABE1-9A7F-4A42-922A-FC593D6A7C54}" type="presParOf" srcId="{7684FA17-2A1D-1B47-922A-4584BFD9C13B}" destId="{E55F5BA6-DD56-4649-BECD-7BB2F0CA5DC1}" srcOrd="2" destOrd="0" presId="urn:microsoft.com/office/officeart/2008/layout/HalfCircleOrganizationChart"/>
    <dgm:cxn modelId="{4BE3467B-6A3D-A746-BC9E-AD5FDFAC689F}" type="presParOf" srcId="{7684FA17-2A1D-1B47-922A-4584BFD9C13B}" destId="{4A8E6E51-C7EA-1141-A764-C5DEA45D8544}" srcOrd="3" destOrd="0" presId="urn:microsoft.com/office/officeart/2008/layout/HalfCircleOrganizationChart"/>
    <dgm:cxn modelId="{19B5BA3F-D25A-084A-BDE0-8053758389F0}" type="presParOf" srcId="{5FE86F06-A863-F44C-AD59-EFD49248368E}" destId="{ACBCEEC2-26B5-E741-A66F-4311E9799686}" srcOrd="1" destOrd="0" presId="urn:microsoft.com/office/officeart/2008/layout/HalfCircleOrganizationChart"/>
    <dgm:cxn modelId="{1F56223B-761A-CD45-8542-6F8D60B70F8C}" type="presParOf" srcId="{5FE86F06-A863-F44C-AD59-EFD49248368E}" destId="{3B9907EA-25FA-9545-A913-C7749502B791}" srcOrd="2" destOrd="0" presId="urn:microsoft.com/office/officeart/2008/layout/HalfCircleOrganizationChart"/>
    <dgm:cxn modelId="{5E3A0E89-AA1B-DE49-97F8-E31A65044B35}" type="presParOf" srcId="{EC89F414-ECD9-3249-BDCE-DBE310CA35D5}" destId="{EA1AE508-B214-FA47-9AD7-42F1784873C7}" srcOrd="4" destOrd="0" presId="urn:microsoft.com/office/officeart/2008/layout/HalfCircleOrganizationChart"/>
    <dgm:cxn modelId="{E3823E02-F7A1-4D48-9017-50D00EC833D6}" type="presParOf" srcId="{EC89F414-ECD9-3249-BDCE-DBE310CA35D5}" destId="{1BE5BC50-0A8F-7245-9E74-902001B9C393}" srcOrd="5" destOrd="0" presId="urn:microsoft.com/office/officeart/2008/layout/HalfCircleOrganizationChart"/>
    <dgm:cxn modelId="{63FFC466-67B5-1545-8072-26DA8A8F2450}" type="presParOf" srcId="{1BE5BC50-0A8F-7245-9E74-902001B9C393}" destId="{9E2C8AF9-83D9-5D41-B3F7-3290284362ED}" srcOrd="0" destOrd="0" presId="urn:microsoft.com/office/officeart/2008/layout/HalfCircleOrganizationChart"/>
    <dgm:cxn modelId="{897173F4-BC11-8443-AEE9-CC2EBDCED371}" type="presParOf" srcId="{9E2C8AF9-83D9-5D41-B3F7-3290284362ED}" destId="{4E038EB7-283A-4448-998A-F02A5511CC85}" srcOrd="0" destOrd="0" presId="urn:microsoft.com/office/officeart/2008/layout/HalfCircleOrganizationChart"/>
    <dgm:cxn modelId="{47D82423-0996-AD44-990C-54D5DB0663B4}" type="presParOf" srcId="{9E2C8AF9-83D9-5D41-B3F7-3290284362ED}" destId="{F3BCCCC1-1930-EE45-83B2-DEBE44EDA917}" srcOrd="1" destOrd="0" presId="urn:microsoft.com/office/officeart/2008/layout/HalfCircleOrganizationChart"/>
    <dgm:cxn modelId="{57BEDE34-5961-894B-B9A5-3AA1BBC6C206}" type="presParOf" srcId="{9E2C8AF9-83D9-5D41-B3F7-3290284362ED}" destId="{4C448C5F-F276-4D46-9477-4217DCC6617F}" srcOrd="2" destOrd="0" presId="urn:microsoft.com/office/officeart/2008/layout/HalfCircleOrganizationChart"/>
    <dgm:cxn modelId="{E551F5B9-CA3A-6D45-A658-FD131B879D0D}" type="presParOf" srcId="{9E2C8AF9-83D9-5D41-B3F7-3290284362ED}" destId="{805BA8DB-CB2D-894D-B21A-9EEB575E54F1}" srcOrd="3" destOrd="0" presId="urn:microsoft.com/office/officeart/2008/layout/HalfCircleOrganizationChart"/>
    <dgm:cxn modelId="{6070263B-1579-0942-A3B1-E4F9E444E2C9}" type="presParOf" srcId="{1BE5BC50-0A8F-7245-9E74-902001B9C393}" destId="{9E0D1C69-8FEC-544E-BE5C-BB3014DC5037}" srcOrd="1" destOrd="0" presId="urn:microsoft.com/office/officeart/2008/layout/HalfCircleOrganizationChart"/>
    <dgm:cxn modelId="{10B7D123-D5F1-C846-B6C2-F36F897EAEEF}" type="presParOf" srcId="{1BE5BC50-0A8F-7245-9E74-902001B9C393}" destId="{73E60F52-4C68-5D45-899C-4D248B74C637}" srcOrd="2" destOrd="0" presId="urn:microsoft.com/office/officeart/2008/layout/HalfCircleOrganizationChart"/>
    <dgm:cxn modelId="{7ECD87AB-D7A3-6E42-9E93-43EF8345A2C5}" type="presParOf" srcId="{86ACFE52-3A56-704D-B15E-8204F166B817}" destId="{1AB41CF3-758B-A047-AFC9-E1EC847B1E37}" srcOrd="2" destOrd="0" presId="urn:microsoft.com/office/officeart/2008/layout/HalfCircleOrganizationChart"/>
    <dgm:cxn modelId="{79F77ED2-B3C6-2341-B386-96317DDDBBBD}" type="presParOf" srcId="{B1354E11-8072-A841-8669-5A4CC0DA1031}" destId="{D68C75B4-00F8-FA46-A0AD-995F8AAEB2E6}" srcOrd="8" destOrd="0" presId="urn:microsoft.com/office/officeart/2008/layout/HalfCircleOrganizationChart"/>
    <dgm:cxn modelId="{7778C9C6-21AF-EF46-98E4-5F969E9B0BC7}" type="presParOf" srcId="{B1354E11-8072-A841-8669-5A4CC0DA1031}" destId="{1CA18801-4591-834F-A755-312596EC6191}" srcOrd="9" destOrd="0" presId="urn:microsoft.com/office/officeart/2008/layout/HalfCircleOrganizationChart"/>
    <dgm:cxn modelId="{D9AE5B04-E0B6-034D-B153-F49EB8C35590}" type="presParOf" srcId="{1CA18801-4591-834F-A755-312596EC6191}" destId="{8A78644A-0754-BD41-A9BC-97D747237E04}" srcOrd="0" destOrd="0" presId="urn:microsoft.com/office/officeart/2008/layout/HalfCircleOrganizationChart"/>
    <dgm:cxn modelId="{9CC50189-605F-534C-9293-475AD67EACE2}" type="presParOf" srcId="{8A78644A-0754-BD41-A9BC-97D747237E04}" destId="{4C51B6D5-B231-2C44-86A8-F036141C5D55}" srcOrd="0" destOrd="0" presId="urn:microsoft.com/office/officeart/2008/layout/HalfCircleOrganizationChart"/>
    <dgm:cxn modelId="{6C55A5CD-6D25-5245-A7AA-C1665F1F7EA9}" type="presParOf" srcId="{8A78644A-0754-BD41-A9BC-97D747237E04}" destId="{4D222949-5063-C843-8E80-FAE65B6DD059}" srcOrd="1" destOrd="0" presId="urn:microsoft.com/office/officeart/2008/layout/HalfCircleOrganizationChart"/>
    <dgm:cxn modelId="{B021AEA9-A68C-E64E-8A50-9A348A42C016}" type="presParOf" srcId="{8A78644A-0754-BD41-A9BC-97D747237E04}" destId="{A5B457CE-2712-0743-960B-3D6CA46B29F9}" srcOrd="2" destOrd="0" presId="urn:microsoft.com/office/officeart/2008/layout/HalfCircleOrganizationChart"/>
    <dgm:cxn modelId="{1E4A1E0B-9B7B-C346-8B95-171CDCA7DD6D}" type="presParOf" srcId="{8A78644A-0754-BD41-A9BC-97D747237E04}" destId="{24C169E5-1E69-CB4D-BF4A-900E24D40A90}" srcOrd="3" destOrd="0" presId="urn:microsoft.com/office/officeart/2008/layout/HalfCircleOrganizationChart"/>
    <dgm:cxn modelId="{F7AF7421-8CCF-D146-B70B-4EA0BE429BB9}" type="presParOf" srcId="{1CA18801-4591-834F-A755-312596EC6191}" destId="{8DBD0908-D8F1-694D-AC32-BC4F13BB7136}" srcOrd="1" destOrd="0" presId="urn:microsoft.com/office/officeart/2008/layout/HalfCircleOrganizationChart"/>
    <dgm:cxn modelId="{35705668-69A7-5349-A412-0FF6EF6AAB93}" type="presParOf" srcId="{1CA18801-4591-834F-A755-312596EC6191}" destId="{417B6650-19AB-2C46-9EFE-1923D470BED9}" srcOrd="2" destOrd="0" presId="urn:microsoft.com/office/officeart/2008/layout/HalfCircleOrganizationChart"/>
    <dgm:cxn modelId="{72B1D25C-DFCB-4D47-86DB-A00715AF2C99}" type="presParOf" srcId="{B1354E11-8072-A841-8669-5A4CC0DA1031}" destId="{7340B3B9-4816-F54E-991F-5E71D8E45C38}" srcOrd="10" destOrd="0" presId="urn:microsoft.com/office/officeart/2008/layout/HalfCircleOrganizationChart"/>
    <dgm:cxn modelId="{FE36DC1F-F861-8A45-9378-D6D3237D8CAB}" type="presParOf" srcId="{B1354E11-8072-A841-8669-5A4CC0DA1031}" destId="{5069B5ED-8881-B946-A31B-3073EACE2D79}" srcOrd="11" destOrd="0" presId="urn:microsoft.com/office/officeart/2008/layout/HalfCircleOrganizationChart"/>
    <dgm:cxn modelId="{F6F91BDA-2D9D-A54F-8502-A0745708697A}" type="presParOf" srcId="{5069B5ED-8881-B946-A31B-3073EACE2D79}" destId="{A7AD033A-E9BB-6E4E-A540-00455B6B19AA}" srcOrd="0" destOrd="0" presId="urn:microsoft.com/office/officeart/2008/layout/HalfCircleOrganizationChart"/>
    <dgm:cxn modelId="{D4D9FE29-5C16-944D-A778-692717B356CF}" type="presParOf" srcId="{A7AD033A-E9BB-6E4E-A540-00455B6B19AA}" destId="{D2D051A0-646D-F046-AA95-7A383273940C}" srcOrd="0" destOrd="0" presId="urn:microsoft.com/office/officeart/2008/layout/HalfCircleOrganizationChart"/>
    <dgm:cxn modelId="{F89F5EF6-4C16-8D46-9DA5-127AB46D91C6}" type="presParOf" srcId="{A7AD033A-E9BB-6E4E-A540-00455B6B19AA}" destId="{C5E745C0-1BD8-1F4A-9ED5-BD1117D2797B}" srcOrd="1" destOrd="0" presId="urn:microsoft.com/office/officeart/2008/layout/HalfCircleOrganizationChart"/>
    <dgm:cxn modelId="{D481C888-66DF-BF4C-A419-CC24C71CBDB3}" type="presParOf" srcId="{A7AD033A-E9BB-6E4E-A540-00455B6B19AA}" destId="{62A215E6-B8BF-6E43-804E-330BD0EE5C0B}" srcOrd="2" destOrd="0" presId="urn:microsoft.com/office/officeart/2008/layout/HalfCircleOrganizationChart"/>
    <dgm:cxn modelId="{DB1F6344-70DC-E548-9E1A-B6371E504844}" type="presParOf" srcId="{A7AD033A-E9BB-6E4E-A540-00455B6B19AA}" destId="{F7346B17-5040-9B43-90D4-5E01AE2AB058}" srcOrd="3" destOrd="0" presId="urn:microsoft.com/office/officeart/2008/layout/HalfCircleOrganizationChart"/>
    <dgm:cxn modelId="{A7A161D2-4383-374C-AA06-024BA825867C}" type="presParOf" srcId="{5069B5ED-8881-B946-A31B-3073EACE2D79}" destId="{C19B4F3C-15E8-F646-8B4B-A0481C7E1F97}" srcOrd="1" destOrd="0" presId="urn:microsoft.com/office/officeart/2008/layout/HalfCircleOrganizationChart"/>
    <dgm:cxn modelId="{65C423E3-DD32-6543-8261-D39E56E273EA}" type="presParOf" srcId="{5069B5ED-8881-B946-A31B-3073EACE2D79}" destId="{6DCB92C4-0241-F74D-972A-E31622EAA268}" srcOrd="2" destOrd="0" presId="urn:microsoft.com/office/officeart/2008/layout/HalfCircleOrganizationChart"/>
    <dgm:cxn modelId="{6EB686BF-5340-1044-AA5B-FEA4A18ED5EB}" type="presParOf" srcId="{A0897317-D9F6-4540-8EDB-A3F271E523DE}" destId="{E7319404-D308-AA4C-BB64-AAF5342767D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224438-1CE0-5E45-A696-B44524A92CFB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B99EEB-B772-B04A-B81B-0AD9A7463285}">
      <dgm:prSet phldrT="[Text]"/>
      <dgm:spPr>
        <a:noFill/>
        <a:ln>
          <a:noFill/>
        </a:ln>
      </dgm:spPr>
      <dgm:t>
        <a:bodyPr/>
        <a:lstStyle/>
        <a:p>
          <a:r>
            <a:rPr lang="en-US" b="1" dirty="0" smtClean="0">
              <a:solidFill>
                <a:srgbClr val="FF80A9"/>
              </a:solidFill>
            </a:rPr>
            <a:t>Decreasing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production of aqueous humor:</a:t>
          </a:r>
          <a:endParaRPr lang="en-US" dirty="0">
            <a:solidFill>
              <a:schemeClr val="tx1"/>
            </a:solidFill>
          </a:endParaRPr>
        </a:p>
      </dgm:t>
    </dgm:pt>
    <dgm:pt modelId="{8541635B-7890-FC43-B36F-5E86022D46C2}" type="parTrans" cxnId="{371CB61C-F9AC-AE41-8B47-F8E83EF07BB6}">
      <dgm:prSet/>
      <dgm:spPr/>
      <dgm:t>
        <a:bodyPr/>
        <a:lstStyle/>
        <a:p>
          <a:endParaRPr lang="en-US"/>
        </a:p>
      </dgm:t>
    </dgm:pt>
    <dgm:pt modelId="{BD91D51B-D975-644D-B970-5C8E8F0ED758}" type="sibTrans" cxnId="{371CB61C-F9AC-AE41-8B47-F8E83EF07BB6}">
      <dgm:prSet/>
      <dgm:spPr/>
      <dgm:t>
        <a:bodyPr/>
        <a:lstStyle/>
        <a:p>
          <a:endParaRPr lang="en-US"/>
        </a:p>
      </dgm:t>
    </dgm:pt>
    <dgm:pt modelId="{86E4F410-5031-0144-A1FB-6E3042AEDCE0}">
      <dgm:prSet phldrT="[Text]"/>
      <dgm:spPr>
        <a:solidFill>
          <a:srgbClr val="00D3AA">
            <a:alpha val="66275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Beta blockers. </a:t>
          </a:r>
          <a:endParaRPr lang="en-US" dirty="0">
            <a:solidFill>
              <a:schemeClr val="tx1"/>
            </a:solidFill>
          </a:endParaRPr>
        </a:p>
      </dgm:t>
    </dgm:pt>
    <dgm:pt modelId="{50173B2C-6838-2A45-964A-069B843002BD}" type="parTrans" cxnId="{ECD91D6B-F5B7-7046-B086-3D5197EE3762}">
      <dgm:prSet/>
      <dgm:spPr/>
      <dgm:t>
        <a:bodyPr/>
        <a:lstStyle/>
        <a:p>
          <a:endParaRPr lang="en-US"/>
        </a:p>
      </dgm:t>
    </dgm:pt>
    <dgm:pt modelId="{8163876F-E02B-5544-BEDF-D064B9BE8466}" type="sibTrans" cxnId="{ECD91D6B-F5B7-7046-B086-3D5197EE3762}">
      <dgm:prSet/>
      <dgm:spPr/>
      <dgm:t>
        <a:bodyPr/>
        <a:lstStyle/>
        <a:p>
          <a:endParaRPr lang="en-US"/>
        </a:p>
      </dgm:t>
    </dgm:pt>
    <dgm:pt modelId="{7E804BC6-E54C-AF4B-9B7D-34F564957CB3}">
      <dgm:prSet phldrT="[Text]"/>
      <dgm:spPr>
        <a:noFill/>
        <a:ln>
          <a:noFill/>
        </a:ln>
      </dgm:spPr>
      <dgm:t>
        <a:bodyPr/>
        <a:lstStyle/>
        <a:p>
          <a:r>
            <a:rPr lang="en-US" b="1" dirty="0" smtClean="0">
              <a:solidFill>
                <a:srgbClr val="38D3AA"/>
              </a:solidFill>
            </a:rPr>
            <a:t>Increasing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dirty="0" smtClean="0">
              <a:solidFill>
                <a:schemeClr val="tx1"/>
              </a:solidFill>
            </a:rPr>
            <a:t>outflow of aqueous humor:</a:t>
          </a:r>
          <a:endParaRPr lang="en-US" dirty="0">
            <a:solidFill>
              <a:schemeClr val="tx1"/>
            </a:solidFill>
          </a:endParaRPr>
        </a:p>
      </dgm:t>
    </dgm:pt>
    <dgm:pt modelId="{FF6A5C31-8732-824D-B9A8-1FBD8840DA6C}" type="parTrans" cxnId="{FCB0114F-2C67-2F42-B4EB-0540E31558BA}">
      <dgm:prSet/>
      <dgm:spPr/>
      <dgm:t>
        <a:bodyPr/>
        <a:lstStyle/>
        <a:p>
          <a:endParaRPr lang="en-US"/>
        </a:p>
      </dgm:t>
    </dgm:pt>
    <dgm:pt modelId="{D9101E26-4EAD-F144-B65E-4DF558F15C11}" type="sibTrans" cxnId="{FCB0114F-2C67-2F42-B4EB-0540E31558BA}">
      <dgm:prSet/>
      <dgm:spPr/>
      <dgm:t>
        <a:bodyPr/>
        <a:lstStyle/>
        <a:p>
          <a:endParaRPr lang="en-US"/>
        </a:p>
      </dgm:t>
    </dgm:pt>
    <dgm:pt modelId="{0B9A400F-AFF9-1E49-877E-92FD24AB382F}">
      <dgm:prSet phldrT="[Text]"/>
      <dgm:spPr>
        <a:solidFill>
          <a:srgbClr val="FF4F79">
            <a:alpha val="61961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Prostaglandins. </a:t>
          </a:r>
          <a:endParaRPr lang="en-US" dirty="0">
            <a:solidFill>
              <a:schemeClr val="tx1"/>
            </a:solidFill>
          </a:endParaRPr>
        </a:p>
      </dgm:t>
    </dgm:pt>
    <dgm:pt modelId="{0C33D89C-B7F8-504B-9CF7-DCC05CDDF7DC}" type="parTrans" cxnId="{E59CCD43-0A11-3745-BD4D-A7A074D588D6}">
      <dgm:prSet/>
      <dgm:spPr/>
      <dgm:t>
        <a:bodyPr/>
        <a:lstStyle/>
        <a:p>
          <a:endParaRPr lang="en-US"/>
        </a:p>
      </dgm:t>
    </dgm:pt>
    <dgm:pt modelId="{E4187D13-1F16-4C41-B6BA-262A1809A75D}" type="sibTrans" cxnId="{E59CCD43-0A11-3745-BD4D-A7A074D588D6}">
      <dgm:prSet/>
      <dgm:spPr/>
      <dgm:t>
        <a:bodyPr/>
        <a:lstStyle/>
        <a:p>
          <a:endParaRPr lang="en-US"/>
        </a:p>
      </dgm:t>
    </dgm:pt>
    <dgm:pt modelId="{CA181707-36DA-2C42-BF3E-4CD1CB01C0D5}">
      <dgm:prSet/>
      <dgm:spPr>
        <a:solidFill>
          <a:srgbClr val="00D3AA">
            <a:alpha val="66275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Alpha-</a:t>
          </a:r>
          <a:r>
            <a:rPr lang="en-US" b="1" dirty="0" smtClean="0">
              <a:solidFill>
                <a:schemeClr val="tx1"/>
              </a:solidFill>
            </a:rPr>
            <a:t>2 </a:t>
          </a:r>
          <a:r>
            <a:rPr lang="en-US" dirty="0" smtClean="0">
              <a:solidFill>
                <a:schemeClr val="tx1"/>
              </a:solidFill>
            </a:rPr>
            <a:t>agonists.</a:t>
          </a:r>
          <a:endParaRPr lang="en-US" dirty="0">
            <a:solidFill>
              <a:schemeClr val="tx1"/>
            </a:solidFill>
          </a:endParaRPr>
        </a:p>
      </dgm:t>
    </dgm:pt>
    <dgm:pt modelId="{C1B0FA79-E69A-4641-B6F3-73BC47B6C20B}" type="parTrans" cxnId="{6949A48B-350F-5C43-B823-49301DEE12DF}">
      <dgm:prSet/>
      <dgm:spPr/>
      <dgm:t>
        <a:bodyPr/>
        <a:lstStyle/>
        <a:p>
          <a:endParaRPr lang="en-US"/>
        </a:p>
      </dgm:t>
    </dgm:pt>
    <dgm:pt modelId="{E9405FD6-3170-7E4D-BC3D-BC5D1B2B0A6C}" type="sibTrans" cxnId="{6949A48B-350F-5C43-B823-49301DEE12DF}">
      <dgm:prSet/>
      <dgm:spPr/>
      <dgm:t>
        <a:bodyPr/>
        <a:lstStyle/>
        <a:p>
          <a:endParaRPr lang="en-US"/>
        </a:p>
      </dgm:t>
    </dgm:pt>
    <dgm:pt modelId="{46030468-D5C8-2D46-83AF-D47DD7E91D4C}">
      <dgm:prSet/>
      <dgm:spPr>
        <a:solidFill>
          <a:srgbClr val="00D3AA">
            <a:alpha val="66275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Carbonic anhydrase inhibitors. </a:t>
          </a:r>
          <a:endParaRPr lang="en-US" dirty="0">
            <a:solidFill>
              <a:schemeClr val="tx1"/>
            </a:solidFill>
          </a:endParaRPr>
        </a:p>
      </dgm:t>
    </dgm:pt>
    <dgm:pt modelId="{F8496155-CA63-684C-902A-AB9F4635A892}" type="parTrans" cxnId="{2E4B784F-DD54-9B4C-AF88-AB09DA919E63}">
      <dgm:prSet/>
      <dgm:spPr/>
      <dgm:t>
        <a:bodyPr/>
        <a:lstStyle/>
        <a:p>
          <a:endParaRPr lang="en-US"/>
        </a:p>
      </dgm:t>
    </dgm:pt>
    <dgm:pt modelId="{434A06D0-DEDD-F54E-A61D-5D94C03B07E3}" type="sibTrans" cxnId="{2E4B784F-DD54-9B4C-AF88-AB09DA919E63}">
      <dgm:prSet/>
      <dgm:spPr/>
      <dgm:t>
        <a:bodyPr/>
        <a:lstStyle/>
        <a:p>
          <a:endParaRPr lang="en-US"/>
        </a:p>
      </dgm:t>
    </dgm:pt>
    <dgm:pt modelId="{9A1D0BB6-0E89-6A45-9DE6-0748D4529312}">
      <dgm:prSet/>
      <dgm:spPr>
        <a:solidFill>
          <a:srgbClr val="FF4F79">
            <a:alpha val="61961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Adrenergic agonists, nonspecific. </a:t>
          </a:r>
        </a:p>
      </dgm:t>
    </dgm:pt>
    <dgm:pt modelId="{C7371796-DE36-D044-8851-A725D1C14B34}" type="parTrans" cxnId="{9F6E11C5-51B0-9F4F-A09F-32B70E1E7F06}">
      <dgm:prSet/>
      <dgm:spPr/>
      <dgm:t>
        <a:bodyPr/>
        <a:lstStyle/>
        <a:p>
          <a:endParaRPr lang="en-US"/>
        </a:p>
      </dgm:t>
    </dgm:pt>
    <dgm:pt modelId="{99240C21-3847-354B-B0D6-CD6A1C874008}" type="sibTrans" cxnId="{9F6E11C5-51B0-9F4F-A09F-32B70E1E7F06}">
      <dgm:prSet/>
      <dgm:spPr/>
      <dgm:t>
        <a:bodyPr/>
        <a:lstStyle/>
        <a:p>
          <a:endParaRPr lang="en-US"/>
        </a:p>
      </dgm:t>
    </dgm:pt>
    <dgm:pt modelId="{70F213F4-2F48-B14E-9285-CDC447987703}">
      <dgm:prSet/>
      <dgm:spPr>
        <a:solidFill>
          <a:srgbClr val="FF4F79">
            <a:alpha val="61569"/>
          </a:srgb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Parasympathomimetics</a:t>
          </a:r>
          <a:r>
            <a:rPr lang="en-US" dirty="0" smtClean="0">
              <a:solidFill>
                <a:schemeClr val="accent1">
                  <a:lumMod val="75000"/>
                </a:schemeClr>
              </a:solidFill>
            </a:rPr>
            <a:t>. </a:t>
          </a:r>
          <a:endParaRPr lang="en-US" dirty="0">
            <a:solidFill>
              <a:schemeClr val="accent1">
                <a:lumMod val="75000"/>
              </a:schemeClr>
            </a:solidFill>
          </a:endParaRPr>
        </a:p>
      </dgm:t>
    </dgm:pt>
    <dgm:pt modelId="{A452C5F2-17BD-5144-838C-DA9713730894}" type="parTrans" cxnId="{EFBA0727-D808-B744-B247-4D247A659D9B}">
      <dgm:prSet/>
      <dgm:spPr/>
      <dgm:t>
        <a:bodyPr/>
        <a:lstStyle/>
        <a:p>
          <a:endParaRPr lang="en-US"/>
        </a:p>
      </dgm:t>
    </dgm:pt>
    <dgm:pt modelId="{87B50811-8959-0C4A-9426-F07830422BFB}" type="sibTrans" cxnId="{EFBA0727-D808-B744-B247-4D247A659D9B}">
      <dgm:prSet/>
      <dgm:spPr/>
      <dgm:t>
        <a:bodyPr/>
        <a:lstStyle/>
        <a:p>
          <a:endParaRPr lang="en-US"/>
        </a:p>
      </dgm:t>
    </dgm:pt>
    <dgm:pt modelId="{D020F1E7-C852-C049-9092-3897B15684A3}" type="pres">
      <dgm:prSet presAssocID="{C6224438-1CE0-5E45-A696-B44524A92CFB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CD5F0F-D6BE-5242-8B6D-85B647FFD01E}" type="pres">
      <dgm:prSet presAssocID="{6DB99EEB-B772-B04A-B81B-0AD9A7463285}" presName="compNode" presStyleCnt="0"/>
      <dgm:spPr/>
    </dgm:pt>
    <dgm:pt modelId="{AFC0C3C0-3CDC-6C49-B9B5-0D82255CC169}" type="pres">
      <dgm:prSet presAssocID="{6DB99EEB-B772-B04A-B81B-0AD9A7463285}" presName="aNode" presStyleLbl="bgShp" presStyleIdx="0" presStyleCnt="2"/>
      <dgm:spPr/>
      <dgm:t>
        <a:bodyPr/>
        <a:lstStyle/>
        <a:p>
          <a:endParaRPr lang="en-US"/>
        </a:p>
      </dgm:t>
    </dgm:pt>
    <dgm:pt modelId="{67873B15-99D0-AD41-B5FE-650106B3289B}" type="pres">
      <dgm:prSet presAssocID="{6DB99EEB-B772-B04A-B81B-0AD9A7463285}" presName="textNode" presStyleLbl="bgShp" presStyleIdx="0" presStyleCnt="2"/>
      <dgm:spPr/>
      <dgm:t>
        <a:bodyPr/>
        <a:lstStyle/>
        <a:p>
          <a:endParaRPr lang="en-US"/>
        </a:p>
      </dgm:t>
    </dgm:pt>
    <dgm:pt modelId="{6E8EFC73-B8A0-4C48-9CB4-3DF7869AEC00}" type="pres">
      <dgm:prSet presAssocID="{6DB99EEB-B772-B04A-B81B-0AD9A7463285}" presName="compChildNode" presStyleCnt="0"/>
      <dgm:spPr/>
    </dgm:pt>
    <dgm:pt modelId="{58C2799C-5BD4-EE4E-80CB-870CABB25BDA}" type="pres">
      <dgm:prSet presAssocID="{6DB99EEB-B772-B04A-B81B-0AD9A7463285}" presName="theInnerList" presStyleCnt="0"/>
      <dgm:spPr/>
    </dgm:pt>
    <dgm:pt modelId="{4185C6C5-3256-3640-B5C9-A55468F92B66}" type="pres">
      <dgm:prSet presAssocID="{86E4F410-5031-0144-A1FB-6E3042AEDCE0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8037A1-5D3C-EA4D-A993-64177B32E021}" type="pres">
      <dgm:prSet presAssocID="{86E4F410-5031-0144-A1FB-6E3042AEDCE0}" presName="aSpace2" presStyleCnt="0"/>
      <dgm:spPr/>
    </dgm:pt>
    <dgm:pt modelId="{4A45AD78-BEA3-CC4A-A7DC-E84ED1941C97}" type="pres">
      <dgm:prSet presAssocID="{CA181707-36DA-2C42-BF3E-4CD1CB01C0D5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D4F0A-7102-8544-BFF1-9227820D1D0E}" type="pres">
      <dgm:prSet presAssocID="{CA181707-36DA-2C42-BF3E-4CD1CB01C0D5}" presName="aSpace2" presStyleCnt="0"/>
      <dgm:spPr/>
    </dgm:pt>
    <dgm:pt modelId="{21368744-F4BB-8F4F-8B79-1C0312DB9111}" type="pres">
      <dgm:prSet presAssocID="{46030468-D5C8-2D46-83AF-D47DD7E91D4C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8CCAC-E331-0749-AAC7-129453F3A5E1}" type="pres">
      <dgm:prSet presAssocID="{6DB99EEB-B772-B04A-B81B-0AD9A7463285}" presName="aSpace" presStyleCnt="0"/>
      <dgm:spPr/>
    </dgm:pt>
    <dgm:pt modelId="{D818345D-47F0-C14A-9C6F-B03ECA5421C6}" type="pres">
      <dgm:prSet presAssocID="{7E804BC6-E54C-AF4B-9B7D-34F564957CB3}" presName="compNode" presStyleCnt="0"/>
      <dgm:spPr/>
    </dgm:pt>
    <dgm:pt modelId="{6B91EA57-8B00-754C-898C-7F13EA9DFE53}" type="pres">
      <dgm:prSet presAssocID="{7E804BC6-E54C-AF4B-9B7D-34F564957CB3}" presName="aNode" presStyleLbl="bgShp" presStyleIdx="1" presStyleCnt="2"/>
      <dgm:spPr/>
      <dgm:t>
        <a:bodyPr/>
        <a:lstStyle/>
        <a:p>
          <a:endParaRPr lang="en-US"/>
        </a:p>
      </dgm:t>
    </dgm:pt>
    <dgm:pt modelId="{B88F8339-740B-E340-AEC2-4AC0E30F6C2D}" type="pres">
      <dgm:prSet presAssocID="{7E804BC6-E54C-AF4B-9B7D-34F564957CB3}" presName="textNode" presStyleLbl="bgShp" presStyleIdx="1" presStyleCnt="2"/>
      <dgm:spPr/>
      <dgm:t>
        <a:bodyPr/>
        <a:lstStyle/>
        <a:p>
          <a:endParaRPr lang="en-US"/>
        </a:p>
      </dgm:t>
    </dgm:pt>
    <dgm:pt modelId="{39122AA2-E1BC-4746-8410-3CA2B7B19D17}" type="pres">
      <dgm:prSet presAssocID="{7E804BC6-E54C-AF4B-9B7D-34F564957CB3}" presName="compChildNode" presStyleCnt="0"/>
      <dgm:spPr/>
    </dgm:pt>
    <dgm:pt modelId="{27A3FA9A-F0FA-D947-A534-0A0309297284}" type="pres">
      <dgm:prSet presAssocID="{7E804BC6-E54C-AF4B-9B7D-34F564957CB3}" presName="theInnerList" presStyleCnt="0"/>
      <dgm:spPr/>
    </dgm:pt>
    <dgm:pt modelId="{A3726E0F-9FCE-364D-B986-AF01E295FDF3}" type="pres">
      <dgm:prSet presAssocID="{0B9A400F-AFF9-1E49-877E-92FD24AB382F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3E7CB-BD0B-0340-9F39-FE4BC8B643EA}" type="pres">
      <dgm:prSet presAssocID="{0B9A400F-AFF9-1E49-877E-92FD24AB382F}" presName="aSpace2" presStyleCnt="0"/>
      <dgm:spPr/>
    </dgm:pt>
    <dgm:pt modelId="{A09BFC86-418E-B549-8160-9616C8E067A7}" type="pres">
      <dgm:prSet presAssocID="{9A1D0BB6-0E89-6A45-9DE6-0748D4529312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1460E-9691-0C4D-B1EF-66F2E3938C6A}" type="pres">
      <dgm:prSet presAssocID="{9A1D0BB6-0E89-6A45-9DE6-0748D4529312}" presName="aSpace2" presStyleCnt="0"/>
      <dgm:spPr/>
    </dgm:pt>
    <dgm:pt modelId="{E9FDBA98-9C73-D648-9942-326E590A09BC}" type="pres">
      <dgm:prSet presAssocID="{70F213F4-2F48-B14E-9285-CDC447987703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D91D6B-F5B7-7046-B086-3D5197EE3762}" srcId="{6DB99EEB-B772-B04A-B81B-0AD9A7463285}" destId="{86E4F410-5031-0144-A1FB-6E3042AEDCE0}" srcOrd="0" destOrd="0" parTransId="{50173B2C-6838-2A45-964A-069B843002BD}" sibTransId="{8163876F-E02B-5544-BEDF-D064B9BE8466}"/>
    <dgm:cxn modelId="{5F4DA3F8-4C12-C649-A140-6480D61123A3}" type="presOf" srcId="{0B9A400F-AFF9-1E49-877E-92FD24AB382F}" destId="{A3726E0F-9FCE-364D-B986-AF01E295FDF3}" srcOrd="0" destOrd="0" presId="urn:microsoft.com/office/officeart/2005/8/layout/lProcess2"/>
    <dgm:cxn modelId="{6949A48B-350F-5C43-B823-49301DEE12DF}" srcId="{6DB99EEB-B772-B04A-B81B-0AD9A7463285}" destId="{CA181707-36DA-2C42-BF3E-4CD1CB01C0D5}" srcOrd="1" destOrd="0" parTransId="{C1B0FA79-E69A-4641-B6F3-73BC47B6C20B}" sibTransId="{E9405FD6-3170-7E4D-BC3D-BC5D1B2B0A6C}"/>
    <dgm:cxn modelId="{F49A39CD-092C-454A-82B7-C2425AA3D6F9}" type="presOf" srcId="{86E4F410-5031-0144-A1FB-6E3042AEDCE0}" destId="{4185C6C5-3256-3640-B5C9-A55468F92B66}" srcOrd="0" destOrd="0" presId="urn:microsoft.com/office/officeart/2005/8/layout/lProcess2"/>
    <dgm:cxn modelId="{10DE730B-46B0-634C-BA52-ACE56BD991E3}" type="presOf" srcId="{9A1D0BB6-0E89-6A45-9DE6-0748D4529312}" destId="{A09BFC86-418E-B549-8160-9616C8E067A7}" srcOrd="0" destOrd="0" presId="urn:microsoft.com/office/officeart/2005/8/layout/lProcess2"/>
    <dgm:cxn modelId="{5416B00C-C62C-0448-8B28-3DBFCAC0591B}" type="presOf" srcId="{70F213F4-2F48-B14E-9285-CDC447987703}" destId="{E9FDBA98-9C73-D648-9942-326E590A09BC}" srcOrd="0" destOrd="0" presId="urn:microsoft.com/office/officeart/2005/8/layout/lProcess2"/>
    <dgm:cxn modelId="{D5A4E6E3-98CE-DB4E-9FF7-28EE5C9920B6}" type="presOf" srcId="{7E804BC6-E54C-AF4B-9B7D-34F564957CB3}" destId="{B88F8339-740B-E340-AEC2-4AC0E30F6C2D}" srcOrd="1" destOrd="0" presId="urn:microsoft.com/office/officeart/2005/8/layout/lProcess2"/>
    <dgm:cxn modelId="{3E6CB14C-094C-AF48-AC84-7DF47D4E9CA0}" type="presOf" srcId="{6DB99EEB-B772-B04A-B81B-0AD9A7463285}" destId="{AFC0C3C0-3CDC-6C49-B9B5-0D82255CC169}" srcOrd="0" destOrd="0" presId="urn:microsoft.com/office/officeart/2005/8/layout/lProcess2"/>
    <dgm:cxn modelId="{0DA3BAEF-104C-FE4D-850A-CC52F539A93B}" type="presOf" srcId="{C6224438-1CE0-5E45-A696-B44524A92CFB}" destId="{D020F1E7-C852-C049-9092-3897B15684A3}" srcOrd="0" destOrd="0" presId="urn:microsoft.com/office/officeart/2005/8/layout/lProcess2"/>
    <dgm:cxn modelId="{2E4B784F-DD54-9B4C-AF88-AB09DA919E63}" srcId="{6DB99EEB-B772-B04A-B81B-0AD9A7463285}" destId="{46030468-D5C8-2D46-83AF-D47DD7E91D4C}" srcOrd="2" destOrd="0" parTransId="{F8496155-CA63-684C-902A-AB9F4635A892}" sibTransId="{434A06D0-DEDD-F54E-A61D-5D94C03B07E3}"/>
    <dgm:cxn modelId="{80569C86-68AC-844B-9A29-AC59E2EC67EC}" type="presOf" srcId="{CA181707-36DA-2C42-BF3E-4CD1CB01C0D5}" destId="{4A45AD78-BEA3-CC4A-A7DC-E84ED1941C97}" srcOrd="0" destOrd="0" presId="urn:microsoft.com/office/officeart/2005/8/layout/lProcess2"/>
    <dgm:cxn modelId="{9F6E11C5-51B0-9F4F-A09F-32B70E1E7F06}" srcId="{7E804BC6-E54C-AF4B-9B7D-34F564957CB3}" destId="{9A1D0BB6-0E89-6A45-9DE6-0748D4529312}" srcOrd="1" destOrd="0" parTransId="{C7371796-DE36-D044-8851-A725D1C14B34}" sibTransId="{99240C21-3847-354B-B0D6-CD6A1C874008}"/>
    <dgm:cxn modelId="{EA5B606B-856F-E245-B90C-7A97ED5F7D44}" type="presOf" srcId="{6DB99EEB-B772-B04A-B81B-0AD9A7463285}" destId="{67873B15-99D0-AD41-B5FE-650106B3289B}" srcOrd="1" destOrd="0" presId="urn:microsoft.com/office/officeart/2005/8/layout/lProcess2"/>
    <dgm:cxn modelId="{374D9513-5CEF-1841-957D-3EF684E63FD7}" type="presOf" srcId="{7E804BC6-E54C-AF4B-9B7D-34F564957CB3}" destId="{6B91EA57-8B00-754C-898C-7F13EA9DFE53}" srcOrd="0" destOrd="0" presId="urn:microsoft.com/office/officeart/2005/8/layout/lProcess2"/>
    <dgm:cxn modelId="{FCB0114F-2C67-2F42-B4EB-0540E31558BA}" srcId="{C6224438-1CE0-5E45-A696-B44524A92CFB}" destId="{7E804BC6-E54C-AF4B-9B7D-34F564957CB3}" srcOrd="1" destOrd="0" parTransId="{FF6A5C31-8732-824D-B9A8-1FBD8840DA6C}" sibTransId="{D9101E26-4EAD-F144-B65E-4DF558F15C11}"/>
    <dgm:cxn modelId="{371CB61C-F9AC-AE41-8B47-F8E83EF07BB6}" srcId="{C6224438-1CE0-5E45-A696-B44524A92CFB}" destId="{6DB99EEB-B772-B04A-B81B-0AD9A7463285}" srcOrd="0" destOrd="0" parTransId="{8541635B-7890-FC43-B36F-5E86022D46C2}" sibTransId="{BD91D51B-D975-644D-B970-5C8E8F0ED758}"/>
    <dgm:cxn modelId="{E59CCD43-0A11-3745-BD4D-A7A074D588D6}" srcId="{7E804BC6-E54C-AF4B-9B7D-34F564957CB3}" destId="{0B9A400F-AFF9-1E49-877E-92FD24AB382F}" srcOrd="0" destOrd="0" parTransId="{0C33D89C-B7F8-504B-9CF7-DCC05CDDF7DC}" sibTransId="{E4187D13-1F16-4C41-B6BA-262A1809A75D}"/>
    <dgm:cxn modelId="{EFBA0727-D808-B744-B247-4D247A659D9B}" srcId="{7E804BC6-E54C-AF4B-9B7D-34F564957CB3}" destId="{70F213F4-2F48-B14E-9285-CDC447987703}" srcOrd="2" destOrd="0" parTransId="{A452C5F2-17BD-5144-838C-DA9713730894}" sibTransId="{87B50811-8959-0C4A-9426-F07830422BFB}"/>
    <dgm:cxn modelId="{C8B40BE9-6F6B-9642-85E0-AA7F0D4E4F8E}" type="presOf" srcId="{46030468-D5C8-2D46-83AF-D47DD7E91D4C}" destId="{21368744-F4BB-8F4F-8B79-1C0312DB9111}" srcOrd="0" destOrd="0" presId="urn:microsoft.com/office/officeart/2005/8/layout/lProcess2"/>
    <dgm:cxn modelId="{E920B8F3-EAF2-1942-A841-5DAB07964534}" type="presParOf" srcId="{D020F1E7-C852-C049-9092-3897B15684A3}" destId="{9FCD5F0F-D6BE-5242-8B6D-85B647FFD01E}" srcOrd="0" destOrd="0" presId="urn:microsoft.com/office/officeart/2005/8/layout/lProcess2"/>
    <dgm:cxn modelId="{0B3F93B5-D1E8-CF4F-BB80-01BA8B186960}" type="presParOf" srcId="{9FCD5F0F-D6BE-5242-8B6D-85B647FFD01E}" destId="{AFC0C3C0-3CDC-6C49-B9B5-0D82255CC169}" srcOrd="0" destOrd="0" presId="urn:microsoft.com/office/officeart/2005/8/layout/lProcess2"/>
    <dgm:cxn modelId="{4EB9C484-A3C4-E640-8C1E-3F44D5D5D5EE}" type="presParOf" srcId="{9FCD5F0F-D6BE-5242-8B6D-85B647FFD01E}" destId="{67873B15-99D0-AD41-B5FE-650106B3289B}" srcOrd="1" destOrd="0" presId="urn:microsoft.com/office/officeart/2005/8/layout/lProcess2"/>
    <dgm:cxn modelId="{719F3FD4-A599-614B-9393-AE984B063EA4}" type="presParOf" srcId="{9FCD5F0F-D6BE-5242-8B6D-85B647FFD01E}" destId="{6E8EFC73-B8A0-4C48-9CB4-3DF7869AEC00}" srcOrd="2" destOrd="0" presId="urn:microsoft.com/office/officeart/2005/8/layout/lProcess2"/>
    <dgm:cxn modelId="{14D79FB3-1C0E-644B-B773-41924883DEA4}" type="presParOf" srcId="{6E8EFC73-B8A0-4C48-9CB4-3DF7869AEC00}" destId="{58C2799C-5BD4-EE4E-80CB-870CABB25BDA}" srcOrd="0" destOrd="0" presId="urn:microsoft.com/office/officeart/2005/8/layout/lProcess2"/>
    <dgm:cxn modelId="{636DF32A-4389-E446-A9CD-5EF134A480A4}" type="presParOf" srcId="{58C2799C-5BD4-EE4E-80CB-870CABB25BDA}" destId="{4185C6C5-3256-3640-B5C9-A55468F92B66}" srcOrd="0" destOrd="0" presId="urn:microsoft.com/office/officeart/2005/8/layout/lProcess2"/>
    <dgm:cxn modelId="{E463601E-3385-DF43-B24F-72C85682CDCD}" type="presParOf" srcId="{58C2799C-5BD4-EE4E-80CB-870CABB25BDA}" destId="{BF8037A1-5D3C-EA4D-A993-64177B32E021}" srcOrd="1" destOrd="0" presId="urn:microsoft.com/office/officeart/2005/8/layout/lProcess2"/>
    <dgm:cxn modelId="{D7A6ACC8-9F07-4047-A2EC-C9677921A4F0}" type="presParOf" srcId="{58C2799C-5BD4-EE4E-80CB-870CABB25BDA}" destId="{4A45AD78-BEA3-CC4A-A7DC-E84ED1941C97}" srcOrd="2" destOrd="0" presId="urn:microsoft.com/office/officeart/2005/8/layout/lProcess2"/>
    <dgm:cxn modelId="{2FEAFAC9-1F5B-9449-8309-5E73299DF434}" type="presParOf" srcId="{58C2799C-5BD4-EE4E-80CB-870CABB25BDA}" destId="{776D4F0A-7102-8544-BFF1-9227820D1D0E}" srcOrd="3" destOrd="0" presId="urn:microsoft.com/office/officeart/2005/8/layout/lProcess2"/>
    <dgm:cxn modelId="{3E5165F0-494C-7747-9930-72F525748A17}" type="presParOf" srcId="{58C2799C-5BD4-EE4E-80CB-870CABB25BDA}" destId="{21368744-F4BB-8F4F-8B79-1C0312DB9111}" srcOrd="4" destOrd="0" presId="urn:microsoft.com/office/officeart/2005/8/layout/lProcess2"/>
    <dgm:cxn modelId="{3ECA270E-DCEB-194E-B053-08680136C76A}" type="presParOf" srcId="{D020F1E7-C852-C049-9092-3897B15684A3}" destId="{1EB8CCAC-E331-0749-AAC7-129453F3A5E1}" srcOrd="1" destOrd="0" presId="urn:microsoft.com/office/officeart/2005/8/layout/lProcess2"/>
    <dgm:cxn modelId="{48821637-B0CE-B24F-BA8E-DAA8D737A303}" type="presParOf" srcId="{D020F1E7-C852-C049-9092-3897B15684A3}" destId="{D818345D-47F0-C14A-9C6F-B03ECA5421C6}" srcOrd="2" destOrd="0" presId="urn:microsoft.com/office/officeart/2005/8/layout/lProcess2"/>
    <dgm:cxn modelId="{D6B0D330-A319-9349-9343-C47B08F411A7}" type="presParOf" srcId="{D818345D-47F0-C14A-9C6F-B03ECA5421C6}" destId="{6B91EA57-8B00-754C-898C-7F13EA9DFE53}" srcOrd="0" destOrd="0" presId="urn:microsoft.com/office/officeart/2005/8/layout/lProcess2"/>
    <dgm:cxn modelId="{BF340BDF-9BAF-E24D-BF16-585844465049}" type="presParOf" srcId="{D818345D-47F0-C14A-9C6F-B03ECA5421C6}" destId="{B88F8339-740B-E340-AEC2-4AC0E30F6C2D}" srcOrd="1" destOrd="0" presId="urn:microsoft.com/office/officeart/2005/8/layout/lProcess2"/>
    <dgm:cxn modelId="{8CD64232-53B6-234F-B841-FF4EA7B5C066}" type="presParOf" srcId="{D818345D-47F0-C14A-9C6F-B03ECA5421C6}" destId="{39122AA2-E1BC-4746-8410-3CA2B7B19D17}" srcOrd="2" destOrd="0" presId="urn:microsoft.com/office/officeart/2005/8/layout/lProcess2"/>
    <dgm:cxn modelId="{C00155DF-B069-6145-8114-555FC9C92AC4}" type="presParOf" srcId="{39122AA2-E1BC-4746-8410-3CA2B7B19D17}" destId="{27A3FA9A-F0FA-D947-A534-0A0309297284}" srcOrd="0" destOrd="0" presId="urn:microsoft.com/office/officeart/2005/8/layout/lProcess2"/>
    <dgm:cxn modelId="{3857E6B6-F31E-5547-BE9C-A2650EC09B78}" type="presParOf" srcId="{27A3FA9A-F0FA-D947-A534-0A0309297284}" destId="{A3726E0F-9FCE-364D-B986-AF01E295FDF3}" srcOrd="0" destOrd="0" presId="urn:microsoft.com/office/officeart/2005/8/layout/lProcess2"/>
    <dgm:cxn modelId="{4D30CECF-31F1-4D4E-A72A-C3EE6C6E1994}" type="presParOf" srcId="{27A3FA9A-F0FA-D947-A534-0A0309297284}" destId="{3113E7CB-BD0B-0340-9F39-FE4BC8B643EA}" srcOrd="1" destOrd="0" presId="urn:microsoft.com/office/officeart/2005/8/layout/lProcess2"/>
    <dgm:cxn modelId="{96254574-1C97-1340-B75D-0DC6AB79AD82}" type="presParOf" srcId="{27A3FA9A-F0FA-D947-A534-0A0309297284}" destId="{A09BFC86-418E-B549-8160-9616C8E067A7}" srcOrd="2" destOrd="0" presId="urn:microsoft.com/office/officeart/2005/8/layout/lProcess2"/>
    <dgm:cxn modelId="{B5771468-7031-8640-94C9-FD6C832509A1}" type="presParOf" srcId="{27A3FA9A-F0FA-D947-A534-0A0309297284}" destId="{4C81460E-9691-0C4D-B1EF-66F2E3938C6A}" srcOrd="3" destOrd="0" presId="urn:microsoft.com/office/officeart/2005/8/layout/lProcess2"/>
    <dgm:cxn modelId="{A2870780-861E-FB4E-8242-525AE7BA000D}" type="presParOf" srcId="{27A3FA9A-F0FA-D947-A534-0A0309297284}" destId="{E9FDBA98-9C73-D648-9942-326E590A09BC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9209C7-9348-F249-937D-C7C381245A86}" type="doc">
      <dgm:prSet loTypeId="urn:microsoft.com/office/officeart/2009/3/layout/HorizontalOrganizationChart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F0DBF00-DA29-E749-9BB1-4FEEDEE5221F}">
      <dgm:prSet phldrT="[Text]"/>
      <dgm:spPr>
        <a:solidFill>
          <a:srgbClr val="D883FF">
            <a:alpha val="50196"/>
          </a:srgbClr>
        </a:solidFill>
      </dgm:spPr>
      <dgm:t>
        <a:bodyPr/>
        <a:lstStyle/>
        <a:p>
          <a:r>
            <a:rPr lang="en-US" altLang="en-US" b="1" dirty="0" smtClean="0"/>
            <a:t>The use of drugs is limited to : </a:t>
          </a:r>
          <a:endParaRPr lang="en-US" dirty="0"/>
        </a:p>
      </dgm:t>
    </dgm:pt>
    <dgm:pt modelId="{ECCAC5C1-20F5-D549-B3E4-D2363317A4C1}" type="parTrans" cxnId="{FD9EE321-4605-E84E-B94D-1650660DD310}">
      <dgm:prSet/>
      <dgm:spPr/>
      <dgm:t>
        <a:bodyPr/>
        <a:lstStyle/>
        <a:p>
          <a:endParaRPr lang="en-US"/>
        </a:p>
      </dgm:t>
    </dgm:pt>
    <dgm:pt modelId="{BAE81F40-79FD-284F-9A72-90CA2E452417}" type="sibTrans" cxnId="{FD9EE321-4605-E84E-B94D-1650660DD310}">
      <dgm:prSet/>
      <dgm:spPr/>
      <dgm:t>
        <a:bodyPr/>
        <a:lstStyle/>
        <a:p>
          <a:endParaRPr lang="en-US"/>
        </a:p>
      </dgm:t>
    </dgm:pt>
    <dgm:pt modelId="{5DAD8A56-AE40-D84E-A7C5-B27FC88B6A26}">
      <dgm:prSet phldrT="[Text]"/>
      <dgm:spPr>
        <a:solidFill>
          <a:srgbClr val="FF8AD8">
            <a:alpha val="50196"/>
          </a:srgbClr>
        </a:solidFill>
      </dgm:spPr>
      <dgm:t>
        <a:bodyPr/>
        <a:lstStyle/>
        <a:p>
          <a:r>
            <a:rPr lang="en-US" b="1" dirty="0" smtClean="0"/>
            <a:t>Oral </a:t>
          </a:r>
          <a:endParaRPr lang="en-US" b="1" dirty="0"/>
        </a:p>
      </dgm:t>
    </dgm:pt>
    <dgm:pt modelId="{7416DC31-A605-AF44-BAC9-BA59C353ADBB}" type="parTrans" cxnId="{C6D70085-7A3E-FC48-9E4A-7275BE019965}">
      <dgm:prSet/>
      <dgm:spPr/>
      <dgm:t>
        <a:bodyPr/>
        <a:lstStyle/>
        <a:p>
          <a:endParaRPr lang="en-US"/>
        </a:p>
      </dgm:t>
    </dgm:pt>
    <dgm:pt modelId="{F3C67F0E-DF38-4349-B8C5-3FC4385F045F}" type="sibTrans" cxnId="{C6D70085-7A3E-FC48-9E4A-7275BE019965}">
      <dgm:prSet/>
      <dgm:spPr/>
      <dgm:t>
        <a:bodyPr/>
        <a:lstStyle/>
        <a:p>
          <a:endParaRPr lang="en-US"/>
        </a:p>
      </dgm:t>
    </dgm:pt>
    <dgm:pt modelId="{CAED12DE-8C98-C14E-B587-1EB90877D2DA}">
      <dgm:prSet phldrT="[Text]"/>
      <dgm:spPr>
        <a:solidFill>
          <a:srgbClr val="00FA00">
            <a:alpha val="50196"/>
          </a:srgbClr>
        </a:solidFill>
      </dgm:spPr>
      <dgm:t>
        <a:bodyPr/>
        <a:lstStyle/>
        <a:p>
          <a:r>
            <a:rPr lang="en-US" altLang="en-US" b="1" dirty="0" smtClean="0"/>
            <a:t>Topical cholinomimetics </a:t>
          </a:r>
          <a:endParaRPr lang="en-US" dirty="0"/>
        </a:p>
      </dgm:t>
    </dgm:pt>
    <dgm:pt modelId="{E3BA793F-A42D-9F46-8E04-2A569BEFC832}" type="parTrans" cxnId="{66218915-3FC1-E54E-9B9D-9D7DF405A475}">
      <dgm:prSet/>
      <dgm:spPr/>
      <dgm:t>
        <a:bodyPr/>
        <a:lstStyle/>
        <a:p>
          <a:endParaRPr lang="en-US"/>
        </a:p>
      </dgm:t>
    </dgm:pt>
    <dgm:pt modelId="{AE6E93D0-DBDF-084F-9C38-37AEEB0795BC}" type="sibTrans" cxnId="{66218915-3FC1-E54E-9B9D-9D7DF405A475}">
      <dgm:prSet/>
      <dgm:spPr/>
      <dgm:t>
        <a:bodyPr/>
        <a:lstStyle/>
        <a:p>
          <a:endParaRPr lang="en-US"/>
        </a:p>
      </dgm:t>
    </dgm:pt>
    <dgm:pt modelId="{3C0EA482-8173-A74B-B724-C0BB1AB4CB61}">
      <dgm:prSet phldrT="[Text]"/>
      <dgm:spPr>
        <a:solidFill>
          <a:srgbClr val="00FDFF">
            <a:alpha val="50980"/>
          </a:srgbClr>
        </a:solidFill>
      </dgm:spPr>
      <dgm:t>
        <a:bodyPr/>
        <a:lstStyle/>
        <a:p>
          <a:r>
            <a:rPr lang="en-US" altLang="en-US" b="1" dirty="0" smtClean="0"/>
            <a:t>Osmotic agents</a:t>
          </a:r>
          <a:endParaRPr lang="en-US" dirty="0"/>
        </a:p>
      </dgm:t>
    </dgm:pt>
    <dgm:pt modelId="{B10EB027-BE5F-6641-9AB5-97C24A77D712}" type="parTrans" cxnId="{A4DB1477-6D7D-8F45-AC4D-21D570E1F7DF}">
      <dgm:prSet/>
      <dgm:spPr/>
      <dgm:t>
        <a:bodyPr/>
        <a:lstStyle/>
        <a:p>
          <a:endParaRPr lang="en-US"/>
        </a:p>
      </dgm:t>
    </dgm:pt>
    <dgm:pt modelId="{13FA0A6E-544D-CF45-B0B1-A57E67E0A911}" type="sibTrans" cxnId="{A4DB1477-6D7D-8F45-AC4D-21D570E1F7DF}">
      <dgm:prSet/>
      <dgm:spPr/>
      <dgm:t>
        <a:bodyPr/>
        <a:lstStyle/>
        <a:p>
          <a:pPr rtl="0"/>
          <a:endParaRPr lang="en-US"/>
        </a:p>
      </dgm:t>
    </dgm:pt>
    <dgm:pt modelId="{CC1F03DE-B153-A044-A7C0-FCC760493C8A}">
      <dgm:prSet/>
      <dgm:spPr>
        <a:solidFill>
          <a:srgbClr val="FF8AD8">
            <a:alpha val="50196"/>
          </a:srgbClr>
        </a:solidFill>
      </dgm:spPr>
      <dgm:t>
        <a:bodyPr/>
        <a:lstStyle/>
        <a:p>
          <a:r>
            <a:rPr lang="en-US" altLang="en-US" b="1" dirty="0" smtClean="0">
              <a:solidFill>
                <a:srgbClr val="0432FF"/>
              </a:solidFill>
            </a:rPr>
            <a:t>Acetazolamide</a:t>
          </a:r>
          <a:endParaRPr lang="en-US" dirty="0">
            <a:solidFill>
              <a:srgbClr val="0432FF"/>
            </a:solidFill>
          </a:endParaRPr>
        </a:p>
      </dgm:t>
    </dgm:pt>
    <dgm:pt modelId="{5E2D462D-FA7B-E24E-BB03-B92459E3AA2B}" type="parTrans" cxnId="{5DD51D2A-F6C6-EA45-85F6-07CF2AC7361E}">
      <dgm:prSet/>
      <dgm:spPr/>
      <dgm:t>
        <a:bodyPr/>
        <a:lstStyle/>
        <a:p>
          <a:endParaRPr lang="en-US"/>
        </a:p>
      </dgm:t>
    </dgm:pt>
    <dgm:pt modelId="{E40E18FA-8699-6C44-A994-AB81F7ECAC3F}" type="sibTrans" cxnId="{5DD51D2A-F6C6-EA45-85F6-07CF2AC7361E}">
      <dgm:prSet/>
      <dgm:spPr/>
      <dgm:t>
        <a:bodyPr/>
        <a:lstStyle/>
        <a:p>
          <a:endParaRPr lang="en-US"/>
        </a:p>
      </dgm:t>
    </dgm:pt>
    <dgm:pt modelId="{6E2DFE12-424E-8A45-AEFF-B6DF7AA387EF}">
      <dgm:prSet/>
      <dgm:spPr>
        <a:solidFill>
          <a:srgbClr val="00FA00">
            <a:alpha val="50980"/>
          </a:srgbClr>
        </a:solidFill>
      </dgm:spPr>
      <dgm:t>
        <a:bodyPr/>
        <a:lstStyle/>
        <a:p>
          <a:r>
            <a:rPr lang="en-US" altLang="en-US" b="1" dirty="0" smtClean="0"/>
            <a:t>e.g.: </a:t>
          </a:r>
          <a:r>
            <a:rPr lang="en-US" altLang="en-US" b="1" dirty="0" smtClean="0">
              <a:solidFill>
                <a:srgbClr val="0432FF"/>
              </a:solidFill>
            </a:rPr>
            <a:t>pilocarpine</a:t>
          </a:r>
          <a:endParaRPr lang="en-US" b="1" dirty="0">
            <a:solidFill>
              <a:srgbClr val="0432FF"/>
            </a:solidFill>
          </a:endParaRPr>
        </a:p>
      </dgm:t>
    </dgm:pt>
    <dgm:pt modelId="{4FB95F44-C7E9-1541-8503-71AEDDCCE5A2}" type="parTrans" cxnId="{CFB14C04-9B35-2C43-9D3F-E605E2B49D80}">
      <dgm:prSet/>
      <dgm:spPr/>
      <dgm:t>
        <a:bodyPr/>
        <a:lstStyle/>
        <a:p>
          <a:endParaRPr lang="en-US"/>
        </a:p>
      </dgm:t>
    </dgm:pt>
    <dgm:pt modelId="{41374D58-6031-134E-944F-C284DE1A16B5}" type="sibTrans" cxnId="{CFB14C04-9B35-2C43-9D3F-E605E2B49D80}">
      <dgm:prSet/>
      <dgm:spPr/>
      <dgm:t>
        <a:bodyPr/>
        <a:lstStyle/>
        <a:p>
          <a:endParaRPr lang="en-US"/>
        </a:p>
      </dgm:t>
    </dgm:pt>
    <dgm:pt modelId="{8949DCD7-642A-3243-8AE6-2D0FF5BFD222}">
      <dgm:prSet/>
      <dgm:spPr>
        <a:solidFill>
          <a:srgbClr val="73FEFF">
            <a:alpha val="50196"/>
          </a:srgbClr>
        </a:solidFill>
      </dgm:spPr>
      <dgm:t>
        <a:bodyPr/>
        <a:lstStyle/>
        <a:p>
          <a:r>
            <a:rPr lang="en-US" altLang="en-US" b="1" dirty="0" smtClean="0"/>
            <a:t>hypertonic solutions of ( </a:t>
          </a:r>
          <a:r>
            <a:rPr lang="en-US" altLang="en-US" b="1" dirty="0" smtClean="0">
              <a:solidFill>
                <a:srgbClr val="0432FF"/>
              </a:solidFill>
            </a:rPr>
            <a:t>Mannitol, Glycerol</a:t>
          </a:r>
          <a:r>
            <a:rPr lang="en-US" altLang="en-US" b="1" dirty="0" smtClean="0"/>
            <a:t>).</a:t>
          </a:r>
          <a:endParaRPr lang="en-US" b="1" dirty="0"/>
        </a:p>
      </dgm:t>
    </dgm:pt>
    <dgm:pt modelId="{91607129-2ED9-FB4C-AEB6-A727C4B5C864}" type="parTrans" cxnId="{F0902B80-B9F8-3943-9008-4A643E9729A8}">
      <dgm:prSet/>
      <dgm:spPr/>
      <dgm:t>
        <a:bodyPr/>
        <a:lstStyle/>
        <a:p>
          <a:endParaRPr lang="en-US"/>
        </a:p>
      </dgm:t>
    </dgm:pt>
    <dgm:pt modelId="{01216D4A-78D2-1241-B18A-74018512CC47}" type="sibTrans" cxnId="{F0902B80-B9F8-3943-9008-4A643E9729A8}">
      <dgm:prSet/>
      <dgm:spPr/>
      <dgm:t>
        <a:bodyPr/>
        <a:lstStyle/>
        <a:p>
          <a:endParaRPr lang="en-US"/>
        </a:p>
      </dgm:t>
    </dgm:pt>
    <dgm:pt modelId="{09310DD8-A889-E546-8C40-DB72D7CD5DFC}">
      <dgm:prSet/>
      <dgm:spPr>
        <a:solidFill>
          <a:srgbClr val="FFFC00">
            <a:alpha val="50196"/>
          </a:srgbClr>
        </a:solidFill>
      </dgm:spPr>
      <dgm:t>
        <a:bodyPr/>
        <a:lstStyle/>
        <a:p>
          <a:r>
            <a:rPr lang="en-US" altLang="en-US" b="1" dirty="0" smtClean="0"/>
            <a:t>Analgesics</a:t>
          </a:r>
          <a:endParaRPr lang="en-US" dirty="0"/>
        </a:p>
      </dgm:t>
    </dgm:pt>
    <dgm:pt modelId="{3A848432-6FD0-A240-A8DE-4EF79C740A9A}" type="parTrans" cxnId="{B33E0212-A8D1-2D45-86C6-0CA932EB6E0C}">
      <dgm:prSet/>
      <dgm:spPr/>
      <dgm:t>
        <a:bodyPr/>
        <a:lstStyle/>
        <a:p>
          <a:endParaRPr lang="en-US"/>
        </a:p>
      </dgm:t>
    </dgm:pt>
    <dgm:pt modelId="{43F2944E-5D5D-EB40-AE44-52618D7F2D0C}" type="sibTrans" cxnId="{B33E0212-A8D1-2D45-86C6-0CA932EB6E0C}">
      <dgm:prSet/>
      <dgm:spPr/>
      <dgm:t>
        <a:bodyPr/>
        <a:lstStyle/>
        <a:p>
          <a:endParaRPr lang="en-US"/>
        </a:p>
      </dgm:t>
    </dgm:pt>
    <dgm:pt modelId="{329EA1B7-E1DD-BF41-9ECE-5D311B4B66E7}">
      <dgm:prSet/>
      <dgm:spPr>
        <a:solidFill>
          <a:srgbClr val="FFFC00">
            <a:alpha val="50196"/>
          </a:srgbClr>
        </a:solidFill>
      </dgm:spPr>
      <dgm:t>
        <a:bodyPr/>
        <a:lstStyle/>
        <a:p>
          <a:r>
            <a:rPr lang="en-US" altLang="en-US" b="1" dirty="0" smtClean="0"/>
            <a:t>pethidine or </a:t>
          </a:r>
          <a:r>
            <a:rPr lang="en-US" altLang="en-US" b="1" dirty="0" smtClean="0">
              <a:solidFill>
                <a:srgbClr val="0432FF"/>
              </a:solidFill>
            </a:rPr>
            <a:t>morphine </a:t>
          </a:r>
          <a:r>
            <a:rPr lang="en-US" altLang="en-US" b="1" dirty="0" smtClean="0"/>
            <a:t>(for pain)</a:t>
          </a:r>
          <a:endParaRPr lang="en-US" b="1" dirty="0"/>
        </a:p>
      </dgm:t>
    </dgm:pt>
    <dgm:pt modelId="{8BF0266F-9C52-9245-99D0-38D943C10807}" type="parTrans" cxnId="{9B30098D-8363-1040-9896-1672A1FEBF0C}">
      <dgm:prSet/>
      <dgm:spPr/>
      <dgm:t>
        <a:bodyPr/>
        <a:lstStyle/>
        <a:p>
          <a:endParaRPr lang="en-US"/>
        </a:p>
      </dgm:t>
    </dgm:pt>
    <dgm:pt modelId="{3EFE0B01-1FD5-5643-A274-CBB1703018BB}" type="sibTrans" cxnId="{9B30098D-8363-1040-9896-1672A1FEBF0C}">
      <dgm:prSet/>
      <dgm:spPr/>
      <dgm:t>
        <a:bodyPr/>
        <a:lstStyle/>
        <a:p>
          <a:endParaRPr lang="en-US"/>
        </a:p>
      </dgm:t>
    </dgm:pt>
    <dgm:pt modelId="{DDC0CB41-02BC-0F47-9D7C-011D867A2CEA}" type="pres">
      <dgm:prSet presAssocID="{729209C7-9348-F249-937D-C7C381245A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97BB475-8C10-6C46-9CA5-0B762889112D}" type="pres">
      <dgm:prSet presAssocID="{7F0DBF00-DA29-E749-9BB1-4FEEDEE5221F}" presName="hierRoot1" presStyleCnt="0">
        <dgm:presLayoutVars>
          <dgm:hierBranch/>
        </dgm:presLayoutVars>
      </dgm:prSet>
      <dgm:spPr/>
    </dgm:pt>
    <dgm:pt modelId="{F6587612-6B4F-8E42-A0C3-C46AA756485D}" type="pres">
      <dgm:prSet presAssocID="{7F0DBF00-DA29-E749-9BB1-4FEEDEE5221F}" presName="rootComposite1" presStyleCnt="0"/>
      <dgm:spPr/>
    </dgm:pt>
    <dgm:pt modelId="{8F5F7385-BAD9-214C-8FE9-A959EC13F6B1}" type="pres">
      <dgm:prSet presAssocID="{7F0DBF00-DA29-E749-9BB1-4FEEDEE5221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B7F8BD-FF31-D04B-B754-4CECBD836135}" type="pres">
      <dgm:prSet presAssocID="{7F0DBF00-DA29-E749-9BB1-4FEEDEE5221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73E5D76-E638-C444-AF81-E13250359E91}" type="pres">
      <dgm:prSet presAssocID="{7F0DBF00-DA29-E749-9BB1-4FEEDEE5221F}" presName="hierChild2" presStyleCnt="0"/>
      <dgm:spPr/>
    </dgm:pt>
    <dgm:pt modelId="{93263032-EE67-2740-A785-F5A9AB64880A}" type="pres">
      <dgm:prSet presAssocID="{7416DC31-A605-AF44-BAC9-BA59C353ADBB}" presName="Name64" presStyleLbl="parChTrans1D2" presStyleIdx="0" presStyleCnt="4"/>
      <dgm:spPr/>
      <dgm:t>
        <a:bodyPr/>
        <a:lstStyle/>
        <a:p>
          <a:endParaRPr lang="en-US"/>
        </a:p>
      </dgm:t>
    </dgm:pt>
    <dgm:pt modelId="{C3E7C1C8-81F9-0D4A-B7C9-7D7E794879C9}" type="pres">
      <dgm:prSet presAssocID="{5DAD8A56-AE40-D84E-A7C5-B27FC88B6A26}" presName="hierRoot2" presStyleCnt="0">
        <dgm:presLayoutVars>
          <dgm:hierBranch val="init"/>
        </dgm:presLayoutVars>
      </dgm:prSet>
      <dgm:spPr/>
    </dgm:pt>
    <dgm:pt modelId="{D8162BFB-8A65-6F4F-AAD6-25BC6E33A948}" type="pres">
      <dgm:prSet presAssocID="{5DAD8A56-AE40-D84E-A7C5-B27FC88B6A26}" presName="rootComposite" presStyleCnt="0"/>
      <dgm:spPr/>
    </dgm:pt>
    <dgm:pt modelId="{F701B064-3468-EA44-85B1-AA98BD02DB72}" type="pres">
      <dgm:prSet presAssocID="{5DAD8A56-AE40-D84E-A7C5-B27FC88B6A26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FB79F0-B2FE-2741-92CB-8A3E7638F298}" type="pres">
      <dgm:prSet presAssocID="{5DAD8A56-AE40-D84E-A7C5-B27FC88B6A26}" presName="rootConnector" presStyleLbl="node2" presStyleIdx="0" presStyleCnt="4"/>
      <dgm:spPr/>
      <dgm:t>
        <a:bodyPr/>
        <a:lstStyle/>
        <a:p>
          <a:endParaRPr lang="en-US"/>
        </a:p>
      </dgm:t>
    </dgm:pt>
    <dgm:pt modelId="{901B9BBB-50AB-0643-A3D1-C208796213B9}" type="pres">
      <dgm:prSet presAssocID="{5DAD8A56-AE40-D84E-A7C5-B27FC88B6A26}" presName="hierChild4" presStyleCnt="0"/>
      <dgm:spPr/>
    </dgm:pt>
    <dgm:pt modelId="{D8EA0D93-05BC-1C43-8113-B8C00F9BB840}" type="pres">
      <dgm:prSet presAssocID="{5E2D462D-FA7B-E24E-BB03-B92459E3AA2B}" presName="Name64" presStyleLbl="parChTrans1D3" presStyleIdx="0" presStyleCnt="4"/>
      <dgm:spPr/>
      <dgm:t>
        <a:bodyPr/>
        <a:lstStyle/>
        <a:p>
          <a:endParaRPr lang="en-US"/>
        </a:p>
      </dgm:t>
    </dgm:pt>
    <dgm:pt modelId="{3461BAC1-39A0-9B41-9EEF-B13EA11724BB}" type="pres">
      <dgm:prSet presAssocID="{CC1F03DE-B153-A044-A7C0-FCC760493C8A}" presName="hierRoot2" presStyleCnt="0">
        <dgm:presLayoutVars>
          <dgm:hierBranch val="init"/>
        </dgm:presLayoutVars>
      </dgm:prSet>
      <dgm:spPr/>
    </dgm:pt>
    <dgm:pt modelId="{3EC00B2F-776F-934C-B309-C2EC84F0B39A}" type="pres">
      <dgm:prSet presAssocID="{CC1F03DE-B153-A044-A7C0-FCC760493C8A}" presName="rootComposite" presStyleCnt="0"/>
      <dgm:spPr/>
    </dgm:pt>
    <dgm:pt modelId="{50782A17-D2B3-8745-A442-408AB563D3B0}" type="pres">
      <dgm:prSet presAssocID="{CC1F03DE-B153-A044-A7C0-FCC760493C8A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211F73-9692-4C48-8966-94D3DE332772}" type="pres">
      <dgm:prSet presAssocID="{CC1F03DE-B153-A044-A7C0-FCC760493C8A}" presName="rootConnector" presStyleLbl="node3" presStyleIdx="0" presStyleCnt="4"/>
      <dgm:spPr/>
      <dgm:t>
        <a:bodyPr/>
        <a:lstStyle/>
        <a:p>
          <a:endParaRPr lang="en-US"/>
        </a:p>
      </dgm:t>
    </dgm:pt>
    <dgm:pt modelId="{BF4620AD-2BC3-F643-AFF5-D295FAB7991F}" type="pres">
      <dgm:prSet presAssocID="{CC1F03DE-B153-A044-A7C0-FCC760493C8A}" presName="hierChild4" presStyleCnt="0"/>
      <dgm:spPr/>
    </dgm:pt>
    <dgm:pt modelId="{5D1E211B-5429-224A-95D1-B1005112CBB2}" type="pres">
      <dgm:prSet presAssocID="{CC1F03DE-B153-A044-A7C0-FCC760493C8A}" presName="hierChild5" presStyleCnt="0"/>
      <dgm:spPr/>
    </dgm:pt>
    <dgm:pt modelId="{9388D0BC-F8D1-FD42-BAF2-9B5ED46EC180}" type="pres">
      <dgm:prSet presAssocID="{5DAD8A56-AE40-D84E-A7C5-B27FC88B6A26}" presName="hierChild5" presStyleCnt="0"/>
      <dgm:spPr/>
    </dgm:pt>
    <dgm:pt modelId="{DF24CA7F-544D-A342-87D8-ED1F412AABE8}" type="pres">
      <dgm:prSet presAssocID="{E3BA793F-A42D-9F46-8E04-2A569BEFC832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3FE7483-9C5B-0847-BE1D-6F183B2E9477}" type="pres">
      <dgm:prSet presAssocID="{CAED12DE-8C98-C14E-B587-1EB90877D2DA}" presName="hierRoot2" presStyleCnt="0">
        <dgm:presLayoutVars>
          <dgm:hierBranch val="init"/>
        </dgm:presLayoutVars>
      </dgm:prSet>
      <dgm:spPr/>
    </dgm:pt>
    <dgm:pt modelId="{85D05037-8758-E047-A614-07FACC709289}" type="pres">
      <dgm:prSet presAssocID="{CAED12DE-8C98-C14E-B587-1EB90877D2DA}" presName="rootComposite" presStyleCnt="0"/>
      <dgm:spPr/>
    </dgm:pt>
    <dgm:pt modelId="{B10FACB5-1E76-2D46-88C4-374FA8D16BF0}" type="pres">
      <dgm:prSet presAssocID="{CAED12DE-8C98-C14E-B587-1EB90877D2DA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71C795-EA51-1042-9AD5-8C226D284F05}" type="pres">
      <dgm:prSet presAssocID="{CAED12DE-8C98-C14E-B587-1EB90877D2DA}" presName="rootConnector" presStyleLbl="node2" presStyleIdx="1" presStyleCnt="4"/>
      <dgm:spPr/>
      <dgm:t>
        <a:bodyPr/>
        <a:lstStyle/>
        <a:p>
          <a:endParaRPr lang="en-US"/>
        </a:p>
      </dgm:t>
    </dgm:pt>
    <dgm:pt modelId="{AEE0BCF8-0FA2-3748-8B83-8BAECB4585D9}" type="pres">
      <dgm:prSet presAssocID="{CAED12DE-8C98-C14E-B587-1EB90877D2DA}" presName="hierChild4" presStyleCnt="0"/>
      <dgm:spPr/>
    </dgm:pt>
    <dgm:pt modelId="{C49864A4-0E18-C84B-8591-334B36E7A28F}" type="pres">
      <dgm:prSet presAssocID="{4FB95F44-C7E9-1541-8503-71AEDDCCE5A2}" presName="Name64" presStyleLbl="parChTrans1D3" presStyleIdx="1" presStyleCnt="4"/>
      <dgm:spPr/>
      <dgm:t>
        <a:bodyPr/>
        <a:lstStyle/>
        <a:p>
          <a:endParaRPr lang="en-US"/>
        </a:p>
      </dgm:t>
    </dgm:pt>
    <dgm:pt modelId="{A39A4D5D-9BB8-7443-90B8-39DE3131A34F}" type="pres">
      <dgm:prSet presAssocID="{6E2DFE12-424E-8A45-AEFF-B6DF7AA387EF}" presName="hierRoot2" presStyleCnt="0">
        <dgm:presLayoutVars>
          <dgm:hierBranch val="init"/>
        </dgm:presLayoutVars>
      </dgm:prSet>
      <dgm:spPr/>
    </dgm:pt>
    <dgm:pt modelId="{4C60339E-A2B8-0B49-A3D7-0E76183709CF}" type="pres">
      <dgm:prSet presAssocID="{6E2DFE12-424E-8A45-AEFF-B6DF7AA387EF}" presName="rootComposite" presStyleCnt="0"/>
      <dgm:spPr/>
    </dgm:pt>
    <dgm:pt modelId="{CB6BA292-CB91-3742-A81A-3C27A46852D7}" type="pres">
      <dgm:prSet presAssocID="{6E2DFE12-424E-8A45-AEFF-B6DF7AA387EF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68215B-9F06-274C-A05B-896364158BA9}" type="pres">
      <dgm:prSet presAssocID="{6E2DFE12-424E-8A45-AEFF-B6DF7AA387EF}" presName="rootConnector" presStyleLbl="node3" presStyleIdx="1" presStyleCnt="4"/>
      <dgm:spPr/>
      <dgm:t>
        <a:bodyPr/>
        <a:lstStyle/>
        <a:p>
          <a:endParaRPr lang="en-US"/>
        </a:p>
      </dgm:t>
    </dgm:pt>
    <dgm:pt modelId="{7FD89BD6-EAFF-6F4F-BAE5-D82AA1A8B264}" type="pres">
      <dgm:prSet presAssocID="{6E2DFE12-424E-8A45-AEFF-B6DF7AA387EF}" presName="hierChild4" presStyleCnt="0"/>
      <dgm:spPr/>
    </dgm:pt>
    <dgm:pt modelId="{AB792790-4719-E343-AFE6-9DA1A760CCA7}" type="pres">
      <dgm:prSet presAssocID="{6E2DFE12-424E-8A45-AEFF-B6DF7AA387EF}" presName="hierChild5" presStyleCnt="0"/>
      <dgm:spPr/>
    </dgm:pt>
    <dgm:pt modelId="{574CC7D2-2626-7F48-85B7-91D44C9761C0}" type="pres">
      <dgm:prSet presAssocID="{CAED12DE-8C98-C14E-B587-1EB90877D2DA}" presName="hierChild5" presStyleCnt="0"/>
      <dgm:spPr/>
    </dgm:pt>
    <dgm:pt modelId="{86E62AC8-28EF-3644-8232-156AE39BA7C4}" type="pres">
      <dgm:prSet presAssocID="{B10EB027-BE5F-6641-9AB5-97C24A77D712}" presName="Name64" presStyleLbl="parChTrans1D2" presStyleIdx="2" presStyleCnt="4"/>
      <dgm:spPr/>
      <dgm:t>
        <a:bodyPr/>
        <a:lstStyle/>
        <a:p>
          <a:endParaRPr lang="en-US"/>
        </a:p>
      </dgm:t>
    </dgm:pt>
    <dgm:pt modelId="{1C990B09-2770-0B4E-A098-32A4C8853A90}" type="pres">
      <dgm:prSet presAssocID="{3C0EA482-8173-A74B-B724-C0BB1AB4CB61}" presName="hierRoot2" presStyleCnt="0">
        <dgm:presLayoutVars>
          <dgm:hierBranch val="init"/>
        </dgm:presLayoutVars>
      </dgm:prSet>
      <dgm:spPr/>
    </dgm:pt>
    <dgm:pt modelId="{95FCB188-DBED-034F-B28A-1946ABCC3284}" type="pres">
      <dgm:prSet presAssocID="{3C0EA482-8173-A74B-B724-C0BB1AB4CB61}" presName="rootComposite" presStyleCnt="0"/>
      <dgm:spPr/>
    </dgm:pt>
    <dgm:pt modelId="{9884928C-8261-844A-A390-89BCDA958012}" type="pres">
      <dgm:prSet presAssocID="{3C0EA482-8173-A74B-B724-C0BB1AB4CB61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4A0F89-8664-1746-BCC9-91F688788343}" type="pres">
      <dgm:prSet presAssocID="{3C0EA482-8173-A74B-B724-C0BB1AB4CB61}" presName="rootConnector" presStyleLbl="node2" presStyleIdx="2" presStyleCnt="4"/>
      <dgm:spPr/>
      <dgm:t>
        <a:bodyPr/>
        <a:lstStyle/>
        <a:p>
          <a:endParaRPr lang="en-US"/>
        </a:p>
      </dgm:t>
    </dgm:pt>
    <dgm:pt modelId="{9334AC11-BCDC-4B4A-B7AB-DF84F611ACC8}" type="pres">
      <dgm:prSet presAssocID="{3C0EA482-8173-A74B-B724-C0BB1AB4CB61}" presName="hierChild4" presStyleCnt="0"/>
      <dgm:spPr/>
    </dgm:pt>
    <dgm:pt modelId="{C2F133E3-FA8F-E842-B566-20180892829A}" type="pres">
      <dgm:prSet presAssocID="{91607129-2ED9-FB4C-AEB6-A727C4B5C864}" presName="Name64" presStyleLbl="parChTrans1D3" presStyleIdx="2" presStyleCnt="4"/>
      <dgm:spPr/>
      <dgm:t>
        <a:bodyPr/>
        <a:lstStyle/>
        <a:p>
          <a:endParaRPr lang="en-US"/>
        </a:p>
      </dgm:t>
    </dgm:pt>
    <dgm:pt modelId="{E831ED80-FB13-DE43-802D-37E3473C63F9}" type="pres">
      <dgm:prSet presAssocID="{8949DCD7-642A-3243-8AE6-2D0FF5BFD222}" presName="hierRoot2" presStyleCnt="0">
        <dgm:presLayoutVars>
          <dgm:hierBranch val="init"/>
        </dgm:presLayoutVars>
      </dgm:prSet>
      <dgm:spPr/>
    </dgm:pt>
    <dgm:pt modelId="{E8CFE475-1A7D-F24B-86C6-5934C979A063}" type="pres">
      <dgm:prSet presAssocID="{8949DCD7-642A-3243-8AE6-2D0FF5BFD222}" presName="rootComposite" presStyleCnt="0"/>
      <dgm:spPr/>
    </dgm:pt>
    <dgm:pt modelId="{C4CE040D-DD11-E043-B038-7F8AF6ED78B0}" type="pres">
      <dgm:prSet presAssocID="{8949DCD7-642A-3243-8AE6-2D0FF5BFD222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583754-D8B6-1546-8421-1A52D4693117}" type="pres">
      <dgm:prSet presAssocID="{8949DCD7-642A-3243-8AE6-2D0FF5BFD222}" presName="rootConnector" presStyleLbl="node3" presStyleIdx="2" presStyleCnt="4"/>
      <dgm:spPr/>
      <dgm:t>
        <a:bodyPr/>
        <a:lstStyle/>
        <a:p>
          <a:endParaRPr lang="en-US"/>
        </a:p>
      </dgm:t>
    </dgm:pt>
    <dgm:pt modelId="{E9717833-618C-C041-91D5-546EC041991D}" type="pres">
      <dgm:prSet presAssocID="{8949DCD7-642A-3243-8AE6-2D0FF5BFD222}" presName="hierChild4" presStyleCnt="0"/>
      <dgm:spPr/>
    </dgm:pt>
    <dgm:pt modelId="{290822D9-367B-3F43-A550-7A9CB5F723D2}" type="pres">
      <dgm:prSet presAssocID="{8949DCD7-642A-3243-8AE6-2D0FF5BFD222}" presName="hierChild5" presStyleCnt="0"/>
      <dgm:spPr/>
    </dgm:pt>
    <dgm:pt modelId="{ACF2A8C3-BFD7-4B48-9BA3-ADC273C0BCA8}" type="pres">
      <dgm:prSet presAssocID="{3C0EA482-8173-A74B-B724-C0BB1AB4CB61}" presName="hierChild5" presStyleCnt="0"/>
      <dgm:spPr/>
    </dgm:pt>
    <dgm:pt modelId="{C2990F85-4CEC-064C-B849-CAFEC0EACF2B}" type="pres">
      <dgm:prSet presAssocID="{3A848432-6FD0-A240-A8DE-4EF79C740A9A}" presName="Name64" presStyleLbl="parChTrans1D2" presStyleIdx="3" presStyleCnt="4"/>
      <dgm:spPr/>
      <dgm:t>
        <a:bodyPr/>
        <a:lstStyle/>
        <a:p>
          <a:endParaRPr lang="en-US"/>
        </a:p>
      </dgm:t>
    </dgm:pt>
    <dgm:pt modelId="{551640D8-8D62-4B44-9B8A-2169821AADA1}" type="pres">
      <dgm:prSet presAssocID="{09310DD8-A889-E546-8C40-DB72D7CD5DFC}" presName="hierRoot2" presStyleCnt="0">
        <dgm:presLayoutVars>
          <dgm:hierBranch val="init"/>
        </dgm:presLayoutVars>
      </dgm:prSet>
      <dgm:spPr/>
    </dgm:pt>
    <dgm:pt modelId="{156D59B4-AB46-C04E-988A-00AC1C561686}" type="pres">
      <dgm:prSet presAssocID="{09310DD8-A889-E546-8C40-DB72D7CD5DFC}" presName="rootComposite" presStyleCnt="0"/>
      <dgm:spPr/>
    </dgm:pt>
    <dgm:pt modelId="{4AE13862-29FF-2A4B-8E24-682F9B381F6A}" type="pres">
      <dgm:prSet presAssocID="{09310DD8-A889-E546-8C40-DB72D7CD5DFC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86B97A-8904-8A43-BFCA-9A50859D3BF0}" type="pres">
      <dgm:prSet presAssocID="{09310DD8-A889-E546-8C40-DB72D7CD5DFC}" presName="rootConnector" presStyleLbl="node2" presStyleIdx="3" presStyleCnt="4"/>
      <dgm:spPr/>
      <dgm:t>
        <a:bodyPr/>
        <a:lstStyle/>
        <a:p>
          <a:endParaRPr lang="en-US"/>
        </a:p>
      </dgm:t>
    </dgm:pt>
    <dgm:pt modelId="{27BE7C4C-8F13-5944-86EF-ACC5CB93AC83}" type="pres">
      <dgm:prSet presAssocID="{09310DD8-A889-E546-8C40-DB72D7CD5DFC}" presName="hierChild4" presStyleCnt="0"/>
      <dgm:spPr/>
    </dgm:pt>
    <dgm:pt modelId="{A0371141-BD97-FB4A-85EE-E351EF52BBA6}" type="pres">
      <dgm:prSet presAssocID="{8BF0266F-9C52-9245-99D0-38D943C10807}" presName="Name64" presStyleLbl="parChTrans1D3" presStyleIdx="3" presStyleCnt="4"/>
      <dgm:spPr/>
      <dgm:t>
        <a:bodyPr/>
        <a:lstStyle/>
        <a:p>
          <a:endParaRPr lang="en-US"/>
        </a:p>
      </dgm:t>
    </dgm:pt>
    <dgm:pt modelId="{50BBA95C-189F-E741-9CB7-E7133473FED6}" type="pres">
      <dgm:prSet presAssocID="{329EA1B7-E1DD-BF41-9ECE-5D311B4B66E7}" presName="hierRoot2" presStyleCnt="0">
        <dgm:presLayoutVars>
          <dgm:hierBranch val="init"/>
        </dgm:presLayoutVars>
      </dgm:prSet>
      <dgm:spPr/>
    </dgm:pt>
    <dgm:pt modelId="{8F25AE18-583C-DB40-A1D8-86FC1184E923}" type="pres">
      <dgm:prSet presAssocID="{329EA1B7-E1DD-BF41-9ECE-5D311B4B66E7}" presName="rootComposite" presStyleCnt="0"/>
      <dgm:spPr/>
    </dgm:pt>
    <dgm:pt modelId="{F36BA84E-9380-874F-AF38-C6DD663A0C20}" type="pres">
      <dgm:prSet presAssocID="{329EA1B7-E1DD-BF41-9ECE-5D311B4B66E7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03835B-B66A-AC4A-8E02-2803C4C2DF10}" type="pres">
      <dgm:prSet presAssocID="{329EA1B7-E1DD-BF41-9ECE-5D311B4B66E7}" presName="rootConnector" presStyleLbl="node3" presStyleIdx="3" presStyleCnt="4"/>
      <dgm:spPr/>
      <dgm:t>
        <a:bodyPr/>
        <a:lstStyle/>
        <a:p>
          <a:endParaRPr lang="en-US"/>
        </a:p>
      </dgm:t>
    </dgm:pt>
    <dgm:pt modelId="{6C6A97A3-BFBC-F042-AF70-6FDC282B2DB1}" type="pres">
      <dgm:prSet presAssocID="{329EA1B7-E1DD-BF41-9ECE-5D311B4B66E7}" presName="hierChild4" presStyleCnt="0"/>
      <dgm:spPr/>
    </dgm:pt>
    <dgm:pt modelId="{EF3C5514-A0AA-A741-A29E-64FE92A0F363}" type="pres">
      <dgm:prSet presAssocID="{329EA1B7-E1DD-BF41-9ECE-5D311B4B66E7}" presName="hierChild5" presStyleCnt="0"/>
      <dgm:spPr/>
    </dgm:pt>
    <dgm:pt modelId="{0614A686-5166-E944-BDBE-F44C1890D507}" type="pres">
      <dgm:prSet presAssocID="{09310DD8-A889-E546-8C40-DB72D7CD5DFC}" presName="hierChild5" presStyleCnt="0"/>
      <dgm:spPr/>
    </dgm:pt>
    <dgm:pt modelId="{F24A66FC-2BC9-B74C-9CF2-8DAED454D252}" type="pres">
      <dgm:prSet presAssocID="{7F0DBF00-DA29-E749-9BB1-4FEEDEE5221F}" presName="hierChild3" presStyleCnt="0"/>
      <dgm:spPr/>
    </dgm:pt>
  </dgm:ptLst>
  <dgm:cxnLst>
    <dgm:cxn modelId="{D0AF5A75-332C-BA45-9B76-EDAAC900424F}" type="presOf" srcId="{E3BA793F-A42D-9F46-8E04-2A569BEFC832}" destId="{DF24CA7F-544D-A342-87D8-ED1F412AABE8}" srcOrd="0" destOrd="0" presId="urn:microsoft.com/office/officeart/2009/3/layout/HorizontalOrganizationChart"/>
    <dgm:cxn modelId="{CFB14C04-9B35-2C43-9D3F-E605E2B49D80}" srcId="{CAED12DE-8C98-C14E-B587-1EB90877D2DA}" destId="{6E2DFE12-424E-8A45-AEFF-B6DF7AA387EF}" srcOrd="0" destOrd="0" parTransId="{4FB95F44-C7E9-1541-8503-71AEDDCCE5A2}" sibTransId="{41374D58-6031-134E-944F-C284DE1A16B5}"/>
    <dgm:cxn modelId="{2A171CAB-F685-6A47-A5AC-3714A4D0AC66}" type="presOf" srcId="{3C0EA482-8173-A74B-B724-C0BB1AB4CB61}" destId="{EC4A0F89-8664-1746-BCC9-91F688788343}" srcOrd="1" destOrd="0" presId="urn:microsoft.com/office/officeart/2009/3/layout/HorizontalOrganizationChart"/>
    <dgm:cxn modelId="{2B6F3F4D-6FFF-BD48-B589-4BFE041FA729}" type="presOf" srcId="{CC1F03DE-B153-A044-A7C0-FCC760493C8A}" destId="{50782A17-D2B3-8745-A442-408AB563D3B0}" srcOrd="0" destOrd="0" presId="urn:microsoft.com/office/officeart/2009/3/layout/HorizontalOrganizationChart"/>
    <dgm:cxn modelId="{3FCFE6F5-DB45-F24C-ABE0-F4B5753875E4}" type="presOf" srcId="{6E2DFE12-424E-8A45-AEFF-B6DF7AA387EF}" destId="{D268215B-9F06-274C-A05B-896364158BA9}" srcOrd="1" destOrd="0" presId="urn:microsoft.com/office/officeart/2009/3/layout/HorizontalOrganizationChart"/>
    <dgm:cxn modelId="{91380372-1758-2746-A75A-AECF7A0D03B8}" type="presOf" srcId="{729209C7-9348-F249-937D-C7C381245A86}" destId="{DDC0CB41-02BC-0F47-9D7C-011D867A2CEA}" srcOrd="0" destOrd="0" presId="urn:microsoft.com/office/officeart/2009/3/layout/HorizontalOrganizationChart"/>
    <dgm:cxn modelId="{4F6714B6-E7A6-224C-9DEA-A56F89122A6D}" type="presOf" srcId="{7F0DBF00-DA29-E749-9BB1-4FEEDEE5221F}" destId="{8F5F7385-BAD9-214C-8FE9-A959EC13F6B1}" srcOrd="0" destOrd="0" presId="urn:microsoft.com/office/officeart/2009/3/layout/HorizontalOrganizationChart"/>
    <dgm:cxn modelId="{E90BB422-8C29-774D-AB4A-F9CD21B36A89}" type="presOf" srcId="{7416DC31-A605-AF44-BAC9-BA59C353ADBB}" destId="{93263032-EE67-2740-A785-F5A9AB64880A}" srcOrd="0" destOrd="0" presId="urn:microsoft.com/office/officeart/2009/3/layout/HorizontalOrganizationChart"/>
    <dgm:cxn modelId="{C6D70085-7A3E-FC48-9E4A-7275BE019965}" srcId="{7F0DBF00-DA29-E749-9BB1-4FEEDEE5221F}" destId="{5DAD8A56-AE40-D84E-A7C5-B27FC88B6A26}" srcOrd="0" destOrd="0" parTransId="{7416DC31-A605-AF44-BAC9-BA59C353ADBB}" sibTransId="{F3C67F0E-DF38-4349-B8C5-3FC4385F045F}"/>
    <dgm:cxn modelId="{B5F7537C-B667-494A-B040-596FF21EE232}" type="presOf" srcId="{CAED12DE-8C98-C14E-B587-1EB90877D2DA}" destId="{2571C795-EA51-1042-9AD5-8C226D284F05}" srcOrd="1" destOrd="0" presId="urn:microsoft.com/office/officeart/2009/3/layout/HorizontalOrganizationChart"/>
    <dgm:cxn modelId="{FD9EE321-4605-E84E-B94D-1650660DD310}" srcId="{729209C7-9348-F249-937D-C7C381245A86}" destId="{7F0DBF00-DA29-E749-9BB1-4FEEDEE5221F}" srcOrd="0" destOrd="0" parTransId="{ECCAC5C1-20F5-D549-B3E4-D2363317A4C1}" sibTransId="{BAE81F40-79FD-284F-9A72-90CA2E452417}"/>
    <dgm:cxn modelId="{AD509914-FDD5-D84C-A71F-FA3D836DD911}" type="presOf" srcId="{91607129-2ED9-FB4C-AEB6-A727C4B5C864}" destId="{C2F133E3-FA8F-E842-B566-20180892829A}" srcOrd="0" destOrd="0" presId="urn:microsoft.com/office/officeart/2009/3/layout/HorizontalOrganizationChart"/>
    <dgm:cxn modelId="{AAF4A42D-CDAF-824D-B8C7-E4E17E29AB64}" type="presOf" srcId="{5E2D462D-FA7B-E24E-BB03-B92459E3AA2B}" destId="{D8EA0D93-05BC-1C43-8113-B8C00F9BB840}" srcOrd="0" destOrd="0" presId="urn:microsoft.com/office/officeart/2009/3/layout/HorizontalOrganizationChart"/>
    <dgm:cxn modelId="{FBA2CA08-33E4-4544-8D15-D03B682AA2F3}" type="presOf" srcId="{4FB95F44-C7E9-1541-8503-71AEDDCCE5A2}" destId="{C49864A4-0E18-C84B-8591-334B36E7A28F}" srcOrd="0" destOrd="0" presId="urn:microsoft.com/office/officeart/2009/3/layout/HorizontalOrganizationChart"/>
    <dgm:cxn modelId="{24B2162C-B9FA-FB42-9892-96DFB9107601}" type="presOf" srcId="{09310DD8-A889-E546-8C40-DB72D7CD5DFC}" destId="{B186B97A-8904-8A43-BFCA-9A50859D3BF0}" srcOrd="1" destOrd="0" presId="urn:microsoft.com/office/officeart/2009/3/layout/HorizontalOrganizationChart"/>
    <dgm:cxn modelId="{14212399-1064-1D40-A535-4C2EB832DF3E}" type="presOf" srcId="{8949DCD7-642A-3243-8AE6-2D0FF5BFD222}" destId="{C4CE040D-DD11-E043-B038-7F8AF6ED78B0}" srcOrd="0" destOrd="0" presId="urn:microsoft.com/office/officeart/2009/3/layout/HorizontalOrganizationChart"/>
    <dgm:cxn modelId="{44AE6FFC-37F0-5444-85E1-A70CE5330EE4}" type="presOf" srcId="{8BF0266F-9C52-9245-99D0-38D943C10807}" destId="{A0371141-BD97-FB4A-85EE-E351EF52BBA6}" srcOrd="0" destOrd="0" presId="urn:microsoft.com/office/officeart/2009/3/layout/HorizontalOrganizationChart"/>
    <dgm:cxn modelId="{9939E5D1-DDEB-9A40-B0F5-CD8CBCAD38EF}" type="presOf" srcId="{3A848432-6FD0-A240-A8DE-4EF79C740A9A}" destId="{C2990F85-4CEC-064C-B849-CAFEC0EACF2B}" srcOrd="0" destOrd="0" presId="urn:microsoft.com/office/officeart/2009/3/layout/HorizontalOrganizationChart"/>
    <dgm:cxn modelId="{A6178E8A-3D02-024D-9674-8BD14849FC9F}" type="presOf" srcId="{6E2DFE12-424E-8A45-AEFF-B6DF7AA387EF}" destId="{CB6BA292-CB91-3742-A81A-3C27A46852D7}" srcOrd="0" destOrd="0" presId="urn:microsoft.com/office/officeart/2009/3/layout/HorizontalOrganizationChart"/>
    <dgm:cxn modelId="{4FBC26BC-DD5C-C641-83B5-1A6C9BDF2089}" type="presOf" srcId="{5DAD8A56-AE40-D84E-A7C5-B27FC88B6A26}" destId="{2BFB79F0-B2FE-2741-92CB-8A3E7638F298}" srcOrd="1" destOrd="0" presId="urn:microsoft.com/office/officeart/2009/3/layout/HorizontalOrganizationChart"/>
    <dgm:cxn modelId="{5DD51D2A-F6C6-EA45-85F6-07CF2AC7361E}" srcId="{5DAD8A56-AE40-D84E-A7C5-B27FC88B6A26}" destId="{CC1F03DE-B153-A044-A7C0-FCC760493C8A}" srcOrd="0" destOrd="0" parTransId="{5E2D462D-FA7B-E24E-BB03-B92459E3AA2B}" sibTransId="{E40E18FA-8699-6C44-A994-AB81F7ECAC3F}"/>
    <dgm:cxn modelId="{A45AB58E-FBC5-0B46-80F1-5F3F6E8DE0C4}" type="presOf" srcId="{8949DCD7-642A-3243-8AE6-2D0FF5BFD222}" destId="{36583754-D8B6-1546-8421-1A52D4693117}" srcOrd="1" destOrd="0" presId="urn:microsoft.com/office/officeart/2009/3/layout/HorizontalOrganizationChart"/>
    <dgm:cxn modelId="{A3C1A13E-1EC6-EB4C-BC84-18FCC2FC94D9}" type="presOf" srcId="{B10EB027-BE5F-6641-9AB5-97C24A77D712}" destId="{86E62AC8-28EF-3644-8232-156AE39BA7C4}" srcOrd="0" destOrd="0" presId="urn:microsoft.com/office/officeart/2009/3/layout/HorizontalOrganizationChart"/>
    <dgm:cxn modelId="{B33E0212-A8D1-2D45-86C6-0CA932EB6E0C}" srcId="{7F0DBF00-DA29-E749-9BB1-4FEEDEE5221F}" destId="{09310DD8-A889-E546-8C40-DB72D7CD5DFC}" srcOrd="3" destOrd="0" parTransId="{3A848432-6FD0-A240-A8DE-4EF79C740A9A}" sibTransId="{43F2944E-5D5D-EB40-AE44-52618D7F2D0C}"/>
    <dgm:cxn modelId="{271932CC-5ABC-4244-B8C3-8DF49A1D2110}" type="presOf" srcId="{CC1F03DE-B153-A044-A7C0-FCC760493C8A}" destId="{5F211F73-9692-4C48-8966-94D3DE332772}" srcOrd="1" destOrd="0" presId="urn:microsoft.com/office/officeart/2009/3/layout/HorizontalOrganizationChart"/>
    <dgm:cxn modelId="{48BDF6B6-0A7C-1C4F-BF75-85BB4C4213E0}" type="presOf" srcId="{329EA1B7-E1DD-BF41-9ECE-5D311B4B66E7}" destId="{F203835B-B66A-AC4A-8E02-2803C4C2DF10}" srcOrd="1" destOrd="0" presId="urn:microsoft.com/office/officeart/2009/3/layout/HorizontalOrganizationChart"/>
    <dgm:cxn modelId="{24AD7564-9795-B94B-BB07-9813E1E71AD9}" type="presOf" srcId="{7F0DBF00-DA29-E749-9BB1-4FEEDEE5221F}" destId="{9EB7F8BD-FF31-D04B-B754-4CECBD836135}" srcOrd="1" destOrd="0" presId="urn:microsoft.com/office/officeart/2009/3/layout/HorizontalOrganizationChart"/>
    <dgm:cxn modelId="{B5725610-24D5-FA4C-B058-520F2A667BBE}" type="presOf" srcId="{5DAD8A56-AE40-D84E-A7C5-B27FC88B6A26}" destId="{F701B064-3468-EA44-85B1-AA98BD02DB72}" srcOrd="0" destOrd="0" presId="urn:microsoft.com/office/officeart/2009/3/layout/HorizontalOrganizationChart"/>
    <dgm:cxn modelId="{E9E7A924-8DC8-2541-8826-1127E67DA104}" type="presOf" srcId="{329EA1B7-E1DD-BF41-9ECE-5D311B4B66E7}" destId="{F36BA84E-9380-874F-AF38-C6DD663A0C20}" srcOrd="0" destOrd="0" presId="urn:microsoft.com/office/officeart/2009/3/layout/HorizontalOrganizationChart"/>
    <dgm:cxn modelId="{F0902B80-B9F8-3943-9008-4A643E9729A8}" srcId="{3C0EA482-8173-A74B-B724-C0BB1AB4CB61}" destId="{8949DCD7-642A-3243-8AE6-2D0FF5BFD222}" srcOrd="0" destOrd="0" parTransId="{91607129-2ED9-FB4C-AEB6-A727C4B5C864}" sibTransId="{01216D4A-78D2-1241-B18A-74018512CC47}"/>
    <dgm:cxn modelId="{3E9A760B-AB13-D849-8535-C511B7CB8D8E}" type="presOf" srcId="{3C0EA482-8173-A74B-B724-C0BB1AB4CB61}" destId="{9884928C-8261-844A-A390-89BCDA958012}" srcOrd="0" destOrd="0" presId="urn:microsoft.com/office/officeart/2009/3/layout/HorizontalOrganizationChart"/>
    <dgm:cxn modelId="{3DC053C1-7AE2-B84D-875A-C20027E0AD57}" type="presOf" srcId="{CAED12DE-8C98-C14E-B587-1EB90877D2DA}" destId="{B10FACB5-1E76-2D46-88C4-374FA8D16BF0}" srcOrd="0" destOrd="0" presId="urn:microsoft.com/office/officeart/2009/3/layout/HorizontalOrganizationChart"/>
    <dgm:cxn modelId="{A4DB1477-6D7D-8F45-AC4D-21D570E1F7DF}" srcId="{7F0DBF00-DA29-E749-9BB1-4FEEDEE5221F}" destId="{3C0EA482-8173-A74B-B724-C0BB1AB4CB61}" srcOrd="2" destOrd="0" parTransId="{B10EB027-BE5F-6641-9AB5-97C24A77D712}" sibTransId="{13FA0A6E-544D-CF45-B0B1-A57E67E0A911}"/>
    <dgm:cxn modelId="{9B30098D-8363-1040-9896-1672A1FEBF0C}" srcId="{09310DD8-A889-E546-8C40-DB72D7CD5DFC}" destId="{329EA1B7-E1DD-BF41-9ECE-5D311B4B66E7}" srcOrd="0" destOrd="0" parTransId="{8BF0266F-9C52-9245-99D0-38D943C10807}" sibTransId="{3EFE0B01-1FD5-5643-A274-CBB1703018BB}"/>
    <dgm:cxn modelId="{66218915-3FC1-E54E-9B9D-9D7DF405A475}" srcId="{7F0DBF00-DA29-E749-9BB1-4FEEDEE5221F}" destId="{CAED12DE-8C98-C14E-B587-1EB90877D2DA}" srcOrd="1" destOrd="0" parTransId="{E3BA793F-A42D-9F46-8E04-2A569BEFC832}" sibTransId="{AE6E93D0-DBDF-084F-9C38-37AEEB0795BC}"/>
    <dgm:cxn modelId="{2588E413-D2F6-6A43-862F-8DEDEF4DC5AE}" type="presOf" srcId="{09310DD8-A889-E546-8C40-DB72D7CD5DFC}" destId="{4AE13862-29FF-2A4B-8E24-682F9B381F6A}" srcOrd="0" destOrd="0" presId="urn:microsoft.com/office/officeart/2009/3/layout/HorizontalOrganizationChart"/>
    <dgm:cxn modelId="{EAAFA682-8ACC-2042-B5A3-BE2E7DF5B761}" type="presParOf" srcId="{DDC0CB41-02BC-0F47-9D7C-011D867A2CEA}" destId="{597BB475-8C10-6C46-9CA5-0B762889112D}" srcOrd="0" destOrd="0" presId="urn:microsoft.com/office/officeart/2009/3/layout/HorizontalOrganizationChart"/>
    <dgm:cxn modelId="{59DB7ADB-EC6B-864D-8ED6-A36E52E0AC12}" type="presParOf" srcId="{597BB475-8C10-6C46-9CA5-0B762889112D}" destId="{F6587612-6B4F-8E42-A0C3-C46AA756485D}" srcOrd="0" destOrd="0" presId="urn:microsoft.com/office/officeart/2009/3/layout/HorizontalOrganizationChart"/>
    <dgm:cxn modelId="{50FACA54-CD32-E742-80A4-ECF85A5D3752}" type="presParOf" srcId="{F6587612-6B4F-8E42-A0C3-C46AA756485D}" destId="{8F5F7385-BAD9-214C-8FE9-A959EC13F6B1}" srcOrd="0" destOrd="0" presId="urn:microsoft.com/office/officeart/2009/3/layout/HorizontalOrganizationChart"/>
    <dgm:cxn modelId="{197CCECE-D4AB-BA40-8013-F47A28739E4C}" type="presParOf" srcId="{F6587612-6B4F-8E42-A0C3-C46AA756485D}" destId="{9EB7F8BD-FF31-D04B-B754-4CECBD836135}" srcOrd="1" destOrd="0" presId="urn:microsoft.com/office/officeart/2009/3/layout/HorizontalOrganizationChart"/>
    <dgm:cxn modelId="{A707DED8-6E8A-D447-A999-BFF4F3817087}" type="presParOf" srcId="{597BB475-8C10-6C46-9CA5-0B762889112D}" destId="{973E5D76-E638-C444-AF81-E13250359E91}" srcOrd="1" destOrd="0" presId="urn:microsoft.com/office/officeart/2009/3/layout/HorizontalOrganizationChart"/>
    <dgm:cxn modelId="{5347A8A0-4041-3348-8F4B-69C48D3160B0}" type="presParOf" srcId="{973E5D76-E638-C444-AF81-E13250359E91}" destId="{93263032-EE67-2740-A785-F5A9AB64880A}" srcOrd="0" destOrd="0" presId="urn:microsoft.com/office/officeart/2009/3/layout/HorizontalOrganizationChart"/>
    <dgm:cxn modelId="{44C9CCC3-2604-CB4C-905F-E910D49CE576}" type="presParOf" srcId="{973E5D76-E638-C444-AF81-E13250359E91}" destId="{C3E7C1C8-81F9-0D4A-B7C9-7D7E794879C9}" srcOrd="1" destOrd="0" presId="urn:microsoft.com/office/officeart/2009/3/layout/HorizontalOrganizationChart"/>
    <dgm:cxn modelId="{F18AD62A-00AD-9345-94F9-E217526A3EBD}" type="presParOf" srcId="{C3E7C1C8-81F9-0D4A-B7C9-7D7E794879C9}" destId="{D8162BFB-8A65-6F4F-AAD6-25BC6E33A948}" srcOrd="0" destOrd="0" presId="urn:microsoft.com/office/officeart/2009/3/layout/HorizontalOrganizationChart"/>
    <dgm:cxn modelId="{2C9EA9A7-10D7-3C46-AE82-22135A685346}" type="presParOf" srcId="{D8162BFB-8A65-6F4F-AAD6-25BC6E33A948}" destId="{F701B064-3468-EA44-85B1-AA98BD02DB72}" srcOrd="0" destOrd="0" presId="urn:microsoft.com/office/officeart/2009/3/layout/HorizontalOrganizationChart"/>
    <dgm:cxn modelId="{E1DAD82C-9E1B-964D-98E9-A097B2F4B2A3}" type="presParOf" srcId="{D8162BFB-8A65-6F4F-AAD6-25BC6E33A948}" destId="{2BFB79F0-B2FE-2741-92CB-8A3E7638F298}" srcOrd="1" destOrd="0" presId="urn:microsoft.com/office/officeart/2009/3/layout/HorizontalOrganizationChart"/>
    <dgm:cxn modelId="{00E7C248-7BB7-EC43-81AD-B589B7B95667}" type="presParOf" srcId="{C3E7C1C8-81F9-0D4A-B7C9-7D7E794879C9}" destId="{901B9BBB-50AB-0643-A3D1-C208796213B9}" srcOrd="1" destOrd="0" presId="urn:microsoft.com/office/officeart/2009/3/layout/HorizontalOrganizationChart"/>
    <dgm:cxn modelId="{CF48AAA5-74DC-2B40-ACEB-C9396D61E91C}" type="presParOf" srcId="{901B9BBB-50AB-0643-A3D1-C208796213B9}" destId="{D8EA0D93-05BC-1C43-8113-B8C00F9BB840}" srcOrd="0" destOrd="0" presId="urn:microsoft.com/office/officeart/2009/3/layout/HorizontalOrganizationChart"/>
    <dgm:cxn modelId="{D7AA01EE-BA45-774D-9DB2-274924329D04}" type="presParOf" srcId="{901B9BBB-50AB-0643-A3D1-C208796213B9}" destId="{3461BAC1-39A0-9B41-9EEF-B13EA11724BB}" srcOrd="1" destOrd="0" presId="urn:microsoft.com/office/officeart/2009/3/layout/HorizontalOrganizationChart"/>
    <dgm:cxn modelId="{D1119233-C64E-1845-B660-A8297CA8EEE0}" type="presParOf" srcId="{3461BAC1-39A0-9B41-9EEF-B13EA11724BB}" destId="{3EC00B2F-776F-934C-B309-C2EC84F0B39A}" srcOrd="0" destOrd="0" presId="urn:microsoft.com/office/officeart/2009/3/layout/HorizontalOrganizationChart"/>
    <dgm:cxn modelId="{58748654-1AE8-A545-A721-BBC776A9DAA5}" type="presParOf" srcId="{3EC00B2F-776F-934C-B309-C2EC84F0B39A}" destId="{50782A17-D2B3-8745-A442-408AB563D3B0}" srcOrd="0" destOrd="0" presId="urn:microsoft.com/office/officeart/2009/3/layout/HorizontalOrganizationChart"/>
    <dgm:cxn modelId="{42AE9168-8D21-144D-B9C5-1236DBAB97D4}" type="presParOf" srcId="{3EC00B2F-776F-934C-B309-C2EC84F0B39A}" destId="{5F211F73-9692-4C48-8966-94D3DE332772}" srcOrd="1" destOrd="0" presId="urn:microsoft.com/office/officeart/2009/3/layout/HorizontalOrganizationChart"/>
    <dgm:cxn modelId="{76C49D45-B5C2-0D48-9F57-4179686E2BF9}" type="presParOf" srcId="{3461BAC1-39A0-9B41-9EEF-B13EA11724BB}" destId="{BF4620AD-2BC3-F643-AFF5-D295FAB7991F}" srcOrd="1" destOrd="0" presId="urn:microsoft.com/office/officeart/2009/3/layout/HorizontalOrganizationChart"/>
    <dgm:cxn modelId="{6BD8A3B6-4338-9F46-9137-102FDE9CD711}" type="presParOf" srcId="{3461BAC1-39A0-9B41-9EEF-B13EA11724BB}" destId="{5D1E211B-5429-224A-95D1-B1005112CBB2}" srcOrd="2" destOrd="0" presId="urn:microsoft.com/office/officeart/2009/3/layout/HorizontalOrganizationChart"/>
    <dgm:cxn modelId="{3F10A404-9873-294E-B7E7-F3C1F28DFAB3}" type="presParOf" srcId="{C3E7C1C8-81F9-0D4A-B7C9-7D7E794879C9}" destId="{9388D0BC-F8D1-FD42-BAF2-9B5ED46EC180}" srcOrd="2" destOrd="0" presId="urn:microsoft.com/office/officeart/2009/3/layout/HorizontalOrganizationChart"/>
    <dgm:cxn modelId="{C476E149-04B1-C54E-8B6A-B2EC398DC81A}" type="presParOf" srcId="{973E5D76-E638-C444-AF81-E13250359E91}" destId="{DF24CA7F-544D-A342-87D8-ED1F412AABE8}" srcOrd="2" destOrd="0" presId="urn:microsoft.com/office/officeart/2009/3/layout/HorizontalOrganizationChart"/>
    <dgm:cxn modelId="{1E62FE28-F787-9C4D-942E-AD34B04A08AF}" type="presParOf" srcId="{973E5D76-E638-C444-AF81-E13250359E91}" destId="{C3FE7483-9C5B-0847-BE1D-6F183B2E9477}" srcOrd="3" destOrd="0" presId="urn:microsoft.com/office/officeart/2009/3/layout/HorizontalOrganizationChart"/>
    <dgm:cxn modelId="{D1689CE0-F910-9449-AAD4-91CACF841AA3}" type="presParOf" srcId="{C3FE7483-9C5B-0847-BE1D-6F183B2E9477}" destId="{85D05037-8758-E047-A614-07FACC709289}" srcOrd="0" destOrd="0" presId="urn:microsoft.com/office/officeart/2009/3/layout/HorizontalOrganizationChart"/>
    <dgm:cxn modelId="{769B679C-AE63-C349-8ED7-D8A81136CBBC}" type="presParOf" srcId="{85D05037-8758-E047-A614-07FACC709289}" destId="{B10FACB5-1E76-2D46-88C4-374FA8D16BF0}" srcOrd="0" destOrd="0" presId="urn:microsoft.com/office/officeart/2009/3/layout/HorizontalOrganizationChart"/>
    <dgm:cxn modelId="{4C22F9B3-A893-CC42-B929-8C09519E5737}" type="presParOf" srcId="{85D05037-8758-E047-A614-07FACC709289}" destId="{2571C795-EA51-1042-9AD5-8C226D284F05}" srcOrd="1" destOrd="0" presId="urn:microsoft.com/office/officeart/2009/3/layout/HorizontalOrganizationChart"/>
    <dgm:cxn modelId="{A16A1491-0F7A-8045-955A-FF55A0AA74F4}" type="presParOf" srcId="{C3FE7483-9C5B-0847-BE1D-6F183B2E9477}" destId="{AEE0BCF8-0FA2-3748-8B83-8BAECB4585D9}" srcOrd="1" destOrd="0" presId="urn:microsoft.com/office/officeart/2009/3/layout/HorizontalOrganizationChart"/>
    <dgm:cxn modelId="{200A0762-4573-254B-B3FC-00758F316A1F}" type="presParOf" srcId="{AEE0BCF8-0FA2-3748-8B83-8BAECB4585D9}" destId="{C49864A4-0E18-C84B-8591-334B36E7A28F}" srcOrd="0" destOrd="0" presId="urn:microsoft.com/office/officeart/2009/3/layout/HorizontalOrganizationChart"/>
    <dgm:cxn modelId="{D19EE198-5DFF-0940-B695-B6CF6036538B}" type="presParOf" srcId="{AEE0BCF8-0FA2-3748-8B83-8BAECB4585D9}" destId="{A39A4D5D-9BB8-7443-90B8-39DE3131A34F}" srcOrd="1" destOrd="0" presId="urn:microsoft.com/office/officeart/2009/3/layout/HorizontalOrganizationChart"/>
    <dgm:cxn modelId="{10DD7F1F-E21F-F44A-8231-E72F110A8240}" type="presParOf" srcId="{A39A4D5D-9BB8-7443-90B8-39DE3131A34F}" destId="{4C60339E-A2B8-0B49-A3D7-0E76183709CF}" srcOrd="0" destOrd="0" presId="urn:microsoft.com/office/officeart/2009/3/layout/HorizontalOrganizationChart"/>
    <dgm:cxn modelId="{D794AA7A-4E16-1D4B-928D-EE6B365B01D4}" type="presParOf" srcId="{4C60339E-A2B8-0B49-A3D7-0E76183709CF}" destId="{CB6BA292-CB91-3742-A81A-3C27A46852D7}" srcOrd="0" destOrd="0" presId="urn:microsoft.com/office/officeart/2009/3/layout/HorizontalOrganizationChart"/>
    <dgm:cxn modelId="{1BDFEE2E-D33F-B64F-98ED-C828F2B7DB5E}" type="presParOf" srcId="{4C60339E-A2B8-0B49-A3D7-0E76183709CF}" destId="{D268215B-9F06-274C-A05B-896364158BA9}" srcOrd="1" destOrd="0" presId="urn:microsoft.com/office/officeart/2009/3/layout/HorizontalOrganizationChart"/>
    <dgm:cxn modelId="{326C4E19-E576-C443-8FDC-8CFB27C25A79}" type="presParOf" srcId="{A39A4D5D-9BB8-7443-90B8-39DE3131A34F}" destId="{7FD89BD6-EAFF-6F4F-BAE5-D82AA1A8B264}" srcOrd="1" destOrd="0" presId="urn:microsoft.com/office/officeart/2009/3/layout/HorizontalOrganizationChart"/>
    <dgm:cxn modelId="{E4737921-D618-CE48-9CD3-4A6F2DC2A4CD}" type="presParOf" srcId="{A39A4D5D-9BB8-7443-90B8-39DE3131A34F}" destId="{AB792790-4719-E343-AFE6-9DA1A760CCA7}" srcOrd="2" destOrd="0" presId="urn:microsoft.com/office/officeart/2009/3/layout/HorizontalOrganizationChart"/>
    <dgm:cxn modelId="{6011FC89-C792-B842-955E-572F257BEC7C}" type="presParOf" srcId="{C3FE7483-9C5B-0847-BE1D-6F183B2E9477}" destId="{574CC7D2-2626-7F48-85B7-91D44C9761C0}" srcOrd="2" destOrd="0" presId="urn:microsoft.com/office/officeart/2009/3/layout/HorizontalOrganizationChart"/>
    <dgm:cxn modelId="{ADFAD8C4-D282-0F42-954B-C06AC5D4BCD2}" type="presParOf" srcId="{973E5D76-E638-C444-AF81-E13250359E91}" destId="{86E62AC8-28EF-3644-8232-156AE39BA7C4}" srcOrd="4" destOrd="0" presId="urn:microsoft.com/office/officeart/2009/3/layout/HorizontalOrganizationChart"/>
    <dgm:cxn modelId="{3D55FD7D-4148-9A41-B0BC-DEB99F377EF8}" type="presParOf" srcId="{973E5D76-E638-C444-AF81-E13250359E91}" destId="{1C990B09-2770-0B4E-A098-32A4C8853A90}" srcOrd="5" destOrd="0" presId="urn:microsoft.com/office/officeart/2009/3/layout/HorizontalOrganizationChart"/>
    <dgm:cxn modelId="{8166E75A-A1E1-FF47-A7D7-D7D9017DFC4C}" type="presParOf" srcId="{1C990B09-2770-0B4E-A098-32A4C8853A90}" destId="{95FCB188-DBED-034F-B28A-1946ABCC3284}" srcOrd="0" destOrd="0" presId="urn:microsoft.com/office/officeart/2009/3/layout/HorizontalOrganizationChart"/>
    <dgm:cxn modelId="{E111ED66-0730-A446-A10E-CB682BD00F44}" type="presParOf" srcId="{95FCB188-DBED-034F-B28A-1946ABCC3284}" destId="{9884928C-8261-844A-A390-89BCDA958012}" srcOrd="0" destOrd="0" presId="urn:microsoft.com/office/officeart/2009/3/layout/HorizontalOrganizationChart"/>
    <dgm:cxn modelId="{0BEC9EB2-8353-964C-B982-E005DA1F9C24}" type="presParOf" srcId="{95FCB188-DBED-034F-B28A-1946ABCC3284}" destId="{EC4A0F89-8664-1746-BCC9-91F688788343}" srcOrd="1" destOrd="0" presId="urn:microsoft.com/office/officeart/2009/3/layout/HorizontalOrganizationChart"/>
    <dgm:cxn modelId="{B2B1A193-C36B-804B-82F0-DD6D4E1CF485}" type="presParOf" srcId="{1C990B09-2770-0B4E-A098-32A4C8853A90}" destId="{9334AC11-BCDC-4B4A-B7AB-DF84F611ACC8}" srcOrd="1" destOrd="0" presId="urn:microsoft.com/office/officeart/2009/3/layout/HorizontalOrganizationChart"/>
    <dgm:cxn modelId="{E00E8B9D-ACF7-9F40-9DBA-59400D363228}" type="presParOf" srcId="{9334AC11-BCDC-4B4A-B7AB-DF84F611ACC8}" destId="{C2F133E3-FA8F-E842-B566-20180892829A}" srcOrd="0" destOrd="0" presId="urn:microsoft.com/office/officeart/2009/3/layout/HorizontalOrganizationChart"/>
    <dgm:cxn modelId="{3256E9B2-B11F-344D-B438-B27F6336F6CF}" type="presParOf" srcId="{9334AC11-BCDC-4B4A-B7AB-DF84F611ACC8}" destId="{E831ED80-FB13-DE43-802D-37E3473C63F9}" srcOrd="1" destOrd="0" presId="urn:microsoft.com/office/officeart/2009/3/layout/HorizontalOrganizationChart"/>
    <dgm:cxn modelId="{E030282C-6885-B646-8C9D-5FD510BEE1E2}" type="presParOf" srcId="{E831ED80-FB13-DE43-802D-37E3473C63F9}" destId="{E8CFE475-1A7D-F24B-86C6-5934C979A063}" srcOrd="0" destOrd="0" presId="urn:microsoft.com/office/officeart/2009/3/layout/HorizontalOrganizationChart"/>
    <dgm:cxn modelId="{AF9869B2-5705-0D40-B91B-570D26BB929E}" type="presParOf" srcId="{E8CFE475-1A7D-F24B-86C6-5934C979A063}" destId="{C4CE040D-DD11-E043-B038-7F8AF6ED78B0}" srcOrd="0" destOrd="0" presId="urn:microsoft.com/office/officeart/2009/3/layout/HorizontalOrganizationChart"/>
    <dgm:cxn modelId="{857580C4-D87C-8447-B9AE-3152DF41BF19}" type="presParOf" srcId="{E8CFE475-1A7D-F24B-86C6-5934C979A063}" destId="{36583754-D8B6-1546-8421-1A52D4693117}" srcOrd="1" destOrd="0" presId="urn:microsoft.com/office/officeart/2009/3/layout/HorizontalOrganizationChart"/>
    <dgm:cxn modelId="{5BEA06DE-6254-9A49-98DD-082E71FCCB15}" type="presParOf" srcId="{E831ED80-FB13-DE43-802D-37E3473C63F9}" destId="{E9717833-618C-C041-91D5-546EC041991D}" srcOrd="1" destOrd="0" presId="urn:microsoft.com/office/officeart/2009/3/layout/HorizontalOrganizationChart"/>
    <dgm:cxn modelId="{B115D332-2827-EB42-9C0F-1E9FAC681D6E}" type="presParOf" srcId="{E831ED80-FB13-DE43-802D-37E3473C63F9}" destId="{290822D9-367B-3F43-A550-7A9CB5F723D2}" srcOrd="2" destOrd="0" presId="urn:microsoft.com/office/officeart/2009/3/layout/HorizontalOrganizationChart"/>
    <dgm:cxn modelId="{ACAF569C-0538-304C-A296-12E3E0A48065}" type="presParOf" srcId="{1C990B09-2770-0B4E-A098-32A4C8853A90}" destId="{ACF2A8C3-BFD7-4B48-9BA3-ADC273C0BCA8}" srcOrd="2" destOrd="0" presId="urn:microsoft.com/office/officeart/2009/3/layout/HorizontalOrganizationChart"/>
    <dgm:cxn modelId="{32C69162-E098-1E41-8344-1C8AB9202523}" type="presParOf" srcId="{973E5D76-E638-C444-AF81-E13250359E91}" destId="{C2990F85-4CEC-064C-B849-CAFEC0EACF2B}" srcOrd="6" destOrd="0" presId="urn:microsoft.com/office/officeart/2009/3/layout/HorizontalOrganizationChart"/>
    <dgm:cxn modelId="{077C4122-0FE1-DD48-8118-7480443D1238}" type="presParOf" srcId="{973E5D76-E638-C444-AF81-E13250359E91}" destId="{551640D8-8D62-4B44-9B8A-2169821AADA1}" srcOrd="7" destOrd="0" presId="urn:microsoft.com/office/officeart/2009/3/layout/HorizontalOrganizationChart"/>
    <dgm:cxn modelId="{09A5CC7C-E676-2240-890D-CE52820E4C64}" type="presParOf" srcId="{551640D8-8D62-4B44-9B8A-2169821AADA1}" destId="{156D59B4-AB46-C04E-988A-00AC1C561686}" srcOrd="0" destOrd="0" presId="urn:microsoft.com/office/officeart/2009/3/layout/HorizontalOrganizationChart"/>
    <dgm:cxn modelId="{1D4C583F-E23F-6D43-B782-8F9F70F19A9C}" type="presParOf" srcId="{156D59B4-AB46-C04E-988A-00AC1C561686}" destId="{4AE13862-29FF-2A4B-8E24-682F9B381F6A}" srcOrd="0" destOrd="0" presId="urn:microsoft.com/office/officeart/2009/3/layout/HorizontalOrganizationChart"/>
    <dgm:cxn modelId="{F739538C-B7EC-A94F-B11B-2F3F26DA8419}" type="presParOf" srcId="{156D59B4-AB46-C04E-988A-00AC1C561686}" destId="{B186B97A-8904-8A43-BFCA-9A50859D3BF0}" srcOrd="1" destOrd="0" presId="urn:microsoft.com/office/officeart/2009/3/layout/HorizontalOrganizationChart"/>
    <dgm:cxn modelId="{C7870A93-FC43-E940-80C1-AFF7FC296516}" type="presParOf" srcId="{551640D8-8D62-4B44-9B8A-2169821AADA1}" destId="{27BE7C4C-8F13-5944-86EF-ACC5CB93AC83}" srcOrd="1" destOrd="0" presId="urn:microsoft.com/office/officeart/2009/3/layout/HorizontalOrganizationChart"/>
    <dgm:cxn modelId="{B508416F-96F4-654E-8AF5-012AB88603F3}" type="presParOf" srcId="{27BE7C4C-8F13-5944-86EF-ACC5CB93AC83}" destId="{A0371141-BD97-FB4A-85EE-E351EF52BBA6}" srcOrd="0" destOrd="0" presId="urn:microsoft.com/office/officeart/2009/3/layout/HorizontalOrganizationChart"/>
    <dgm:cxn modelId="{9B22B9B0-78C4-1C4E-80A5-F4E96C6D71EB}" type="presParOf" srcId="{27BE7C4C-8F13-5944-86EF-ACC5CB93AC83}" destId="{50BBA95C-189F-E741-9CB7-E7133473FED6}" srcOrd="1" destOrd="0" presId="urn:microsoft.com/office/officeart/2009/3/layout/HorizontalOrganizationChart"/>
    <dgm:cxn modelId="{5F6E0F9B-485F-A14F-A372-6012C06F109B}" type="presParOf" srcId="{50BBA95C-189F-E741-9CB7-E7133473FED6}" destId="{8F25AE18-583C-DB40-A1D8-86FC1184E923}" srcOrd="0" destOrd="0" presId="urn:microsoft.com/office/officeart/2009/3/layout/HorizontalOrganizationChart"/>
    <dgm:cxn modelId="{CEE936CF-9267-2542-BCB3-30EFC3A1110C}" type="presParOf" srcId="{8F25AE18-583C-DB40-A1D8-86FC1184E923}" destId="{F36BA84E-9380-874F-AF38-C6DD663A0C20}" srcOrd="0" destOrd="0" presId="urn:microsoft.com/office/officeart/2009/3/layout/HorizontalOrganizationChart"/>
    <dgm:cxn modelId="{A9023FAF-1655-6543-A842-914C3551FEB3}" type="presParOf" srcId="{8F25AE18-583C-DB40-A1D8-86FC1184E923}" destId="{F203835B-B66A-AC4A-8E02-2803C4C2DF10}" srcOrd="1" destOrd="0" presId="urn:microsoft.com/office/officeart/2009/3/layout/HorizontalOrganizationChart"/>
    <dgm:cxn modelId="{44DC95D7-1D50-8E4C-9811-30D82E7F9108}" type="presParOf" srcId="{50BBA95C-189F-E741-9CB7-E7133473FED6}" destId="{6C6A97A3-BFBC-F042-AF70-6FDC282B2DB1}" srcOrd="1" destOrd="0" presId="urn:microsoft.com/office/officeart/2009/3/layout/HorizontalOrganizationChart"/>
    <dgm:cxn modelId="{252C10EA-CA34-7648-9511-058D4943C732}" type="presParOf" srcId="{50BBA95C-189F-E741-9CB7-E7133473FED6}" destId="{EF3C5514-A0AA-A741-A29E-64FE92A0F363}" srcOrd="2" destOrd="0" presId="urn:microsoft.com/office/officeart/2009/3/layout/HorizontalOrganizationChart"/>
    <dgm:cxn modelId="{1B872B6D-5011-AE47-86CA-B87C91650C68}" type="presParOf" srcId="{551640D8-8D62-4B44-9B8A-2169821AADA1}" destId="{0614A686-5166-E944-BDBE-F44C1890D507}" srcOrd="2" destOrd="0" presId="urn:microsoft.com/office/officeart/2009/3/layout/HorizontalOrganizationChart"/>
    <dgm:cxn modelId="{160590F7-907A-FE47-9969-04B2FF4A9C11}" type="presParOf" srcId="{597BB475-8C10-6C46-9CA5-0B762889112D}" destId="{F24A66FC-2BC9-B74C-9CF2-8DAED454D25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E3C0C-CB45-124E-8E95-C40411E4FF47}">
      <dsp:nvSpPr>
        <dsp:cNvPr id="0" name=""/>
        <dsp:cNvSpPr/>
      </dsp:nvSpPr>
      <dsp:spPr>
        <a:xfrm>
          <a:off x="5560017" y="1556863"/>
          <a:ext cx="710339" cy="246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282"/>
              </a:lnTo>
              <a:lnTo>
                <a:pt x="710339" y="123282"/>
              </a:lnTo>
              <a:lnTo>
                <a:pt x="710339" y="2465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372A0-998F-2B43-8DD5-1E6612055E6B}">
      <dsp:nvSpPr>
        <dsp:cNvPr id="0" name=""/>
        <dsp:cNvSpPr/>
      </dsp:nvSpPr>
      <dsp:spPr>
        <a:xfrm>
          <a:off x="4849678" y="1556863"/>
          <a:ext cx="710339" cy="246564"/>
        </a:xfrm>
        <a:custGeom>
          <a:avLst/>
          <a:gdLst/>
          <a:ahLst/>
          <a:cxnLst/>
          <a:rect l="0" t="0" r="0" b="0"/>
          <a:pathLst>
            <a:path>
              <a:moveTo>
                <a:pt x="710339" y="0"/>
              </a:moveTo>
              <a:lnTo>
                <a:pt x="710339" y="123282"/>
              </a:lnTo>
              <a:lnTo>
                <a:pt x="0" y="123282"/>
              </a:lnTo>
              <a:lnTo>
                <a:pt x="0" y="2465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75B32-A457-4C41-B561-D1D20E1F9655}">
      <dsp:nvSpPr>
        <dsp:cNvPr id="0" name=""/>
        <dsp:cNvSpPr/>
      </dsp:nvSpPr>
      <dsp:spPr>
        <a:xfrm>
          <a:off x="3784169" y="723242"/>
          <a:ext cx="1775847" cy="246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282"/>
              </a:lnTo>
              <a:lnTo>
                <a:pt x="1775847" y="123282"/>
              </a:lnTo>
              <a:lnTo>
                <a:pt x="1775847" y="2465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DA73A-3BB6-5D4B-8E00-EB26893EADD5}">
      <dsp:nvSpPr>
        <dsp:cNvPr id="0" name=""/>
        <dsp:cNvSpPr/>
      </dsp:nvSpPr>
      <dsp:spPr>
        <a:xfrm>
          <a:off x="3429000" y="2390485"/>
          <a:ext cx="710339" cy="246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282"/>
              </a:lnTo>
              <a:lnTo>
                <a:pt x="710339" y="123282"/>
              </a:lnTo>
              <a:lnTo>
                <a:pt x="710339" y="24656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CD75CE-72FF-6544-9AE8-3182817EE9A1}">
      <dsp:nvSpPr>
        <dsp:cNvPr id="0" name=""/>
        <dsp:cNvSpPr/>
      </dsp:nvSpPr>
      <dsp:spPr>
        <a:xfrm>
          <a:off x="2718660" y="2390485"/>
          <a:ext cx="710339" cy="246564"/>
        </a:xfrm>
        <a:custGeom>
          <a:avLst/>
          <a:gdLst/>
          <a:ahLst/>
          <a:cxnLst/>
          <a:rect l="0" t="0" r="0" b="0"/>
          <a:pathLst>
            <a:path>
              <a:moveTo>
                <a:pt x="710339" y="0"/>
              </a:moveTo>
              <a:lnTo>
                <a:pt x="710339" y="123282"/>
              </a:lnTo>
              <a:lnTo>
                <a:pt x="0" y="123282"/>
              </a:lnTo>
              <a:lnTo>
                <a:pt x="0" y="24656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E3199-98D9-6940-8B76-B26AE4396E80}">
      <dsp:nvSpPr>
        <dsp:cNvPr id="0" name=""/>
        <dsp:cNvSpPr/>
      </dsp:nvSpPr>
      <dsp:spPr>
        <a:xfrm>
          <a:off x="2008321" y="1556863"/>
          <a:ext cx="1420678" cy="246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282"/>
              </a:lnTo>
              <a:lnTo>
                <a:pt x="1420678" y="123282"/>
              </a:lnTo>
              <a:lnTo>
                <a:pt x="1420678" y="2465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49253-3091-A241-960E-2489F98283AC}">
      <dsp:nvSpPr>
        <dsp:cNvPr id="0" name=""/>
        <dsp:cNvSpPr/>
      </dsp:nvSpPr>
      <dsp:spPr>
        <a:xfrm>
          <a:off x="1962601" y="1556863"/>
          <a:ext cx="91440" cy="2465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65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DE729-3F32-9945-A9EF-BCEE21E44A57}">
      <dsp:nvSpPr>
        <dsp:cNvPr id="0" name=""/>
        <dsp:cNvSpPr/>
      </dsp:nvSpPr>
      <dsp:spPr>
        <a:xfrm>
          <a:off x="587643" y="1556863"/>
          <a:ext cx="1420678" cy="246564"/>
        </a:xfrm>
        <a:custGeom>
          <a:avLst/>
          <a:gdLst/>
          <a:ahLst/>
          <a:cxnLst/>
          <a:rect l="0" t="0" r="0" b="0"/>
          <a:pathLst>
            <a:path>
              <a:moveTo>
                <a:pt x="1420678" y="0"/>
              </a:moveTo>
              <a:lnTo>
                <a:pt x="1420678" y="123282"/>
              </a:lnTo>
              <a:lnTo>
                <a:pt x="0" y="123282"/>
              </a:lnTo>
              <a:lnTo>
                <a:pt x="0" y="24656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E1E78-99B6-E245-82B8-CAB4C3EA9A3E}">
      <dsp:nvSpPr>
        <dsp:cNvPr id="0" name=""/>
        <dsp:cNvSpPr/>
      </dsp:nvSpPr>
      <dsp:spPr>
        <a:xfrm>
          <a:off x="2008321" y="723242"/>
          <a:ext cx="1775847" cy="246564"/>
        </a:xfrm>
        <a:custGeom>
          <a:avLst/>
          <a:gdLst/>
          <a:ahLst/>
          <a:cxnLst/>
          <a:rect l="0" t="0" r="0" b="0"/>
          <a:pathLst>
            <a:path>
              <a:moveTo>
                <a:pt x="1775847" y="0"/>
              </a:moveTo>
              <a:lnTo>
                <a:pt x="1775847" y="123282"/>
              </a:lnTo>
              <a:lnTo>
                <a:pt x="0" y="123282"/>
              </a:lnTo>
              <a:lnTo>
                <a:pt x="0" y="24656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D32B46-1900-2B40-B006-87AAD2CE2994}">
      <dsp:nvSpPr>
        <dsp:cNvPr id="0" name=""/>
        <dsp:cNvSpPr/>
      </dsp:nvSpPr>
      <dsp:spPr>
        <a:xfrm>
          <a:off x="3421782" y="136185"/>
          <a:ext cx="724774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47009F-4FFD-784C-B03E-1AEFC7052136}">
      <dsp:nvSpPr>
        <dsp:cNvPr id="0" name=""/>
        <dsp:cNvSpPr/>
      </dsp:nvSpPr>
      <dsp:spPr>
        <a:xfrm>
          <a:off x="3421782" y="136185"/>
          <a:ext cx="724774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D54BE-A76E-604E-B45B-3C6047D9E7DE}">
      <dsp:nvSpPr>
        <dsp:cNvPr id="0" name=""/>
        <dsp:cNvSpPr/>
      </dsp:nvSpPr>
      <dsp:spPr>
        <a:xfrm>
          <a:off x="3059394" y="241855"/>
          <a:ext cx="1449549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Drugs can be delivered to ocular tissue as</a:t>
          </a:r>
          <a:endParaRPr lang="en-US" sz="1100" b="1" kern="1200" dirty="0"/>
        </a:p>
      </dsp:txBody>
      <dsp:txXfrm>
        <a:off x="3059394" y="241855"/>
        <a:ext cx="1449549" cy="375716"/>
      </dsp:txXfrm>
    </dsp:sp>
    <dsp:sp modelId="{CEAF4097-BD68-B84C-BF8D-DE2A19C41144}">
      <dsp:nvSpPr>
        <dsp:cNvPr id="0" name=""/>
        <dsp:cNvSpPr/>
      </dsp:nvSpPr>
      <dsp:spPr>
        <a:xfrm>
          <a:off x="1714793" y="969806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464B9-5E3E-2841-9436-1842C74332D4}">
      <dsp:nvSpPr>
        <dsp:cNvPr id="0" name=""/>
        <dsp:cNvSpPr/>
      </dsp:nvSpPr>
      <dsp:spPr>
        <a:xfrm>
          <a:off x="1714793" y="969806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3F7C9D-E6A5-4344-8503-25703662ED56}">
      <dsp:nvSpPr>
        <dsp:cNvPr id="0" name=""/>
        <dsp:cNvSpPr/>
      </dsp:nvSpPr>
      <dsp:spPr>
        <a:xfrm>
          <a:off x="1421264" y="1075477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Locally (Topically)</a:t>
          </a:r>
          <a:endParaRPr lang="en-US" sz="1100" b="1" kern="1200" dirty="0"/>
        </a:p>
      </dsp:txBody>
      <dsp:txXfrm>
        <a:off x="1421264" y="1075477"/>
        <a:ext cx="1174114" cy="375716"/>
      </dsp:txXfrm>
    </dsp:sp>
    <dsp:sp modelId="{F28696F6-699F-344A-B6EF-EB2692DB457F}">
      <dsp:nvSpPr>
        <dsp:cNvPr id="0" name=""/>
        <dsp:cNvSpPr/>
      </dsp:nvSpPr>
      <dsp:spPr>
        <a:xfrm>
          <a:off x="294114" y="1803428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45D26D-E7E5-534A-8FBE-76627851079C}">
      <dsp:nvSpPr>
        <dsp:cNvPr id="0" name=""/>
        <dsp:cNvSpPr/>
      </dsp:nvSpPr>
      <dsp:spPr>
        <a:xfrm>
          <a:off x="294114" y="1803428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24E7C1-8E07-F949-88BF-78C17CD00BFC}">
      <dsp:nvSpPr>
        <dsp:cNvPr id="0" name=""/>
        <dsp:cNvSpPr/>
      </dsp:nvSpPr>
      <dsp:spPr>
        <a:xfrm>
          <a:off x="586" y="1909098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Eye drops</a:t>
          </a:r>
          <a:endParaRPr lang="en-US" sz="1000" b="1" kern="1200" dirty="0"/>
        </a:p>
      </dsp:txBody>
      <dsp:txXfrm>
        <a:off x="586" y="1909098"/>
        <a:ext cx="1174114" cy="375716"/>
      </dsp:txXfrm>
    </dsp:sp>
    <dsp:sp modelId="{231DDC6E-CD55-1D4F-838D-57AF6BAD2CDD}">
      <dsp:nvSpPr>
        <dsp:cNvPr id="0" name=""/>
        <dsp:cNvSpPr/>
      </dsp:nvSpPr>
      <dsp:spPr>
        <a:xfrm>
          <a:off x="1714793" y="1803428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80185C-71E7-8146-A1B3-4D526DB1A19E}">
      <dsp:nvSpPr>
        <dsp:cNvPr id="0" name=""/>
        <dsp:cNvSpPr/>
      </dsp:nvSpPr>
      <dsp:spPr>
        <a:xfrm>
          <a:off x="1714793" y="1803428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57AD4-9B8F-0B4E-A6FA-D07F2694906A}">
      <dsp:nvSpPr>
        <dsp:cNvPr id="0" name=""/>
        <dsp:cNvSpPr/>
      </dsp:nvSpPr>
      <dsp:spPr>
        <a:xfrm>
          <a:off x="1421264" y="1909098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Ointments </a:t>
          </a:r>
          <a:endParaRPr lang="en-US" sz="1000" b="1" kern="1200" dirty="0"/>
        </a:p>
      </dsp:txBody>
      <dsp:txXfrm>
        <a:off x="1421264" y="1909098"/>
        <a:ext cx="1174114" cy="375716"/>
      </dsp:txXfrm>
    </dsp:sp>
    <dsp:sp modelId="{68FA3B7C-97A9-2B40-9449-F8BE503DB83D}">
      <dsp:nvSpPr>
        <dsp:cNvPr id="0" name=""/>
        <dsp:cNvSpPr/>
      </dsp:nvSpPr>
      <dsp:spPr>
        <a:xfrm>
          <a:off x="3135471" y="1803428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5B93D-C14A-0047-B4E1-EE3A38CECD13}">
      <dsp:nvSpPr>
        <dsp:cNvPr id="0" name=""/>
        <dsp:cNvSpPr/>
      </dsp:nvSpPr>
      <dsp:spPr>
        <a:xfrm>
          <a:off x="3135471" y="1803428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7BF06-3096-8346-A677-56FFD1DB1C79}">
      <dsp:nvSpPr>
        <dsp:cNvPr id="0" name=""/>
        <dsp:cNvSpPr/>
      </dsp:nvSpPr>
      <dsp:spPr>
        <a:xfrm>
          <a:off x="2841942" y="1909098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Injections</a:t>
          </a:r>
        </a:p>
      </dsp:txBody>
      <dsp:txXfrm>
        <a:off x="2841942" y="1909098"/>
        <a:ext cx="1174114" cy="375716"/>
      </dsp:txXfrm>
    </dsp:sp>
    <dsp:sp modelId="{16A8F2E0-E830-314C-A898-EF8F563CC896}">
      <dsp:nvSpPr>
        <dsp:cNvPr id="0" name=""/>
        <dsp:cNvSpPr/>
      </dsp:nvSpPr>
      <dsp:spPr>
        <a:xfrm>
          <a:off x="2425132" y="2637049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8C5435-8CBC-004B-8305-AEB39D939149}">
      <dsp:nvSpPr>
        <dsp:cNvPr id="0" name=""/>
        <dsp:cNvSpPr/>
      </dsp:nvSpPr>
      <dsp:spPr>
        <a:xfrm>
          <a:off x="2425132" y="2637049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7B0F66-C3D2-2540-AF0C-833858D3F67E}">
      <dsp:nvSpPr>
        <dsp:cNvPr id="0" name=""/>
        <dsp:cNvSpPr/>
      </dsp:nvSpPr>
      <dsp:spPr>
        <a:xfrm>
          <a:off x="2131603" y="2742719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Periocular injection. </a:t>
          </a:r>
        </a:p>
      </dsp:txBody>
      <dsp:txXfrm>
        <a:off x="2131603" y="2742719"/>
        <a:ext cx="1174114" cy="375716"/>
      </dsp:txXfrm>
    </dsp:sp>
    <dsp:sp modelId="{676DDF59-3F16-654D-9770-15EFE3CCBE85}">
      <dsp:nvSpPr>
        <dsp:cNvPr id="0" name=""/>
        <dsp:cNvSpPr/>
      </dsp:nvSpPr>
      <dsp:spPr>
        <a:xfrm>
          <a:off x="3845810" y="2637049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2B0E5-CDEB-BA48-A4A1-50EDDC6987D3}">
      <dsp:nvSpPr>
        <dsp:cNvPr id="0" name=""/>
        <dsp:cNvSpPr/>
      </dsp:nvSpPr>
      <dsp:spPr>
        <a:xfrm>
          <a:off x="3845810" y="2637049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A8293-6280-624A-954D-1A5A857A8F30}">
      <dsp:nvSpPr>
        <dsp:cNvPr id="0" name=""/>
        <dsp:cNvSpPr/>
      </dsp:nvSpPr>
      <dsp:spPr>
        <a:xfrm>
          <a:off x="3552282" y="2742719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Intraocular injection. </a:t>
          </a:r>
          <a:endParaRPr lang="en-US" sz="1000" b="1" kern="1200" dirty="0"/>
        </a:p>
      </dsp:txBody>
      <dsp:txXfrm>
        <a:off x="3552282" y="2742719"/>
        <a:ext cx="1174114" cy="375716"/>
      </dsp:txXfrm>
    </dsp:sp>
    <dsp:sp modelId="{1EFDA605-B451-E740-B3FA-0383354953F2}">
      <dsp:nvSpPr>
        <dsp:cNvPr id="0" name=""/>
        <dsp:cNvSpPr/>
      </dsp:nvSpPr>
      <dsp:spPr>
        <a:xfrm>
          <a:off x="5266489" y="969806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09884-B00C-6D42-BEAF-39EA09CBDC3D}">
      <dsp:nvSpPr>
        <dsp:cNvPr id="0" name=""/>
        <dsp:cNvSpPr/>
      </dsp:nvSpPr>
      <dsp:spPr>
        <a:xfrm>
          <a:off x="5266489" y="969806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E605EF-D3A4-3047-8FAE-AB88FCB89CB9}">
      <dsp:nvSpPr>
        <dsp:cNvPr id="0" name=""/>
        <dsp:cNvSpPr/>
      </dsp:nvSpPr>
      <dsp:spPr>
        <a:xfrm>
          <a:off x="4972960" y="1075477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Systemically</a:t>
          </a:r>
          <a:endParaRPr lang="en-US" sz="1100" b="1" kern="1200" dirty="0"/>
        </a:p>
      </dsp:txBody>
      <dsp:txXfrm>
        <a:off x="4972960" y="1075477"/>
        <a:ext cx="1174114" cy="375716"/>
      </dsp:txXfrm>
    </dsp:sp>
    <dsp:sp modelId="{E0D9FEC4-7E7F-1746-A3CB-8885FC8B6027}">
      <dsp:nvSpPr>
        <dsp:cNvPr id="0" name=""/>
        <dsp:cNvSpPr/>
      </dsp:nvSpPr>
      <dsp:spPr>
        <a:xfrm>
          <a:off x="4556149" y="1803428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4232E-5C5C-9A47-B240-D229789DF5A9}">
      <dsp:nvSpPr>
        <dsp:cNvPr id="0" name=""/>
        <dsp:cNvSpPr/>
      </dsp:nvSpPr>
      <dsp:spPr>
        <a:xfrm>
          <a:off x="4556149" y="1803428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1C230-ABD3-2C4F-8EEE-DB9E2BC140EA}">
      <dsp:nvSpPr>
        <dsp:cNvPr id="0" name=""/>
        <dsp:cNvSpPr/>
      </dsp:nvSpPr>
      <dsp:spPr>
        <a:xfrm>
          <a:off x="4262621" y="1909098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Orally</a:t>
          </a:r>
          <a:endParaRPr lang="en-US" sz="1000" b="1" kern="1200" dirty="0"/>
        </a:p>
      </dsp:txBody>
      <dsp:txXfrm>
        <a:off x="4262621" y="1909098"/>
        <a:ext cx="1174114" cy="375716"/>
      </dsp:txXfrm>
    </dsp:sp>
    <dsp:sp modelId="{604EEE8C-4CA7-9148-9AB3-71E65D22C13B}">
      <dsp:nvSpPr>
        <dsp:cNvPr id="0" name=""/>
        <dsp:cNvSpPr/>
      </dsp:nvSpPr>
      <dsp:spPr>
        <a:xfrm>
          <a:off x="5976828" y="1803428"/>
          <a:ext cx="587057" cy="58705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5199C-4EB1-914F-8518-18FCA8B915BD}">
      <dsp:nvSpPr>
        <dsp:cNvPr id="0" name=""/>
        <dsp:cNvSpPr/>
      </dsp:nvSpPr>
      <dsp:spPr>
        <a:xfrm>
          <a:off x="5976828" y="1803428"/>
          <a:ext cx="587057" cy="58705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D8FD2-9960-644E-AE3D-41B3606599BD}">
      <dsp:nvSpPr>
        <dsp:cNvPr id="0" name=""/>
        <dsp:cNvSpPr/>
      </dsp:nvSpPr>
      <dsp:spPr>
        <a:xfrm>
          <a:off x="5683299" y="1909098"/>
          <a:ext cx="1174114" cy="375716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IV</a:t>
          </a:r>
          <a:endParaRPr lang="en-US" sz="1000" b="1" kern="1200" dirty="0"/>
        </a:p>
      </dsp:txBody>
      <dsp:txXfrm>
        <a:off x="5683299" y="1909098"/>
        <a:ext cx="1174114" cy="375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D032D-F511-D94C-8106-5260B542A291}">
      <dsp:nvSpPr>
        <dsp:cNvPr id="0" name=""/>
        <dsp:cNvSpPr/>
      </dsp:nvSpPr>
      <dsp:spPr>
        <a:xfrm>
          <a:off x="3472683" y="6697161"/>
          <a:ext cx="230791" cy="336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395" y="0"/>
              </a:lnTo>
              <a:lnTo>
                <a:pt x="115395" y="336006"/>
              </a:lnTo>
              <a:lnTo>
                <a:pt x="230791" y="33600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577888" y="6854974"/>
        <a:ext cx="20381" cy="20381"/>
      </dsp:txXfrm>
    </dsp:sp>
    <dsp:sp modelId="{E8C4A540-AC54-214B-91C0-E9F820840058}">
      <dsp:nvSpPr>
        <dsp:cNvPr id="0" name=""/>
        <dsp:cNvSpPr/>
      </dsp:nvSpPr>
      <dsp:spPr>
        <a:xfrm>
          <a:off x="3472683" y="6478519"/>
          <a:ext cx="230791" cy="218642"/>
        </a:xfrm>
        <a:custGeom>
          <a:avLst/>
          <a:gdLst/>
          <a:ahLst/>
          <a:cxnLst/>
          <a:rect l="0" t="0" r="0" b="0"/>
          <a:pathLst>
            <a:path>
              <a:moveTo>
                <a:pt x="0" y="218642"/>
              </a:moveTo>
              <a:lnTo>
                <a:pt x="115395" y="218642"/>
              </a:lnTo>
              <a:lnTo>
                <a:pt x="115395" y="0"/>
              </a:lnTo>
              <a:lnTo>
                <a:pt x="230791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580131" y="6579892"/>
        <a:ext cx="15895" cy="15895"/>
      </dsp:txXfrm>
    </dsp:sp>
    <dsp:sp modelId="{A9D0DF7B-4BBD-8F4B-8202-D558E593732C}">
      <dsp:nvSpPr>
        <dsp:cNvPr id="0" name=""/>
        <dsp:cNvSpPr/>
      </dsp:nvSpPr>
      <dsp:spPr>
        <a:xfrm>
          <a:off x="1739950" y="5604098"/>
          <a:ext cx="281876" cy="1093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0938" y="0"/>
              </a:lnTo>
              <a:lnTo>
                <a:pt x="140938" y="1093063"/>
              </a:lnTo>
              <a:lnTo>
                <a:pt x="281876" y="109306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1852668" y="6122409"/>
        <a:ext cx="56441" cy="56441"/>
      </dsp:txXfrm>
    </dsp:sp>
    <dsp:sp modelId="{11F3437F-2A47-4A4B-8FCC-A64F4BFAAE10}">
      <dsp:nvSpPr>
        <dsp:cNvPr id="0" name=""/>
        <dsp:cNvSpPr/>
      </dsp:nvSpPr>
      <dsp:spPr>
        <a:xfrm>
          <a:off x="3505340" y="4997567"/>
          <a:ext cx="230791" cy="439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395" y="0"/>
              </a:lnTo>
              <a:lnTo>
                <a:pt x="115395" y="439769"/>
              </a:lnTo>
              <a:lnTo>
                <a:pt x="230791" y="43976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608319" y="5205035"/>
        <a:ext cx="24832" cy="24832"/>
      </dsp:txXfrm>
    </dsp:sp>
    <dsp:sp modelId="{EA03AD09-C533-6A44-B803-267AC21CCA10}">
      <dsp:nvSpPr>
        <dsp:cNvPr id="0" name=""/>
        <dsp:cNvSpPr/>
      </dsp:nvSpPr>
      <dsp:spPr>
        <a:xfrm>
          <a:off x="3505340" y="4951847"/>
          <a:ext cx="2307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30791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614966" y="4991797"/>
        <a:ext cx="11539" cy="11539"/>
      </dsp:txXfrm>
    </dsp:sp>
    <dsp:sp modelId="{6EE2CF37-6DE6-3B40-B603-B87107492BA0}">
      <dsp:nvSpPr>
        <dsp:cNvPr id="0" name=""/>
        <dsp:cNvSpPr/>
      </dsp:nvSpPr>
      <dsp:spPr>
        <a:xfrm>
          <a:off x="3505340" y="4557797"/>
          <a:ext cx="230791" cy="439769"/>
        </a:xfrm>
        <a:custGeom>
          <a:avLst/>
          <a:gdLst/>
          <a:ahLst/>
          <a:cxnLst/>
          <a:rect l="0" t="0" r="0" b="0"/>
          <a:pathLst>
            <a:path>
              <a:moveTo>
                <a:pt x="0" y="439769"/>
              </a:moveTo>
              <a:lnTo>
                <a:pt x="115395" y="439769"/>
              </a:lnTo>
              <a:lnTo>
                <a:pt x="115395" y="0"/>
              </a:lnTo>
              <a:lnTo>
                <a:pt x="230791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608319" y="4765266"/>
        <a:ext cx="24832" cy="24832"/>
      </dsp:txXfrm>
    </dsp:sp>
    <dsp:sp modelId="{684408CF-1042-D943-8148-62BFB394D3BC}">
      <dsp:nvSpPr>
        <dsp:cNvPr id="0" name=""/>
        <dsp:cNvSpPr/>
      </dsp:nvSpPr>
      <dsp:spPr>
        <a:xfrm>
          <a:off x="1739950" y="4997567"/>
          <a:ext cx="230791" cy="606530"/>
        </a:xfrm>
        <a:custGeom>
          <a:avLst/>
          <a:gdLst/>
          <a:ahLst/>
          <a:cxnLst/>
          <a:rect l="0" t="0" r="0" b="0"/>
          <a:pathLst>
            <a:path>
              <a:moveTo>
                <a:pt x="0" y="606530"/>
              </a:moveTo>
              <a:lnTo>
                <a:pt x="115395" y="606530"/>
              </a:lnTo>
              <a:lnTo>
                <a:pt x="115395" y="0"/>
              </a:lnTo>
              <a:lnTo>
                <a:pt x="230791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1839122" y="5284608"/>
        <a:ext cx="32447" cy="32447"/>
      </dsp:txXfrm>
    </dsp:sp>
    <dsp:sp modelId="{9BDA4161-4193-3E4E-B4AF-BEFC9A799CB8}">
      <dsp:nvSpPr>
        <dsp:cNvPr id="0" name=""/>
        <dsp:cNvSpPr/>
      </dsp:nvSpPr>
      <dsp:spPr>
        <a:xfrm>
          <a:off x="355204" y="4526235"/>
          <a:ext cx="230791" cy="1077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395" y="0"/>
              </a:lnTo>
              <a:lnTo>
                <a:pt x="115395" y="1077862"/>
              </a:lnTo>
              <a:lnTo>
                <a:pt x="230791" y="107786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443042" y="5037609"/>
        <a:ext cx="55114" cy="55114"/>
      </dsp:txXfrm>
    </dsp:sp>
    <dsp:sp modelId="{1872319B-537C-3F42-A222-7289123C2C71}">
      <dsp:nvSpPr>
        <dsp:cNvPr id="0" name=""/>
        <dsp:cNvSpPr/>
      </dsp:nvSpPr>
      <dsp:spPr>
        <a:xfrm>
          <a:off x="3328127" y="3647869"/>
          <a:ext cx="230791" cy="2484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395" y="0"/>
              </a:lnTo>
              <a:lnTo>
                <a:pt x="115395" y="248459"/>
              </a:lnTo>
              <a:lnTo>
                <a:pt x="230791" y="248459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435045" y="3763620"/>
        <a:ext cx="16955" cy="16955"/>
      </dsp:txXfrm>
    </dsp:sp>
    <dsp:sp modelId="{A3302D2F-5770-8143-8FFF-84C3043C1151}">
      <dsp:nvSpPr>
        <dsp:cNvPr id="0" name=""/>
        <dsp:cNvSpPr/>
      </dsp:nvSpPr>
      <dsp:spPr>
        <a:xfrm>
          <a:off x="3328127" y="3427984"/>
          <a:ext cx="230791" cy="219884"/>
        </a:xfrm>
        <a:custGeom>
          <a:avLst/>
          <a:gdLst/>
          <a:ahLst/>
          <a:cxnLst/>
          <a:rect l="0" t="0" r="0" b="0"/>
          <a:pathLst>
            <a:path>
              <a:moveTo>
                <a:pt x="0" y="219884"/>
              </a:moveTo>
              <a:lnTo>
                <a:pt x="115395" y="219884"/>
              </a:lnTo>
              <a:lnTo>
                <a:pt x="115395" y="0"/>
              </a:lnTo>
              <a:lnTo>
                <a:pt x="230791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435553" y="3529957"/>
        <a:ext cx="15938" cy="15938"/>
      </dsp:txXfrm>
    </dsp:sp>
    <dsp:sp modelId="{E567E680-44F6-EC45-B975-0EAB39EB62C1}">
      <dsp:nvSpPr>
        <dsp:cNvPr id="0" name=""/>
        <dsp:cNvSpPr/>
      </dsp:nvSpPr>
      <dsp:spPr>
        <a:xfrm>
          <a:off x="1930607" y="2822362"/>
          <a:ext cx="243565" cy="825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782" y="0"/>
              </a:lnTo>
              <a:lnTo>
                <a:pt x="121782" y="825506"/>
              </a:lnTo>
              <a:lnTo>
                <a:pt x="243565" y="82550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2030872" y="3213598"/>
        <a:ext cx="43034" cy="43034"/>
      </dsp:txXfrm>
    </dsp:sp>
    <dsp:sp modelId="{AE12066B-647A-3243-A714-828442718788}">
      <dsp:nvSpPr>
        <dsp:cNvPr id="0" name=""/>
        <dsp:cNvSpPr/>
      </dsp:nvSpPr>
      <dsp:spPr>
        <a:xfrm>
          <a:off x="5298367" y="2474602"/>
          <a:ext cx="150495" cy="219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247" y="0"/>
              </a:lnTo>
              <a:lnTo>
                <a:pt x="75247" y="219884"/>
              </a:lnTo>
              <a:lnTo>
                <a:pt x="150495" y="21988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5366953" y="2577883"/>
        <a:ext cx="13322" cy="13322"/>
      </dsp:txXfrm>
    </dsp:sp>
    <dsp:sp modelId="{7CF87AE3-894B-4C43-A815-2AD765F94A05}">
      <dsp:nvSpPr>
        <dsp:cNvPr id="0" name=""/>
        <dsp:cNvSpPr/>
      </dsp:nvSpPr>
      <dsp:spPr>
        <a:xfrm>
          <a:off x="5298367" y="2254717"/>
          <a:ext cx="150495" cy="219884"/>
        </a:xfrm>
        <a:custGeom>
          <a:avLst/>
          <a:gdLst/>
          <a:ahLst/>
          <a:cxnLst/>
          <a:rect l="0" t="0" r="0" b="0"/>
          <a:pathLst>
            <a:path>
              <a:moveTo>
                <a:pt x="0" y="219884"/>
              </a:moveTo>
              <a:lnTo>
                <a:pt x="75247" y="219884"/>
              </a:lnTo>
              <a:lnTo>
                <a:pt x="75247" y="0"/>
              </a:lnTo>
              <a:lnTo>
                <a:pt x="150495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5366953" y="2357998"/>
        <a:ext cx="13322" cy="13322"/>
      </dsp:txXfrm>
    </dsp:sp>
    <dsp:sp modelId="{B717D48C-4294-BE4B-81BE-3D7A3AF46D52}">
      <dsp:nvSpPr>
        <dsp:cNvPr id="0" name=""/>
        <dsp:cNvSpPr/>
      </dsp:nvSpPr>
      <dsp:spPr>
        <a:xfrm>
          <a:off x="3315353" y="2254717"/>
          <a:ext cx="230791" cy="219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395" y="0"/>
              </a:lnTo>
              <a:lnTo>
                <a:pt x="115395" y="219884"/>
              </a:lnTo>
              <a:lnTo>
                <a:pt x="230791" y="219884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422779" y="2356691"/>
        <a:ext cx="15938" cy="15938"/>
      </dsp:txXfrm>
    </dsp:sp>
    <dsp:sp modelId="{42F96FA6-638F-404E-AD01-5E258A7996C0}">
      <dsp:nvSpPr>
        <dsp:cNvPr id="0" name=""/>
        <dsp:cNvSpPr/>
      </dsp:nvSpPr>
      <dsp:spPr>
        <a:xfrm>
          <a:off x="3315353" y="1823604"/>
          <a:ext cx="230791" cy="431113"/>
        </a:xfrm>
        <a:custGeom>
          <a:avLst/>
          <a:gdLst/>
          <a:ahLst/>
          <a:cxnLst/>
          <a:rect l="0" t="0" r="0" b="0"/>
          <a:pathLst>
            <a:path>
              <a:moveTo>
                <a:pt x="0" y="431113"/>
              </a:moveTo>
              <a:lnTo>
                <a:pt x="115395" y="431113"/>
              </a:lnTo>
              <a:lnTo>
                <a:pt x="115395" y="0"/>
              </a:lnTo>
              <a:lnTo>
                <a:pt x="230791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3418523" y="2026936"/>
        <a:ext cx="24450" cy="24450"/>
      </dsp:txXfrm>
    </dsp:sp>
    <dsp:sp modelId="{640957D4-931F-8B4C-8BF3-AC79DD86BFF2}">
      <dsp:nvSpPr>
        <dsp:cNvPr id="0" name=""/>
        <dsp:cNvSpPr/>
      </dsp:nvSpPr>
      <dsp:spPr>
        <a:xfrm>
          <a:off x="1930607" y="2254717"/>
          <a:ext cx="230791" cy="567644"/>
        </a:xfrm>
        <a:custGeom>
          <a:avLst/>
          <a:gdLst/>
          <a:ahLst/>
          <a:cxnLst/>
          <a:rect l="0" t="0" r="0" b="0"/>
          <a:pathLst>
            <a:path>
              <a:moveTo>
                <a:pt x="0" y="567644"/>
              </a:moveTo>
              <a:lnTo>
                <a:pt x="115395" y="567644"/>
              </a:lnTo>
              <a:lnTo>
                <a:pt x="115395" y="0"/>
              </a:lnTo>
              <a:lnTo>
                <a:pt x="230791" y="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2030683" y="2523221"/>
        <a:ext cx="30638" cy="30638"/>
      </dsp:txXfrm>
    </dsp:sp>
    <dsp:sp modelId="{B3062E5A-4BD2-324B-B00F-466A9596CF62}">
      <dsp:nvSpPr>
        <dsp:cNvPr id="0" name=""/>
        <dsp:cNvSpPr/>
      </dsp:nvSpPr>
      <dsp:spPr>
        <a:xfrm>
          <a:off x="355204" y="2822362"/>
          <a:ext cx="314475" cy="1703872"/>
        </a:xfrm>
        <a:custGeom>
          <a:avLst/>
          <a:gdLst/>
          <a:ahLst/>
          <a:cxnLst/>
          <a:rect l="0" t="0" r="0" b="0"/>
          <a:pathLst>
            <a:path>
              <a:moveTo>
                <a:pt x="0" y="1703872"/>
              </a:moveTo>
              <a:lnTo>
                <a:pt x="157237" y="1703872"/>
              </a:lnTo>
              <a:lnTo>
                <a:pt x="157237" y="0"/>
              </a:lnTo>
              <a:lnTo>
                <a:pt x="314475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/>
        </a:p>
      </dsp:txBody>
      <dsp:txXfrm>
        <a:off x="469126" y="3630982"/>
        <a:ext cx="86632" cy="86632"/>
      </dsp:txXfrm>
    </dsp:sp>
    <dsp:sp modelId="{FDD5F68A-25C0-5046-930B-3A51F9C8343C}">
      <dsp:nvSpPr>
        <dsp:cNvPr id="0" name=""/>
        <dsp:cNvSpPr/>
      </dsp:nvSpPr>
      <dsp:spPr>
        <a:xfrm rot="16200000">
          <a:off x="-746533" y="4350327"/>
          <a:ext cx="1851660" cy="351815"/>
        </a:xfrm>
        <a:prstGeom prst="rect">
          <a:avLst/>
        </a:prstGeom>
        <a:noFill/>
        <a:ln w="38100" cap="flat" cmpd="sng" algn="ctr">
          <a:solidFill>
            <a:srgbClr val="FF8AD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Drugs acting on </a:t>
          </a:r>
          <a:endParaRPr lang="en-US" sz="1400" b="1" kern="1200" dirty="0"/>
        </a:p>
      </dsp:txBody>
      <dsp:txXfrm>
        <a:off x="-746533" y="4350327"/>
        <a:ext cx="1851660" cy="351815"/>
      </dsp:txXfrm>
    </dsp:sp>
    <dsp:sp modelId="{5B0951D3-75B4-CF48-84AE-4007B4901971}">
      <dsp:nvSpPr>
        <dsp:cNvPr id="0" name=""/>
        <dsp:cNvSpPr/>
      </dsp:nvSpPr>
      <dsp:spPr>
        <a:xfrm>
          <a:off x="669680" y="2536292"/>
          <a:ext cx="1260926" cy="572140"/>
        </a:xfrm>
        <a:prstGeom prst="rect">
          <a:avLst/>
        </a:prstGeom>
        <a:noFill/>
        <a:ln w="28575" cap="flat" cmpd="sng" algn="ctr">
          <a:solidFill>
            <a:srgbClr val="8EFA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parasympathetic system</a:t>
          </a:r>
          <a:endParaRPr lang="en-US" sz="1400" b="1" kern="1200" dirty="0"/>
        </a:p>
      </dsp:txBody>
      <dsp:txXfrm>
        <a:off x="669680" y="2536292"/>
        <a:ext cx="1260926" cy="572140"/>
      </dsp:txXfrm>
    </dsp:sp>
    <dsp:sp modelId="{7B190E2D-0A77-6443-9E30-62C6AB4E6339}">
      <dsp:nvSpPr>
        <dsp:cNvPr id="0" name=""/>
        <dsp:cNvSpPr/>
      </dsp:nvSpPr>
      <dsp:spPr>
        <a:xfrm>
          <a:off x="2161398" y="1975647"/>
          <a:ext cx="1153955" cy="558141"/>
        </a:xfrm>
        <a:prstGeom prst="rect">
          <a:avLst/>
        </a:prstGeom>
        <a:noFill/>
        <a:ln w="28575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Cholinergic agonists</a:t>
          </a:r>
          <a:endParaRPr lang="en-US" sz="1400" b="1" kern="1200" dirty="0"/>
        </a:p>
      </dsp:txBody>
      <dsp:txXfrm>
        <a:off x="2161398" y="1975647"/>
        <a:ext cx="1153955" cy="558141"/>
      </dsp:txXfrm>
    </dsp:sp>
    <dsp:sp modelId="{A25422D8-9E89-994B-852F-0E892CE56015}">
      <dsp:nvSpPr>
        <dsp:cNvPr id="0" name=""/>
        <dsp:cNvSpPr/>
      </dsp:nvSpPr>
      <dsp:spPr>
        <a:xfrm>
          <a:off x="3546144" y="1647697"/>
          <a:ext cx="1153955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F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Direct agonists</a:t>
          </a:r>
          <a:endParaRPr lang="en-US" sz="1400" b="1" kern="1200" dirty="0"/>
        </a:p>
      </dsp:txBody>
      <dsp:txXfrm>
        <a:off x="3546144" y="1647697"/>
        <a:ext cx="1153955" cy="351815"/>
      </dsp:txXfrm>
    </dsp:sp>
    <dsp:sp modelId="{834FDCB8-C965-FF48-ABB4-472698BB7072}">
      <dsp:nvSpPr>
        <dsp:cNvPr id="0" name=""/>
        <dsp:cNvSpPr/>
      </dsp:nvSpPr>
      <dsp:spPr>
        <a:xfrm>
          <a:off x="3546144" y="2189633"/>
          <a:ext cx="1752223" cy="569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F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Indirect agonists (anticholinesterases)</a:t>
          </a:r>
          <a:endParaRPr lang="en-US" sz="1400" b="1" kern="1200" dirty="0"/>
        </a:p>
      </dsp:txBody>
      <dsp:txXfrm>
        <a:off x="3546144" y="2189633"/>
        <a:ext cx="1752223" cy="569937"/>
      </dsp:txXfrm>
    </dsp:sp>
    <dsp:sp modelId="{AAEA312B-C4F1-9543-A168-EABF7077F305}">
      <dsp:nvSpPr>
        <dsp:cNvPr id="0" name=""/>
        <dsp:cNvSpPr/>
      </dsp:nvSpPr>
      <dsp:spPr>
        <a:xfrm>
          <a:off x="5448862" y="2078810"/>
          <a:ext cx="1153955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9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Reversible</a:t>
          </a:r>
          <a:endParaRPr lang="en-US" sz="1400" b="1" kern="1200" dirty="0"/>
        </a:p>
      </dsp:txBody>
      <dsp:txXfrm>
        <a:off x="5448862" y="2078810"/>
        <a:ext cx="1153955" cy="351815"/>
      </dsp:txXfrm>
    </dsp:sp>
    <dsp:sp modelId="{AB1634E5-A212-6D47-9F7A-7FFA4285B40D}">
      <dsp:nvSpPr>
        <dsp:cNvPr id="0" name=""/>
        <dsp:cNvSpPr/>
      </dsp:nvSpPr>
      <dsp:spPr>
        <a:xfrm>
          <a:off x="5448862" y="2518579"/>
          <a:ext cx="1153955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9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mtClean="0"/>
            <a:t>Irreversible</a:t>
          </a:r>
          <a:endParaRPr lang="en-US" sz="1400" b="1" kern="1200"/>
        </a:p>
      </dsp:txBody>
      <dsp:txXfrm>
        <a:off x="5448862" y="2518579"/>
        <a:ext cx="1153955" cy="351815"/>
      </dsp:txXfrm>
    </dsp:sp>
    <dsp:sp modelId="{77A7DD94-6D40-0547-81F1-E3ABF43BF6DC}">
      <dsp:nvSpPr>
        <dsp:cNvPr id="0" name=""/>
        <dsp:cNvSpPr/>
      </dsp:nvSpPr>
      <dsp:spPr>
        <a:xfrm>
          <a:off x="2174172" y="3332932"/>
          <a:ext cx="1153955" cy="629873"/>
        </a:xfrm>
        <a:prstGeom prst="rect">
          <a:avLst/>
        </a:prstGeom>
        <a:noFill/>
        <a:ln w="28575" cap="flat" cmpd="sng" algn="ctr">
          <a:solidFill>
            <a:srgbClr val="FF9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Cholinergic (muscarinic) antagonists</a:t>
          </a:r>
          <a:endParaRPr lang="en-US" sz="1400" b="1" kern="1200" dirty="0"/>
        </a:p>
      </dsp:txBody>
      <dsp:txXfrm>
        <a:off x="2174172" y="3332932"/>
        <a:ext cx="1153955" cy="629873"/>
      </dsp:txXfrm>
    </dsp:sp>
    <dsp:sp modelId="{A0B016ED-0A20-D648-9A8D-AEA88E718BB2}">
      <dsp:nvSpPr>
        <dsp:cNvPr id="0" name=""/>
        <dsp:cNvSpPr/>
      </dsp:nvSpPr>
      <dsp:spPr>
        <a:xfrm>
          <a:off x="3558918" y="3252076"/>
          <a:ext cx="2219228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919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Natural Alkaloids</a:t>
          </a:r>
          <a:endParaRPr lang="en-US" sz="1400" b="1" kern="1200" dirty="0"/>
        </a:p>
      </dsp:txBody>
      <dsp:txXfrm>
        <a:off x="3558918" y="3252076"/>
        <a:ext cx="2219228" cy="351815"/>
      </dsp:txXfrm>
    </dsp:sp>
    <dsp:sp modelId="{F19708EA-0ABE-6D41-9906-7ED7628AD25B}">
      <dsp:nvSpPr>
        <dsp:cNvPr id="0" name=""/>
        <dsp:cNvSpPr/>
      </dsp:nvSpPr>
      <dsp:spPr>
        <a:xfrm>
          <a:off x="3558918" y="3720420"/>
          <a:ext cx="2304944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919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Synthetic atropine </a:t>
          </a:r>
          <a:r>
            <a:rPr lang="en-US" sz="1400" b="1" kern="1200" smtClean="0"/>
            <a:t>substituses</a:t>
          </a:r>
          <a:endParaRPr lang="en-US" sz="1400" b="1" kern="1200" dirty="0"/>
        </a:p>
      </dsp:txBody>
      <dsp:txXfrm>
        <a:off x="3558918" y="3720420"/>
        <a:ext cx="2304944" cy="351815"/>
      </dsp:txXfrm>
    </dsp:sp>
    <dsp:sp modelId="{B6C1A904-80AA-AF4A-A5EA-1273EE61FB1C}">
      <dsp:nvSpPr>
        <dsp:cNvPr id="0" name=""/>
        <dsp:cNvSpPr/>
      </dsp:nvSpPr>
      <dsp:spPr>
        <a:xfrm>
          <a:off x="585995" y="5236019"/>
          <a:ext cx="1153955" cy="736156"/>
        </a:xfrm>
        <a:prstGeom prst="rect">
          <a:avLst/>
        </a:prstGeom>
        <a:noFill/>
        <a:ln w="28575" cap="flat" cmpd="sng" algn="ctr">
          <a:solidFill>
            <a:srgbClr val="73FE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sympathetic system</a:t>
          </a:r>
          <a:endParaRPr lang="en-US" sz="1400" b="1" kern="1200" dirty="0"/>
        </a:p>
      </dsp:txBody>
      <dsp:txXfrm>
        <a:off x="585995" y="5236019"/>
        <a:ext cx="1153955" cy="736156"/>
      </dsp:txXfrm>
    </dsp:sp>
    <dsp:sp modelId="{B106F1E1-FDE7-C04C-8803-AFDB3F1469A6}">
      <dsp:nvSpPr>
        <dsp:cNvPr id="0" name=""/>
        <dsp:cNvSpPr/>
      </dsp:nvSpPr>
      <dsp:spPr>
        <a:xfrm>
          <a:off x="1970741" y="4821659"/>
          <a:ext cx="1534598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D883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Adrenergic agonists</a:t>
          </a:r>
          <a:endParaRPr lang="en-US" sz="1400" b="1" kern="1200" dirty="0"/>
        </a:p>
      </dsp:txBody>
      <dsp:txXfrm>
        <a:off x="1970741" y="4821659"/>
        <a:ext cx="1534598" cy="351815"/>
      </dsp:txXfrm>
    </dsp:sp>
    <dsp:sp modelId="{59B11F07-46EE-554D-99E1-E44BBC70D7DA}">
      <dsp:nvSpPr>
        <dsp:cNvPr id="0" name=""/>
        <dsp:cNvSpPr/>
      </dsp:nvSpPr>
      <dsp:spPr>
        <a:xfrm>
          <a:off x="3736131" y="4381890"/>
          <a:ext cx="1862806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4165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Non-selective agonists </a:t>
          </a:r>
          <a:endParaRPr lang="en-US" sz="1400" b="1" kern="1200" dirty="0"/>
        </a:p>
      </dsp:txBody>
      <dsp:txXfrm>
        <a:off x="3736131" y="4381890"/>
        <a:ext cx="1862806" cy="351815"/>
      </dsp:txXfrm>
    </dsp:sp>
    <dsp:sp modelId="{C39BCA2F-100F-3746-9D8E-D9B92078599B}">
      <dsp:nvSpPr>
        <dsp:cNvPr id="0" name=""/>
        <dsp:cNvSpPr/>
      </dsp:nvSpPr>
      <dsp:spPr>
        <a:xfrm>
          <a:off x="3736131" y="4821659"/>
          <a:ext cx="1919962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4165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Selective α1 agonists</a:t>
          </a:r>
          <a:endParaRPr lang="en-US" sz="1400" b="1" kern="1200" dirty="0"/>
        </a:p>
      </dsp:txBody>
      <dsp:txXfrm>
        <a:off x="3736131" y="4821659"/>
        <a:ext cx="1919962" cy="351815"/>
      </dsp:txXfrm>
    </dsp:sp>
    <dsp:sp modelId="{51DBBE9D-3059-3E41-96DD-07B769621819}">
      <dsp:nvSpPr>
        <dsp:cNvPr id="0" name=""/>
        <dsp:cNvSpPr/>
      </dsp:nvSpPr>
      <dsp:spPr>
        <a:xfrm>
          <a:off x="3736131" y="5261428"/>
          <a:ext cx="1805651" cy="3518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4165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Selective α2 agonists </a:t>
          </a:r>
          <a:endParaRPr lang="en-US" sz="1400" b="1" kern="1200" dirty="0"/>
        </a:p>
      </dsp:txBody>
      <dsp:txXfrm>
        <a:off x="3736131" y="5261428"/>
        <a:ext cx="1805651" cy="351815"/>
      </dsp:txXfrm>
    </dsp:sp>
    <dsp:sp modelId="{2FB5E993-E315-B74B-8517-37049FCEDCF8}">
      <dsp:nvSpPr>
        <dsp:cNvPr id="0" name=""/>
        <dsp:cNvSpPr/>
      </dsp:nvSpPr>
      <dsp:spPr>
        <a:xfrm>
          <a:off x="2021827" y="6522496"/>
          <a:ext cx="1450856" cy="349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D883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Beta blocker </a:t>
          </a:r>
          <a:endParaRPr lang="en-US" sz="1400" b="1" kern="1200" dirty="0"/>
        </a:p>
      </dsp:txBody>
      <dsp:txXfrm>
        <a:off x="2021827" y="6522496"/>
        <a:ext cx="1450856" cy="349331"/>
      </dsp:txXfrm>
    </dsp:sp>
    <dsp:sp modelId="{3B8C5BBA-584F-534A-B7BF-9C73456CCF1F}">
      <dsp:nvSpPr>
        <dsp:cNvPr id="0" name=""/>
        <dsp:cNvSpPr/>
      </dsp:nvSpPr>
      <dsp:spPr>
        <a:xfrm>
          <a:off x="3703474" y="6186489"/>
          <a:ext cx="1770363" cy="5840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7E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Selective β1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Non-selective</a:t>
          </a:r>
          <a:endParaRPr lang="en-US" sz="1400" b="1" kern="1200" dirty="0"/>
        </a:p>
      </dsp:txBody>
      <dsp:txXfrm>
        <a:off x="3703474" y="6186489"/>
        <a:ext cx="1770363" cy="584059"/>
      </dsp:txXfrm>
    </dsp:sp>
    <dsp:sp modelId="{0A9BAA70-D359-D04A-8940-312B055BA2B6}">
      <dsp:nvSpPr>
        <dsp:cNvPr id="0" name=""/>
        <dsp:cNvSpPr/>
      </dsp:nvSpPr>
      <dsp:spPr>
        <a:xfrm>
          <a:off x="3703474" y="6858502"/>
          <a:ext cx="1913246" cy="3493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7E7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Non-selective</a:t>
          </a:r>
          <a:endParaRPr lang="en-US" sz="1400" b="1" kern="1200" dirty="0"/>
        </a:p>
      </dsp:txBody>
      <dsp:txXfrm>
        <a:off x="3703474" y="6858502"/>
        <a:ext cx="1913246" cy="349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0B3B9-4816-F54E-991F-5E71D8E45C38}">
      <dsp:nvSpPr>
        <dsp:cNvPr id="0" name=""/>
        <dsp:cNvSpPr/>
      </dsp:nvSpPr>
      <dsp:spPr>
        <a:xfrm>
          <a:off x="3613472" y="698632"/>
          <a:ext cx="2789186" cy="213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721"/>
              </a:lnTo>
              <a:lnTo>
                <a:pt x="2789186" y="105721"/>
              </a:lnTo>
              <a:lnTo>
                <a:pt x="2789186" y="2132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8C75B4-00F8-FA46-A0AD-995F8AAEB2E6}">
      <dsp:nvSpPr>
        <dsp:cNvPr id="0" name=""/>
        <dsp:cNvSpPr/>
      </dsp:nvSpPr>
      <dsp:spPr>
        <a:xfrm>
          <a:off x="3613472" y="698632"/>
          <a:ext cx="1859375" cy="215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67"/>
              </a:lnTo>
              <a:lnTo>
                <a:pt x="1859375" y="107567"/>
              </a:lnTo>
              <a:lnTo>
                <a:pt x="1859375" y="2151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AE508-B214-FA47-9AD7-42F1784873C7}">
      <dsp:nvSpPr>
        <dsp:cNvPr id="0" name=""/>
        <dsp:cNvSpPr/>
      </dsp:nvSpPr>
      <dsp:spPr>
        <a:xfrm>
          <a:off x="4233263" y="1425991"/>
          <a:ext cx="471246" cy="176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2052"/>
              </a:lnTo>
              <a:lnTo>
                <a:pt x="471246" y="176205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0589E-7369-684A-90F8-1563DA62F54D}">
      <dsp:nvSpPr>
        <dsp:cNvPr id="0" name=""/>
        <dsp:cNvSpPr/>
      </dsp:nvSpPr>
      <dsp:spPr>
        <a:xfrm>
          <a:off x="4233263" y="1425991"/>
          <a:ext cx="471246" cy="103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93"/>
              </a:lnTo>
              <a:lnTo>
                <a:pt x="471246" y="10346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3D7DC-C697-864F-A116-446B4EDE7577}">
      <dsp:nvSpPr>
        <dsp:cNvPr id="0" name=""/>
        <dsp:cNvSpPr/>
      </dsp:nvSpPr>
      <dsp:spPr>
        <a:xfrm>
          <a:off x="4233263" y="1425991"/>
          <a:ext cx="471246" cy="307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34"/>
              </a:lnTo>
              <a:lnTo>
                <a:pt x="471246" y="3073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3DBCAC-5050-954B-9BC8-B8071F715850}">
      <dsp:nvSpPr>
        <dsp:cNvPr id="0" name=""/>
        <dsp:cNvSpPr/>
      </dsp:nvSpPr>
      <dsp:spPr>
        <a:xfrm>
          <a:off x="3613472" y="698632"/>
          <a:ext cx="619791" cy="2151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567"/>
              </a:lnTo>
              <a:lnTo>
                <a:pt x="619791" y="107567"/>
              </a:lnTo>
              <a:lnTo>
                <a:pt x="619791" y="2151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A5CD7-FEC0-384C-ADDF-5806F5D2B6A6}">
      <dsp:nvSpPr>
        <dsp:cNvPr id="0" name=""/>
        <dsp:cNvSpPr/>
      </dsp:nvSpPr>
      <dsp:spPr>
        <a:xfrm>
          <a:off x="2993680" y="1425991"/>
          <a:ext cx="471246" cy="103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93"/>
              </a:lnTo>
              <a:lnTo>
                <a:pt x="471246" y="10346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60EA4-3328-A446-A9A9-7A506C015C9D}">
      <dsp:nvSpPr>
        <dsp:cNvPr id="0" name=""/>
        <dsp:cNvSpPr/>
      </dsp:nvSpPr>
      <dsp:spPr>
        <a:xfrm>
          <a:off x="2993680" y="1425991"/>
          <a:ext cx="471246" cy="307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34"/>
              </a:lnTo>
              <a:lnTo>
                <a:pt x="471246" y="3073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B10C6-1203-8944-9A1C-C763A13FBE97}">
      <dsp:nvSpPr>
        <dsp:cNvPr id="0" name=""/>
        <dsp:cNvSpPr/>
      </dsp:nvSpPr>
      <dsp:spPr>
        <a:xfrm>
          <a:off x="2993680" y="698632"/>
          <a:ext cx="619791" cy="215134"/>
        </a:xfrm>
        <a:custGeom>
          <a:avLst/>
          <a:gdLst/>
          <a:ahLst/>
          <a:cxnLst/>
          <a:rect l="0" t="0" r="0" b="0"/>
          <a:pathLst>
            <a:path>
              <a:moveTo>
                <a:pt x="619791" y="0"/>
              </a:moveTo>
              <a:lnTo>
                <a:pt x="619791" y="107567"/>
              </a:lnTo>
              <a:lnTo>
                <a:pt x="0" y="107567"/>
              </a:lnTo>
              <a:lnTo>
                <a:pt x="0" y="2151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AAE395-5A5C-9448-B649-BDE5907ECFA7}">
      <dsp:nvSpPr>
        <dsp:cNvPr id="0" name=""/>
        <dsp:cNvSpPr/>
      </dsp:nvSpPr>
      <dsp:spPr>
        <a:xfrm>
          <a:off x="1754096" y="698632"/>
          <a:ext cx="1859375" cy="215134"/>
        </a:xfrm>
        <a:custGeom>
          <a:avLst/>
          <a:gdLst/>
          <a:ahLst/>
          <a:cxnLst/>
          <a:rect l="0" t="0" r="0" b="0"/>
          <a:pathLst>
            <a:path>
              <a:moveTo>
                <a:pt x="1859375" y="0"/>
              </a:moveTo>
              <a:lnTo>
                <a:pt x="1859375" y="107567"/>
              </a:lnTo>
              <a:lnTo>
                <a:pt x="0" y="107567"/>
              </a:lnTo>
              <a:lnTo>
                <a:pt x="0" y="2151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B876D-4B01-FE4F-8753-0A1C151B3BFD}">
      <dsp:nvSpPr>
        <dsp:cNvPr id="0" name=""/>
        <dsp:cNvSpPr/>
      </dsp:nvSpPr>
      <dsp:spPr>
        <a:xfrm>
          <a:off x="514512" y="1425991"/>
          <a:ext cx="471246" cy="1762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2052"/>
              </a:lnTo>
              <a:lnTo>
                <a:pt x="471246" y="176205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FE197-DE22-544B-9A4B-2A0FB618E10C}">
      <dsp:nvSpPr>
        <dsp:cNvPr id="0" name=""/>
        <dsp:cNvSpPr/>
      </dsp:nvSpPr>
      <dsp:spPr>
        <a:xfrm>
          <a:off x="514512" y="1425991"/>
          <a:ext cx="471246" cy="103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93"/>
              </a:lnTo>
              <a:lnTo>
                <a:pt x="471246" y="10346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CE2214-0C21-834A-AFA8-46EFD964FC7C}">
      <dsp:nvSpPr>
        <dsp:cNvPr id="0" name=""/>
        <dsp:cNvSpPr/>
      </dsp:nvSpPr>
      <dsp:spPr>
        <a:xfrm>
          <a:off x="514512" y="1425991"/>
          <a:ext cx="471246" cy="307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334"/>
              </a:lnTo>
              <a:lnTo>
                <a:pt x="471246" y="307334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C3EE3-64EB-9844-AE43-01E22415B387}">
      <dsp:nvSpPr>
        <dsp:cNvPr id="0" name=""/>
        <dsp:cNvSpPr/>
      </dsp:nvSpPr>
      <dsp:spPr>
        <a:xfrm>
          <a:off x="514512" y="698632"/>
          <a:ext cx="3098959" cy="215134"/>
        </a:xfrm>
        <a:custGeom>
          <a:avLst/>
          <a:gdLst/>
          <a:ahLst/>
          <a:cxnLst/>
          <a:rect l="0" t="0" r="0" b="0"/>
          <a:pathLst>
            <a:path>
              <a:moveTo>
                <a:pt x="3098959" y="0"/>
              </a:moveTo>
              <a:lnTo>
                <a:pt x="3098959" y="107567"/>
              </a:lnTo>
              <a:lnTo>
                <a:pt x="0" y="107567"/>
              </a:lnTo>
              <a:lnTo>
                <a:pt x="0" y="21513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E38AF-5945-3847-AA2A-44320230542F}">
      <dsp:nvSpPr>
        <dsp:cNvPr id="0" name=""/>
        <dsp:cNvSpPr/>
      </dsp:nvSpPr>
      <dsp:spPr>
        <a:xfrm>
          <a:off x="3357359" y="186408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C175F-5B76-694E-AA56-BB92E34643A9}">
      <dsp:nvSpPr>
        <dsp:cNvPr id="0" name=""/>
        <dsp:cNvSpPr/>
      </dsp:nvSpPr>
      <dsp:spPr>
        <a:xfrm>
          <a:off x="3357359" y="186408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AB062-0C6C-C04A-8694-E12B502A6D74}">
      <dsp:nvSpPr>
        <dsp:cNvPr id="0" name=""/>
        <dsp:cNvSpPr/>
      </dsp:nvSpPr>
      <dsp:spPr>
        <a:xfrm>
          <a:off x="3101247" y="278608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Ocular drugs </a:t>
          </a:r>
          <a:endParaRPr lang="en-US" sz="1200" b="1" kern="1200" dirty="0"/>
        </a:p>
      </dsp:txBody>
      <dsp:txXfrm>
        <a:off x="3101247" y="278608"/>
        <a:ext cx="1024449" cy="327823"/>
      </dsp:txXfrm>
    </dsp:sp>
    <dsp:sp modelId="{6EC80354-2AF8-7040-B36F-178414C146C8}">
      <dsp:nvSpPr>
        <dsp:cNvPr id="0" name=""/>
        <dsp:cNvSpPr/>
      </dsp:nvSpPr>
      <dsp:spPr>
        <a:xfrm>
          <a:off x="258400" y="913767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85BAA-6702-BD4D-BF5E-A935A82EE4E4}">
      <dsp:nvSpPr>
        <dsp:cNvPr id="0" name=""/>
        <dsp:cNvSpPr/>
      </dsp:nvSpPr>
      <dsp:spPr>
        <a:xfrm>
          <a:off x="258400" y="913767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73854-3F94-DA49-8ADC-5E87C42C2DD3}">
      <dsp:nvSpPr>
        <dsp:cNvPr id="0" name=""/>
        <dsp:cNvSpPr/>
      </dsp:nvSpPr>
      <dsp:spPr>
        <a:xfrm>
          <a:off x="2288" y="1005967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Autonomic drugs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2288" y="1005967"/>
        <a:ext cx="1024449" cy="327823"/>
      </dsp:txXfrm>
    </dsp:sp>
    <dsp:sp modelId="{B6EC5101-7783-4445-93A1-CCE6E75259E2}">
      <dsp:nvSpPr>
        <dsp:cNvPr id="0" name=""/>
        <dsp:cNvSpPr/>
      </dsp:nvSpPr>
      <dsp:spPr>
        <a:xfrm>
          <a:off x="924292" y="1641126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76F4A-826B-4A41-8493-90282B873C7F}">
      <dsp:nvSpPr>
        <dsp:cNvPr id="0" name=""/>
        <dsp:cNvSpPr/>
      </dsp:nvSpPr>
      <dsp:spPr>
        <a:xfrm>
          <a:off x="924292" y="1641126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1550F-7541-7941-9A07-1F0394F1D798}">
      <dsp:nvSpPr>
        <dsp:cNvPr id="0" name=""/>
        <dsp:cNvSpPr/>
      </dsp:nvSpPr>
      <dsp:spPr>
        <a:xfrm>
          <a:off x="668180" y="1733326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Miotics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668180" y="1733326"/>
        <a:ext cx="1024449" cy="327823"/>
      </dsp:txXfrm>
    </dsp:sp>
    <dsp:sp modelId="{CE0934D6-3E14-3545-B305-71243848529E}">
      <dsp:nvSpPr>
        <dsp:cNvPr id="0" name=""/>
        <dsp:cNvSpPr/>
      </dsp:nvSpPr>
      <dsp:spPr>
        <a:xfrm>
          <a:off x="924292" y="2368485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0D752-D9C1-6449-B5BC-3514714B6A64}">
      <dsp:nvSpPr>
        <dsp:cNvPr id="0" name=""/>
        <dsp:cNvSpPr/>
      </dsp:nvSpPr>
      <dsp:spPr>
        <a:xfrm>
          <a:off x="924292" y="2368485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554FBD-5339-E240-A92A-C0DFF64D24A5}">
      <dsp:nvSpPr>
        <dsp:cNvPr id="0" name=""/>
        <dsp:cNvSpPr/>
      </dsp:nvSpPr>
      <dsp:spPr>
        <a:xfrm>
          <a:off x="668180" y="2460685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Mydriatics</a:t>
          </a: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668180" y="2460685"/>
        <a:ext cx="1024449" cy="327823"/>
      </dsp:txXfrm>
    </dsp:sp>
    <dsp:sp modelId="{30B28871-EA7A-6E48-B632-3EE124956252}">
      <dsp:nvSpPr>
        <dsp:cNvPr id="0" name=""/>
        <dsp:cNvSpPr/>
      </dsp:nvSpPr>
      <dsp:spPr>
        <a:xfrm>
          <a:off x="924292" y="3095844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3B4B3-D275-BF49-AB3A-954D29DD9B9B}">
      <dsp:nvSpPr>
        <dsp:cNvPr id="0" name=""/>
        <dsp:cNvSpPr/>
      </dsp:nvSpPr>
      <dsp:spPr>
        <a:xfrm>
          <a:off x="924292" y="3095844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53F6C-887A-9B4B-9AA6-D67940AEF8DB}">
      <dsp:nvSpPr>
        <dsp:cNvPr id="0" name=""/>
        <dsp:cNvSpPr/>
      </dsp:nvSpPr>
      <dsp:spPr>
        <a:xfrm>
          <a:off x="668180" y="3188044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Cycloplegics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668180" y="3188044"/>
        <a:ext cx="1024449" cy="327823"/>
      </dsp:txXfrm>
    </dsp:sp>
    <dsp:sp modelId="{68403A80-0D98-934F-8F1A-EE7F61733DDA}">
      <dsp:nvSpPr>
        <dsp:cNvPr id="0" name=""/>
        <dsp:cNvSpPr/>
      </dsp:nvSpPr>
      <dsp:spPr>
        <a:xfrm>
          <a:off x="1497984" y="913767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1C24A-4B7B-F44B-A42C-53DCDFED7F0D}">
      <dsp:nvSpPr>
        <dsp:cNvPr id="0" name=""/>
        <dsp:cNvSpPr/>
      </dsp:nvSpPr>
      <dsp:spPr>
        <a:xfrm>
          <a:off x="1497984" y="913767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6AF23-1B33-7544-95D5-416F93A97ED7}">
      <dsp:nvSpPr>
        <dsp:cNvPr id="0" name=""/>
        <dsp:cNvSpPr/>
      </dsp:nvSpPr>
      <dsp:spPr>
        <a:xfrm>
          <a:off x="1241871" y="1005967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/>
            <a:t>Antiglaucoma</a:t>
          </a:r>
          <a:r>
            <a:rPr lang="en-US" sz="1200" b="1" kern="1200" dirty="0" smtClean="0"/>
            <a:t> Drugs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1241871" y="1005967"/>
        <a:ext cx="1024449" cy="327823"/>
      </dsp:txXfrm>
    </dsp:sp>
    <dsp:sp modelId="{62D6CBF5-0702-E140-BE06-5EE20E2EB20B}">
      <dsp:nvSpPr>
        <dsp:cNvPr id="0" name=""/>
        <dsp:cNvSpPr/>
      </dsp:nvSpPr>
      <dsp:spPr>
        <a:xfrm>
          <a:off x="2737567" y="913767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E6161-140A-1A47-B910-8BE90A640A33}">
      <dsp:nvSpPr>
        <dsp:cNvPr id="0" name=""/>
        <dsp:cNvSpPr/>
      </dsp:nvSpPr>
      <dsp:spPr>
        <a:xfrm>
          <a:off x="2737567" y="913767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F5568-D404-314B-9309-1617285899C2}">
      <dsp:nvSpPr>
        <dsp:cNvPr id="0" name=""/>
        <dsp:cNvSpPr/>
      </dsp:nvSpPr>
      <dsp:spPr>
        <a:xfrm>
          <a:off x="2481455" y="1005967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Anti-inflammatory </a:t>
          </a:r>
          <a:r>
            <a:rPr lang="en-US" sz="1200" b="1" kern="1200" dirty="0" smtClean="0"/>
            <a:t>drugs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2481455" y="1005967"/>
        <a:ext cx="1024449" cy="327823"/>
      </dsp:txXfrm>
    </dsp:sp>
    <dsp:sp modelId="{D52E2B64-0750-A949-A1BC-0441550BE5C5}">
      <dsp:nvSpPr>
        <dsp:cNvPr id="0" name=""/>
        <dsp:cNvSpPr/>
      </dsp:nvSpPr>
      <dsp:spPr>
        <a:xfrm>
          <a:off x="3403459" y="1641126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4E072-34E4-E347-A033-15092A52311A}">
      <dsp:nvSpPr>
        <dsp:cNvPr id="0" name=""/>
        <dsp:cNvSpPr/>
      </dsp:nvSpPr>
      <dsp:spPr>
        <a:xfrm>
          <a:off x="3403459" y="1641126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933A3-064F-7144-83A3-743876866214}">
      <dsp:nvSpPr>
        <dsp:cNvPr id="0" name=""/>
        <dsp:cNvSpPr/>
      </dsp:nvSpPr>
      <dsp:spPr>
        <a:xfrm>
          <a:off x="3147347" y="1733326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Steroids</a:t>
          </a:r>
          <a:endParaRPr lang="en-US" sz="1200" b="1" kern="1200" dirty="0"/>
        </a:p>
      </dsp:txBody>
      <dsp:txXfrm>
        <a:off x="3147347" y="1733326"/>
        <a:ext cx="1024449" cy="327823"/>
      </dsp:txXfrm>
    </dsp:sp>
    <dsp:sp modelId="{B4F8274D-E13B-9540-B568-C303CFD3AA27}">
      <dsp:nvSpPr>
        <dsp:cNvPr id="0" name=""/>
        <dsp:cNvSpPr/>
      </dsp:nvSpPr>
      <dsp:spPr>
        <a:xfrm>
          <a:off x="3403459" y="2368485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01B81D-94B1-ED4B-BA0E-774553FD1A31}">
      <dsp:nvSpPr>
        <dsp:cNvPr id="0" name=""/>
        <dsp:cNvSpPr/>
      </dsp:nvSpPr>
      <dsp:spPr>
        <a:xfrm>
          <a:off x="3403459" y="2368485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0BC5D4-78DA-4E46-85DD-344E1A8DC00E}">
      <dsp:nvSpPr>
        <dsp:cNvPr id="0" name=""/>
        <dsp:cNvSpPr/>
      </dsp:nvSpPr>
      <dsp:spPr>
        <a:xfrm>
          <a:off x="3147347" y="2460685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NSAIDs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3147347" y="2460685"/>
        <a:ext cx="1024449" cy="327823"/>
      </dsp:txXfrm>
    </dsp:sp>
    <dsp:sp modelId="{6B0EB4EE-462B-7C4B-8FE8-0BB5EEF90C19}">
      <dsp:nvSpPr>
        <dsp:cNvPr id="0" name=""/>
        <dsp:cNvSpPr/>
      </dsp:nvSpPr>
      <dsp:spPr>
        <a:xfrm>
          <a:off x="3977151" y="913767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32A39-17DB-E34E-8895-7BB51EB12266}">
      <dsp:nvSpPr>
        <dsp:cNvPr id="0" name=""/>
        <dsp:cNvSpPr/>
      </dsp:nvSpPr>
      <dsp:spPr>
        <a:xfrm>
          <a:off x="3977151" y="913767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A8D69-F390-8845-B781-8916CE011924}">
      <dsp:nvSpPr>
        <dsp:cNvPr id="0" name=""/>
        <dsp:cNvSpPr/>
      </dsp:nvSpPr>
      <dsp:spPr>
        <a:xfrm>
          <a:off x="3721039" y="1005967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Chemotherapeutics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3721039" y="1005967"/>
        <a:ext cx="1024449" cy="327823"/>
      </dsp:txXfrm>
    </dsp:sp>
    <dsp:sp modelId="{66090C99-2A8F-CA40-A799-F358835459D9}">
      <dsp:nvSpPr>
        <dsp:cNvPr id="0" name=""/>
        <dsp:cNvSpPr/>
      </dsp:nvSpPr>
      <dsp:spPr>
        <a:xfrm>
          <a:off x="4643043" y="1641126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2B2BE-B07C-9F45-B61B-10925D033253}">
      <dsp:nvSpPr>
        <dsp:cNvPr id="0" name=""/>
        <dsp:cNvSpPr/>
      </dsp:nvSpPr>
      <dsp:spPr>
        <a:xfrm>
          <a:off x="4643043" y="1641126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D6983-CDCE-1441-BDB4-59196EEEA281}">
      <dsp:nvSpPr>
        <dsp:cNvPr id="0" name=""/>
        <dsp:cNvSpPr/>
      </dsp:nvSpPr>
      <dsp:spPr>
        <a:xfrm>
          <a:off x="4386931" y="1733326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Antibacterial</a:t>
          </a:r>
          <a:endParaRPr lang="en-US" sz="1200" b="1" kern="1200" dirty="0"/>
        </a:p>
      </dsp:txBody>
      <dsp:txXfrm>
        <a:off x="4386931" y="1733326"/>
        <a:ext cx="1024449" cy="327823"/>
      </dsp:txXfrm>
    </dsp:sp>
    <dsp:sp modelId="{FFC539A2-CDD5-AB4F-9865-590FAC7E34DB}">
      <dsp:nvSpPr>
        <dsp:cNvPr id="0" name=""/>
        <dsp:cNvSpPr/>
      </dsp:nvSpPr>
      <dsp:spPr>
        <a:xfrm>
          <a:off x="4643043" y="2368485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F5BA6-DD56-4649-BECD-7BB2F0CA5DC1}">
      <dsp:nvSpPr>
        <dsp:cNvPr id="0" name=""/>
        <dsp:cNvSpPr/>
      </dsp:nvSpPr>
      <dsp:spPr>
        <a:xfrm>
          <a:off x="4643043" y="2368485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3374B1-21E2-E841-B651-CF38EE86924B}">
      <dsp:nvSpPr>
        <dsp:cNvPr id="0" name=""/>
        <dsp:cNvSpPr/>
      </dsp:nvSpPr>
      <dsp:spPr>
        <a:xfrm>
          <a:off x="4386931" y="2460685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Antifungal</a:t>
          </a:r>
          <a:endParaRPr lang="en-US" sz="1200" b="1" kern="1200" dirty="0"/>
        </a:p>
      </dsp:txBody>
      <dsp:txXfrm>
        <a:off x="4386931" y="2460685"/>
        <a:ext cx="1024449" cy="327823"/>
      </dsp:txXfrm>
    </dsp:sp>
    <dsp:sp modelId="{F3BCCCC1-1930-EE45-83B2-DEBE44EDA917}">
      <dsp:nvSpPr>
        <dsp:cNvPr id="0" name=""/>
        <dsp:cNvSpPr/>
      </dsp:nvSpPr>
      <dsp:spPr>
        <a:xfrm>
          <a:off x="4643043" y="3095844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448C5F-F276-4D46-9477-4217DCC6617F}">
      <dsp:nvSpPr>
        <dsp:cNvPr id="0" name=""/>
        <dsp:cNvSpPr/>
      </dsp:nvSpPr>
      <dsp:spPr>
        <a:xfrm>
          <a:off x="4643043" y="3095844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038EB7-283A-4448-998A-F02A5511CC85}">
      <dsp:nvSpPr>
        <dsp:cNvPr id="0" name=""/>
        <dsp:cNvSpPr/>
      </dsp:nvSpPr>
      <dsp:spPr>
        <a:xfrm>
          <a:off x="4386931" y="3188044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Antiviral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4386931" y="3188044"/>
        <a:ext cx="1024449" cy="327823"/>
      </dsp:txXfrm>
    </dsp:sp>
    <dsp:sp modelId="{4D222949-5063-C843-8E80-FAE65B6DD059}">
      <dsp:nvSpPr>
        <dsp:cNvPr id="0" name=""/>
        <dsp:cNvSpPr/>
      </dsp:nvSpPr>
      <dsp:spPr>
        <a:xfrm>
          <a:off x="5216735" y="913767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B457CE-2712-0743-960B-3D6CA46B29F9}">
      <dsp:nvSpPr>
        <dsp:cNvPr id="0" name=""/>
        <dsp:cNvSpPr/>
      </dsp:nvSpPr>
      <dsp:spPr>
        <a:xfrm>
          <a:off x="5216735" y="913767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51B6D5-B231-2C44-86A8-F036141C5D55}">
      <dsp:nvSpPr>
        <dsp:cNvPr id="0" name=""/>
        <dsp:cNvSpPr/>
      </dsp:nvSpPr>
      <dsp:spPr>
        <a:xfrm>
          <a:off x="4960622" y="1005967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Local anesthetics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4960622" y="1005967"/>
        <a:ext cx="1024449" cy="327823"/>
      </dsp:txXfrm>
    </dsp:sp>
    <dsp:sp modelId="{C5E745C0-1BD8-1F4A-9ED5-BD1117D2797B}">
      <dsp:nvSpPr>
        <dsp:cNvPr id="0" name=""/>
        <dsp:cNvSpPr/>
      </dsp:nvSpPr>
      <dsp:spPr>
        <a:xfrm>
          <a:off x="6146545" y="911921"/>
          <a:ext cx="512224" cy="512224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A215E6-B8BF-6E43-804E-330BD0EE5C0B}">
      <dsp:nvSpPr>
        <dsp:cNvPr id="0" name=""/>
        <dsp:cNvSpPr/>
      </dsp:nvSpPr>
      <dsp:spPr>
        <a:xfrm>
          <a:off x="6146545" y="911921"/>
          <a:ext cx="512224" cy="512224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D051A0-646D-F046-AA95-7A383273940C}">
      <dsp:nvSpPr>
        <dsp:cNvPr id="0" name=""/>
        <dsp:cNvSpPr/>
      </dsp:nvSpPr>
      <dsp:spPr>
        <a:xfrm>
          <a:off x="5890433" y="1004121"/>
          <a:ext cx="1024449" cy="327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Ocular lubricants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/>
        </a:p>
      </dsp:txBody>
      <dsp:txXfrm>
        <a:off x="5890433" y="1004121"/>
        <a:ext cx="1024449" cy="3278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0C3C0-3CDC-6C49-B9B5-0D82255CC169}">
      <dsp:nvSpPr>
        <dsp:cNvPr id="0" name=""/>
        <dsp:cNvSpPr/>
      </dsp:nvSpPr>
      <dsp:spPr>
        <a:xfrm>
          <a:off x="3132" y="0"/>
          <a:ext cx="3013768" cy="2190095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80A9"/>
              </a:solidFill>
            </a:rPr>
            <a:t>Decreasing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kern="1200" dirty="0" smtClean="0">
              <a:solidFill>
                <a:schemeClr val="tx1"/>
              </a:solidFill>
            </a:rPr>
            <a:t>production of aqueous humor: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132" y="0"/>
        <a:ext cx="3013768" cy="657028"/>
      </dsp:txXfrm>
    </dsp:sp>
    <dsp:sp modelId="{4185C6C5-3256-3640-B5C9-A55468F92B66}">
      <dsp:nvSpPr>
        <dsp:cNvPr id="0" name=""/>
        <dsp:cNvSpPr/>
      </dsp:nvSpPr>
      <dsp:spPr>
        <a:xfrm>
          <a:off x="304509" y="657215"/>
          <a:ext cx="2411014" cy="430265"/>
        </a:xfrm>
        <a:prstGeom prst="roundRect">
          <a:avLst>
            <a:gd name="adj" fmla="val 10000"/>
          </a:avLst>
        </a:prstGeom>
        <a:solidFill>
          <a:srgbClr val="00D3AA">
            <a:alpha val="66275"/>
          </a:srgbClr>
        </a:solidFill>
        <a:ln>
          <a:solidFill>
            <a:schemeClr val="tx1">
              <a:alpha val="9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Beta blockers. 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17111" y="669817"/>
        <a:ext cx="2385810" cy="405061"/>
      </dsp:txXfrm>
    </dsp:sp>
    <dsp:sp modelId="{4A45AD78-BEA3-CC4A-A7DC-E84ED1941C97}">
      <dsp:nvSpPr>
        <dsp:cNvPr id="0" name=""/>
        <dsp:cNvSpPr/>
      </dsp:nvSpPr>
      <dsp:spPr>
        <a:xfrm>
          <a:off x="304509" y="1153676"/>
          <a:ext cx="2411014" cy="430265"/>
        </a:xfrm>
        <a:prstGeom prst="roundRect">
          <a:avLst>
            <a:gd name="adj" fmla="val 10000"/>
          </a:avLst>
        </a:prstGeom>
        <a:solidFill>
          <a:srgbClr val="00D3AA">
            <a:alpha val="66275"/>
          </a:srgbClr>
        </a:solidFill>
        <a:ln>
          <a:solidFill>
            <a:schemeClr val="tx1">
              <a:alpha val="9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Alpha-</a:t>
          </a:r>
          <a:r>
            <a:rPr lang="en-US" sz="1300" b="1" kern="1200" dirty="0" smtClean="0">
              <a:solidFill>
                <a:schemeClr val="tx1"/>
              </a:solidFill>
            </a:rPr>
            <a:t>2 </a:t>
          </a:r>
          <a:r>
            <a:rPr lang="en-US" sz="1300" kern="1200" dirty="0" smtClean="0">
              <a:solidFill>
                <a:schemeClr val="tx1"/>
              </a:solidFill>
            </a:rPr>
            <a:t>agonists.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17111" y="1166278"/>
        <a:ext cx="2385810" cy="405061"/>
      </dsp:txXfrm>
    </dsp:sp>
    <dsp:sp modelId="{21368744-F4BB-8F4F-8B79-1C0312DB9111}">
      <dsp:nvSpPr>
        <dsp:cNvPr id="0" name=""/>
        <dsp:cNvSpPr/>
      </dsp:nvSpPr>
      <dsp:spPr>
        <a:xfrm>
          <a:off x="304509" y="1650137"/>
          <a:ext cx="2411014" cy="430265"/>
        </a:xfrm>
        <a:prstGeom prst="roundRect">
          <a:avLst>
            <a:gd name="adj" fmla="val 10000"/>
          </a:avLst>
        </a:prstGeom>
        <a:solidFill>
          <a:srgbClr val="00D3AA">
            <a:alpha val="66275"/>
          </a:srgbClr>
        </a:solidFill>
        <a:ln>
          <a:solidFill>
            <a:schemeClr val="tx1">
              <a:alpha val="9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Carbonic anhydrase inhibitors. 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17111" y="1662739"/>
        <a:ext cx="2385810" cy="405061"/>
      </dsp:txXfrm>
    </dsp:sp>
    <dsp:sp modelId="{6B91EA57-8B00-754C-898C-7F13EA9DFE53}">
      <dsp:nvSpPr>
        <dsp:cNvPr id="0" name=""/>
        <dsp:cNvSpPr/>
      </dsp:nvSpPr>
      <dsp:spPr>
        <a:xfrm>
          <a:off x="3242933" y="0"/>
          <a:ext cx="3013768" cy="2190095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38D3AA"/>
              </a:solidFill>
            </a:rPr>
            <a:t>Increasing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kern="1200" dirty="0" smtClean="0">
              <a:solidFill>
                <a:schemeClr val="tx1"/>
              </a:solidFill>
            </a:rPr>
            <a:t>outflow of aqueous humor: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242933" y="0"/>
        <a:ext cx="3013768" cy="657028"/>
      </dsp:txXfrm>
    </dsp:sp>
    <dsp:sp modelId="{A3726E0F-9FCE-364D-B986-AF01E295FDF3}">
      <dsp:nvSpPr>
        <dsp:cNvPr id="0" name=""/>
        <dsp:cNvSpPr/>
      </dsp:nvSpPr>
      <dsp:spPr>
        <a:xfrm>
          <a:off x="3544310" y="657215"/>
          <a:ext cx="2411014" cy="430265"/>
        </a:xfrm>
        <a:prstGeom prst="roundRect">
          <a:avLst>
            <a:gd name="adj" fmla="val 10000"/>
          </a:avLst>
        </a:prstGeom>
        <a:solidFill>
          <a:srgbClr val="FF4F79">
            <a:alpha val="61961"/>
          </a:srgbClr>
        </a:solidFill>
        <a:ln>
          <a:solidFill>
            <a:schemeClr val="tx1">
              <a:alpha val="9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Prostaglandins. </a:t>
          </a:r>
          <a:endParaRPr lang="en-US" sz="1300" kern="1200" dirty="0">
            <a:solidFill>
              <a:schemeClr val="tx1"/>
            </a:solidFill>
          </a:endParaRPr>
        </a:p>
      </dsp:txBody>
      <dsp:txXfrm>
        <a:off x="3556912" y="669817"/>
        <a:ext cx="2385810" cy="405061"/>
      </dsp:txXfrm>
    </dsp:sp>
    <dsp:sp modelId="{A09BFC86-418E-B549-8160-9616C8E067A7}">
      <dsp:nvSpPr>
        <dsp:cNvPr id="0" name=""/>
        <dsp:cNvSpPr/>
      </dsp:nvSpPr>
      <dsp:spPr>
        <a:xfrm>
          <a:off x="3544310" y="1153676"/>
          <a:ext cx="2411014" cy="430265"/>
        </a:xfrm>
        <a:prstGeom prst="roundRect">
          <a:avLst>
            <a:gd name="adj" fmla="val 10000"/>
          </a:avLst>
        </a:prstGeom>
        <a:solidFill>
          <a:srgbClr val="FF4F79">
            <a:alpha val="61961"/>
          </a:srgbClr>
        </a:solidFill>
        <a:ln>
          <a:solidFill>
            <a:schemeClr val="tx1">
              <a:alpha val="9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Adrenergic agonists, nonspecific. </a:t>
          </a:r>
        </a:p>
      </dsp:txBody>
      <dsp:txXfrm>
        <a:off x="3556912" y="1166278"/>
        <a:ext cx="2385810" cy="405061"/>
      </dsp:txXfrm>
    </dsp:sp>
    <dsp:sp modelId="{E9FDBA98-9C73-D648-9942-326E590A09BC}">
      <dsp:nvSpPr>
        <dsp:cNvPr id="0" name=""/>
        <dsp:cNvSpPr/>
      </dsp:nvSpPr>
      <dsp:spPr>
        <a:xfrm>
          <a:off x="3544310" y="1650137"/>
          <a:ext cx="2411014" cy="430265"/>
        </a:xfrm>
        <a:prstGeom prst="roundRect">
          <a:avLst>
            <a:gd name="adj" fmla="val 10000"/>
          </a:avLst>
        </a:prstGeom>
        <a:solidFill>
          <a:srgbClr val="FF4F79">
            <a:alpha val="61569"/>
          </a:srgbClr>
        </a:solidFill>
        <a:ln>
          <a:solidFill>
            <a:schemeClr val="tx1">
              <a:alpha val="90000"/>
            </a:schemeClr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solidFill>
                <a:schemeClr val="tx1"/>
              </a:solidFill>
            </a:rPr>
            <a:t>Parasympathomimetics</a:t>
          </a:r>
          <a:r>
            <a:rPr lang="en-US" sz="1300" kern="1200" dirty="0" smtClean="0">
              <a:solidFill>
                <a:schemeClr val="accent1">
                  <a:lumMod val="75000"/>
                </a:schemeClr>
              </a:solidFill>
            </a:rPr>
            <a:t>. </a:t>
          </a:r>
          <a:endParaRPr lang="en-US" sz="13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3556912" y="1662739"/>
        <a:ext cx="2385810" cy="405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71141-BD97-FB4A-85EE-E351EF52BBA6}">
      <dsp:nvSpPr>
        <dsp:cNvPr id="0" name=""/>
        <dsp:cNvSpPr/>
      </dsp:nvSpPr>
      <dsp:spPr>
        <a:xfrm>
          <a:off x="3911384" y="3173078"/>
          <a:ext cx="355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536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90F85-4CEC-064C-B849-CAFEC0EACF2B}">
      <dsp:nvSpPr>
        <dsp:cNvPr id="0" name=""/>
        <dsp:cNvSpPr/>
      </dsp:nvSpPr>
      <dsp:spPr>
        <a:xfrm>
          <a:off x="1779210" y="2072754"/>
          <a:ext cx="355362" cy="1146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7681" y="0"/>
              </a:lnTo>
              <a:lnTo>
                <a:pt x="177681" y="1146043"/>
              </a:lnTo>
              <a:lnTo>
                <a:pt x="355362" y="114604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133E3-FA8F-E842-B566-20180892829A}">
      <dsp:nvSpPr>
        <dsp:cNvPr id="0" name=""/>
        <dsp:cNvSpPr/>
      </dsp:nvSpPr>
      <dsp:spPr>
        <a:xfrm>
          <a:off x="3911384" y="2409049"/>
          <a:ext cx="355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536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E62AC8-28EF-3644-8232-156AE39BA7C4}">
      <dsp:nvSpPr>
        <dsp:cNvPr id="0" name=""/>
        <dsp:cNvSpPr/>
      </dsp:nvSpPr>
      <dsp:spPr>
        <a:xfrm>
          <a:off x="1779210" y="2072754"/>
          <a:ext cx="355362" cy="3820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7681" y="0"/>
              </a:lnTo>
              <a:lnTo>
                <a:pt x="177681" y="382014"/>
              </a:lnTo>
              <a:lnTo>
                <a:pt x="355362" y="38201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864A4-0E18-C84B-8591-334B36E7A28F}">
      <dsp:nvSpPr>
        <dsp:cNvPr id="0" name=""/>
        <dsp:cNvSpPr/>
      </dsp:nvSpPr>
      <dsp:spPr>
        <a:xfrm>
          <a:off x="3911384" y="1645019"/>
          <a:ext cx="355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536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24CA7F-544D-A342-87D8-ED1F412AABE8}">
      <dsp:nvSpPr>
        <dsp:cNvPr id="0" name=""/>
        <dsp:cNvSpPr/>
      </dsp:nvSpPr>
      <dsp:spPr>
        <a:xfrm>
          <a:off x="1779210" y="1690739"/>
          <a:ext cx="355362" cy="382014"/>
        </a:xfrm>
        <a:custGeom>
          <a:avLst/>
          <a:gdLst/>
          <a:ahLst/>
          <a:cxnLst/>
          <a:rect l="0" t="0" r="0" b="0"/>
          <a:pathLst>
            <a:path>
              <a:moveTo>
                <a:pt x="0" y="382014"/>
              </a:moveTo>
              <a:lnTo>
                <a:pt x="177681" y="382014"/>
              </a:lnTo>
              <a:lnTo>
                <a:pt x="177681" y="0"/>
              </a:lnTo>
              <a:lnTo>
                <a:pt x="35536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A0D93-05BC-1C43-8113-B8C00F9BB840}">
      <dsp:nvSpPr>
        <dsp:cNvPr id="0" name=""/>
        <dsp:cNvSpPr/>
      </dsp:nvSpPr>
      <dsp:spPr>
        <a:xfrm>
          <a:off x="3911384" y="880990"/>
          <a:ext cx="355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5362" y="457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263032-EE67-2740-A785-F5A9AB64880A}">
      <dsp:nvSpPr>
        <dsp:cNvPr id="0" name=""/>
        <dsp:cNvSpPr/>
      </dsp:nvSpPr>
      <dsp:spPr>
        <a:xfrm>
          <a:off x="1779210" y="926710"/>
          <a:ext cx="355362" cy="1146043"/>
        </a:xfrm>
        <a:custGeom>
          <a:avLst/>
          <a:gdLst/>
          <a:ahLst/>
          <a:cxnLst/>
          <a:rect l="0" t="0" r="0" b="0"/>
          <a:pathLst>
            <a:path>
              <a:moveTo>
                <a:pt x="0" y="1146043"/>
              </a:moveTo>
              <a:lnTo>
                <a:pt x="177681" y="1146043"/>
              </a:lnTo>
              <a:lnTo>
                <a:pt x="177681" y="0"/>
              </a:lnTo>
              <a:lnTo>
                <a:pt x="35536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5F7385-BAD9-214C-8FE9-A959EC13F6B1}">
      <dsp:nvSpPr>
        <dsp:cNvPr id="0" name=""/>
        <dsp:cNvSpPr/>
      </dsp:nvSpPr>
      <dsp:spPr>
        <a:xfrm>
          <a:off x="2398" y="1801790"/>
          <a:ext cx="1776811" cy="541927"/>
        </a:xfrm>
        <a:prstGeom prst="rect">
          <a:avLst/>
        </a:prstGeom>
        <a:solidFill>
          <a:srgbClr val="D883FF">
            <a:alpha val="50196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/>
            <a:t>The use of drugs is limited to : </a:t>
          </a:r>
          <a:endParaRPr lang="en-US" sz="1400" kern="1200" dirty="0"/>
        </a:p>
      </dsp:txBody>
      <dsp:txXfrm>
        <a:off x="2398" y="1801790"/>
        <a:ext cx="1776811" cy="541927"/>
      </dsp:txXfrm>
    </dsp:sp>
    <dsp:sp modelId="{F701B064-3468-EA44-85B1-AA98BD02DB72}">
      <dsp:nvSpPr>
        <dsp:cNvPr id="0" name=""/>
        <dsp:cNvSpPr/>
      </dsp:nvSpPr>
      <dsp:spPr>
        <a:xfrm>
          <a:off x="2134573" y="655746"/>
          <a:ext cx="1776811" cy="541927"/>
        </a:xfrm>
        <a:prstGeom prst="rect">
          <a:avLst/>
        </a:prstGeom>
        <a:solidFill>
          <a:srgbClr val="FF8AD8">
            <a:alpha val="50196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Oral </a:t>
          </a:r>
          <a:endParaRPr lang="en-US" sz="1400" b="1" kern="1200" dirty="0"/>
        </a:p>
      </dsp:txBody>
      <dsp:txXfrm>
        <a:off x="2134573" y="655746"/>
        <a:ext cx="1776811" cy="541927"/>
      </dsp:txXfrm>
    </dsp:sp>
    <dsp:sp modelId="{50782A17-D2B3-8745-A442-408AB563D3B0}">
      <dsp:nvSpPr>
        <dsp:cNvPr id="0" name=""/>
        <dsp:cNvSpPr/>
      </dsp:nvSpPr>
      <dsp:spPr>
        <a:xfrm>
          <a:off x="4266747" y="655746"/>
          <a:ext cx="1776811" cy="541927"/>
        </a:xfrm>
        <a:prstGeom prst="rect">
          <a:avLst/>
        </a:prstGeom>
        <a:solidFill>
          <a:srgbClr val="FF8AD8">
            <a:alpha val="50196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>
              <a:solidFill>
                <a:srgbClr val="0432FF"/>
              </a:solidFill>
            </a:rPr>
            <a:t>Acetazolamide</a:t>
          </a:r>
          <a:endParaRPr lang="en-US" sz="1400" kern="1200" dirty="0">
            <a:solidFill>
              <a:srgbClr val="0432FF"/>
            </a:solidFill>
          </a:endParaRPr>
        </a:p>
      </dsp:txBody>
      <dsp:txXfrm>
        <a:off x="4266747" y="655746"/>
        <a:ext cx="1776811" cy="541927"/>
      </dsp:txXfrm>
    </dsp:sp>
    <dsp:sp modelId="{B10FACB5-1E76-2D46-88C4-374FA8D16BF0}">
      <dsp:nvSpPr>
        <dsp:cNvPr id="0" name=""/>
        <dsp:cNvSpPr/>
      </dsp:nvSpPr>
      <dsp:spPr>
        <a:xfrm>
          <a:off x="2134573" y="1419776"/>
          <a:ext cx="1776811" cy="541927"/>
        </a:xfrm>
        <a:prstGeom prst="rect">
          <a:avLst/>
        </a:prstGeom>
        <a:solidFill>
          <a:srgbClr val="00FA00">
            <a:alpha val="50196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/>
            <a:t>Topical cholinomimetics </a:t>
          </a:r>
          <a:endParaRPr lang="en-US" sz="1400" kern="1200" dirty="0"/>
        </a:p>
      </dsp:txBody>
      <dsp:txXfrm>
        <a:off x="2134573" y="1419776"/>
        <a:ext cx="1776811" cy="541927"/>
      </dsp:txXfrm>
    </dsp:sp>
    <dsp:sp modelId="{CB6BA292-CB91-3742-A81A-3C27A46852D7}">
      <dsp:nvSpPr>
        <dsp:cNvPr id="0" name=""/>
        <dsp:cNvSpPr/>
      </dsp:nvSpPr>
      <dsp:spPr>
        <a:xfrm>
          <a:off x="4266747" y="1419776"/>
          <a:ext cx="1776811" cy="541927"/>
        </a:xfrm>
        <a:prstGeom prst="rect">
          <a:avLst/>
        </a:prstGeom>
        <a:solidFill>
          <a:srgbClr val="00FA00">
            <a:alpha val="50980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/>
            <a:t>e.g.: </a:t>
          </a:r>
          <a:r>
            <a:rPr lang="en-US" altLang="en-US" sz="1400" b="1" kern="1200" dirty="0" smtClean="0">
              <a:solidFill>
                <a:srgbClr val="0432FF"/>
              </a:solidFill>
            </a:rPr>
            <a:t>pilocarpine</a:t>
          </a:r>
          <a:endParaRPr lang="en-US" sz="1400" b="1" kern="1200" dirty="0">
            <a:solidFill>
              <a:srgbClr val="0432FF"/>
            </a:solidFill>
          </a:endParaRPr>
        </a:p>
      </dsp:txBody>
      <dsp:txXfrm>
        <a:off x="4266747" y="1419776"/>
        <a:ext cx="1776811" cy="541927"/>
      </dsp:txXfrm>
    </dsp:sp>
    <dsp:sp modelId="{9884928C-8261-844A-A390-89BCDA958012}">
      <dsp:nvSpPr>
        <dsp:cNvPr id="0" name=""/>
        <dsp:cNvSpPr/>
      </dsp:nvSpPr>
      <dsp:spPr>
        <a:xfrm>
          <a:off x="2134573" y="2183805"/>
          <a:ext cx="1776811" cy="541927"/>
        </a:xfrm>
        <a:prstGeom prst="rect">
          <a:avLst/>
        </a:prstGeom>
        <a:solidFill>
          <a:srgbClr val="00FDFF">
            <a:alpha val="50980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/>
            <a:t>Osmotic agents</a:t>
          </a:r>
          <a:endParaRPr lang="en-US" sz="1400" kern="1200" dirty="0"/>
        </a:p>
      </dsp:txBody>
      <dsp:txXfrm>
        <a:off x="2134573" y="2183805"/>
        <a:ext cx="1776811" cy="541927"/>
      </dsp:txXfrm>
    </dsp:sp>
    <dsp:sp modelId="{C4CE040D-DD11-E043-B038-7F8AF6ED78B0}">
      <dsp:nvSpPr>
        <dsp:cNvPr id="0" name=""/>
        <dsp:cNvSpPr/>
      </dsp:nvSpPr>
      <dsp:spPr>
        <a:xfrm>
          <a:off x="4266747" y="2183805"/>
          <a:ext cx="1776811" cy="541927"/>
        </a:xfrm>
        <a:prstGeom prst="rect">
          <a:avLst/>
        </a:prstGeom>
        <a:solidFill>
          <a:srgbClr val="73FEFF">
            <a:alpha val="50196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/>
            <a:t>hypertonic solutions of ( </a:t>
          </a:r>
          <a:r>
            <a:rPr lang="en-US" altLang="en-US" sz="1400" b="1" kern="1200" dirty="0" smtClean="0">
              <a:solidFill>
                <a:srgbClr val="0432FF"/>
              </a:solidFill>
            </a:rPr>
            <a:t>Mannitol, Glycerol</a:t>
          </a:r>
          <a:r>
            <a:rPr lang="en-US" altLang="en-US" sz="1400" b="1" kern="1200" dirty="0" smtClean="0"/>
            <a:t>).</a:t>
          </a:r>
          <a:endParaRPr lang="en-US" sz="1400" b="1" kern="1200" dirty="0"/>
        </a:p>
      </dsp:txBody>
      <dsp:txXfrm>
        <a:off x="4266747" y="2183805"/>
        <a:ext cx="1776811" cy="541927"/>
      </dsp:txXfrm>
    </dsp:sp>
    <dsp:sp modelId="{4AE13862-29FF-2A4B-8E24-682F9B381F6A}">
      <dsp:nvSpPr>
        <dsp:cNvPr id="0" name=""/>
        <dsp:cNvSpPr/>
      </dsp:nvSpPr>
      <dsp:spPr>
        <a:xfrm>
          <a:off x="2134573" y="2947834"/>
          <a:ext cx="1776811" cy="541927"/>
        </a:xfrm>
        <a:prstGeom prst="rect">
          <a:avLst/>
        </a:prstGeom>
        <a:solidFill>
          <a:srgbClr val="FFFC00">
            <a:alpha val="50196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/>
            <a:t>Analgesics</a:t>
          </a:r>
          <a:endParaRPr lang="en-US" sz="1400" kern="1200" dirty="0"/>
        </a:p>
      </dsp:txBody>
      <dsp:txXfrm>
        <a:off x="2134573" y="2947834"/>
        <a:ext cx="1776811" cy="541927"/>
      </dsp:txXfrm>
    </dsp:sp>
    <dsp:sp modelId="{F36BA84E-9380-874F-AF38-C6DD663A0C20}">
      <dsp:nvSpPr>
        <dsp:cNvPr id="0" name=""/>
        <dsp:cNvSpPr/>
      </dsp:nvSpPr>
      <dsp:spPr>
        <a:xfrm>
          <a:off x="4266747" y="2947834"/>
          <a:ext cx="1776811" cy="541927"/>
        </a:xfrm>
        <a:prstGeom prst="rect">
          <a:avLst/>
        </a:prstGeom>
        <a:solidFill>
          <a:srgbClr val="FFFC00">
            <a:alpha val="50196"/>
          </a:srgb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 smtClean="0"/>
            <a:t>pethidine or </a:t>
          </a:r>
          <a:r>
            <a:rPr lang="en-US" altLang="en-US" sz="1400" b="1" kern="1200" dirty="0" smtClean="0">
              <a:solidFill>
                <a:srgbClr val="0432FF"/>
              </a:solidFill>
            </a:rPr>
            <a:t>morphine </a:t>
          </a:r>
          <a:r>
            <a:rPr lang="en-US" altLang="en-US" sz="1400" b="1" kern="1200" dirty="0" smtClean="0"/>
            <a:t>(for pain)</a:t>
          </a:r>
          <a:endParaRPr lang="en-US" sz="1400" b="1" kern="1200" dirty="0"/>
        </a:p>
      </dsp:txBody>
      <dsp:txXfrm>
        <a:off x="4266747" y="2947834"/>
        <a:ext cx="1776811" cy="541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F033F-8D2B-714D-8058-642D570BF57F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5190A-6CD4-FB48-A6F9-593816121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61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1pPr>
    <a:lvl2pPr marL="331561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2pPr>
    <a:lvl3pPr marL="663123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3pPr>
    <a:lvl4pPr marL="994684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4pPr>
    <a:lvl5pPr marL="1326246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5pPr>
    <a:lvl6pPr marL="1657807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6pPr>
    <a:lvl7pPr marL="1989369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7pPr>
    <a:lvl8pPr marL="2320930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8pPr>
    <a:lvl9pPr marL="2652492" algn="l" defTabSz="663123" rtl="0" eaLnBrk="1" latinLnBrk="0" hangingPunct="1">
      <a:defRPr sz="8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663123" rtl="0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9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97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9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5190A-6CD4-FB48-A6F9-593816121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5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BCF2D-96DF-9347-8969-C5D349EA6356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5B8D4-36A7-0F48-8B20-C0FD9012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5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hyperlink" Target="https://docs.google.com/presentation/d/1_-g1vol4eBWPet5xVCkuTGFvvnhFF3PJmU0tWtEEw_o/edit?usp=sharing" TargetMode="External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hyperlink" Target="https://docs.google.com/presentation/d/1Z0Vf9oEOJSXo4JIA0mTCk5jB-OU9LP5TFCwz8iBgNac/edit?usp=sharing" TargetMode="External"/><Relationship Id="rId10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hyperlink" Target="https://www.youtube.com/watch?v=f-tva2zj0H0" TargetMode="External"/><Relationship Id="rId8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tiff"/><Relationship Id="rId5" Type="http://schemas.openxmlformats.org/officeDocument/2006/relationships/hyperlink" Target="https://docs.google.com/forms/d/e/1FAIpQLSc57qjDXLPcQLYftI27W91gCKD2RgH0OzQDdDxsiLYmH9DKtw/viewform" TargetMode="External"/><Relationship Id="rId6" Type="http://schemas.openxmlformats.org/officeDocument/2006/relationships/image" Target="../media/image23.tiff"/><Relationship Id="rId7" Type="http://schemas.openxmlformats.org/officeDocument/2006/relationships/hyperlink" Target="https://twitter.com/pharma436" TargetMode="External"/><Relationship Id="rId8" Type="http://schemas.openxmlformats.org/officeDocument/2006/relationships/image" Target="../media/image24.tiff"/><Relationship Id="rId9" Type="http://schemas.openxmlformats.org/officeDocument/2006/relationships/hyperlink" Target="https://docs.google.com/forms/d/1sxDqHtpP3bUaOhQmYw96IE7mX-DlrklT5dlZUA2teSI/edi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gif"/><Relationship Id="rId5" Type="http://schemas.openxmlformats.org/officeDocument/2006/relationships/hyperlink" Target="https://www.youtube.com/watch?v=p_xLO7yxgOk&amp;feature=youtu.be" TargetMode="External"/><Relationship Id="rId6" Type="http://schemas.openxmlformats.org/officeDocument/2006/relationships/image" Target="../media/image10.tiff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t="4123" r="2846" b="6720"/>
          <a:stretch/>
        </p:blipFill>
        <p:spPr>
          <a:xfrm>
            <a:off x="5139640" y="198604"/>
            <a:ext cx="1580474" cy="1001546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835299" y="4764881"/>
            <a:ext cx="1457325" cy="4143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084" y="3350115"/>
            <a:ext cx="6462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Goudy Old Style" charset="0"/>
                <a:ea typeface="Goudy Old Style" charset="0"/>
                <a:cs typeface="Goudy Old Style" charset="0"/>
              </a:rPr>
              <a:t>Pharmacology of drugs acting on the eye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8548" y="4904710"/>
            <a:ext cx="61607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400" dirty="0" smtClean="0"/>
              <a:t>Outline common routes of administration of drugs to the eye </a:t>
            </a:r>
            <a:r>
              <a:rPr lang="en-US" sz="1400" b="1" dirty="0" smtClean="0">
                <a:solidFill>
                  <a:srgbClr val="FFC000"/>
                </a:solidFill>
              </a:rPr>
              <a:t>  </a:t>
            </a:r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400" b="1" dirty="0" smtClean="0">
                <a:solidFill>
                  <a:srgbClr val="FFC000"/>
                </a:solidFill>
              </a:rPr>
              <a:t> </a:t>
            </a:r>
            <a:r>
              <a:rPr lang="en-US" sz="1400" dirty="0" smtClean="0"/>
              <a:t>Discuss the pharmacokinetics of drugs applied topically to the eye </a:t>
            </a:r>
            <a:endParaRPr lang="en-US" sz="1400" b="1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400" b="1" dirty="0" smtClean="0">
                <a:solidFill>
                  <a:srgbClr val="FFC000"/>
                </a:solidFill>
              </a:rPr>
              <a:t> </a:t>
            </a:r>
            <a:r>
              <a:rPr lang="en-US" sz="1400" dirty="0" smtClean="0"/>
              <a:t>Classify drugs used for treatment of disorders of the eye </a:t>
            </a:r>
            <a:endParaRPr lang="en-US" sz="1400" b="1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400" b="1" dirty="0" smtClean="0">
                <a:solidFill>
                  <a:srgbClr val="FFC000"/>
                </a:solidFill>
              </a:rPr>
              <a:t> </a:t>
            </a:r>
            <a:r>
              <a:rPr lang="en-US" sz="1400" dirty="0" smtClean="0"/>
              <a:t>Elaborate on autonomic, anti-inflammatory drugs &amp; drugs used for glaucoma </a:t>
            </a:r>
            <a:endParaRPr lang="en-US" sz="1400" b="1" dirty="0" smtClean="0">
              <a:solidFill>
                <a:srgbClr val="FFC000"/>
              </a:solidFill>
            </a:endParaRPr>
          </a:p>
          <a:p>
            <a:pPr marL="285750" indent="-285750">
              <a:buClr>
                <a:srgbClr val="FFD579"/>
              </a:buClr>
              <a:buFont typeface="Wingdings" charset="2"/>
              <a:buChar char="Ø"/>
            </a:pPr>
            <a:r>
              <a:rPr lang="en-US" sz="1400" dirty="0"/>
              <a:t>Hint on ocular toxicity of some drugs </a:t>
            </a:r>
            <a:r>
              <a:rPr lang="en-US" sz="1400" dirty="0" smtClean="0"/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8496" y="6504213"/>
            <a:ext cx="607342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extra information and further explanation  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FF0000"/>
                </a:solidFill>
              </a:rPr>
              <a:t>important 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008F00"/>
                </a:solidFill>
              </a:rPr>
              <a:t>doctors notes 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0432FF"/>
                </a:solidFill>
              </a:rPr>
              <a:t>Drugs names </a:t>
            </a:r>
            <a:endParaRPr lang="ar-SA" sz="1400" b="1" dirty="0" smtClean="0">
              <a:solidFill>
                <a:srgbClr val="0432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009193"/>
                </a:solidFill>
              </a:rPr>
              <a:t>Mnemonics </a:t>
            </a:r>
          </a:p>
        </p:txBody>
      </p:sp>
      <p:sp>
        <p:nvSpPr>
          <p:cNvPr id="49" name="Oval 48"/>
          <p:cNvSpPr/>
          <p:nvPr/>
        </p:nvSpPr>
        <p:spPr>
          <a:xfrm flipV="1">
            <a:off x="109011" y="6650788"/>
            <a:ext cx="191187" cy="17425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 flipV="1">
            <a:off x="115333" y="6979264"/>
            <a:ext cx="191187" cy="1742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flipV="1">
            <a:off x="115705" y="7558396"/>
            <a:ext cx="191187" cy="174253"/>
          </a:xfrm>
          <a:prstGeom prst="ellipse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EFA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115333" y="7268830"/>
            <a:ext cx="191187" cy="174253"/>
          </a:xfrm>
          <a:prstGeom prst="ellipse">
            <a:avLst/>
          </a:prstGeom>
          <a:solidFill>
            <a:srgbClr val="008F00"/>
          </a:solidFill>
          <a:ln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1944" r="17500" b="14514"/>
          <a:stretch/>
        </p:blipFill>
        <p:spPr>
          <a:xfrm>
            <a:off x="159866" y="267240"/>
            <a:ext cx="1433509" cy="118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753"/>
          <a:stretch/>
        </p:blipFill>
        <p:spPr>
          <a:xfrm>
            <a:off x="1780674" y="293901"/>
            <a:ext cx="2917935" cy="279949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 flipV="1">
            <a:off x="115705" y="7901072"/>
            <a:ext cx="191187" cy="174253"/>
          </a:xfrm>
          <a:prstGeom prst="ellipse">
            <a:avLst/>
          </a:prstGeom>
          <a:solidFill>
            <a:srgbClr val="009193"/>
          </a:solidFill>
          <a:ln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EFA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753"/>
          <a:stretch/>
        </p:blipFill>
        <p:spPr>
          <a:xfrm>
            <a:off x="1780674" y="308973"/>
            <a:ext cx="2917935" cy="2799493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0" y="4418188"/>
            <a:ext cx="1780674" cy="386767"/>
          </a:xfrm>
          <a:prstGeom prst="homePlate">
            <a:avLst/>
          </a:prstGeom>
          <a:solidFill>
            <a:srgbClr val="16C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800" b="1" dirty="0" smtClean="0">
              <a:solidFill>
                <a:schemeClr val="tx1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algn="just"/>
            <a:r>
              <a:rPr lang="en-US" sz="1800" b="1" dirty="0" smtClean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   Objectives</a:t>
            </a:r>
            <a:r>
              <a:rPr lang="en-US" sz="1800" b="1" dirty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:</a:t>
            </a:r>
          </a:p>
          <a:p>
            <a:pPr algn="just"/>
            <a:r>
              <a:rPr lang="en-US" sz="1800" b="1" dirty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</a:t>
            </a:r>
          </a:p>
        </p:txBody>
      </p:sp>
      <p:sp>
        <p:nvSpPr>
          <p:cNvPr id="24" name="Pentagon 23"/>
          <p:cNvSpPr/>
          <p:nvPr/>
        </p:nvSpPr>
        <p:spPr>
          <a:xfrm>
            <a:off x="0" y="6129950"/>
            <a:ext cx="1780674" cy="360862"/>
          </a:xfrm>
          <a:prstGeom prst="homePlate">
            <a:avLst/>
          </a:prstGeom>
          <a:solidFill>
            <a:srgbClr val="16C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 dirty="0" smtClean="0">
              <a:solidFill>
                <a:schemeClr val="tx1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  <a:p>
            <a:pPr algn="ctr"/>
            <a:r>
              <a:rPr lang="en-US" sz="1800" b="1" dirty="0" smtClean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  color </a:t>
            </a:r>
            <a:r>
              <a:rPr lang="en-US" sz="1800" b="1" dirty="0">
                <a:solidFill>
                  <a:schemeClr val="tx1"/>
                </a:solidFill>
                <a:latin typeface="Tsukushi A Round Gothic" charset="-128"/>
                <a:ea typeface="Tsukushi A Round Gothic" charset="-128"/>
                <a:cs typeface="Tsukushi A Round Gothic" charset="-128"/>
              </a:rPr>
              <a:t>index:</a:t>
            </a:r>
          </a:p>
          <a:p>
            <a:pPr algn="just"/>
            <a:endParaRPr lang="en-US" sz="1600" b="1" dirty="0">
              <a:solidFill>
                <a:schemeClr val="tx1"/>
              </a:solidFill>
              <a:latin typeface="Tsukushi A Round Gothic" charset="-128"/>
              <a:ea typeface="Tsukushi A Round Gothic" charset="-128"/>
              <a:cs typeface="Tsukushi A Round Gothic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61" y="6958986"/>
            <a:ext cx="1567316" cy="1389173"/>
          </a:xfrm>
          <a:prstGeom prst="rect">
            <a:avLst/>
          </a:prstGeom>
        </p:spPr>
      </p:pic>
      <p:pic>
        <p:nvPicPr>
          <p:cNvPr id="25" name="Picture 2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91" y="9290930"/>
            <a:ext cx="475921" cy="47592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14589" y="9110817"/>
            <a:ext cx="450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Kindly check the editing file before studying this document  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32119" y="9326225"/>
            <a:ext cx="6225881" cy="69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https://docs.google.com/presentation/d/1_-</a:t>
            </a:r>
            <a:r>
              <a:rPr lang="en-US" dirty="0" smtClean="0">
                <a:hlinkClick r:id="rId6"/>
              </a:rPr>
              <a:t>g1vol4eBWPet5xVCkuTGFvvnhFF3PJmU0tWtEEw_o/edit?usp=sharing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73575" y="8395093"/>
            <a:ext cx="4312753" cy="69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docs.google.com/presentation/d/1Z0Vf9oEOJSXo4JIA0mTCk5jB-OU9LP5TFCwz8iBgNac/edit?usp=sharing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7447" y="8148522"/>
            <a:ext cx="853650" cy="9048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3575" y="8220286"/>
            <a:ext cx="4505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Check out the mnemonics file 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78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858000" cy="387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Summary: Autonomic </a:t>
            </a:r>
            <a:r>
              <a:rPr lang="en-US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Nerve supply of the </a:t>
            </a:r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Eye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273941"/>
              </p:ext>
            </p:extLst>
          </p:nvPr>
        </p:nvGraphicFramePr>
        <p:xfrm>
          <a:off x="0" y="387125"/>
          <a:ext cx="6858000" cy="5592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</a:tblGrid>
              <a:tr h="306253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Ocular actions 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41651">
                        <a:alpha val="3215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7764">
                <a:tc grid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solidFill>
                            <a:schemeClr val="tx1"/>
                          </a:solidFill>
                          <a:effectLst/>
                        </a:rPr>
                        <a:t>Parasympathetic N.S. 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rgbClr val="FFFC00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>
                          <a:solidFill>
                            <a:schemeClr val="tx1"/>
                          </a:solidFill>
                          <a:effectLst/>
                        </a:rPr>
                        <a:t>Sympathetic N.S. 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rgbClr val="73FDD6">
                        <a:alpha val="45882"/>
                      </a:srgbClr>
                    </a:solidFill>
                  </a:tcPr>
                </a:tc>
              </a:tr>
              <a:tr h="407764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/>
                        <a:t>Cholinergic agonists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/>
                        <a:t>Cholinergic (muscarinic) antagonists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2659">
                <a:tc gridSpan="2">
                  <a:txBody>
                    <a:bodyPr/>
                    <a:lstStyle/>
                    <a:p>
                      <a:pPr marL="171450" marR="0" lvl="0" indent="-17145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altLang="en-US" sz="105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 These</a:t>
                      </a:r>
                      <a:r>
                        <a:rPr lang="en-US" altLang="en-US" sz="105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 are opposite to each other </a:t>
                      </a:r>
                      <a:endParaRPr lang="en-US" altLang="en-US" sz="10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05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Contraction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dilator </a:t>
                      </a:r>
                      <a:r>
                        <a:rPr lang="en-US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(radial)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Pupillae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(Active</a:t>
                      </a:r>
                      <a:r>
                        <a:rPr lang="ar-SA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mydriasis)  </a:t>
                      </a:r>
                      <a:r>
                        <a:rPr lang="en-US" sz="1200" b="1" kern="1200" dirty="0" smtClean="0">
                          <a:solidFill>
                            <a:srgbClr val="0096FF"/>
                          </a:solidFill>
                          <a:latin typeface="+mn-lt"/>
                          <a:ea typeface="+mn-ea"/>
                          <a:cs typeface="+mn-cs"/>
                        </a:rPr>
                        <a:t>→  </a:t>
                      </a:r>
                      <a:r>
                        <a:rPr lang="ar-SA" sz="1200" b="1" kern="1200" dirty="0" smtClean="0">
                          <a:solidFill>
                            <a:srgbClr val="0096FF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96FF"/>
                          </a:solidFill>
                          <a:latin typeface="+mn-lt"/>
                          <a:ea typeface="+mn-ea"/>
                          <a:cs typeface="+mn-cs"/>
                        </a:rPr>
                        <a:t>α1        </a:t>
                      </a:r>
                      <a:endParaRPr lang="en-US" sz="1200" kern="1200" dirty="0" smtClean="0">
                        <a:solidFill>
                          <a:srgbClr val="0096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Relaxation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ciliary muscles (accommodation for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far vision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200" b="1" kern="1200" dirty="0" smtClean="0">
                          <a:solidFill>
                            <a:srgbClr val="0096FF"/>
                          </a:solidFill>
                          <a:latin typeface="+mn-lt"/>
                          <a:ea typeface="+mn-ea"/>
                          <a:cs typeface="+mn-cs"/>
                        </a:rPr>
                        <a:t>→β2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0015">
                <a:tc>
                  <a:txBody>
                    <a:bodyPr/>
                    <a:lstStyle/>
                    <a:p>
                      <a:pPr marL="0" indent="0" eaLnBrk="1" hangingPunct="1">
                        <a:buFont typeface="Arial" charset="0"/>
                        <a:buNone/>
                      </a:pPr>
                      <a:r>
                        <a:rPr lang="en-US" altLang="en-US" sz="11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 contractions : </a:t>
                      </a:r>
                    </a:p>
                    <a:p>
                      <a:pPr marL="0" indent="0" eaLnBrk="1" hangingPunct="1">
                        <a:buFont typeface="Arial" charset="0"/>
                        <a:buNone/>
                      </a:pPr>
                      <a:r>
                        <a:rPr lang="en-US" alt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1- Constriction of the pupillary Circular muscle </a:t>
                      </a:r>
                      <a:r>
                        <a:rPr lang="en-US" alt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(sphincter muscle) </a:t>
                      </a:r>
                      <a:r>
                        <a:rPr lang="en-US" alt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en-US" sz="1100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miosis</a:t>
                      </a:r>
                      <a:r>
                        <a:rPr lang="en-US" alt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indent="0" eaLnBrk="1" hangingPunct="1">
                        <a:buFont typeface="Arial" charset="0"/>
                        <a:buNone/>
                      </a:pPr>
                      <a:r>
                        <a:rPr lang="en-US" altLang="en-US" sz="11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drugs causes constriction are Preferred in treatment of glaucoma </a:t>
                      </a:r>
                    </a:p>
                    <a:p>
                      <a:pPr marL="0" indent="0" eaLnBrk="1" hangingPunct="1">
                        <a:buFont typeface="Arial" charset="0"/>
                        <a:buNone/>
                      </a:pPr>
                      <a:r>
                        <a:rPr lang="en-US" alt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2-Contraction of the ciliary muscle (accommodation for near vision).</a:t>
                      </a:r>
                    </a:p>
                    <a:p>
                      <a:endParaRPr lang="en-US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relaxations: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1- </a:t>
                      </a: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Passive</a:t>
                      </a: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mydriasis</a:t>
                      </a:r>
                      <a:r>
                        <a:rPr lang="en-US" sz="110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due to relaxation of circular muscles. 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lang="en-US" sz="1100" b="1" kern="120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Cycloplegia</a:t>
                      </a: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(loss of near accommodation)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due to relaxation of ciliary muscle. </a:t>
                      </a:r>
                      <a:endParaRPr lang="en-US" sz="11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06042"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Decrease</a:t>
                      </a:r>
                      <a:r>
                        <a:rPr lang="en-US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intraocular pressure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↓ </a:t>
                      </a:r>
                      <a:r>
                        <a:rPr lang="en-US" alt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IOP.</a:t>
                      </a:r>
                    </a:p>
                    <a:p>
                      <a:endParaRPr lang="en-US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Increased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→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glaucoma.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(especially angle closure glaucoma)</a:t>
                      </a:r>
                      <a:endParaRPr lang="en-US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Increase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intraocular pressure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84"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increases </a:t>
                      </a:r>
                      <a:r>
                        <a:rPr lang="en-US" alt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aqueous outflow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1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0096FF"/>
                          </a:solidFill>
                          <a:latin typeface="+mn-lt"/>
                          <a:ea typeface="+mn-ea"/>
                          <a:cs typeface="+mn-cs"/>
                        </a:rPr>
                        <a:t>α &amp; β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receptors in the blood vessels of the ciliary processes help in regulation of aqueous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humour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formation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450"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Increased </a:t>
                      </a:r>
                      <a:r>
                        <a:rPr lang="en-US" alt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lacrimation</a:t>
                      </a:r>
                    </a:p>
                    <a:p>
                      <a:endParaRPr lang="en-US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Decreased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lacrimal secretion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200" b="1" kern="1200" dirty="0" smtClean="0">
                          <a:solidFill>
                            <a:srgbClr val="929000"/>
                          </a:solidFill>
                          <a:latin typeface="+mn-lt"/>
                          <a:ea typeface="+mn-ea"/>
                          <a:cs typeface="+mn-cs"/>
                        </a:rPr>
                        <a:t>sandy eye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Lacrimation </a:t>
                      </a:r>
                      <a:r>
                        <a:rPr lang="en-US" sz="1200" b="1" kern="1200" dirty="0" smtClean="0">
                          <a:solidFill>
                            <a:srgbClr val="0096FF"/>
                          </a:solidFill>
                          <a:latin typeface="+mn-lt"/>
                          <a:ea typeface="+mn-ea"/>
                          <a:cs typeface="+mn-cs"/>
                        </a:rPr>
                        <a:t>α1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234"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Conjunctival </a:t>
                      </a:r>
                      <a:r>
                        <a:rPr lang="en-US" altLang="en-US" sz="11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Vasodilatation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1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may Lead to congestion in eye</a:t>
                      </a:r>
                    </a:p>
                    <a:p>
                      <a:endParaRPr lang="en-US" sz="11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Loss of light reflex. </a:t>
                      </a:r>
                    </a:p>
                    <a:p>
                      <a:endParaRPr lang="en-US" sz="11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Vasoconstriction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conjunctival blood vessels </a:t>
                      </a:r>
                      <a:r>
                        <a:rPr lang="en-US" sz="1200" b="1" kern="1200" dirty="0" smtClean="0">
                          <a:solidFill>
                            <a:srgbClr val="0096FF"/>
                          </a:solidFill>
                          <a:latin typeface="+mn-lt"/>
                          <a:ea typeface="+mn-ea"/>
                          <a:cs typeface="+mn-cs"/>
                        </a:rPr>
                        <a:t>α1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(used</a:t>
                      </a:r>
                      <a:r>
                        <a:rPr lang="en-US" sz="1200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as decongestion drug)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5970046"/>
            <a:ext cx="6866271" cy="4378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Treatment of open angle glaucoma (chronic</a:t>
            </a:r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)   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36736505"/>
              </p:ext>
            </p:extLst>
          </p:nvPr>
        </p:nvGraphicFramePr>
        <p:xfrm>
          <a:off x="319546" y="7429587"/>
          <a:ext cx="6259835" cy="219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3247" y="6994704"/>
            <a:ext cx="2734210" cy="493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main goal is to decrease </a:t>
            </a:r>
            <a:r>
              <a:rPr lang="en-US" b="1" dirty="0">
                <a:solidFill>
                  <a:srgbClr val="38D3AA"/>
                </a:solidFill>
              </a:rPr>
              <a:t>IOP</a:t>
            </a:r>
            <a:r>
              <a:rPr lang="en-US" b="1" dirty="0"/>
              <a:t> by: 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2453" y="9561604"/>
            <a:ext cx="55600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Prostaglandins</a:t>
            </a:r>
            <a:r>
              <a:rPr lang="en-US" sz="1600" b="1" dirty="0"/>
              <a:t> and </a:t>
            </a:r>
            <a:r>
              <a:rPr lang="en-US" sz="1600" b="1" dirty="0">
                <a:solidFill>
                  <a:schemeClr val="accent4"/>
                </a:solidFill>
              </a:rPr>
              <a:t>Beta blockers </a:t>
            </a:r>
            <a:r>
              <a:rPr lang="en-US" sz="1600" b="1" dirty="0"/>
              <a:t>are the most popular 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0" y="6406200"/>
            <a:ext cx="6874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8F00"/>
                </a:solidFill>
              </a:rPr>
              <a:t>How glaucoma occurs ? </a:t>
            </a:r>
            <a:r>
              <a:rPr lang="en-US" sz="1200" dirty="0" smtClean="0">
                <a:solidFill>
                  <a:srgbClr val="008F00"/>
                </a:solidFill>
              </a:rPr>
              <a:t>1- </a:t>
            </a:r>
            <a:r>
              <a:rPr lang="en-US" sz="1200" dirty="0">
                <a:solidFill>
                  <a:srgbClr val="008F00"/>
                </a:solidFill>
              </a:rPr>
              <a:t>open </a:t>
            </a:r>
            <a:r>
              <a:rPr lang="en-US" sz="1200" dirty="0" smtClean="0">
                <a:solidFill>
                  <a:srgbClr val="008F00"/>
                </a:solidFill>
              </a:rPr>
              <a:t>: angle </a:t>
            </a:r>
            <a:r>
              <a:rPr lang="en-US" sz="1200" dirty="0">
                <a:solidFill>
                  <a:srgbClr val="008F00"/>
                </a:solidFill>
              </a:rPr>
              <a:t>of filtration is open </a:t>
            </a:r>
            <a:r>
              <a:rPr lang="en-US" sz="1200" dirty="0" smtClean="0">
                <a:solidFill>
                  <a:srgbClr val="008F00"/>
                </a:solidFill>
              </a:rPr>
              <a:t>(</a:t>
            </a:r>
            <a:r>
              <a:rPr lang="en-US" sz="1200" dirty="0">
                <a:solidFill>
                  <a:srgbClr val="008F00"/>
                </a:solidFill>
              </a:rPr>
              <a:t>canal of </a:t>
            </a:r>
            <a:r>
              <a:rPr lang="en-US" sz="1200" dirty="0" err="1">
                <a:solidFill>
                  <a:srgbClr val="008F00"/>
                </a:solidFill>
              </a:rPr>
              <a:t>Schlemm</a:t>
            </a:r>
            <a:r>
              <a:rPr lang="en-US" sz="1200" dirty="0">
                <a:solidFill>
                  <a:srgbClr val="008F00"/>
                </a:solidFill>
              </a:rPr>
              <a:t> </a:t>
            </a:r>
            <a:r>
              <a:rPr lang="en-US" sz="1200" dirty="0" smtClean="0">
                <a:solidFill>
                  <a:srgbClr val="008F00"/>
                </a:solidFill>
              </a:rPr>
              <a:t>) </a:t>
            </a:r>
            <a:r>
              <a:rPr lang="en-US" sz="1200" dirty="0">
                <a:solidFill>
                  <a:srgbClr val="008F00"/>
                </a:solidFill>
              </a:rPr>
              <a:t>but the problem is increasing in the production of </a:t>
            </a:r>
            <a:r>
              <a:rPr lang="en-US" sz="1200" dirty="0" smtClean="0">
                <a:solidFill>
                  <a:srgbClr val="008F00"/>
                </a:solidFill>
              </a:rPr>
              <a:t>aqueous humor.</a:t>
            </a:r>
          </a:p>
          <a:p>
            <a:r>
              <a:rPr lang="en-US" sz="1200" dirty="0" smtClean="0">
                <a:solidFill>
                  <a:srgbClr val="008F00"/>
                </a:solidFill>
              </a:rPr>
              <a:t>2- </a:t>
            </a:r>
            <a:r>
              <a:rPr lang="en-US" sz="1200" dirty="0">
                <a:solidFill>
                  <a:srgbClr val="008F00"/>
                </a:solidFill>
              </a:rPr>
              <a:t>closed angle glaucoma </a:t>
            </a:r>
            <a:r>
              <a:rPr lang="en-US" sz="1200" dirty="0" smtClean="0">
                <a:solidFill>
                  <a:srgbClr val="008F00"/>
                </a:solidFill>
              </a:rPr>
              <a:t>:here </a:t>
            </a:r>
            <a:r>
              <a:rPr lang="en-US" sz="1200" dirty="0">
                <a:solidFill>
                  <a:srgbClr val="008F00"/>
                </a:solidFill>
              </a:rPr>
              <a:t>the angle of filtration is narrow by </a:t>
            </a:r>
            <a:r>
              <a:rPr lang="en-US" sz="1200" dirty="0" err="1" smtClean="0">
                <a:solidFill>
                  <a:srgbClr val="008F00"/>
                </a:solidFill>
              </a:rPr>
              <a:t>mydriatic</a:t>
            </a:r>
            <a:r>
              <a:rPr lang="en-US" sz="1200" dirty="0" smtClean="0">
                <a:solidFill>
                  <a:srgbClr val="008F00"/>
                </a:solidFill>
              </a:rPr>
              <a:t> </a:t>
            </a:r>
            <a:r>
              <a:rPr lang="en-US" sz="1200" dirty="0">
                <a:solidFill>
                  <a:srgbClr val="008F00"/>
                </a:solidFill>
              </a:rPr>
              <a:t>drugs need surgery to treat </a:t>
            </a:r>
            <a:r>
              <a:rPr lang="en-US" sz="1200" dirty="0" smtClean="0">
                <a:solidFill>
                  <a:srgbClr val="008F00"/>
                </a:solidFill>
              </a:rPr>
              <a:t>it.</a:t>
            </a:r>
            <a:endParaRPr lang="en-US" sz="1200" dirty="0">
              <a:solidFill>
                <a:srgbClr val="008F00"/>
              </a:solidFill>
            </a:endParaRPr>
          </a:p>
        </p:txBody>
      </p:sp>
      <p:pic>
        <p:nvPicPr>
          <p:cNvPr id="11" name="Picture 10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902" y="5933615"/>
            <a:ext cx="509016" cy="5090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88166" y="5947190"/>
            <a:ext cx="878105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Watch it from 4:30</a:t>
            </a:r>
            <a:endParaRPr lang="en-US" dirty="0"/>
          </a:p>
        </p:txBody>
      </p:sp>
      <p:sp>
        <p:nvSpPr>
          <p:cNvPr id="13" name="مستطيل مستدير الزوايا 22"/>
          <p:cNvSpPr/>
          <p:nvPr/>
        </p:nvSpPr>
        <p:spPr>
          <a:xfrm>
            <a:off x="3422476" y="7052531"/>
            <a:ext cx="3267588" cy="426865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dirty="0" smtClean="0">
                <a:solidFill>
                  <a:srgbClr val="009193"/>
                </a:solidFill>
              </a:rPr>
              <a:t>أدري </a:t>
            </a:r>
            <a:r>
              <a:rPr lang="en-US" sz="900" b="1" dirty="0" smtClean="0">
                <a:solidFill>
                  <a:srgbClr val="009193"/>
                </a:solidFill>
              </a:rPr>
              <a:t>(</a:t>
            </a:r>
            <a:r>
              <a:rPr lang="en-US" sz="900" b="1" u="sng" dirty="0" smtClean="0">
                <a:solidFill>
                  <a:srgbClr val="009193"/>
                </a:solidFill>
              </a:rPr>
              <a:t>Adre</a:t>
            </a:r>
            <a:r>
              <a:rPr lang="en-US" sz="900" b="1" dirty="0" smtClean="0">
                <a:solidFill>
                  <a:srgbClr val="009193"/>
                </a:solidFill>
              </a:rPr>
              <a:t>nergic)</a:t>
            </a:r>
            <a:r>
              <a:rPr lang="ar-SA" sz="900" b="1" dirty="0" smtClean="0">
                <a:solidFill>
                  <a:srgbClr val="009193"/>
                </a:solidFill>
              </a:rPr>
              <a:t> إن فيه دجاج بروست </a:t>
            </a:r>
            <a:r>
              <a:rPr lang="en-US" sz="900" b="1" dirty="0" smtClean="0">
                <a:solidFill>
                  <a:srgbClr val="009193"/>
                </a:solidFill>
              </a:rPr>
              <a:t>(</a:t>
            </a:r>
            <a:r>
              <a:rPr lang="en-US" sz="900" b="1" u="sng" dirty="0" smtClean="0">
                <a:solidFill>
                  <a:srgbClr val="009193"/>
                </a:solidFill>
              </a:rPr>
              <a:t>Prost</a:t>
            </a:r>
            <a:r>
              <a:rPr lang="en-US" sz="900" b="1" dirty="0" smtClean="0">
                <a:solidFill>
                  <a:srgbClr val="009193"/>
                </a:solidFill>
              </a:rPr>
              <a:t>aglandins)</a:t>
            </a:r>
            <a:r>
              <a:rPr lang="ar-SA" sz="900" b="1" dirty="0" smtClean="0">
                <a:solidFill>
                  <a:srgbClr val="009193"/>
                </a:solidFill>
              </a:rPr>
              <a:t> برا </a:t>
            </a:r>
            <a:r>
              <a:rPr lang="en-US" sz="900" b="1" dirty="0" smtClean="0">
                <a:solidFill>
                  <a:srgbClr val="009193"/>
                </a:solidFill>
              </a:rPr>
              <a:t>( </a:t>
            </a:r>
            <a:r>
              <a:rPr lang="en-US" sz="900" b="1" u="sng" dirty="0" smtClean="0">
                <a:solidFill>
                  <a:srgbClr val="009193"/>
                </a:solidFill>
              </a:rPr>
              <a:t>Para</a:t>
            </a:r>
            <a:r>
              <a:rPr lang="en-US" sz="900" b="1" dirty="0" smtClean="0">
                <a:solidFill>
                  <a:srgbClr val="009193"/>
                </a:solidFill>
              </a:rPr>
              <a:t>sympathomimetics)</a:t>
            </a:r>
            <a:r>
              <a:rPr lang="ar-SA" sz="900" b="1" dirty="0" smtClean="0">
                <a:solidFill>
                  <a:srgbClr val="009193"/>
                </a:solidFill>
              </a:rPr>
              <a:t> عشان كذا تبي تصرفني بسرعة </a:t>
            </a:r>
            <a:r>
              <a:rPr lang="en-US" sz="900" b="1" dirty="0" smtClean="0">
                <a:solidFill>
                  <a:srgbClr val="009193"/>
                </a:solidFill>
              </a:rPr>
              <a:t>(increase </a:t>
            </a:r>
            <a:r>
              <a:rPr lang="en-US" sz="900" b="1" dirty="0" err="1" smtClean="0">
                <a:solidFill>
                  <a:srgbClr val="009193"/>
                </a:solidFill>
              </a:rPr>
              <a:t>ouflow</a:t>
            </a:r>
            <a:r>
              <a:rPr lang="en-US" sz="900" b="1" dirty="0">
                <a:solidFill>
                  <a:srgbClr val="009193"/>
                </a:solidFill>
              </a:rPr>
              <a:t>)</a:t>
            </a:r>
            <a:endParaRPr lang="ar-SA" sz="900" b="1" dirty="0" smtClean="0">
              <a:solidFill>
                <a:srgbClr val="009193"/>
              </a:solidFill>
            </a:endParaRPr>
          </a:p>
        </p:txBody>
      </p:sp>
      <p:sp>
        <p:nvSpPr>
          <p:cNvPr id="14" name="مستطيل مستدير الزوايا 23"/>
          <p:cNvSpPr/>
          <p:nvPr/>
        </p:nvSpPr>
        <p:spPr>
          <a:xfrm>
            <a:off x="319546" y="7265963"/>
            <a:ext cx="2826734" cy="262185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800" b="1" dirty="0" smtClean="0">
                <a:solidFill>
                  <a:srgbClr val="009193"/>
                </a:solidFill>
              </a:rPr>
              <a:t>اني سيارة </a:t>
            </a:r>
            <a:r>
              <a:rPr lang="en-US" sz="800" b="1" dirty="0" smtClean="0">
                <a:solidFill>
                  <a:srgbClr val="009193"/>
                </a:solidFill>
              </a:rPr>
              <a:t>(</a:t>
            </a:r>
            <a:r>
              <a:rPr lang="en-US" sz="800" b="1" u="sng" dirty="0" smtClean="0">
                <a:solidFill>
                  <a:srgbClr val="009193"/>
                </a:solidFill>
              </a:rPr>
              <a:t>Car</a:t>
            </a:r>
            <a:r>
              <a:rPr lang="en-US" sz="800" b="1" dirty="0" smtClean="0">
                <a:solidFill>
                  <a:srgbClr val="009193"/>
                </a:solidFill>
              </a:rPr>
              <a:t>bonic </a:t>
            </a:r>
            <a:r>
              <a:rPr lang="en-US" sz="800" b="1" u="sng" dirty="0" smtClean="0">
                <a:solidFill>
                  <a:srgbClr val="009193"/>
                </a:solidFill>
              </a:rPr>
              <a:t>anhy</a:t>
            </a:r>
            <a:r>
              <a:rPr lang="en-US" sz="800" b="1" dirty="0" smtClean="0">
                <a:solidFill>
                  <a:srgbClr val="009193"/>
                </a:solidFill>
              </a:rPr>
              <a:t>drase inhibitors)</a:t>
            </a:r>
            <a:r>
              <a:rPr lang="ar-SA" sz="800" b="1" dirty="0" smtClean="0">
                <a:solidFill>
                  <a:srgbClr val="009193"/>
                </a:solidFill>
              </a:rPr>
              <a:t>  ؟ قدام بيتك </a:t>
            </a:r>
            <a:r>
              <a:rPr lang="en-US" sz="800" b="1" dirty="0" smtClean="0">
                <a:solidFill>
                  <a:srgbClr val="009193"/>
                </a:solidFill>
              </a:rPr>
              <a:t> (</a:t>
            </a:r>
            <a:r>
              <a:rPr lang="en-US" sz="800" b="1" u="sng" dirty="0" smtClean="0">
                <a:solidFill>
                  <a:srgbClr val="009193"/>
                </a:solidFill>
              </a:rPr>
              <a:t>Beta</a:t>
            </a:r>
            <a:r>
              <a:rPr lang="en-US" sz="800" b="1" dirty="0" smtClean="0">
                <a:solidFill>
                  <a:srgbClr val="009193"/>
                </a:solidFill>
              </a:rPr>
              <a:t> blockers)</a:t>
            </a:r>
            <a:r>
              <a:rPr lang="ar-SA" sz="800" b="1" dirty="0" smtClean="0">
                <a:solidFill>
                  <a:srgbClr val="009193"/>
                </a:solidFill>
              </a:rPr>
              <a:t> فيه ألف وحدة ووحدة  </a:t>
            </a:r>
            <a:r>
              <a:rPr lang="en-US" sz="800" b="1" u="sng" dirty="0" smtClean="0">
                <a:solidFill>
                  <a:srgbClr val="009193"/>
                </a:solidFill>
              </a:rPr>
              <a:t>(Alpha</a:t>
            </a:r>
            <a:r>
              <a:rPr lang="en-US" sz="800" b="1" dirty="0" smtClean="0">
                <a:solidFill>
                  <a:srgbClr val="009193"/>
                </a:solidFill>
              </a:rPr>
              <a:t>(1+1=2))</a:t>
            </a:r>
            <a:r>
              <a:rPr lang="ar-SA" sz="800" b="1" dirty="0" smtClean="0">
                <a:solidFill>
                  <a:srgbClr val="009193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7853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nip Single Corner Rectangle 17"/>
          <p:cNvSpPr/>
          <p:nvPr/>
        </p:nvSpPr>
        <p:spPr>
          <a:xfrm>
            <a:off x="0" y="0"/>
            <a:ext cx="6858000" cy="434110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Carbonic anhydrase inhibitors &amp; </a:t>
            </a:r>
            <a:r>
              <a:rPr lang="en-US" sz="1800" b="1" dirty="0" smtClean="0">
                <a:solidFill>
                  <a:schemeClr val="tx1"/>
                </a:solidFill>
              </a:rPr>
              <a:t>prostaglandin </a:t>
            </a:r>
            <a:r>
              <a:rPr lang="en-US" sz="1800" b="1" dirty="0">
                <a:solidFill>
                  <a:schemeClr val="tx1"/>
                </a:solidFill>
              </a:rPr>
              <a:t>analogues </a:t>
            </a:r>
            <a:endParaRPr lang="en-US" sz="1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368479"/>
              </p:ext>
            </p:extLst>
          </p:nvPr>
        </p:nvGraphicFramePr>
        <p:xfrm>
          <a:off x="0" y="440716"/>
          <a:ext cx="6858000" cy="46382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5577"/>
                <a:gridCol w="3639259"/>
                <a:gridCol w="2683164"/>
              </a:tblGrid>
              <a:tr h="778484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 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effectLst/>
                        </a:rPr>
                        <a:t>Carbonic anhydrase inhibitors 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</a:rPr>
                        <a:t>E.g. </a:t>
                      </a:r>
                      <a:r>
                        <a:rPr lang="en-US" sz="1400" kern="1200" dirty="0" smtClean="0">
                          <a:solidFill>
                            <a:srgbClr val="0432FF"/>
                          </a:solidFill>
                          <a:effectLst/>
                        </a:rPr>
                        <a:t>acetazolamide (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oral</a:t>
                      </a:r>
                      <a:r>
                        <a:rPr lang="en-US" sz="1400" kern="1200" dirty="0" smtClean="0">
                          <a:solidFill>
                            <a:srgbClr val="0432FF"/>
                          </a:solidFill>
                          <a:effectLst/>
                        </a:rPr>
                        <a:t>) 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err="1" smtClean="0">
                          <a:solidFill>
                            <a:srgbClr val="0432FF"/>
                          </a:solidFill>
                          <a:effectLst/>
                        </a:rPr>
                        <a:t>dorzolamide</a:t>
                      </a:r>
                      <a:r>
                        <a:rPr lang="en-US" sz="1400" kern="1200" dirty="0" smtClean="0">
                          <a:solidFill>
                            <a:srgbClr val="0432FF"/>
                          </a:solidFill>
                          <a:effectLst/>
                        </a:rPr>
                        <a:t> (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topical</a:t>
                      </a:r>
                      <a:r>
                        <a:rPr lang="en-US" sz="1400" kern="1200" dirty="0" smtClean="0">
                          <a:solidFill>
                            <a:srgbClr val="0432FF"/>
                          </a:solidFill>
                          <a:effectLst/>
                        </a:rPr>
                        <a:t>) preferred </a:t>
                      </a:r>
                      <a:endParaRPr lang="en-US" sz="1400" dirty="0" smtClean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>
                    <a:solidFill>
                      <a:srgbClr val="94209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Prostaglandin analogues 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E.g. </a:t>
                      </a:r>
                      <a:r>
                        <a:rPr lang="en-US" sz="1400" b="0" kern="1200" dirty="0" err="1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latanoprost</a:t>
                      </a:r>
                      <a:r>
                        <a:rPr lang="en-US" sz="1400" b="0" kern="1200" dirty="0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err="1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travoprost</a:t>
                      </a:r>
                      <a:r>
                        <a:rPr lang="en-US" sz="1400" b="0" kern="1200" dirty="0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dirty="0" smtClean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solidFill>
                      <a:srgbClr val="FFACA9"/>
                    </a:solidFill>
                  </a:tcPr>
                </a:tc>
              </a:tr>
              <a:tr h="1244507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Mech. of action 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Decrease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production of aqueous humor by blocking carbonic anhydrase enzyme required for production of bicarbonate ions 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→  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(transported to posterior chamber, carrying osmotic water flow). </a:t>
                      </a:r>
                      <a:endParaRPr lang="en-US" sz="1200" b="0" dirty="0" smtClean="0">
                        <a:latin typeface="+mn-lt"/>
                      </a:endParaRPr>
                    </a:p>
                    <a:p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 </a:t>
                      </a: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uveoscleral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aqueous outflow.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err="1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Latanoprost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preferred due to lesser adverse effects.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They have replaced beta blockers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They are used topically as eye drops &amp; once a day. 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588243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Indi-cation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angle glaucoma 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43499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ADRs 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ArialMT" charset="0"/>
                        </a:rPr>
                        <a:t>Myopia </a:t>
                      </a:r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ArialMT" charset="0"/>
                        </a:rPr>
                        <a:t>(Nearsightedness)</a:t>
                      </a:r>
                      <a:r>
                        <a:rPr lang="en-US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MT" charset="0"/>
                        </a:rPr>
                        <a:t>, malaise, anorexia,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MT" charset="0"/>
                        </a:rPr>
                        <a:t>GI upset, headache.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MT" charset="0"/>
                        </a:rPr>
                        <a:t>Metabolic acidosis, renal stone. 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Pigmentation of the iris </a:t>
                      </a:r>
                      <a:r>
                        <a:rPr lang="en-US" sz="11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(heterochromia </a:t>
                      </a:r>
                      <a:r>
                        <a:rPr lang="en-US" sz="1100" b="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iridis</a:t>
                      </a:r>
                      <a:r>
                        <a:rPr lang="en-US" sz="1100" b="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Intraocular inflammation.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Macular edema. 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970242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Contra-</a:t>
                      </a:r>
                    </a:p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indicatio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Sulfa allergy</a:t>
                      </a:r>
                      <a:r>
                        <a:rPr lang="en-US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because they are sulfa derivatives. 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Pregnancy</a:t>
                      </a:r>
                      <a:endParaRPr lang="en-US" sz="1200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Digitalis </a:t>
                      </a:r>
                      <a:r>
                        <a:rPr lang="en-US" sz="12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users. 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مستطيل مستدير الزوايا 9"/>
          <p:cNvSpPr/>
          <p:nvPr/>
        </p:nvSpPr>
        <p:spPr>
          <a:xfrm>
            <a:off x="5001951" y="2199190"/>
            <a:ext cx="1597746" cy="307841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dirty="0" smtClean="0">
                <a:solidFill>
                  <a:srgbClr val="009193"/>
                </a:solidFill>
              </a:rPr>
              <a:t>جربت دجاج البروست  </a:t>
            </a:r>
            <a:r>
              <a:rPr lang="en-US" sz="900" b="1" dirty="0" smtClean="0">
                <a:solidFill>
                  <a:srgbClr val="009193"/>
                </a:solidFill>
              </a:rPr>
              <a:t>(Prost)</a:t>
            </a:r>
            <a:r>
              <a:rPr lang="ar-SA" sz="900" b="1" dirty="0" smtClean="0">
                <a:solidFill>
                  <a:srgbClr val="009193"/>
                </a:solidFill>
              </a:rPr>
              <a:t> مرة وحدة بحياتي</a:t>
            </a:r>
            <a:r>
              <a:rPr lang="en-US" sz="900" b="1" dirty="0" smtClean="0">
                <a:solidFill>
                  <a:srgbClr val="009193"/>
                </a:solidFill>
              </a:rPr>
              <a:t> (once a day)</a:t>
            </a:r>
            <a:r>
              <a:rPr lang="ar-SA" sz="900" b="1" dirty="0" smtClean="0">
                <a:solidFill>
                  <a:srgbClr val="009193"/>
                </a:solidFill>
              </a:rPr>
              <a:t> </a:t>
            </a: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4240711" y="3928772"/>
            <a:ext cx="2525408" cy="362200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900" b="1" dirty="0" smtClean="0">
                <a:solidFill>
                  <a:srgbClr val="009193"/>
                </a:solidFill>
              </a:rPr>
              <a:t> I rise up with Big </a:t>
            </a:r>
            <a:r>
              <a:rPr lang="en-US" sz="900" b="1" dirty="0" err="1" smtClean="0">
                <a:solidFill>
                  <a:srgbClr val="009193"/>
                </a:solidFill>
              </a:rPr>
              <a:t>broast</a:t>
            </a:r>
            <a:r>
              <a:rPr lang="en-US" sz="900" b="1" dirty="0" smtClean="0">
                <a:solidFill>
                  <a:srgbClr val="009193"/>
                </a:solidFill>
              </a:rPr>
              <a:t>= </a:t>
            </a:r>
            <a:r>
              <a:rPr lang="en-US" sz="900" b="1" dirty="0">
                <a:solidFill>
                  <a:srgbClr val="009193"/>
                </a:solidFill>
              </a:rPr>
              <a:t>(i</a:t>
            </a:r>
            <a:r>
              <a:rPr lang="en-US" sz="900" b="1" u="sng" dirty="0">
                <a:solidFill>
                  <a:srgbClr val="009193"/>
                </a:solidFill>
              </a:rPr>
              <a:t>ris</a:t>
            </a:r>
            <a:r>
              <a:rPr lang="en-US" sz="900" b="1" dirty="0" smtClean="0">
                <a:solidFill>
                  <a:srgbClr val="009193"/>
                </a:solidFill>
              </a:rPr>
              <a:t>) (</a:t>
            </a:r>
            <a:r>
              <a:rPr lang="en-US" sz="900" b="1" u="sng" dirty="0">
                <a:solidFill>
                  <a:srgbClr val="009193"/>
                </a:solidFill>
              </a:rPr>
              <a:t>P</a:t>
            </a:r>
            <a:r>
              <a:rPr lang="en-US" sz="900" b="1" u="sng" dirty="0" smtClean="0">
                <a:solidFill>
                  <a:srgbClr val="009193"/>
                </a:solidFill>
              </a:rPr>
              <a:t>ig</a:t>
            </a:r>
            <a:r>
              <a:rPr lang="en-US" sz="900" b="1" dirty="0" smtClean="0">
                <a:solidFill>
                  <a:srgbClr val="009193"/>
                </a:solidFill>
              </a:rPr>
              <a:t>mentation) (</a:t>
            </a:r>
            <a:r>
              <a:rPr lang="en-US" sz="900" b="1" u="sng" dirty="0" err="1" smtClean="0">
                <a:solidFill>
                  <a:srgbClr val="009193"/>
                </a:solidFill>
              </a:rPr>
              <a:t>Prost</a:t>
            </a:r>
            <a:r>
              <a:rPr lang="en-US" sz="900" b="1" dirty="0" err="1" smtClean="0">
                <a:solidFill>
                  <a:srgbClr val="009193"/>
                </a:solidFill>
              </a:rPr>
              <a:t>aglanin</a:t>
            </a:r>
            <a:r>
              <a:rPr lang="en-US" sz="900" b="1" dirty="0" smtClean="0">
                <a:solidFill>
                  <a:srgbClr val="009193"/>
                </a:solidFill>
              </a:rPr>
              <a:t>)</a:t>
            </a:r>
            <a:endParaRPr lang="ar-SA" sz="900" b="1" dirty="0" smtClean="0">
              <a:solidFill>
                <a:srgbClr val="009193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40780" y="3761772"/>
            <a:ext cx="3229448" cy="334001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000" b="1" u="sng" dirty="0" smtClean="0">
                <a:solidFill>
                  <a:srgbClr val="009193"/>
                </a:solidFill>
              </a:rPr>
              <a:t>Ops</a:t>
            </a:r>
            <a:r>
              <a:rPr lang="en-US" sz="1000" b="1" dirty="0" smtClean="0">
                <a:solidFill>
                  <a:srgbClr val="009193"/>
                </a:solidFill>
              </a:rPr>
              <a:t>! I can not see </a:t>
            </a:r>
            <a:r>
              <a:rPr lang="en-US" sz="1000" b="1" u="sng" dirty="0" smtClean="0">
                <a:solidFill>
                  <a:srgbClr val="009193"/>
                </a:solidFill>
              </a:rPr>
              <a:t>any Cars </a:t>
            </a:r>
            <a:r>
              <a:rPr lang="en-US" sz="1000" b="1" dirty="0" smtClean="0">
                <a:solidFill>
                  <a:srgbClr val="009193"/>
                </a:solidFill>
              </a:rPr>
              <a:t>=(</a:t>
            </a:r>
            <a:r>
              <a:rPr lang="en-US" sz="1000" b="1" u="sng" dirty="0" smtClean="0">
                <a:solidFill>
                  <a:srgbClr val="009193"/>
                </a:solidFill>
              </a:rPr>
              <a:t>car</a:t>
            </a:r>
            <a:r>
              <a:rPr lang="en-US" sz="1000" b="1" dirty="0" smtClean="0">
                <a:solidFill>
                  <a:srgbClr val="009193"/>
                </a:solidFill>
              </a:rPr>
              <a:t>bonic </a:t>
            </a:r>
            <a:r>
              <a:rPr lang="en-US" sz="1000" b="1" u="sng" dirty="0" smtClean="0">
                <a:solidFill>
                  <a:srgbClr val="009193"/>
                </a:solidFill>
              </a:rPr>
              <a:t>anhy</a:t>
            </a:r>
            <a:r>
              <a:rPr lang="en-US" sz="1000" b="1" dirty="0" smtClean="0">
                <a:solidFill>
                  <a:srgbClr val="009193"/>
                </a:solidFill>
              </a:rPr>
              <a:t>drase) because I have </a:t>
            </a:r>
            <a:r>
              <a:rPr lang="en-US" sz="1000" b="1" u="sng" dirty="0">
                <a:solidFill>
                  <a:srgbClr val="009193"/>
                </a:solidFill>
              </a:rPr>
              <a:t>Myopia  </a:t>
            </a:r>
            <a:endParaRPr lang="ar-SA" sz="1000" b="1" u="sng" dirty="0">
              <a:solidFill>
                <a:srgbClr val="00919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332430"/>
            <a:ext cx="6858000" cy="37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Closed </a:t>
            </a:r>
            <a:r>
              <a:rPr lang="en-US" sz="2400" b="1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Angle Glaucoma (acute)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5790557"/>
            <a:ext cx="5422392" cy="399763"/>
            <a:chOff x="1287887" y="1313645"/>
            <a:chExt cx="1790261" cy="328694"/>
          </a:xfrm>
          <a:solidFill>
            <a:srgbClr val="942093"/>
          </a:solidFill>
        </p:grpSpPr>
        <p:sp>
          <p:nvSpPr>
            <p:cNvPr id="16" name="Delay 15"/>
            <p:cNvSpPr/>
            <p:nvPr/>
          </p:nvSpPr>
          <p:spPr>
            <a:xfrm>
              <a:off x="2975020" y="1313645"/>
              <a:ext cx="103128" cy="328694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Process 21"/>
            <p:cNvSpPr/>
            <p:nvPr/>
          </p:nvSpPr>
          <p:spPr>
            <a:xfrm>
              <a:off x="1287887" y="1313645"/>
              <a:ext cx="1687133" cy="328694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Development of angle closure glaucoma and its reversal by </a:t>
              </a:r>
              <a:r>
                <a:rPr lang="en-US" sz="1400" dirty="0" err="1">
                  <a:solidFill>
                    <a:schemeClr val="tx1"/>
                  </a:solidFill>
                </a:rPr>
                <a:t>miotics</a:t>
              </a:r>
              <a:r>
                <a:rPr lang="en-US" sz="1400" dirty="0">
                  <a:solidFill>
                    <a:schemeClr val="tx1"/>
                  </a:solidFill>
                </a:rPr>
                <a:t>: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3192" y="6230076"/>
            <a:ext cx="62722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Mydriasis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occurs in an eye with narrow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iridocorneal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angle, and the iris makes contact with the lens blocking passage of the aqueous from the posterior to the anterior chamber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endParaRPr lang="en-US" sz="5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Possibly builds up behind the iris which bulges forward and closes the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iridocorneal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angle thus blocking aqueous outflow. </a:t>
            </a:r>
          </a:p>
          <a:p>
            <a:endParaRPr lang="en-US" sz="6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Miotic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makes the iris thin and pushes it away from the lens removing the pupillary block and restoring aqueous drainage.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8872" y="6274447"/>
            <a:ext cx="274320" cy="281832"/>
          </a:xfrm>
          <a:prstGeom prst="rect">
            <a:avLst/>
          </a:prstGeom>
          <a:solidFill>
            <a:srgbClr val="8EFA00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941100"/>
                  </a:solidFill>
                </a:ln>
                <a:solidFill>
                  <a:srgbClr val="009193"/>
                </a:solidFill>
              </a:rPr>
              <a:t>1</a:t>
            </a:r>
            <a:endParaRPr lang="en-US" dirty="0">
              <a:ln>
                <a:solidFill>
                  <a:srgbClr val="941100"/>
                </a:solidFill>
              </a:ln>
              <a:solidFill>
                <a:srgbClr val="00919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8872" y="7021301"/>
            <a:ext cx="274320" cy="281832"/>
          </a:xfrm>
          <a:prstGeom prst="rect">
            <a:avLst/>
          </a:prstGeom>
          <a:solidFill>
            <a:srgbClr val="D883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941100"/>
                  </a:solidFill>
                </a:ln>
                <a:solidFill>
                  <a:srgbClr val="941651"/>
                </a:solidFill>
              </a:rPr>
              <a:t>2</a:t>
            </a:r>
            <a:endParaRPr lang="en-US" dirty="0">
              <a:ln>
                <a:solidFill>
                  <a:srgbClr val="941100"/>
                </a:solidFill>
              </a:ln>
              <a:solidFill>
                <a:srgbClr val="94165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8872" y="7544388"/>
            <a:ext cx="274320" cy="281832"/>
          </a:xfrm>
          <a:prstGeom prst="rect">
            <a:avLst/>
          </a:prstGeom>
          <a:solidFill>
            <a:srgbClr val="73FDD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941100"/>
                  </a:solidFill>
                </a:ln>
                <a:solidFill>
                  <a:srgbClr val="941651"/>
                </a:solidFill>
              </a:rPr>
              <a:t>3</a:t>
            </a:r>
            <a:endParaRPr lang="en-US" dirty="0">
              <a:ln>
                <a:solidFill>
                  <a:srgbClr val="941100"/>
                </a:solidFill>
              </a:ln>
              <a:solidFill>
                <a:srgbClr val="9416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0550" y="553191"/>
            <a:ext cx="62722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- </a:t>
            </a:r>
            <a:r>
              <a:rPr lang="en-US" sz="1400" b="1" dirty="0">
                <a:solidFill>
                  <a:srgbClr val="FF52A9"/>
                </a:solidFill>
              </a:rPr>
              <a:t>Acute, painful </a:t>
            </a:r>
            <a:r>
              <a:rPr lang="en-US" sz="1400" dirty="0"/>
              <a:t>increases of intraocular pressure due to occlusion of the outflow drainage pathway. 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The only way to treat it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is Surgery, but before surgery we give him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treatment to decrease IOP. 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/>
              <a:t>- </a:t>
            </a:r>
            <a:r>
              <a:rPr lang="en-US" sz="1400" b="1" dirty="0">
                <a:solidFill>
                  <a:srgbClr val="FF52A9"/>
                </a:solidFill>
              </a:rPr>
              <a:t>Emergency situation </a:t>
            </a:r>
            <a:r>
              <a:rPr lang="en-US" sz="1400" dirty="0"/>
              <a:t>that require treatment before surgery (</a:t>
            </a:r>
            <a:r>
              <a:rPr lang="en-US" sz="1400" b="1" dirty="0" err="1">
                <a:solidFill>
                  <a:srgbClr val="FF52A9"/>
                </a:solidFill>
              </a:rPr>
              <a:t>Iridectomy</a:t>
            </a:r>
            <a:r>
              <a:rPr lang="en-US" sz="1400" dirty="0"/>
              <a:t>).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0550" y="220600"/>
            <a:ext cx="4343399" cy="308951"/>
            <a:chOff x="1287887" y="1313645"/>
            <a:chExt cx="1809306" cy="328694"/>
          </a:xfrm>
          <a:solidFill>
            <a:srgbClr val="942093"/>
          </a:solidFill>
        </p:grpSpPr>
        <p:sp>
          <p:nvSpPr>
            <p:cNvPr id="14" name="Delay 13"/>
            <p:cNvSpPr/>
            <p:nvPr/>
          </p:nvSpPr>
          <p:spPr>
            <a:xfrm>
              <a:off x="2975020" y="1313645"/>
              <a:ext cx="122173" cy="328694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Process 14"/>
            <p:cNvSpPr/>
            <p:nvPr/>
          </p:nvSpPr>
          <p:spPr>
            <a:xfrm>
              <a:off x="1287887" y="1313645"/>
              <a:ext cx="1687133" cy="328694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Treatment </a:t>
              </a:r>
              <a:r>
                <a:rPr lang="en-US" sz="1400" dirty="0">
                  <a:solidFill>
                    <a:schemeClr val="tx1"/>
                  </a:solidFill>
                </a:rPr>
                <a:t>of narrow closed angle glaucoma (acute): </a:t>
              </a: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20714630"/>
              </p:ext>
            </p:extLst>
          </p:nvPr>
        </p:nvGraphicFramePr>
        <p:xfrm>
          <a:off x="215704" y="1140614"/>
          <a:ext cx="6045958" cy="4145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Rectangle 21"/>
          <p:cNvSpPr/>
          <p:nvPr/>
        </p:nvSpPr>
        <p:spPr>
          <a:xfrm>
            <a:off x="0" y="4983564"/>
            <a:ext cx="6868550" cy="4010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Systemic Osmotic agents (Dehydrating agents)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319600"/>
              </p:ext>
            </p:extLst>
          </p:nvPr>
        </p:nvGraphicFramePr>
        <p:xfrm>
          <a:off x="0" y="5384630"/>
          <a:ext cx="6847450" cy="2826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548"/>
                <a:gridCol w="6220902"/>
              </a:tblGrid>
              <a:tr h="112491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Mech.</a:t>
                      </a:r>
                      <a:r>
                        <a:rPr lang="en-US" sz="12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of action</a:t>
                      </a:r>
                      <a:endParaRPr lang="en-US" sz="12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Can rapidly ↓ IOP by ↓ vitreous volume.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Glycerol 50% syrup, orally (cause nausea, hyperglycemia).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Mannitol 20% IV (cause fluid overload and not used in heart failure).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/>
                        <a:t>Dehydrate vitreous body which reduce IOP prior to anterior surgical procedures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dirty="0" smtClean="0">
                          <a:latin typeface="+mn-lt"/>
                        </a:rPr>
                        <a:t>IV</a:t>
                      </a:r>
                      <a:r>
                        <a:rPr lang="ar-SA" sz="1400" dirty="0" smtClean="0"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latin typeface="+mn-lt"/>
                        </a:rPr>
                        <a:t>infusion</a:t>
                      </a:r>
                      <a:r>
                        <a:rPr lang="en-US" sz="1400" baseline="0" dirty="0" smtClean="0">
                          <a:latin typeface="+mn-lt"/>
                        </a:rPr>
                        <a:t> of hypertonic solution </a:t>
                      </a:r>
                      <a:r>
                        <a:rPr lang="en-US" sz="1400" baseline="0" dirty="0" smtClean="0">
                          <a:solidFill>
                            <a:srgbClr val="0432FF"/>
                          </a:solidFill>
                          <a:latin typeface="+mn-lt"/>
                        </a:rPr>
                        <a:t>(</a:t>
                      </a:r>
                      <a:r>
                        <a:rPr lang="en-US" sz="1400" baseline="0" dirty="0" err="1" smtClean="0">
                          <a:solidFill>
                            <a:srgbClr val="0432FF"/>
                          </a:solidFill>
                          <a:latin typeface="+mn-lt"/>
                        </a:rPr>
                        <a:t>mannitolol,Glycerol</a:t>
                      </a:r>
                      <a:r>
                        <a:rPr lang="en-US" sz="1400" baseline="0" dirty="0" smtClean="0">
                          <a:solidFill>
                            <a:srgbClr val="0432FF"/>
                          </a:solidFill>
                          <a:latin typeface="+mn-lt"/>
                        </a:rPr>
                        <a:t>)</a:t>
                      </a:r>
                      <a:endParaRPr lang="en-US" sz="1400" dirty="0">
                        <a:solidFill>
                          <a:srgbClr val="0432F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7233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Indi-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cations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Used only in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acute situations </a:t>
                      </a:r>
                      <a:r>
                        <a:rPr lang="en-US" sz="1400" dirty="0" smtClean="0"/>
                        <a:t>to temporarily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reduce high IOP </a:t>
                      </a:r>
                      <a:r>
                        <a:rPr lang="en-US" sz="1400" dirty="0" smtClean="0"/>
                        <a:t>until more definitive treatments can be rendered. (prior to anterior surgical procedure)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63660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Diuresis, circulatory overload, pulmonary edema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Heart failure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Central nervous system effects such as seizure, and cerebral hemorrhage.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04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72286" cy="3964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Anti-</a:t>
            </a:r>
            <a:r>
              <a:rPr lang="en-US" sz="2400" b="1" dirty="0" err="1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inflamatory</a:t>
            </a:r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 Drugs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400798"/>
              </p:ext>
            </p:extLst>
          </p:nvPr>
        </p:nvGraphicFramePr>
        <p:xfrm>
          <a:off x="0" y="396410"/>
          <a:ext cx="6843715" cy="6219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700"/>
                <a:gridCol w="1649413"/>
                <a:gridCol w="1428957"/>
                <a:gridCol w="3371645"/>
              </a:tblGrid>
              <a:tr h="290325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Corticosteroids</a:t>
                      </a:r>
                      <a:endParaRPr lang="en-US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D858FF">
                        <a:alpha val="83137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NSAIDs</a:t>
                      </a:r>
                      <a:endParaRPr lang="en-US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52A9">
                        <a:alpha val="81176"/>
                      </a:srgbClr>
                    </a:solidFill>
                  </a:tcPr>
                </a:tc>
              </a:tr>
              <a:tr h="258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Topical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7FF">
                        <a:alpha val="2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Systemic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6863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432FF"/>
                          </a:solidFill>
                        </a:rPr>
                        <a:t>1- Ketorolac 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432FF"/>
                          </a:solidFill>
                        </a:rPr>
                        <a:t>2- Diclofenac 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432FF"/>
                          </a:solidFill>
                        </a:rPr>
                        <a:t>3- </a:t>
                      </a:r>
                      <a:r>
                        <a:rPr lang="en-US" sz="1600" b="1" dirty="0" err="1" smtClean="0">
                          <a:solidFill>
                            <a:srgbClr val="0432FF"/>
                          </a:solidFill>
                        </a:rPr>
                        <a:t>Flurbiprofen</a:t>
                      </a:r>
                      <a:endParaRPr lang="en-US" sz="1600" b="1" u="sng" dirty="0">
                        <a:solidFill>
                          <a:srgbClr val="0432FF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  <a:tr h="7112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1-</a:t>
                      </a:r>
                      <a:r>
                        <a:rPr lang="en-US" sz="1400" b="1" baseline="0" dirty="0" smtClean="0">
                          <a:solidFill>
                            <a:srgbClr val="0432FF"/>
                          </a:solidFill>
                        </a:rPr>
                        <a:t> P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rednisolone</a:t>
                      </a:r>
                    </a:p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2- Dexamethasone </a:t>
                      </a:r>
                    </a:p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3- Hydrocortisone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1-</a:t>
                      </a:r>
                      <a:r>
                        <a:rPr lang="en-US" sz="1400" b="1" baseline="0" dirty="0" smtClean="0">
                          <a:solidFill>
                            <a:srgbClr val="0432FF"/>
                          </a:solidFill>
                        </a:rPr>
                        <a:t> P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rednisolone</a:t>
                      </a:r>
                    </a:p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2-</a:t>
                      </a:r>
                      <a:r>
                        <a:rPr lang="en-US" sz="1400" b="1" baseline="0" dirty="0" smtClean="0">
                          <a:solidFill>
                            <a:srgbClr val="0432FF"/>
                          </a:solidFill>
                        </a:rPr>
                        <a:t> C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ortisone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467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Mech.</a:t>
                      </a:r>
                      <a:r>
                        <a:rPr lang="en-US" sz="12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of action</a:t>
                      </a:r>
                      <a:endParaRPr lang="en-US" sz="12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Inhibition of arachidonic acid release from MOA phospholipids by inhibiting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phosphlipase</a:t>
                      </a: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A2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400" dirty="0" smtClean="0"/>
                        <a:t>- COX (</a:t>
                      </a:r>
                      <a:r>
                        <a:rPr lang="en-US" sz="1400" dirty="0" err="1" smtClean="0"/>
                        <a:t>cyclo</a:t>
                      </a:r>
                      <a:r>
                        <a:rPr lang="en-US" sz="1400" dirty="0" smtClean="0"/>
                        <a:t>-oxygenase) inhibitors</a:t>
                      </a:r>
                      <a:endParaRPr lang="en-US" sz="14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10276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1- Anterior uveitis.</a:t>
                      </a:r>
                    </a:p>
                    <a:p>
                      <a:pPr algn="l"/>
                      <a:r>
                        <a:rPr lang="en-US" sz="1400" dirty="0" smtClean="0"/>
                        <a:t>2- Severe allergic conjunctivitis.</a:t>
                      </a:r>
                    </a:p>
                    <a:p>
                      <a:pPr algn="l"/>
                      <a:r>
                        <a:rPr lang="en-US" sz="1400" dirty="0" smtClean="0"/>
                        <a:t>3- </a:t>
                      </a:r>
                      <a:r>
                        <a:rPr lang="en-US" sz="1400" dirty="0" err="1" smtClean="0"/>
                        <a:t>Scleritis</a:t>
                      </a:r>
                      <a:r>
                        <a:rPr lang="en-US" sz="1400" dirty="0" smtClean="0"/>
                        <a:t>.</a:t>
                      </a:r>
                    </a:p>
                    <a:p>
                      <a:pPr algn="l"/>
                      <a:r>
                        <a:rPr lang="en-US" sz="1400" dirty="0" smtClean="0"/>
                        <a:t>4- Prevention and suppression of corneal graft rejection.</a:t>
                      </a:r>
                    </a:p>
                    <a:p>
                      <a:pPr algn="l"/>
                      <a:r>
                        <a:rPr lang="en-US" sz="1400" dirty="0" smtClean="0"/>
                        <a:t>5-postoperatively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2- Posterior uveitis. </a:t>
                      </a:r>
                    </a:p>
                    <a:p>
                      <a:r>
                        <a:rPr lang="en-US" sz="1400" dirty="0" smtClean="0"/>
                        <a:t>1- Optic neuritis.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1- Ketorolac:</a:t>
                      </a:r>
                    </a:p>
                    <a:p>
                      <a:pPr algn="l"/>
                      <a:r>
                        <a:rPr lang="en-US" sz="1400" dirty="0" smtClean="0"/>
                        <a:t>Cystoid macular edema occurring after cataract surgery.</a:t>
                      </a:r>
                      <a:endParaRPr lang="en-US" sz="1400" dirty="0" smtClean="0">
                        <a:solidFill>
                          <a:srgbClr val="0070C0"/>
                        </a:solidFill>
                      </a:endParaRP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2- Diclofenac:</a:t>
                      </a:r>
                    </a:p>
                    <a:p>
                      <a:pPr algn="l"/>
                      <a:r>
                        <a:rPr lang="en-US" sz="1400" u="sng" dirty="0" smtClean="0"/>
                        <a:t>Post</a:t>
                      </a:r>
                      <a:r>
                        <a:rPr lang="en-US" sz="1400" dirty="0" smtClean="0"/>
                        <a:t>operative inflammation,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mild allergic conjunctivitis, mild uveitis.</a:t>
                      </a: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3- </a:t>
                      </a:r>
                      <a:r>
                        <a:rPr lang="en-US" sz="1400" b="1" dirty="0" err="1" smtClean="0">
                          <a:solidFill>
                            <a:srgbClr val="0432FF"/>
                          </a:solidFill>
                        </a:rPr>
                        <a:t>Flurbiprofen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:</a:t>
                      </a:r>
                    </a:p>
                    <a:p>
                      <a:pPr algn="l"/>
                      <a:r>
                        <a:rPr lang="en-US" sz="1400" u="sng" dirty="0" smtClean="0"/>
                        <a:t>Pre</a:t>
                      </a:r>
                      <a:r>
                        <a:rPr lang="en-US" sz="1400" dirty="0" smtClean="0"/>
                        <a:t>operatively to prevent </a:t>
                      </a:r>
                      <a:r>
                        <a:rPr lang="en-US" sz="1400" dirty="0" err="1" smtClean="0"/>
                        <a:t>miosis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during cataract surgery.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* Because they inhibit prostaglandins which produce </a:t>
                      </a:r>
                      <a:r>
                        <a:rPr lang="en-US" sz="1400" dirty="0" err="1" smtClean="0">
                          <a:solidFill>
                            <a:srgbClr val="00B050"/>
                          </a:solidFill>
                        </a:rPr>
                        <a:t>miosis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 without action of cholinergic</a:t>
                      </a:r>
                      <a:r>
                        <a:rPr lang="en-US" sz="1400" dirty="0" smtClean="0"/>
                        <a:t>.</a:t>
                      </a:r>
                      <a:endParaRPr lang="en-US" sz="14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158200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/>
                        <a:t>- Glaucoma, cataract, mydriasis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(especially if it is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used for a long time)</a:t>
                      </a:r>
                    </a:p>
                    <a:p>
                      <a:r>
                        <a:rPr lang="en-US" sz="1400" dirty="0" smtClean="0"/>
                        <a:t>- Skin atrophy. </a:t>
                      </a:r>
                    </a:p>
                    <a:p>
                      <a:r>
                        <a:rPr lang="en-US" sz="1400" dirty="0" smtClean="0"/>
                        <a:t>- Secondary infection. </a:t>
                      </a:r>
                    </a:p>
                    <a:p>
                      <a:r>
                        <a:rPr lang="en-US" sz="1400" dirty="0" smtClean="0"/>
                        <a:t>- Delayed wound healing.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(healing is slow because it is an immune suppression)</a:t>
                      </a:r>
                      <a:endParaRPr lang="en-US" sz="14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Stinging (irritation)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Sterile corneal melt &amp; perforation.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9" descr="arachi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1264" y="6713316"/>
            <a:ext cx="4749758" cy="3090441"/>
          </a:xfrm>
        </p:spPr>
      </p:pic>
    </p:spTree>
    <p:extLst>
      <p:ext uri="{BB962C8B-B14F-4D97-AF65-F5344CB8AC3E}">
        <p14:creationId xmlns:p14="http://schemas.microsoft.com/office/powerpoint/2010/main" val="4895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4069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Toxicity : Drugs </a:t>
            </a:r>
            <a:r>
              <a:rPr lang="en-US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causing corneal deposits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94393"/>
              </p:ext>
            </p:extLst>
          </p:nvPr>
        </p:nvGraphicFramePr>
        <p:xfrm>
          <a:off x="0" y="406980"/>
          <a:ext cx="6858000" cy="4785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948"/>
                <a:gridCol w="5338052"/>
              </a:tblGrid>
              <a:tr h="739694">
                <a:tc>
                  <a:txBody>
                    <a:bodyPr/>
                    <a:lstStyle/>
                    <a:p>
                      <a:r>
                        <a:rPr lang="en-US" sz="1400" b="1" u="sng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Ami</a:t>
                      </a:r>
                      <a:r>
                        <a:rPr lang="en-US" sz="14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odarone</a:t>
                      </a:r>
                    </a:p>
                    <a:p>
                      <a:r>
                        <a:rPr lang="en-US" sz="14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Chloro</a:t>
                      </a:r>
                      <a:r>
                        <a:rPr lang="en-US" sz="1400" b="1" u="sng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quine</a:t>
                      </a:r>
                      <a:endParaRPr lang="en-US" sz="1400" b="1" u="sng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2A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1- Pigmented deposits of </a:t>
                      </a:r>
                      <a:r>
                        <a:rPr lang="en-US" sz="1400" b="0" u="sng" dirty="0" smtClean="0">
                          <a:solidFill>
                            <a:schemeClr val="tx1"/>
                          </a:solidFill>
                        </a:rPr>
                        <a:t>cornea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2- </a:t>
                      </a:r>
                      <a:r>
                        <a:rPr lang="en-US" sz="1400" b="0" u="sng" dirty="0" smtClean="0">
                          <a:solidFill>
                            <a:schemeClr val="tx1"/>
                          </a:solidFill>
                        </a:rPr>
                        <a:t>Optic neuropathy </a:t>
                      </a:r>
                      <a:r>
                        <a:rPr lang="en-US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(mild decreased vision + visual field defects)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</a:rPr>
                        <a:t>3- Retinopathy.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96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Digitalis</a:t>
                      </a:r>
                      <a:endParaRPr lang="en-US" sz="1400" b="1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FA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 Ocular disturbances </a:t>
                      </a:r>
                    </a:p>
                    <a:p>
                      <a:r>
                        <a:rPr lang="en-US" sz="1400" dirty="0" smtClean="0"/>
                        <a:t>2- </a:t>
                      </a:r>
                      <a:r>
                        <a:rPr lang="en-US" sz="1400" dirty="0" err="1" smtClean="0"/>
                        <a:t>Chromatopsia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objects appear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yellow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 overdosing can cause ocular disturbances)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(FACT: Van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gogh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used to take digitalis)</a:t>
                      </a:r>
                      <a:endParaRPr lang="en-US" sz="14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0143"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432FF"/>
                          </a:solidFill>
                        </a:rPr>
                        <a:t>Phenothizines</a:t>
                      </a:r>
                      <a:endParaRPr lang="en-US" sz="1400" b="1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D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3- </a:t>
                      </a:r>
                      <a:r>
                        <a:rPr lang="en-US" sz="1400" b="1" dirty="0" smtClean="0">
                          <a:solidFill>
                            <a:srgbClr val="945200"/>
                          </a:solidFill>
                        </a:rPr>
                        <a:t>Brown</a:t>
                      </a:r>
                      <a:r>
                        <a:rPr lang="en-US" sz="1400" dirty="0" smtClean="0"/>
                        <a:t> pigmentary deposits in the cornea, conjunctiva &amp; eyelid.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96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Steroids</a:t>
                      </a:r>
                      <a:endParaRPr lang="en-US" sz="1400" b="1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300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 Cataract formation</a:t>
                      </a:r>
                    </a:p>
                    <a:p>
                      <a:r>
                        <a:rPr lang="en-US" sz="1400" dirty="0" smtClean="0"/>
                        <a:t>2- Increase IOP </a:t>
                      </a:r>
                    </a:p>
                    <a:p>
                      <a:r>
                        <a:rPr lang="en-US" sz="1400" dirty="0" smtClean="0"/>
                        <a:t>3- Glaucoma (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long term use</a:t>
                      </a:r>
                      <a:r>
                        <a:rPr lang="en-US" sz="1400" dirty="0" smtClean="0"/>
                        <a:t>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969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Ethambutol </a:t>
                      </a:r>
                    </a:p>
                    <a:p>
                      <a:r>
                        <a:rPr lang="en-US" sz="1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(TB</a:t>
                      </a:r>
                      <a:r>
                        <a:rPr lang="en-US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Medication)</a:t>
                      </a:r>
                      <a:endParaRPr lang="en-US" sz="14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37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 Optic neuropathy </a:t>
                      </a:r>
                    </a:p>
                    <a:p>
                      <a:r>
                        <a:rPr lang="en-US" sz="1400" dirty="0" smtClean="0"/>
                        <a:t>Characterized by gradual Progressive central scotomas and vision loss.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6927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Sildenafil </a:t>
                      </a:r>
                      <a:endParaRPr lang="en-US" sz="1400" b="1" dirty="0">
                        <a:solidFill>
                          <a:srgbClr val="0432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  <a:alpha val="5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 Causes a 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bluish</a:t>
                      </a:r>
                      <a:r>
                        <a:rPr lang="en-US" sz="1400" dirty="0" smtClean="0"/>
                        <a:t> haze </a:t>
                      </a:r>
                    </a:p>
                    <a:p>
                      <a:r>
                        <a:rPr lang="en-US" sz="1400" dirty="0" smtClean="0"/>
                        <a:t>2- Light sensitivity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It Inhibits PDE5 in the corpus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cavernosum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to achieve penile erection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It also mildly inhibits PDE6 which controls the level of cyclic GMP in the retina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→ seeing a bluish haze &amp; causing light sensitivity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23" y="5394316"/>
            <a:ext cx="4134754" cy="3111992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76200" y="862699"/>
            <a:ext cx="1370635" cy="250609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800" b="1" u="sng" dirty="0" smtClean="0">
                <a:solidFill>
                  <a:srgbClr val="009193"/>
                </a:solidFill>
              </a:rPr>
              <a:t>الملكة</a:t>
            </a:r>
            <a:r>
              <a:rPr lang="ar-SA" sz="800" b="1" dirty="0" smtClean="0">
                <a:solidFill>
                  <a:srgbClr val="009193"/>
                </a:solidFill>
              </a:rPr>
              <a:t> </a:t>
            </a:r>
            <a:r>
              <a:rPr lang="ar-SA" sz="800" b="1" u="sng" dirty="0" smtClean="0">
                <a:solidFill>
                  <a:srgbClr val="009193"/>
                </a:solidFill>
              </a:rPr>
              <a:t>أمي</a:t>
            </a:r>
            <a:r>
              <a:rPr lang="ar-SA" sz="800" b="1" dirty="0" smtClean="0">
                <a:solidFill>
                  <a:srgbClr val="009193"/>
                </a:solidFill>
              </a:rPr>
              <a:t> تلبس </a:t>
            </a:r>
            <a:r>
              <a:rPr lang="ar-SA" sz="800" b="1" u="sng" dirty="0" smtClean="0">
                <a:solidFill>
                  <a:srgbClr val="009193"/>
                </a:solidFill>
              </a:rPr>
              <a:t>تاج</a:t>
            </a:r>
            <a:r>
              <a:rPr lang="ar-SA" sz="800" b="1" dirty="0" smtClean="0">
                <a:solidFill>
                  <a:srgbClr val="009193"/>
                </a:solidFill>
              </a:rPr>
              <a:t> ومصابة </a:t>
            </a:r>
            <a:r>
              <a:rPr lang="ar-SA" sz="800" b="1" u="sng" dirty="0" smtClean="0">
                <a:solidFill>
                  <a:srgbClr val="009193"/>
                </a:solidFill>
              </a:rPr>
              <a:t>بالعمى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597547" y="2167394"/>
            <a:ext cx="3414291" cy="120472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1000" b="1" dirty="0" smtClean="0">
                <a:solidFill>
                  <a:srgbClr val="009193"/>
                </a:solidFill>
              </a:rPr>
              <a:t>نقرأ اسم الدرق ( </a:t>
            </a:r>
            <a:r>
              <a:rPr lang="ar-SA" sz="1000" b="1" dirty="0" err="1" smtClean="0">
                <a:solidFill>
                  <a:srgbClr val="009193"/>
                </a:solidFill>
              </a:rPr>
              <a:t>كأنو</a:t>
            </a:r>
            <a:r>
              <a:rPr lang="ar-SA" sz="1000" b="1" dirty="0" smtClean="0">
                <a:solidFill>
                  <a:srgbClr val="009193"/>
                </a:solidFill>
              </a:rPr>
              <a:t> ذا زيتي لونه) زيتي </a:t>
            </a:r>
            <a:r>
              <a:rPr lang="ar-SA" sz="1000" b="1" dirty="0" err="1" smtClean="0">
                <a:solidFill>
                  <a:srgbClr val="009193"/>
                </a:solidFill>
              </a:rPr>
              <a:t>مو</a:t>
            </a:r>
            <a:r>
              <a:rPr lang="ar-SA" sz="1000" b="1" dirty="0" smtClean="0">
                <a:solidFill>
                  <a:srgbClr val="009193"/>
                </a:solidFill>
              </a:rPr>
              <a:t> بعيد عن </a:t>
            </a:r>
            <a:r>
              <a:rPr lang="ar-SA" sz="1000" b="1" u="sng" dirty="0" smtClean="0">
                <a:solidFill>
                  <a:srgbClr val="009193"/>
                </a:solidFill>
              </a:rPr>
              <a:t>بني</a:t>
            </a:r>
            <a:r>
              <a:rPr lang="ar-SA" sz="1000" b="1" dirty="0" smtClean="0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76200" y="3586320"/>
            <a:ext cx="1370635" cy="152561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1000" b="1" u="sng" dirty="0" smtClean="0">
                <a:solidFill>
                  <a:srgbClr val="009193"/>
                </a:solidFill>
              </a:rPr>
              <a:t>إثم بتول سبب </a:t>
            </a:r>
            <a:r>
              <a:rPr lang="ar-SA" sz="1000" b="1" u="sng" smtClean="0">
                <a:solidFill>
                  <a:srgbClr val="009193"/>
                </a:solidFill>
              </a:rPr>
              <a:t>لها العمى</a:t>
            </a:r>
            <a:endParaRPr lang="ar-SA" sz="1000" b="1" u="sng" dirty="0" smtClean="0">
              <a:solidFill>
                <a:srgbClr val="009193"/>
              </a:solidFill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6200" y="4168752"/>
            <a:ext cx="1197015" cy="356226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dirty="0" smtClean="0">
                <a:solidFill>
                  <a:srgbClr val="009193"/>
                </a:solidFill>
              </a:rPr>
              <a:t>تذكرنا </a:t>
            </a:r>
            <a:r>
              <a:rPr lang="ar-SA" sz="900" b="1" u="sng" dirty="0" err="1" smtClean="0">
                <a:solidFill>
                  <a:srgbClr val="009193"/>
                </a:solidFill>
              </a:rPr>
              <a:t>بسلايدز</a:t>
            </a:r>
            <a:r>
              <a:rPr lang="ar-SA" sz="900" b="1" dirty="0" smtClean="0">
                <a:solidFill>
                  <a:srgbClr val="009193"/>
                </a:solidFill>
              </a:rPr>
              <a:t> الدكاترة دايم لونها </a:t>
            </a:r>
            <a:r>
              <a:rPr lang="ar-SA" sz="900" b="1" u="sng" dirty="0" smtClean="0">
                <a:solidFill>
                  <a:srgbClr val="009193"/>
                </a:solidFill>
              </a:rPr>
              <a:t>أزرق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95" y="1339491"/>
            <a:ext cx="740540" cy="48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2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42093">
                <a:tint val="45000"/>
                <a:satMod val="400000"/>
              </a:srgbClr>
            </a:duotone>
          </a:blip>
          <a:srcRect l="44792" t="46423" r="12083" b="5293"/>
          <a:stretch/>
        </p:blipFill>
        <p:spPr>
          <a:xfrm>
            <a:off x="2711487" y="2030912"/>
            <a:ext cx="2235970" cy="3888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098211" y="2478873"/>
            <a:ext cx="5300421" cy="0"/>
          </a:xfrm>
          <a:prstGeom prst="line">
            <a:avLst/>
          </a:prstGeom>
          <a:ln w="38100">
            <a:solidFill>
              <a:srgbClr val="00CC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1841" y="2494813"/>
            <a:ext cx="530042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قادة فريق علم الأدوية </a:t>
            </a:r>
            <a:r>
              <a:rPr lang="ar-SA" sz="24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:</a:t>
            </a:r>
            <a:endParaRPr lang="ar-SA" sz="2400" b="1" dirty="0">
              <a:solidFill>
                <a:srgbClr val="941651"/>
              </a:solidFill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لين  التميمي        </a:t>
            </a:r>
            <a:r>
              <a:rPr lang="en-US" sz="2400" b="1" dirty="0">
                <a:latin typeface="Al Tarikh" charset="-78"/>
                <a:ea typeface="Al Tarikh" charset="-78"/>
                <a:cs typeface="Al Tarikh" charset="-78"/>
              </a:rPr>
              <a:t> </a:t>
            </a:r>
            <a:r>
              <a:rPr lang="en-US" sz="2400" b="1" dirty="0" smtClean="0">
                <a:latin typeface="Al Tarikh" charset="-78"/>
                <a:ea typeface="Al Tarikh" charset="-78"/>
                <a:cs typeface="Al Tarikh" charset="-78"/>
              </a:rPr>
              <a:t>    </a:t>
            </a:r>
            <a:r>
              <a:rPr lang="en-US" sz="24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&amp; </a:t>
            </a:r>
            <a:r>
              <a:rPr lang="en-US" sz="2400" b="1" dirty="0" smtClean="0">
                <a:latin typeface="Al Tarikh" charset="-78"/>
                <a:ea typeface="Al Tarikh" charset="-78"/>
                <a:cs typeface="Al Tarikh" charset="-78"/>
              </a:rPr>
              <a:t> 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   عبدالرحمن ذكري</a:t>
            </a:r>
          </a:p>
          <a:p>
            <a:pPr marL="0" algn="ctr" defTabSz="663123" rtl="1" eaLnBrk="1" latinLnBrk="0" hangingPunct="1"/>
            <a:r>
              <a:rPr lang="ar-SA" sz="2400" b="1" dirty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الشكر موصول لأعضاء الفريق المتميزين </a:t>
            </a:r>
            <a:r>
              <a:rPr lang="ar-SA" sz="2400" b="1" dirty="0" smtClean="0">
                <a:solidFill>
                  <a:srgbClr val="941651"/>
                </a:solidFill>
                <a:latin typeface="Al Tarikh" charset="-78"/>
                <a:ea typeface="Al Tarikh" charset="-78"/>
                <a:cs typeface="Al Tarikh" charset="-78"/>
              </a:rPr>
              <a:t>:</a:t>
            </a:r>
            <a:endParaRPr lang="en-US" sz="2400" b="1" dirty="0">
              <a:solidFill>
                <a:srgbClr val="941651"/>
              </a:solidFill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ريم </a:t>
            </a:r>
            <a:r>
              <a:rPr lang="ar-SA" sz="2400" b="1" dirty="0" err="1">
                <a:latin typeface="Al Tarikh" charset="-78"/>
                <a:ea typeface="Al Tarikh" charset="-78"/>
                <a:cs typeface="Al Tarikh" charset="-78"/>
              </a:rPr>
              <a:t>الشثري</a:t>
            </a:r>
            <a:endParaRPr lang="ar-SA" sz="24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رنا </a:t>
            </a:r>
            <a:r>
              <a:rPr lang="ar-SA" sz="2400" b="1" dirty="0" err="1" smtClean="0">
                <a:latin typeface="Al Tarikh" charset="-78"/>
                <a:ea typeface="Al Tarikh" charset="-78"/>
                <a:cs typeface="Al Tarikh" charset="-78"/>
              </a:rPr>
              <a:t>باراسين</a:t>
            </a:r>
            <a:endParaRPr lang="ar-SA" sz="2400" b="1" dirty="0" smtClean="0"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جواهر الخيال </a:t>
            </a: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شذا الغيهب </a:t>
            </a: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روان سعد القحطاني </a:t>
            </a:r>
          </a:p>
          <a:p>
            <a:pPr marL="0" algn="ctr" defTabSz="663123" rtl="1" eaLnBrk="1" latinLnBrk="0" hangingPunct="1"/>
            <a:r>
              <a:rPr lang="ar-SA" sz="2400" b="1" dirty="0">
                <a:latin typeface="Al Tarikh" charset="-78"/>
                <a:ea typeface="Al Tarikh" charset="-78"/>
                <a:cs typeface="Al Tarikh" charset="-78"/>
              </a:rPr>
              <a:t>آ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مال </a:t>
            </a:r>
            <a:r>
              <a:rPr lang="ar-SA" sz="2400" b="1" dirty="0" err="1">
                <a:latin typeface="Al Tarikh" charset="-78"/>
                <a:ea typeface="Al Tarikh" charset="-78"/>
                <a:cs typeface="Al Tarikh" charset="-78"/>
              </a:rPr>
              <a:t>الشيبي</a:t>
            </a:r>
            <a:r>
              <a:rPr lang="ar-SA" sz="2400" b="1" dirty="0" smtClean="0">
                <a:latin typeface="Al Tarikh" charset="-78"/>
                <a:ea typeface="Al Tarikh" charset="-78"/>
                <a:cs typeface="Al Tarikh" charset="-78"/>
              </a:rPr>
              <a:t>  </a:t>
            </a:r>
            <a:endParaRPr lang="ar-SA" sz="2400" b="1" dirty="0">
              <a:latin typeface="Al Tarikh" charset="-78"/>
              <a:ea typeface="Al Tarikh" charset="-78"/>
              <a:cs typeface="Al Tarikh" charset="-78"/>
            </a:endParaRPr>
          </a:p>
          <a:p>
            <a:pPr marL="0" algn="ctr" defTabSz="663123" rtl="1" eaLnBrk="1" latinLnBrk="0" hangingPunct="1"/>
            <a:r>
              <a:rPr lang="ar-SA" sz="2800" b="1" dirty="0" smtClean="0">
                <a:latin typeface="Al Tarikh" charset="-78"/>
                <a:ea typeface="Al Tarikh" charset="-78"/>
                <a:cs typeface="Al Tarikh" charset="-78"/>
              </a:rPr>
              <a:t>  </a:t>
            </a:r>
            <a:endParaRPr lang="en-US" sz="2800" b="1" dirty="0">
              <a:latin typeface="Al Tarikh" charset="-78"/>
              <a:ea typeface="Al Tarikh" charset="-78"/>
              <a:cs typeface="Al Tarikh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024" y="7567212"/>
            <a:ext cx="6157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941651"/>
                </a:solidFill>
              </a:rPr>
              <a:t>References :</a:t>
            </a:r>
          </a:p>
          <a:p>
            <a:r>
              <a:rPr lang="en-US" sz="1600" dirty="0" smtClean="0"/>
              <a:t>1- 436 doctors slides  </a:t>
            </a:r>
          </a:p>
          <a:p>
            <a:r>
              <a:rPr lang="en-US" sz="1600" dirty="0"/>
              <a:t>2- Team </a:t>
            </a:r>
            <a:r>
              <a:rPr lang="en-US" sz="1600" dirty="0" smtClean="0"/>
              <a:t>435</a:t>
            </a:r>
          </a:p>
          <a:p>
            <a:r>
              <a:rPr lang="en-US" sz="1600" dirty="0" smtClean="0"/>
              <a:t>3-Pharmacology </a:t>
            </a:r>
            <a:r>
              <a:rPr lang="en-US" sz="1600" dirty="0"/>
              <a:t>(</a:t>
            </a:r>
            <a:r>
              <a:rPr lang="en-US" sz="1600" dirty="0" err="1"/>
              <a:t>Lippincotts</a:t>
            </a:r>
            <a:r>
              <a:rPr lang="en-US" sz="1600" dirty="0"/>
              <a:t> Illustrated Reviews Series), 5th edition.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7748" r="21891" b="8503"/>
          <a:stretch/>
        </p:blipFill>
        <p:spPr>
          <a:xfrm>
            <a:off x="4947457" y="226451"/>
            <a:ext cx="1451175" cy="21430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883328" y="1378078"/>
            <a:ext cx="452927" cy="6093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96720" y="1479429"/>
            <a:ext cx="495656" cy="4272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20156" y="889240"/>
            <a:ext cx="323960" cy="23229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65700" y="97276"/>
            <a:ext cx="264920" cy="230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83328" y="88925"/>
            <a:ext cx="247045" cy="2307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98021" y="9349317"/>
            <a:ext cx="153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@pharma436</a:t>
            </a:r>
            <a:endParaRPr lang="en-US" sz="1400" b="1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11" y="8736148"/>
            <a:ext cx="447779" cy="4477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4090" y="8787529"/>
            <a:ext cx="221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pharma436@outlook.com</a:t>
            </a:r>
            <a:endParaRPr lang="en-US" sz="1400" b="1" dirty="0"/>
          </a:p>
        </p:txBody>
      </p:sp>
      <p:pic>
        <p:nvPicPr>
          <p:cNvPr id="24" name="Picture 2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39538" t="24554" r="39740" b="42737"/>
          <a:stretch/>
        </p:blipFill>
        <p:spPr>
          <a:xfrm>
            <a:off x="3153730" y="8709803"/>
            <a:ext cx="441083" cy="4632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17169" y="8810783"/>
            <a:ext cx="153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Your feedback: </a:t>
            </a:r>
            <a:endParaRPr lang="en-US" sz="1400" b="1" dirty="0"/>
          </a:p>
        </p:txBody>
      </p:sp>
      <p:pic>
        <p:nvPicPr>
          <p:cNvPr id="26" name="Picture 25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t="11672" b="10049"/>
          <a:stretch/>
        </p:blipFill>
        <p:spPr>
          <a:xfrm>
            <a:off x="276976" y="9300576"/>
            <a:ext cx="573552" cy="448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0168" y="9118560"/>
            <a:ext cx="3683726" cy="69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docs.google.com/forms/d/1sxDqHtpP3bUaOhQmYw96IE7mX-DlrklT5dlZUA2teSI/edit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8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6858000" cy="4236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 understand !</a:t>
            </a:r>
            <a:endParaRPr lang="en-US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1026" name="Picture 2" descr="mage result for anatomy of the ey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r="11138"/>
          <a:stretch/>
        </p:blipFill>
        <p:spPr bwMode="auto">
          <a:xfrm>
            <a:off x="4688959" y="952681"/>
            <a:ext cx="2169041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7" y="835854"/>
            <a:ext cx="2933482" cy="133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7" y="3205459"/>
            <a:ext cx="5703641" cy="19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Hexagon 30"/>
          <p:cNvSpPr/>
          <p:nvPr/>
        </p:nvSpPr>
        <p:spPr>
          <a:xfrm>
            <a:off x="2044717" y="2146000"/>
            <a:ext cx="849086" cy="261313"/>
          </a:xfrm>
          <a:prstGeom prst="hexagon">
            <a:avLst/>
          </a:prstGeom>
          <a:solidFill>
            <a:srgbClr val="BBEEC7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Miosis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1134908" y="2146000"/>
            <a:ext cx="863599" cy="264004"/>
          </a:xfrm>
          <a:prstGeom prst="hexagon">
            <a:avLst/>
          </a:prstGeom>
          <a:solidFill>
            <a:srgbClr val="BBEEC7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Mydriasis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492868"/>
            <a:ext cx="3069102" cy="336985"/>
            <a:chOff x="1287888" y="1313646"/>
            <a:chExt cx="2209223" cy="277076"/>
          </a:xfrm>
          <a:solidFill>
            <a:srgbClr val="942093"/>
          </a:solidFill>
        </p:grpSpPr>
        <p:sp>
          <p:nvSpPr>
            <p:cNvPr id="14" name="Delay 13"/>
            <p:cNvSpPr/>
            <p:nvPr/>
          </p:nvSpPr>
          <p:spPr>
            <a:xfrm>
              <a:off x="3293132" y="1313646"/>
              <a:ext cx="203979" cy="277076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rocess 14"/>
            <p:cNvSpPr/>
            <p:nvPr/>
          </p:nvSpPr>
          <p:spPr>
            <a:xfrm>
              <a:off x="1287888" y="1313646"/>
              <a:ext cx="2005244" cy="275613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solidFill>
                  <a:schemeClr val="tx1"/>
                </a:solidFill>
              </a:endParaRPr>
            </a:p>
            <a:p>
              <a:pPr algn="ctr"/>
              <a:endParaRPr lang="en-US" sz="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Accommodation </a:t>
              </a:r>
              <a:r>
                <a:rPr lang="en-US" sz="1400" dirty="0">
                  <a:solidFill>
                    <a:schemeClr val="tx1"/>
                  </a:solidFill>
                </a:rPr>
                <a:t>for light intensity </a:t>
              </a:r>
            </a:p>
            <a:p>
              <a:pPr algn="ctr"/>
              <a:endParaRPr lang="en-US" sz="20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>
            <a:off x="5231219" y="492868"/>
            <a:ext cx="1632000" cy="331276"/>
            <a:chOff x="1287888" y="1313646"/>
            <a:chExt cx="2320104" cy="275613"/>
          </a:xfrm>
          <a:solidFill>
            <a:srgbClr val="942093"/>
          </a:solidFill>
        </p:grpSpPr>
        <p:sp>
          <p:nvSpPr>
            <p:cNvPr id="17" name="Delay 16"/>
            <p:cNvSpPr/>
            <p:nvPr/>
          </p:nvSpPr>
          <p:spPr>
            <a:xfrm>
              <a:off x="3293132" y="1313646"/>
              <a:ext cx="314860" cy="275613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rocess 17"/>
            <p:cNvSpPr/>
            <p:nvPr/>
          </p:nvSpPr>
          <p:spPr>
            <a:xfrm>
              <a:off x="1287888" y="1313646"/>
              <a:ext cx="2005244" cy="275613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Anatomy</a:t>
              </a:r>
              <a:r>
                <a:rPr lang="en-US" sz="2000" dirty="0" smtClean="0">
                  <a:solidFill>
                    <a:schemeClr val="bg2">
                      <a:lumMod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70" y="2709264"/>
            <a:ext cx="3069102" cy="335207"/>
            <a:chOff x="1287888" y="1313646"/>
            <a:chExt cx="2209223" cy="275614"/>
          </a:xfrm>
          <a:solidFill>
            <a:srgbClr val="942093"/>
          </a:solidFill>
        </p:grpSpPr>
        <p:sp>
          <p:nvSpPr>
            <p:cNvPr id="20" name="Delay 19"/>
            <p:cNvSpPr/>
            <p:nvPr/>
          </p:nvSpPr>
          <p:spPr>
            <a:xfrm>
              <a:off x="3293132" y="1313647"/>
              <a:ext cx="203979" cy="275613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Process 20"/>
            <p:cNvSpPr/>
            <p:nvPr/>
          </p:nvSpPr>
          <p:spPr>
            <a:xfrm>
              <a:off x="1287888" y="1313646"/>
              <a:ext cx="2005244" cy="275613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solidFill>
                  <a:schemeClr val="tx1"/>
                </a:solidFill>
              </a:endParaRPr>
            </a:p>
            <a:p>
              <a:pPr algn="ctr"/>
              <a:endParaRPr lang="en-US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Accommodation </a:t>
              </a:r>
              <a:r>
                <a:rPr lang="en-US" sz="1400" dirty="0">
                  <a:solidFill>
                    <a:schemeClr val="tx1"/>
                  </a:solidFill>
                </a:rPr>
                <a:t>for near/far vision: 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endParaRPr lang="en-US" sz="20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pic>
        <p:nvPicPr>
          <p:cNvPr id="2" name="Pictur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828" y="2577670"/>
            <a:ext cx="617740" cy="6177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1568" y="2673910"/>
            <a:ext cx="1653932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Eye accommodation</a:t>
            </a:r>
          </a:p>
          <a:p>
            <a:pPr algn="ctr"/>
            <a:r>
              <a:rPr lang="en-US" dirty="0" smtClean="0"/>
              <a:t> 2:05 min</a:t>
            </a:r>
            <a:endParaRPr lang="en-US" dirty="0"/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454962616"/>
              </p:ext>
            </p:extLst>
          </p:nvPr>
        </p:nvGraphicFramePr>
        <p:xfrm>
          <a:off x="-145172" y="5267661"/>
          <a:ext cx="6858000" cy="3360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02259" y="8238866"/>
            <a:ext cx="4534001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chemeClr val="tx1"/>
                </a:solidFill>
              </a:rPr>
              <a:t>Locally :</a:t>
            </a:r>
          </a:p>
          <a:p>
            <a:r>
              <a:rPr lang="en-US" sz="1000" b="1" dirty="0" smtClean="0">
                <a:solidFill>
                  <a:schemeClr val="accent4"/>
                </a:solidFill>
              </a:rPr>
              <a:t>Advantages</a:t>
            </a:r>
            <a:r>
              <a:rPr lang="en-US" sz="1000" dirty="0">
                <a:solidFill>
                  <a:schemeClr val="accent4"/>
                </a:solidFill>
              </a:rPr>
              <a:t>: </a:t>
            </a:r>
            <a:endParaRPr lang="en-US" sz="1000" dirty="0" smtClean="0">
              <a:solidFill>
                <a:schemeClr val="accent4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Convenient, Economic, </a:t>
            </a:r>
            <a:r>
              <a:rPr lang="en-US" sz="1000" dirty="0">
                <a:solidFill>
                  <a:schemeClr val="tx1"/>
                </a:solidFill>
              </a:rPr>
              <a:t>Relatively safe. </a:t>
            </a:r>
          </a:p>
          <a:p>
            <a:r>
              <a:rPr lang="en-US" sz="1000" b="1" dirty="0" smtClean="0">
                <a:solidFill>
                  <a:schemeClr val="accent4"/>
                </a:solidFill>
              </a:rPr>
              <a:t>Disadvantages</a:t>
            </a:r>
            <a:r>
              <a:rPr lang="en-US" sz="1000" dirty="0" smtClean="0">
                <a:solidFill>
                  <a:schemeClr val="accent4"/>
                </a:solidFill>
              </a:rPr>
              <a:t>:</a:t>
            </a:r>
            <a:endParaRPr lang="en-US" sz="1000" dirty="0">
              <a:solidFill>
                <a:schemeClr val="accent4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000" dirty="0" smtClean="0">
                <a:solidFill>
                  <a:schemeClr val="tx1"/>
                </a:solidFill>
              </a:rPr>
              <a:t>Compliance</a:t>
            </a:r>
            <a:r>
              <a:rPr lang="en-US" sz="1000" dirty="0">
                <a:solidFill>
                  <a:schemeClr val="tx1"/>
                </a:solidFill>
              </a:rPr>
              <a:t>, Corneal &amp; conjunctival toxicity.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0" y="5212118"/>
            <a:ext cx="1601919" cy="329283"/>
            <a:chOff x="1287887" y="1313645"/>
            <a:chExt cx="2150772" cy="476518"/>
          </a:xfrm>
          <a:solidFill>
            <a:srgbClr val="942093"/>
          </a:solidFill>
        </p:grpSpPr>
        <p:sp>
          <p:nvSpPr>
            <p:cNvPr id="39" name="Delay 38"/>
            <p:cNvSpPr/>
            <p:nvPr/>
          </p:nvSpPr>
          <p:spPr>
            <a:xfrm>
              <a:off x="2975020" y="1313645"/>
              <a:ext cx="463639" cy="476518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rocess 39"/>
            <p:cNvSpPr/>
            <p:nvPr/>
          </p:nvSpPr>
          <p:spPr>
            <a:xfrm>
              <a:off x="1287887" y="1313645"/>
              <a:ext cx="1687133" cy="476518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>
                  <a:solidFill>
                    <a:schemeClr val="bg2">
                      <a:lumMod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Overview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5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44123"/>
              </p:ext>
            </p:extLst>
          </p:nvPr>
        </p:nvGraphicFramePr>
        <p:xfrm>
          <a:off x="0" y="314995"/>
          <a:ext cx="6857999" cy="33674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964"/>
                <a:gridCol w="2636478"/>
                <a:gridCol w="3173557"/>
              </a:tblGrid>
              <a:tr h="3531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Eye drops</a:t>
                      </a:r>
                    </a:p>
                  </a:txBody>
                  <a:tcPr anchor="ctr">
                    <a:solidFill>
                      <a:srgbClr val="FF7C00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Ointments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38D3AA">
                        <a:alpha val="76863"/>
                      </a:srgbClr>
                    </a:solidFill>
                  </a:tcPr>
                </a:tc>
              </a:tr>
              <a:tr h="92294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Definition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05493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Eye drops are saline</a:t>
                      </a:r>
                      <a:r>
                        <a:rPr lang="en-US" sz="1200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containing drops “liquid”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common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route of administration.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drop = 50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μl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200" b="1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4 hours (usually)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Ointment is a smooth oily preparation, As a rule of thumb, an ointment base is more occlusive and will drive the medication into the skin more rapidly than a solution or cream base. </a:t>
                      </a:r>
                      <a:endParaRPr lang="en-US" sz="12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200" dirty="0">
                        <a:effectLst/>
                      </a:endParaRPr>
                    </a:p>
                  </a:txBody>
                  <a:tcPr anchor="ctr"/>
                </a:tc>
              </a:tr>
              <a:tr h="46734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Advantages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Convenient, costs less, applied frequently.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Increases the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contact time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ocular medication to ocular surface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+mn-ea"/>
                          <a:cs typeface="+mn-cs"/>
                        </a:rPr>
                        <a:t>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providing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effect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1200" dirty="0" smtClean="0"/>
                    </a:p>
                  </a:txBody>
                  <a:tcPr/>
                </a:tc>
              </a:tr>
              <a:tr h="1541164"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Disadvantages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5493">
                        <a:alpha val="5294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contact time between the drug and the eye is </a:t>
                      </a:r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  <a:r>
                        <a:rPr lang="en-US" sz="1013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13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due to fast removal by tears</a:t>
                      </a:r>
                      <a:r>
                        <a:rPr lang="en-US" sz="1013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Wingdings" charset="2"/>
                          <a:ea typeface="+mn-ea"/>
                          <a:cs typeface="+mn-cs"/>
                        </a:rPr>
                        <a:t> </a:t>
                      </a: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Thus has to be used </a:t>
                      </a:r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several times</a:t>
                      </a:r>
                      <a:r>
                        <a:rPr lang="en-US" sz="1013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1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One of the problems of eye drops is</a:t>
                      </a:r>
                      <a:r>
                        <a:rPr lang="en-US" sz="1000" b="0" kern="1200" baseline="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 poor </a:t>
                      </a:r>
                      <a:r>
                        <a:rPr lang="en-US" sz="10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compliant of the patient.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drug has to be </a:t>
                      </a:r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highly lipid soluble </a:t>
                      </a: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endParaRPr lang="en-US" dirty="0" smtClean="0"/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have the maximum effect as ointment. </a:t>
                      </a:r>
                      <a:r>
                        <a:rPr lang="en-US" sz="10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t’s a Greasy substance so the contact time between the medication and the tissue is longer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AutoShape 2" descr="mage result for Eye drops"/>
          <p:cNvSpPr>
            <a:spLocks noChangeAspect="1" noChangeArrowheads="1"/>
          </p:cNvSpPr>
          <p:nvPr/>
        </p:nvSpPr>
        <p:spPr bwMode="auto">
          <a:xfrm>
            <a:off x="0" y="0"/>
            <a:ext cx="61341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mage result for Eye dr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844" y="2894470"/>
            <a:ext cx="1086915" cy="776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8" descr="mage result for ointments for eye infections"/>
          <p:cNvSpPr>
            <a:spLocks noChangeAspect="1" noChangeArrowheads="1"/>
          </p:cNvSpPr>
          <p:nvPr/>
        </p:nvSpPr>
        <p:spPr bwMode="auto">
          <a:xfrm>
            <a:off x="0" y="0"/>
            <a:ext cx="23336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20" y="2894471"/>
            <a:ext cx="1086912" cy="776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nip Single Corner Rectangle 15"/>
          <p:cNvSpPr/>
          <p:nvPr/>
        </p:nvSpPr>
        <p:spPr>
          <a:xfrm>
            <a:off x="0" y="0"/>
            <a:ext cx="6858000" cy="297297"/>
          </a:xfrm>
          <a:prstGeom prst="snip1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1-Locally: Eye drops, ointments, injections.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139172"/>
              </p:ext>
            </p:extLst>
          </p:nvPr>
        </p:nvGraphicFramePr>
        <p:xfrm>
          <a:off x="-4461" y="3704481"/>
          <a:ext cx="6857999" cy="6108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59"/>
                <a:gridCol w="666335"/>
                <a:gridCol w="2179113"/>
                <a:gridCol w="2656192"/>
                <a:gridCol w="990600"/>
              </a:tblGrid>
              <a:tr h="353787">
                <a:tc gridSpan="5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Eye injections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3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78092">
                <a:tc rowSpan="7"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Techniques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intra-ocular injections </a:t>
                      </a: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anterior segment surgery, infections &amp; retinitis </a:t>
                      </a:r>
                      <a:endParaRPr lang="en-US" sz="11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 Intra-cameral: 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“inside anterior or posterior chamber of the eye”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E.g.</a:t>
                      </a:r>
                      <a:br>
                        <a:rPr 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Intra-cameral </a:t>
                      </a:r>
                      <a:r>
                        <a:rPr lang="en-US" sz="1000" b="1" kern="1200" dirty="0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acetylcholine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1" kern="1200" dirty="0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lidocaine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cataract surgery. 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ADRs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2677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 Intra-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vitreal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"inside the eye" </a:t>
                      </a:r>
                    </a:p>
                    <a:p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E.g. </a:t>
                      </a:r>
                      <a:endParaRPr lang="en-US" sz="1100" dirty="0" smtClean="0"/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Intravitreal antibiotics in cases of </a:t>
                      </a:r>
                      <a:r>
                        <a:rPr lang="en-US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endophthalmitis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(an </a:t>
                      </a:r>
                      <a:r>
                        <a:rPr lang="en-US" sz="1100" b="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inflammation </a:t>
                      </a:r>
                      <a:r>
                        <a:rPr lang="en-US" sz="110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the internal coats of the eye)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Intravitreal steroid in 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macular edema </a:t>
                      </a:r>
                      <a:r>
                        <a:rPr lang="en-US" sz="110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(the build-up of fluid in the </a:t>
                      </a:r>
                      <a:r>
                        <a:rPr lang="en-US" sz="1100" b="1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macula</a:t>
                      </a:r>
                      <a:r>
                        <a:rPr lang="en-US" sz="110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an area in the center of the retina.)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-Retinal toxicity.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Intraocular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toxicity.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Corneal toxicity. </a:t>
                      </a:r>
                      <a:endParaRPr lang="en-US" sz="12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32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-ocular injections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C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mr-IN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Subconjunctival 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Sub= under</a:t>
                      </a:r>
                      <a:endParaRPr lang="en-US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 gridSpan="2"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87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 Retro-bulbar 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“behind the eyeball” </a:t>
                      </a:r>
                      <a:endParaRPr lang="en-US" sz="1200" dirty="0" smtClean="0">
                        <a:solidFill>
                          <a:schemeClr val="accent3"/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Retro= behind</a:t>
                      </a:r>
                      <a:endParaRPr lang="en-US" sz="12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858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 </a:t>
                      </a: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-bulbar 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“above and below the orbit” </a:t>
                      </a:r>
                    </a:p>
                    <a:p>
                      <a:pPr algn="ctr"/>
                      <a:r>
                        <a:rPr lang="en-US" sz="1200" kern="120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Peri</a:t>
                      </a: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=around</a:t>
                      </a:r>
                      <a:endParaRPr lang="en-US" sz="1200" dirty="0" smtClean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33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4-subtenon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47529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2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Advantages: </a:t>
                      </a:r>
                      <a:endParaRPr lang="en-US" sz="1200" b="0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They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each behind the iris-lens diaphragm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better than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topical applications.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Drugs penetration is generally weaker for low lipid-soluble drugs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however injections can bypass the conjunctival and corneal epithelium which is good for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drugs with low lipid solubility (e.g. </a:t>
                      </a:r>
                      <a:r>
                        <a:rPr lang="en-US" sz="1200" b="1" kern="1200" dirty="0" err="1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penicillins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Steroid and local anesthetics 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applied this way.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for infection of anterior segment and inflammation of uvea.</a:t>
                      </a:r>
                    </a:p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200" b="1" kern="1200" dirty="0" smtClean="0">
                          <a:solidFill>
                            <a:srgbClr val="D8267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Disadvantages</a:t>
                      </a:r>
                      <a:r>
                        <a:rPr lang="en-US" sz="1200" kern="1200" dirty="0" smtClean="0">
                          <a:solidFill>
                            <a:srgbClr val="D8267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 toxicity, tissue injury, globe perforation, optic nerve damage. 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21" y="6149169"/>
            <a:ext cx="3092405" cy="1796085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2208301" y="4220153"/>
            <a:ext cx="744058" cy="127590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700" b="1" dirty="0" smtClean="0">
                <a:solidFill>
                  <a:srgbClr val="009193"/>
                </a:solidFill>
              </a:rPr>
              <a:t>تذكرنا </a:t>
            </a:r>
            <a:r>
              <a:rPr lang="ar-SA" sz="700" b="1" smtClean="0">
                <a:solidFill>
                  <a:srgbClr val="009193"/>
                </a:solidFill>
              </a:rPr>
              <a:t>بكلمة كاميرا</a:t>
            </a:r>
            <a:endParaRPr lang="ar-SA" sz="700" b="1" dirty="0">
              <a:solidFill>
                <a:srgbClr val="009193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3946491" y="4171814"/>
            <a:ext cx="1349085" cy="63795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800" b="1" dirty="0" smtClean="0">
                <a:solidFill>
                  <a:srgbClr val="009193"/>
                </a:solidFill>
              </a:rPr>
              <a:t>شركة </a:t>
            </a:r>
            <a:r>
              <a:rPr lang="ar-SA" sz="800" b="1" smtClean="0">
                <a:solidFill>
                  <a:srgbClr val="009193"/>
                </a:solidFill>
              </a:rPr>
              <a:t>لايكا وكانون </a:t>
            </a:r>
            <a:r>
              <a:rPr lang="ar-SA" sz="800" b="1" dirty="0" smtClean="0">
                <a:solidFill>
                  <a:srgbClr val="009193"/>
                </a:solidFill>
              </a:rPr>
              <a:t>للكاميرات</a:t>
            </a:r>
            <a:endParaRPr lang="ar-SA" sz="800" b="1" dirty="0">
              <a:solidFill>
                <a:srgbClr val="009193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4752120" y="4490977"/>
            <a:ext cx="1086912" cy="209252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900" b="1" dirty="0" smtClean="0">
                <a:solidFill>
                  <a:srgbClr val="009193"/>
                </a:solidFill>
              </a:rPr>
              <a:t>(</a:t>
            </a:r>
            <a:r>
              <a:rPr lang="en-US" sz="700" b="1" dirty="0" smtClean="0">
                <a:solidFill>
                  <a:srgbClr val="009193"/>
                </a:solidFill>
              </a:rPr>
              <a:t>Leica </a:t>
            </a:r>
            <a:r>
              <a:rPr lang="en-US" sz="700" b="1" dirty="0">
                <a:solidFill>
                  <a:srgbClr val="009193"/>
                </a:solidFill>
              </a:rPr>
              <a:t>= </a:t>
            </a:r>
            <a:r>
              <a:rPr lang="en-US" sz="700" b="1" dirty="0" smtClean="0">
                <a:solidFill>
                  <a:srgbClr val="009193"/>
                </a:solidFill>
              </a:rPr>
              <a:t>acety</a:t>
            </a:r>
            <a:r>
              <a:rPr lang="en-US" sz="700" b="1" u="sng" dirty="0" smtClean="0">
                <a:solidFill>
                  <a:srgbClr val="009193"/>
                </a:solidFill>
              </a:rPr>
              <a:t>lcho</a:t>
            </a:r>
            <a:r>
              <a:rPr lang="en-US" sz="700" b="1" dirty="0" smtClean="0">
                <a:solidFill>
                  <a:srgbClr val="009193"/>
                </a:solidFill>
              </a:rPr>
              <a:t>line)</a:t>
            </a:r>
            <a:r>
              <a:rPr lang="ar-SA" sz="700" b="1" dirty="0" smtClean="0">
                <a:solidFill>
                  <a:srgbClr val="009193"/>
                </a:solidFill>
              </a:rPr>
              <a:t> </a:t>
            </a:r>
            <a:endParaRPr lang="en-US" sz="700" b="1" dirty="0" smtClean="0">
              <a:solidFill>
                <a:srgbClr val="009193"/>
              </a:solidFill>
            </a:endParaRPr>
          </a:p>
          <a:p>
            <a:pPr algn="ctr"/>
            <a:r>
              <a:rPr lang="en-US" sz="700" b="1" dirty="0" smtClean="0">
                <a:solidFill>
                  <a:srgbClr val="009193"/>
                </a:solidFill>
              </a:rPr>
              <a:t>(Canon </a:t>
            </a:r>
            <a:r>
              <a:rPr lang="en-US" sz="700" b="1" dirty="0">
                <a:solidFill>
                  <a:srgbClr val="009193"/>
                </a:solidFill>
              </a:rPr>
              <a:t>= lido</a:t>
            </a:r>
            <a:r>
              <a:rPr lang="en-US" sz="700" b="1" u="sng" dirty="0">
                <a:solidFill>
                  <a:srgbClr val="009193"/>
                </a:solidFill>
              </a:rPr>
              <a:t>caine</a:t>
            </a:r>
            <a:r>
              <a:rPr lang="en-US" sz="700" b="1" dirty="0">
                <a:solidFill>
                  <a:srgbClr val="009193"/>
                </a:solidFill>
              </a:rPr>
              <a:t>)</a:t>
            </a: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1344698" y="5666758"/>
            <a:ext cx="1621120" cy="264334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900" b="1" dirty="0" smtClean="0">
                <a:solidFill>
                  <a:srgbClr val="009193"/>
                </a:solidFill>
              </a:rPr>
              <a:t>The </a:t>
            </a:r>
            <a:r>
              <a:rPr lang="en-US" sz="900" b="1" u="sng" dirty="0" smtClean="0">
                <a:solidFill>
                  <a:srgbClr val="009193"/>
                </a:solidFill>
              </a:rPr>
              <a:t>Antibiotic</a:t>
            </a:r>
            <a:r>
              <a:rPr lang="en-US" sz="900" b="1" dirty="0" smtClean="0">
                <a:solidFill>
                  <a:srgbClr val="009193"/>
                </a:solidFill>
              </a:rPr>
              <a:t> and </a:t>
            </a:r>
            <a:r>
              <a:rPr lang="en-US" sz="900" b="1" u="sng" dirty="0" smtClean="0">
                <a:solidFill>
                  <a:srgbClr val="009193"/>
                </a:solidFill>
              </a:rPr>
              <a:t>steroid</a:t>
            </a:r>
            <a:r>
              <a:rPr lang="en-US" sz="900" b="1" dirty="0" smtClean="0">
                <a:solidFill>
                  <a:srgbClr val="009193"/>
                </a:solidFill>
              </a:rPr>
              <a:t> can save our </a:t>
            </a:r>
            <a:r>
              <a:rPr lang="en-US" sz="900" b="1" u="sng" dirty="0" smtClean="0">
                <a:solidFill>
                  <a:srgbClr val="009193"/>
                </a:solidFill>
              </a:rPr>
              <a:t>vit</a:t>
            </a:r>
            <a:r>
              <a:rPr lang="en-US" sz="900" b="1" dirty="0" smtClean="0">
                <a:solidFill>
                  <a:srgbClr val="009193"/>
                </a:solidFill>
              </a:rPr>
              <a:t>ality</a:t>
            </a:r>
            <a:endParaRPr lang="en-US" sz="900" b="1" dirty="0">
              <a:solidFill>
                <a:srgbClr val="009193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1807498" y="5484181"/>
            <a:ext cx="1158320" cy="151306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1000" b="1" dirty="0" smtClean="0">
                <a:solidFill>
                  <a:srgbClr val="009193"/>
                </a:solidFill>
              </a:rPr>
              <a:t>نربطها بكلمة </a:t>
            </a:r>
            <a:r>
              <a:rPr lang="en-US" sz="1000" b="1" dirty="0" smtClean="0">
                <a:solidFill>
                  <a:srgbClr val="009193"/>
                </a:solidFill>
              </a:rPr>
              <a:t>vital</a:t>
            </a:r>
            <a:endParaRPr lang="en-US" sz="1000" b="1" dirty="0">
              <a:solidFill>
                <a:srgbClr val="009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52482"/>
              </p:ext>
            </p:extLst>
          </p:nvPr>
        </p:nvGraphicFramePr>
        <p:xfrm>
          <a:off x="-2" y="423837"/>
          <a:ext cx="6858000" cy="3156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7842"/>
                <a:gridCol w="6360158"/>
              </a:tblGrid>
              <a:tr h="1071134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Absorption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050" dirty="0" smtClean="0">
                          <a:solidFill>
                            <a:schemeClr val="tx1"/>
                          </a:solidFill>
                          <a:effectLst/>
                        </a:rPr>
                        <a:t>Is determined by:</a:t>
                      </a:r>
                      <a:endParaRPr lang="en-US" sz="105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FB00">
                        <a:alpha val="6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514350" rtl="0" eaLnBrk="1" latinLnBrk="0" hangingPunct="1"/>
                      <a:r>
                        <a:rPr lang="en-US" sz="1200" b="1" kern="1200" dirty="0">
                          <a:solidFill>
                            <a:srgbClr val="38D3A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 residence </a:t>
                      </a:r>
                      <a:r>
                        <a:rPr lang="en-US" sz="1200" b="1" kern="1200" dirty="0" smtClean="0">
                          <a:solidFill>
                            <a:srgbClr val="38D3A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</a:t>
                      </a:r>
                      <a:r>
                        <a:rPr lang="en-US" sz="1200" b="1" kern="1200" dirty="0" smtClean="0">
                          <a:solidFill>
                            <a:srgbClr val="FF52A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200" b="1" kern="1200" dirty="0" smtClean="0">
                          <a:solidFill>
                            <a:srgbClr val="38D3A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drug remains in cul-de-sac, tear. It can be prolonged by plugging tear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ducts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changing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formulation.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514350" rtl="0" eaLnBrk="1" latinLnBrk="0" hangingPunct="1"/>
                      <a:r>
                        <a:rPr lang="en-US" sz="1200" b="1" kern="1200" dirty="0" smtClean="0">
                          <a:solidFill>
                            <a:srgbClr val="38D3A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Metabolism</a:t>
                      </a:r>
                      <a:r>
                        <a:rPr lang="en-US" sz="1200" b="1" kern="1200" baseline="0" dirty="0" smtClean="0">
                          <a:solidFill>
                            <a:srgbClr val="FF52A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→ </a:t>
                      </a:r>
                      <a:r>
                        <a:rPr lang="en-US" sz="1200" b="1" kern="1200" baseline="0" dirty="0" err="1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esterases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38D3A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Elimination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FF52A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by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nasolacrimal drainage or binding to tear protein.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38D3A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Diffusion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FF52A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across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cornea &amp; conjunctiva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2785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Distribution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D5D6">
                        <a:alpha val="7568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514350" rtl="0" eaLnBrk="1" latinLnBrk="0" hangingPunct="1"/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corneal absorption the drug accumulates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defTabSz="514350" rtl="0" eaLnBrk="1" latinLnBrk="0" hangingPunct="1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aqueous humor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algn="l" defTabSz="514350" rtl="0" eaLnBrk="1" latinLnBrk="0" hangingPunct="1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intraocular structures or systemically distributed.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Melanin binding prolongs the effect of α -agonists </a:t>
                      </a:r>
                      <a:endParaRPr lang="en-US" sz="12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defTabSz="514350" rtl="0" eaLnBrk="1" latinLnBrk="0" hangingPunct="1"/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patients with dark pigmented iris.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2785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Metabolism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C79">
                        <a:alpha val="6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Significant biotransformation takes place in the eye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r>
                        <a:rPr lang="en-US" sz="12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Esterases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activate pro-drugs, e.g.: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="1" kern="1200" dirty="0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Dipivefrin </a:t>
                      </a:r>
                      <a:r>
                        <a:rPr lang="en-US" sz="1200" b="1" kern="1200" dirty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(</a:t>
                      </a:r>
                      <a:r>
                        <a:rPr lang="en-US" sz="12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adrenaline</a:t>
                      </a:r>
                      <a:r>
                        <a:rPr lang="en-US" sz="1200" b="1" kern="1200" dirty="0" smtClean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b="1" kern="1200" dirty="0" err="1" smtClean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Latanoprost</a:t>
                      </a:r>
                      <a:r>
                        <a:rPr lang="en-US" sz="1200" b="1" kern="1200" dirty="0" smtClean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→( </a:t>
                      </a:r>
                      <a:r>
                        <a:rPr lang="en-US" sz="1200" b="1" kern="1200" dirty="0">
                          <a:solidFill>
                            <a:srgbClr val="0432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PGF2α</a:t>
                      </a:r>
                      <a:r>
                        <a:rPr lang="en-US" sz="1200" b="1" kern="1200" dirty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Snip Single Corner Rectangle 14"/>
          <p:cNvSpPr/>
          <p:nvPr/>
        </p:nvSpPr>
        <p:spPr>
          <a:xfrm>
            <a:off x="-2" y="3648764"/>
            <a:ext cx="6858000" cy="324610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2-Systemically: Oral, IV </a:t>
            </a:r>
            <a:endParaRPr lang="en-US" sz="20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2" y="47432"/>
            <a:ext cx="3069102" cy="335207"/>
            <a:chOff x="1287888" y="1313646"/>
            <a:chExt cx="2209223" cy="275614"/>
          </a:xfrm>
          <a:solidFill>
            <a:srgbClr val="942093"/>
          </a:solidFill>
        </p:grpSpPr>
        <p:sp>
          <p:nvSpPr>
            <p:cNvPr id="12" name="Delay 11"/>
            <p:cNvSpPr/>
            <p:nvPr/>
          </p:nvSpPr>
          <p:spPr>
            <a:xfrm>
              <a:off x="3293132" y="1313647"/>
              <a:ext cx="203979" cy="275613"/>
            </a:xfrm>
            <a:prstGeom prst="flowChartDelay">
              <a:avLst/>
            </a:prstGeom>
            <a:solidFill>
              <a:srgbClr val="FFD579">
                <a:alpha val="8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rocess 12"/>
            <p:cNvSpPr/>
            <p:nvPr/>
          </p:nvSpPr>
          <p:spPr>
            <a:xfrm>
              <a:off x="1287888" y="1313646"/>
              <a:ext cx="2099608" cy="275613"/>
            </a:xfrm>
            <a:prstGeom prst="flowChartProcess">
              <a:avLst/>
            </a:prstGeom>
            <a:solidFill>
              <a:srgbClr val="FFD579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 smtClean="0">
                <a:solidFill>
                  <a:schemeClr val="tx1"/>
                </a:solidFill>
              </a:endParaRPr>
            </a:p>
            <a:p>
              <a:pPr algn="ctr"/>
              <a:endParaRPr lang="en-US" sz="200" dirty="0">
                <a:solidFill>
                  <a:schemeClr val="tx1"/>
                </a:solidFill>
              </a:endParaRPr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Pharmacokinetics </a:t>
              </a:r>
              <a:r>
                <a:rPr lang="en-US" sz="1200" dirty="0">
                  <a:solidFill>
                    <a:schemeClr val="tx1"/>
                  </a:solidFill>
                </a:rPr>
                <a:t>of topical </a:t>
              </a:r>
              <a:r>
                <a:rPr lang="en-US" sz="1200" dirty="0" smtClean="0">
                  <a:solidFill>
                    <a:schemeClr val="tx1"/>
                  </a:solidFill>
                </a:rPr>
                <a:t>(local) drugs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endParaRPr lang="en-US" sz="2000" dirty="0">
                <a:solidFill>
                  <a:schemeClr val="bg2">
                    <a:lumMod val="10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01103"/>
              </p:ext>
            </p:extLst>
          </p:nvPr>
        </p:nvGraphicFramePr>
        <p:xfrm>
          <a:off x="-2" y="4041597"/>
          <a:ext cx="6857998" cy="1691546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18984"/>
                <a:gridCol w="6039014"/>
              </a:tblGrid>
              <a:tr h="1691546"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Oral or IV </a:t>
                      </a:r>
                      <a:endParaRPr lang="en-US" sz="1800" dirty="0" smtClean="0"/>
                    </a:p>
                    <a:p>
                      <a:endParaRPr lang="en-US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A4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Factors influencing systemic drug penetration into ocular tissue: </a:t>
                      </a:r>
                      <a:endParaRPr lang="en-US" sz="1200" dirty="0" smtClean="0"/>
                    </a:p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lipid solubility of the drug:</a:t>
                      </a:r>
                    </a:p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More penetration with high lipid solubility </a:t>
                      </a:r>
                    </a:p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Protein binding:</a:t>
                      </a:r>
                      <a:r>
                        <a:rPr lang="en-US" sz="1200" b="0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kern="1200" dirty="0" smtClean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(bound drug) :Not</a:t>
                      </a:r>
                      <a:r>
                        <a:rPr lang="en-US" sz="1200" b="0" kern="1200" baseline="0" dirty="0" smtClean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Free to distribute all             </a:t>
                      </a:r>
                    </a:p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en-US" sz="1200" b="0" kern="1200" baseline="0" dirty="0" smtClean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 the body, It localized in the blood </a:t>
                      </a:r>
                      <a:endParaRPr lang="en-US" sz="1200" b="1" kern="1200" dirty="0" smtClean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More effect with low protein binding (inverse proportion) </a:t>
                      </a:r>
                    </a:p>
                    <a:p>
                      <a:pPr marL="171450" indent="-171450" algn="l">
                        <a:buFont typeface="Arial" charset="0"/>
                        <a:buChar char="•"/>
                      </a:pPr>
                      <a:r>
                        <a:rPr lang="en-US" sz="12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Eye inflammation:</a:t>
                      </a:r>
                    </a:p>
                    <a:p>
                      <a:pPr marL="0" indent="0" algn="l">
                        <a:buFont typeface="Arial" charset="0"/>
                        <a:buNone/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More penetration with ocular inflammation.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6" t="31297" r="34081" b="6861"/>
          <a:stretch/>
        </p:blipFill>
        <p:spPr>
          <a:xfrm>
            <a:off x="5152570" y="4068303"/>
            <a:ext cx="1634211" cy="16259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83211" y="5741019"/>
            <a:ext cx="203571" cy="2121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320" y="1512293"/>
            <a:ext cx="2642462" cy="176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مستطيل مستدير الزوايا 21"/>
          <p:cNvSpPr/>
          <p:nvPr/>
        </p:nvSpPr>
        <p:spPr>
          <a:xfrm>
            <a:off x="2586306" y="3173266"/>
            <a:ext cx="2390808" cy="370970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000" b="1" dirty="0" smtClean="0">
                <a:solidFill>
                  <a:srgbClr val="009193"/>
                </a:solidFill>
              </a:rPr>
              <a:t>(</a:t>
            </a:r>
            <a:r>
              <a:rPr lang="en-US" sz="800" b="1" dirty="0" smtClean="0">
                <a:solidFill>
                  <a:srgbClr val="009193"/>
                </a:solidFill>
              </a:rPr>
              <a:t>Dipivef</a:t>
            </a:r>
            <a:r>
              <a:rPr lang="en-US" sz="800" b="1" u="sng" dirty="0" smtClean="0">
                <a:solidFill>
                  <a:srgbClr val="009193"/>
                </a:solidFill>
              </a:rPr>
              <a:t>rin </a:t>
            </a:r>
            <a:r>
              <a:rPr lang="en-US" sz="800" b="1" dirty="0" smtClean="0">
                <a:solidFill>
                  <a:srgbClr val="009193"/>
                </a:solidFill>
              </a:rPr>
              <a:t>= ad</a:t>
            </a:r>
            <a:r>
              <a:rPr lang="en-US" sz="800" b="1" u="sng" dirty="0" smtClean="0">
                <a:solidFill>
                  <a:srgbClr val="009193"/>
                </a:solidFill>
              </a:rPr>
              <a:t>ren</a:t>
            </a:r>
            <a:r>
              <a:rPr lang="en-US" sz="800" b="1" dirty="0" smtClean="0">
                <a:solidFill>
                  <a:srgbClr val="009193"/>
                </a:solidFill>
              </a:rPr>
              <a:t>aline )</a:t>
            </a:r>
            <a:endParaRPr lang="ar-SA" sz="800" b="1" dirty="0" smtClean="0">
              <a:solidFill>
                <a:srgbClr val="009193"/>
              </a:solidFill>
            </a:endParaRPr>
          </a:p>
          <a:p>
            <a:pPr algn="ctr"/>
            <a:r>
              <a:rPr lang="en-US" sz="800" b="1" dirty="0" smtClean="0">
                <a:solidFill>
                  <a:srgbClr val="009193"/>
                </a:solidFill>
              </a:rPr>
              <a:t> (d</a:t>
            </a:r>
            <a:r>
              <a:rPr lang="en-US" sz="800" b="1" u="sng" dirty="0" smtClean="0">
                <a:solidFill>
                  <a:srgbClr val="009193"/>
                </a:solidFill>
              </a:rPr>
              <a:t>ipi</a:t>
            </a:r>
            <a:r>
              <a:rPr lang="en-US" sz="800" b="1" dirty="0" smtClean="0">
                <a:solidFill>
                  <a:srgbClr val="009193"/>
                </a:solidFill>
              </a:rPr>
              <a:t>vefrin = </a:t>
            </a:r>
            <a:r>
              <a:rPr lang="en-US" sz="800" b="1" u="sng" dirty="0" smtClean="0">
                <a:solidFill>
                  <a:srgbClr val="009193"/>
                </a:solidFill>
              </a:rPr>
              <a:t>Adrenaline</a:t>
            </a:r>
            <a:r>
              <a:rPr lang="en-US" sz="800" b="1" dirty="0" smtClean="0">
                <a:solidFill>
                  <a:srgbClr val="009193"/>
                </a:solidFill>
              </a:rPr>
              <a:t>)</a:t>
            </a:r>
            <a:r>
              <a:rPr lang="ar-SA" sz="800" b="1" dirty="0" smtClean="0">
                <a:solidFill>
                  <a:srgbClr val="009193"/>
                </a:solidFill>
              </a:rPr>
              <a:t>أو ممكن نقول أبي أدرنالين </a:t>
            </a:r>
            <a:endParaRPr lang="en-US" sz="800" b="1" dirty="0" smtClean="0">
              <a:solidFill>
                <a:srgbClr val="00919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4" y="5815553"/>
            <a:ext cx="6858000" cy="3465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 understand !</a:t>
            </a:r>
            <a:endParaRPr lang="en-US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381210"/>
              </p:ext>
            </p:extLst>
          </p:nvPr>
        </p:nvGraphicFramePr>
        <p:xfrm>
          <a:off x="317274" y="6214193"/>
          <a:ext cx="6367722" cy="340179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74314"/>
                <a:gridCol w="1751974"/>
                <a:gridCol w="2070717"/>
                <a:gridCol w="2070717"/>
              </a:tblGrid>
              <a:tr h="465165">
                <a:tc grid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Eye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  <a:alpha val="85098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Parasympathetic N.S.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63137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Sympathetic N.S. 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85098"/>
                      </a:schemeClr>
                    </a:solidFill>
                  </a:tcPr>
                </a:tc>
              </a:tr>
              <a:tr h="436489">
                <a:tc row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Iris 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050" dirty="0"/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radial muscle </a:t>
                      </a:r>
                      <a:endParaRPr lang="en-US" sz="1050" b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effect </a:t>
                      </a:r>
                      <a:endParaRPr lang="en-US" sz="1050" b="0" dirty="0" smtClean="0"/>
                    </a:p>
                    <a:p>
                      <a:pPr algn="ctr"/>
                      <a:endParaRPr lang="en-US" sz="10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Contraction (Mydriasis) </a:t>
                      </a:r>
                      <a:r>
                        <a:rPr lang="en-US" sz="105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(α1) </a:t>
                      </a:r>
                      <a:endParaRPr lang="en-US" sz="1050" b="1" dirty="0" smtClean="0"/>
                    </a:p>
                    <a:p>
                      <a:pPr algn="ctr"/>
                      <a:endParaRPr lang="en-US" sz="10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55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circular muscle</a:t>
                      </a:r>
                      <a:endParaRPr lang="en-US" sz="10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Contraction (</a:t>
                      </a:r>
                      <a:r>
                        <a:rPr lang="en-US" sz="105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miosis</a:t>
                      </a:r>
                      <a:r>
                        <a:rPr lang="en-US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0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(M3) </a:t>
                      </a:r>
                      <a:endParaRPr lang="en-US" sz="105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0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effect </a:t>
                      </a:r>
                      <a:endParaRPr lang="en-US" sz="1050" dirty="0" smtClean="0"/>
                    </a:p>
                    <a:p>
                      <a:pPr algn="ctr"/>
                      <a:endParaRPr lang="en-US" sz="10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77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b="0" dirty="0" smtClean="0">
                          <a:solidFill>
                            <a:schemeClr val="tx1"/>
                          </a:solidFill>
                        </a:rPr>
                        <a:t>Ciliary muscle </a:t>
                      </a:r>
                    </a:p>
                    <a:p>
                      <a:pPr algn="ctr"/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Contraction </a:t>
                      </a:r>
                      <a:r>
                        <a:rPr lang="en-US" sz="105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5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M3</a:t>
                      </a:r>
                      <a:r>
                        <a:rPr lang="en-US" sz="105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(accommodation for near vision)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Relaxation (</a:t>
                      </a:r>
                      <a:r>
                        <a:rPr lang="en-US" sz="10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β2</a:t>
                      </a: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7732">
                <a:tc grid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>
                          <a:solidFill>
                            <a:schemeClr val="tx1"/>
                          </a:solidFill>
                        </a:rPr>
                        <a:t>Lens </a:t>
                      </a:r>
                    </a:p>
                    <a:p>
                      <a:pPr algn="ctr"/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Thick, more convex 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Thin, more flat 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7732">
                <a:tc grid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Conjunctival </a:t>
                      </a:r>
                      <a:r>
                        <a:rPr lang="en-US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blood vessels </a:t>
                      </a:r>
                      <a:endParaRPr lang="en-US" sz="1050" b="0" dirty="0" smtClean="0"/>
                    </a:p>
                    <a:p>
                      <a:pPr algn="ctr"/>
                      <a:endParaRPr lang="en-US" sz="10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Conjunctival Vasodilatation </a:t>
                      </a:r>
                      <a:r>
                        <a:rPr kumimoji="0" lang="en-US" altLang="x-none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and congestion of blood vessels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Conjunctival Vasoconstriction </a:t>
                      </a:r>
                      <a:r>
                        <a:rPr lang="en-US" sz="1050" kern="1200" dirty="0" smtClean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50" b="1" kern="1200" dirty="0" smtClean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α1</a:t>
                      </a:r>
                      <a:r>
                        <a:rPr lang="en-US" sz="1050" kern="1200" dirty="0" smtClean="0">
                          <a:solidFill>
                            <a:srgbClr val="5E5E5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kumimoji="0" lang="en-US" altLang="x-none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and decongestion of blood vessels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177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50" b="0" dirty="0" smtClean="0"/>
                        <a:t>Accommodation </a:t>
                      </a:r>
                      <a:endParaRPr lang="en-US" sz="105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</a:rPr>
                        <a:t>near vision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x-none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 smtClean="0">
                          <a:solidFill>
                            <a:schemeClr val="tx1"/>
                          </a:solidFill>
                          <a:effectLst/>
                        </a:rPr>
                        <a:t>far vision</a:t>
                      </a:r>
                      <a:endParaRPr lang="en-US" sz="105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x-none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7732">
                <a:tc gridSpan="2"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Suspensory ligaments</a:t>
                      </a:r>
                      <a:endParaRPr kumimoji="0" lang="ar-SA" altLang="x-none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+mn-cs"/>
                      </a:endParaRPr>
                    </a:p>
                    <a:p>
                      <a:pPr algn="ctr"/>
                      <a:endParaRPr lang="en-US" sz="1050" b="0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relaxation</a:t>
                      </a:r>
                      <a:endParaRPr kumimoji="0" lang="ar-SA" altLang="x-none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+mn-cs"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x-none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contraction</a:t>
                      </a:r>
                      <a:endParaRPr kumimoji="0" lang="ar-SA" altLang="x-none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+mn-cs"/>
                      </a:endParaRPr>
                    </a:p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x-none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221330" y="9612843"/>
            <a:ext cx="6248651" cy="29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F00"/>
                </a:solidFill>
              </a:rPr>
              <a:t>*Ciliary muscle is the </a:t>
            </a:r>
            <a:r>
              <a:rPr lang="en-US" b="1" dirty="0" smtClean="0">
                <a:solidFill>
                  <a:srgbClr val="FF0000"/>
                </a:solidFill>
              </a:rPr>
              <a:t>opposite </a:t>
            </a:r>
            <a:r>
              <a:rPr lang="en-US" dirty="0" smtClean="0">
                <a:solidFill>
                  <a:srgbClr val="008F00"/>
                </a:solidFill>
              </a:rPr>
              <a:t>of the suspensory ligament </a:t>
            </a:r>
            <a:endParaRPr lang="en-US" dirty="0">
              <a:solidFill>
                <a:srgbClr val="008F00"/>
              </a:solidFill>
            </a:endParaRPr>
          </a:p>
        </p:txBody>
      </p:sp>
      <p:sp>
        <p:nvSpPr>
          <p:cNvPr id="28" name="مستطيل مستدير الزوايا 1"/>
          <p:cNvSpPr/>
          <p:nvPr/>
        </p:nvSpPr>
        <p:spPr>
          <a:xfrm>
            <a:off x="5221659" y="7759903"/>
            <a:ext cx="839972" cy="127590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700" b="1" dirty="0">
                <a:solidFill>
                  <a:srgbClr val="009193"/>
                </a:solidFill>
              </a:rPr>
              <a:t>هذا بيتك الثاني ارتاح </a:t>
            </a:r>
          </a:p>
        </p:txBody>
      </p:sp>
    </p:spTree>
    <p:extLst>
      <p:ext uri="{BB962C8B-B14F-4D97-AF65-F5344CB8AC3E}">
        <p14:creationId xmlns:p14="http://schemas.microsoft.com/office/powerpoint/2010/main" val="19827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73070422"/>
              </p:ext>
            </p:extLst>
          </p:nvPr>
        </p:nvGraphicFramePr>
        <p:xfrm>
          <a:off x="197038" y="2604304"/>
          <a:ext cx="6602818" cy="9016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6858000" cy="4997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Overview  </a:t>
            </a:r>
            <a:endParaRPr lang="en-US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82597755"/>
              </p:ext>
            </p:extLst>
          </p:nvPr>
        </p:nvGraphicFramePr>
        <p:xfrm>
          <a:off x="-115025" y="383983"/>
          <a:ext cx="7226944" cy="379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3" name="Straight Connector 2"/>
          <p:cNvCxnSpPr/>
          <p:nvPr/>
        </p:nvCxnSpPr>
        <p:spPr>
          <a:xfrm flipH="1">
            <a:off x="801546" y="4155311"/>
            <a:ext cx="5393802" cy="23149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1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566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Drugs acting on parasympathetic </a:t>
            </a:r>
            <a:r>
              <a:rPr lang="en-US" sz="20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system: </a:t>
            </a:r>
          </a:p>
          <a:p>
            <a:pPr algn="ctr"/>
            <a:r>
              <a:rPr lang="en-US" sz="16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cholinergic agonists, cholinergic antagonists</a:t>
            </a:r>
            <a:endParaRPr lang="en-US" sz="16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277533"/>
              </p:ext>
            </p:extLst>
          </p:nvPr>
        </p:nvGraphicFramePr>
        <p:xfrm>
          <a:off x="0" y="566925"/>
          <a:ext cx="6858000" cy="67150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533"/>
                <a:gridCol w="318347"/>
                <a:gridCol w="1381760"/>
                <a:gridCol w="1727200"/>
                <a:gridCol w="1422400"/>
                <a:gridCol w="1635760"/>
              </a:tblGrid>
              <a:tr h="292611"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Cholinergic agonists</a:t>
                      </a:r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4906">
                <a:tc rowSpan="3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latin typeface="+mn-lt"/>
                        <a:ea typeface="Kartika" charset="0"/>
                        <a:cs typeface="Kartika" charset="0"/>
                      </a:endParaRP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  <a:p>
                      <a:pPr algn="ctr"/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Direct agonists</a:t>
                      </a:r>
                      <a:r>
                        <a:rPr lang="en-US" sz="1200" b="1" baseline="0" dirty="0" smtClean="0"/>
                        <a:t> </a:t>
                      </a:r>
                      <a:endParaRPr lang="en-US" sz="1200" b="1" dirty="0" smtClean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A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Indirect agonists (anticholinesterases)</a:t>
                      </a:r>
                      <a:endParaRPr lang="en-US" sz="1200" b="1" dirty="0"/>
                    </a:p>
                  </a:txBody>
                  <a:tcPr anchor="ctr">
                    <a:solidFill>
                      <a:srgbClr val="8EFA00">
                        <a:alpha val="8196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600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0096FF">
                        <a:alpha val="81176"/>
                      </a:srgb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rtl="0"/>
                      <a:r>
                        <a:rPr lang="en-US" sz="1200" b="1" dirty="0" err="1" smtClean="0">
                          <a:solidFill>
                            <a:srgbClr val="0432FF"/>
                          </a:solidFill>
                        </a:rPr>
                        <a:t>Acetycholine</a:t>
                      </a:r>
                      <a:endParaRPr lang="en-US" sz="1200" b="1" dirty="0" smtClean="0">
                        <a:solidFill>
                          <a:srgbClr val="0432FF"/>
                        </a:solidFill>
                      </a:endParaRP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8F00"/>
                          </a:solidFill>
                        </a:rPr>
                        <a:t>M receptor </a:t>
                      </a:r>
                      <a:r>
                        <a:rPr lang="en-US" sz="1100" b="1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Methacholine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rgbClr val="008F00"/>
                          </a:solidFill>
                        </a:rPr>
                        <a:t>M+N receptor </a:t>
                      </a:r>
                      <a:endParaRPr lang="en-US" sz="1100" b="1" dirty="0" smtClean="0">
                        <a:solidFill>
                          <a:srgbClr val="0432FF"/>
                        </a:solidFill>
                      </a:endParaRPr>
                    </a:p>
                    <a:p>
                      <a:pPr algn="l"/>
                      <a:r>
                        <a:rPr lang="en-US" sz="1200" b="1" dirty="0" err="1" smtClean="0">
                          <a:solidFill>
                            <a:srgbClr val="0432FF"/>
                          </a:solidFill>
                        </a:rPr>
                        <a:t>Carbachol</a:t>
                      </a:r>
                      <a:endParaRPr lang="en-US" sz="1200" b="1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Pilocarpine</a:t>
                      </a: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F00"/>
                          </a:solidFill>
                        </a:rPr>
                        <a:t>M receptor </a:t>
                      </a:r>
                    </a:p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x-non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latin typeface="Calibri" charset="0"/>
                        <a:ea typeface="Arial" charset="0"/>
                        <a:cs typeface="Arial" charset="0"/>
                      </a:endParaRPr>
                    </a:p>
                    <a:p>
                      <a:pPr algn="ctr"/>
                      <a:endParaRPr lang="en-US" sz="1200" b="1" kern="1200" dirty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Reversible </a:t>
                      </a:r>
                      <a:r>
                        <a:rPr lang="en-US" sz="900" dirty="0" smtClean="0">
                          <a:solidFill>
                            <a:srgbClr val="008F00"/>
                          </a:solidFill>
                        </a:rPr>
                        <a:t>Bind for short time with Ach esterase then leave it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FA00">
                        <a:alpha val="180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Irreversible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FA00">
                        <a:alpha val="18039"/>
                      </a:srgbClr>
                    </a:solidFill>
                  </a:tcPr>
                </a:tc>
              </a:tr>
              <a:tr h="4909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Physostigmine</a:t>
                      </a:r>
                      <a:endParaRPr lang="en-US" sz="1200" b="1" kern="1200" dirty="0" smtClean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3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2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Demecarium</a:t>
                      </a:r>
                      <a:endParaRPr lang="en-US" altLang="en-US" sz="1200" b="1" kern="1200" dirty="0" smtClean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b="1" kern="1200" dirty="0" smtClean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kern="1200" dirty="0">
                        <a:solidFill>
                          <a:srgbClr val="0096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Echothiophate</a:t>
                      </a:r>
                      <a:endParaRPr lang="en-US" sz="1200" b="1" kern="1200" dirty="0" smtClean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2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Isoflurophate</a:t>
                      </a:r>
                      <a:endParaRPr lang="en-US" sz="1200" b="1" kern="1200" dirty="0" smtClean="0">
                        <a:solidFill>
                          <a:srgbClr val="0432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200" kern="1200" dirty="0">
                        <a:solidFill>
                          <a:srgbClr val="0096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2761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dirty="0" smtClean="0">
                          <a:solidFill>
                            <a:schemeClr val="accent2"/>
                          </a:solidFill>
                        </a:rPr>
                        <a:t> Specific uses :</a:t>
                      </a:r>
                      <a:endParaRPr lang="en-US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 vert="vert27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1-Induction of </a:t>
                      </a:r>
                      <a:r>
                        <a:rPr kumimoji="0" lang="en-US" altLang="x-non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miosis</a:t>
                      </a:r>
                      <a:r>
                        <a:rPr kumimoji="0" lang="en-US" altLang="x-non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 in surgery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2- Open angle glaucoma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432FF"/>
                          </a:solidFill>
                        </a:rPr>
                        <a:t>*</a:t>
                      </a:r>
                      <a:r>
                        <a:rPr lang="en-US" sz="10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Acetylcholine has very short duration of action so no medical application for it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x-non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Arial" charset="0"/>
                          <a:cs typeface="Arial" charset="0"/>
                        </a:rPr>
                        <a:t>Open angle glaucoma</a:t>
                      </a:r>
                      <a:endParaRPr kumimoji="0" lang="ar-SA" altLang="x-none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Arial" charset="0"/>
                        <a:cs typeface="+mn-cs"/>
                      </a:endParaRP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Why not for closed as well ? Closed angle glaucoma is an emergency case which required surgery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92D050"/>
                          </a:solidFill>
                        </a:rPr>
                        <a:t>Specific uses: </a:t>
                      </a:r>
                    </a:p>
                    <a:p>
                      <a:r>
                        <a:rPr lang="en-US" sz="1200" dirty="0" smtClean="0"/>
                        <a:t>1- Glaucoma </a:t>
                      </a:r>
                    </a:p>
                    <a:p>
                      <a:r>
                        <a:rPr lang="en-US" sz="1200" b="0" dirty="0" smtClean="0"/>
                        <a:t>2-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dirty="0" smtClean="0"/>
                        <a:t>Accommodative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err="1" smtClean="0"/>
                        <a:t>e</a:t>
                      </a:r>
                      <a:r>
                        <a:rPr lang="en-US" sz="1200" dirty="0" err="1" smtClean="0"/>
                        <a:t>sotropia</a:t>
                      </a:r>
                      <a:endParaRPr lang="en-US" sz="12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27610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008F00">
                        <a:alpha val="67843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929000"/>
                          </a:solidFill>
                        </a:rPr>
                        <a:t>General uses:</a:t>
                      </a:r>
                    </a:p>
                    <a:p>
                      <a:r>
                        <a:rPr lang="en-US" sz="1200" dirty="0" smtClean="0"/>
                        <a:t>1- Glaucoma (open &amp; closed angle). </a:t>
                      </a:r>
                    </a:p>
                    <a:p>
                      <a:r>
                        <a:rPr lang="en-US" sz="1200" dirty="0" smtClean="0"/>
                        <a:t>2-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Counteract action of </a:t>
                      </a:r>
                      <a:r>
                        <a:rPr lang="en-US" sz="1200" dirty="0" err="1" smtClean="0"/>
                        <a:t>mydriatics</a:t>
                      </a:r>
                      <a:r>
                        <a:rPr lang="en-US" sz="1200" dirty="0" smtClean="0"/>
                        <a:t>. </a:t>
                      </a:r>
                      <a:r>
                        <a:rPr lang="en-US" sz="11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after funduscopic examination</a:t>
                      </a:r>
                      <a:endParaRPr lang="en-US" sz="1000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3-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To break iris-lens adhesions. </a:t>
                      </a:r>
                      <a:r>
                        <a:rPr lang="en-US" sz="10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Sequences of </a:t>
                      </a:r>
                      <a:r>
                        <a:rPr lang="en-US" sz="1000" kern="1200" dirty="0" err="1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mydriatics</a:t>
                      </a:r>
                      <a:r>
                        <a:rPr lang="en-US" sz="10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 drugs followed by </a:t>
                      </a:r>
                      <a:r>
                        <a:rPr lang="en-US" sz="1000" kern="1200" dirty="0" err="1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miotics</a:t>
                      </a:r>
                      <a:r>
                        <a:rPr lang="en-US" sz="10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 drugs </a:t>
                      </a:r>
                      <a:r>
                        <a:rPr lang="en-US" sz="7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(Contraction followed by relaxation)</a:t>
                      </a:r>
                    </a:p>
                    <a:p>
                      <a:r>
                        <a:rPr lang="en-US" sz="1200" dirty="0" smtClean="0"/>
                        <a:t>4-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In accommodative </a:t>
                      </a:r>
                      <a:r>
                        <a:rPr lang="en-US" sz="1200" dirty="0" err="1" smtClean="0"/>
                        <a:t>esotropia</a:t>
                      </a:r>
                      <a:r>
                        <a:rPr lang="en-US" sz="1200" dirty="0" smtClean="0"/>
                        <a:t> (</a:t>
                      </a:r>
                      <a:r>
                        <a:rPr lang="en-US" sz="1200" dirty="0" err="1" smtClean="0">
                          <a:solidFill>
                            <a:srgbClr val="0432FF"/>
                          </a:solidFill>
                        </a:rPr>
                        <a:t>ecothiophate</a:t>
                      </a:r>
                      <a:r>
                        <a:rPr lang="en-US" sz="1200" dirty="0" smtClean="0"/>
                        <a:t>). </a:t>
                      </a:r>
                      <a:r>
                        <a:rPr lang="ar-SA" sz="11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الحول</a:t>
                      </a:r>
                      <a:endParaRPr lang="en-US" sz="1100" kern="1200" dirty="0" smtClean="0">
                        <a:solidFill>
                          <a:srgbClr val="008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5- in lice infestation of lashes (</a:t>
                      </a:r>
                      <a:r>
                        <a:rPr lang="en-US" sz="11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physostigmine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3722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0Mech. Of action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contractions : </a:t>
                      </a:r>
                      <a:endParaRPr lang="en-US" sz="11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 Constriction of the pupillary Circular muscle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(sphincter muscle) </a:t>
                      </a: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miosis</a:t>
                      </a: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r>
                        <a:rPr lang="en-US" sz="1013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drugs causes constriction are Preferred in treatment of glaucoma </a:t>
                      </a:r>
                    </a:p>
                    <a:p>
                      <a:r>
                        <a:rPr lang="en-US" sz="11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2-Contraction of the ciliary muscle </a:t>
                      </a: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(accommodation for near vision)</a:t>
                      </a:r>
                    </a:p>
                    <a:p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Decrease</a:t>
                      </a:r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intraocular pressure ↓ </a:t>
                      </a:r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1013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013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increases</a:t>
                      </a:r>
                      <a:r>
                        <a:rPr lang="en-US" sz="1013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aqueous outflow </a:t>
                      </a:r>
                      <a:r>
                        <a:rPr lang="en-US" dirty="0" smtClean="0"/>
                        <a:t>through the trabecular meshwork into canal of </a:t>
                      </a:r>
                      <a:r>
                        <a:rPr lang="en-US" dirty="0" err="1" smtClean="0"/>
                        <a:t>Schlemm</a:t>
                      </a:r>
                      <a:r>
                        <a:rPr lang="en-US" sz="1013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lang="en-US" sz="1013" kern="1200" dirty="0" smtClean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</a:t>
                      </a:r>
                      <a:r>
                        <a:rPr lang="en-US" sz="1013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lacrimation</a:t>
                      </a:r>
                      <a:endParaRPr lang="en-US" sz="1013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013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Conjunctival </a:t>
                      </a:r>
                      <a:r>
                        <a:rPr lang="en-US" sz="1013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Vasodilatation </a:t>
                      </a:r>
                      <a:r>
                        <a:rPr lang="en-US" sz="1013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may Lead to congestion in eye</a:t>
                      </a:r>
                      <a:endParaRPr lang="en-US" sz="1100" dirty="0" smtClean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029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sz="1200" dirty="0" smtClean="0"/>
                        <a:t>- Diminished vision (myopia). </a:t>
                      </a:r>
                    </a:p>
                    <a:p>
                      <a:r>
                        <a:rPr lang="en-US" sz="1200" dirty="0" smtClean="0"/>
                        <a:t>- Headache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مستطيل مستدير الزوايا 12"/>
          <p:cNvSpPr/>
          <p:nvPr/>
        </p:nvSpPr>
        <p:spPr>
          <a:xfrm>
            <a:off x="473903" y="2211051"/>
            <a:ext cx="1530052" cy="353771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dirty="0" smtClean="0">
                <a:solidFill>
                  <a:srgbClr val="009193"/>
                </a:solidFill>
              </a:rPr>
              <a:t>من كثرة الكرب</a:t>
            </a:r>
            <a:r>
              <a:rPr lang="en-US" sz="900" b="1" dirty="0" smtClean="0">
                <a:solidFill>
                  <a:srgbClr val="009193"/>
                </a:solidFill>
              </a:rPr>
              <a:t> (Carb) </a:t>
            </a:r>
            <a:r>
              <a:rPr lang="ar-SA" sz="900" b="1" dirty="0" smtClean="0">
                <a:solidFill>
                  <a:srgbClr val="009193"/>
                </a:solidFill>
              </a:rPr>
              <a:t>صار شخص اكول </a:t>
            </a:r>
            <a:r>
              <a:rPr lang="en-US" sz="900" b="1" dirty="0" smtClean="0">
                <a:solidFill>
                  <a:srgbClr val="009193"/>
                </a:solidFill>
              </a:rPr>
              <a:t>(</a:t>
            </a:r>
            <a:r>
              <a:rPr lang="en-US" sz="900" b="1" dirty="0" err="1" smtClean="0">
                <a:solidFill>
                  <a:srgbClr val="009193"/>
                </a:solidFill>
              </a:rPr>
              <a:t>achol</a:t>
            </a:r>
            <a:r>
              <a:rPr lang="en-US" sz="900" b="1" dirty="0" smtClean="0">
                <a:solidFill>
                  <a:srgbClr val="009193"/>
                </a:solidFill>
              </a:rPr>
              <a:t>)</a:t>
            </a:r>
            <a:endParaRPr lang="ar-SA" sz="900" b="1" dirty="0" smtClean="0">
              <a:solidFill>
                <a:srgbClr val="009193"/>
              </a:solidFill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686216" y="5070823"/>
            <a:ext cx="878076" cy="99800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en-US" sz="500" b="1" u="sng" dirty="0" err="1" smtClean="0">
                <a:solidFill>
                  <a:srgbClr val="009193"/>
                </a:solidFill>
              </a:rPr>
              <a:t>Eco</a:t>
            </a:r>
            <a:r>
              <a:rPr lang="en-US" sz="500" b="1" dirty="0" err="1" smtClean="0">
                <a:solidFill>
                  <a:srgbClr val="009193"/>
                </a:solidFill>
              </a:rPr>
              <a:t>thiophate</a:t>
            </a:r>
            <a:r>
              <a:rPr lang="en-US" sz="500" b="1" dirty="0" smtClean="0">
                <a:solidFill>
                  <a:srgbClr val="009193"/>
                </a:solidFill>
              </a:rPr>
              <a:t> = </a:t>
            </a:r>
            <a:r>
              <a:rPr lang="en-US" sz="500" b="1" u="sng" dirty="0" err="1" smtClean="0">
                <a:solidFill>
                  <a:srgbClr val="009193"/>
                </a:solidFill>
              </a:rPr>
              <a:t>Eso</a:t>
            </a:r>
            <a:r>
              <a:rPr lang="en-US" sz="500" b="1" dirty="0" err="1" smtClean="0">
                <a:solidFill>
                  <a:srgbClr val="009193"/>
                </a:solidFill>
              </a:rPr>
              <a:t>tropia</a:t>
            </a:r>
            <a:r>
              <a:rPr lang="en-US" sz="500" b="1" dirty="0" smtClean="0">
                <a:solidFill>
                  <a:srgbClr val="009193"/>
                </a:solidFill>
              </a:rPr>
              <a:t> </a:t>
            </a:r>
            <a:endParaRPr lang="ar-SA" sz="500" b="1" dirty="0" smtClean="0">
              <a:solidFill>
                <a:srgbClr val="009193"/>
              </a:solidFill>
            </a:endParaRPr>
          </a:p>
        </p:txBody>
      </p:sp>
      <p:pic>
        <p:nvPicPr>
          <p:cNvPr id="19" name="Picture 18" descr="10"/>
          <p:cNvPicPr>
            <a:picLocks noChangeAspect="1" noChangeArrowheads="1"/>
          </p:cNvPicPr>
          <p:nvPr/>
        </p:nvPicPr>
        <p:blipFill>
          <a:blip r:embed="rId2">
            <a:lum bright="-2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5"/>
          <a:stretch>
            <a:fillRect/>
          </a:stretch>
        </p:blipFill>
        <p:spPr bwMode="auto">
          <a:xfrm>
            <a:off x="3785955" y="7306531"/>
            <a:ext cx="2904212" cy="218471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216" y="7421695"/>
            <a:ext cx="356400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100" dirty="0" smtClean="0"/>
              <a:t>**The </a:t>
            </a:r>
            <a:r>
              <a:rPr lang="en-US" altLang="en-US" sz="1100" dirty="0"/>
              <a:t>aqueous humor is secreted by the epithelium of ciliary body. </a:t>
            </a:r>
          </a:p>
          <a:p>
            <a:r>
              <a:rPr lang="en-US" altLang="en-US" sz="1100" dirty="0"/>
              <a:t>Produced by a combination of active transport of ions and ultrafiltration of interstitial fluid. </a:t>
            </a:r>
          </a:p>
          <a:p>
            <a:r>
              <a:rPr lang="en-US" altLang="en-US" sz="1100" dirty="0"/>
              <a:t>The fluid flows over the surface of the lens, out through the pupil into the anterior chamber. Flows through the trabecular meshwork into </a:t>
            </a:r>
            <a:r>
              <a:rPr lang="en-US" altLang="en-US" sz="1100" dirty="0" err="1"/>
              <a:t>Schlemm’s</a:t>
            </a:r>
            <a:r>
              <a:rPr lang="en-US" altLang="en-US" sz="1100" dirty="0"/>
              <a:t> canal </a:t>
            </a:r>
            <a:r>
              <a:rPr lang="en-US" altLang="en-US" sz="1100" dirty="0">
                <a:solidFill>
                  <a:srgbClr val="00B050"/>
                </a:solidFill>
              </a:rPr>
              <a:t>by ciliary muscle contraction</a:t>
            </a:r>
            <a:r>
              <a:rPr lang="en-US" altLang="en-US" sz="1100" dirty="0"/>
              <a:t>. and is collected in the scleral veins.</a:t>
            </a:r>
            <a:endParaRPr lang="en-US" sz="1100" dirty="0"/>
          </a:p>
          <a:p>
            <a:r>
              <a:rPr lang="en-US" sz="1100" dirty="0">
                <a:solidFill>
                  <a:srgbClr val="00B050"/>
                </a:solidFill>
              </a:rPr>
              <a:t>As a result of </a:t>
            </a:r>
            <a:r>
              <a:rPr lang="en-US" sz="1100" dirty="0" err="1">
                <a:solidFill>
                  <a:srgbClr val="00B050"/>
                </a:solidFill>
              </a:rPr>
              <a:t>miosis</a:t>
            </a:r>
            <a:r>
              <a:rPr lang="en-US" sz="1100" dirty="0">
                <a:solidFill>
                  <a:srgbClr val="00B050"/>
                </a:solidFill>
              </a:rPr>
              <a:t> of the iris muscle which pulled away from the canal of Schliemann so the angle of filtration will increase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65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5669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Drugs acting on parasympathetic system: </a:t>
            </a:r>
          </a:p>
          <a:p>
            <a:pPr algn="ctr"/>
            <a:r>
              <a:rPr lang="en-US" sz="1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cholinergic agonists, cholinergic </a:t>
            </a:r>
            <a:r>
              <a:rPr lang="en-US" sz="16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antagonists</a:t>
            </a:r>
            <a:endParaRPr lang="en-US" sz="16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41073"/>
              </p:ext>
            </p:extLst>
          </p:nvPr>
        </p:nvGraphicFramePr>
        <p:xfrm>
          <a:off x="0" y="566928"/>
          <a:ext cx="6841067" cy="53657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2533"/>
                <a:gridCol w="3157833"/>
                <a:gridCol w="3310701"/>
              </a:tblGrid>
              <a:tr h="19664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lnR w="12700" cmpd="sng">
                      <a:noFill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Cholinergic (muscarinic) antagonists</a:t>
                      </a:r>
                      <a:endParaRPr lang="en-US" sz="1200" b="1" dirty="0"/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1954">
                <a:tc rowSpan="2"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 smtClean="0">
                        <a:latin typeface="+mn-lt"/>
                        <a:ea typeface="Kartika" charset="0"/>
                        <a:cs typeface="Kartika" charset="0"/>
                      </a:endParaRP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</a:p>
                    <a:p>
                      <a:pPr algn="ctr"/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Natural alkaloids</a:t>
                      </a:r>
                      <a:endParaRPr lang="en-US" sz="1200" b="1" dirty="0"/>
                    </a:p>
                  </a:txBody>
                  <a:tcPr anchor="ctr">
                    <a:lnL>
                      <a:noFill/>
                    </a:lnL>
                    <a:solidFill>
                      <a:srgbClr val="00D3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Synthetic atropine substitutes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12098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0096FF">
                        <a:alpha val="8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1- Atropine </a:t>
                      </a:r>
                      <a:r>
                        <a:rPr lang="en-US" sz="8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Not used because it has very long duration of action </a:t>
                      </a:r>
                    </a:p>
                    <a:p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2- Scopolamine (Hyoscine) </a:t>
                      </a:r>
                      <a:endParaRPr lang="en-US" sz="12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1- </a:t>
                      </a:r>
                      <a:r>
                        <a:rPr lang="en-US" sz="1200" b="1" dirty="0" err="1" smtClean="0">
                          <a:solidFill>
                            <a:srgbClr val="0432FF"/>
                          </a:solidFill>
                        </a:rPr>
                        <a:t>Homatropine</a:t>
                      </a:r>
                      <a:endParaRPr lang="en-US" sz="1200" b="1" dirty="0" smtClean="0">
                        <a:solidFill>
                          <a:srgbClr val="0432FF"/>
                        </a:solidFill>
                      </a:endParaRPr>
                    </a:p>
                    <a:p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2- </a:t>
                      </a:r>
                      <a:r>
                        <a:rPr lang="en-US" sz="1200" b="1" dirty="0" err="1" smtClean="0">
                          <a:solidFill>
                            <a:srgbClr val="0432FF"/>
                          </a:solidFill>
                        </a:rPr>
                        <a:t>Tropicamide</a:t>
                      </a:r>
                      <a:endParaRPr lang="en-US" sz="1200" b="1" dirty="0" smtClean="0">
                        <a:solidFill>
                          <a:srgbClr val="0432FF"/>
                        </a:solidFill>
                      </a:endParaRPr>
                    </a:p>
                    <a:p>
                      <a:r>
                        <a:rPr lang="en-US" sz="1200" b="1" dirty="0" smtClean="0">
                          <a:solidFill>
                            <a:srgbClr val="0432FF"/>
                          </a:solidFill>
                        </a:rPr>
                        <a:t>3-</a:t>
                      </a:r>
                      <a:r>
                        <a:rPr lang="en-US" sz="1200" b="1" baseline="0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r>
                        <a:rPr lang="en-US" sz="1200" b="1" baseline="0" dirty="0" err="1" smtClean="0">
                          <a:solidFill>
                            <a:srgbClr val="0432FF"/>
                          </a:solidFill>
                        </a:rPr>
                        <a:t>Cyclopentolate</a:t>
                      </a:r>
                      <a:endParaRPr lang="en-US" sz="1200" b="1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</a:tr>
              <a:tr h="7128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Duration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Long duration of action </a:t>
                      </a:r>
                    </a:p>
                    <a:p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1- Atropine: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7-10 days</a:t>
                      </a:r>
                    </a:p>
                    <a:p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2- Scopolamine (Hyoscine) :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3-7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Short duration of action</a:t>
                      </a:r>
                    </a:p>
                    <a:p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1- </a:t>
                      </a:r>
                      <a:r>
                        <a:rPr lang="en-US" sz="11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Homatropine</a:t>
                      </a:r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1-3 days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lang="en-US" sz="11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Tropicamide</a:t>
                      </a:r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hours </a:t>
                      </a:r>
                      <a:r>
                        <a:rPr lang="en-US" sz="800" kern="1200" dirty="0" smtClean="0">
                          <a:solidFill>
                            <a:srgbClr val="008F00"/>
                          </a:solidFill>
                          <a:latin typeface="+mn-lt"/>
                          <a:ea typeface="+mn-ea"/>
                          <a:cs typeface="+mn-cs"/>
                        </a:rPr>
                        <a:t>Widely used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3- </a:t>
                      </a:r>
                      <a:r>
                        <a:rPr lang="en-US" sz="1100" b="1" kern="1200" dirty="0" err="1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Cyclopentolate</a:t>
                      </a:r>
                      <a:r>
                        <a:rPr lang="en-US" sz="1100" b="1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 hours</a:t>
                      </a:r>
                    </a:p>
                  </a:txBody>
                  <a:tcPr/>
                </a:tc>
              </a:tr>
              <a:tr h="7128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+mn-lt"/>
                          <a:ea typeface="Kartika" charset="0"/>
                          <a:cs typeface="Kartika" charset="0"/>
                        </a:rPr>
                        <a:t>Mech.of</a:t>
                      </a:r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 action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2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Relaxations: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1- </a:t>
                      </a: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Passive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*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 mydriasis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→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due to relaxation of circular muscles. 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2- </a:t>
                      </a:r>
                      <a:r>
                        <a:rPr lang="en-US" sz="1200" b="1" kern="1200" dirty="0" err="1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Cycloplegia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 (loss of near accommodation)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→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due to relaxation of ciliary muscle. </a:t>
                      </a:r>
                      <a:r>
                        <a:rPr lang="en-US" sz="1200" kern="1200" dirty="0" smtClean="0"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(This effect is due to blocking of </a:t>
                      </a:r>
                      <a:r>
                        <a:rPr lang="en-US" sz="1200" kern="1200" dirty="0" err="1" smtClean="0"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paraS</a:t>
                      </a:r>
                      <a:r>
                        <a:rPr lang="en-US" sz="1200" kern="1200" dirty="0" smtClean="0"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 only!) 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- Increased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IOP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 → glaucoma. 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(especially angle closure glaucoma)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- Decreased</a:t>
                      </a:r>
                      <a:r>
                        <a:rPr lang="en-US" sz="1200" kern="1200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lacrimal secretion 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→</a:t>
                      </a:r>
                      <a:r>
                        <a:rPr lang="en-US" sz="1200" b="1" kern="1200" dirty="0" smtClean="0">
                          <a:solidFill>
                            <a:srgbClr val="929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sandy eye</a:t>
                      </a: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.</a:t>
                      </a: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Arial" charset="0"/>
                      </a:endParaRPr>
                    </a:p>
                    <a:p>
                      <a:r>
                        <a:rPr lang="en-US" sz="1200" kern="120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- Loss of light reflex. 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92952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1- To prevent adhesion in uveitis &amp; iritis. </a:t>
                      </a: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(because they are doing mydriasis)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 Funduscopic examination of the eye.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3- Measurement of refractive error</a:t>
                      </a:r>
                      <a:r>
                        <a:rPr lang="en-US" sz="1200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. (problem with focusing of light on the retina due to the shape of the eye)</a:t>
                      </a:r>
                      <a:endParaRPr lang="en-US" sz="1200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3098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Contra-indication</a:t>
                      </a:r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s</a:t>
                      </a:r>
                      <a:r>
                        <a:rPr lang="en-US" sz="14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Glaucoma (angle closure glaucoma)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</a:rPr>
                        <a:t> →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Because there is no </a:t>
                      </a:r>
                      <a:r>
                        <a:rPr lang="en-US" sz="1200" dirty="0" err="1" smtClean="0">
                          <a:solidFill>
                            <a:srgbClr val="00B050"/>
                          </a:solidFill>
                        </a:rPr>
                        <a:t>miosis</a:t>
                      </a:r>
                      <a:r>
                        <a:rPr lang="en-US" sz="1200" baseline="0" dirty="0" smtClean="0">
                          <a:solidFill>
                            <a:srgbClr val="00B050"/>
                          </a:solidFill>
                        </a:rPr>
                        <a:t> →</a:t>
                      </a:r>
                      <a:r>
                        <a:rPr lang="en-US" sz="1200" dirty="0" smtClean="0">
                          <a:solidFill>
                            <a:srgbClr val="00B050"/>
                          </a:solidFill>
                        </a:rPr>
                        <a:t>which makes the filtration C.I easier &gt;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IOP may rise dangerously →</a:t>
                      </a:r>
                      <a:r>
                        <a:rPr lang="en-US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acute attack of eye pain. </a:t>
                      </a:r>
                      <a:endParaRPr lang="en-US" sz="12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مستطيل مستدير الزوايا 7"/>
          <p:cNvSpPr/>
          <p:nvPr/>
        </p:nvSpPr>
        <p:spPr>
          <a:xfrm>
            <a:off x="4770096" y="1398489"/>
            <a:ext cx="1468657" cy="78943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en-US" sz="800" b="1" dirty="0" smtClean="0">
                <a:solidFill>
                  <a:srgbClr val="009193"/>
                </a:solidFill>
              </a:rPr>
              <a:t>Eye </a:t>
            </a:r>
            <a:r>
              <a:rPr lang="en-US" sz="800" b="1" u="sng" dirty="0" smtClean="0">
                <a:solidFill>
                  <a:srgbClr val="009193"/>
                </a:solidFill>
              </a:rPr>
              <a:t>drop</a:t>
            </a:r>
            <a:r>
              <a:rPr lang="en-US" sz="800" b="1" dirty="0" smtClean="0">
                <a:solidFill>
                  <a:srgbClr val="009193"/>
                </a:solidFill>
              </a:rPr>
              <a:t> are </a:t>
            </a:r>
            <a:r>
              <a:rPr lang="en-US" sz="800" b="1" u="sng" dirty="0" smtClean="0">
                <a:solidFill>
                  <a:srgbClr val="009193"/>
                </a:solidFill>
              </a:rPr>
              <a:t>comi</a:t>
            </a:r>
            <a:r>
              <a:rPr lang="en-US" sz="800" b="1" dirty="0" smtClean="0">
                <a:solidFill>
                  <a:srgbClr val="009193"/>
                </a:solidFill>
              </a:rPr>
              <a:t>ng </a:t>
            </a:r>
            <a:endParaRPr lang="ar-SA" sz="800" b="1" dirty="0" smtClean="0">
              <a:solidFill>
                <a:srgbClr val="009193"/>
              </a:solidFill>
            </a:endParaRPr>
          </a:p>
        </p:txBody>
      </p:sp>
      <p:sp>
        <p:nvSpPr>
          <p:cNvPr id="7" name="مستطيل مستدير الزوايا 8"/>
          <p:cNvSpPr/>
          <p:nvPr/>
        </p:nvSpPr>
        <p:spPr>
          <a:xfrm>
            <a:off x="4890747" y="1571590"/>
            <a:ext cx="1625800" cy="161506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en-US" sz="800" b="1" dirty="0" smtClean="0">
                <a:solidFill>
                  <a:srgbClr val="009193"/>
                </a:solidFill>
              </a:rPr>
              <a:t>It </a:t>
            </a:r>
            <a:r>
              <a:rPr lang="en-US" sz="800" b="1" u="sng" dirty="0" smtClean="0">
                <a:solidFill>
                  <a:srgbClr val="009193"/>
                </a:solidFill>
              </a:rPr>
              <a:t>to late</a:t>
            </a:r>
            <a:r>
              <a:rPr lang="en-US" sz="800" b="1" dirty="0" smtClean="0">
                <a:solidFill>
                  <a:srgbClr val="009193"/>
                </a:solidFill>
              </a:rPr>
              <a:t> to treat the glaucoma</a:t>
            </a:r>
            <a:endParaRPr lang="ar-SA" sz="800" b="1" dirty="0" smtClean="0">
              <a:solidFill>
                <a:srgbClr val="009193"/>
              </a:solidFill>
            </a:endParaRPr>
          </a:p>
        </p:txBody>
      </p:sp>
      <p:sp>
        <p:nvSpPr>
          <p:cNvPr id="8" name="مستطيل مستدير الزوايا 9"/>
          <p:cNvSpPr/>
          <p:nvPr/>
        </p:nvSpPr>
        <p:spPr>
          <a:xfrm>
            <a:off x="4839947" y="1191022"/>
            <a:ext cx="1676600" cy="118023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800" b="1" dirty="0" smtClean="0">
                <a:solidFill>
                  <a:srgbClr val="009193"/>
                </a:solidFill>
              </a:rPr>
              <a:t>أي مرض بالعين يسبب كربة وهم للشخص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8511003"/>
            <a:ext cx="3788228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466" y="8575672"/>
            <a:ext cx="6849534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*Active vs. passive mydriasis:</a:t>
            </a:r>
            <a:br>
              <a:rPr lang="en-US" sz="1050" b="1" dirty="0">
                <a:solidFill>
                  <a:srgbClr val="939996"/>
                </a:solidFill>
                <a:latin typeface="CenturyGothic" charset="0"/>
              </a:rPr>
            </a:br>
            <a:r>
              <a:rPr lang="en-US" sz="1050" dirty="0">
                <a:solidFill>
                  <a:srgbClr val="939996"/>
                </a:solidFill>
                <a:latin typeface="ArialMT" charset="0"/>
              </a:rPr>
              <a:t>•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Atropine (anticholinergic): 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Blocking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muscarinic receptors</a:t>
            </a:r>
            <a:r>
              <a:rPr lang="en-US" sz="1050" dirty="0">
                <a:solidFill>
                  <a:srgbClr val="939996"/>
                </a:solidFill>
                <a:latin typeface="Wingdings" charset="2"/>
              </a:rPr>
              <a:t> 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relaxing circular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muscles </a:t>
            </a:r>
            <a:endParaRPr lang="en-US" sz="1050" dirty="0"/>
          </a:p>
          <a:p>
            <a:r>
              <a:rPr lang="en-US" sz="1050" dirty="0">
                <a:solidFill>
                  <a:srgbClr val="939996"/>
                </a:solidFill>
                <a:latin typeface="Wingdings" charset="2"/>
              </a:rPr>
              <a:t> 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Passive Mydriasis</a:t>
            </a:r>
            <a:br>
              <a:rPr lang="en-US" sz="1050" b="1" dirty="0">
                <a:solidFill>
                  <a:srgbClr val="939996"/>
                </a:solidFill>
                <a:latin typeface="CenturyGothic" charset="0"/>
              </a:rPr>
            </a:br>
            <a:r>
              <a:rPr lang="en-US" sz="1050" dirty="0">
                <a:solidFill>
                  <a:srgbClr val="939996"/>
                </a:solidFill>
                <a:latin typeface="ArialMT" charset="0"/>
              </a:rPr>
              <a:t>•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Sympathetic stimulation: 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activation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of </a:t>
            </a:r>
            <a:r>
              <a:rPr lang="en-US" sz="1050" dirty="0">
                <a:solidFill>
                  <a:srgbClr val="939996"/>
                </a:solidFill>
                <a:latin typeface="SymbolMT" charset="2"/>
              </a:rPr>
              <a:t>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receptors in 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radial muscles </a:t>
            </a:r>
            <a:r>
              <a:rPr lang="en-US" sz="1050" dirty="0">
                <a:solidFill>
                  <a:srgbClr val="939996"/>
                </a:solidFill>
                <a:latin typeface="Wingdings" charset="2"/>
              </a:rPr>
              <a:t> 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contraction </a:t>
            </a:r>
            <a:endParaRPr lang="en-US" sz="1050" dirty="0"/>
          </a:p>
          <a:p>
            <a:r>
              <a:rPr lang="en-US" sz="1050" dirty="0">
                <a:solidFill>
                  <a:srgbClr val="939996"/>
                </a:solidFill>
                <a:latin typeface="Wingdings" charset="2"/>
              </a:rPr>
              <a:t>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Active </a:t>
            </a:r>
            <a:r>
              <a:rPr lang="en-US" sz="1050" b="1" dirty="0" smtClean="0">
                <a:solidFill>
                  <a:srgbClr val="939996"/>
                </a:solidFill>
                <a:latin typeface="CenturyGothic" charset="0"/>
              </a:rPr>
              <a:t>mydriasis</a:t>
            </a:r>
          </a:p>
          <a:p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**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in the sympathetic system, activation of </a:t>
            </a:r>
            <a:r>
              <a:rPr lang="en-US" sz="1050" dirty="0">
                <a:solidFill>
                  <a:srgbClr val="939996"/>
                </a:solidFill>
                <a:latin typeface="SymbolMT" charset="2"/>
              </a:rPr>
              <a:t>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receptors leads to smooth muscle contraction, and activation of </a:t>
            </a:r>
            <a:r>
              <a:rPr lang="en-US" sz="1050" dirty="0">
                <a:solidFill>
                  <a:srgbClr val="939996"/>
                </a:solidFill>
                <a:latin typeface="SymbolMT" charset="2"/>
              </a:rPr>
              <a:t></a:t>
            </a:r>
            <a:r>
              <a:rPr lang="en-US" sz="1050" b="1" dirty="0">
                <a:solidFill>
                  <a:srgbClr val="939996"/>
                </a:solidFill>
                <a:latin typeface="CenturyGothic" charset="0"/>
              </a:rPr>
              <a:t>2 </a:t>
            </a:r>
            <a:r>
              <a:rPr lang="en-US" sz="1050" dirty="0">
                <a:solidFill>
                  <a:srgbClr val="939996"/>
                </a:solidFill>
                <a:latin typeface="CenturyGothic" charset="0"/>
              </a:rPr>
              <a:t>receptors leads to smooth muscle relaxation</a:t>
            </a:r>
            <a:endParaRPr lang="en-US" sz="1050" dirty="0"/>
          </a:p>
        </p:txBody>
      </p:sp>
      <p:sp>
        <p:nvSpPr>
          <p:cNvPr id="12" name="Rectangle 11"/>
          <p:cNvSpPr/>
          <p:nvPr/>
        </p:nvSpPr>
        <p:spPr>
          <a:xfrm>
            <a:off x="0" y="6009586"/>
            <a:ext cx="6858000" cy="426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Ocular actions of drugs acting on sympathetic system </a:t>
            </a:r>
            <a:endParaRPr lang="en-US" alt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33637"/>
            <a:ext cx="6893169" cy="2232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b="1" dirty="0"/>
              <a:t>Contraction </a:t>
            </a:r>
            <a:r>
              <a:rPr lang="en-US" sz="1400" dirty="0"/>
              <a:t>of dilator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(radial)</a:t>
            </a:r>
            <a:r>
              <a:rPr lang="en-US" sz="1400" dirty="0"/>
              <a:t> </a:t>
            </a:r>
            <a:r>
              <a:rPr lang="en-US" sz="1400" dirty="0" err="1"/>
              <a:t>Pupillae</a:t>
            </a:r>
            <a:r>
              <a:rPr lang="en-US" sz="1400" dirty="0"/>
              <a:t> </a:t>
            </a:r>
            <a:r>
              <a:rPr lang="en-US" sz="1400" b="1" dirty="0">
                <a:solidFill>
                  <a:srgbClr val="FF0000"/>
                </a:solidFill>
              </a:rPr>
              <a:t>(Active</a:t>
            </a:r>
            <a:r>
              <a:rPr lang="ar-SA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>
                <a:solidFill>
                  <a:srgbClr val="FF0000"/>
                </a:solidFill>
              </a:rPr>
              <a:t>mydriasis)  </a:t>
            </a:r>
            <a:r>
              <a:rPr lang="en-US" sz="1400" b="1" dirty="0">
                <a:solidFill>
                  <a:srgbClr val="0070C0"/>
                </a:solidFill>
              </a:rPr>
              <a:t>→  </a:t>
            </a:r>
            <a:r>
              <a:rPr lang="ar-SA" sz="1400" b="1" dirty="0">
                <a:solidFill>
                  <a:srgbClr val="0070C0"/>
                </a:solidFill>
              </a:rPr>
              <a:t> </a:t>
            </a:r>
            <a:r>
              <a:rPr lang="en-US" sz="1400" b="1" dirty="0">
                <a:solidFill>
                  <a:srgbClr val="0070C0"/>
                </a:solidFill>
              </a:rPr>
              <a:t>α1       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mean the iris go to the back.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Relaxation</a:t>
            </a:r>
            <a:r>
              <a:rPr lang="en-US" sz="1400" b="1" dirty="0"/>
              <a:t> </a:t>
            </a:r>
            <a:r>
              <a:rPr lang="en-US" sz="1400" dirty="0"/>
              <a:t>of ciliary muscles (accommodation for </a:t>
            </a:r>
            <a:r>
              <a:rPr lang="en-US" sz="1400" b="1" dirty="0">
                <a:solidFill>
                  <a:srgbClr val="FF0000"/>
                </a:solidFill>
              </a:rPr>
              <a:t>far vision</a:t>
            </a:r>
            <a:r>
              <a:rPr lang="en-US" sz="1400" dirty="0"/>
              <a:t>) </a:t>
            </a:r>
            <a:r>
              <a:rPr lang="en-US" sz="1400" b="1" dirty="0">
                <a:solidFill>
                  <a:srgbClr val="0096FF"/>
                </a:solidFill>
              </a:rPr>
              <a:t>β2</a:t>
            </a:r>
            <a:r>
              <a:rPr lang="en-US" sz="1400" b="1" dirty="0"/>
              <a:t>**</a:t>
            </a:r>
            <a:r>
              <a:rPr lang="en-US" sz="1400" b="1" dirty="0">
                <a:solidFill>
                  <a:srgbClr val="0096FF"/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= reduce filtration angle.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Increase</a:t>
            </a:r>
            <a:r>
              <a:rPr lang="en-US" sz="1400" dirty="0"/>
              <a:t> in intraocular pressure </a:t>
            </a:r>
            <a:r>
              <a:rPr lang="en-US" sz="1400" b="1" dirty="0"/>
              <a:t>IOP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/>
              <a:t>Lacrimation </a:t>
            </a:r>
            <a:r>
              <a:rPr lang="en-US" sz="1400" b="1" dirty="0">
                <a:solidFill>
                  <a:srgbClr val="0096FF"/>
                </a:solidFill>
              </a:rPr>
              <a:t>α1 </a:t>
            </a:r>
            <a:endParaRPr lang="en-US" sz="1400" b="1" dirty="0" smtClean="0">
              <a:solidFill>
                <a:srgbClr val="0096FF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Vasoconstriction</a:t>
            </a:r>
            <a:r>
              <a:rPr lang="en-US" sz="1400" dirty="0" smtClean="0"/>
              <a:t> </a:t>
            </a:r>
            <a:r>
              <a:rPr lang="en-US" sz="1400" dirty="0"/>
              <a:t>of conjunctival blood vessels </a:t>
            </a:r>
            <a:r>
              <a:rPr lang="en-US" sz="1400" b="1" dirty="0">
                <a:solidFill>
                  <a:srgbClr val="0096FF"/>
                </a:solidFill>
              </a:rPr>
              <a:t>α1</a:t>
            </a:r>
            <a:r>
              <a:rPr lang="en-US" sz="1400" dirty="0"/>
              <a:t> . </a:t>
            </a:r>
            <a:r>
              <a:rPr lang="en-US" sz="1400" dirty="0">
                <a:solidFill>
                  <a:srgbClr val="00B050"/>
                </a:solidFill>
              </a:rPr>
              <a:t>(used as decongestion drug)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b="1" dirty="0" smtClean="0">
                <a:solidFill>
                  <a:srgbClr val="0096FF"/>
                </a:solidFill>
              </a:rPr>
              <a:t>α </a:t>
            </a:r>
            <a:r>
              <a:rPr lang="en-US" sz="1400" b="1" dirty="0">
                <a:solidFill>
                  <a:srgbClr val="0096FF"/>
                </a:solidFill>
              </a:rPr>
              <a:t>&amp; β </a:t>
            </a:r>
            <a:r>
              <a:rPr lang="en-US" sz="1400" dirty="0"/>
              <a:t>receptors in the blood vessels of the ciliary processes help in regulation of aqueous </a:t>
            </a:r>
            <a:r>
              <a:rPr lang="en-US" sz="1400" dirty="0" err="1"/>
              <a:t>humour</a:t>
            </a:r>
            <a:r>
              <a:rPr lang="en-US" sz="1400" dirty="0"/>
              <a:t> 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4891"/>
            <a:ext cx="6858000" cy="394799"/>
          </a:xfrm>
          <a:prstGeom prst="rect">
            <a:avLst/>
          </a:prstGeom>
          <a:solidFill>
            <a:srgbClr val="C1C1C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ea typeface="Abadi MT Condensed Extra Bold" charset="0"/>
                <a:cs typeface="Abadi MT Condensed Extra Bold" charset="0"/>
              </a:rPr>
              <a:t>Adrenergic agonists</a:t>
            </a:r>
            <a:endParaRPr lang="en-US" sz="2000" b="1" dirty="0">
              <a:solidFill>
                <a:schemeClr val="tx1"/>
              </a:solidFill>
              <a:ea typeface="Abadi MT Condensed Extra Bold" charset="0"/>
              <a:cs typeface="Abadi MT Condensed Extra Bold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136144"/>
              </p:ext>
            </p:extLst>
          </p:nvPr>
        </p:nvGraphicFramePr>
        <p:xfrm>
          <a:off x="0" y="829690"/>
          <a:ext cx="6850413" cy="84976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774"/>
                <a:gridCol w="1859239"/>
                <a:gridCol w="2314576"/>
                <a:gridCol w="2149824"/>
              </a:tblGrid>
              <a:tr h="584542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Non-selective agonists </a:t>
                      </a:r>
                    </a:p>
                    <a:p>
                      <a:pPr algn="ctr"/>
                      <a:r>
                        <a:rPr lang="en-US" sz="1400" b="1" dirty="0" smtClean="0"/>
                        <a:t>(α1 , α2 , β1 , β2 )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193">
                        <a:alpha val="7607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Selective α1 agonists</a:t>
                      </a:r>
                      <a:endParaRPr lang="en-US" sz="1400" b="1" u="sng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400" b="1" u="sng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651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Selective α2 agonists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8824"/>
                      </a:srgbClr>
                    </a:solidFill>
                  </a:tcPr>
                </a:tc>
              </a:tr>
              <a:tr h="9665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 smtClean="0">
                          <a:solidFill>
                            <a:srgbClr val="0432FF"/>
                          </a:solidFill>
                          <a:latin typeface="+mn-lt"/>
                        </a:rPr>
                        <a:t>1- Epinephrine</a:t>
                      </a:r>
                    </a:p>
                    <a:p>
                      <a:pPr algn="l"/>
                      <a:r>
                        <a:rPr lang="en-US" sz="1400" b="1" u="none" dirty="0" smtClean="0">
                          <a:solidFill>
                            <a:srgbClr val="0432FF"/>
                          </a:solidFill>
                          <a:latin typeface="+mn-lt"/>
                        </a:rPr>
                        <a:t>2- </a:t>
                      </a:r>
                      <a:r>
                        <a:rPr lang="en-US" sz="1400" b="1" u="none" kern="1200" dirty="0" smtClean="0">
                          <a:solidFill>
                            <a:srgbClr val="0432FF"/>
                          </a:solidFill>
                          <a:latin typeface="+mn-lt"/>
                          <a:ea typeface="+mn-ea"/>
                          <a:cs typeface="+mn-cs"/>
                        </a:rPr>
                        <a:t>Dipivefrin (pro-drug of epinephrine)</a:t>
                      </a:r>
                    </a:p>
                    <a:p>
                      <a:pPr algn="ctr"/>
                      <a:endParaRPr lang="en-US" sz="1400" b="1" dirty="0" smtClean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193">
                        <a:alpha val="3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 smtClean="0">
                          <a:solidFill>
                            <a:srgbClr val="0432FF"/>
                          </a:solidFill>
                          <a:latin typeface="+mn-lt"/>
                        </a:rPr>
                        <a:t>Phenylephrine</a:t>
                      </a:r>
                    </a:p>
                    <a:p>
                      <a:pPr algn="ctr"/>
                      <a:endParaRPr lang="en-US" sz="14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41651">
                        <a:alpha val="3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 err="1" smtClean="0">
                          <a:solidFill>
                            <a:srgbClr val="0432FF"/>
                          </a:solidFill>
                          <a:latin typeface="+mn-lt"/>
                        </a:rPr>
                        <a:t>Apraclonidine</a:t>
                      </a:r>
                      <a:endParaRPr lang="en-US" sz="1400" b="1" u="none" dirty="0" smtClean="0">
                        <a:solidFill>
                          <a:srgbClr val="0432FF"/>
                        </a:solidFill>
                        <a:latin typeface="+mn-lt"/>
                      </a:endParaRPr>
                    </a:p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 (eye drop)</a:t>
                      </a:r>
                    </a:p>
                    <a:p>
                      <a:pPr algn="ctr"/>
                      <a:endParaRPr lang="en-US" sz="14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>
                        <a:alpha val="23137"/>
                      </a:srgbClr>
                    </a:solidFill>
                  </a:tcPr>
                </a:tc>
              </a:tr>
              <a:tr h="136093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Mechanism</a:t>
                      </a:r>
                      <a:r>
                        <a:rPr lang="en-US" sz="14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of action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r>
                        <a:rPr lang="en-US" sz="1400" dirty="0" smtClean="0"/>
                        <a:t>- Increase </a:t>
                      </a:r>
                      <a:r>
                        <a:rPr lang="en-US" sz="1400" dirty="0" err="1" smtClean="0"/>
                        <a:t>uveoscleral</a:t>
                      </a:r>
                      <a:r>
                        <a:rPr lang="en-US" sz="1400" dirty="0" smtClean="0"/>
                        <a:t> outflow of aqueous humor.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 Active Mydriasis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(without 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cycloplegia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).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because their effect is on the radial muscle, not the ciliary muscle which is innervated by parasympathetic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*no loss of accommodation 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Decrease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production of aqueous humor.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b="1" smtClean="0">
                          <a:solidFill>
                            <a:srgbClr val="FF0000"/>
                          </a:solidFill>
                        </a:rPr>
                        <a:t>Increase</a:t>
                      </a:r>
                      <a:r>
                        <a:rPr lang="en-US" sz="1400" smtClean="0"/>
                        <a:t>uveoscleral</a:t>
                      </a:r>
                      <a:r>
                        <a:rPr lang="en-US" sz="1400" dirty="0" smtClean="0"/>
                        <a:t> outflow of aqueous humor.</a:t>
                      </a: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Inhibits sympathetic working.</a:t>
                      </a:r>
                      <a:endParaRPr 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1185863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Route of</a:t>
                      </a:r>
                      <a:r>
                        <a:rPr lang="en-US" sz="11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 administration </a:t>
                      </a:r>
                      <a:endParaRPr lang="en-US" sz="11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Used locally as eye drops.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Eye drops</a:t>
                      </a:r>
                      <a:endParaRPr lang="en-US" sz="1400" dirty="0"/>
                    </a:p>
                  </a:txBody>
                  <a:tcPr/>
                </a:tc>
              </a:tr>
              <a:tr h="10276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Open angle glaucoma.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1- Funduscopic examination of the eye. </a:t>
                      </a:r>
                    </a:p>
                    <a:p>
                      <a:r>
                        <a:rPr lang="en-US" sz="1200" dirty="0" smtClean="0"/>
                        <a:t>2-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To prevent adhesion in uveitis &amp; iritis. </a:t>
                      </a:r>
                    </a:p>
                    <a:p>
                      <a:r>
                        <a:rPr lang="en-US" sz="1200" dirty="0" smtClean="0"/>
                        <a:t>3-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Decongestant in minor allergic hyperemia of eye.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 Open angle glaucoma treatment </a:t>
                      </a:r>
                    </a:p>
                    <a:p>
                      <a:r>
                        <a:rPr lang="en-US" sz="1400" dirty="0" smtClean="0"/>
                        <a:t>2-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Prophylaxis against IOP spiking after glaucoma laser procedures</a:t>
                      </a:r>
                      <a:r>
                        <a:rPr lang="en-US" sz="1200" dirty="0" smtClean="0"/>
                        <a:t>.</a:t>
                      </a:r>
                      <a:endParaRPr lang="en-US" sz="1200" dirty="0"/>
                    </a:p>
                  </a:txBody>
                  <a:tcPr/>
                </a:tc>
              </a:tr>
              <a:tr h="10276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Headache. </a:t>
                      </a:r>
                    </a:p>
                    <a:p>
                      <a:r>
                        <a:rPr lang="en-US" sz="1400" dirty="0" smtClean="0"/>
                        <a:t>2-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Arrhythmia. </a:t>
                      </a:r>
                    </a:p>
                    <a:p>
                      <a:r>
                        <a:rPr lang="en-US" sz="1400" dirty="0" smtClean="0"/>
                        <a:t>3-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Increased blood pressure.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1- May cause significant </a:t>
                      </a:r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increase in blood pressure. </a:t>
                      </a:r>
                    </a:p>
                    <a:p>
                      <a:r>
                        <a:rPr lang="en-US" sz="1200" dirty="0" smtClean="0"/>
                        <a:t>2-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Rebound congestion.</a:t>
                      </a:r>
                    </a:p>
                    <a:p>
                      <a:r>
                        <a:rPr lang="en-US" sz="1200" dirty="0" smtClean="0"/>
                        <a:t>3-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Precipitation of acute angle-closure glaucoma in patients with narrow angles.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 Headache. </a:t>
                      </a:r>
                    </a:p>
                    <a:p>
                      <a:r>
                        <a:rPr lang="en-US" sz="1400" dirty="0" smtClean="0"/>
                        <a:t>2-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Bradycardia. </a:t>
                      </a:r>
                    </a:p>
                    <a:p>
                      <a:r>
                        <a:rPr lang="en-US" sz="1400" dirty="0" smtClean="0"/>
                        <a:t>3-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Hypotension.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0780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Contra-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indications</a:t>
                      </a:r>
                      <a:r>
                        <a:rPr lang="en-US" sz="14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 patients with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narrow angles </a:t>
                      </a:r>
                      <a:r>
                        <a:rPr lang="en-US" sz="1400" dirty="0" smtClean="0"/>
                        <a:t>(low drainage) as they may precipitate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closed angle glaucoma</a:t>
                      </a:r>
                      <a:r>
                        <a:rPr lang="en-US" sz="1400" dirty="0" smtClean="0"/>
                        <a:t>. </a:t>
                      </a:r>
                    </a:p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(α1 effect) →because it is doing mydriasis.</a:t>
                      </a:r>
                      <a:endParaRPr lang="en-US" sz="1400" dirty="0" smtClean="0">
                        <a:latin typeface="+mn-lt"/>
                      </a:endParaRPr>
                    </a:p>
                    <a:p>
                      <a:endParaRPr lang="en-US" sz="1400" dirty="0">
                        <a:latin typeface="+mn-lt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مستطيل مستدير الزوايا 3"/>
          <p:cNvSpPr/>
          <p:nvPr/>
        </p:nvSpPr>
        <p:spPr>
          <a:xfrm>
            <a:off x="5310248" y="1967696"/>
            <a:ext cx="979880" cy="283375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900" b="1" dirty="0" smtClean="0">
                <a:solidFill>
                  <a:srgbClr val="009193"/>
                </a:solidFill>
              </a:rPr>
              <a:t>تذكرنا </a:t>
            </a:r>
            <a:r>
              <a:rPr lang="ar-SA" sz="900" b="1" smtClean="0">
                <a:solidFill>
                  <a:srgbClr val="009193"/>
                </a:solidFill>
              </a:rPr>
              <a:t>بمعجزة عيسى (إبراء الأكمة) </a:t>
            </a:r>
            <a:endParaRPr lang="ar-SA" sz="900" b="1" dirty="0" smtClean="0">
              <a:solidFill>
                <a:srgbClr val="009193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602980" y="2160448"/>
            <a:ext cx="1561485" cy="181246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0" eaLnBrk="1" latinLnBrk="0" hangingPunct="1"/>
            <a:r>
              <a:rPr lang="en-US" sz="900" b="1" dirty="0" smtClean="0">
                <a:solidFill>
                  <a:srgbClr val="009193"/>
                </a:solidFill>
              </a:rPr>
              <a:t>D</a:t>
            </a:r>
            <a:r>
              <a:rPr lang="en-US" sz="900" b="1" u="sng" dirty="0" smtClean="0">
                <a:solidFill>
                  <a:srgbClr val="009193"/>
                </a:solidFill>
              </a:rPr>
              <a:t>ipi</a:t>
            </a:r>
            <a:r>
              <a:rPr lang="en-US" sz="900" b="1" dirty="0" smtClean="0">
                <a:solidFill>
                  <a:srgbClr val="009193"/>
                </a:solidFill>
              </a:rPr>
              <a:t>vefrin = </a:t>
            </a:r>
            <a:r>
              <a:rPr lang="en-US" sz="900" b="1" u="sng" dirty="0" smtClean="0">
                <a:solidFill>
                  <a:srgbClr val="009193"/>
                </a:solidFill>
              </a:rPr>
              <a:t>Epi</a:t>
            </a:r>
            <a:r>
              <a:rPr lang="en-US" sz="900" b="1" dirty="0" smtClean="0">
                <a:solidFill>
                  <a:srgbClr val="009193"/>
                </a:solidFill>
              </a:rPr>
              <a:t>nephrine</a:t>
            </a:r>
            <a:endParaRPr lang="ar-SA" sz="900" b="1" dirty="0" smtClean="0">
              <a:solidFill>
                <a:srgbClr val="00919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858000" cy="4348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Drugs acting on sympathetic nervous system 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020471"/>
              </p:ext>
            </p:extLst>
          </p:nvPr>
        </p:nvGraphicFramePr>
        <p:xfrm>
          <a:off x="21102" y="813188"/>
          <a:ext cx="6836898" cy="6100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9343"/>
                <a:gridCol w="2091970"/>
                <a:gridCol w="4175585"/>
              </a:tblGrid>
              <a:tr h="45037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Drug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Non-selective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493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Selective β1 Non-selective (cardio-selective)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>
                        <a:alpha val="49020"/>
                      </a:srgbClr>
                    </a:solidFill>
                  </a:tcPr>
                </a:tc>
              </a:tr>
              <a:tr h="5337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1- </a:t>
                      </a:r>
                      <a:r>
                        <a:rPr lang="en-US" sz="1400" b="1" dirty="0" err="1" smtClean="0">
                          <a:solidFill>
                            <a:srgbClr val="0432FF"/>
                          </a:solidFill>
                        </a:rPr>
                        <a:t>Timolol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2- </a:t>
                      </a:r>
                      <a:r>
                        <a:rPr lang="en-US" sz="1400" b="1" dirty="0" err="1" smtClean="0">
                          <a:solidFill>
                            <a:srgbClr val="0432FF"/>
                          </a:solidFill>
                        </a:rPr>
                        <a:t>Carteolol</a:t>
                      </a:r>
                      <a:r>
                        <a:rPr lang="en-US" sz="1400" b="1" dirty="0" smtClean="0">
                          <a:solidFill>
                            <a:srgbClr val="0432FF"/>
                          </a:solidFill>
                        </a:rPr>
                        <a:t> </a:t>
                      </a:r>
                      <a:endParaRPr lang="en-US" sz="1400" b="1" u="sng" dirty="0" smtClean="0">
                        <a:solidFill>
                          <a:srgbClr val="0432FF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93">
                        <a:alpha val="2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rgbClr val="0432FF"/>
                          </a:solidFill>
                        </a:rPr>
                        <a:t>Betaxolol</a:t>
                      </a:r>
                      <a:endParaRPr lang="en-US" sz="1600" b="1" u="sng" dirty="0" smtClean="0">
                        <a:solidFill>
                          <a:srgbClr val="0432FF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600" b="1" u="sng" dirty="0">
                        <a:solidFill>
                          <a:srgbClr val="0096FF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2600">
                        <a:alpha val="20000"/>
                      </a:srgbClr>
                    </a:solidFill>
                  </a:tcPr>
                </a:tc>
              </a:tr>
              <a:tr h="10190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Mech.</a:t>
                      </a:r>
                      <a:r>
                        <a:rPr lang="en-US" sz="14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Of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action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dirty="0" smtClean="0"/>
                        <a:t>Act on ciliary body to decrease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production of aqueous humor.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Blocking of β2 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&gt;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blocking the relaxation effect on the ciliary muscle.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1450" indent="-171450">
                        <a:buFont typeface="Arial" charset="0"/>
                        <a:buChar char="•"/>
                      </a:pPr>
                      <a:endParaRPr lang="en-US" sz="140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79022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Rout</a:t>
                      </a:r>
                      <a:r>
                        <a:rPr lang="en-US" sz="12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</a:t>
                      </a:r>
                      <a:r>
                        <a:rPr lang="en-US" sz="12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of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admin.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 anchor="ctr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Given topically as eye drops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102761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Indications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Can be used in patients with hypertension &amp; ischemic heart disease.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>
                          <a:latin typeface="+mn-lt"/>
                        </a:rPr>
                        <a:t>Used</a:t>
                      </a:r>
                      <a:r>
                        <a:rPr lang="en-US" sz="1400" baseline="0" dirty="0" smtClean="0">
                          <a:latin typeface="+mn-lt"/>
                        </a:rPr>
                        <a:t> in treatment of open angle glaucoma.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β-adrenergic blocker </a:t>
                      </a:r>
                      <a:r>
                        <a:rPr lang="en-US" sz="14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timolol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are effective in treating chronic glaucoma but are not used for emergency lowering of intraocular Indications pressure.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64402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ADRs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Ocular irritation.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887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Contra-</a:t>
                      </a:r>
                    </a:p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indications</a:t>
                      </a:r>
                      <a:r>
                        <a:rPr lang="en-US" sz="1400" b="1" baseline="0" dirty="0" smtClean="0">
                          <a:latin typeface="+mn-lt"/>
                          <a:ea typeface="Kartika" charset="0"/>
                          <a:cs typeface="Kartika" charset="0"/>
                        </a:rPr>
                        <a:t>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1-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In asthma patients</a:t>
                      </a:r>
                      <a:r>
                        <a:rPr lang="en-US" sz="1400" dirty="0" smtClean="0"/>
                        <a:t>.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(because the effect of β2 &gt;</a:t>
                      </a:r>
                      <a:r>
                        <a:rPr lang="en-US" sz="140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bronchospasm)</a:t>
                      </a:r>
                    </a:p>
                    <a:p>
                      <a:r>
                        <a:rPr lang="en-US" sz="1400" dirty="0" smtClean="0">
                          <a:solidFill>
                            <a:srgbClr val="00B050"/>
                          </a:solidFill>
                        </a:rPr>
                        <a:t>2- Patients with CVS disorders.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(because the effect of β1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on the heart)</a:t>
                      </a:r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14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+mn-lt"/>
                          <a:ea typeface="Kartika" charset="0"/>
                          <a:cs typeface="Kartika" charset="0"/>
                        </a:rPr>
                        <a:t>Notes </a:t>
                      </a:r>
                      <a:endParaRPr lang="en-US" sz="1400" b="1" dirty="0">
                        <a:latin typeface="+mn-lt"/>
                        <a:ea typeface="Kartika" charset="0"/>
                        <a:cs typeface="Kartika" charset="0"/>
                      </a:endParaRPr>
                    </a:p>
                  </a:txBody>
                  <a:tcPr vert="vert270"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Β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 blockers </a:t>
                      </a:r>
                      <a:r>
                        <a:rPr lang="en-US" sz="1400" dirty="0" smtClean="0"/>
                        <a:t>are the most popular &amp; effective treatment of open angle glaucoma 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AFTER prostaglandins </a:t>
                      </a:r>
                      <a:r>
                        <a:rPr lang="en-US" sz="1400" dirty="0" smtClean="0"/>
                        <a:t>.</a:t>
                      </a:r>
                      <a:endParaRPr lang="en-US" sz="14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مستطيل مستدير الزوايا 3"/>
          <p:cNvSpPr/>
          <p:nvPr/>
        </p:nvSpPr>
        <p:spPr>
          <a:xfrm>
            <a:off x="3746976" y="1085655"/>
            <a:ext cx="2688547" cy="122331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1000" b="1" dirty="0" err="1" smtClean="0">
                <a:solidFill>
                  <a:srgbClr val="009193"/>
                </a:solidFill>
              </a:rPr>
              <a:t>لووول</a:t>
            </a:r>
            <a:r>
              <a:rPr lang="ar-SA" sz="1000" b="1" dirty="0" smtClean="0">
                <a:solidFill>
                  <a:srgbClr val="009193"/>
                </a:solidFill>
              </a:rPr>
              <a:t> </a:t>
            </a:r>
            <a:r>
              <a:rPr lang="en-US" sz="1000" b="1" dirty="0" smtClean="0">
                <a:solidFill>
                  <a:srgbClr val="009193"/>
                </a:solidFill>
              </a:rPr>
              <a:t> (lol)</a:t>
            </a:r>
            <a:r>
              <a:rPr lang="ar-SA" sz="1000" b="1" dirty="0" smtClean="0">
                <a:solidFill>
                  <a:srgbClr val="009193"/>
                </a:solidFill>
              </a:rPr>
              <a:t>باب البيت</a:t>
            </a:r>
            <a:r>
              <a:rPr lang="en-US" sz="1000" b="1" dirty="0" smtClean="0">
                <a:solidFill>
                  <a:srgbClr val="009193"/>
                </a:solidFill>
              </a:rPr>
              <a:t> (beta)</a:t>
            </a:r>
            <a:r>
              <a:rPr lang="ar-SA" sz="1000" b="1" dirty="0" smtClean="0">
                <a:solidFill>
                  <a:srgbClr val="009193"/>
                </a:solidFill>
              </a:rPr>
              <a:t> طلع مقفل</a:t>
            </a:r>
            <a:r>
              <a:rPr lang="en-US" sz="1000" b="1" dirty="0" smtClean="0">
                <a:solidFill>
                  <a:srgbClr val="009193"/>
                </a:solidFill>
              </a:rPr>
              <a:t> ( blockers) </a:t>
            </a:r>
            <a:r>
              <a:rPr lang="ar-SA" sz="1000" b="1" dirty="0" smtClean="0">
                <a:solidFill>
                  <a:srgbClr val="009193"/>
                </a:solidFill>
              </a:rPr>
              <a:t>!</a:t>
            </a: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504982" y="1330058"/>
            <a:ext cx="1166089" cy="193115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1000" b="1" dirty="0" smtClean="0">
                <a:solidFill>
                  <a:srgbClr val="009193"/>
                </a:solidFill>
              </a:rPr>
              <a:t>جاء وقت قطرة </a:t>
            </a:r>
            <a:r>
              <a:rPr lang="ar-SA" sz="1000" b="1" u="sng" dirty="0" smtClean="0">
                <a:solidFill>
                  <a:srgbClr val="009193"/>
                </a:solidFill>
              </a:rPr>
              <a:t>العين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661566" y="1604196"/>
            <a:ext cx="852920" cy="178305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800" b="1" dirty="0" smtClean="0">
                <a:solidFill>
                  <a:srgbClr val="009193"/>
                </a:solidFill>
              </a:rPr>
              <a:t>الجزر مفيد </a:t>
            </a:r>
            <a:r>
              <a:rPr lang="ar-SA" sz="800" b="1" u="sng" dirty="0" smtClean="0">
                <a:solidFill>
                  <a:srgbClr val="009193"/>
                </a:solidFill>
              </a:rPr>
              <a:t>للعين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297552" y="1330058"/>
            <a:ext cx="1404189" cy="363290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1" eaLnBrk="1" latinLnBrk="0" hangingPunct="1"/>
            <a:r>
              <a:rPr lang="ar-SA" sz="1100" b="1" dirty="0" smtClean="0">
                <a:solidFill>
                  <a:srgbClr val="009193"/>
                </a:solidFill>
              </a:rPr>
              <a:t>بيتك من جماله كسر </a:t>
            </a:r>
            <a:r>
              <a:rPr lang="ar-SA" sz="1100" b="1" u="sng" dirty="0" smtClean="0">
                <a:solidFill>
                  <a:srgbClr val="009193"/>
                </a:solidFill>
              </a:rPr>
              <a:t>عين</a:t>
            </a:r>
            <a:r>
              <a:rPr lang="ar-SA" sz="1100" b="1" dirty="0" smtClean="0">
                <a:solidFill>
                  <a:srgbClr val="009193"/>
                </a:solidFill>
              </a:rPr>
              <a:t> العدو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4715682" y="3345084"/>
            <a:ext cx="1384175" cy="225981"/>
          </a:xfrm>
          <a:prstGeom prst="roundRect">
            <a:avLst/>
          </a:prstGeom>
          <a:ln w="19050">
            <a:solidFill>
              <a:srgbClr val="00FDFF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algn="ctr" defTabSz="663123" rtl="0" eaLnBrk="1" latinLnBrk="0" hangingPunct="1"/>
            <a:r>
              <a:rPr lang="en-US" sz="1100" b="1" dirty="0" err="1" smtClean="0">
                <a:solidFill>
                  <a:srgbClr val="009193"/>
                </a:solidFill>
              </a:rPr>
              <a:t>Timolol</a:t>
            </a:r>
            <a:r>
              <a:rPr lang="en-US" sz="1100" b="1" dirty="0" smtClean="0">
                <a:solidFill>
                  <a:srgbClr val="009193"/>
                </a:solidFill>
              </a:rPr>
              <a:t> = long time</a:t>
            </a:r>
            <a:endParaRPr lang="ar-SA" sz="1100" b="1" dirty="0" smtClean="0">
              <a:solidFill>
                <a:srgbClr val="00919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6858000" cy="4348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Drugs acting on sympathetic nervous system </a:t>
            </a:r>
            <a:endParaRPr lang="en-US" sz="24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48127"/>
            <a:ext cx="6858000" cy="394799"/>
          </a:xfrm>
          <a:prstGeom prst="rect">
            <a:avLst/>
          </a:prstGeom>
          <a:solidFill>
            <a:srgbClr val="8EFA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ea typeface="Abadi MT Condensed Extra Bold" charset="0"/>
                <a:cs typeface="Abadi MT Condensed Extra Bold" charset="0"/>
              </a:rPr>
              <a:t>Adrenergic agonists: Beta blockers </a:t>
            </a:r>
            <a:endParaRPr lang="en-US" sz="2000" b="1" dirty="0">
              <a:solidFill>
                <a:schemeClr val="tx1"/>
              </a:solidFill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5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12262</TotalTime>
  <Words>3272</Words>
  <Application>Microsoft Macintosh PowerPoint</Application>
  <PresentationFormat>A4 Paper (210x297 mm)</PresentationFormat>
  <Paragraphs>595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Abadi MT Condensed Extra Bold</vt:lpstr>
      <vt:lpstr>Al Tarikh</vt:lpstr>
      <vt:lpstr>ArialMT</vt:lpstr>
      <vt:lpstr>Calibri</vt:lpstr>
      <vt:lpstr>Calibri Light</vt:lpstr>
      <vt:lpstr>Century Gothic</vt:lpstr>
      <vt:lpstr>CenturyGothic</vt:lpstr>
      <vt:lpstr>Goudy Old Style</vt:lpstr>
      <vt:lpstr>Kartika</vt:lpstr>
      <vt:lpstr>Mangal</vt:lpstr>
      <vt:lpstr>SymbolMT</vt:lpstr>
      <vt:lpstr>Tsukushi A Round Gothic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لين</dc:creator>
  <cp:lastModifiedBy>لين</cp:lastModifiedBy>
  <cp:revision>299</cp:revision>
  <cp:lastPrinted>2017-09-20T21:28:47Z</cp:lastPrinted>
  <dcterms:created xsi:type="dcterms:W3CDTF">2017-09-15T11:36:59Z</dcterms:created>
  <dcterms:modified xsi:type="dcterms:W3CDTF">2017-10-20T08:30:30Z</dcterms:modified>
</cp:coreProperties>
</file>