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0" r:id="rId1"/>
  </p:sldMasterIdLst>
  <p:notesMasterIdLst>
    <p:notesMasterId r:id="rId14"/>
  </p:notesMasterIdLst>
  <p:sldIdLst>
    <p:sldId id="270" r:id="rId2"/>
    <p:sldId id="281" r:id="rId3"/>
    <p:sldId id="289" r:id="rId4"/>
    <p:sldId id="283" r:id="rId5"/>
    <p:sldId id="284" r:id="rId6"/>
    <p:sldId id="273" r:id="rId7"/>
    <p:sldId id="286" r:id="rId8"/>
    <p:sldId id="287" r:id="rId9"/>
    <p:sldId id="276" r:id="rId10"/>
    <p:sldId id="290" r:id="rId11"/>
    <p:sldId id="291" r:id="rId12"/>
    <p:sldId id="288" r:id="rId13"/>
  </p:sldIdLst>
  <p:sldSz cx="6858000" cy="9906000" type="A4"/>
  <p:notesSz cx="6858000" cy="9144000"/>
  <p:defaultTextStyle>
    <a:defPPr>
      <a:defRPr lang="en-US"/>
    </a:defPPr>
    <a:lvl1pPr marL="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432FF"/>
    <a:srgbClr val="941651"/>
    <a:srgbClr val="009193"/>
    <a:srgbClr val="FF2F92"/>
    <a:srgbClr val="FF9300"/>
    <a:srgbClr val="D883FF"/>
    <a:srgbClr val="73FEFF"/>
    <a:srgbClr val="FFD579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98"/>
    <p:restoredTop sz="95198" autoAdjust="0"/>
  </p:normalViewPr>
  <p:slideViewPr>
    <p:cSldViewPr snapToGrid="0" snapToObjects="1">
      <p:cViewPr varScale="1">
        <p:scale>
          <a:sx n="43" d="100"/>
          <a:sy n="43" d="100"/>
        </p:scale>
        <p:origin x="2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17D5E-8171-824D-BF22-E4CABB51F2A7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E068F3-AC94-9045-9C0F-C14D649B9BB9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188D7A8F-4C1B-574E-A562-2BFCEA4F1A6E}" type="parTrans" cxnId="{C451AF9B-6A7F-934D-84E2-C0548AED1EBA}">
      <dgm:prSet/>
      <dgm:spPr/>
      <dgm:t>
        <a:bodyPr/>
        <a:lstStyle/>
        <a:p>
          <a:endParaRPr lang="en-US"/>
        </a:p>
      </dgm:t>
    </dgm:pt>
    <dgm:pt modelId="{9AC77D70-321E-2847-B737-8C0595769B8F}" type="sibTrans" cxnId="{C451AF9B-6A7F-934D-84E2-C0548AED1EBA}">
      <dgm:prSet/>
      <dgm:spPr/>
      <dgm:t>
        <a:bodyPr/>
        <a:lstStyle/>
        <a:p>
          <a:endParaRPr lang="en-US"/>
        </a:p>
      </dgm:t>
    </dgm:pt>
    <dgm:pt modelId="{9231384A-5F14-0940-AAB5-06C94C633050}">
      <dgm:prSet phldrT="[Text]" custT="1"/>
      <dgm:spPr>
        <a:noFill/>
        <a:ln w="28575">
          <a:solidFill>
            <a:srgbClr val="941651">
              <a:alpha val="50196"/>
            </a:srgbClr>
          </a:solidFill>
        </a:ln>
      </dgm:spPr>
      <dgm:t>
        <a:bodyPr/>
        <a:lstStyle/>
        <a:p>
          <a:r>
            <a:rPr lang="en-GB" sz="1000" b="1" dirty="0">
              <a:solidFill>
                <a:schemeClr val="tx1"/>
              </a:solidFill>
            </a:rPr>
            <a:t>1-Drugs</a:t>
          </a:r>
          <a:endParaRPr lang="en-US" sz="1000" dirty="0">
            <a:solidFill>
              <a:schemeClr val="tx1"/>
            </a:solidFill>
          </a:endParaRPr>
        </a:p>
      </dgm:t>
    </dgm:pt>
    <dgm:pt modelId="{4B2CC38E-B7A5-3146-A9F6-AA5E65AA2234}" type="parTrans" cxnId="{DBC9A4BC-4778-0843-B313-A113E38C44E3}">
      <dgm:prSet/>
      <dgm:spPr/>
      <dgm:t>
        <a:bodyPr/>
        <a:lstStyle/>
        <a:p>
          <a:endParaRPr lang="en-US"/>
        </a:p>
      </dgm:t>
    </dgm:pt>
    <dgm:pt modelId="{C382A284-C981-CA49-98D4-960A5D81C28D}" type="sibTrans" cxnId="{DBC9A4BC-4778-0843-B313-A113E38C44E3}">
      <dgm:prSet/>
      <dgm:spPr/>
      <dgm:t>
        <a:bodyPr/>
        <a:lstStyle/>
        <a:p>
          <a:endParaRPr lang="en-US"/>
        </a:p>
      </dgm:t>
    </dgm:pt>
    <dgm:pt modelId="{73987E69-F5FD-0E4C-A53A-17C7D84C4FA6}">
      <dgm:prSet phldrT="[Text]" custT="1"/>
      <dgm:spPr>
        <a:noFill/>
        <a:ln w="28575"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GB" sz="1000" b="1" dirty="0">
              <a:solidFill>
                <a:schemeClr val="tx1"/>
              </a:solidFill>
            </a:rPr>
            <a:t>2-Ketogenic diet</a:t>
          </a:r>
          <a:endParaRPr lang="en-US" sz="1000" dirty="0">
            <a:solidFill>
              <a:schemeClr val="tx1"/>
            </a:solidFill>
          </a:endParaRPr>
        </a:p>
      </dgm:t>
    </dgm:pt>
    <dgm:pt modelId="{90374946-EB51-C241-87E5-1B9B1A35173B}" type="parTrans" cxnId="{8621AFFB-E1B1-4A4C-8BDB-5330A130AFE7}">
      <dgm:prSet/>
      <dgm:spPr/>
      <dgm:t>
        <a:bodyPr/>
        <a:lstStyle/>
        <a:p>
          <a:endParaRPr lang="en-US"/>
        </a:p>
      </dgm:t>
    </dgm:pt>
    <dgm:pt modelId="{6F9394E7-60D8-DD41-B1B8-DF9BD1EDAF39}" type="sibTrans" cxnId="{8621AFFB-E1B1-4A4C-8BDB-5330A130AFE7}">
      <dgm:prSet/>
      <dgm:spPr/>
      <dgm:t>
        <a:bodyPr/>
        <a:lstStyle/>
        <a:p>
          <a:endParaRPr lang="en-US"/>
        </a:p>
      </dgm:t>
    </dgm:pt>
    <dgm:pt modelId="{5118BBF3-B48C-314C-9D15-95EDEE690511}">
      <dgm:prSet phldrT="[Text]" custT="1"/>
      <dgm:spPr>
        <a:noFill/>
        <a:ln w="28575">
          <a:solidFill>
            <a:srgbClr val="FF9300">
              <a:alpha val="50196"/>
            </a:srgbClr>
          </a:solidFill>
        </a:ln>
      </dgm:spPr>
      <dgm:t>
        <a:bodyPr/>
        <a:lstStyle/>
        <a:p>
          <a:r>
            <a:rPr lang="en-GB" sz="1000" b="1" dirty="0">
              <a:solidFill>
                <a:schemeClr val="tx1"/>
              </a:solidFill>
            </a:rPr>
            <a:t>3-Surgery</a:t>
          </a:r>
          <a:endParaRPr lang="en-US" sz="1000" dirty="0">
            <a:solidFill>
              <a:schemeClr val="tx1"/>
            </a:solidFill>
          </a:endParaRPr>
        </a:p>
      </dgm:t>
    </dgm:pt>
    <dgm:pt modelId="{597118AB-4D04-9145-B082-1F56F8918EFC}" type="parTrans" cxnId="{30A28A6B-915B-D44B-8D27-1892D4BDCC0D}">
      <dgm:prSet/>
      <dgm:spPr/>
      <dgm:t>
        <a:bodyPr/>
        <a:lstStyle/>
        <a:p>
          <a:endParaRPr lang="en-US"/>
        </a:p>
      </dgm:t>
    </dgm:pt>
    <dgm:pt modelId="{60D99A23-C5FD-E442-85FC-02B33ECFE57C}" type="sibTrans" cxnId="{30A28A6B-915B-D44B-8D27-1892D4BDCC0D}">
      <dgm:prSet/>
      <dgm:spPr/>
      <dgm:t>
        <a:bodyPr/>
        <a:lstStyle/>
        <a:p>
          <a:pPr rtl="0"/>
          <a:endParaRPr lang="en-US"/>
        </a:p>
      </dgm:t>
    </dgm:pt>
    <dgm:pt modelId="{BF66CE58-4D9F-6F48-9B32-7FE390B964BA}">
      <dgm:prSet custT="1"/>
      <dgm:spPr>
        <a:noFill/>
        <a:ln w="28575">
          <a:solidFill>
            <a:srgbClr val="0096FF">
              <a:alpha val="47843"/>
            </a:srgbClr>
          </a:solidFill>
        </a:ln>
      </dgm:spPr>
      <dgm:t>
        <a:bodyPr/>
        <a:lstStyle/>
        <a:p>
          <a:r>
            <a:rPr lang="en-GB" sz="1000" b="1" dirty="0">
              <a:solidFill>
                <a:schemeClr val="tx1"/>
              </a:solidFill>
            </a:rPr>
            <a:t>4-Vagal nerve stimulation</a:t>
          </a:r>
          <a:endParaRPr lang="en-US" sz="1000" dirty="0">
            <a:solidFill>
              <a:schemeClr val="tx1"/>
            </a:solidFill>
          </a:endParaRPr>
        </a:p>
      </dgm:t>
    </dgm:pt>
    <dgm:pt modelId="{03D9C015-E212-A74D-B6D2-035E5DA2A15D}" type="parTrans" cxnId="{43C81CCC-24B3-4C43-88E9-39D30E39EC28}">
      <dgm:prSet/>
      <dgm:spPr/>
      <dgm:t>
        <a:bodyPr/>
        <a:lstStyle/>
        <a:p>
          <a:endParaRPr lang="en-US"/>
        </a:p>
      </dgm:t>
    </dgm:pt>
    <dgm:pt modelId="{0463A91D-E7E2-7E4E-9DAE-AC9AD24EB4F3}" type="sibTrans" cxnId="{43C81CCC-24B3-4C43-88E9-39D30E39EC28}">
      <dgm:prSet/>
      <dgm:spPr/>
      <dgm:t>
        <a:bodyPr/>
        <a:lstStyle/>
        <a:p>
          <a:endParaRPr lang="en-US"/>
        </a:p>
      </dgm:t>
    </dgm:pt>
    <dgm:pt modelId="{D24A0FCC-064D-2B40-AE26-2F493F9EFB83}">
      <dgm:prSet custT="1"/>
      <dgm:spPr>
        <a:noFill/>
        <a:ln w="28575">
          <a:solidFill>
            <a:srgbClr val="009193">
              <a:alpha val="50196"/>
            </a:srgbClr>
          </a:solidFill>
        </a:ln>
      </dgm:spPr>
      <dgm:t>
        <a:bodyPr/>
        <a:lstStyle/>
        <a:p>
          <a:pPr algn="ctr"/>
          <a:r>
            <a:rPr lang="en-US" altLang="en-US" sz="1050" b="1" kern="1200" dirty="0" smtClean="0">
              <a:solidFill>
                <a:srgbClr val="00B050"/>
              </a:solidFill>
              <a:latin typeface="+mn-lt"/>
              <a:ea typeface="+mn-ea"/>
              <a:cs typeface="+mn-cs"/>
            </a:rPr>
            <a:t>Self reading </a:t>
          </a:r>
        </a:p>
        <a:p>
          <a:pPr algn="ctr"/>
          <a:r>
            <a:rPr lang="en-US" altLang="en-US" sz="105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-The </a:t>
          </a:r>
          <a:r>
            <a:rPr lang="en-US" altLang="en-US" sz="1050" b="1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ketogenic diet </a:t>
          </a:r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is a high-fat, adequate protein, low carbohydrate diet that in medicine is used primarily to treat difficult-to-control (refractory) epilepsy in children.</a:t>
          </a:r>
        </a:p>
        <a:p>
          <a:pPr algn="ctr"/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- </a:t>
          </a:r>
          <a:r>
            <a:rPr lang="en-US" altLang="en-US" sz="1050" b="1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When fat is the primary source of calories, ketones are formed</a:t>
          </a:r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.</a:t>
          </a:r>
          <a:endParaRPr lang="en-US" sz="1050" kern="1200" dirty="0">
            <a:solidFill>
              <a:schemeClr val="bg2">
                <a:lumMod val="50000"/>
              </a:schemeClr>
            </a:solidFill>
            <a:latin typeface="+mn-lt"/>
            <a:ea typeface="+mn-ea"/>
            <a:cs typeface="+mn-cs"/>
          </a:endParaRPr>
        </a:p>
      </dgm:t>
    </dgm:pt>
    <dgm:pt modelId="{333861E4-978D-B245-9753-7822B6A46B05}" type="parTrans" cxnId="{6803F123-CDBA-DC4F-9968-9E11DDABD07B}">
      <dgm:prSet/>
      <dgm:spPr/>
      <dgm:t>
        <a:bodyPr/>
        <a:lstStyle/>
        <a:p>
          <a:endParaRPr lang="en-US"/>
        </a:p>
      </dgm:t>
    </dgm:pt>
    <dgm:pt modelId="{AA342342-940D-A149-B9C4-733CB4379E1C}" type="sibTrans" cxnId="{6803F123-CDBA-DC4F-9968-9E11DDABD07B}">
      <dgm:prSet/>
      <dgm:spPr/>
      <dgm:t>
        <a:bodyPr/>
        <a:lstStyle/>
        <a:p>
          <a:endParaRPr lang="en-US"/>
        </a:p>
      </dgm:t>
    </dgm:pt>
    <dgm:pt modelId="{D26AB735-7D6D-0546-A5D3-A6A3EB893E31}">
      <dgm:prSet custT="1"/>
      <dgm:spPr>
        <a:noFill/>
        <a:ln w="28575">
          <a:solidFill>
            <a:srgbClr val="0096FF">
              <a:alpha val="50196"/>
            </a:srgbClr>
          </a:solidFill>
        </a:ln>
      </dgm:spPr>
      <dgm:t>
        <a:bodyPr/>
        <a:lstStyle/>
        <a:p>
          <a:r>
            <a:rPr lang="en-US" altLang="en-US" sz="105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- It is an alternative for patients who have been </a:t>
          </a:r>
          <a:r>
            <a:rPr lang="en-US" altLang="en-US" sz="105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refractory to multiple drugs.</a:t>
          </a:r>
        </a:p>
        <a:p>
          <a:r>
            <a:rPr lang="en-US" altLang="en-US" sz="105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- Who are sensitive to the many adverse effects of anti epileptic drugs. </a:t>
          </a:r>
        </a:p>
        <a:p>
          <a:r>
            <a:rPr lang="en-US" altLang="en-US" sz="1050" b="1" kern="1200" dirty="0">
              <a:solidFill>
                <a:srgbClr val="FF0000"/>
              </a:solidFill>
              <a:latin typeface="+mn-lt"/>
              <a:ea typeface="+mn-ea"/>
              <a:cs typeface="+mn-cs"/>
            </a:rPr>
            <a:t>It is an expensive procedure </a:t>
          </a:r>
          <a:r>
            <a:rPr lang="en-US" altLang="en-US" sz="1050" kern="1200" dirty="0">
              <a:solidFill>
                <a:srgbClr val="00B050"/>
              </a:solidFill>
              <a:latin typeface="+mn-lt"/>
              <a:ea typeface="+mn-ea"/>
              <a:cs typeface="+mn-cs"/>
            </a:rPr>
            <a:t>Not very effective</a:t>
          </a:r>
          <a:endParaRPr lang="ar-SA" altLang="en-US" sz="1050" kern="1200" dirty="0">
            <a:solidFill>
              <a:srgbClr val="00B050"/>
            </a:solidFill>
            <a:latin typeface="+mn-lt"/>
            <a:ea typeface="+mn-ea"/>
            <a:cs typeface="+mn-cs"/>
          </a:endParaRPr>
        </a:p>
        <a:p>
          <a:r>
            <a:rPr lang="en-US" sz="1000" kern="1200" dirty="0">
              <a:solidFill>
                <a:srgbClr val="00B050"/>
              </a:solidFill>
              <a:latin typeface="+mn-lt"/>
              <a:ea typeface="+mn-ea"/>
              <a:cs typeface="+mn-cs"/>
            </a:rPr>
            <a:t>Increase parasympathetic activity</a:t>
          </a:r>
        </a:p>
      </dgm:t>
    </dgm:pt>
    <dgm:pt modelId="{6C436443-A7B8-8544-9D70-DAE5ADE4144E}" type="parTrans" cxnId="{54DEBFB1-4CB5-604F-80AD-242DC96C88C3}">
      <dgm:prSet/>
      <dgm:spPr/>
      <dgm:t>
        <a:bodyPr/>
        <a:lstStyle/>
        <a:p>
          <a:endParaRPr lang="en-US"/>
        </a:p>
      </dgm:t>
    </dgm:pt>
    <dgm:pt modelId="{5B24012B-498E-D145-8BBF-75A872F9ABFA}" type="sibTrans" cxnId="{54DEBFB1-4CB5-604F-80AD-242DC96C88C3}">
      <dgm:prSet/>
      <dgm:spPr/>
      <dgm:t>
        <a:bodyPr/>
        <a:lstStyle/>
        <a:p>
          <a:endParaRPr lang="en-US"/>
        </a:p>
      </dgm:t>
    </dgm:pt>
    <dgm:pt modelId="{8F197491-A383-BB46-A823-15007B0CF4C4}" type="pres">
      <dgm:prSet presAssocID="{2BC17D5E-8171-824D-BF22-E4CABB51F2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1B8FA5-F0C0-4A41-9972-A71EE075DF22}" type="pres">
      <dgm:prSet presAssocID="{13E068F3-AC94-9045-9C0F-C14D649B9BB9}" presName="hierRoot1" presStyleCnt="0">
        <dgm:presLayoutVars>
          <dgm:hierBranch/>
        </dgm:presLayoutVars>
      </dgm:prSet>
      <dgm:spPr/>
    </dgm:pt>
    <dgm:pt modelId="{608DFC4F-2E61-E345-9CC9-6A33245E92F1}" type="pres">
      <dgm:prSet presAssocID="{13E068F3-AC94-9045-9C0F-C14D649B9BB9}" presName="rootComposite1" presStyleCnt="0"/>
      <dgm:spPr/>
    </dgm:pt>
    <dgm:pt modelId="{CB561FBD-0E9B-C547-86F4-9F4EEC7BB84D}" type="pres">
      <dgm:prSet presAssocID="{13E068F3-AC94-9045-9C0F-C14D649B9BB9}" presName="rootText1" presStyleLbl="node0" presStyleIdx="0" presStyleCnt="1" custLinFactNeighborX="1478" custLinFactNeighborY="-569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0C5717-0E51-B843-9477-DC4E13F7FE55}" type="pres">
      <dgm:prSet presAssocID="{13E068F3-AC94-9045-9C0F-C14D649B9B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6EB0AA5-B45F-8D4E-8075-B798661E76D2}" type="pres">
      <dgm:prSet presAssocID="{13E068F3-AC94-9045-9C0F-C14D649B9BB9}" presName="hierChild2" presStyleCnt="0"/>
      <dgm:spPr/>
    </dgm:pt>
    <dgm:pt modelId="{A971EA57-0EC3-BF4F-B22D-62119AEEBF3D}" type="pres">
      <dgm:prSet presAssocID="{4B2CC38E-B7A5-3146-A9F6-AA5E65AA2234}" presName="Name35" presStyleLbl="parChTrans1D2" presStyleIdx="0" presStyleCnt="4"/>
      <dgm:spPr/>
      <dgm:t>
        <a:bodyPr/>
        <a:lstStyle/>
        <a:p>
          <a:endParaRPr lang="en-US"/>
        </a:p>
      </dgm:t>
    </dgm:pt>
    <dgm:pt modelId="{F519C796-84B0-6747-B470-ABF7CA07A005}" type="pres">
      <dgm:prSet presAssocID="{9231384A-5F14-0940-AAB5-06C94C633050}" presName="hierRoot2" presStyleCnt="0">
        <dgm:presLayoutVars>
          <dgm:hierBranch val="init"/>
        </dgm:presLayoutVars>
      </dgm:prSet>
      <dgm:spPr/>
    </dgm:pt>
    <dgm:pt modelId="{5C1DAEE9-4CE9-9640-A442-C56F5893670E}" type="pres">
      <dgm:prSet presAssocID="{9231384A-5F14-0940-AAB5-06C94C633050}" presName="rootComposite" presStyleCnt="0"/>
      <dgm:spPr/>
    </dgm:pt>
    <dgm:pt modelId="{0C781DC9-1265-D44B-828D-AA0BD4EB931E}" type="pres">
      <dgm:prSet presAssocID="{9231384A-5F14-0940-AAB5-06C94C633050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610EBB-B218-3F41-8581-37E78863601C}" type="pres">
      <dgm:prSet presAssocID="{9231384A-5F14-0940-AAB5-06C94C633050}" presName="rootConnector" presStyleLbl="node2" presStyleIdx="0" presStyleCnt="4"/>
      <dgm:spPr/>
      <dgm:t>
        <a:bodyPr/>
        <a:lstStyle/>
        <a:p>
          <a:endParaRPr lang="en-US"/>
        </a:p>
      </dgm:t>
    </dgm:pt>
    <dgm:pt modelId="{F4B65D53-80D5-D54A-BA05-72C71FC95D30}" type="pres">
      <dgm:prSet presAssocID="{9231384A-5F14-0940-AAB5-06C94C633050}" presName="hierChild4" presStyleCnt="0"/>
      <dgm:spPr/>
    </dgm:pt>
    <dgm:pt modelId="{FEDED81B-F8A5-AF4A-9972-423DBBF60656}" type="pres">
      <dgm:prSet presAssocID="{9231384A-5F14-0940-AAB5-06C94C633050}" presName="hierChild5" presStyleCnt="0"/>
      <dgm:spPr/>
    </dgm:pt>
    <dgm:pt modelId="{EE3032CF-66FD-504F-8014-8728FF178879}" type="pres">
      <dgm:prSet presAssocID="{90374946-EB51-C241-87E5-1B9B1A35173B}" presName="Name35" presStyleLbl="parChTrans1D2" presStyleIdx="1" presStyleCnt="4"/>
      <dgm:spPr/>
      <dgm:t>
        <a:bodyPr/>
        <a:lstStyle/>
        <a:p>
          <a:endParaRPr lang="en-US"/>
        </a:p>
      </dgm:t>
    </dgm:pt>
    <dgm:pt modelId="{D55C4C52-BE47-764D-AEB2-474150544672}" type="pres">
      <dgm:prSet presAssocID="{73987E69-F5FD-0E4C-A53A-17C7D84C4FA6}" presName="hierRoot2" presStyleCnt="0">
        <dgm:presLayoutVars>
          <dgm:hierBranch/>
        </dgm:presLayoutVars>
      </dgm:prSet>
      <dgm:spPr/>
    </dgm:pt>
    <dgm:pt modelId="{6261A1DE-E87C-5541-9D76-F9308AC0065C}" type="pres">
      <dgm:prSet presAssocID="{73987E69-F5FD-0E4C-A53A-17C7D84C4FA6}" presName="rootComposite" presStyleCnt="0"/>
      <dgm:spPr/>
    </dgm:pt>
    <dgm:pt modelId="{A3558CA4-AEA0-434E-9F0F-EE7B9395104B}" type="pres">
      <dgm:prSet presAssocID="{73987E69-F5FD-0E4C-A53A-17C7D84C4FA6}" presName="rootText" presStyleLbl="node2" presStyleIdx="1" presStyleCnt="4" custScaleX="129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073829-4AC4-0E43-B79C-B9DCD0324139}" type="pres">
      <dgm:prSet presAssocID="{73987E69-F5FD-0E4C-A53A-17C7D84C4FA6}" presName="rootConnector" presStyleLbl="node2" presStyleIdx="1" presStyleCnt="4"/>
      <dgm:spPr/>
      <dgm:t>
        <a:bodyPr/>
        <a:lstStyle/>
        <a:p>
          <a:endParaRPr lang="en-US"/>
        </a:p>
      </dgm:t>
    </dgm:pt>
    <dgm:pt modelId="{BFB1B929-B56B-5642-80BF-4270C531643F}" type="pres">
      <dgm:prSet presAssocID="{73987E69-F5FD-0E4C-A53A-17C7D84C4FA6}" presName="hierChild4" presStyleCnt="0"/>
      <dgm:spPr/>
    </dgm:pt>
    <dgm:pt modelId="{DF596946-2F59-5647-A1B3-3ADE549F919C}" type="pres">
      <dgm:prSet presAssocID="{333861E4-978D-B245-9753-7822B6A46B05}" presName="Name35" presStyleLbl="parChTrans1D3" presStyleIdx="0" presStyleCnt="2"/>
      <dgm:spPr/>
      <dgm:t>
        <a:bodyPr/>
        <a:lstStyle/>
        <a:p>
          <a:endParaRPr lang="en-US"/>
        </a:p>
      </dgm:t>
    </dgm:pt>
    <dgm:pt modelId="{CE9EECCC-03A7-4245-B8DE-74A7430741BC}" type="pres">
      <dgm:prSet presAssocID="{D24A0FCC-064D-2B40-AE26-2F493F9EFB83}" presName="hierRoot2" presStyleCnt="0">
        <dgm:presLayoutVars>
          <dgm:hierBranch val="init"/>
        </dgm:presLayoutVars>
      </dgm:prSet>
      <dgm:spPr/>
    </dgm:pt>
    <dgm:pt modelId="{6E3D4E04-C7E8-E84B-9A16-6A3143D43E48}" type="pres">
      <dgm:prSet presAssocID="{D24A0FCC-064D-2B40-AE26-2F493F9EFB83}" presName="rootComposite" presStyleCnt="0"/>
      <dgm:spPr/>
    </dgm:pt>
    <dgm:pt modelId="{27524BDF-E44E-F344-AD8D-95746886AD25}" type="pres">
      <dgm:prSet presAssocID="{D24A0FCC-064D-2B40-AE26-2F493F9EFB83}" presName="rootText" presStyleLbl="node3" presStyleIdx="0" presStyleCnt="2" custScaleX="279255" custScaleY="297221" custLinFactNeighborX="-41465" custLinFactNeighborY="-19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A85436-79CD-8D4F-881E-6EF3F946CFA7}" type="pres">
      <dgm:prSet presAssocID="{D24A0FCC-064D-2B40-AE26-2F493F9EFB83}" presName="rootConnector" presStyleLbl="node3" presStyleIdx="0" presStyleCnt="2"/>
      <dgm:spPr/>
      <dgm:t>
        <a:bodyPr/>
        <a:lstStyle/>
        <a:p>
          <a:endParaRPr lang="en-US"/>
        </a:p>
      </dgm:t>
    </dgm:pt>
    <dgm:pt modelId="{B5965BD2-7D0D-EE46-8C8C-087BEEED1070}" type="pres">
      <dgm:prSet presAssocID="{D24A0FCC-064D-2B40-AE26-2F493F9EFB83}" presName="hierChild4" presStyleCnt="0"/>
      <dgm:spPr/>
    </dgm:pt>
    <dgm:pt modelId="{C2531298-DBC7-F04C-8FC9-F3F9DCC2C340}" type="pres">
      <dgm:prSet presAssocID="{D24A0FCC-064D-2B40-AE26-2F493F9EFB83}" presName="hierChild5" presStyleCnt="0"/>
      <dgm:spPr/>
    </dgm:pt>
    <dgm:pt modelId="{AD7155CE-9870-1D45-A4BA-A10915AD017D}" type="pres">
      <dgm:prSet presAssocID="{73987E69-F5FD-0E4C-A53A-17C7D84C4FA6}" presName="hierChild5" presStyleCnt="0"/>
      <dgm:spPr/>
    </dgm:pt>
    <dgm:pt modelId="{E5AB1C96-442F-F844-A833-E1E7891C8740}" type="pres">
      <dgm:prSet presAssocID="{597118AB-4D04-9145-B082-1F56F8918EFC}" presName="Name35" presStyleLbl="parChTrans1D2" presStyleIdx="2" presStyleCnt="4"/>
      <dgm:spPr/>
      <dgm:t>
        <a:bodyPr/>
        <a:lstStyle/>
        <a:p>
          <a:endParaRPr lang="en-US"/>
        </a:p>
      </dgm:t>
    </dgm:pt>
    <dgm:pt modelId="{33094FFC-53B9-4548-9867-3DAF3C930C02}" type="pres">
      <dgm:prSet presAssocID="{5118BBF3-B48C-314C-9D15-95EDEE690511}" presName="hierRoot2" presStyleCnt="0">
        <dgm:presLayoutVars>
          <dgm:hierBranch val="init"/>
        </dgm:presLayoutVars>
      </dgm:prSet>
      <dgm:spPr/>
    </dgm:pt>
    <dgm:pt modelId="{CED5CCC8-CFB8-E84E-9BE6-FC51CC82F7F8}" type="pres">
      <dgm:prSet presAssocID="{5118BBF3-B48C-314C-9D15-95EDEE690511}" presName="rootComposite" presStyleCnt="0"/>
      <dgm:spPr/>
    </dgm:pt>
    <dgm:pt modelId="{5116ECB1-128C-9143-B64E-E0D7F9E9A513}" type="pres">
      <dgm:prSet presAssocID="{5118BBF3-B48C-314C-9D15-95EDEE690511}" presName="rootText" presStyleLbl="node2" presStyleIdx="2" presStyleCnt="4" custScaleX="1346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3C1F80-FA42-5340-9215-D2FF02F366DD}" type="pres">
      <dgm:prSet presAssocID="{5118BBF3-B48C-314C-9D15-95EDEE690511}" presName="rootConnector" presStyleLbl="node2" presStyleIdx="2" presStyleCnt="4"/>
      <dgm:spPr/>
      <dgm:t>
        <a:bodyPr/>
        <a:lstStyle/>
        <a:p>
          <a:endParaRPr lang="en-US"/>
        </a:p>
      </dgm:t>
    </dgm:pt>
    <dgm:pt modelId="{E46276D2-B5B8-384F-A13A-37FA3B196DF8}" type="pres">
      <dgm:prSet presAssocID="{5118BBF3-B48C-314C-9D15-95EDEE690511}" presName="hierChild4" presStyleCnt="0"/>
      <dgm:spPr/>
    </dgm:pt>
    <dgm:pt modelId="{92FA326D-2721-434C-BF7A-1FCDA3D03EA2}" type="pres">
      <dgm:prSet presAssocID="{5118BBF3-B48C-314C-9D15-95EDEE690511}" presName="hierChild5" presStyleCnt="0"/>
      <dgm:spPr/>
    </dgm:pt>
    <dgm:pt modelId="{2C5486B1-2C41-514E-BF01-5023A12A5C0C}" type="pres">
      <dgm:prSet presAssocID="{03D9C015-E212-A74D-B6D2-035E5DA2A15D}" presName="Name35" presStyleLbl="parChTrans1D2" presStyleIdx="3" presStyleCnt="4"/>
      <dgm:spPr/>
      <dgm:t>
        <a:bodyPr/>
        <a:lstStyle/>
        <a:p>
          <a:endParaRPr lang="en-US"/>
        </a:p>
      </dgm:t>
    </dgm:pt>
    <dgm:pt modelId="{16B7FB91-631E-9049-9F15-7329F21C55A1}" type="pres">
      <dgm:prSet presAssocID="{BF66CE58-4D9F-6F48-9B32-7FE390B964BA}" presName="hierRoot2" presStyleCnt="0">
        <dgm:presLayoutVars>
          <dgm:hierBranch/>
        </dgm:presLayoutVars>
      </dgm:prSet>
      <dgm:spPr/>
    </dgm:pt>
    <dgm:pt modelId="{AB9A1A85-BBB2-7245-9C8A-5744C4AAC3FC}" type="pres">
      <dgm:prSet presAssocID="{BF66CE58-4D9F-6F48-9B32-7FE390B964BA}" presName="rootComposite" presStyleCnt="0"/>
      <dgm:spPr/>
    </dgm:pt>
    <dgm:pt modelId="{6F69ADB3-C30A-7C49-8105-9EE2AFB73F6B}" type="pres">
      <dgm:prSet presAssocID="{BF66CE58-4D9F-6F48-9B32-7FE390B964BA}" presName="rootText" presStyleLbl="node2" presStyleIdx="3" presStyleCnt="4" custScaleX="211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9AB548-FC5F-A44D-A3CA-E46AFD98DDB2}" type="pres">
      <dgm:prSet presAssocID="{BF66CE58-4D9F-6F48-9B32-7FE390B964BA}" presName="rootConnector" presStyleLbl="node2" presStyleIdx="3" presStyleCnt="4"/>
      <dgm:spPr/>
      <dgm:t>
        <a:bodyPr/>
        <a:lstStyle/>
        <a:p>
          <a:endParaRPr lang="en-US"/>
        </a:p>
      </dgm:t>
    </dgm:pt>
    <dgm:pt modelId="{1BCD7438-FC37-C04A-8621-9F64F5BA42AC}" type="pres">
      <dgm:prSet presAssocID="{BF66CE58-4D9F-6F48-9B32-7FE390B964BA}" presName="hierChild4" presStyleCnt="0"/>
      <dgm:spPr/>
    </dgm:pt>
    <dgm:pt modelId="{78B73DDE-A72E-F84F-8580-65129117367B}" type="pres">
      <dgm:prSet presAssocID="{6C436443-A7B8-8544-9D70-DAE5ADE4144E}" presName="Name35" presStyleLbl="parChTrans1D3" presStyleIdx="1" presStyleCnt="2"/>
      <dgm:spPr/>
      <dgm:t>
        <a:bodyPr/>
        <a:lstStyle/>
        <a:p>
          <a:endParaRPr lang="en-US"/>
        </a:p>
      </dgm:t>
    </dgm:pt>
    <dgm:pt modelId="{0E03D49C-119A-1D44-9DD1-DBDBEFFA21D8}" type="pres">
      <dgm:prSet presAssocID="{D26AB735-7D6D-0546-A5D3-A6A3EB893E31}" presName="hierRoot2" presStyleCnt="0">
        <dgm:presLayoutVars>
          <dgm:hierBranch val="init"/>
        </dgm:presLayoutVars>
      </dgm:prSet>
      <dgm:spPr/>
    </dgm:pt>
    <dgm:pt modelId="{301ECBC8-D221-EA4B-A53C-1A26F54D742A}" type="pres">
      <dgm:prSet presAssocID="{D26AB735-7D6D-0546-A5D3-A6A3EB893E31}" presName="rootComposite" presStyleCnt="0"/>
      <dgm:spPr/>
    </dgm:pt>
    <dgm:pt modelId="{08D1A92D-C7FA-A14B-ADBB-C2FBC8AFFD77}" type="pres">
      <dgm:prSet presAssocID="{D26AB735-7D6D-0546-A5D3-A6A3EB893E31}" presName="rootText" presStyleLbl="node3" presStyleIdx="1" presStyleCnt="2" custScaleX="287545" custScaleY="306310" custLinFactNeighborX="-92097" custLinFactNeighborY="-59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3D3B8A-BDC3-B94C-84B8-2649C575DA82}" type="pres">
      <dgm:prSet presAssocID="{D26AB735-7D6D-0546-A5D3-A6A3EB893E31}" presName="rootConnector" presStyleLbl="node3" presStyleIdx="1" presStyleCnt="2"/>
      <dgm:spPr/>
      <dgm:t>
        <a:bodyPr/>
        <a:lstStyle/>
        <a:p>
          <a:endParaRPr lang="en-US"/>
        </a:p>
      </dgm:t>
    </dgm:pt>
    <dgm:pt modelId="{EA11914C-47D1-5149-B297-1258A9C7DD71}" type="pres">
      <dgm:prSet presAssocID="{D26AB735-7D6D-0546-A5D3-A6A3EB893E31}" presName="hierChild4" presStyleCnt="0"/>
      <dgm:spPr/>
    </dgm:pt>
    <dgm:pt modelId="{814D1A2F-DD7E-5548-84C1-87F15B79CE26}" type="pres">
      <dgm:prSet presAssocID="{D26AB735-7D6D-0546-A5D3-A6A3EB893E31}" presName="hierChild5" presStyleCnt="0"/>
      <dgm:spPr/>
    </dgm:pt>
    <dgm:pt modelId="{5A96EC7D-0925-BD4D-A44C-C658A423A17C}" type="pres">
      <dgm:prSet presAssocID="{BF66CE58-4D9F-6F48-9B32-7FE390B964BA}" presName="hierChild5" presStyleCnt="0"/>
      <dgm:spPr/>
    </dgm:pt>
    <dgm:pt modelId="{A67B75C3-C2D5-6546-B8B4-CD6FA16DFAF1}" type="pres">
      <dgm:prSet presAssocID="{13E068F3-AC94-9045-9C0F-C14D649B9BB9}" presName="hierChild3" presStyleCnt="0"/>
      <dgm:spPr/>
    </dgm:pt>
  </dgm:ptLst>
  <dgm:cxnLst>
    <dgm:cxn modelId="{E9B915DA-3990-8547-B176-860DF3664C5B}" type="presOf" srcId="{D24A0FCC-064D-2B40-AE26-2F493F9EFB83}" destId="{56A85436-79CD-8D4F-881E-6EF3F946CFA7}" srcOrd="1" destOrd="0" presId="urn:microsoft.com/office/officeart/2005/8/layout/orgChart1"/>
    <dgm:cxn modelId="{CBFCAD81-B8FF-D748-9CB5-017EBA41BFC1}" type="presOf" srcId="{13E068F3-AC94-9045-9C0F-C14D649B9BB9}" destId="{CB561FBD-0E9B-C547-86F4-9F4EEC7BB84D}" srcOrd="0" destOrd="0" presId="urn:microsoft.com/office/officeart/2005/8/layout/orgChart1"/>
    <dgm:cxn modelId="{54DEBFB1-4CB5-604F-80AD-242DC96C88C3}" srcId="{BF66CE58-4D9F-6F48-9B32-7FE390B964BA}" destId="{D26AB735-7D6D-0546-A5D3-A6A3EB893E31}" srcOrd="0" destOrd="0" parTransId="{6C436443-A7B8-8544-9D70-DAE5ADE4144E}" sibTransId="{5B24012B-498E-D145-8BBF-75A872F9ABFA}"/>
    <dgm:cxn modelId="{C451AF9B-6A7F-934D-84E2-C0548AED1EBA}" srcId="{2BC17D5E-8171-824D-BF22-E4CABB51F2A7}" destId="{13E068F3-AC94-9045-9C0F-C14D649B9BB9}" srcOrd="0" destOrd="0" parTransId="{188D7A8F-4C1B-574E-A562-2BFCEA4F1A6E}" sibTransId="{9AC77D70-321E-2847-B737-8C0595769B8F}"/>
    <dgm:cxn modelId="{9237324F-BEB6-F14B-BCEA-BBC38A5F45F6}" type="presOf" srcId="{9231384A-5F14-0940-AAB5-06C94C633050}" destId="{0C781DC9-1265-D44B-828D-AA0BD4EB931E}" srcOrd="0" destOrd="0" presId="urn:microsoft.com/office/officeart/2005/8/layout/orgChart1"/>
    <dgm:cxn modelId="{6803F123-CDBA-DC4F-9968-9E11DDABD07B}" srcId="{73987E69-F5FD-0E4C-A53A-17C7D84C4FA6}" destId="{D24A0FCC-064D-2B40-AE26-2F493F9EFB83}" srcOrd="0" destOrd="0" parTransId="{333861E4-978D-B245-9753-7822B6A46B05}" sibTransId="{AA342342-940D-A149-B9C4-733CB4379E1C}"/>
    <dgm:cxn modelId="{8621AFFB-E1B1-4A4C-8BDB-5330A130AFE7}" srcId="{13E068F3-AC94-9045-9C0F-C14D649B9BB9}" destId="{73987E69-F5FD-0E4C-A53A-17C7D84C4FA6}" srcOrd="1" destOrd="0" parTransId="{90374946-EB51-C241-87E5-1B9B1A35173B}" sibTransId="{6F9394E7-60D8-DD41-B1B8-DF9BD1EDAF39}"/>
    <dgm:cxn modelId="{6129DC6D-D486-844C-A645-FD82E5229AD5}" type="presOf" srcId="{90374946-EB51-C241-87E5-1B9B1A35173B}" destId="{EE3032CF-66FD-504F-8014-8728FF178879}" srcOrd="0" destOrd="0" presId="urn:microsoft.com/office/officeart/2005/8/layout/orgChart1"/>
    <dgm:cxn modelId="{EA34489B-47C8-8745-BE2F-93129BFCBD3C}" type="presOf" srcId="{BF66CE58-4D9F-6F48-9B32-7FE390B964BA}" destId="{6F69ADB3-C30A-7C49-8105-9EE2AFB73F6B}" srcOrd="0" destOrd="0" presId="urn:microsoft.com/office/officeart/2005/8/layout/orgChart1"/>
    <dgm:cxn modelId="{D678AC96-41CF-7747-93B5-77004967B320}" type="presOf" srcId="{03D9C015-E212-A74D-B6D2-035E5DA2A15D}" destId="{2C5486B1-2C41-514E-BF01-5023A12A5C0C}" srcOrd="0" destOrd="0" presId="urn:microsoft.com/office/officeart/2005/8/layout/orgChart1"/>
    <dgm:cxn modelId="{4D99D973-EB29-5046-9DB3-A56D08DD4051}" type="presOf" srcId="{5118BBF3-B48C-314C-9D15-95EDEE690511}" destId="{333C1F80-FA42-5340-9215-D2FF02F366DD}" srcOrd="1" destOrd="0" presId="urn:microsoft.com/office/officeart/2005/8/layout/orgChart1"/>
    <dgm:cxn modelId="{FC9FE1E3-46E2-DF42-8FB7-5F201AF70915}" type="presOf" srcId="{D26AB735-7D6D-0546-A5D3-A6A3EB893E31}" destId="{08D1A92D-C7FA-A14B-ADBB-C2FBC8AFFD77}" srcOrd="0" destOrd="0" presId="urn:microsoft.com/office/officeart/2005/8/layout/orgChart1"/>
    <dgm:cxn modelId="{1C4F9FDE-A1C7-AF40-B737-EE7A215E91A9}" type="presOf" srcId="{5118BBF3-B48C-314C-9D15-95EDEE690511}" destId="{5116ECB1-128C-9143-B64E-E0D7F9E9A513}" srcOrd="0" destOrd="0" presId="urn:microsoft.com/office/officeart/2005/8/layout/orgChart1"/>
    <dgm:cxn modelId="{BA28B95B-C730-1546-B66E-1016D23EDFE5}" type="presOf" srcId="{D24A0FCC-064D-2B40-AE26-2F493F9EFB83}" destId="{27524BDF-E44E-F344-AD8D-95746886AD25}" srcOrd="0" destOrd="0" presId="urn:microsoft.com/office/officeart/2005/8/layout/orgChart1"/>
    <dgm:cxn modelId="{2F9A88C8-1483-5F40-A645-235B6FFF0D29}" type="presOf" srcId="{333861E4-978D-B245-9753-7822B6A46B05}" destId="{DF596946-2F59-5647-A1B3-3ADE549F919C}" srcOrd="0" destOrd="0" presId="urn:microsoft.com/office/officeart/2005/8/layout/orgChart1"/>
    <dgm:cxn modelId="{B0CC5F55-F48A-4D42-8CFB-664B5B5DFD95}" type="presOf" srcId="{73987E69-F5FD-0E4C-A53A-17C7D84C4FA6}" destId="{5D073829-4AC4-0E43-B79C-B9DCD0324139}" srcOrd="1" destOrd="0" presId="urn:microsoft.com/office/officeart/2005/8/layout/orgChart1"/>
    <dgm:cxn modelId="{30A28A6B-915B-D44B-8D27-1892D4BDCC0D}" srcId="{13E068F3-AC94-9045-9C0F-C14D649B9BB9}" destId="{5118BBF3-B48C-314C-9D15-95EDEE690511}" srcOrd="2" destOrd="0" parTransId="{597118AB-4D04-9145-B082-1F56F8918EFC}" sibTransId="{60D99A23-C5FD-E442-85FC-02B33ECFE57C}"/>
    <dgm:cxn modelId="{43C81CCC-24B3-4C43-88E9-39D30E39EC28}" srcId="{13E068F3-AC94-9045-9C0F-C14D649B9BB9}" destId="{BF66CE58-4D9F-6F48-9B32-7FE390B964BA}" srcOrd="3" destOrd="0" parTransId="{03D9C015-E212-A74D-B6D2-035E5DA2A15D}" sibTransId="{0463A91D-E7E2-7E4E-9DAE-AC9AD24EB4F3}"/>
    <dgm:cxn modelId="{5C843205-2026-4D4B-933B-CCFF1C427F50}" type="presOf" srcId="{6C436443-A7B8-8544-9D70-DAE5ADE4144E}" destId="{78B73DDE-A72E-F84F-8580-65129117367B}" srcOrd="0" destOrd="0" presId="urn:microsoft.com/office/officeart/2005/8/layout/orgChart1"/>
    <dgm:cxn modelId="{98A44D84-3C66-3C49-83F1-D2778D8B9887}" type="presOf" srcId="{73987E69-F5FD-0E4C-A53A-17C7D84C4FA6}" destId="{A3558CA4-AEA0-434E-9F0F-EE7B9395104B}" srcOrd="0" destOrd="0" presId="urn:microsoft.com/office/officeart/2005/8/layout/orgChart1"/>
    <dgm:cxn modelId="{DE16922A-9FED-4049-B5A0-C99C9D2DA0D6}" type="presOf" srcId="{D26AB735-7D6D-0546-A5D3-A6A3EB893E31}" destId="{D83D3B8A-BDC3-B94C-84B8-2649C575DA82}" srcOrd="1" destOrd="0" presId="urn:microsoft.com/office/officeart/2005/8/layout/orgChart1"/>
    <dgm:cxn modelId="{70C10EFA-B123-194C-8E3A-1C15485DE054}" type="presOf" srcId="{2BC17D5E-8171-824D-BF22-E4CABB51F2A7}" destId="{8F197491-A383-BB46-A823-15007B0CF4C4}" srcOrd="0" destOrd="0" presId="urn:microsoft.com/office/officeart/2005/8/layout/orgChart1"/>
    <dgm:cxn modelId="{CEB4FE58-934C-4A49-A49D-FF23EAC98971}" type="presOf" srcId="{9231384A-5F14-0940-AAB5-06C94C633050}" destId="{1C610EBB-B218-3F41-8581-37E78863601C}" srcOrd="1" destOrd="0" presId="urn:microsoft.com/office/officeart/2005/8/layout/orgChart1"/>
    <dgm:cxn modelId="{5834FD68-FEA3-9040-836A-5823E18B1584}" type="presOf" srcId="{13E068F3-AC94-9045-9C0F-C14D649B9BB9}" destId="{7E0C5717-0E51-B843-9477-DC4E13F7FE55}" srcOrd="1" destOrd="0" presId="urn:microsoft.com/office/officeart/2005/8/layout/orgChart1"/>
    <dgm:cxn modelId="{E4F87D2D-53AD-CF4A-916B-CA516854F5BF}" type="presOf" srcId="{BF66CE58-4D9F-6F48-9B32-7FE390B964BA}" destId="{CD9AB548-FC5F-A44D-A3CA-E46AFD98DDB2}" srcOrd="1" destOrd="0" presId="urn:microsoft.com/office/officeart/2005/8/layout/orgChart1"/>
    <dgm:cxn modelId="{2EFB9DF9-0E88-9F48-8659-FEE2490A981F}" type="presOf" srcId="{597118AB-4D04-9145-B082-1F56F8918EFC}" destId="{E5AB1C96-442F-F844-A833-E1E7891C8740}" srcOrd="0" destOrd="0" presId="urn:microsoft.com/office/officeart/2005/8/layout/orgChart1"/>
    <dgm:cxn modelId="{DBC9A4BC-4778-0843-B313-A113E38C44E3}" srcId="{13E068F3-AC94-9045-9C0F-C14D649B9BB9}" destId="{9231384A-5F14-0940-AAB5-06C94C633050}" srcOrd="0" destOrd="0" parTransId="{4B2CC38E-B7A5-3146-A9F6-AA5E65AA2234}" sibTransId="{C382A284-C981-CA49-98D4-960A5D81C28D}"/>
    <dgm:cxn modelId="{A07BC787-0D0A-6348-A7C9-E72BBE58A271}" type="presOf" srcId="{4B2CC38E-B7A5-3146-A9F6-AA5E65AA2234}" destId="{A971EA57-0EC3-BF4F-B22D-62119AEEBF3D}" srcOrd="0" destOrd="0" presId="urn:microsoft.com/office/officeart/2005/8/layout/orgChart1"/>
    <dgm:cxn modelId="{1CCB963E-855D-0149-9B40-00E21856C1BF}" type="presParOf" srcId="{8F197491-A383-BB46-A823-15007B0CF4C4}" destId="{061B8FA5-F0C0-4A41-9972-A71EE075DF22}" srcOrd="0" destOrd="0" presId="urn:microsoft.com/office/officeart/2005/8/layout/orgChart1"/>
    <dgm:cxn modelId="{7DC0801A-0348-7D4D-8EA6-D3EFC785959C}" type="presParOf" srcId="{061B8FA5-F0C0-4A41-9972-A71EE075DF22}" destId="{608DFC4F-2E61-E345-9CC9-6A33245E92F1}" srcOrd="0" destOrd="0" presId="urn:microsoft.com/office/officeart/2005/8/layout/orgChart1"/>
    <dgm:cxn modelId="{BB14E5CF-3182-0F4D-95FE-C7E107CCBD88}" type="presParOf" srcId="{608DFC4F-2E61-E345-9CC9-6A33245E92F1}" destId="{CB561FBD-0E9B-C547-86F4-9F4EEC7BB84D}" srcOrd="0" destOrd="0" presId="urn:microsoft.com/office/officeart/2005/8/layout/orgChart1"/>
    <dgm:cxn modelId="{96C5ECD6-12B5-9F47-9D45-90630F9DA9DB}" type="presParOf" srcId="{608DFC4F-2E61-E345-9CC9-6A33245E92F1}" destId="{7E0C5717-0E51-B843-9477-DC4E13F7FE55}" srcOrd="1" destOrd="0" presId="urn:microsoft.com/office/officeart/2005/8/layout/orgChart1"/>
    <dgm:cxn modelId="{3DBF98AB-9F20-554A-A3C7-E4A1BF051812}" type="presParOf" srcId="{061B8FA5-F0C0-4A41-9972-A71EE075DF22}" destId="{86EB0AA5-B45F-8D4E-8075-B798661E76D2}" srcOrd="1" destOrd="0" presId="urn:microsoft.com/office/officeart/2005/8/layout/orgChart1"/>
    <dgm:cxn modelId="{30F3E846-7BB9-FC40-905F-0D56694F10F6}" type="presParOf" srcId="{86EB0AA5-B45F-8D4E-8075-B798661E76D2}" destId="{A971EA57-0EC3-BF4F-B22D-62119AEEBF3D}" srcOrd="0" destOrd="0" presId="urn:microsoft.com/office/officeart/2005/8/layout/orgChart1"/>
    <dgm:cxn modelId="{21C7DADE-0D81-2343-A7E6-30044E93364F}" type="presParOf" srcId="{86EB0AA5-B45F-8D4E-8075-B798661E76D2}" destId="{F519C796-84B0-6747-B470-ABF7CA07A005}" srcOrd="1" destOrd="0" presId="urn:microsoft.com/office/officeart/2005/8/layout/orgChart1"/>
    <dgm:cxn modelId="{4D28FF00-60F8-DF41-A4E6-FF6A4F68506A}" type="presParOf" srcId="{F519C796-84B0-6747-B470-ABF7CA07A005}" destId="{5C1DAEE9-4CE9-9640-A442-C56F5893670E}" srcOrd="0" destOrd="0" presId="urn:microsoft.com/office/officeart/2005/8/layout/orgChart1"/>
    <dgm:cxn modelId="{A8C44E69-E94C-5946-8027-54B1840957E6}" type="presParOf" srcId="{5C1DAEE9-4CE9-9640-A442-C56F5893670E}" destId="{0C781DC9-1265-D44B-828D-AA0BD4EB931E}" srcOrd="0" destOrd="0" presId="urn:microsoft.com/office/officeart/2005/8/layout/orgChart1"/>
    <dgm:cxn modelId="{CBED0E8A-5F57-224E-AB01-FC68A4ED9F52}" type="presParOf" srcId="{5C1DAEE9-4CE9-9640-A442-C56F5893670E}" destId="{1C610EBB-B218-3F41-8581-37E78863601C}" srcOrd="1" destOrd="0" presId="urn:microsoft.com/office/officeart/2005/8/layout/orgChart1"/>
    <dgm:cxn modelId="{69E4FA86-5BA6-9A4D-B284-12129F9F35D7}" type="presParOf" srcId="{F519C796-84B0-6747-B470-ABF7CA07A005}" destId="{F4B65D53-80D5-D54A-BA05-72C71FC95D30}" srcOrd="1" destOrd="0" presId="urn:microsoft.com/office/officeart/2005/8/layout/orgChart1"/>
    <dgm:cxn modelId="{9138729A-3BFC-3A41-B865-EA75C7CAB5F1}" type="presParOf" srcId="{F519C796-84B0-6747-B470-ABF7CA07A005}" destId="{FEDED81B-F8A5-AF4A-9972-423DBBF60656}" srcOrd="2" destOrd="0" presId="urn:microsoft.com/office/officeart/2005/8/layout/orgChart1"/>
    <dgm:cxn modelId="{036EC8BC-4644-384E-B29C-C108C7E0D8EA}" type="presParOf" srcId="{86EB0AA5-B45F-8D4E-8075-B798661E76D2}" destId="{EE3032CF-66FD-504F-8014-8728FF178879}" srcOrd="2" destOrd="0" presId="urn:microsoft.com/office/officeart/2005/8/layout/orgChart1"/>
    <dgm:cxn modelId="{F09E9B54-4AC6-A54A-9457-B4DFF0AA5FA5}" type="presParOf" srcId="{86EB0AA5-B45F-8D4E-8075-B798661E76D2}" destId="{D55C4C52-BE47-764D-AEB2-474150544672}" srcOrd="3" destOrd="0" presId="urn:microsoft.com/office/officeart/2005/8/layout/orgChart1"/>
    <dgm:cxn modelId="{DC1977E4-4C81-BB49-A788-5B2EC2C9C49B}" type="presParOf" srcId="{D55C4C52-BE47-764D-AEB2-474150544672}" destId="{6261A1DE-E87C-5541-9D76-F9308AC0065C}" srcOrd="0" destOrd="0" presId="urn:microsoft.com/office/officeart/2005/8/layout/orgChart1"/>
    <dgm:cxn modelId="{64636C9E-722D-4947-AB23-EFD338CB519E}" type="presParOf" srcId="{6261A1DE-E87C-5541-9D76-F9308AC0065C}" destId="{A3558CA4-AEA0-434E-9F0F-EE7B9395104B}" srcOrd="0" destOrd="0" presId="urn:microsoft.com/office/officeart/2005/8/layout/orgChart1"/>
    <dgm:cxn modelId="{2C9740A8-EA20-994D-B5D5-99A57D1263CB}" type="presParOf" srcId="{6261A1DE-E87C-5541-9D76-F9308AC0065C}" destId="{5D073829-4AC4-0E43-B79C-B9DCD0324139}" srcOrd="1" destOrd="0" presId="urn:microsoft.com/office/officeart/2005/8/layout/orgChart1"/>
    <dgm:cxn modelId="{FD65CC75-F12D-DD44-B7AD-05E95BF7967A}" type="presParOf" srcId="{D55C4C52-BE47-764D-AEB2-474150544672}" destId="{BFB1B929-B56B-5642-80BF-4270C531643F}" srcOrd="1" destOrd="0" presId="urn:microsoft.com/office/officeart/2005/8/layout/orgChart1"/>
    <dgm:cxn modelId="{900084D3-4539-2F40-9EC1-5347BA985ABF}" type="presParOf" srcId="{BFB1B929-B56B-5642-80BF-4270C531643F}" destId="{DF596946-2F59-5647-A1B3-3ADE549F919C}" srcOrd="0" destOrd="0" presId="urn:microsoft.com/office/officeart/2005/8/layout/orgChart1"/>
    <dgm:cxn modelId="{E3AFF1EB-CC5B-8244-8089-FD57EBA5B3E7}" type="presParOf" srcId="{BFB1B929-B56B-5642-80BF-4270C531643F}" destId="{CE9EECCC-03A7-4245-B8DE-74A7430741BC}" srcOrd="1" destOrd="0" presId="urn:microsoft.com/office/officeart/2005/8/layout/orgChart1"/>
    <dgm:cxn modelId="{F5ED1556-F6D2-4C46-800D-97392E8486FF}" type="presParOf" srcId="{CE9EECCC-03A7-4245-B8DE-74A7430741BC}" destId="{6E3D4E04-C7E8-E84B-9A16-6A3143D43E48}" srcOrd="0" destOrd="0" presId="urn:microsoft.com/office/officeart/2005/8/layout/orgChart1"/>
    <dgm:cxn modelId="{E73F033C-23E2-1840-8C36-D9564B6D6B5D}" type="presParOf" srcId="{6E3D4E04-C7E8-E84B-9A16-6A3143D43E48}" destId="{27524BDF-E44E-F344-AD8D-95746886AD25}" srcOrd="0" destOrd="0" presId="urn:microsoft.com/office/officeart/2005/8/layout/orgChart1"/>
    <dgm:cxn modelId="{F0FFC2B3-B5CC-6B41-BB87-174F574B393D}" type="presParOf" srcId="{6E3D4E04-C7E8-E84B-9A16-6A3143D43E48}" destId="{56A85436-79CD-8D4F-881E-6EF3F946CFA7}" srcOrd="1" destOrd="0" presId="urn:microsoft.com/office/officeart/2005/8/layout/orgChart1"/>
    <dgm:cxn modelId="{63F2D4F7-4FB9-4D46-97F9-2E93FD4A86DB}" type="presParOf" srcId="{CE9EECCC-03A7-4245-B8DE-74A7430741BC}" destId="{B5965BD2-7D0D-EE46-8C8C-087BEEED1070}" srcOrd="1" destOrd="0" presId="urn:microsoft.com/office/officeart/2005/8/layout/orgChart1"/>
    <dgm:cxn modelId="{F9E1BBEF-3C5D-7C4E-B477-D8B365025EF7}" type="presParOf" srcId="{CE9EECCC-03A7-4245-B8DE-74A7430741BC}" destId="{C2531298-DBC7-F04C-8FC9-F3F9DCC2C340}" srcOrd="2" destOrd="0" presId="urn:microsoft.com/office/officeart/2005/8/layout/orgChart1"/>
    <dgm:cxn modelId="{ECEA5864-8883-0A47-BC9F-64953505D127}" type="presParOf" srcId="{D55C4C52-BE47-764D-AEB2-474150544672}" destId="{AD7155CE-9870-1D45-A4BA-A10915AD017D}" srcOrd="2" destOrd="0" presId="urn:microsoft.com/office/officeart/2005/8/layout/orgChart1"/>
    <dgm:cxn modelId="{EABDEAF4-D386-8946-A7E7-DEA74E660E01}" type="presParOf" srcId="{86EB0AA5-B45F-8D4E-8075-B798661E76D2}" destId="{E5AB1C96-442F-F844-A833-E1E7891C8740}" srcOrd="4" destOrd="0" presId="urn:microsoft.com/office/officeart/2005/8/layout/orgChart1"/>
    <dgm:cxn modelId="{8E15E6F7-29B3-8B45-8612-86D8126EB68A}" type="presParOf" srcId="{86EB0AA5-B45F-8D4E-8075-B798661E76D2}" destId="{33094FFC-53B9-4548-9867-3DAF3C930C02}" srcOrd="5" destOrd="0" presId="urn:microsoft.com/office/officeart/2005/8/layout/orgChart1"/>
    <dgm:cxn modelId="{F5E0D1C2-7C91-7D45-9E9F-3E75F8C45766}" type="presParOf" srcId="{33094FFC-53B9-4548-9867-3DAF3C930C02}" destId="{CED5CCC8-CFB8-E84E-9BE6-FC51CC82F7F8}" srcOrd="0" destOrd="0" presId="urn:microsoft.com/office/officeart/2005/8/layout/orgChart1"/>
    <dgm:cxn modelId="{56035884-9BE6-9A40-85CE-61E9B33F0B3A}" type="presParOf" srcId="{CED5CCC8-CFB8-E84E-9BE6-FC51CC82F7F8}" destId="{5116ECB1-128C-9143-B64E-E0D7F9E9A513}" srcOrd="0" destOrd="0" presId="urn:microsoft.com/office/officeart/2005/8/layout/orgChart1"/>
    <dgm:cxn modelId="{2A421330-4A57-A44F-9FA3-E512964348A8}" type="presParOf" srcId="{CED5CCC8-CFB8-E84E-9BE6-FC51CC82F7F8}" destId="{333C1F80-FA42-5340-9215-D2FF02F366DD}" srcOrd="1" destOrd="0" presId="urn:microsoft.com/office/officeart/2005/8/layout/orgChart1"/>
    <dgm:cxn modelId="{8EB5857F-F21A-2C4F-881F-A35A45B3F60E}" type="presParOf" srcId="{33094FFC-53B9-4548-9867-3DAF3C930C02}" destId="{E46276D2-B5B8-384F-A13A-37FA3B196DF8}" srcOrd="1" destOrd="0" presId="urn:microsoft.com/office/officeart/2005/8/layout/orgChart1"/>
    <dgm:cxn modelId="{CFE4C43E-C0C2-5F41-AAC2-FF937FA9205F}" type="presParOf" srcId="{33094FFC-53B9-4548-9867-3DAF3C930C02}" destId="{92FA326D-2721-434C-BF7A-1FCDA3D03EA2}" srcOrd="2" destOrd="0" presId="urn:microsoft.com/office/officeart/2005/8/layout/orgChart1"/>
    <dgm:cxn modelId="{95B9D5F2-35B6-6F42-927F-675CEE87C793}" type="presParOf" srcId="{86EB0AA5-B45F-8D4E-8075-B798661E76D2}" destId="{2C5486B1-2C41-514E-BF01-5023A12A5C0C}" srcOrd="6" destOrd="0" presId="urn:microsoft.com/office/officeart/2005/8/layout/orgChart1"/>
    <dgm:cxn modelId="{EA1D1C65-3F2A-C544-9864-197BBF08333E}" type="presParOf" srcId="{86EB0AA5-B45F-8D4E-8075-B798661E76D2}" destId="{16B7FB91-631E-9049-9F15-7329F21C55A1}" srcOrd="7" destOrd="0" presId="urn:microsoft.com/office/officeart/2005/8/layout/orgChart1"/>
    <dgm:cxn modelId="{13AB2702-3F6E-2948-9713-946234AD6116}" type="presParOf" srcId="{16B7FB91-631E-9049-9F15-7329F21C55A1}" destId="{AB9A1A85-BBB2-7245-9C8A-5744C4AAC3FC}" srcOrd="0" destOrd="0" presId="urn:microsoft.com/office/officeart/2005/8/layout/orgChart1"/>
    <dgm:cxn modelId="{F5D25E2E-BF16-6047-B04D-7923E7359137}" type="presParOf" srcId="{AB9A1A85-BBB2-7245-9C8A-5744C4AAC3FC}" destId="{6F69ADB3-C30A-7C49-8105-9EE2AFB73F6B}" srcOrd="0" destOrd="0" presId="urn:microsoft.com/office/officeart/2005/8/layout/orgChart1"/>
    <dgm:cxn modelId="{52A2B6C1-E66F-B14B-BB63-AD416E1251F4}" type="presParOf" srcId="{AB9A1A85-BBB2-7245-9C8A-5744C4AAC3FC}" destId="{CD9AB548-FC5F-A44D-A3CA-E46AFD98DDB2}" srcOrd="1" destOrd="0" presId="urn:microsoft.com/office/officeart/2005/8/layout/orgChart1"/>
    <dgm:cxn modelId="{94D3BB3E-ACBF-3241-9A11-A91998CBCCEF}" type="presParOf" srcId="{16B7FB91-631E-9049-9F15-7329F21C55A1}" destId="{1BCD7438-FC37-C04A-8621-9F64F5BA42AC}" srcOrd="1" destOrd="0" presId="urn:microsoft.com/office/officeart/2005/8/layout/orgChart1"/>
    <dgm:cxn modelId="{F3A98D75-FDDC-9341-92A4-0501B31ACA2D}" type="presParOf" srcId="{1BCD7438-FC37-C04A-8621-9F64F5BA42AC}" destId="{78B73DDE-A72E-F84F-8580-65129117367B}" srcOrd="0" destOrd="0" presId="urn:microsoft.com/office/officeart/2005/8/layout/orgChart1"/>
    <dgm:cxn modelId="{C9ACBC22-2EE5-1C44-9C23-C253DAA85CAD}" type="presParOf" srcId="{1BCD7438-FC37-C04A-8621-9F64F5BA42AC}" destId="{0E03D49C-119A-1D44-9DD1-DBDBEFFA21D8}" srcOrd="1" destOrd="0" presId="urn:microsoft.com/office/officeart/2005/8/layout/orgChart1"/>
    <dgm:cxn modelId="{EFCD3E64-DAC7-2442-8845-C5B0C7BE9ACC}" type="presParOf" srcId="{0E03D49C-119A-1D44-9DD1-DBDBEFFA21D8}" destId="{301ECBC8-D221-EA4B-A53C-1A26F54D742A}" srcOrd="0" destOrd="0" presId="urn:microsoft.com/office/officeart/2005/8/layout/orgChart1"/>
    <dgm:cxn modelId="{D87AF4D2-6F09-C042-93FA-3AFACAF75E04}" type="presParOf" srcId="{301ECBC8-D221-EA4B-A53C-1A26F54D742A}" destId="{08D1A92D-C7FA-A14B-ADBB-C2FBC8AFFD77}" srcOrd="0" destOrd="0" presId="urn:microsoft.com/office/officeart/2005/8/layout/orgChart1"/>
    <dgm:cxn modelId="{6AC0CDED-E102-4F40-BD23-3F1E8562953A}" type="presParOf" srcId="{301ECBC8-D221-EA4B-A53C-1A26F54D742A}" destId="{D83D3B8A-BDC3-B94C-84B8-2649C575DA82}" srcOrd="1" destOrd="0" presId="urn:microsoft.com/office/officeart/2005/8/layout/orgChart1"/>
    <dgm:cxn modelId="{7AE983D2-BB05-2248-99AF-A2F04375E527}" type="presParOf" srcId="{0E03D49C-119A-1D44-9DD1-DBDBEFFA21D8}" destId="{EA11914C-47D1-5149-B297-1258A9C7DD71}" srcOrd="1" destOrd="0" presId="urn:microsoft.com/office/officeart/2005/8/layout/orgChart1"/>
    <dgm:cxn modelId="{D4E7AA07-53F9-714F-8518-F6E5352ED7E4}" type="presParOf" srcId="{0E03D49C-119A-1D44-9DD1-DBDBEFFA21D8}" destId="{814D1A2F-DD7E-5548-84C1-87F15B79CE26}" srcOrd="2" destOrd="0" presId="urn:microsoft.com/office/officeart/2005/8/layout/orgChart1"/>
    <dgm:cxn modelId="{B04358BA-E75D-9243-8962-352563266F1B}" type="presParOf" srcId="{16B7FB91-631E-9049-9F15-7329F21C55A1}" destId="{5A96EC7D-0925-BD4D-A44C-C658A423A17C}" srcOrd="2" destOrd="0" presId="urn:microsoft.com/office/officeart/2005/8/layout/orgChart1"/>
    <dgm:cxn modelId="{503305E5-B53C-414C-8D68-7055B6925BA6}" type="presParOf" srcId="{061B8FA5-F0C0-4A41-9972-A71EE075DF22}" destId="{A67B75C3-C2D5-6546-B8B4-CD6FA16DFA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7FE12-61E8-4E4D-95DC-BFD0B28CEC16}" type="doc">
      <dgm:prSet loTypeId="urn:microsoft.com/office/officeart/2005/8/layout/orgChart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718A5BF-40D0-7541-A3C5-7FF51A65C9DD}">
      <dgm:prSet phldrT="[Text]"/>
      <dgm:spPr>
        <a:noFill/>
        <a:ln>
          <a:noFill/>
        </a:ln>
      </dgm:spPr>
      <dgm:t>
        <a:bodyPr/>
        <a:lstStyle/>
        <a:p>
          <a:pPr rtl="1"/>
          <a:r>
            <a:rPr lang="ar-SA" dirty="0">
              <a:solidFill>
                <a:schemeClr val="bg1"/>
              </a:solidFill>
            </a:rPr>
            <a:t>.</a:t>
          </a:r>
          <a:endParaRPr lang="en-US" dirty="0">
            <a:solidFill>
              <a:schemeClr val="bg1"/>
            </a:solidFill>
          </a:endParaRPr>
        </a:p>
      </dgm:t>
    </dgm:pt>
    <dgm:pt modelId="{BA96CDC3-B131-1D47-AD8A-97A743016217}" type="parTrans" cxnId="{181B89FD-8688-0442-A144-208B981B95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2F9263E-5E9E-694C-A5A5-FE0F56E5A9CA}" type="sibTrans" cxnId="{181B89FD-8688-0442-A144-208B981B95C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7129D5A-DAD2-8646-A70B-F278B558FC0D}">
      <dgm:prSet phldrT="[Text]" custT="1"/>
      <dgm:spPr>
        <a:ln>
          <a:solidFill>
            <a:srgbClr val="9437FF">
              <a:alpha val="50196"/>
            </a:srgbClr>
          </a:solidFill>
        </a:ln>
      </dgm:spPr>
      <dgm:t>
        <a:bodyPr/>
        <a:lstStyle/>
        <a:p>
          <a:pPr rtl="1"/>
          <a:r>
            <a:rPr lang="en-US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First-generation</a:t>
          </a:r>
        </a:p>
      </dgm:t>
    </dgm:pt>
    <dgm:pt modelId="{71D12E22-C597-7647-BDF1-B8B95B332D8A}" type="parTrans" cxnId="{873EA148-A6CA-3D4A-9A15-A2FB257A76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F650BAA-17F9-2248-887C-D042DBE8DB9C}" type="sibTrans" cxnId="{873EA148-A6CA-3D4A-9A15-A2FB257A76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34A4AD5-09D8-BE41-ABF9-458FB3347508}">
      <dgm:prSet phldrT="[Text]" custT="1"/>
      <dgm:spPr>
        <a:ln>
          <a:solidFill>
            <a:srgbClr val="FF9300">
              <a:alpha val="50980"/>
            </a:srgbClr>
          </a:solidFill>
        </a:ln>
      </dgm:spPr>
      <dgm:t>
        <a:bodyPr/>
        <a:lstStyle/>
        <a:p>
          <a:pPr rtl="1"/>
          <a:r>
            <a:rPr lang="en-US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Second-generation</a:t>
          </a:r>
        </a:p>
      </dgm:t>
    </dgm:pt>
    <dgm:pt modelId="{75E8EB53-C043-3740-A709-8F0137A1CFD1}" type="parTrans" cxnId="{80611F19-FCE7-3641-A273-7739D366C02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141CE05-B939-394B-8BEC-28326F9F311B}" type="sibTrans" cxnId="{80611F19-FCE7-3641-A273-7739D366C024}">
      <dgm:prSet/>
      <dgm:spPr/>
      <dgm:t>
        <a:bodyPr/>
        <a:lstStyle/>
        <a:p>
          <a:pPr rtl="1"/>
          <a:endParaRPr lang="en-US">
            <a:solidFill>
              <a:schemeClr val="tx1"/>
            </a:solidFill>
          </a:endParaRPr>
        </a:p>
      </dgm:t>
    </dgm:pt>
    <dgm:pt modelId="{DD7C9A90-B952-0D4E-A3D5-F6A310F9E691}">
      <dgm:prSet custT="1"/>
      <dgm:spPr>
        <a:ln>
          <a:solidFill>
            <a:srgbClr val="009193">
              <a:alpha val="49020"/>
            </a:srgbClr>
          </a:solidFill>
        </a:ln>
      </dgm:spPr>
      <dgm:t>
        <a:bodyPr/>
        <a:lstStyle/>
        <a:p>
          <a:r>
            <a:rPr lang="en-US" sz="1000" b="1" i="1" u="sng" dirty="0">
              <a:solidFill>
                <a:srgbClr val="0432FF"/>
              </a:solidFill>
            </a:rPr>
            <a:t>Phenytoin</a:t>
          </a:r>
        </a:p>
      </dgm:t>
    </dgm:pt>
    <dgm:pt modelId="{22131974-EEBE-5F4B-AC2B-D4563F31986F}" type="parTrans" cxnId="{2DE4D705-C64B-D444-A2B6-F377BCA60D6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3A5D36-B371-C542-9015-BA0492E0B0C2}" type="sibTrans" cxnId="{2DE4D705-C64B-D444-A2B6-F377BCA60D6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D0A7DE-0B63-DF4F-BE0C-34B09D469511}">
      <dgm:prSet custT="1"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sz="1000" b="1" i="1" u="sng" dirty="0">
              <a:solidFill>
                <a:srgbClr val="0432FF"/>
              </a:solidFill>
            </a:rPr>
            <a:t>Carbamazepine</a:t>
          </a:r>
        </a:p>
      </dgm:t>
    </dgm:pt>
    <dgm:pt modelId="{0DB56543-B359-3340-B44D-D7400F4F9A9A}" type="parTrans" cxnId="{EF33EBBC-EF4A-5148-8280-CF3CDD8A95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C4675DC-2DD9-274C-9EDA-DBF915BB0E07}" type="sibTrans" cxnId="{EF33EBBC-EF4A-5148-8280-CF3CDD8A95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0E8CA37-EEB8-194A-A9C5-316A9509520A}">
      <dgm:prSet custT="1"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sz="1000" b="1" i="1" u="sng" dirty="0">
              <a:solidFill>
                <a:srgbClr val="0432FF"/>
              </a:solidFill>
            </a:rPr>
            <a:t>Valproate</a:t>
          </a:r>
        </a:p>
        <a:p>
          <a:r>
            <a:rPr lang="en-US" sz="900" b="1" i="1" u="none" dirty="0">
              <a:solidFill>
                <a:srgbClr val="00B050"/>
              </a:solidFill>
            </a:rPr>
            <a:t>Wide </a:t>
          </a:r>
          <a:r>
            <a:rPr lang="en-US" sz="900" b="1" i="1" u="none" dirty="0" smtClean="0">
              <a:solidFill>
                <a:srgbClr val="00B050"/>
              </a:solidFill>
            </a:rPr>
            <a:t>spectrum</a:t>
          </a:r>
          <a:endParaRPr lang="en-US" sz="900" b="1" i="1" u="none" dirty="0">
            <a:solidFill>
              <a:srgbClr val="00B050"/>
            </a:solidFill>
          </a:endParaRPr>
        </a:p>
      </dgm:t>
    </dgm:pt>
    <dgm:pt modelId="{6D9B1CA1-AD89-3744-92A5-52BE815B6A52}" type="parTrans" cxnId="{A058C999-ACA8-AB40-9B71-E1EC6B42D9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F1E039F-F67C-A045-8CF9-BC7D91E8FAC9}" type="sibTrans" cxnId="{A058C999-ACA8-AB40-9B71-E1EC6B42D9B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3BBBD1F-7C41-6F44-A470-4424AA494151}">
      <dgm:prSet custT="1"/>
      <dgm:spPr>
        <a:ln>
          <a:solidFill>
            <a:srgbClr val="009193">
              <a:alpha val="49020"/>
            </a:srgbClr>
          </a:solidFill>
        </a:ln>
      </dgm:spPr>
      <dgm:t>
        <a:bodyPr/>
        <a:lstStyle/>
        <a:p>
          <a:r>
            <a:rPr lang="en-US" sz="1000" b="1" i="1" u="sng" dirty="0">
              <a:solidFill>
                <a:srgbClr val="0432FF"/>
              </a:solidFill>
            </a:rPr>
            <a:t>Ethosuximide</a:t>
          </a:r>
        </a:p>
        <a:p>
          <a:r>
            <a:rPr lang="en-US" sz="800" b="1" i="1" u="none" dirty="0">
              <a:solidFill>
                <a:srgbClr val="00B050"/>
              </a:solidFill>
            </a:rPr>
            <a:t>Absent seizure</a:t>
          </a:r>
        </a:p>
      </dgm:t>
    </dgm:pt>
    <dgm:pt modelId="{24D3E262-98C6-0746-ACD4-42050833608D}" type="parTrans" cxnId="{31ED753E-0C69-8E4B-9F66-653ED50647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1FF8F8A-E2A2-5B43-99B4-0987F2A2D812}" type="sibTrans" cxnId="{31ED753E-0C69-8E4B-9F66-653ED506470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969A8B1-F337-0D47-B82F-994E8671FDE8}">
      <dgm:prSet custT="1"/>
      <dgm:spPr>
        <a:ln>
          <a:solidFill>
            <a:srgbClr val="009193">
              <a:alpha val="49020"/>
            </a:srgbClr>
          </a:solidFill>
        </a:ln>
      </dgm:spPr>
      <dgm:t>
        <a:bodyPr/>
        <a:lstStyle/>
        <a:p>
          <a:r>
            <a:rPr lang="en-US" sz="1000" b="1">
              <a:solidFill>
                <a:srgbClr val="0432FF"/>
              </a:solidFill>
            </a:rPr>
            <a:t>Phenobarbital and Primidone</a:t>
          </a:r>
          <a:endParaRPr lang="en-US" sz="1000" b="1" dirty="0">
            <a:solidFill>
              <a:srgbClr val="0432FF"/>
            </a:solidFill>
          </a:endParaRPr>
        </a:p>
      </dgm:t>
    </dgm:pt>
    <dgm:pt modelId="{2AD33B06-1809-0A44-83AF-3E9D919A91C6}" type="parTrans" cxnId="{5F2D3E5D-C4E5-A343-8607-A8C048D8C68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1D75AAA-E7C0-5A4C-BECD-8994B0856AF1}" type="sibTrans" cxnId="{5F2D3E5D-C4E5-A343-8607-A8C048D8C68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C529C09-FB11-764D-AA91-A9BCE3F4E48A}">
      <dgm:prSet custT="1"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sz="1000" b="1" dirty="0">
              <a:solidFill>
                <a:srgbClr val="0432FF"/>
              </a:solidFill>
            </a:rPr>
            <a:t>Benzodiazepines (</a:t>
          </a:r>
          <a:r>
            <a:rPr lang="en-US" sz="1000" b="1" dirty="0">
              <a:solidFill>
                <a:schemeClr val="tx1"/>
              </a:solidFill>
            </a:rPr>
            <a:t>e.g.</a:t>
          </a:r>
          <a:r>
            <a:rPr lang="en-US" sz="1000" b="1" dirty="0">
              <a:solidFill>
                <a:srgbClr val="0432FF"/>
              </a:solidFill>
            </a:rPr>
            <a:t> Clonazepam, lorazepam and diazepam</a:t>
          </a:r>
        </a:p>
      </dgm:t>
    </dgm:pt>
    <dgm:pt modelId="{597E85AE-1376-BD48-9482-F54FF7A3C7D9}" type="parTrans" cxnId="{8422B559-3A9D-794D-8344-513679D8EA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44432A8-9E52-B54D-8A49-A80D62D0B8AA}" type="sibTrans" cxnId="{8422B559-3A9D-794D-8344-513679D8EA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6DFF110-3060-D342-8825-FC43C0B293E0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 i="1" u="sng" dirty="0">
              <a:solidFill>
                <a:srgbClr val="FF0000"/>
              </a:solidFill>
            </a:rPr>
            <a:t>Lamotrigine</a:t>
          </a:r>
          <a:endParaRPr lang="en-US" sz="1000" i="1" u="sng" dirty="0">
            <a:solidFill>
              <a:srgbClr val="FF0000"/>
            </a:solidFill>
          </a:endParaRPr>
        </a:p>
      </dgm:t>
    </dgm:pt>
    <dgm:pt modelId="{07591D2D-2C58-4D42-A25C-2FA2E674296B}" type="parTrans" cxnId="{98D672D1-36E9-0647-B5A3-1A2ADC7569D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606103-4457-5441-B044-DA251B6EB283}" type="sibTrans" cxnId="{98D672D1-36E9-0647-B5A3-1A2ADC7569D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2EC9893-4E4A-6645-A188-CAEFC48B35C2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 i="1" u="sng" dirty="0" err="1">
              <a:solidFill>
                <a:srgbClr val="FF0000"/>
              </a:solidFill>
            </a:rPr>
            <a:t>Topiramate</a:t>
          </a:r>
          <a:endParaRPr lang="en-US" sz="1000" i="1" u="sng" dirty="0">
            <a:solidFill>
              <a:srgbClr val="FF0000"/>
            </a:solidFill>
          </a:endParaRPr>
        </a:p>
      </dgm:t>
    </dgm:pt>
    <dgm:pt modelId="{C3F91CCE-A4DD-BA47-AB89-4F718A698D84}" type="parTrans" cxnId="{2B0515D5-75A6-C94C-AF93-F74376DB20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FAFB93-FB45-5D4D-9168-2680E45ACDAA}" type="sibTrans" cxnId="{2B0515D5-75A6-C94C-AF93-F74376DB20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B4C39F-1404-3A44-8071-33F7D471059E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 dirty="0" err="1">
              <a:solidFill>
                <a:srgbClr val="0432FF"/>
              </a:solidFill>
            </a:rPr>
            <a:t>Levetiracetam</a:t>
          </a:r>
          <a:endParaRPr lang="en-US" sz="1000" dirty="0">
            <a:solidFill>
              <a:srgbClr val="0432FF"/>
            </a:solidFill>
          </a:endParaRPr>
        </a:p>
      </dgm:t>
    </dgm:pt>
    <dgm:pt modelId="{2DF3B088-83E4-F742-BFC0-308D2F0D231A}" type="parTrans" cxnId="{E173A1E3-DC93-674E-ADB5-C3658B61A1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FAF376-DA6B-1147-9565-9052521F72D8}" type="sibTrans" cxnId="{E173A1E3-DC93-674E-ADB5-C3658B61A1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AAF4DEB-C267-D341-9534-89CE343ED90A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 dirty="0">
              <a:solidFill>
                <a:srgbClr val="0432FF"/>
              </a:solidFill>
            </a:rPr>
            <a:t>Gabapentin</a:t>
          </a:r>
          <a:endParaRPr lang="en-US" sz="1000" dirty="0">
            <a:solidFill>
              <a:srgbClr val="0432FF"/>
            </a:solidFill>
          </a:endParaRPr>
        </a:p>
      </dgm:t>
    </dgm:pt>
    <dgm:pt modelId="{9476F97D-E822-344D-87BE-7099E848AA53}" type="parTrans" cxnId="{E45DCC5C-30A3-3340-B939-5B102DC581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FC759C3-6D52-184E-8B2F-81A67A6BCFE3}" type="sibTrans" cxnId="{E45DCC5C-30A3-3340-B939-5B102DC581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E23E369-3BD8-F141-80AD-A4A61A1600B5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 dirty="0" err="1">
              <a:solidFill>
                <a:srgbClr val="0432FF"/>
              </a:solidFill>
            </a:rPr>
            <a:t>Felbamate</a:t>
          </a:r>
          <a:endParaRPr lang="en-US" sz="1000" dirty="0">
            <a:solidFill>
              <a:srgbClr val="0432FF"/>
            </a:solidFill>
          </a:endParaRPr>
        </a:p>
      </dgm:t>
    </dgm:pt>
    <dgm:pt modelId="{9426844C-2E30-2041-B386-397D3F31834D}" type="parTrans" cxnId="{2F207C05-47C8-2940-9DB5-54FC4C99D9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8E3F8BB-86A4-EB45-BB33-1A2660056ACB}" type="sibTrans" cxnId="{2F207C05-47C8-2940-9DB5-54FC4C99D9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89D330-2B08-7C4C-B9D0-FF836F17C0C8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>
              <a:solidFill>
                <a:srgbClr val="0432FF"/>
              </a:solidFill>
            </a:rPr>
            <a:t>Zonisamide</a:t>
          </a:r>
          <a:endParaRPr lang="en-US" sz="1000">
            <a:solidFill>
              <a:srgbClr val="0432FF"/>
            </a:solidFill>
          </a:endParaRPr>
        </a:p>
      </dgm:t>
    </dgm:pt>
    <dgm:pt modelId="{253C5AC8-5178-0345-A16F-0BD09B8D568A}" type="parTrans" cxnId="{48FC9CA3-9FC2-6C42-9291-FCF4FCDD06A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8BA950C-08E2-DB49-B50A-1E6F1BBA283D}" type="sibTrans" cxnId="{48FC9CA3-9FC2-6C42-9291-FCF4FCDD06A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283DA0-2BA3-9F49-A084-E86C329A9C14}">
      <dgm:prSet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sz="1000" b="1">
              <a:solidFill>
                <a:srgbClr val="0432FF"/>
              </a:solidFill>
            </a:rPr>
            <a:t>Vigabatrin</a:t>
          </a:r>
          <a:endParaRPr lang="en-US" sz="1000" b="1" dirty="0">
            <a:solidFill>
              <a:srgbClr val="0432FF"/>
            </a:solidFill>
          </a:endParaRPr>
        </a:p>
      </dgm:t>
    </dgm:pt>
    <dgm:pt modelId="{E319DE1F-59ED-114F-9676-FE0F671C75B4}" type="parTrans" cxnId="{C6803D4B-B722-C545-B7BB-A26020602309}">
      <dgm:prSet/>
      <dgm:spPr/>
      <dgm:t>
        <a:bodyPr/>
        <a:lstStyle/>
        <a:p>
          <a:endParaRPr lang="en-US"/>
        </a:p>
      </dgm:t>
    </dgm:pt>
    <dgm:pt modelId="{AA66524A-17C4-294C-B8E0-FF976C4A0A16}" type="sibTrans" cxnId="{C6803D4B-B722-C545-B7BB-A26020602309}">
      <dgm:prSet/>
      <dgm:spPr/>
      <dgm:t>
        <a:bodyPr/>
        <a:lstStyle/>
        <a:p>
          <a:endParaRPr lang="en-US"/>
        </a:p>
      </dgm:t>
    </dgm:pt>
    <dgm:pt modelId="{BDA71FFF-1543-E341-8590-D9C7B122F7F2}" type="pres">
      <dgm:prSet presAssocID="{2227FE12-61E8-4E4D-95DC-BFD0B28CEC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DBDD92A-9587-2240-BACC-B8CD0B43AC0C}" type="pres">
      <dgm:prSet presAssocID="{3718A5BF-40D0-7541-A3C5-7FF51A65C9DD}" presName="hierRoot1" presStyleCnt="0">
        <dgm:presLayoutVars>
          <dgm:hierBranch val="init"/>
        </dgm:presLayoutVars>
      </dgm:prSet>
      <dgm:spPr/>
    </dgm:pt>
    <dgm:pt modelId="{D78C4F28-F833-864E-B525-F9F0FDAD99CD}" type="pres">
      <dgm:prSet presAssocID="{3718A5BF-40D0-7541-A3C5-7FF51A65C9DD}" presName="rootComposite1" presStyleCnt="0"/>
      <dgm:spPr/>
    </dgm:pt>
    <dgm:pt modelId="{28868B61-BFDD-8C46-ADCE-02ECA5B01382}" type="pres">
      <dgm:prSet presAssocID="{3718A5BF-40D0-7541-A3C5-7FF51A65C9DD}" presName="rootText1" presStyleLbl="node0" presStyleIdx="0" presStyleCnt="1" custLinFactNeighborX="-929" custLinFactNeighborY="-446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1B9DC4-544B-924F-BAEF-12AB1C288A59}" type="pres">
      <dgm:prSet presAssocID="{3718A5BF-40D0-7541-A3C5-7FF51A65C9D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E5E9FE6-C313-4B49-89A9-710E975A3DB2}" type="pres">
      <dgm:prSet presAssocID="{3718A5BF-40D0-7541-A3C5-7FF51A65C9DD}" presName="hierChild2" presStyleCnt="0"/>
      <dgm:spPr/>
    </dgm:pt>
    <dgm:pt modelId="{3D4C2A63-548B-9746-8679-687320D170AF}" type="pres">
      <dgm:prSet presAssocID="{71D12E22-C597-7647-BDF1-B8B95B332D8A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FB16381-F7F5-3740-87EF-C4B7600EB8C5}" type="pres">
      <dgm:prSet presAssocID="{37129D5A-DAD2-8646-A70B-F278B558FC0D}" presName="hierRoot2" presStyleCnt="0">
        <dgm:presLayoutVars>
          <dgm:hierBranch val="hang"/>
        </dgm:presLayoutVars>
      </dgm:prSet>
      <dgm:spPr/>
    </dgm:pt>
    <dgm:pt modelId="{4B2A45CA-6AF2-6F43-BC13-CD8F7EA9DE51}" type="pres">
      <dgm:prSet presAssocID="{37129D5A-DAD2-8646-A70B-F278B558FC0D}" presName="rootComposite" presStyleCnt="0"/>
      <dgm:spPr/>
    </dgm:pt>
    <dgm:pt modelId="{50C12C50-6113-C74D-9CDC-FB35BFB3C170}" type="pres">
      <dgm:prSet presAssocID="{37129D5A-DAD2-8646-A70B-F278B558FC0D}" presName="rootText" presStyleLbl="node2" presStyleIdx="0" presStyleCnt="2" custScaleX="151599" custScaleY="734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B068CF-76B7-4F4C-819A-67A5086A259D}" type="pres">
      <dgm:prSet presAssocID="{37129D5A-DAD2-8646-A70B-F278B558FC0D}" presName="rootConnector" presStyleLbl="node2" presStyleIdx="0" presStyleCnt="2"/>
      <dgm:spPr/>
      <dgm:t>
        <a:bodyPr/>
        <a:lstStyle/>
        <a:p>
          <a:endParaRPr lang="en-US"/>
        </a:p>
      </dgm:t>
    </dgm:pt>
    <dgm:pt modelId="{8C04165B-C4A0-4D4F-873D-8F4DC448E9B2}" type="pres">
      <dgm:prSet presAssocID="{37129D5A-DAD2-8646-A70B-F278B558FC0D}" presName="hierChild4" presStyleCnt="0"/>
      <dgm:spPr/>
    </dgm:pt>
    <dgm:pt modelId="{F4C4F079-C594-7443-B98E-970622934C28}" type="pres">
      <dgm:prSet presAssocID="{22131974-EEBE-5F4B-AC2B-D4563F31986F}" presName="Name48" presStyleLbl="parChTrans1D3" presStyleIdx="0" presStyleCnt="13"/>
      <dgm:spPr/>
      <dgm:t>
        <a:bodyPr/>
        <a:lstStyle/>
        <a:p>
          <a:endParaRPr lang="en-US"/>
        </a:p>
      </dgm:t>
    </dgm:pt>
    <dgm:pt modelId="{2A22B9AA-1F0C-2945-AC26-7278756288AC}" type="pres">
      <dgm:prSet presAssocID="{DD7C9A90-B952-0D4E-A3D5-F6A310F9E691}" presName="hierRoot2" presStyleCnt="0">
        <dgm:presLayoutVars>
          <dgm:hierBranch val="init"/>
        </dgm:presLayoutVars>
      </dgm:prSet>
      <dgm:spPr/>
    </dgm:pt>
    <dgm:pt modelId="{B91DDD99-1372-D545-A564-2AF4D830BD49}" type="pres">
      <dgm:prSet presAssocID="{DD7C9A90-B952-0D4E-A3D5-F6A310F9E691}" presName="rootComposite" presStyleCnt="0"/>
      <dgm:spPr/>
    </dgm:pt>
    <dgm:pt modelId="{11F311BD-7F78-6E49-87CD-B59F81EE2AF5}" type="pres">
      <dgm:prSet presAssocID="{DD7C9A90-B952-0D4E-A3D5-F6A310F9E691}" presName="rootText" presStyleLbl="node3" presStyleIdx="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0261F4-F11B-4443-9FF2-3FA50AEB227C}" type="pres">
      <dgm:prSet presAssocID="{DD7C9A90-B952-0D4E-A3D5-F6A310F9E691}" presName="rootConnector" presStyleLbl="node3" presStyleIdx="0" presStyleCnt="13"/>
      <dgm:spPr/>
      <dgm:t>
        <a:bodyPr/>
        <a:lstStyle/>
        <a:p>
          <a:endParaRPr lang="en-US"/>
        </a:p>
      </dgm:t>
    </dgm:pt>
    <dgm:pt modelId="{7F383321-BC74-BA4C-93CA-F8D44FF1A013}" type="pres">
      <dgm:prSet presAssocID="{DD7C9A90-B952-0D4E-A3D5-F6A310F9E691}" presName="hierChild4" presStyleCnt="0"/>
      <dgm:spPr/>
    </dgm:pt>
    <dgm:pt modelId="{0D4A46F1-DA93-C248-93A3-7F48475A0890}" type="pres">
      <dgm:prSet presAssocID="{DD7C9A90-B952-0D4E-A3D5-F6A310F9E691}" presName="hierChild5" presStyleCnt="0"/>
      <dgm:spPr/>
    </dgm:pt>
    <dgm:pt modelId="{734C4970-1634-464F-94D6-B045886C5E3D}" type="pres">
      <dgm:prSet presAssocID="{0DB56543-B359-3340-B44D-D7400F4F9A9A}" presName="Name48" presStyleLbl="parChTrans1D3" presStyleIdx="1" presStyleCnt="13"/>
      <dgm:spPr/>
      <dgm:t>
        <a:bodyPr/>
        <a:lstStyle/>
        <a:p>
          <a:endParaRPr lang="en-US"/>
        </a:p>
      </dgm:t>
    </dgm:pt>
    <dgm:pt modelId="{06FBDAB2-7982-7542-B26B-04AF23D1748D}" type="pres">
      <dgm:prSet presAssocID="{A5D0A7DE-0B63-DF4F-BE0C-34B09D469511}" presName="hierRoot2" presStyleCnt="0">
        <dgm:presLayoutVars>
          <dgm:hierBranch val="init"/>
        </dgm:presLayoutVars>
      </dgm:prSet>
      <dgm:spPr/>
    </dgm:pt>
    <dgm:pt modelId="{DCEA5C27-F2AD-8E45-8BDD-7402590838D3}" type="pres">
      <dgm:prSet presAssocID="{A5D0A7DE-0B63-DF4F-BE0C-34B09D469511}" presName="rootComposite" presStyleCnt="0"/>
      <dgm:spPr/>
    </dgm:pt>
    <dgm:pt modelId="{681EB4E9-8EDF-B941-9C98-D886FD6F0A84}" type="pres">
      <dgm:prSet presAssocID="{A5D0A7DE-0B63-DF4F-BE0C-34B09D469511}" presName="rootText" presStyleLbl="node3" presStyleIdx="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A2554-283D-5449-A8EF-28FADF943525}" type="pres">
      <dgm:prSet presAssocID="{A5D0A7DE-0B63-DF4F-BE0C-34B09D469511}" presName="rootConnector" presStyleLbl="node3" presStyleIdx="1" presStyleCnt="13"/>
      <dgm:spPr/>
      <dgm:t>
        <a:bodyPr/>
        <a:lstStyle/>
        <a:p>
          <a:endParaRPr lang="en-US"/>
        </a:p>
      </dgm:t>
    </dgm:pt>
    <dgm:pt modelId="{C0D82E99-5CA3-EF4D-AB9F-C3473AA7554B}" type="pres">
      <dgm:prSet presAssocID="{A5D0A7DE-0B63-DF4F-BE0C-34B09D469511}" presName="hierChild4" presStyleCnt="0"/>
      <dgm:spPr/>
    </dgm:pt>
    <dgm:pt modelId="{E36D1709-6CDE-0D49-B232-AC6F2232A749}" type="pres">
      <dgm:prSet presAssocID="{A5D0A7DE-0B63-DF4F-BE0C-34B09D469511}" presName="hierChild5" presStyleCnt="0"/>
      <dgm:spPr/>
    </dgm:pt>
    <dgm:pt modelId="{D90D152A-C100-7744-812B-A3877D877EF9}" type="pres">
      <dgm:prSet presAssocID="{6D9B1CA1-AD89-3744-92A5-52BE815B6A52}" presName="Name48" presStyleLbl="parChTrans1D3" presStyleIdx="2" presStyleCnt="13"/>
      <dgm:spPr/>
      <dgm:t>
        <a:bodyPr/>
        <a:lstStyle/>
        <a:p>
          <a:endParaRPr lang="en-US"/>
        </a:p>
      </dgm:t>
    </dgm:pt>
    <dgm:pt modelId="{DD12172A-52D4-B441-B445-3FD04A19133A}" type="pres">
      <dgm:prSet presAssocID="{F0E8CA37-EEB8-194A-A9C5-316A9509520A}" presName="hierRoot2" presStyleCnt="0">
        <dgm:presLayoutVars>
          <dgm:hierBranch val="init"/>
        </dgm:presLayoutVars>
      </dgm:prSet>
      <dgm:spPr/>
    </dgm:pt>
    <dgm:pt modelId="{C8B531A6-0E37-7A4E-942A-71A8A97E727A}" type="pres">
      <dgm:prSet presAssocID="{F0E8CA37-EEB8-194A-A9C5-316A9509520A}" presName="rootComposite" presStyleCnt="0"/>
      <dgm:spPr/>
    </dgm:pt>
    <dgm:pt modelId="{4D49A5B0-BA76-BE45-8AAF-27858B127EF6}" type="pres">
      <dgm:prSet presAssocID="{F0E8CA37-EEB8-194A-A9C5-316A9509520A}" presName="rootText" presStyleLbl="node3" presStyleIdx="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6283E9-2740-604C-80C4-F5302272366C}" type="pres">
      <dgm:prSet presAssocID="{F0E8CA37-EEB8-194A-A9C5-316A9509520A}" presName="rootConnector" presStyleLbl="node3" presStyleIdx="2" presStyleCnt="13"/>
      <dgm:spPr/>
      <dgm:t>
        <a:bodyPr/>
        <a:lstStyle/>
        <a:p>
          <a:endParaRPr lang="en-US"/>
        </a:p>
      </dgm:t>
    </dgm:pt>
    <dgm:pt modelId="{1151E760-5F46-C644-A894-4B6071637D20}" type="pres">
      <dgm:prSet presAssocID="{F0E8CA37-EEB8-194A-A9C5-316A9509520A}" presName="hierChild4" presStyleCnt="0"/>
      <dgm:spPr/>
    </dgm:pt>
    <dgm:pt modelId="{01F13469-F45D-AE47-B5CD-DACD23FBEDC1}" type="pres">
      <dgm:prSet presAssocID="{F0E8CA37-EEB8-194A-A9C5-316A9509520A}" presName="hierChild5" presStyleCnt="0"/>
      <dgm:spPr/>
    </dgm:pt>
    <dgm:pt modelId="{C86B1FD6-F085-2E43-8EBD-D96A2C5AD62D}" type="pres">
      <dgm:prSet presAssocID="{24D3E262-98C6-0746-ACD4-42050833608D}" presName="Name48" presStyleLbl="parChTrans1D3" presStyleIdx="3" presStyleCnt="13"/>
      <dgm:spPr/>
      <dgm:t>
        <a:bodyPr/>
        <a:lstStyle/>
        <a:p>
          <a:endParaRPr lang="en-US"/>
        </a:p>
      </dgm:t>
    </dgm:pt>
    <dgm:pt modelId="{EF358795-F429-AB4F-A758-A5F5AFB5E475}" type="pres">
      <dgm:prSet presAssocID="{33BBBD1F-7C41-6F44-A470-4424AA494151}" presName="hierRoot2" presStyleCnt="0">
        <dgm:presLayoutVars>
          <dgm:hierBranch val="init"/>
        </dgm:presLayoutVars>
      </dgm:prSet>
      <dgm:spPr/>
    </dgm:pt>
    <dgm:pt modelId="{3C71A165-C45D-4A40-A693-A7B6552E6BEF}" type="pres">
      <dgm:prSet presAssocID="{33BBBD1F-7C41-6F44-A470-4424AA494151}" presName="rootComposite" presStyleCnt="0"/>
      <dgm:spPr/>
    </dgm:pt>
    <dgm:pt modelId="{EF2DEF7E-15CA-8B4D-A7AB-8ABFC78FF367}" type="pres">
      <dgm:prSet presAssocID="{33BBBD1F-7C41-6F44-A470-4424AA494151}" presName="rootText" presStyleLbl="node3" presStyleIdx="3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7CFAD8-106C-F447-9613-36851F63941C}" type="pres">
      <dgm:prSet presAssocID="{33BBBD1F-7C41-6F44-A470-4424AA494151}" presName="rootConnector" presStyleLbl="node3" presStyleIdx="3" presStyleCnt="13"/>
      <dgm:spPr/>
      <dgm:t>
        <a:bodyPr/>
        <a:lstStyle/>
        <a:p>
          <a:endParaRPr lang="en-US"/>
        </a:p>
      </dgm:t>
    </dgm:pt>
    <dgm:pt modelId="{F81B2A4C-B126-8048-A5AF-2344DA85C3DA}" type="pres">
      <dgm:prSet presAssocID="{33BBBD1F-7C41-6F44-A470-4424AA494151}" presName="hierChild4" presStyleCnt="0"/>
      <dgm:spPr/>
    </dgm:pt>
    <dgm:pt modelId="{AD4F1704-0F68-9748-B94D-64B66BAB336C}" type="pres">
      <dgm:prSet presAssocID="{33BBBD1F-7C41-6F44-A470-4424AA494151}" presName="hierChild5" presStyleCnt="0"/>
      <dgm:spPr/>
    </dgm:pt>
    <dgm:pt modelId="{5BFA5933-24C6-8644-A9DB-0219FF7C92E5}" type="pres">
      <dgm:prSet presAssocID="{2AD33B06-1809-0A44-83AF-3E9D919A91C6}" presName="Name48" presStyleLbl="parChTrans1D3" presStyleIdx="4" presStyleCnt="13"/>
      <dgm:spPr/>
      <dgm:t>
        <a:bodyPr/>
        <a:lstStyle/>
        <a:p>
          <a:endParaRPr lang="en-US"/>
        </a:p>
      </dgm:t>
    </dgm:pt>
    <dgm:pt modelId="{8558EE64-4210-274A-A884-14754AA11D93}" type="pres">
      <dgm:prSet presAssocID="{9969A8B1-F337-0D47-B82F-994E8671FDE8}" presName="hierRoot2" presStyleCnt="0">
        <dgm:presLayoutVars>
          <dgm:hierBranch val="init"/>
        </dgm:presLayoutVars>
      </dgm:prSet>
      <dgm:spPr/>
    </dgm:pt>
    <dgm:pt modelId="{BA7E115F-2DDD-104A-8ADF-808BD7FEC137}" type="pres">
      <dgm:prSet presAssocID="{9969A8B1-F337-0D47-B82F-994E8671FDE8}" presName="rootComposite" presStyleCnt="0"/>
      <dgm:spPr/>
    </dgm:pt>
    <dgm:pt modelId="{E396487A-24B9-AC48-AB3C-B34031C79861}" type="pres">
      <dgm:prSet presAssocID="{9969A8B1-F337-0D47-B82F-994E8671FDE8}" presName="rootText" presStyleLbl="node3" presStyleIdx="4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22A00E-14E4-C842-B2A1-37A0B9140243}" type="pres">
      <dgm:prSet presAssocID="{9969A8B1-F337-0D47-B82F-994E8671FDE8}" presName="rootConnector" presStyleLbl="node3" presStyleIdx="4" presStyleCnt="13"/>
      <dgm:spPr/>
      <dgm:t>
        <a:bodyPr/>
        <a:lstStyle/>
        <a:p>
          <a:endParaRPr lang="en-US"/>
        </a:p>
      </dgm:t>
    </dgm:pt>
    <dgm:pt modelId="{897917C4-69C0-F14C-A524-0ADD142B5669}" type="pres">
      <dgm:prSet presAssocID="{9969A8B1-F337-0D47-B82F-994E8671FDE8}" presName="hierChild4" presStyleCnt="0"/>
      <dgm:spPr/>
    </dgm:pt>
    <dgm:pt modelId="{1E8744E6-0A03-7947-B931-C43064735107}" type="pres">
      <dgm:prSet presAssocID="{9969A8B1-F337-0D47-B82F-994E8671FDE8}" presName="hierChild5" presStyleCnt="0"/>
      <dgm:spPr/>
    </dgm:pt>
    <dgm:pt modelId="{11FC8C2D-C6E2-9640-A87F-139E6819EED3}" type="pres">
      <dgm:prSet presAssocID="{597E85AE-1376-BD48-9482-F54FF7A3C7D9}" presName="Name48" presStyleLbl="parChTrans1D3" presStyleIdx="5" presStyleCnt="13"/>
      <dgm:spPr/>
      <dgm:t>
        <a:bodyPr/>
        <a:lstStyle/>
        <a:p>
          <a:endParaRPr lang="en-US"/>
        </a:p>
      </dgm:t>
    </dgm:pt>
    <dgm:pt modelId="{0BBF6A27-136B-D841-8F88-28594E098CC1}" type="pres">
      <dgm:prSet presAssocID="{1C529C09-FB11-764D-AA91-A9BCE3F4E48A}" presName="hierRoot2" presStyleCnt="0">
        <dgm:presLayoutVars>
          <dgm:hierBranch val="init"/>
        </dgm:presLayoutVars>
      </dgm:prSet>
      <dgm:spPr/>
    </dgm:pt>
    <dgm:pt modelId="{AC3992AB-3B3B-4741-9868-D10D990EC1F9}" type="pres">
      <dgm:prSet presAssocID="{1C529C09-FB11-764D-AA91-A9BCE3F4E48A}" presName="rootComposite" presStyleCnt="0"/>
      <dgm:spPr/>
    </dgm:pt>
    <dgm:pt modelId="{9A1F9F4F-B6C0-C946-A478-78141735F036}" type="pres">
      <dgm:prSet presAssocID="{1C529C09-FB11-764D-AA91-A9BCE3F4E48A}" presName="rootText" presStyleLbl="node3" presStyleIdx="5" presStyleCnt="13" custScaleX="129420" custScaleY="1231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FC666A-2F53-3B46-96FA-33655295A136}" type="pres">
      <dgm:prSet presAssocID="{1C529C09-FB11-764D-AA91-A9BCE3F4E48A}" presName="rootConnector" presStyleLbl="node3" presStyleIdx="5" presStyleCnt="13"/>
      <dgm:spPr/>
      <dgm:t>
        <a:bodyPr/>
        <a:lstStyle/>
        <a:p>
          <a:endParaRPr lang="en-US"/>
        </a:p>
      </dgm:t>
    </dgm:pt>
    <dgm:pt modelId="{27611187-4D32-3548-B037-A2BAA2E5E690}" type="pres">
      <dgm:prSet presAssocID="{1C529C09-FB11-764D-AA91-A9BCE3F4E48A}" presName="hierChild4" presStyleCnt="0"/>
      <dgm:spPr/>
    </dgm:pt>
    <dgm:pt modelId="{C8931BD4-A4CE-3B46-800E-8ABAE18E1C04}" type="pres">
      <dgm:prSet presAssocID="{1C529C09-FB11-764D-AA91-A9BCE3F4E48A}" presName="hierChild5" presStyleCnt="0"/>
      <dgm:spPr/>
    </dgm:pt>
    <dgm:pt modelId="{64B799B3-1361-194B-BBAB-D455E557F068}" type="pres">
      <dgm:prSet presAssocID="{37129D5A-DAD2-8646-A70B-F278B558FC0D}" presName="hierChild5" presStyleCnt="0"/>
      <dgm:spPr/>
    </dgm:pt>
    <dgm:pt modelId="{C5BC9933-25A7-C54D-A1CD-69F027384361}" type="pres">
      <dgm:prSet presAssocID="{75E8EB53-C043-3740-A709-8F0137A1CFD1}" presName="Name37" presStyleLbl="parChTrans1D2" presStyleIdx="1" presStyleCnt="2"/>
      <dgm:spPr/>
      <dgm:t>
        <a:bodyPr/>
        <a:lstStyle/>
        <a:p>
          <a:endParaRPr lang="en-US"/>
        </a:p>
      </dgm:t>
    </dgm:pt>
    <dgm:pt modelId="{2CC05804-F3AC-A446-BF03-1C34D1A9A45F}" type="pres">
      <dgm:prSet presAssocID="{234A4AD5-09D8-BE41-ABF9-458FB3347508}" presName="hierRoot2" presStyleCnt="0">
        <dgm:presLayoutVars>
          <dgm:hierBranch val="hang"/>
        </dgm:presLayoutVars>
      </dgm:prSet>
      <dgm:spPr/>
    </dgm:pt>
    <dgm:pt modelId="{373D42DD-0DE5-2942-AFF1-2EF207AE7FB9}" type="pres">
      <dgm:prSet presAssocID="{234A4AD5-09D8-BE41-ABF9-458FB3347508}" presName="rootComposite" presStyleCnt="0"/>
      <dgm:spPr/>
    </dgm:pt>
    <dgm:pt modelId="{B963A17D-5762-D243-A81A-AB7DE8FE37BE}" type="pres">
      <dgm:prSet presAssocID="{234A4AD5-09D8-BE41-ABF9-458FB3347508}" presName="rootText" presStyleLbl="node2" presStyleIdx="1" presStyleCnt="2" custScaleX="144498" custScaleY="69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D553E2-0A08-A445-877B-94E4DE3506E9}" type="pres">
      <dgm:prSet presAssocID="{234A4AD5-09D8-BE41-ABF9-458FB3347508}" presName="rootConnector" presStyleLbl="node2" presStyleIdx="1" presStyleCnt="2"/>
      <dgm:spPr/>
      <dgm:t>
        <a:bodyPr/>
        <a:lstStyle/>
        <a:p>
          <a:endParaRPr lang="en-US"/>
        </a:p>
      </dgm:t>
    </dgm:pt>
    <dgm:pt modelId="{1B0484F5-509C-D44B-9023-9C14CD73ECE5}" type="pres">
      <dgm:prSet presAssocID="{234A4AD5-09D8-BE41-ABF9-458FB3347508}" presName="hierChild4" presStyleCnt="0"/>
      <dgm:spPr/>
    </dgm:pt>
    <dgm:pt modelId="{F078073E-832F-E84A-9E03-2000522E983D}" type="pres">
      <dgm:prSet presAssocID="{07591D2D-2C58-4D42-A25C-2FA2E674296B}" presName="Name48" presStyleLbl="parChTrans1D3" presStyleIdx="6" presStyleCnt="13"/>
      <dgm:spPr/>
      <dgm:t>
        <a:bodyPr/>
        <a:lstStyle/>
        <a:p>
          <a:endParaRPr lang="en-US"/>
        </a:p>
      </dgm:t>
    </dgm:pt>
    <dgm:pt modelId="{7FA1330A-7A53-0D43-8C76-4C0CAAE36E7C}" type="pres">
      <dgm:prSet presAssocID="{D6DFF110-3060-D342-8825-FC43C0B293E0}" presName="hierRoot2" presStyleCnt="0">
        <dgm:presLayoutVars>
          <dgm:hierBranch val="init"/>
        </dgm:presLayoutVars>
      </dgm:prSet>
      <dgm:spPr/>
    </dgm:pt>
    <dgm:pt modelId="{252B13F8-6DDA-FD43-986E-5D3FDABEDAB2}" type="pres">
      <dgm:prSet presAssocID="{D6DFF110-3060-D342-8825-FC43C0B293E0}" presName="rootComposite" presStyleCnt="0"/>
      <dgm:spPr/>
    </dgm:pt>
    <dgm:pt modelId="{76736723-03C7-B440-9A30-3B2D3A3D57D5}" type="pres">
      <dgm:prSet presAssocID="{D6DFF110-3060-D342-8825-FC43C0B293E0}" presName="rootText" presStyleLbl="node3" presStyleIdx="6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D83B61-8538-734D-84D2-8DE1D0C4BEDE}" type="pres">
      <dgm:prSet presAssocID="{D6DFF110-3060-D342-8825-FC43C0B293E0}" presName="rootConnector" presStyleLbl="node3" presStyleIdx="6" presStyleCnt="13"/>
      <dgm:spPr/>
      <dgm:t>
        <a:bodyPr/>
        <a:lstStyle/>
        <a:p>
          <a:endParaRPr lang="en-US"/>
        </a:p>
      </dgm:t>
    </dgm:pt>
    <dgm:pt modelId="{DCB094B4-76C4-574F-9B26-2B35BA72C9F8}" type="pres">
      <dgm:prSet presAssocID="{D6DFF110-3060-D342-8825-FC43C0B293E0}" presName="hierChild4" presStyleCnt="0"/>
      <dgm:spPr/>
    </dgm:pt>
    <dgm:pt modelId="{9D396895-CD45-744E-9266-0D46CF710566}" type="pres">
      <dgm:prSet presAssocID="{D6DFF110-3060-D342-8825-FC43C0B293E0}" presName="hierChild5" presStyleCnt="0"/>
      <dgm:spPr/>
    </dgm:pt>
    <dgm:pt modelId="{E59C24FD-5235-7240-A674-24726C4EDE4B}" type="pres">
      <dgm:prSet presAssocID="{C3F91CCE-A4DD-BA47-AB89-4F718A698D84}" presName="Name48" presStyleLbl="parChTrans1D3" presStyleIdx="7" presStyleCnt="13"/>
      <dgm:spPr/>
      <dgm:t>
        <a:bodyPr/>
        <a:lstStyle/>
        <a:p>
          <a:endParaRPr lang="en-US"/>
        </a:p>
      </dgm:t>
    </dgm:pt>
    <dgm:pt modelId="{0473D286-26AB-E64C-AAE9-9F56B1D8551F}" type="pres">
      <dgm:prSet presAssocID="{12EC9893-4E4A-6645-A188-CAEFC48B35C2}" presName="hierRoot2" presStyleCnt="0">
        <dgm:presLayoutVars>
          <dgm:hierBranch val="init"/>
        </dgm:presLayoutVars>
      </dgm:prSet>
      <dgm:spPr/>
    </dgm:pt>
    <dgm:pt modelId="{61B75FC0-CD37-4048-9637-9382191E7960}" type="pres">
      <dgm:prSet presAssocID="{12EC9893-4E4A-6645-A188-CAEFC48B35C2}" presName="rootComposite" presStyleCnt="0"/>
      <dgm:spPr/>
    </dgm:pt>
    <dgm:pt modelId="{B034ED11-3F34-E040-9671-3B3E4B255567}" type="pres">
      <dgm:prSet presAssocID="{12EC9893-4E4A-6645-A188-CAEFC48B35C2}" presName="rootText" presStyleLbl="node3" presStyleIdx="7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2156F9-7BD0-BF44-A583-3B4376D2E574}" type="pres">
      <dgm:prSet presAssocID="{12EC9893-4E4A-6645-A188-CAEFC48B35C2}" presName="rootConnector" presStyleLbl="node3" presStyleIdx="7" presStyleCnt="13"/>
      <dgm:spPr/>
      <dgm:t>
        <a:bodyPr/>
        <a:lstStyle/>
        <a:p>
          <a:endParaRPr lang="en-US"/>
        </a:p>
      </dgm:t>
    </dgm:pt>
    <dgm:pt modelId="{8681D157-87ED-F749-9949-369ECC6D161B}" type="pres">
      <dgm:prSet presAssocID="{12EC9893-4E4A-6645-A188-CAEFC48B35C2}" presName="hierChild4" presStyleCnt="0"/>
      <dgm:spPr/>
    </dgm:pt>
    <dgm:pt modelId="{C8155996-B3AF-CC4D-9319-A1DF486AEDB2}" type="pres">
      <dgm:prSet presAssocID="{12EC9893-4E4A-6645-A188-CAEFC48B35C2}" presName="hierChild5" presStyleCnt="0"/>
      <dgm:spPr/>
    </dgm:pt>
    <dgm:pt modelId="{7A99A017-41DE-F441-B5B7-3596FBF0791F}" type="pres">
      <dgm:prSet presAssocID="{2DF3B088-83E4-F742-BFC0-308D2F0D231A}" presName="Name48" presStyleLbl="parChTrans1D3" presStyleIdx="8" presStyleCnt="13"/>
      <dgm:spPr/>
      <dgm:t>
        <a:bodyPr/>
        <a:lstStyle/>
        <a:p>
          <a:endParaRPr lang="en-US"/>
        </a:p>
      </dgm:t>
    </dgm:pt>
    <dgm:pt modelId="{7ED5F62B-3626-494A-9DA8-C48A80E078ED}" type="pres">
      <dgm:prSet presAssocID="{B8B4C39F-1404-3A44-8071-33F7D471059E}" presName="hierRoot2" presStyleCnt="0">
        <dgm:presLayoutVars>
          <dgm:hierBranch val="init"/>
        </dgm:presLayoutVars>
      </dgm:prSet>
      <dgm:spPr/>
    </dgm:pt>
    <dgm:pt modelId="{77A67540-2788-9D4F-8DEB-8350F92335A9}" type="pres">
      <dgm:prSet presAssocID="{B8B4C39F-1404-3A44-8071-33F7D471059E}" presName="rootComposite" presStyleCnt="0"/>
      <dgm:spPr/>
    </dgm:pt>
    <dgm:pt modelId="{232E7730-500E-9A4E-8786-98FD69B3AAAD}" type="pres">
      <dgm:prSet presAssocID="{B8B4C39F-1404-3A44-8071-33F7D471059E}" presName="rootText" presStyleLbl="node3" presStyleIdx="8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627A05-CA37-9D40-9149-4D51C5666DB8}" type="pres">
      <dgm:prSet presAssocID="{B8B4C39F-1404-3A44-8071-33F7D471059E}" presName="rootConnector" presStyleLbl="node3" presStyleIdx="8" presStyleCnt="13"/>
      <dgm:spPr/>
      <dgm:t>
        <a:bodyPr/>
        <a:lstStyle/>
        <a:p>
          <a:endParaRPr lang="en-US"/>
        </a:p>
      </dgm:t>
    </dgm:pt>
    <dgm:pt modelId="{51A86799-5D21-7242-90FE-53B8B18BC088}" type="pres">
      <dgm:prSet presAssocID="{B8B4C39F-1404-3A44-8071-33F7D471059E}" presName="hierChild4" presStyleCnt="0"/>
      <dgm:spPr/>
    </dgm:pt>
    <dgm:pt modelId="{87C6A8AF-602D-A44D-9397-8126DBF3CF38}" type="pres">
      <dgm:prSet presAssocID="{B8B4C39F-1404-3A44-8071-33F7D471059E}" presName="hierChild5" presStyleCnt="0"/>
      <dgm:spPr/>
    </dgm:pt>
    <dgm:pt modelId="{99774455-A149-2A47-B24A-8E06CEB56F83}" type="pres">
      <dgm:prSet presAssocID="{9476F97D-E822-344D-87BE-7099E848AA53}" presName="Name48" presStyleLbl="parChTrans1D3" presStyleIdx="9" presStyleCnt="13"/>
      <dgm:spPr/>
      <dgm:t>
        <a:bodyPr/>
        <a:lstStyle/>
        <a:p>
          <a:endParaRPr lang="en-US"/>
        </a:p>
      </dgm:t>
    </dgm:pt>
    <dgm:pt modelId="{1C8E12BC-F239-3349-B5E0-716D536310AC}" type="pres">
      <dgm:prSet presAssocID="{9AAF4DEB-C267-D341-9534-89CE343ED90A}" presName="hierRoot2" presStyleCnt="0">
        <dgm:presLayoutVars>
          <dgm:hierBranch val="init"/>
        </dgm:presLayoutVars>
      </dgm:prSet>
      <dgm:spPr/>
    </dgm:pt>
    <dgm:pt modelId="{26F1D295-E268-074F-BD8A-8A08EE4C0C58}" type="pres">
      <dgm:prSet presAssocID="{9AAF4DEB-C267-D341-9534-89CE343ED90A}" presName="rootComposite" presStyleCnt="0"/>
      <dgm:spPr/>
    </dgm:pt>
    <dgm:pt modelId="{574566D2-A4EF-3F44-8C25-4FE888BC4DC1}" type="pres">
      <dgm:prSet presAssocID="{9AAF4DEB-C267-D341-9534-89CE343ED90A}" presName="rootText" presStyleLbl="node3" presStyleIdx="9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F5037D-DC07-284D-8795-52411C828AA0}" type="pres">
      <dgm:prSet presAssocID="{9AAF4DEB-C267-D341-9534-89CE343ED90A}" presName="rootConnector" presStyleLbl="node3" presStyleIdx="9" presStyleCnt="13"/>
      <dgm:spPr/>
      <dgm:t>
        <a:bodyPr/>
        <a:lstStyle/>
        <a:p>
          <a:endParaRPr lang="en-US"/>
        </a:p>
      </dgm:t>
    </dgm:pt>
    <dgm:pt modelId="{760DF0D5-0760-964B-A126-6DBA700A2704}" type="pres">
      <dgm:prSet presAssocID="{9AAF4DEB-C267-D341-9534-89CE343ED90A}" presName="hierChild4" presStyleCnt="0"/>
      <dgm:spPr/>
    </dgm:pt>
    <dgm:pt modelId="{819B0B53-AE7F-6F43-B117-6AA2A61EECC6}" type="pres">
      <dgm:prSet presAssocID="{9AAF4DEB-C267-D341-9534-89CE343ED90A}" presName="hierChild5" presStyleCnt="0"/>
      <dgm:spPr/>
    </dgm:pt>
    <dgm:pt modelId="{FCBF07A9-A846-234F-892F-34712C4CBC90}" type="pres">
      <dgm:prSet presAssocID="{9426844C-2E30-2041-B386-397D3F31834D}" presName="Name48" presStyleLbl="parChTrans1D3" presStyleIdx="10" presStyleCnt="13"/>
      <dgm:spPr/>
      <dgm:t>
        <a:bodyPr/>
        <a:lstStyle/>
        <a:p>
          <a:endParaRPr lang="en-US"/>
        </a:p>
      </dgm:t>
    </dgm:pt>
    <dgm:pt modelId="{D85B7060-8B7A-8845-9F8A-9B303285139D}" type="pres">
      <dgm:prSet presAssocID="{9E23E369-3BD8-F141-80AD-A4A61A1600B5}" presName="hierRoot2" presStyleCnt="0">
        <dgm:presLayoutVars>
          <dgm:hierBranch val="init"/>
        </dgm:presLayoutVars>
      </dgm:prSet>
      <dgm:spPr/>
    </dgm:pt>
    <dgm:pt modelId="{8D01FA58-4AC6-F544-AE32-E8F13EC03A91}" type="pres">
      <dgm:prSet presAssocID="{9E23E369-3BD8-F141-80AD-A4A61A1600B5}" presName="rootComposite" presStyleCnt="0"/>
      <dgm:spPr/>
    </dgm:pt>
    <dgm:pt modelId="{7DB4C68F-84C0-4549-AAC0-DA48FCD499CD}" type="pres">
      <dgm:prSet presAssocID="{9E23E369-3BD8-F141-80AD-A4A61A1600B5}" presName="rootText" presStyleLbl="node3" presStyleIdx="10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9DCF51-040F-324D-8B12-105C316B012B}" type="pres">
      <dgm:prSet presAssocID="{9E23E369-3BD8-F141-80AD-A4A61A1600B5}" presName="rootConnector" presStyleLbl="node3" presStyleIdx="10" presStyleCnt="13"/>
      <dgm:spPr/>
      <dgm:t>
        <a:bodyPr/>
        <a:lstStyle/>
        <a:p>
          <a:endParaRPr lang="en-US"/>
        </a:p>
      </dgm:t>
    </dgm:pt>
    <dgm:pt modelId="{CC265DE0-6D0F-3A4C-8F59-32DAB540C972}" type="pres">
      <dgm:prSet presAssocID="{9E23E369-3BD8-F141-80AD-A4A61A1600B5}" presName="hierChild4" presStyleCnt="0"/>
      <dgm:spPr/>
    </dgm:pt>
    <dgm:pt modelId="{38DA5AD6-EBD6-A941-96C2-CD2F2DEB18DA}" type="pres">
      <dgm:prSet presAssocID="{9E23E369-3BD8-F141-80AD-A4A61A1600B5}" presName="hierChild5" presStyleCnt="0"/>
      <dgm:spPr/>
    </dgm:pt>
    <dgm:pt modelId="{6F6825AF-78DE-6343-AC0B-96274F9F3D1B}" type="pres">
      <dgm:prSet presAssocID="{E319DE1F-59ED-114F-9676-FE0F671C75B4}" presName="Name48" presStyleLbl="parChTrans1D3" presStyleIdx="11" presStyleCnt="13"/>
      <dgm:spPr/>
      <dgm:t>
        <a:bodyPr/>
        <a:lstStyle/>
        <a:p>
          <a:endParaRPr lang="en-US"/>
        </a:p>
      </dgm:t>
    </dgm:pt>
    <dgm:pt modelId="{2F6F5563-1791-0246-81E5-431E406C0001}" type="pres">
      <dgm:prSet presAssocID="{93283DA0-2BA3-9F49-A084-E86C329A9C14}" presName="hierRoot2" presStyleCnt="0">
        <dgm:presLayoutVars>
          <dgm:hierBranch val="init"/>
        </dgm:presLayoutVars>
      </dgm:prSet>
      <dgm:spPr/>
    </dgm:pt>
    <dgm:pt modelId="{8DF16B72-B2E2-7848-9F54-B2D363FD3262}" type="pres">
      <dgm:prSet presAssocID="{93283DA0-2BA3-9F49-A084-E86C329A9C14}" presName="rootComposite" presStyleCnt="0"/>
      <dgm:spPr/>
    </dgm:pt>
    <dgm:pt modelId="{C4CDC2E4-DE91-4B45-8D0E-B6CE7D63FABB}" type="pres">
      <dgm:prSet presAssocID="{93283DA0-2BA3-9F49-A084-E86C329A9C14}" presName="rootText" presStyleLbl="node3" presStyleIdx="11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17B492-C642-B24A-A282-D8E61FDB481A}" type="pres">
      <dgm:prSet presAssocID="{93283DA0-2BA3-9F49-A084-E86C329A9C14}" presName="rootConnector" presStyleLbl="node3" presStyleIdx="11" presStyleCnt="13"/>
      <dgm:spPr/>
      <dgm:t>
        <a:bodyPr/>
        <a:lstStyle/>
        <a:p>
          <a:endParaRPr lang="en-US"/>
        </a:p>
      </dgm:t>
    </dgm:pt>
    <dgm:pt modelId="{33CBC598-3B38-4C47-A5E8-21BC8BAC4969}" type="pres">
      <dgm:prSet presAssocID="{93283DA0-2BA3-9F49-A084-E86C329A9C14}" presName="hierChild4" presStyleCnt="0"/>
      <dgm:spPr/>
    </dgm:pt>
    <dgm:pt modelId="{1EE317D3-D649-6C42-B5E4-E464553A594D}" type="pres">
      <dgm:prSet presAssocID="{93283DA0-2BA3-9F49-A084-E86C329A9C14}" presName="hierChild5" presStyleCnt="0"/>
      <dgm:spPr/>
    </dgm:pt>
    <dgm:pt modelId="{191D17FE-2854-8848-9BA6-95266E35AB26}" type="pres">
      <dgm:prSet presAssocID="{253C5AC8-5178-0345-A16F-0BD09B8D568A}" presName="Name48" presStyleLbl="parChTrans1D3" presStyleIdx="12" presStyleCnt="13"/>
      <dgm:spPr/>
      <dgm:t>
        <a:bodyPr/>
        <a:lstStyle/>
        <a:p>
          <a:endParaRPr lang="en-US"/>
        </a:p>
      </dgm:t>
    </dgm:pt>
    <dgm:pt modelId="{CF23F0CA-9F44-254F-9BD6-0BC5E8BF10C5}" type="pres">
      <dgm:prSet presAssocID="{2089D330-2B08-7C4C-B9D0-FF836F17C0C8}" presName="hierRoot2" presStyleCnt="0">
        <dgm:presLayoutVars>
          <dgm:hierBranch val="init"/>
        </dgm:presLayoutVars>
      </dgm:prSet>
      <dgm:spPr/>
    </dgm:pt>
    <dgm:pt modelId="{AC9F9B71-40E2-CF4E-AE48-11642E16B7E9}" type="pres">
      <dgm:prSet presAssocID="{2089D330-2B08-7C4C-B9D0-FF836F17C0C8}" presName="rootComposite" presStyleCnt="0"/>
      <dgm:spPr/>
    </dgm:pt>
    <dgm:pt modelId="{60A46FB2-EEE6-B64D-9953-AC6A34E9B55F}" type="pres">
      <dgm:prSet presAssocID="{2089D330-2B08-7C4C-B9D0-FF836F17C0C8}" presName="rootText" presStyleLbl="node3" presStyleIdx="12" presStyleCnt="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082932-0018-7445-B38A-FF8B3E5805D2}" type="pres">
      <dgm:prSet presAssocID="{2089D330-2B08-7C4C-B9D0-FF836F17C0C8}" presName="rootConnector" presStyleLbl="node3" presStyleIdx="12" presStyleCnt="13"/>
      <dgm:spPr/>
      <dgm:t>
        <a:bodyPr/>
        <a:lstStyle/>
        <a:p>
          <a:endParaRPr lang="en-US"/>
        </a:p>
      </dgm:t>
    </dgm:pt>
    <dgm:pt modelId="{3636AC3D-57E8-C648-9D5B-7F0F1DE73190}" type="pres">
      <dgm:prSet presAssocID="{2089D330-2B08-7C4C-B9D0-FF836F17C0C8}" presName="hierChild4" presStyleCnt="0"/>
      <dgm:spPr/>
    </dgm:pt>
    <dgm:pt modelId="{BC8465AE-3F49-2A41-8697-4E565C0367C5}" type="pres">
      <dgm:prSet presAssocID="{2089D330-2B08-7C4C-B9D0-FF836F17C0C8}" presName="hierChild5" presStyleCnt="0"/>
      <dgm:spPr/>
    </dgm:pt>
    <dgm:pt modelId="{ED27C81F-C301-3F47-AF17-6E0CE6B0E39D}" type="pres">
      <dgm:prSet presAssocID="{234A4AD5-09D8-BE41-ABF9-458FB3347508}" presName="hierChild5" presStyleCnt="0"/>
      <dgm:spPr/>
    </dgm:pt>
    <dgm:pt modelId="{8133AB6B-163F-FF4A-AD67-EA655228C1C4}" type="pres">
      <dgm:prSet presAssocID="{3718A5BF-40D0-7541-A3C5-7FF51A65C9DD}" presName="hierChild3" presStyleCnt="0"/>
      <dgm:spPr/>
    </dgm:pt>
  </dgm:ptLst>
  <dgm:cxnLst>
    <dgm:cxn modelId="{2DE4D705-C64B-D444-A2B6-F377BCA60D69}" srcId="{37129D5A-DAD2-8646-A70B-F278B558FC0D}" destId="{DD7C9A90-B952-0D4E-A3D5-F6A310F9E691}" srcOrd="0" destOrd="0" parTransId="{22131974-EEBE-5F4B-AC2B-D4563F31986F}" sibTransId="{F23A5D36-B371-C542-9015-BA0492E0B0C2}"/>
    <dgm:cxn modelId="{7EBA7F00-9D52-4142-A9EE-ACE16DE06452}" type="presOf" srcId="{F0E8CA37-EEB8-194A-A9C5-316A9509520A}" destId="{816283E9-2740-604C-80C4-F5302272366C}" srcOrd="1" destOrd="0" presId="urn:microsoft.com/office/officeart/2005/8/layout/orgChart1"/>
    <dgm:cxn modelId="{D56E11FC-D824-9141-A2CA-F0AB53FEA092}" type="presOf" srcId="{24D3E262-98C6-0746-ACD4-42050833608D}" destId="{C86B1FD6-F085-2E43-8EBD-D96A2C5AD62D}" srcOrd="0" destOrd="0" presId="urn:microsoft.com/office/officeart/2005/8/layout/orgChart1"/>
    <dgm:cxn modelId="{181B89FD-8688-0442-A144-208B981B95C3}" srcId="{2227FE12-61E8-4E4D-95DC-BFD0B28CEC16}" destId="{3718A5BF-40D0-7541-A3C5-7FF51A65C9DD}" srcOrd="0" destOrd="0" parTransId="{BA96CDC3-B131-1D47-AD8A-97A743016217}" sibTransId="{42F9263E-5E9E-694C-A5A5-FE0F56E5A9CA}"/>
    <dgm:cxn modelId="{5809ECBF-A56F-D74F-98F5-E319A4166873}" type="presOf" srcId="{71D12E22-C597-7647-BDF1-B8B95B332D8A}" destId="{3D4C2A63-548B-9746-8679-687320D170AF}" srcOrd="0" destOrd="0" presId="urn:microsoft.com/office/officeart/2005/8/layout/orgChart1"/>
    <dgm:cxn modelId="{8DC893C2-3DC6-1542-BC7B-B2ED3A3762F3}" type="presOf" srcId="{A5D0A7DE-0B63-DF4F-BE0C-34B09D469511}" destId="{681EB4E9-8EDF-B941-9C98-D886FD6F0A84}" srcOrd="0" destOrd="0" presId="urn:microsoft.com/office/officeart/2005/8/layout/orgChart1"/>
    <dgm:cxn modelId="{1AB189A7-9195-D34B-BCEC-F4C01E4009AE}" type="presOf" srcId="{597E85AE-1376-BD48-9482-F54FF7A3C7D9}" destId="{11FC8C2D-C6E2-9640-A87F-139E6819EED3}" srcOrd="0" destOrd="0" presId="urn:microsoft.com/office/officeart/2005/8/layout/orgChart1"/>
    <dgm:cxn modelId="{F1692260-626C-2041-8E36-12D0E400707C}" type="presOf" srcId="{DD7C9A90-B952-0D4E-A3D5-F6A310F9E691}" destId="{A30261F4-F11B-4443-9FF2-3FA50AEB227C}" srcOrd="1" destOrd="0" presId="urn:microsoft.com/office/officeart/2005/8/layout/orgChart1"/>
    <dgm:cxn modelId="{411EC827-4A14-9E4F-8B92-43BCB807867B}" type="presOf" srcId="{2AD33B06-1809-0A44-83AF-3E9D919A91C6}" destId="{5BFA5933-24C6-8644-A9DB-0219FF7C92E5}" srcOrd="0" destOrd="0" presId="urn:microsoft.com/office/officeart/2005/8/layout/orgChart1"/>
    <dgm:cxn modelId="{684F9D1E-788B-464A-AD0E-D942240694AE}" type="presOf" srcId="{D6DFF110-3060-D342-8825-FC43C0B293E0}" destId="{AAD83B61-8538-734D-84D2-8DE1D0C4BEDE}" srcOrd="1" destOrd="0" presId="urn:microsoft.com/office/officeart/2005/8/layout/orgChart1"/>
    <dgm:cxn modelId="{31ED753E-0C69-8E4B-9F66-653ED5064705}" srcId="{37129D5A-DAD2-8646-A70B-F278B558FC0D}" destId="{33BBBD1F-7C41-6F44-A470-4424AA494151}" srcOrd="3" destOrd="0" parTransId="{24D3E262-98C6-0746-ACD4-42050833608D}" sibTransId="{81FF8F8A-E2A2-5B43-99B4-0987F2A2D812}"/>
    <dgm:cxn modelId="{D5A8FF7A-5FA2-BD41-8A9B-135FF659856D}" type="presOf" srcId="{33BBBD1F-7C41-6F44-A470-4424AA494151}" destId="{F47CFAD8-106C-F447-9613-36851F63941C}" srcOrd="1" destOrd="0" presId="urn:microsoft.com/office/officeart/2005/8/layout/orgChart1"/>
    <dgm:cxn modelId="{873EA148-A6CA-3D4A-9A15-A2FB257A7633}" srcId="{3718A5BF-40D0-7541-A3C5-7FF51A65C9DD}" destId="{37129D5A-DAD2-8646-A70B-F278B558FC0D}" srcOrd="0" destOrd="0" parTransId="{71D12E22-C597-7647-BDF1-B8B95B332D8A}" sibTransId="{AF650BAA-17F9-2248-887C-D042DBE8DB9C}"/>
    <dgm:cxn modelId="{C0805CFD-A20F-B143-AC7A-43ED1F3C8A51}" type="presOf" srcId="{2227FE12-61E8-4E4D-95DC-BFD0B28CEC16}" destId="{BDA71FFF-1543-E341-8590-D9C7B122F7F2}" srcOrd="0" destOrd="0" presId="urn:microsoft.com/office/officeart/2005/8/layout/orgChart1"/>
    <dgm:cxn modelId="{D61C94D4-332F-E84B-929B-FBF7110E21BF}" type="presOf" srcId="{07591D2D-2C58-4D42-A25C-2FA2E674296B}" destId="{F078073E-832F-E84A-9E03-2000522E983D}" srcOrd="0" destOrd="0" presId="urn:microsoft.com/office/officeart/2005/8/layout/orgChart1"/>
    <dgm:cxn modelId="{E5D5489B-2684-BE42-8FAF-91B668D2FC0E}" type="presOf" srcId="{0DB56543-B359-3340-B44D-D7400F4F9A9A}" destId="{734C4970-1634-464F-94D6-B045886C5E3D}" srcOrd="0" destOrd="0" presId="urn:microsoft.com/office/officeart/2005/8/layout/orgChart1"/>
    <dgm:cxn modelId="{2F207C05-47C8-2940-9DB5-54FC4C99D931}" srcId="{234A4AD5-09D8-BE41-ABF9-458FB3347508}" destId="{9E23E369-3BD8-F141-80AD-A4A61A1600B5}" srcOrd="4" destOrd="0" parTransId="{9426844C-2E30-2041-B386-397D3F31834D}" sibTransId="{08E3F8BB-86A4-EB45-BB33-1A2660056ACB}"/>
    <dgm:cxn modelId="{E173A1E3-DC93-674E-ADB5-C3658B61A197}" srcId="{234A4AD5-09D8-BE41-ABF9-458FB3347508}" destId="{B8B4C39F-1404-3A44-8071-33F7D471059E}" srcOrd="2" destOrd="0" parTransId="{2DF3B088-83E4-F742-BFC0-308D2F0D231A}" sibTransId="{CBFAF376-DA6B-1147-9565-9052521F72D8}"/>
    <dgm:cxn modelId="{2B0515D5-75A6-C94C-AF93-F74376DB20D4}" srcId="{234A4AD5-09D8-BE41-ABF9-458FB3347508}" destId="{12EC9893-4E4A-6645-A188-CAEFC48B35C2}" srcOrd="1" destOrd="0" parTransId="{C3F91CCE-A4DD-BA47-AB89-4F718A698D84}" sibTransId="{5BFAFB93-FB45-5D4D-9168-2680E45ACDAA}"/>
    <dgm:cxn modelId="{7A249A56-A03E-CC45-B130-BDE97D678511}" type="presOf" srcId="{D6DFF110-3060-D342-8825-FC43C0B293E0}" destId="{76736723-03C7-B440-9A30-3B2D3A3D57D5}" srcOrd="0" destOrd="0" presId="urn:microsoft.com/office/officeart/2005/8/layout/orgChart1"/>
    <dgm:cxn modelId="{67DCB495-09D0-8B48-98E7-025F409F8014}" type="presOf" srcId="{9AAF4DEB-C267-D341-9534-89CE343ED90A}" destId="{574566D2-A4EF-3F44-8C25-4FE888BC4DC1}" srcOrd="0" destOrd="0" presId="urn:microsoft.com/office/officeart/2005/8/layout/orgChart1"/>
    <dgm:cxn modelId="{C6FEBEBC-AE25-7843-8DED-D54AEC301001}" type="presOf" srcId="{E319DE1F-59ED-114F-9676-FE0F671C75B4}" destId="{6F6825AF-78DE-6343-AC0B-96274F9F3D1B}" srcOrd="0" destOrd="0" presId="urn:microsoft.com/office/officeart/2005/8/layout/orgChart1"/>
    <dgm:cxn modelId="{98D672D1-36E9-0647-B5A3-1A2ADC7569D6}" srcId="{234A4AD5-09D8-BE41-ABF9-458FB3347508}" destId="{D6DFF110-3060-D342-8825-FC43C0B293E0}" srcOrd="0" destOrd="0" parTransId="{07591D2D-2C58-4D42-A25C-2FA2E674296B}" sibTransId="{68606103-4457-5441-B044-DA251B6EB283}"/>
    <dgm:cxn modelId="{80C35771-A862-6242-A168-E8A2EC6FF814}" type="presOf" srcId="{33BBBD1F-7C41-6F44-A470-4424AA494151}" destId="{EF2DEF7E-15CA-8B4D-A7AB-8ABFC78FF367}" srcOrd="0" destOrd="0" presId="urn:microsoft.com/office/officeart/2005/8/layout/orgChart1"/>
    <dgm:cxn modelId="{7922B112-A575-B64E-9C1F-87A90D83DF75}" type="presOf" srcId="{253C5AC8-5178-0345-A16F-0BD09B8D568A}" destId="{191D17FE-2854-8848-9BA6-95266E35AB26}" srcOrd="0" destOrd="0" presId="urn:microsoft.com/office/officeart/2005/8/layout/orgChart1"/>
    <dgm:cxn modelId="{44A5A5D7-9F52-7E49-9FF2-428C3DEA8F41}" type="presOf" srcId="{3718A5BF-40D0-7541-A3C5-7FF51A65C9DD}" destId="{761B9DC4-544B-924F-BAEF-12AB1C288A59}" srcOrd="1" destOrd="0" presId="urn:microsoft.com/office/officeart/2005/8/layout/orgChart1"/>
    <dgm:cxn modelId="{21C3C4FE-960B-0F4A-B004-A49292314B71}" type="presOf" srcId="{9AAF4DEB-C267-D341-9534-89CE343ED90A}" destId="{06F5037D-DC07-284D-8795-52411C828AA0}" srcOrd="1" destOrd="0" presId="urn:microsoft.com/office/officeart/2005/8/layout/orgChart1"/>
    <dgm:cxn modelId="{EF33EBBC-EF4A-5148-8280-CF3CDD8A95C9}" srcId="{37129D5A-DAD2-8646-A70B-F278B558FC0D}" destId="{A5D0A7DE-0B63-DF4F-BE0C-34B09D469511}" srcOrd="1" destOrd="0" parTransId="{0DB56543-B359-3340-B44D-D7400F4F9A9A}" sibTransId="{FC4675DC-2DD9-274C-9EDA-DBF915BB0E07}"/>
    <dgm:cxn modelId="{80611F19-FCE7-3641-A273-7739D366C024}" srcId="{3718A5BF-40D0-7541-A3C5-7FF51A65C9DD}" destId="{234A4AD5-09D8-BE41-ABF9-458FB3347508}" srcOrd="1" destOrd="0" parTransId="{75E8EB53-C043-3740-A709-8F0137A1CFD1}" sibTransId="{0141CE05-B939-394B-8BEC-28326F9F311B}"/>
    <dgm:cxn modelId="{5F2D3E5D-C4E5-A343-8607-A8C048D8C68D}" srcId="{37129D5A-DAD2-8646-A70B-F278B558FC0D}" destId="{9969A8B1-F337-0D47-B82F-994E8671FDE8}" srcOrd="4" destOrd="0" parTransId="{2AD33B06-1809-0A44-83AF-3E9D919A91C6}" sibTransId="{31D75AAA-E7C0-5A4C-BECD-8994B0856AF1}"/>
    <dgm:cxn modelId="{F3EDED9F-2E80-AF40-A3DD-74B3A7B62D8A}" type="presOf" srcId="{12EC9893-4E4A-6645-A188-CAEFC48B35C2}" destId="{B034ED11-3F34-E040-9671-3B3E4B255567}" srcOrd="0" destOrd="0" presId="urn:microsoft.com/office/officeart/2005/8/layout/orgChart1"/>
    <dgm:cxn modelId="{D08EBEE2-2AAF-8C42-8790-CD20C17F15E5}" type="presOf" srcId="{B8B4C39F-1404-3A44-8071-33F7D471059E}" destId="{DE627A05-CA37-9D40-9149-4D51C5666DB8}" srcOrd="1" destOrd="0" presId="urn:microsoft.com/office/officeart/2005/8/layout/orgChart1"/>
    <dgm:cxn modelId="{B1347E81-4624-794B-B017-62EFD42E8090}" type="presOf" srcId="{F0E8CA37-EEB8-194A-A9C5-316A9509520A}" destId="{4D49A5B0-BA76-BE45-8AAF-27858B127EF6}" srcOrd="0" destOrd="0" presId="urn:microsoft.com/office/officeart/2005/8/layout/orgChart1"/>
    <dgm:cxn modelId="{B1AD92ED-4356-BF46-A57D-A4EF9CA8F0DA}" type="presOf" srcId="{1C529C09-FB11-764D-AA91-A9BCE3F4E48A}" destId="{9A1F9F4F-B6C0-C946-A478-78141735F036}" srcOrd="0" destOrd="0" presId="urn:microsoft.com/office/officeart/2005/8/layout/orgChart1"/>
    <dgm:cxn modelId="{387585EC-9F18-FB43-AF15-3242B6E3B0EB}" type="presOf" srcId="{234A4AD5-09D8-BE41-ABF9-458FB3347508}" destId="{14D553E2-0A08-A445-877B-94E4DE3506E9}" srcOrd="1" destOrd="0" presId="urn:microsoft.com/office/officeart/2005/8/layout/orgChart1"/>
    <dgm:cxn modelId="{A25F2D7B-0B54-6549-8C51-F1BB6824CAE2}" type="presOf" srcId="{75E8EB53-C043-3740-A709-8F0137A1CFD1}" destId="{C5BC9933-25A7-C54D-A1CD-69F027384361}" srcOrd="0" destOrd="0" presId="urn:microsoft.com/office/officeart/2005/8/layout/orgChart1"/>
    <dgm:cxn modelId="{C6803D4B-B722-C545-B7BB-A26020602309}" srcId="{234A4AD5-09D8-BE41-ABF9-458FB3347508}" destId="{93283DA0-2BA3-9F49-A084-E86C329A9C14}" srcOrd="5" destOrd="0" parTransId="{E319DE1F-59ED-114F-9676-FE0F671C75B4}" sibTransId="{AA66524A-17C4-294C-B8E0-FF976C4A0A16}"/>
    <dgm:cxn modelId="{3A07D15C-B6A1-E84B-AD9E-C3DEAB89F9BA}" type="presOf" srcId="{12EC9893-4E4A-6645-A188-CAEFC48B35C2}" destId="{CF2156F9-7BD0-BF44-A583-3B4376D2E574}" srcOrd="1" destOrd="0" presId="urn:microsoft.com/office/officeart/2005/8/layout/orgChart1"/>
    <dgm:cxn modelId="{E45DCC5C-30A3-3340-B939-5B102DC581A1}" srcId="{234A4AD5-09D8-BE41-ABF9-458FB3347508}" destId="{9AAF4DEB-C267-D341-9534-89CE343ED90A}" srcOrd="3" destOrd="0" parTransId="{9476F97D-E822-344D-87BE-7099E848AA53}" sibTransId="{3FC759C3-6D52-184E-8B2F-81A67A6BCFE3}"/>
    <dgm:cxn modelId="{A5D98501-A4ED-A942-96D1-F8B87829D3FE}" type="presOf" srcId="{2089D330-2B08-7C4C-B9D0-FF836F17C0C8}" destId="{0F082932-0018-7445-B38A-FF8B3E5805D2}" srcOrd="1" destOrd="0" presId="urn:microsoft.com/office/officeart/2005/8/layout/orgChart1"/>
    <dgm:cxn modelId="{8B2D5ED2-22CE-EE49-B6A2-00F3E784AF1A}" type="presOf" srcId="{37129D5A-DAD2-8646-A70B-F278B558FC0D}" destId="{03B068CF-76B7-4F4C-819A-67A5086A259D}" srcOrd="1" destOrd="0" presId="urn:microsoft.com/office/officeart/2005/8/layout/orgChart1"/>
    <dgm:cxn modelId="{D3F62A9C-B58B-2043-9900-1F6D4506CC0D}" type="presOf" srcId="{A5D0A7DE-0B63-DF4F-BE0C-34B09D469511}" destId="{B6EA2554-283D-5449-A8EF-28FADF943525}" srcOrd="1" destOrd="0" presId="urn:microsoft.com/office/officeart/2005/8/layout/orgChart1"/>
    <dgm:cxn modelId="{8422B559-3A9D-794D-8344-513679D8EACF}" srcId="{37129D5A-DAD2-8646-A70B-F278B558FC0D}" destId="{1C529C09-FB11-764D-AA91-A9BCE3F4E48A}" srcOrd="5" destOrd="0" parTransId="{597E85AE-1376-BD48-9482-F54FF7A3C7D9}" sibTransId="{F44432A8-9E52-B54D-8A49-A80D62D0B8AA}"/>
    <dgm:cxn modelId="{40293242-8116-8A47-9475-E621EC034426}" type="presOf" srcId="{234A4AD5-09D8-BE41-ABF9-458FB3347508}" destId="{B963A17D-5762-D243-A81A-AB7DE8FE37BE}" srcOrd="0" destOrd="0" presId="urn:microsoft.com/office/officeart/2005/8/layout/orgChart1"/>
    <dgm:cxn modelId="{95DA76D1-0540-9D4C-972F-0FAB24F3FC75}" type="presOf" srcId="{DD7C9A90-B952-0D4E-A3D5-F6A310F9E691}" destId="{11F311BD-7F78-6E49-87CD-B59F81EE2AF5}" srcOrd="0" destOrd="0" presId="urn:microsoft.com/office/officeart/2005/8/layout/orgChart1"/>
    <dgm:cxn modelId="{08F131F3-5022-FD45-BDFE-C02A635B2D16}" type="presOf" srcId="{C3F91CCE-A4DD-BA47-AB89-4F718A698D84}" destId="{E59C24FD-5235-7240-A674-24726C4EDE4B}" srcOrd="0" destOrd="0" presId="urn:microsoft.com/office/officeart/2005/8/layout/orgChart1"/>
    <dgm:cxn modelId="{119B838D-A5AD-724B-A970-1C372EEA7432}" type="presOf" srcId="{9E23E369-3BD8-F141-80AD-A4A61A1600B5}" destId="{1E9DCF51-040F-324D-8B12-105C316B012B}" srcOrd="1" destOrd="0" presId="urn:microsoft.com/office/officeart/2005/8/layout/orgChart1"/>
    <dgm:cxn modelId="{DB5DF0C9-4AC9-0A4A-A058-BAB6B6959C2C}" type="presOf" srcId="{9969A8B1-F337-0D47-B82F-994E8671FDE8}" destId="{E396487A-24B9-AC48-AB3C-B34031C79861}" srcOrd="0" destOrd="0" presId="urn:microsoft.com/office/officeart/2005/8/layout/orgChart1"/>
    <dgm:cxn modelId="{E7F9F370-F401-9C4A-B4B9-B71B83ED878F}" type="presOf" srcId="{9969A8B1-F337-0D47-B82F-994E8671FDE8}" destId="{4722A00E-14E4-C842-B2A1-37A0B9140243}" srcOrd="1" destOrd="0" presId="urn:microsoft.com/office/officeart/2005/8/layout/orgChart1"/>
    <dgm:cxn modelId="{388E2DF7-FD12-7A4E-97E3-BE0309E4AD99}" type="presOf" srcId="{9476F97D-E822-344D-87BE-7099E848AA53}" destId="{99774455-A149-2A47-B24A-8E06CEB56F83}" srcOrd="0" destOrd="0" presId="urn:microsoft.com/office/officeart/2005/8/layout/orgChart1"/>
    <dgm:cxn modelId="{7F074399-5179-814A-AB05-B410B12BF117}" type="presOf" srcId="{37129D5A-DAD2-8646-A70B-F278B558FC0D}" destId="{50C12C50-6113-C74D-9CDC-FB35BFB3C170}" srcOrd="0" destOrd="0" presId="urn:microsoft.com/office/officeart/2005/8/layout/orgChart1"/>
    <dgm:cxn modelId="{CA2160FB-6EA1-344A-9523-B5A9B095E55E}" type="presOf" srcId="{2DF3B088-83E4-F742-BFC0-308D2F0D231A}" destId="{7A99A017-41DE-F441-B5B7-3596FBF0791F}" srcOrd="0" destOrd="0" presId="urn:microsoft.com/office/officeart/2005/8/layout/orgChart1"/>
    <dgm:cxn modelId="{8AF55D72-D51D-1040-BF2A-1AFD8ACAD9B4}" type="presOf" srcId="{9426844C-2E30-2041-B386-397D3F31834D}" destId="{FCBF07A9-A846-234F-892F-34712C4CBC90}" srcOrd="0" destOrd="0" presId="urn:microsoft.com/office/officeart/2005/8/layout/orgChart1"/>
    <dgm:cxn modelId="{A058C999-ACA8-AB40-9B71-E1EC6B42D9BE}" srcId="{37129D5A-DAD2-8646-A70B-F278B558FC0D}" destId="{F0E8CA37-EEB8-194A-A9C5-316A9509520A}" srcOrd="2" destOrd="0" parTransId="{6D9B1CA1-AD89-3744-92A5-52BE815B6A52}" sibTransId="{8F1E039F-F67C-A045-8CF9-BC7D91E8FAC9}"/>
    <dgm:cxn modelId="{5820425E-FDE7-E64F-837A-6220F1C4EB80}" type="presOf" srcId="{3718A5BF-40D0-7541-A3C5-7FF51A65C9DD}" destId="{28868B61-BFDD-8C46-ADCE-02ECA5B01382}" srcOrd="0" destOrd="0" presId="urn:microsoft.com/office/officeart/2005/8/layout/orgChart1"/>
    <dgm:cxn modelId="{30468115-0A3D-9843-B04E-101EA302AC45}" type="presOf" srcId="{9E23E369-3BD8-F141-80AD-A4A61A1600B5}" destId="{7DB4C68F-84C0-4549-AAC0-DA48FCD499CD}" srcOrd="0" destOrd="0" presId="urn:microsoft.com/office/officeart/2005/8/layout/orgChart1"/>
    <dgm:cxn modelId="{B2F81F3A-F701-7541-AF8D-43E667063D96}" type="presOf" srcId="{6D9B1CA1-AD89-3744-92A5-52BE815B6A52}" destId="{D90D152A-C100-7744-812B-A3877D877EF9}" srcOrd="0" destOrd="0" presId="urn:microsoft.com/office/officeart/2005/8/layout/orgChart1"/>
    <dgm:cxn modelId="{D670A520-1457-A542-A9FB-D23A70725E4D}" type="presOf" srcId="{2089D330-2B08-7C4C-B9D0-FF836F17C0C8}" destId="{60A46FB2-EEE6-B64D-9953-AC6A34E9B55F}" srcOrd="0" destOrd="0" presId="urn:microsoft.com/office/officeart/2005/8/layout/orgChart1"/>
    <dgm:cxn modelId="{D9221833-E62D-7944-A01B-E29D900B196A}" type="presOf" srcId="{93283DA0-2BA3-9F49-A084-E86C329A9C14}" destId="{C4CDC2E4-DE91-4B45-8D0E-B6CE7D63FABB}" srcOrd="0" destOrd="0" presId="urn:microsoft.com/office/officeart/2005/8/layout/orgChart1"/>
    <dgm:cxn modelId="{48FC9CA3-9FC2-6C42-9291-FCF4FCDD06A8}" srcId="{234A4AD5-09D8-BE41-ABF9-458FB3347508}" destId="{2089D330-2B08-7C4C-B9D0-FF836F17C0C8}" srcOrd="6" destOrd="0" parTransId="{253C5AC8-5178-0345-A16F-0BD09B8D568A}" sibTransId="{B8BA950C-08E2-DB49-B50A-1E6F1BBA283D}"/>
    <dgm:cxn modelId="{1A96794F-80CB-7646-A9A6-F0A0DAE62585}" type="presOf" srcId="{22131974-EEBE-5F4B-AC2B-D4563F31986F}" destId="{F4C4F079-C594-7443-B98E-970622934C28}" srcOrd="0" destOrd="0" presId="urn:microsoft.com/office/officeart/2005/8/layout/orgChart1"/>
    <dgm:cxn modelId="{31685D2E-1326-6947-8897-F950F6C83E38}" type="presOf" srcId="{1C529C09-FB11-764D-AA91-A9BCE3F4E48A}" destId="{54FC666A-2F53-3B46-96FA-33655295A136}" srcOrd="1" destOrd="0" presId="urn:microsoft.com/office/officeart/2005/8/layout/orgChart1"/>
    <dgm:cxn modelId="{A9D54952-29D2-A742-B98D-5FF45012B054}" type="presOf" srcId="{93283DA0-2BA3-9F49-A084-E86C329A9C14}" destId="{EF17B492-C642-B24A-A282-D8E61FDB481A}" srcOrd="1" destOrd="0" presId="urn:microsoft.com/office/officeart/2005/8/layout/orgChart1"/>
    <dgm:cxn modelId="{35917355-1ED9-7E4D-AA4D-88B2FD865A4F}" type="presOf" srcId="{B8B4C39F-1404-3A44-8071-33F7D471059E}" destId="{232E7730-500E-9A4E-8786-98FD69B3AAAD}" srcOrd="0" destOrd="0" presId="urn:microsoft.com/office/officeart/2005/8/layout/orgChart1"/>
    <dgm:cxn modelId="{13DEADDF-2D97-844A-86C3-3EF8EB353580}" type="presParOf" srcId="{BDA71FFF-1543-E341-8590-D9C7B122F7F2}" destId="{BDBDD92A-9587-2240-BACC-B8CD0B43AC0C}" srcOrd="0" destOrd="0" presId="urn:microsoft.com/office/officeart/2005/8/layout/orgChart1"/>
    <dgm:cxn modelId="{F2A5BA92-1405-544A-B6AA-57CD8AFC274C}" type="presParOf" srcId="{BDBDD92A-9587-2240-BACC-B8CD0B43AC0C}" destId="{D78C4F28-F833-864E-B525-F9F0FDAD99CD}" srcOrd="0" destOrd="0" presId="urn:microsoft.com/office/officeart/2005/8/layout/orgChart1"/>
    <dgm:cxn modelId="{8737F3F1-9869-0540-BABD-457CB5098F59}" type="presParOf" srcId="{D78C4F28-F833-864E-B525-F9F0FDAD99CD}" destId="{28868B61-BFDD-8C46-ADCE-02ECA5B01382}" srcOrd="0" destOrd="0" presId="urn:microsoft.com/office/officeart/2005/8/layout/orgChart1"/>
    <dgm:cxn modelId="{AF9EC0F0-4088-B14B-B722-8DC5178DBE04}" type="presParOf" srcId="{D78C4F28-F833-864E-B525-F9F0FDAD99CD}" destId="{761B9DC4-544B-924F-BAEF-12AB1C288A59}" srcOrd="1" destOrd="0" presId="urn:microsoft.com/office/officeart/2005/8/layout/orgChart1"/>
    <dgm:cxn modelId="{CCFD140D-3012-5548-A973-98D764B826D1}" type="presParOf" srcId="{BDBDD92A-9587-2240-BACC-B8CD0B43AC0C}" destId="{3E5E9FE6-C313-4B49-89A9-710E975A3DB2}" srcOrd="1" destOrd="0" presId="urn:microsoft.com/office/officeart/2005/8/layout/orgChart1"/>
    <dgm:cxn modelId="{7DC28DD7-8266-2745-B02C-E9F97BEB5D78}" type="presParOf" srcId="{3E5E9FE6-C313-4B49-89A9-710E975A3DB2}" destId="{3D4C2A63-548B-9746-8679-687320D170AF}" srcOrd="0" destOrd="0" presId="urn:microsoft.com/office/officeart/2005/8/layout/orgChart1"/>
    <dgm:cxn modelId="{5F157D0D-DB00-E04F-BEB0-0FDEF762EEAB}" type="presParOf" srcId="{3E5E9FE6-C313-4B49-89A9-710E975A3DB2}" destId="{DFB16381-F7F5-3740-87EF-C4B7600EB8C5}" srcOrd="1" destOrd="0" presId="urn:microsoft.com/office/officeart/2005/8/layout/orgChart1"/>
    <dgm:cxn modelId="{7A15B512-141F-3A4C-A74E-5E042AE66885}" type="presParOf" srcId="{DFB16381-F7F5-3740-87EF-C4B7600EB8C5}" destId="{4B2A45CA-6AF2-6F43-BC13-CD8F7EA9DE51}" srcOrd="0" destOrd="0" presId="urn:microsoft.com/office/officeart/2005/8/layout/orgChart1"/>
    <dgm:cxn modelId="{8EB89C1C-3885-5A4E-8FB0-96C9E303BB37}" type="presParOf" srcId="{4B2A45CA-6AF2-6F43-BC13-CD8F7EA9DE51}" destId="{50C12C50-6113-C74D-9CDC-FB35BFB3C170}" srcOrd="0" destOrd="0" presId="urn:microsoft.com/office/officeart/2005/8/layout/orgChart1"/>
    <dgm:cxn modelId="{BDDE6BA9-A1F6-444A-8C45-45D11D68AC28}" type="presParOf" srcId="{4B2A45CA-6AF2-6F43-BC13-CD8F7EA9DE51}" destId="{03B068CF-76B7-4F4C-819A-67A5086A259D}" srcOrd="1" destOrd="0" presId="urn:microsoft.com/office/officeart/2005/8/layout/orgChart1"/>
    <dgm:cxn modelId="{B102F5F5-4A35-DC41-A5F8-156FCDE59E08}" type="presParOf" srcId="{DFB16381-F7F5-3740-87EF-C4B7600EB8C5}" destId="{8C04165B-C4A0-4D4F-873D-8F4DC448E9B2}" srcOrd="1" destOrd="0" presId="urn:microsoft.com/office/officeart/2005/8/layout/orgChart1"/>
    <dgm:cxn modelId="{4B792402-C98C-FD48-AFAE-F924DB270314}" type="presParOf" srcId="{8C04165B-C4A0-4D4F-873D-8F4DC448E9B2}" destId="{F4C4F079-C594-7443-B98E-970622934C28}" srcOrd="0" destOrd="0" presId="urn:microsoft.com/office/officeart/2005/8/layout/orgChart1"/>
    <dgm:cxn modelId="{8DC5E4FC-1942-284B-A83A-4D74E639989D}" type="presParOf" srcId="{8C04165B-C4A0-4D4F-873D-8F4DC448E9B2}" destId="{2A22B9AA-1F0C-2945-AC26-7278756288AC}" srcOrd="1" destOrd="0" presId="urn:microsoft.com/office/officeart/2005/8/layout/orgChart1"/>
    <dgm:cxn modelId="{186063AA-75D5-7B4F-9350-1766BF0EF9EE}" type="presParOf" srcId="{2A22B9AA-1F0C-2945-AC26-7278756288AC}" destId="{B91DDD99-1372-D545-A564-2AF4D830BD49}" srcOrd="0" destOrd="0" presId="urn:microsoft.com/office/officeart/2005/8/layout/orgChart1"/>
    <dgm:cxn modelId="{6DBA1E8D-FA2E-434D-9866-103C5A70870B}" type="presParOf" srcId="{B91DDD99-1372-D545-A564-2AF4D830BD49}" destId="{11F311BD-7F78-6E49-87CD-B59F81EE2AF5}" srcOrd="0" destOrd="0" presId="urn:microsoft.com/office/officeart/2005/8/layout/orgChart1"/>
    <dgm:cxn modelId="{10E58CA4-3E53-5B43-AC13-91FAD59B554A}" type="presParOf" srcId="{B91DDD99-1372-D545-A564-2AF4D830BD49}" destId="{A30261F4-F11B-4443-9FF2-3FA50AEB227C}" srcOrd="1" destOrd="0" presId="urn:microsoft.com/office/officeart/2005/8/layout/orgChart1"/>
    <dgm:cxn modelId="{8A7A97AC-BE52-F043-B7BE-AC01844F78AC}" type="presParOf" srcId="{2A22B9AA-1F0C-2945-AC26-7278756288AC}" destId="{7F383321-BC74-BA4C-93CA-F8D44FF1A013}" srcOrd="1" destOrd="0" presId="urn:microsoft.com/office/officeart/2005/8/layout/orgChart1"/>
    <dgm:cxn modelId="{201FACCC-CFDA-E144-B04C-F167B6EB027D}" type="presParOf" srcId="{2A22B9AA-1F0C-2945-AC26-7278756288AC}" destId="{0D4A46F1-DA93-C248-93A3-7F48475A0890}" srcOrd="2" destOrd="0" presId="urn:microsoft.com/office/officeart/2005/8/layout/orgChart1"/>
    <dgm:cxn modelId="{C65D47EE-9F8E-9E4D-8BF7-29B000307D19}" type="presParOf" srcId="{8C04165B-C4A0-4D4F-873D-8F4DC448E9B2}" destId="{734C4970-1634-464F-94D6-B045886C5E3D}" srcOrd="2" destOrd="0" presId="urn:microsoft.com/office/officeart/2005/8/layout/orgChart1"/>
    <dgm:cxn modelId="{52D5A640-E331-BE40-8D83-733B85184710}" type="presParOf" srcId="{8C04165B-C4A0-4D4F-873D-8F4DC448E9B2}" destId="{06FBDAB2-7982-7542-B26B-04AF23D1748D}" srcOrd="3" destOrd="0" presId="urn:microsoft.com/office/officeart/2005/8/layout/orgChart1"/>
    <dgm:cxn modelId="{692D3B76-6830-BB4B-972D-83594C5B3A3A}" type="presParOf" srcId="{06FBDAB2-7982-7542-B26B-04AF23D1748D}" destId="{DCEA5C27-F2AD-8E45-8BDD-7402590838D3}" srcOrd="0" destOrd="0" presId="urn:microsoft.com/office/officeart/2005/8/layout/orgChart1"/>
    <dgm:cxn modelId="{5DB94103-DF5A-EB44-9628-4D3D25B87A00}" type="presParOf" srcId="{DCEA5C27-F2AD-8E45-8BDD-7402590838D3}" destId="{681EB4E9-8EDF-B941-9C98-D886FD6F0A84}" srcOrd="0" destOrd="0" presId="urn:microsoft.com/office/officeart/2005/8/layout/orgChart1"/>
    <dgm:cxn modelId="{16D82F14-5B4D-484C-8300-15E4CA0C3185}" type="presParOf" srcId="{DCEA5C27-F2AD-8E45-8BDD-7402590838D3}" destId="{B6EA2554-283D-5449-A8EF-28FADF943525}" srcOrd="1" destOrd="0" presId="urn:microsoft.com/office/officeart/2005/8/layout/orgChart1"/>
    <dgm:cxn modelId="{F0E0C930-85E3-D449-846B-C9AE606E02AA}" type="presParOf" srcId="{06FBDAB2-7982-7542-B26B-04AF23D1748D}" destId="{C0D82E99-5CA3-EF4D-AB9F-C3473AA7554B}" srcOrd="1" destOrd="0" presId="urn:microsoft.com/office/officeart/2005/8/layout/orgChart1"/>
    <dgm:cxn modelId="{41145D70-53A5-BC47-AE2D-1BB9AF32C52E}" type="presParOf" srcId="{06FBDAB2-7982-7542-B26B-04AF23D1748D}" destId="{E36D1709-6CDE-0D49-B232-AC6F2232A749}" srcOrd="2" destOrd="0" presId="urn:microsoft.com/office/officeart/2005/8/layout/orgChart1"/>
    <dgm:cxn modelId="{6567DFE7-1B73-B740-8675-1886915D208F}" type="presParOf" srcId="{8C04165B-C4A0-4D4F-873D-8F4DC448E9B2}" destId="{D90D152A-C100-7744-812B-A3877D877EF9}" srcOrd="4" destOrd="0" presId="urn:microsoft.com/office/officeart/2005/8/layout/orgChart1"/>
    <dgm:cxn modelId="{B9CF0383-2301-1644-8FF7-1E98F38CFEB0}" type="presParOf" srcId="{8C04165B-C4A0-4D4F-873D-8F4DC448E9B2}" destId="{DD12172A-52D4-B441-B445-3FD04A19133A}" srcOrd="5" destOrd="0" presId="urn:microsoft.com/office/officeart/2005/8/layout/orgChart1"/>
    <dgm:cxn modelId="{94139023-57E2-A845-B3DA-46CE21BFCB0C}" type="presParOf" srcId="{DD12172A-52D4-B441-B445-3FD04A19133A}" destId="{C8B531A6-0E37-7A4E-942A-71A8A97E727A}" srcOrd="0" destOrd="0" presId="urn:microsoft.com/office/officeart/2005/8/layout/orgChart1"/>
    <dgm:cxn modelId="{7098AF3B-59AE-9745-B5E8-58FFFB89679F}" type="presParOf" srcId="{C8B531A6-0E37-7A4E-942A-71A8A97E727A}" destId="{4D49A5B0-BA76-BE45-8AAF-27858B127EF6}" srcOrd="0" destOrd="0" presId="urn:microsoft.com/office/officeart/2005/8/layout/orgChart1"/>
    <dgm:cxn modelId="{853C61D3-2A2F-2D4F-A98A-684602CADBB9}" type="presParOf" srcId="{C8B531A6-0E37-7A4E-942A-71A8A97E727A}" destId="{816283E9-2740-604C-80C4-F5302272366C}" srcOrd="1" destOrd="0" presId="urn:microsoft.com/office/officeart/2005/8/layout/orgChart1"/>
    <dgm:cxn modelId="{01B2A9D9-D76B-CA47-9767-B796A86C8B78}" type="presParOf" srcId="{DD12172A-52D4-B441-B445-3FD04A19133A}" destId="{1151E760-5F46-C644-A894-4B6071637D20}" srcOrd="1" destOrd="0" presId="urn:microsoft.com/office/officeart/2005/8/layout/orgChart1"/>
    <dgm:cxn modelId="{A99CA634-4645-814E-8B27-E1A66EE80505}" type="presParOf" srcId="{DD12172A-52D4-B441-B445-3FD04A19133A}" destId="{01F13469-F45D-AE47-B5CD-DACD23FBEDC1}" srcOrd="2" destOrd="0" presId="urn:microsoft.com/office/officeart/2005/8/layout/orgChart1"/>
    <dgm:cxn modelId="{0B7E867A-0D43-A841-BEB6-68148D9A0A60}" type="presParOf" srcId="{8C04165B-C4A0-4D4F-873D-8F4DC448E9B2}" destId="{C86B1FD6-F085-2E43-8EBD-D96A2C5AD62D}" srcOrd="6" destOrd="0" presId="urn:microsoft.com/office/officeart/2005/8/layout/orgChart1"/>
    <dgm:cxn modelId="{32D28AC6-20B7-A94C-B956-42EE16CE1114}" type="presParOf" srcId="{8C04165B-C4A0-4D4F-873D-8F4DC448E9B2}" destId="{EF358795-F429-AB4F-A758-A5F5AFB5E475}" srcOrd="7" destOrd="0" presId="urn:microsoft.com/office/officeart/2005/8/layout/orgChart1"/>
    <dgm:cxn modelId="{66F46269-BE43-B048-9C68-EE1A940C1665}" type="presParOf" srcId="{EF358795-F429-AB4F-A758-A5F5AFB5E475}" destId="{3C71A165-C45D-4A40-A693-A7B6552E6BEF}" srcOrd="0" destOrd="0" presId="urn:microsoft.com/office/officeart/2005/8/layout/orgChart1"/>
    <dgm:cxn modelId="{3889CEDD-459D-CC47-ABC1-0C69FE7ECD9C}" type="presParOf" srcId="{3C71A165-C45D-4A40-A693-A7B6552E6BEF}" destId="{EF2DEF7E-15CA-8B4D-A7AB-8ABFC78FF367}" srcOrd="0" destOrd="0" presId="urn:microsoft.com/office/officeart/2005/8/layout/orgChart1"/>
    <dgm:cxn modelId="{7A39CBDE-E860-3B42-AA61-6F34B6D5631F}" type="presParOf" srcId="{3C71A165-C45D-4A40-A693-A7B6552E6BEF}" destId="{F47CFAD8-106C-F447-9613-36851F63941C}" srcOrd="1" destOrd="0" presId="urn:microsoft.com/office/officeart/2005/8/layout/orgChart1"/>
    <dgm:cxn modelId="{F8BE9892-2059-BC4E-B5D0-8C95E5446D39}" type="presParOf" srcId="{EF358795-F429-AB4F-A758-A5F5AFB5E475}" destId="{F81B2A4C-B126-8048-A5AF-2344DA85C3DA}" srcOrd="1" destOrd="0" presId="urn:microsoft.com/office/officeart/2005/8/layout/orgChart1"/>
    <dgm:cxn modelId="{99E592DC-2A13-9845-A627-9451F7196831}" type="presParOf" srcId="{EF358795-F429-AB4F-A758-A5F5AFB5E475}" destId="{AD4F1704-0F68-9748-B94D-64B66BAB336C}" srcOrd="2" destOrd="0" presId="urn:microsoft.com/office/officeart/2005/8/layout/orgChart1"/>
    <dgm:cxn modelId="{B452BB6C-CC9E-4248-8E79-C5D0649FE2CD}" type="presParOf" srcId="{8C04165B-C4A0-4D4F-873D-8F4DC448E9B2}" destId="{5BFA5933-24C6-8644-A9DB-0219FF7C92E5}" srcOrd="8" destOrd="0" presId="urn:microsoft.com/office/officeart/2005/8/layout/orgChart1"/>
    <dgm:cxn modelId="{ABB94783-6B05-514D-9155-9634272E827A}" type="presParOf" srcId="{8C04165B-C4A0-4D4F-873D-8F4DC448E9B2}" destId="{8558EE64-4210-274A-A884-14754AA11D93}" srcOrd="9" destOrd="0" presId="urn:microsoft.com/office/officeart/2005/8/layout/orgChart1"/>
    <dgm:cxn modelId="{2F6821B3-B1D2-A04B-BC56-CF235CF89C19}" type="presParOf" srcId="{8558EE64-4210-274A-A884-14754AA11D93}" destId="{BA7E115F-2DDD-104A-8ADF-808BD7FEC137}" srcOrd="0" destOrd="0" presId="urn:microsoft.com/office/officeart/2005/8/layout/orgChart1"/>
    <dgm:cxn modelId="{438DE9EC-38AB-184A-A52D-FD8FC048F536}" type="presParOf" srcId="{BA7E115F-2DDD-104A-8ADF-808BD7FEC137}" destId="{E396487A-24B9-AC48-AB3C-B34031C79861}" srcOrd="0" destOrd="0" presId="urn:microsoft.com/office/officeart/2005/8/layout/orgChart1"/>
    <dgm:cxn modelId="{7DEB1FE8-4E5E-5F49-8296-CD5FA2CCB3FA}" type="presParOf" srcId="{BA7E115F-2DDD-104A-8ADF-808BD7FEC137}" destId="{4722A00E-14E4-C842-B2A1-37A0B9140243}" srcOrd="1" destOrd="0" presId="urn:microsoft.com/office/officeart/2005/8/layout/orgChart1"/>
    <dgm:cxn modelId="{C65169DF-BEA6-1641-AB64-95B3FEA27EE3}" type="presParOf" srcId="{8558EE64-4210-274A-A884-14754AA11D93}" destId="{897917C4-69C0-F14C-A524-0ADD142B5669}" srcOrd="1" destOrd="0" presId="urn:microsoft.com/office/officeart/2005/8/layout/orgChart1"/>
    <dgm:cxn modelId="{D2CC615A-2A1C-E640-AB11-93DB4D404CC8}" type="presParOf" srcId="{8558EE64-4210-274A-A884-14754AA11D93}" destId="{1E8744E6-0A03-7947-B931-C43064735107}" srcOrd="2" destOrd="0" presId="urn:microsoft.com/office/officeart/2005/8/layout/orgChart1"/>
    <dgm:cxn modelId="{73A1F2BB-594D-FE43-89A9-4D98A2600DE1}" type="presParOf" srcId="{8C04165B-C4A0-4D4F-873D-8F4DC448E9B2}" destId="{11FC8C2D-C6E2-9640-A87F-139E6819EED3}" srcOrd="10" destOrd="0" presId="urn:microsoft.com/office/officeart/2005/8/layout/orgChart1"/>
    <dgm:cxn modelId="{4EC59688-4C42-B045-9CCA-BD2EB197C69B}" type="presParOf" srcId="{8C04165B-C4A0-4D4F-873D-8F4DC448E9B2}" destId="{0BBF6A27-136B-D841-8F88-28594E098CC1}" srcOrd="11" destOrd="0" presId="urn:microsoft.com/office/officeart/2005/8/layout/orgChart1"/>
    <dgm:cxn modelId="{CFCC438A-A88F-F54C-B8B1-4990A23BEF22}" type="presParOf" srcId="{0BBF6A27-136B-D841-8F88-28594E098CC1}" destId="{AC3992AB-3B3B-4741-9868-D10D990EC1F9}" srcOrd="0" destOrd="0" presId="urn:microsoft.com/office/officeart/2005/8/layout/orgChart1"/>
    <dgm:cxn modelId="{6C0AE19C-7A56-B541-930F-7F3EA8DA7258}" type="presParOf" srcId="{AC3992AB-3B3B-4741-9868-D10D990EC1F9}" destId="{9A1F9F4F-B6C0-C946-A478-78141735F036}" srcOrd="0" destOrd="0" presId="urn:microsoft.com/office/officeart/2005/8/layout/orgChart1"/>
    <dgm:cxn modelId="{E207849B-6358-014C-A429-BC88B30BE1FE}" type="presParOf" srcId="{AC3992AB-3B3B-4741-9868-D10D990EC1F9}" destId="{54FC666A-2F53-3B46-96FA-33655295A136}" srcOrd="1" destOrd="0" presId="urn:microsoft.com/office/officeart/2005/8/layout/orgChart1"/>
    <dgm:cxn modelId="{206A6632-5237-BE49-9DF1-21037C797AA2}" type="presParOf" srcId="{0BBF6A27-136B-D841-8F88-28594E098CC1}" destId="{27611187-4D32-3548-B037-A2BAA2E5E690}" srcOrd="1" destOrd="0" presId="urn:microsoft.com/office/officeart/2005/8/layout/orgChart1"/>
    <dgm:cxn modelId="{EBA2BD9D-CDC7-3B4B-88A8-49AA2556D3DC}" type="presParOf" srcId="{0BBF6A27-136B-D841-8F88-28594E098CC1}" destId="{C8931BD4-A4CE-3B46-800E-8ABAE18E1C04}" srcOrd="2" destOrd="0" presId="urn:microsoft.com/office/officeart/2005/8/layout/orgChart1"/>
    <dgm:cxn modelId="{16BABF19-A752-8B48-ADD0-8CFBDD7A8A57}" type="presParOf" srcId="{DFB16381-F7F5-3740-87EF-C4B7600EB8C5}" destId="{64B799B3-1361-194B-BBAB-D455E557F068}" srcOrd="2" destOrd="0" presId="urn:microsoft.com/office/officeart/2005/8/layout/orgChart1"/>
    <dgm:cxn modelId="{22EEF7CB-B88C-9D45-89AC-A76D15BAEDF7}" type="presParOf" srcId="{3E5E9FE6-C313-4B49-89A9-710E975A3DB2}" destId="{C5BC9933-25A7-C54D-A1CD-69F027384361}" srcOrd="2" destOrd="0" presId="urn:microsoft.com/office/officeart/2005/8/layout/orgChart1"/>
    <dgm:cxn modelId="{1716B2D7-7E4D-5148-9677-7EA85E4B0511}" type="presParOf" srcId="{3E5E9FE6-C313-4B49-89A9-710E975A3DB2}" destId="{2CC05804-F3AC-A446-BF03-1C34D1A9A45F}" srcOrd="3" destOrd="0" presId="urn:microsoft.com/office/officeart/2005/8/layout/orgChart1"/>
    <dgm:cxn modelId="{F4DAE00C-1ECB-2B4F-824E-8C028E56DB94}" type="presParOf" srcId="{2CC05804-F3AC-A446-BF03-1C34D1A9A45F}" destId="{373D42DD-0DE5-2942-AFF1-2EF207AE7FB9}" srcOrd="0" destOrd="0" presId="urn:microsoft.com/office/officeart/2005/8/layout/orgChart1"/>
    <dgm:cxn modelId="{96095348-18BF-D14D-AFE9-44853D183E31}" type="presParOf" srcId="{373D42DD-0DE5-2942-AFF1-2EF207AE7FB9}" destId="{B963A17D-5762-D243-A81A-AB7DE8FE37BE}" srcOrd="0" destOrd="0" presId="urn:microsoft.com/office/officeart/2005/8/layout/orgChart1"/>
    <dgm:cxn modelId="{CF50A1AC-3545-E94F-A22C-F40AE5D6CA09}" type="presParOf" srcId="{373D42DD-0DE5-2942-AFF1-2EF207AE7FB9}" destId="{14D553E2-0A08-A445-877B-94E4DE3506E9}" srcOrd="1" destOrd="0" presId="urn:microsoft.com/office/officeart/2005/8/layout/orgChart1"/>
    <dgm:cxn modelId="{DCB02172-CC52-B149-B1F5-2EE8B96DEE8B}" type="presParOf" srcId="{2CC05804-F3AC-A446-BF03-1C34D1A9A45F}" destId="{1B0484F5-509C-D44B-9023-9C14CD73ECE5}" srcOrd="1" destOrd="0" presId="urn:microsoft.com/office/officeart/2005/8/layout/orgChart1"/>
    <dgm:cxn modelId="{31659F3A-6D3F-044F-92F4-4BBCB32880F0}" type="presParOf" srcId="{1B0484F5-509C-D44B-9023-9C14CD73ECE5}" destId="{F078073E-832F-E84A-9E03-2000522E983D}" srcOrd="0" destOrd="0" presId="urn:microsoft.com/office/officeart/2005/8/layout/orgChart1"/>
    <dgm:cxn modelId="{568695AA-0131-484F-86C5-1550AC07FB91}" type="presParOf" srcId="{1B0484F5-509C-D44B-9023-9C14CD73ECE5}" destId="{7FA1330A-7A53-0D43-8C76-4C0CAAE36E7C}" srcOrd="1" destOrd="0" presId="urn:microsoft.com/office/officeart/2005/8/layout/orgChart1"/>
    <dgm:cxn modelId="{382796A7-96C9-7646-86F7-CCDE5170F890}" type="presParOf" srcId="{7FA1330A-7A53-0D43-8C76-4C0CAAE36E7C}" destId="{252B13F8-6DDA-FD43-986E-5D3FDABEDAB2}" srcOrd="0" destOrd="0" presId="urn:microsoft.com/office/officeart/2005/8/layout/orgChart1"/>
    <dgm:cxn modelId="{E03E9057-9911-0F4B-96CB-B5C032441A80}" type="presParOf" srcId="{252B13F8-6DDA-FD43-986E-5D3FDABEDAB2}" destId="{76736723-03C7-B440-9A30-3B2D3A3D57D5}" srcOrd="0" destOrd="0" presId="urn:microsoft.com/office/officeart/2005/8/layout/orgChart1"/>
    <dgm:cxn modelId="{B1A49355-A5E0-EB46-8730-F574D31B631D}" type="presParOf" srcId="{252B13F8-6DDA-FD43-986E-5D3FDABEDAB2}" destId="{AAD83B61-8538-734D-84D2-8DE1D0C4BEDE}" srcOrd="1" destOrd="0" presId="urn:microsoft.com/office/officeart/2005/8/layout/orgChart1"/>
    <dgm:cxn modelId="{2E03C649-55F2-B242-9FFD-00F4A41AF33B}" type="presParOf" srcId="{7FA1330A-7A53-0D43-8C76-4C0CAAE36E7C}" destId="{DCB094B4-76C4-574F-9B26-2B35BA72C9F8}" srcOrd="1" destOrd="0" presId="urn:microsoft.com/office/officeart/2005/8/layout/orgChart1"/>
    <dgm:cxn modelId="{4BB026FE-B226-4E48-969E-FF8BB2D88E68}" type="presParOf" srcId="{7FA1330A-7A53-0D43-8C76-4C0CAAE36E7C}" destId="{9D396895-CD45-744E-9266-0D46CF710566}" srcOrd="2" destOrd="0" presId="urn:microsoft.com/office/officeart/2005/8/layout/orgChart1"/>
    <dgm:cxn modelId="{02A32E1B-9971-E347-ADE1-16BD1E2EBA6B}" type="presParOf" srcId="{1B0484F5-509C-D44B-9023-9C14CD73ECE5}" destId="{E59C24FD-5235-7240-A674-24726C4EDE4B}" srcOrd="2" destOrd="0" presId="urn:microsoft.com/office/officeart/2005/8/layout/orgChart1"/>
    <dgm:cxn modelId="{1225A7C2-44EA-ED48-B988-C4AADE4015AD}" type="presParOf" srcId="{1B0484F5-509C-D44B-9023-9C14CD73ECE5}" destId="{0473D286-26AB-E64C-AAE9-9F56B1D8551F}" srcOrd="3" destOrd="0" presId="urn:microsoft.com/office/officeart/2005/8/layout/orgChart1"/>
    <dgm:cxn modelId="{B64E49E3-59FD-9545-B723-F11DD0A1FF47}" type="presParOf" srcId="{0473D286-26AB-E64C-AAE9-9F56B1D8551F}" destId="{61B75FC0-CD37-4048-9637-9382191E7960}" srcOrd="0" destOrd="0" presId="urn:microsoft.com/office/officeart/2005/8/layout/orgChart1"/>
    <dgm:cxn modelId="{3E9D0E34-E355-C04A-A632-43CC4AD84F8C}" type="presParOf" srcId="{61B75FC0-CD37-4048-9637-9382191E7960}" destId="{B034ED11-3F34-E040-9671-3B3E4B255567}" srcOrd="0" destOrd="0" presId="urn:microsoft.com/office/officeart/2005/8/layout/orgChart1"/>
    <dgm:cxn modelId="{1A4D25ED-4332-F34A-A4DD-D0A6FDCF270D}" type="presParOf" srcId="{61B75FC0-CD37-4048-9637-9382191E7960}" destId="{CF2156F9-7BD0-BF44-A583-3B4376D2E574}" srcOrd="1" destOrd="0" presId="urn:microsoft.com/office/officeart/2005/8/layout/orgChart1"/>
    <dgm:cxn modelId="{1C8DDD1A-6982-984F-8071-4A2BB1D96E74}" type="presParOf" srcId="{0473D286-26AB-E64C-AAE9-9F56B1D8551F}" destId="{8681D157-87ED-F749-9949-369ECC6D161B}" srcOrd="1" destOrd="0" presId="urn:microsoft.com/office/officeart/2005/8/layout/orgChart1"/>
    <dgm:cxn modelId="{52AB483F-F1D5-D340-BEBB-924E222900CC}" type="presParOf" srcId="{0473D286-26AB-E64C-AAE9-9F56B1D8551F}" destId="{C8155996-B3AF-CC4D-9319-A1DF486AEDB2}" srcOrd="2" destOrd="0" presId="urn:microsoft.com/office/officeart/2005/8/layout/orgChart1"/>
    <dgm:cxn modelId="{F0497B21-45FD-8A4F-AB1B-208DEEBD3D4A}" type="presParOf" srcId="{1B0484F5-509C-D44B-9023-9C14CD73ECE5}" destId="{7A99A017-41DE-F441-B5B7-3596FBF0791F}" srcOrd="4" destOrd="0" presId="urn:microsoft.com/office/officeart/2005/8/layout/orgChart1"/>
    <dgm:cxn modelId="{8D00C553-49A6-0A4A-9E38-349D58ACFAE1}" type="presParOf" srcId="{1B0484F5-509C-D44B-9023-9C14CD73ECE5}" destId="{7ED5F62B-3626-494A-9DA8-C48A80E078ED}" srcOrd="5" destOrd="0" presId="urn:microsoft.com/office/officeart/2005/8/layout/orgChart1"/>
    <dgm:cxn modelId="{8B1E5182-D220-904F-AE2F-E171755FD224}" type="presParOf" srcId="{7ED5F62B-3626-494A-9DA8-C48A80E078ED}" destId="{77A67540-2788-9D4F-8DEB-8350F92335A9}" srcOrd="0" destOrd="0" presId="urn:microsoft.com/office/officeart/2005/8/layout/orgChart1"/>
    <dgm:cxn modelId="{32EC04FD-1C9D-2645-8691-EF53E37C5F16}" type="presParOf" srcId="{77A67540-2788-9D4F-8DEB-8350F92335A9}" destId="{232E7730-500E-9A4E-8786-98FD69B3AAAD}" srcOrd="0" destOrd="0" presId="urn:microsoft.com/office/officeart/2005/8/layout/orgChart1"/>
    <dgm:cxn modelId="{BAB48C38-B13D-6240-9D07-71D3D15FB278}" type="presParOf" srcId="{77A67540-2788-9D4F-8DEB-8350F92335A9}" destId="{DE627A05-CA37-9D40-9149-4D51C5666DB8}" srcOrd="1" destOrd="0" presId="urn:microsoft.com/office/officeart/2005/8/layout/orgChart1"/>
    <dgm:cxn modelId="{334F031B-C288-F54C-BD64-AEEF4E56718C}" type="presParOf" srcId="{7ED5F62B-3626-494A-9DA8-C48A80E078ED}" destId="{51A86799-5D21-7242-90FE-53B8B18BC088}" srcOrd="1" destOrd="0" presId="urn:microsoft.com/office/officeart/2005/8/layout/orgChart1"/>
    <dgm:cxn modelId="{C1EBA6AD-7DCF-7746-A7EF-D3D1F092E194}" type="presParOf" srcId="{7ED5F62B-3626-494A-9DA8-C48A80E078ED}" destId="{87C6A8AF-602D-A44D-9397-8126DBF3CF38}" srcOrd="2" destOrd="0" presId="urn:microsoft.com/office/officeart/2005/8/layout/orgChart1"/>
    <dgm:cxn modelId="{70D2C01C-4FFB-E040-82A9-A7442856BD62}" type="presParOf" srcId="{1B0484F5-509C-D44B-9023-9C14CD73ECE5}" destId="{99774455-A149-2A47-B24A-8E06CEB56F83}" srcOrd="6" destOrd="0" presId="urn:microsoft.com/office/officeart/2005/8/layout/orgChart1"/>
    <dgm:cxn modelId="{E7620BFF-0000-524F-90B5-CFF78694C8E5}" type="presParOf" srcId="{1B0484F5-509C-D44B-9023-9C14CD73ECE5}" destId="{1C8E12BC-F239-3349-B5E0-716D536310AC}" srcOrd="7" destOrd="0" presId="urn:microsoft.com/office/officeart/2005/8/layout/orgChart1"/>
    <dgm:cxn modelId="{6B4E6E2E-1BE7-3C41-8C54-35186413CA8C}" type="presParOf" srcId="{1C8E12BC-F239-3349-B5E0-716D536310AC}" destId="{26F1D295-E268-074F-BD8A-8A08EE4C0C58}" srcOrd="0" destOrd="0" presId="urn:microsoft.com/office/officeart/2005/8/layout/orgChart1"/>
    <dgm:cxn modelId="{E6D4F37A-72A1-814F-9F1C-7DE75A5BBD3A}" type="presParOf" srcId="{26F1D295-E268-074F-BD8A-8A08EE4C0C58}" destId="{574566D2-A4EF-3F44-8C25-4FE888BC4DC1}" srcOrd="0" destOrd="0" presId="urn:microsoft.com/office/officeart/2005/8/layout/orgChart1"/>
    <dgm:cxn modelId="{72BA6926-D884-2A4D-A16C-89DC7A44BBCD}" type="presParOf" srcId="{26F1D295-E268-074F-BD8A-8A08EE4C0C58}" destId="{06F5037D-DC07-284D-8795-52411C828AA0}" srcOrd="1" destOrd="0" presId="urn:microsoft.com/office/officeart/2005/8/layout/orgChart1"/>
    <dgm:cxn modelId="{8374ACB1-916E-1F45-ABC4-6466D2D91B3E}" type="presParOf" srcId="{1C8E12BC-F239-3349-B5E0-716D536310AC}" destId="{760DF0D5-0760-964B-A126-6DBA700A2704}" srcOrd="1" destOrd="0" presId="urn:microsoft.com/office/officeart/2005/8/layout/orgChart1"/>
    <dgm:cxn modelId="{329488DD-4509-1643-A066-5C3D053A1F46}" type="presParOf" srcId="{1C8E12BC-F239-3349-B5E0-716D536310AC}" destId="{819B0B53-AE7F-6F43-B117-6AA2A61EECC6}" srcOrd="2" destOrd="0" presId="urn:microsoft.com/office/officeart/2005/8/layout/orgChart1"/>
    <dgm:cxn modelId="{86AA529A-82A6-4F4F-82E6-6B017B938D2C}" type="presParOf" srcId="{1B0484F5-509C-D44B-9023-9C14CD73ECE5}" destId="{FCBF07A9-A846-234F-892F-34712C4CBC90}" srcOrd="8" destOrd="0" presId="urn:microsoft.com/office/officeart/2005/8/layout/orgChart1"/>
    <dgm:cxn modelId="{C8660625-73EA-4148-951A-1A6F1017FB9D}" type="presParOf" srcId="{1B0484F5-509C-D44B-9023-9C14CD73ECE5}" destId="{D85B7060-8B7A-8845-9F8A-9B303285139D}" srcOrd="9" destOrd="0" presId="urn:microsoft.com/office/officeart/2005/8/layout/orgChart1"/>
    <dgm:cxn modelId="{06DBB30E-FAD2-4D41-999F-2DEF13FAEF45}" type="presParOf" srcId="{D85B7060-8B7A-8845-9F8A-9B303285139D}" destId="{8D01FA58-4AC6-F544-AE32-E8F13EC03A91}" srcOrd="0" destOrd="0" presId="urn:microsoft.com/office/officeart/2005/8/layout/orgChart1"/>
    <dgm:cxn modelId="{D519A7C1-F475-794A-B19E-76B5DC0F94B8}" type="presParOf" srcId="{8D01FA58-4AC6-F544-AE32-E8F13EC03A91}" destId="{7DB4C68F-84C0-4549-AAC0-DA48FCD499CD}" srcOrd="0" destOrd="0" presId="urn:microsoft.com/office/officeart/2005/8/layout/orgChart1"/>
    <dgm:cxn modelId="{5BB641D7-CA4E-3542-84D4-59EBB2FC4DA0}" type="presParOf" srcId="{8D01FA58-4AC6-F544-AE32-E8F13EC03A91}" destId="{1E9DCF51-040F-324D-8B12-105C316B012B}" srcOrd="1" destOrd="0" presId="urn:microsoft.com/office/officeart/2005/8/layout/orgChart1"/>
    <dgm:cxn modelId="{D80E213D-3DC5-0B44-9435-8C4A90E79DA8}" type="presParOf" srcId="{D85B7060-8B7A-8845-9F8A-9B303285139D}" destId="{CC265DE0-6D0F-3A4C-8F59-32DAB540C972}" srcOrd="1" destOrd="0" presId="urn:microsoft.com/office/officeart/2005/8/layout/orgChart1"/>
    <dgm:cxn modelId="{235AA81B-D404-D34E-BDA1-EAEDCF5EBFDD}" type="presParOf" srcId="{D85B7060-8B7A-8845-9F8A-9B303285139D}" destId="{38DA5AD6-EBD6-A941-96C2-CD2F2DEB18DA}" srcOrd="2" destOrd="0" presId="urn:microsoft.com/office/officeart/2005/8/layout/orgChart1"/>
    <dgm:cxn modelId="{A9DC7124-B83A-3440-95B5-C11347E3CC52}" type="presParOf" srcId="{1B0484F5-509C-D44B-9023-9C14CD73ECE5}" destId="{6F6825AF-78DE-6343-AC0B-96274F9F3D1B}" srcOrd="10" destOrd="0" presId="urn:microsoft.com/office/officeart/2005/8/layout/orgChart1"/>
    <dgm:cxn modelId="{DEBB2368-0BFF-2F4E-A359-D8A79D0D9FB7}" type="presParOf" srcId="{1B0484F5-509C-D44B-9023-9C14CD73ECE5}" destId="{2F6F5563-1791-0246-81E5-431E406C0001}" srcOrd="11" destOrd="0" presId="urn:microsoft.com/office/officeart/2005/8/layout/orgChart1"/>
    <dgm:cxn modelId="{ECD7CE8E-BFC4-FE44-981D-4B1BF49E3A60}" type="presParOf" srcId="{2F6F5563-1791-0246-81E5-431E406C0001}" destId="{8DF16B72-B2E2-7848-9F54-B2D363FD3262}" srcOrd="0" destOrd="0" presId="urn:microsoft.com/office/officeart/2005/8/layout/orgChart1"/>
    <dgm:cxn modelId="{69FFF03B-68C8-9B40-AD17-910803DDB491}" type="presParOf" srcId="{8DF16B72-B2E2-7848-9F54-B2D363FD3262}" destId="{C4CDC2E4-DE91-4B45-8D0E-B6CE7D63FABB}" srcOrd="0" destOrd="0" presId="urn:microsoft.com/office/officeart/2005/8/layout/orgChart1"/>
    <dgm:cxn modelId="{1138C113-DB24-294A-AA0A-6C5E809C75F7}" type="presParOf" srcId="{8DF16B72-B2E2-7848-9F54-B2D363FD3262}" destId="{EF17B492-C642-B24A-A282-D8E61FDB481A}" srcOrd="1" destOrd="0" presId="urn:microsoft.com/office/officeart/2005/8/layout/orgChart1"/>
    <dgm:cxn modelId="{03FBDCDD-AAF3-B146-8DB7-05243306A19A}" type="presParOf" srcId="{2F6F5563-1791-0246-81E5-431E406C0001}" destId="{33CBC598-3B38-4C47-A5E8-21BC8BAC4969}" srcOrd="1" destOrd="0" presId="urn:microsoft.com/office/officeart/2005/8/layout/orgChart1"/>
    <dgm:cxn modelId="{701A3F30-D678-C94C-9861-2D4EA841A956}" type="presParOf" srcId="{2F6F5563-1791-0246-81E5-431E406C0001}" destId="{1EE317D3-D649-6C42-B5E4-E464553A594D}" srcOrd="2" destOrd="0" presId="urn:microsoft.com/office/officeart/2005/8/layout/orgChart1"/>
    <dgm:cxn modelId="{D98CB186-0CBE-3F47-A09B-19E165AB1884}" type="presParOf" srcId="{1B0484F5-509C-D44B-9023-9C14CD73ECE5}" destId="{191D17FE-2854-8848-9BA6-95266E35AB26}" srcOrd="12" destOrd="0" presId="urn:microsoft.com/office/officeart/2005/8/layout/orgChart1"/>
    <dgm:cxn modelId="{FDF6FDF2-FD14-1D42-BF39-770E5CAB7DB9}" type="presParOf" srcId="{1B0484F5-509C-D44B-9023-9C14CD73ECE5}" destId="{CF23F0CA-9F44-254F-9BD6-0BC5E8BF10C5}" srcOrd="13" destOrd="0" presId="urn:microsoft.com/office/officeart/2005/8/layout/orgChart1"/>
    <dgm:cxn modelId="{0AC8664B-112B-8D4B-8527-267752C47E54}" type="presParOf" srcId="{CF23F0CA-9F44-254F-9BD6-0BC5E8BF10C5}" destId="{AC9F9B71-40E2-CF4E-AE48-11642E16B7E9}" srcOrd="0" destOrd="0" presId="urn:microsoft.com/office/officeart/2005/8/layout/orgChart1"/>
    <dgm:cxn modelId="{E23CA1B5-CD8E-514E-B66E-8A59BA47C72F}" type="presParOf" srcId="{AC9F9B71-40E2-CF4E-AE48-11642E16B7E9}" destId="{60A46FB2-EEE6-B64D-9953-AC6A34E9B55F}" srcOrd="0" destOrd="0" presId="urn:microsoft.com/office/officeart/2005/8/layout/orgChart1"/>
    <dgm:cxn modelId="{B7B9E4BA-BD5C-0C40-A5B0-D6C7D23D5D47}" type="presParOf" srcId="{AC9F9B71-40E2-CF4E-AE48-11642E16B7E9}" destId="{0F082932-0018-7445-B38A-FF8B3E5805D2}" srcOrd="1" destOrd="0" presId="urn:microsoft.com/office/officeart/2005/8/layout/orgChart1"/>
    <dgm:cxn modelId="{AF3A0213-A0CB-A644-A8F6-3CDAB076B4D3}" type="presParOf" srcId="{CF23F0CA-9F44-254F-9BD6-0BC5E8BF10C5}" destId="{3636AC3D-57E8-C648-9D5B-7F0F1DE73190}" srcOrd="1" destOrd="0" presId="urn:microsoft.com/office/officeart/2005/8/layout/orgChart1"/>
    <dgm:cxn modelId="{4DB7E47A-D53E-CA41-9C1A-3D86969D6F03}" type="presParOf" srcId="{CF23F0CA-9F44-254F-9BD6-0BC5E8BF10C5}" destId="{BC8465AE-3F49-2A41-8697-4E565C0367C5}" srcOrd="2" destOrd="0" presId="urn:microsoft.com/office/officeart/2005/8/layout/orgChart1"/>
    <dgm:cxn modelId="{C832FE64-4965-C94B-83FC-BF5D99B0594A}" type="presParOf" srcId="{2CC05804-F3AC-A446-BF03-1C34D1A9A45F}" destId="{ED27C81F-C301-3F47-AF17-6E0CE6B0E39D}" srcOrd="2" destOrd="0" presId="urn:microsoft.com/office/officeart/2005/8/layout/orgChart1"/>
    <dgm:cxn modelId="{03A0FEB7-E9B2-E241-B2A2-7733B213B5AD}" type="presParOf" srcId="{BDBDD92A-9587-2240-BACC-B8CD0B43AC0C}" destId="{8133AB6B-163F-FF4A-AD67-EA655228C1C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91FC89-3517-7B4C-8732-B0142F5AB819}" type="doc">
      <dgm:prSet loTypeId="urn:microsoft.com/office/officeart/2008/layout/HorizontalMultiLevelHierarchy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CED7431-8F0E-DD41-9C37-8866828DDB4D}">
      <dgm:prSet phldrT="[Text]" custT="1"/>
      <dgm:spPr>
        <a:ln>
          <a:solidFill>
            <a:srgbClr val="941651">
              <a:alpha val="50196"/>
            </a:srgbClr>
          </a:solidFill>
        </a:ln>
      </dgm:spPr>
      <dgm:t>
        <a:bodyPr/>
        <a:lstStyle/>
        <a:p>
          <a:r>
            <a:rPr lang="en-GB" sz="1400" b="1" dirty="0">
              <a:latin typeface="+mn-lt"/>
              <a:ea typeface="Abadi MT Condensed Extra Bold" charset="0"/>
              <a:cs typeface="Abadi MT Condensed Extra Bold" charset="0"/>
            </a:rPr>
            <a:t>Type of seizure &amp; choice among drugs</a:t>
          </a:r>
          <a:endParaRPr lang="en-US" sz="1400" b="1" dirty="0">
            <a:latin typeface="+mn-lt"/>
            <a:ea typeface="Abadi MT Condensed Extra Bold" charset="0"/>
            <a:cs typeface="Abadi MT Condensed Extra Bold" charset="0"/>
          </a:endParaRPr>
        </a:p>
      </dgm:t>
    </dgm:pt>
    <dgm:pt modelId="{8C0EA259-552C-8C41-917A-B3220CC8E9EA}" type="parTrans" cxnId="{C911C90F-2033-5545-A37A-8A4E29A0B2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3E9040-A494-A94D-A76C-A51E7057AEEF}" type="sibTrans" cxnId="{C911C90F-2033-5545-A37A-8A4E29A0B2E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7459F93-D3C2-854E-8569-6267A0C0C999}">
      <dgm:prSet phldrT="[Text]" custT="1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pPr algn="ctr"/>
          <a:r>
            <a:rPr lang="en-US" sz="1050" b="1" dirty="0">
              <a:solidFill>
                <a:schemeClr val="tx1"/>
              </a:solidFill>
            </a:rPr>
            <a:t>Treated by:</a:t>
          </a:r>
        </a:p>
        <a:p>
          <a:pPr algn="ctr"/>
          <a:r>
            <a:rPr lang="en-US" sz="1050" b="1" dirty="0">
              <a:solidFill>
                <a:srgbClr val="FF0000"/>
              </a:solidFill>
            </a:rPr>
            <a:t>1-carbamzepine</a:t>
          </a:r>
          <a:r>
            <a:rPr lang="en-US" sz="1050" b="1" dirty="0">
              <a:solidFill>
                <a:srgbClr val="0432FF"/>
              </a:solidFill>
            </a:rPr>
            <a:t>. </a:t>
          </a:r>
        </a:p>
        <a:p>
          <a:pPr algn="ctr"/>
          <a:r>
            <a:rPr lang="en-US" sz="1050" b="1" dirty="0">
              <a:solidFill>
                <a:srgbClr val="0432FF"/>
              </a:solidFill>
            </a:rPr>
            <a:t>2-phenytoin.</a:t>
          </a:r>
        </a:p>
        <a:p>
          <a:pPr algn="ctr"/>
          <a:r>
            <a:rPr lang="en-US" sz="1050" b="1" dirty="0">
              <a:solidFill>
                <a:srgbClr val="0432FF"/>
              </a:solidFill>
            </a:rPr>
            <a:t>3-valproate</a:t>
          </a:r>
          <a:r>
            <a:rPr lang="en-US" sz="1050" b="1" dirty="0" smtClean="0">
              <a:solidFill>
                <a:srgbClr val="0432FF"/>
              </a:solidFill>
            </a:rPr>
            <a:t>.</a:t>
          </a:r>
          <a:r>
            <a:rPr lang="en-US" sz="1050" b="1" dirty="0" smtClean="0">
              <a:solidFill>
                <a:srgbClr val="00B050"/>
              </a:solidFill>
            </a:rPr>
            <a:t>(wide spectrum)</a:t>
          </a:r>
          <a:r>
            <a:rPr lang="ar-SA" sz="800" b="1" dirty="0" smtClean="0">
              <a:solidFill>
                <a:srgbClr val="00B050"/>
              </a:solidFill>
            </a:rPr>
            <a:t> </a:t>
          </a:r>
          <a:endParaRPr lang="en-US" sz="800" b="1" dirty="0" smtClean="0">
            <a:solidFill>
              <a:srgbClr val="00B050"/>
            </a:solidFill>
          </a:endParaRPr>
        </a:p>
        <a:p>
          <a:pPr algn="ctr"/>
          <a:r>
            <a:rPr lang="en-US" sz="1050" b="1" dirty="0" smtClean="0">
              <a:solidFill>
                <a:srgbClr val="0432FF"/>
              </a:solidFill>
            </a:rPr>
            <a:t>4-lamotrigine</a:t>
          </a:r>
          <a:r>
            <a:rPr lang="en-US" sz="1050" dirty="0">
              <a:solidFill>
                <a:srgbClr val="0432FF"/>
              </a:solidFill>
            </a:rPr>
            <a:t>.</a:t>
          </a:r>
        </a:p>
      </dgm:t>
    </dgm:pt>
    <dgm:pt modelId="{FADC4581-7761-3C42-9A2D-4A265310FBC0}" type="parTrans" cxnId="{6E019761-6989-9B47-8A1D-4724F11343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BA945E9-8293-7247-B022-A389322AAC61}" type="sibTrans" cxnId="{6E019761-6989-9B47-8A1D-4724F113430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C9E58A7-3BA6-9E44-BE0B-EEF62A8C20B4}">
      <dgm:prSet phldrT="[Text]" custT="1"/>
      <dgm:spPr>
        <a:ln>
          <a:solidFill>
            <a:srgbClr val="FF9300">
              <a:alpha val="50980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Treated by:</a:t>
          </a:r>
        </a:p>
        <a:p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</a:t>
          </a:r>
          <a:r>
            <a:rPr lang="en-US" sz="1050" b="1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or </a:t>
          </a:r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Carbamazepine </a:t>
          </a:r>
          <a:r>
            <a:rPr lang="en-US" sz="1050" b="1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or </a:t>
          </a:r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Phenytoin</a:t>
          </a:r>
          <a:r>
            <a:rPr lang="en-US" sz="1050" b="1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or </a:t>
          </a:r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Lamotrigine</a:t>
          </a:r>
          <a:endParaRPr lang="en-US" sz="1050" dirty="0">
            <a:solidFill>
              <a:srgbClr val="0432FF"/>
            </a:solidFill>
          </a:endParaRPr>
        </a:p>
      </dgm:t>
    </dgm:pt>
    <dgm:pt modelId="{7B87E292-2A02-654D-8D60-A88E2139419F}" type="parTrans" cxnId="{C536EE2C-1AFB-7A4C-A305-BD5CABC70EA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F155F7-7869-9A42-9CE4-9210BF1E90C1}" type="sibTrans" cxnId="{C536EE2C-1AFB-7A4C-A305-BD5CABC70EA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BEE3CDD-FC11-764F-A239-06251F8AACF2}">
      <dgm:prSet custT="1"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pPr rtl="1"/>
          <a:r>
            <a:rPr lang="en-US" sz="1200" b="1" dirty="0"/>
            <a:t>Partial seizures</a:t>
          </a:r>
        </a:p>
      </dgm:t>
    </dgm:pt>
    <dgm:pt modelId="{7E7B8969-F35C-F843-8396-3D7CD6D315C1}" type="parTrans" cxnId="{E70DFC99-C66D-6343-BBC9-E8405CC338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77CC964-DF7E-CA4C-9845-D9679BE3EC2E}" type="sibTrans" cxnId="{E70DFC99-C66D-6343-BBC9-E8405CC3389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507468-93C0-9D49-B816-9E693212D425}">
      <dgm:prSet custT="1"/>
      <dgm:spPr>
        <a:ln>
          <a:solidFill>
            <a:srgbClr val="FFD579"/>
          </a:solidFill>
        </a:ln>
      </dgm:spPr>
      <dgm:t>
        <a:bodyPr/>
        <a:lstStyle/>
        <a:p>
          <a:pPr rtl="1"/>
          <a:r>
            <a:rPr lang="en-US" sz="1200" b="1" dirty="0"/>
            <a:t>Generalized seizures</a:t>
          </a:r>
        </a:p>
      </dgm:t>
    </dgm:pt>
    <dgm:pt modelId="{B3A19716-21B4-1941-B61D-7821DD81602B}" type="parTrans" cxnId="{7D55B02F-E8F4-864C-897C-CFC5252783A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DC6673D-0F80-FC43-808F-B32867B403D2}" type="sibTrans" cxnId="{7D55B02F-E8F4-864C-897C-CFC5252783A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0ECD391-8A90-5A4F-979C-60233AD60A0A}">
      <dgm:prSet custT="1"/>
      <dgm:spPr>
        <a:ln>
          <a:solidFill>
            <a:srgbClr val="FF9300">
              <a:alpha val="50980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Treated by:</a:t>
          </a:r>
        </a:p>
        <a:p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Valproate, Clonazepam                 </a:t>
          </a:r>
          <a:endParaRPr lang="en-US" sz="1050" dirty="0">
            <a:solidFill>
              <a:srgbClr val="0432FF"/>
            </a:solidFill>
          </a:endParaRPr>
        </a:p>
      </dgm:t>
    </dgm:pt>
    <dgm:pt modelId="{3DFE6CA4-17A7-094D-8423-6946913C5404}" type="parTrans" cxnId="{0846B99D-3010-3C41-8EE4-580CCEEA2D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F98A8F1-834D-3849-AC09-5CA58AE67C8F}" type="sibTrans" cxnId="{0846B99D-3010-3C41-8EE4-580CCEEA2D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AC1E29-8749-4649-8295-D04FFBEA95C2}">
      <dgm:prSet custT="1"/>
      <dgm:spPr>
        <a:ln>
          <a:solidFill>
            <a:srgbClr val="FF9300">
              <a:alpha val="50980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Treated by:</a:t>
          </a:r>
        </a:p>
        <a:p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Valproate, </a:t>
          </a:r>
          <a:r>
            <a:rPr lang="en-US" sz="1050" b="1" dirty="0" err="1" smtClean="0">
              <a:solidFill>
                <a:srgbClr val="FF0000"/>
              </a:solidFill>
              <a:latin typeface="Arial" charset="0"/>
              <a:cs typeface="Times New Roman" pitchFamily="18" charset="0"/>
            </a:rPr>
            <a:t>Ethosuximide</a:t>
          </a:r>
          <a:endParaRPr lang="en-US" sz="1050" dirty="0">
            <a:solidFill>
              <a:srgbClr val="FF0000"/>
            </a:solidFill>
          </a:endParaRPr>
        </a:p>
      </dgm:t>
    </dgm:pt>
    <dgm:pt modelId="{6F350572-04E9-2D44-8DC3-D2AA654878FC}" type="parTrans" cxnId="{0013A2C9-17C0-634C-9D38-424369DC1E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7B89CA-A946-2949-9E8D-5B15ACFF44AE}" type="sibTrans" cxnId="{0013A2C9-17C0-634C-9D38-424369DC1E0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074E24-C59C-F24D-B53E-DFFF761155D7}">
      <dgm:prSet custT="1"/>
      <dgm:spPr>
        <a:ln>
          <a:solidFill>
            <a:srgbClr val="D883FF">
              <a:alpha val="50196"/>
            </a:srgbClr>
          </a:solidFill>
        </a:ln>
      </dgm:spPr>
      <dgm:t>
        <a:bodyPr/>
        <a:lstStyle/>
        <a:p>
          <a:r>
            <a:rPr lang="en-US" sz="1050" b="1">
              <a:solidFill>
                <a:schemeClr val="tx1"/>
              </a:solidFill>
              <a:latin typeface="Arial" charset="0"/>
              <a:cs typeface="Times New Roman" pitchFamily="18" charset="0"/>
            </a:rPr>
            <a:t>Atonic</a:t>
          </a:r>
          <a:endParaRPr lang="en-US" sz="1050" dirty="0">
            <a:solidFill>
              <a:schemeClr val="tx1"/>
            </a:solidFill>
          </a:endParaRPr>
        </a:p>
      </dgm:t>
    </dgm:pt>
    <dgm:pt modelId="{00D45678-235C-3546-BF90-4EC7A85DAE28}" type="parTrans" cxnId="{60444171-86DC-BF49-BCA6-62E9192F60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7CDE137-10CD-7745-BEFC-6BA6FDCFC927}" type="sibTrans" cxnId="{60444171-86DC-BF49-BCA6-62E9192F60F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1BA2CEE-B94E-D542-BE15-D9E77C376FE9}">
      <dgm:prSet custT="1"/>
      <dgm:spPr>
        <a:ln>
          <a:solidFill>
            <a:srgbClr val="D883FF">
              <a:alpha val="50196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Tonic-Clonic</a:t>
          </a:r>
        </a:p>
        <a:p>
          <a:r>
            <a:rPr lang="en-US" sz="1050" b="1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(grand mal)</a:t>
          </a:r>
          <a:endParaRPr lang="en-US" sz="1050" dirty="0">
            <a:solidFill>
              <a:schemeClr val="tx1"/>
            </a:solidFill>
          </a:endParaRPr>
        </a:p>
      </dgm:t>
    </dgm:pt>
    <dgm:pt modelId="{AAFD87D3-4F2B-4540-8E1E-EB9F6B8D5D7C}" type="parTrans" cxnId="{0ADD9CC4-2384-0848-96D1-D797166099C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200E5BD-7ED8-D94F-87EA-5A388B538FDE}" type="sibTrans" cxnId="{0ADD9CC4-2384-0848-96D1-D797166099C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A40A93-C6B0-F34C-A682-77F5770EB3FC}">
      <dgm:prSet custT="1"/>
      <dgm:spPr>
        <a:ln>
          <a:solidFill>
            <a:srgbClr val="D883FF">
              <a:alpha val="50196"/>
            </a:srgbClr>
          </a:solidFill>
        </a:ln>
      </dgm:spPr>
      <dgm:t>
        <a:bodyPr/>
        <a:lstStyle/>
        <a:p>
          <a:r>
            <a:rPr lang="en-US" sz="1050" b="1">
              <a:solidFill>
                <a:schemeClr val="tx1"/>
              </a:solidFill>
              <a:latin typeface="Arial" charset="0"/>
              <a:cs typeface="Times New Roman" pitchFamily="18" charset="0"/>
            </a:rPr>
            <a:t>Myoclonic</a:t>
          </a:r>
          <a:endParaRPr lang="en-US" sz="1050" dirty="0">
            <a:solidFill>
              <a:schemeClr val="tx1"/>
            </a:solidFill>
          </a:endParaRPr>
        </a:p>
      </dgm:t>
    </dgm:pt>
    <dgm:pt modelId="{A9B557AA-C32C-7C42-8F2B-9A0B2C83460E}" type="parTrans" cxnId="{F615E43E-E390-574C-83E2-8868E6ABD0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46CBD52-B74A-364D-9F61-FDE99A12D607}" type="sibTrans" cxnId="{F615E43E-E390-574C-83E2-8868E6ABD0E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04CFEA-1636-4445-84A1-D7D802DFFDCC}">
      <dgm:prSet custT="1"/>
      <dgm:spPr>
        <a:ln>
          <a:solidFill>
            <a:srgbClr val="D883FF">
              <a:alpha val="50196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rgbClr val="FF0000"/>
              </a:solidFill>
              <a:latin typeface="Arial" charset="0"/>
              <a:cs typeface="Times New Roman" pitchFamily="18" charset="0"/>
            </a:rPr>
            <a:t>Absence</a:t>
          </a:r>
          <a:endParaRPr lang="en-US" sz="1050" dirty="0">
            <a:solidFill>
              <a:srgbClr val="FF0000"/>
            </a:solidFill>
          </a:endParaRPr>
        </a:p>
      </dgm:t>
    </dgm:pt>
    <dgm:pt modelId="{9BB92AC8-59BA-7D4F-BEE0-1E547A3BA7DB}" type="parTrans" cxnId="{64E1B481-FF46-F74B-BF77-329560EA9D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73E285-E443-5542-B12A-8FB850FFA465}" type="sibTrans" cxnId="{64E1B481-FF46-F74B-BF77-329560EA9D1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4EF271-894F-814D-9DF0-0C241FA43B22}">
      <dgm:prSet custT="1"/>
      <dgm:spPr>
        <a:ln>
          <a:solidFill>
            <a:srgbClr val="FF9300">
              <a:alpha val="50980"/>
            </a:srgbClr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Treated by:</a:t>
          </a:r>
        </a:p>
        <a:p>
          <a:r>
            <a:rPr lang="en-US" sz="1050" b="1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</a:t>
          </a:r>
          <a:endParaRPr lang="en-US" sz="1050" dirty="0">
            <a:solidFill>
              <a:srgbClr val="0432FF"/>
            </a:solidFill>
          </a:endParaRPr>
        </a:p>
      </dgm:t>
    </dgm:pt>
    <dgm:pt modelId="{090D54F5-900B-A945-BD3E-D645A117AAAA}" type="parTrans" cxnId="{D07D9776-C210-DE41-BA2E-084EC63414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9DE67B4-4B03-5D48-87CE-7DA0F8283426}" type="sibTrans" cxnId="{D07D9776-C210-DE41-BA2E-084EC634142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E31D61F-516D-9F42-8062-16A028694F7E}" type="pres">
      <dgm:prSet presAssocID="{B191FC89-3517-7B4C-8732-B0142F5AB81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07DE9F-1BD1-3E45-B9D4-0BCD25D7A054}" type="pres">
      <dgm:prSet presAssocID="{8CED7431-8F0E-DD41-9C37-8866828DDB4D}" presName="root1" presStyleCnt="0"/>
      <dgm:spPr/>
    </dgm:pt>
    <dgm:pt modelId="{AB931D18-96EB-4E45-AD3E-A1AEE625D57A}" type="pres">
      <dgm:prSet presAssocID="{8CED7431-8F0E-DD41-9C37-8866828DDB4D}" presName="LevelOneTextNode" presStyleLbl="node0" presStyleIdx="0" presStyleCnt="1" custScaleX="142364" custScaleY="1449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A64229-050F-A049-AA96-0039D22D22AF}" type="pres">
      <dgm:prSet presAssocID="{8CED7431-8F0E-DD41-9C37-8866828DDB4D}" presName="level2hierChild" presStyleCnt="0"/>
      <dgm:spPr/>
    </dgm:pt>
    <dgm:pt modelId="{00425202-57E4-0341-B54A-2D90F0102352}" type="pres">
      <dgm:prSet presAssocID="{7E7B8969-F35C-F843-8396-3D7CD6D315C1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F45839D-9522-E243-8201-BC9B0F6B2214}" type="pres">
      <dgm:prSet presAssocID="{7E7B8969-F35C-F843-8396-3D7CD6D315C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757BF25-F186-EC4C-9F81-E0BECBF58799}" type="pres">
      <dgm:prSet presAssocID="{3BEE3CDD-FC11-764F-A239-06251F8AACF2}" presName="root2" presStyleCnt="0"/>
      <dgm:spPr/>
    </dgm:pt>
    <dgm:pt modelId="{AB43129A-17D1-374A-BC35-3304A636885A}" type="pres">
      <dgm:prSet presAssocID="{3BEE3CDD-FC11-764F-A239-06251F8AACF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9C1331-DBA7-C049-B22B-3D0C7673EE50}" type="pres">
      <dgm:prSet presAssocID="{3BEE3CDD-FC11-764F-A239-06251F8AACF2}" presName="level3hierChild" presStyleCnt="0"/>
      <dgm:spPr/>
    </dgm:pt>
    <dgm:pt modelId="{E19D7CB1-439C-7D4E-AEB8-7D07C9AAD11E}" type="pres">
      <dgm:prSet presAssocID="{FADC4581-7761-3C42-9A2D-4A265310FBC0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7329B781-AA86-B244-A4CC-6DC0EA4E8D5C}" type="pres">
      <dgm:prSet presAssocID="{FADC4581-7761-3C42-9A2D-4A265310FBC0}" presName="connTx" presStyleLbl="parChTrans1D3" presStyleIdx="0" presStyleCnt="5"/>
      <dgm:spPr/>
      <dgm:t>
        <a:bodyPr/>
        <a:lstStyle/>
        <a:p>
          <a:endParaRPr lang="en-US"/>
        </a:p>
      </dgm:t>
    </dgm:pt>
    <dgm:pt modelId="{7555A86A-818E-7042-82A8-34678EEED78A}" type="pres">
      <dgm:prSet presAssocID="{27459F93-D3C2-854E-8569-6267A0C0C999}" presName="root2" presStyleCnt="0"/>
      <dgm:spPr/>
    </dgm:pt>
    <dgm:pt modelId="{8A17965D-A39D-4742-A029-1B3920A02F92}" type="pres">
      <dgm:prSet presAssocID="{27459F93-D3C2-854E-8569-6267A0C0C999}" presName="LevelTwoTextNode" presStyleLbl="node3" presStyleIdx="0" presStyleCnt="5" custScaleY="3250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1AFE2A-D0C1-E544-AD63-7E3DDE5653D0}" type="pres">
      <dgm:prSet presAssocID="{27459F93-D3C2-854E-8569-6267A0C0C999}" presName="level3hierChild" presStyleCnt="0"/>
      <dgm:spPr/>
    </dgm:pt>
    <dgm:pt modelId="{2D8D6101-F46C-C844-99DC-00CD4731B41B}" type="pres">
      <dgm:prSet presAssocID="{B3A19716-21B4-1941-B61D-7821DD81602B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6A533F2-7E93-D94D-837E-DCC19AE2AC68}" type="pres">
      <dgm:prSet presAssocID="{B3A19716-21B4-1941-B61D-7821DD81602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924DE42-123F-4845-920F-0040732FEE2B}" type="pres">
      <dgm:prSet presAssocID="{F5507468-93C0-9D49-B816-9E693212D425}" presName="root2" presStyleCnt="0"/>
      <dgm:spPr/>
    </dgm:pt>
    <dgm:pt modelId="{96C22BE7-B976-DA4A-9690-6D3D141D7901}" type="pres">
      <dgm:prSet presAssocID="{F5507468-93C0-9D49-B816-9E693212D42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53AA97-4B26-3543-9E00-064DBF5193FC}" type="pres">
      <dgm:prSet presAssocID="{F5507468-93C0-9D49-B816-9E693212D425}" presName="level3hierChild" presStyleCnt="0"/>
      <dgm:spPr/>
    </dgm:pt>
    <dgm:pt modelId="{DACFBDB9-6DAE-A249-A770-F70A5AFD3E32}" type="pres">
      <dgm:prSet presAssocID="{AAFD87D3-4F2B-4540-8E1E-EB9F6B8D5D7C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BE7037CA-62BC-9748-869B-17D816FD86D9}" type="pres">
      <dgm:prSet presAssocID="{AAFD87D3-4F2B-4540-8E1E-EB9F6B8D5D7C}" presName="connTx" presStyleLbl="parChTrans1D3" presStyleIdx="1" presStyleCnt="5"/>
      <dgm:spPr/>
      <dgm:t>
        <a:bodyPr/>
        <a:lstStyle/>
        <a:p>
          <a:endParaRPr lang="en-US"/>
        </a:p>
      </dgm:t>
    </dgm:pt>
    <dgm:pt modelId="{D4229B13-0F33-1C4B-A307-031F71E7CA27}" type="pres">
      <dgm:prSet presAssocID="{E1BA2CEE-B94E-D542-BE15-D9E77C376FE9}" presName="root2" presStyleCnt="0"/>
      <dgm:spPr/>
    </dgm:pt>
    <dgm:pt modelId="{47BF6543-0104-8240-980A-776F93BCE167}" type="pres">
      <dgm:prSet presAssocID="{E1BA2CEE-B94E-D542-BE15-D9E77C376FE9}" presName="LevelTwoTextNode" presStyleLbl="node3" presStyleIdx="1" presStyleCnt="5" custScaleY="1129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DD26E6-AC5C-2B43-8C1F-0F3DF6E54D32}" type="pres">
      <dgm:prSet presAssocID="{E1BA2CEE-B94E-D542-BE15-D9E77C376FE9}" presName="level3hierChild" presStyleCnt="0"/>
      <dgm:spPr/>
    </dgm:pt>
    <dgm:pt modelId="{6D291F2D-877F-924F-9FF7-4A7F420F453F}" type="pres">
      <dgm:prSet presAssocID="{7B87E292-2A02-654D-8D60-A88E2139419F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518E8899-DCC5-9847-8A88-2F9CDCC6B901}" type="pres">
      <dgm:prSet presAssocID="{7B87E292-2A02-654D-8D60-A88E2139419F}" presName="connTx" presStyleLbl="parChTrans1D4" presStyleIdx="0" presStyleCnt="4"/>
      <dgm:spPr/>
      <dgm:t>
        <a:bodyPr/>
        <a:lstStyle/>
        <a:p>
          <a:endParaRPr lang="en-US"/>
        </a:p>
      </dgm:t>
    </dgm:pt>
    <dgm:pt modelId="{5F4EC19D-7AE6-3B4B-A579-BB550DBD82EF}" type="pres">
      <dgm:prSet presAssocID="{DC9E58A7-3BA6-9E44-BE0B-EEF62A8C20B4}" presName="root2" presStyleCnt="0"/>
      <dgm:spPr/>
    </dgm:pt>
    <dgm:pt modelId="{3A07B2C1-BEAA-5D4A-90E2-403590A06B0A}" type="pres">
      <dgm:prSet presAssocID="{DC9E58A7-3BA6-9E44-BE0B-EEF62A8C20B4}" presName="LevelTwoTextNode" presStyleLbl="node4" presStyleIdx="0" presStyleCnt="4" custScaleX="151142" custScaleY="1898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4F0FCB-3F7B-6947-BD10-732FD376899D}" type="pres">
      <dgm:prSet presAssocID="{DC9E58A7-3BA6-9E44-BE0B-EEF62A8C20B4}" presName="level3hierChild" presStyleCnt="0"/>
      <dgm:spPr/>
    </dgm:pt>
    <dgm:pt modelId="{89AECF8E-32C8-A24F-9301-12AA64323D22}" type="pres">
      <dgm:prSet presAssocID="{A9B557AA-C32C-7C42-8F2B-9A0B2C83460E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87F6F640-1C9F-4541-97C9-51EFF4C4A8BE}" type="pres">
      <dgm:prSet presAssocID="{A9B557AA-C32C-7C42-8F2B-9A0B2C83460E}" presName="connTx" presStyleLbl="parChTrans1D3" presStyleIdx="2" presStyleCnt="5"/>
      <dgm:spPr/>
      <dgm:t>
        <a:bodyPr/>
        <a:lstStyle/>
        <a:p>
          <a:endParaRPr lang="en-US"/>
        </a:p>
      </dgm:t>
    </dgm:pt>
    <dgm:pt modelId="{AC24D26B-A693-594C-8022-44B7C39B9B96}" type="pres">
      <dgm:prSet presAssocID="{ACA40A93-C6B0-F34C-A682-77F5770EB3FC}" presName="root2" presStyleCnt="0"/>
      <dgm:spPr/>
    </dgm:pt>
    <dgm:pt modelId="{768B2D06-C1BD-A145-9C85-19F79695FA1E}" type="pres">
      <dgm:prSet presAssocID="{ACA40A93-C6B0-F34C-A682-77F5770EB3FC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94C38C-E84E-CE4E-A423-0DD93279B97F}" type="pres">
      <dgm:prSet presAssocID="{ACA40A93-C6B0-F34C-A682-77F5770EB3FC}" presName="level3hierChild" presStyleCnt="0"/>
      <dgm:spPr/>
    </dgm:pt>
    <dgm:pt modelId="{E8136818-B930-7248-8014-0E374C9F8735}" type="pres">
      <dgm:prSet presAssocID="{3DFE6CA4-17A7-094D-8423-6946913C5404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3FF48973-D7E4-774E-BD96-EE94DAD5897F}" type="pres">
      <dgm:prSet presAssocID="{3DFE6CA4-17A7-094D-8423-6946913C5404}" presName="connTx" presStyleLbl="parChTrans1D4" presStyleIdx="1" presStyleCnt="4"/>
      <dgm:spPr/>
      <dgm:t>
        <a:bodyPr/>
        <a:lstStyle/>
        <a:p>
          <a:endParaRPr lang="en-US"/>
        </a:p>
      </dgm:t>
    </dgm:pt>
    <dgm:pt modelId="{16568F10-5CDB-EA46-A081-9F95D723EF90}" type="pres">
      <dgm:prSet presAssocID="{10ECD391-8A90-5A4F-979C-60233AD60A0A}" presName="root2" presStyleCnt="0"/>
      <dgm:spPr/>
    </dgm:pt>
    <dgm:pt modelId="{402FF483-A18B-004C-9CDC-A25226B15287}" type="pres">
      <dgm:prSet presAssocID="{10ECD391-8A90-5A4F-979C-60233AD60A0A}" presName="LevelTwoTextNode" presStyleLbl="node4" presStyleIdx="1" presStyleCnt="4" custScaleX="1511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80A3B8-9CEE-0B4B-AE6B-9C89536D7E22}" type="pres">
      <dgm:prSet presAssocID="{10ECD391-8A90-5A4F-979C-60233AD60A0A}" presName="level3hierChild" presStyleCnt="0"/>
      <dgm:spPr/>
    </dgm:pt>
    <dgm:pt modelId="{5577FECC-6438-BF42-944A-40879A57071C}" type="pres">
      <dgm:prSet presAssocID="{9BB92AC8-59BA-7D4F-BEE0-1E547A3BA7DB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9C1B52AC-9A69-4F4C-B38A-A13AC72BD65E}" type="pres">
      <dgm:prSet presAssocID="{9BB92AC8-59BA-7D4F-BEE0-1E547A3BA7DB}" presName="connTx" presStyleLbl="parChTrans1D3" presStyleIdx="3" presStyleCnt="5"/>
      <dgm:spPr/>
      <dgm:t>
        <a:bodyPr/>
        <a:lstStyle/>
        <a:p>
          <a:endParaRPr lang="en-US"/>
        </a:p>
      </dgm:t>
    </dgm:pt>
    <dgm:pt modelId="{675ABA32-7847-C14F-8DED-2B61CEF63460}" type="pres">
      <dgm:prSet presAssocID="{A004CFEA-1636-4445-84A1-D7D802DFFDCC}" presName="root2" presStyleCnt="0"/>
      <dgm:spPr/>
    </dgm:pt>
    <dgm:pt modelId="{52306F3B-11B9-9944-93BA-D66252A8EC96}" type="pres">
      <dgm:prSet presAssocID="{A004CFEA-1636-4445-84A1-D7D802DFFDCC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950B8E-BDEA-CE49-8109-126F402B8EC3}" type="pres">
      <dgm:prSet presAssocID="{A004CFEA-1636-4445-84A1-D7D802DFFDCC}" presName="level3hierChild" presStyleCnt="0"/>
      <dgm:spPr/>
    </dgm:pt>
    <dgm:pt modelId="{75F99C40-A0F2-E741-820D-12BD62225409}" type="pres">
      <dgm:prSet presAssocID="{6F350572-04E9-2D44-8DC3-D2AA654878FC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2CF8D6AD-7C0D-2543-9261-1CC84014C3B0}" type="pres">
      <dgm:prSet presAssocID="{6F350572-04E9-2D44-8DC3-D2AA654878FC}" presName="connTx" presStyleLbl="parChTrans1D4" presStyleIdx="2" presStyleCnt="4"/>
      <dgm:spPr/>
      <dgm:t>
        <a:bodyPr/>
        <a:lstStyle/>
        <a:p>
          <a:endParaRPr lang="en-US"/>
        </a:p>
      </dgm:t>
    </dgm:pt>
    <dgm:pt modelId="{47D6D99E-E522-FC47-B871-1CCF016DD14D}" type="pres">
      <dgm:prSet presAssocID="{BFAC1E29-8749-4649-8295-D04FFBEA95C2}" presName="root2" presStyleCnt="0"/>
      <dgm:spPr/>
    </dgm:pt>
    <dgm:pt modelId="{B0C7C5F4-CB2C-7F4A-B741-BA224A7BE994}" type="pres">
      <dgm:prSet presAssocID="{BFAC1E29-8749-4649-8295-D04FFBEA95C2}" presName="LevelTwoTextNode" presStyleLbl="node4" presStyleIdx="2" presStyleCnt="4" custScaleX="151142" custScaleY="1158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13DE66-6B9B-914B-8CF4-82DB4B11CBBD}" type="pres">
      <dgm:prSet presAssocID="{BFAC1E29-8749-4649-8295-D04FFBEA95C2}" presName="level3hierChild" presStyleCnt="0"/>
      <dgm:spPr/>
    </dgm:pt>
    <dgm:pt modelId="{9A8D1658-5A1E-DC4B-82A5-1C237F68A80B}" type="pres">
      <dgm:prSet presAssocID="{00D45678-235C-3546-BF90-4EC7A85DAE28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E33FE9E0-D33D-1E4F-BF58-F5C1E3772640}" type="pres">
      <dgm:prSet presAssocID="{00D45678-235C-3546-BF90-4EC7A85DAE28}" presName="connTx" presStyleLbl="parChTrans1D3" presStyleIdx="4" presStyleCnt="5"/>
      <dgm:spPr/>
      <dgm:t>
        <a:bodyPr/>
        <a:lstStyle/>
        <a:p>
          <a:endParaRPr lang="en-US"/>
        </a:p>
      </dgm:t>
    </dgm:pt>
    <dgm:pt modelId="{25745BD8-7115-C74D-AF57-6DD3A2AA8AEA}" type="pres">
      <dgm:prSet presAssocID="{70074E24-C59C-F24D-B53E-DFFF761155D7}" presName="root2" presStyleCnt="0"/>
      <dgm:spPr/>
    </dgm:pt>
    <dgm:pt modelId="{1B5E52A8-6664-5F42-B195-5AE446DCC936}" type="pres">
      <dgm:prSet presAssocID="{70074E24-C59C-F24D-B53E-DFFF761155D7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85CC78-A5E3-764F-A81A-489FB14EB1C7}" type="pres">
      <dgm:prSet presAssocID="{70074E24-C59C-F24D-B53E-DFFF761155D7}" presName="level3hierChild" presStyleCnt="0"/>
      <dgm:spPr/>
    </dgm:pt>
    <dgm:pt modelId="{CC56D7B7-C0E2-9640-AD08-44EC9A08898C}" type="pres">
      <dgm:prSet presAssocID="{090D54F5-900B-A945-BD3E-D645A117AAAA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29DC6DC5-D4A9-4E46-AFE3-2A8EE564C121}" type="pres">
      <dgm:prSet presAssocID="{090D54F5-900B-A945-BD3E-D645A117AAAA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61E626B-9C64-D845-9272-34CBDCF8E20F}" type="pres">
      <dgm:prSet presAssocID="{044EF271-894F-814D-9DF0-0C241FA43B22}" presName="root2" presStyleCnt="0"/>
      <dgm:spPr/>
    </dgm:pt>
    <dgm:pt modelId="{2AF3FAF6-0189-484F-8C36-570CDEB277C0}" type="pres">
      <dgm:prSet presAssocID="{044EF271-894F-814D-9DF0-0C241FA43B22}" presName="LevelTwoTextNode" presStyleLbl="node4" presStyleIdx="3" presStyleCnt="4" custScaleX="1511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3DCAB7-5E92-AF46-B645-57F8822AC689}" type="pres">
      <dgm:prSet presAssocID="{044EF271-894F-814D-9DF0-0C241FA43B22}" presName="level3hierChild" presStyleCnt="0"/>
      <dgm:spPr/>
    </dgm:pt>
  </dgm:ptLst>
  <dgm:cxnLst>
    <dgm:cxn modelId="{B1507706-0E32-BF47-8ECB-D25E888C10E4}" type="presOf" srcId="{090D54F5-900B-A945-BD3E-D645A117AAAA}" destId="{29DC6DC5-D4A9-4E46-AFE3-2A8EE564C121}" srcOrd="1" destOrd="0" presId="urn:microsoft.com/office/officeart/2008/layout/HorizontalMultiLevelHierarchy"/>
    <dgm:cxn modelId="{D387BD36-5C8E-EB45-AF29-00B55B27F66C}" type="presOf" srcId="{DC9E58A7-3BA6-9E44-BE0B-EEF62A8C20B4}" destId="{3A07B2C1-BEAA-5D4A-90E2-403590A06B0A}" srcOrd="0" destOrd="0" presId="urn:microsoft.com/office/officeart/2008/layout/HorizontalMultiLevelHierarchy"/>
    <dgm:cxn modelId="{0414FC00-3BA3-EC43-85B1-EA3302A320AB}" type="presOf" srcId="{090D54F5-900B-A945-BD3E-D645A117AAAA}" destId="{CC56D7B7-C0E2-9640-AD08-44EC9A08898C}" srcOrd="0" destOrd="0" presId="urn:microsoft.com/office/officeart/2008/layout/HorizontalMultiLevelHierarchy"/>
    <dgm:cxn modelId="{64E1B481-FF46-F74B-BF77-329560EA9D18}" srcId="{F5507468-93C0-9D49-B816-9E693212D425}" destId="{A004CFEA-1636-4445-84A1-D7D802DFFDCC}" srcOrd="2" destOrd="0" parTransId="{9BB92AC8-59BA-7D4F-BEE0-1E547A3BA7DB}" sibTransId="{5B73E285-E443-5542-B12A-8FB850FFA465}"/>
    <dgm:cxn modelId="{BB6D5B2C-1774-5049-A626-F526A574A2DA}" type="presOf" srcId="{A004CFEA-1636-4445-84A1-D7D802DFFDCC}" destId="{52306F3B-11B9-9944-93BA-D66252A8EC96}" srcOrd="0" destOrd="0" presId="urn:microsoft.com/office/officeart/2008/layout/HorizontalMultiLevelHierarchy"/>
    <dgm:cxn modelId="{FB93D7EC-6EC1-7440-A7BE-8C714749008A}" type="presOf" srcId="{27459F93-D3C2-854E-8569-6267A0C0C999}" destId="{8A17965D-A39D-4742-A029-1B3920A02F92}" srcOrd="0" destOrd="0" presId="urn:microsoft.com/office/officeart/2008/layout/HorizontalMultiLevelHierarchy"/>
    <dgm:cxn modelId="{3BAB7A8E-7BBE-BD4F-B1AC-0787FB343574}" type="presOf" srcId="{FADC4581-7761-3C42-9A2D-4A265310FBC0}" destId="{E19D7CB1-439C-7D4E-AEB8-7D07C9AAD11E}" srcOrd="0" destOrd="0" presId="urn:microsoft.com/office/officeart/2008/layout/HorizontalMultiLevelHierarchy"/>
    <dgm:cxn modelId="{96EB605E-A275-F645-B1F3-7AB352F17C0B}" type="presOf" srcId="{AAFD87D3-4F2B-4540-8E1E-EB9F6B8D5D7C}" destId="{BE7037CA-62BC-9748-869B-17D816FD86D9}" srcOrd="1" destOrd="0" presId="urn:microsoft.com/office/officeart/2008/layout/HorizontalMultiLevelHierarchy"/>
    <dgm:cxn modelId="{5F8EED34-7C14-6041-943D-58B0142498F6}" type="presOf" srcId="{3DFE6CA4-17A7-094D-8423-6946913C5404}" destId="{3FF48973-D7E4-774E-BD96-EE94DAD5897F}" srcOrd="1" destOrd="0" presId="urn:microsoft.com/office/officeart/2008/layout/HorizontalMultiLevelHierarchy"/>
    <dgm:cxn modelId="{00FA626B-B3DA-F34D-9065-84AC386221D0}" type="presOf" srcId="{6F350572-04E9-2D44-8DC3-D2AA654878FC}" destId="{75F99C40-A0F2-E741-820D-12BD62225409}" srcOrd="0" destOrd="0" presId="urn:microsoft.com/office/officeart/2008/layout/HorizontalMultiLevelHierarchy"/>
    <dgm:cxn modelId="{80A04B8A-99BF-F84A-8F1A-0227FB6D4F87}" type="presOf" srcId="{7E7B8969-F35C-F843-8396-3D7CD6D315C1}" destId="{9F45839D-9522-E243-8201-BC9B0F6B2214}" srcOrd="1" destOrd="0" presId="urn:microsoft.com/office/officeart/2008/layout/HorizontalMultiLevelHierarchy"/>
    <dgm:cxn modelId="{D01E5E19-AECD-5D4D-9EE4-46FA5F1E74F2}" type="presOf" srcId="{7E7B8969-F35C-F843-8396-3D7CD6D315C1}" destId="{00425202-57E4-0341-B54A-2D90F0102352}" srcOrd="0" destOrd="0" presId="urn:microsoft.com/office/officeart/2008/layout/HorizontalMultiLevelHierarchy"/>
    <dgm:cxn modelId="{4CDD41D3-D70F-EA40-A63C-2B00231EE8EE}" type="presOf" srcId="{00D45678-235C-3546-BF90-4EC7A85DAE28}" destId="{9A8D1658-5A1E-DC4B-82A5-1C237F68A80B}" srcOrd="0" destOrd="0" presId="urn:microsoft.com/office/officeart/2008/layout/HorizontalMultiLevelHierarchy"/>
    <dgm:cxn modelId="{0013A2C9-17C0-634C-9D38-424369DC1E0F}" srcId="{A004CFEA-1636-4445-84A1-D7D802DFFDCC}" destId="{BFAC1E29-8749-4649-8295-D04FFBEA95C2}" srcOrd="0" destOrd="0" parTransId="{6F350572-04E9-2D44-8DC3-D2AA654878FC}" sibTransId="{967B89CA-A946-2949-9E8D-5B15ACFF44AE}"/>
    <dgm:cxn modelId="{A1077C05-773A-6D4B-B4B9-DCECD7EB5D07}" type="presOf" srcId="{ACA40A93-C6B0-F34C-A682-77F5770EB3FC}" destId="{768B2D06-C1BD-A145-9C85-19F79695FA1E}" srcOrd="0" destOrd="0" presId="urn:microsoft.com/office/officeart/2008/layout/HorizontalMultiLevelHierarchy"/>
    <dgm:cxn modelId="{D3A88B93-FD57-AB45-B48E-41267E3FFFC8}" type="presOf" srcId="{AAFD87D3-4F2B-4540-8E1E-EB9F6B8D5D7C}" destId="{DACFBDB9-6DAE-A249-A770-F70A5AFD3E32}" srcOrd="0" destOrd="0" presId="urn:microsoft.com/office/officeart/2008/layout/HorizontalMultiLevelHierarchy"/>
    <dgm:cxn modelId="{729333D1-0755-3C41-B538-69231C7D443A}" type="presOf" srcId="{FADC4581-7761-3C42-9A2D-4A265310FBC0}" destId="{7329B781-AA86-B244-A4CC-6DC0EA4E8D5C}" srcOrd="1" destOrd="0" presId="urn:microsoft.com/office/officeart/2008/layout/HorizontalMultiLevelHierarchy"/>
    <dgm:cxn modelId="{A63E8D5C-3B40-6646-9F57-121841524D18}" type="presOf" srcId="{8CED7431-8F0E-DD41-9C37-8866828DDB4D}" destId="{AB931D18-96EB-4E45-AD3E-A1AEE625D57A}" srcOrd="0" destOrd="0" presId="urn:microsoft.com/office/officeart/2008/layout/HorizontalMultiLevelHierarchy"/>
    <dgm:cxn modelId="{B20FF6E8-21F1-6C45-9DC0-1100300FE993}" type="presOf" srcId="{F5507468-93C0-9D49-B816-9E693212D425}" destId="{96C22BE7-B976-DA4A-9690-6D3D141D7901}" srcOrd="0" destOrd="0" presId="urn:microsoft.com/office/officeart/2008/layout/HorizontalMultiLevelHierarchy"/>
    <dgm:cxn modelId="{59CEEE34-2F4F-EA4C-9EE6-9DC0561A0894}" type="presOf" srcId="{B3A19716-21B4-1941-B61D-7821DD81602B}" destId="{2D8D6101-F46C-C844-99DC-00CD4731B41B}" srcOrd="0" destOrd="0" presId="urn:microsoft.com/office/officeart/2008/layout/HorizontalMultiLevelHierarchy"/>
    <dgm:cxn modelId="{F615E43E-E390-574C-83E2-8868E6ABD0EB}" srcId="{F5507468-93C0-9D49-B816-9E693212D425}" destId="{ACA40A93-C6B0-F34C-A682-77F5770EB3FC}" srcOrd="1" destOrd="0" parTransId="{A9B557AA-C32C-7C42-8F2B-9A0B2C83460E}" sibTransId="{546CBD52-B74A-364D-9F61-FDE99A12D607}"/>
    <dgm:cxn modelId="{60444171-86DC-BF49-BCA6-62E9192F60F6}" srcId="{F5507468-93C0-9D49-B816-9E693212D425}" destId="{70074E24-C59C-F24D-B53E-DFFF761155D7}" srcOrd="3" destOrd="0" parTransId="{00D45678-235C-3546-BF90-4EC7A85DAE28}" sibTransId="{27CDE137-10CD-7745-BEFC-6BA6FDCFC927}"/>
    <dgm:cxn modelId="{EDA3B994-27FD-D84E-B52E-9F10CEDE6CAF}" type="presOf" srcId="{9BB92AC8-59BA-7D4F-BEE0-1E547A3BA7DB}" destId="{5577FECC-6438-BF42-944A-40879A57071C}" srcOrd="0" destOrd="0" presId="urn:microsoft.com/office/officeart/2008/layout/HorizontalMultiLevelHierarchy"/>
    <dgm:cxn modelId="{B025E61E-CB77-C343-81C4-9A9463E34501}" type="presOf" srcId="{A9B557AA-C32C-7C42-8F2B-9A0B2C83460E}" destId="{89AECF8E-32C8-A24F-9301-12AA64323D22}" srcOrd="0" destOrd="0" presId="urn:microsoft.com/office/officeart/2008/layout/HorizontalMultiLevelHierarchy"/>
    <dgm:cxn modelId="{5300C91F-F312-D045-B75C-50F321B480EA}" type="presOf" srcId="{B191FC89-3517-7B4C-8732-B0142F5AB819}" destId="{DE31D61F-516D-9F42-8062-16A028694F7E}" srcOrd="0" destOrd="0" presId="urn:microsoft.com/office/officeart/2008/layout/HorizontalMultiLevelHierarchy"/>
    <dgm:cxn modelId="{C536EE2C-1AFB-7A4C-A305-BD5CABC70EA9}" srcId="{E1BA2CEE-B94E-D542-BE15-D9E77C376FE9}" destId="{DC9E58A7-3BA6-9E44-BE0B-EEF62A8C20B4}" srcOrd="0" destOrd="0" parTransId="{7B87E292-2A02-654D-8D60-A88E2139419F}" sibTransId="{82F155F7-7869-9A42-9CE4-9210BF1E90C1}"/>
    <dgm:cxn modelId="{2BBE6045-FF02-E64B-9D02-524B32E5CC2D}" type="presOf" srcId="{6F350572-04E9-2D44-8DC3-D2AA654878FC}" destId="{2CF8D6AD-7C0D-2543-9261-1CC84014C3B0}" srcOrd="1" destOrd="0" presId="urn:microsoft.com/office/officeart/2008/layout/HorizontalMultiLevelHierarchy"/>
    <dgm:cxn modelId="{DC27D883-0AA4-AD42-BF28-931AE88F8352}" type="presOf" srcId="{E1BA2CEE-B94E-D542-BE15-D9E77C376FE9}" destId="{47BF6543-0104-8240-980A-776F93BCE167}" srcOrd="0" destOrd="0" presId="urn:microsoft.com/office/officeart/2008/layout/HorizontalMultiLevelHierarchy"/>
    <dgm:cxn modelId="{7134B6AD-3474-E645-8BD9-5059BB55719D}" type="presOf" srcId="{B3A19716-21B4-1941-B61D-7821DD81602B}" destId="{96A533F2-7E93-D94D-837E-DCC19AE2AC68}" srcOrd="1" destOrd="0" presId="urn:microsoft.com/office/officeart/2008/layout/HorizontalMultiLevelHierarchy"/>
    <dgm:cxn modelId="{EAA97D01-6D00-C647-BDF8-D3B3CBA26630}" type="presOf" srcId="{044EF271-894F-814D-9DF0-0C241FA43B22}" destId="{2AF3FAF6-0189-484F-8C36-570CDEB277C0}" srcOrd="0" destOrd="0" presId="urn:microsoft.com/office/officeart/2008/layout/HorizontalMultiLevelHierarchy"/>
    <dgm:cxn modelId="{0ADD9CC4-2384-0848-96D1-D797166099C4}" srcId="{F5507468-93C0-9D49-B816-9E693212D425}" destId="{E1BA2CEE-B94E-D542-BE15-D9E77C376FE9}" srcOrd="0" destOrd="0" parTransId="{AAFD87D3-4F2B-4540-8E1E-EB9F6B8D5D7C}" sibTransId="{2200E5BD-7ED8-D94F-87EA-5A388B538FDE}"/>
    <dgm:cxn modelId="{C911C90F-2033-5545-A37A-8A4E29A0B2EE}" srcId="{B191FC89-3517-7B4C-8732-B0142F5AB819}" destId="{8CED7431-8F0E-DD41-9C37-8866828DDB4D}" srcOrd="0" destOrd="0" parTransId="{8C0EA259-552C-8C41-917A-B3220CC8E9EA}" sibTransId="{283E9040-A494-A94D-A76C-A51E7057AEEF}"/>
    <dgm:cxn modelId="{6E019761-6989-9B47-8A1D-4724F1134308}" srcId="{3BEE3CDD-FC11-764F-A239-06251F8AACF2}" destId="{27459F93-D3C2-854E-8569-6267A0C0C999}" srcOrd="0" destOrd="0" parTransId="{FADC4581-7761-3C42-9A2D-4A265310FBC0}" sibTransId="{EBA945E9-8293-7247-B022-A389322AAC61}"/>
    <dgm:cxn modelId="{7D55B02F-E8F4-864C-897C-CFC5252783A6}" srcId="{8CED7431-8F0E-DD41-9C37-8866828DDB4D}" destId="{F5507468-93C0-9D49-B816-9E693212D425}" srcOrd="1" destOrd="0" parTransId="{B3A19716-21B4-1941-B61D-7821DD81602B}" sibTransId="{8DC6673D-0F80-FC43-808F-B32867B403D2}"/>
    <dgm:cxn modelId="{5842A5FE-5F2B-4E4D-802B-D630AF82C713}" type="presOf" srcId="{3BEE3CDD-FC11-764F-A239-06251F8AACF2}" destId="{AB43129A-17D1-374A-BC35-3304A636885A}" srcOrd="0" destOrd="0" presId="urn:microsoft.com/office/officeart/2008/layout/HorizontalMultiLevelHierarchy"/>
    <dgm:cxn modelId="{E70DFC99-C66D-6343-BBC9-E8405CC33891}" srcId="{8CED7431-8F0E-DD41-9C37-8866828DDB4D}" destId="{3BEE3CDD-FC11-764F-A239-06251F8AACF2}" srcOrd="0" destOrd="0" parTransId="{7E7B8969-F35C-F843-8396-3D7CD6D315C1}" sibTransId="{477CC964-DF7E-CA4C-9845-D9679BE3EC2E}"/>
    <dgm:cxn modelId="{0E105E60-AB2C-D540-96EA-578B19258FBE}" type="presOf" srcId="{7B87E292-2A02-654D-8D60-A88E2139419F}" destId="{518E8899-DCC5-9847-8A88-2F9CDCC6B901}" srcOrd="1" destOrd="0" presId="urn:microsoft.com/office/officeart/2008/layout/HorizontalMultiLevelHierarchy"/>
    <dgm:cxn modelId="{546827D0-92A5-9249-9594-F85464541998}" type="presOf" srcId="{3DFE6CA4-17A7-094D-8423-6946913C5404}" destId="{E8136818-B930-7248-8014-0E374C9F8735}" srcOrd="0" destOrd="0" presId="urn:microsoft.com/office/officeart/2008/layout/HorizontalMultiLevelHierarchy"/>
    <dgm:cxn modelId="{D07D9776-C210-DE41-BA2E-084EC6341426}" srcId="{70074E24-C59C-F24D-B53E-DFFF761155D7}" destId="{044EF271-894F-814D-9DF0-0C241FA43B22}" srcOrd="0" destOrd="0" parTransId="{090D54F5-900B-A945-BD3E-D645A117AAAA}" sibTransId="{E9DE67B4-4B03-5D48-87CE-7DA0F8283426}"/>
    <dgm:cxn modelId="{BDF18C31-4413-2B47-9EED-507C06745C4B}" type="presOf" srcId="{9BB92AC8-59BA-7D4F-BEE0-1E547A3BA7DB}" destId="{9C1B52AC-9A69-4F4C-B38A-A13AC72BD65E}" srcOrd="1" destOrd="0" presId="urn:microsoft.com/office/officeart/2008/layout/HorizontalMultiLevelHierarchy"/>
    <dgm:cxn modelId="{C37A50C1-D45D-7C4F-901F-DDF75F29A397}" type="presOf" srcId="{BFAC1E29-8749-4649-8295-D04FFBEA95C2}" destId="{B0C7C5F4-CB2C-7F4A-B741-BA224A7BE994}" srcOrd="0" destOrd="0" presId="urn:microsoft.com/office/officeart/2008/layout/HorizontalMultiLevelHierarchy"/>
    <dgm:cxn modelId="{789CD690-EEB6-E349-ADDF-1AFB53A2C995}" type="presOf" srcId="{00D45678-235C-3546-BF90-4EC7A85DAE28}" destId="{E33FE9E0-D33D-1E4F-BF58-F5C1E3772640}" srcOrd="1" destOrd="0" presId="urn:microsoft.com/office/officeart/2008/layout/HorizontalMultiLevelHierarchy"/>
    <dgm:cxn modelId="{1D6F1A81-E493-9842-8EAB-BE836865FDA3}" type="presOf" srcId="{70074E24-C59C-F24D-B53E-DFFF761155D7}" destId="{1B5E52A8-6664-5F42-B195-5AE446DCC936}" srcOrd="0" destOrd="0" presId="urn:microsoft.com/office/officeart/2008/layout/HorizontalMultiLevelHierarchy"/>
    <dgm:cxn modelId="{0846B99D-3010-3C41-8EE4-580CCEEA2DCF}" srcId="{ACA40A93-C6B0-F34C-A682-77F5770EB3FC}" destId="{10ECD391-8A90-5A4F-979C-60233AD60A0A}" srcOrd="0" destOrd="0" parTransId="{3DFE6CA4-17A7-094D-8423-6946913C5404}" sibTransId="{0F98A8F1-834D-3849-AC09-5CA58AE67C8F}"/>
    <dgm:cxn modelId="{7CDE3D8F-1C70-BB46-8C6C-A3A5F080348D}" type="presOf" srcId="{7B87E292-2A02-654D-8D60-A88E2139419F}" destId="{6D291F2D-877F-924F-9FF7-4A7F420F453F}" srcOrd="0" destOrd="0" presId="urn:microsoft.com/office/officeart/2008/layout/HorizontalMultiLevelHierarchy"/>
    <dgm:cxn modelId="{C37E3FC2-DA6F-6446-89B7-52DC78AD4580}" type="presOf" srcId="{A9B557AA-C32C-7C42-8F2B-9A0B2C83460E}" destId="{87F6F640-1C9F-4541-97C9-51EFF4C4A8BE}" srcOrd="1" destOrd="0" presId="urn:microsoft.com/office/officeart/2008/layout/HorizontalMultiLevelHierarchy"/>
    <dgm:cxn modelId="{993827CB-2E6B-CB44-9492-41F90FE9052F}" type="presOf" srcId="{10ECD391-8A90-5A4F-979C-60233AD60A0A}" destId="{402FF483-A18B-004C-9CDC-A25226B15287}" srcOrd="0" destOrd="0" presId="urn:microsoft.com/office/officeart/2008/layout/HorizontalMultiLevelHierarchy"/>
    <dgm:cxn modelId="{3810E804-E1B0-6745-AF35-62AC7E1553C0}" type="presParOf" srcId="{DE31D61F-516D-9F42-8062-16A028694F7E}" destId="{6407DE9F-1BD1-3E45-B9D4-0BCD25D7A054}" srcOrd="0" destOrd="0" presId="urn:microsoft.com/office/officeart/2008/layout/HorizontalMultiLevelHierarchy"/>
    <dgm:cxn modelId="{5D0F800C-4495-884F-8159-DC0588CBA2C9}" type="presParOf" srcId="{6407DE9F-1BD1-3E45-B9D4-0BCD25D7A054}" destId="{AB931D18-96EB-4E45-AD3E-A1AEE625D57A}" srcOrd="0" destOrd="0" presId="urn:microsoft.com/office/officeart/2008/layout/HorizontalMultiLevelHierarchy"/>
    <dgm:cxn modelId="{8B7D5AE7-C248-9846-86C3-FC7E3340B31C}" type="presParOf" srcId="{6407DE9F-1BD1-3E45-B9D4-0BCD25D7A054}" destId="{2DA64229-050F-A049-AA96-0039D22D22AF}" srcOrd="1" destOrd="0" presId="urn:microsoft.com/office/officeart/2008/layout/HorizontalMultiLevelHierarchy"/>
    <dgm:cxn modelId="{77DAF8B6-F80D-5B45-B756-62B1A26FD2F3}" type="presParOf" srcId="{2DA64229-050F-A049-AA96-0039D22D22AF}" destId="{00425202-57E4-0341-B54A-2D90F0102352}" srcOrd="0" destOrd="0" presId="urn:microsoft.com/office/officeart/2008/layout/HorizontalMultiLevelHierarchy"/>
    <dgm:cxn modelId="{AFF64D0C-F825-994A-A6D7-159F42C00023}" type="presParOf" srcId="{00425202-57E4-0341-B54A-2D90F0102352}" destId="{9F45839D-9522-E243-8201-BC9B0F6B2214}" srcOrd="0" destOrd="0" presId="urn:microsoft.com/office/officeart/2008/layout/HorizontalMultiLevelHierarchy"/>
    <dgm:cxn modelId="{2F921C55-A2FC-3640-B8B7-0D1ABC42221C}" type="presParOf" srcId="{2DA64229-050F-A049-AA96-0039D22D22AF}" destId="{8757BF25-F186-EC4C-9F81-E0BECBF58799}" srcOrd="1" destOrd="0" presId="urn:microsoft.com/office/officeart/2008/layout/HorizontalMultiLevelHierarchy"/>
    <dgm:cxn modelId="{9694D907-7F69-4747-977A-4E353151B992}" type="presParOf" srcId="{8757BF25-F186-EC4C-9F81-E0BECBF58799}" destId="{AB43129A-17D1-374A-BC35-3304A636885A}" srcOrd="0" destOrd="0" presId="urn:microsoft.com/office/officeart/2008/layout/HorizontalMultiLevelHierarchy"/>
    <dgm:cxn modelId="{89ADE332-F574-6B48-98FD-5E05C502E7EF}" type="presParOf" srcId="{8757BF25-F186-EC4C-9F81-E0BECBF58799}" destId="{CF9C1331-DBA7-C049-B22B-3D0C7673EE50}" srcOrd="1" destOrd="0" presId="urn:microsoft.com/office/officeart/2008/layout/HorizontalMultiLevelHierarchy"/>
    <dgm:cxn modelId="{51F98BF3-3ACB-5D40-BF4B-CFE007089CB5}" type="presParOf" srcId="{CF9C1331-DBA7-C049-B22B-3D0C7673EE50}" destId="{E19D7CB1-439C-7D4E-AEB8-7D07C9AAD11E}" srcOrd="0" destOrd="0" presId="urn:microsoft.com/office/officeart/2008/layout/HorizontalMultiLevelHierarchy"/>
    <dgm:cxn modelId="{BDB1DCF1-A9A0-9A45-B3EE-20DCD96F8C9B}" type="presParOf" srcId="{E19D7CB1-439C-7D4E-AEB8-7D07C9AAD11E}" destId="{7329B781-AA86-B244-A4CC-6DC0EA4E8D5C}" srcOrd="0" destOrd="0" presId="urn:microsoft.com/office/officeart/2008/layout/HorizontalMultiLevelHierarchy"/>
    <dgm:cxn modelId="{E930D228-F094-E547-8B40-15B73585410A}" type="presParOf" srcId="{CF9C1331-DBA7-C049-B22B-3D0C7673EE50}" destId="{7555A86A-818E-7042-82A8-34678EEED78A}" srcOrd="1" destOrd="0" presId="urn:microsoft.com/office/officeart/2008/layout/HorizontalMultiLevelHierarchy"/>
    <dgm:cxn modelId="{EF619618-2273-9940-8667-B9AABF020FED}" type="presParOf" srcId="{7555A86A-818E-7042-82A8-34678EEED78A}" destId="{8A17965D-A39D-4742-A029-1B3920A02F92}" srcOrd="0" destOrd="0" presId="urn:microsoft.com/office/officeart/2008/layout/HorizontalMultiLevelHierarchy"/>
    <dgm:cxn modelId="{B09E694C-D65A-044C-9643-36C6F6E229F8}" type="presParOf" srcId="{7555A86A-818E-7042-82A8-34678EEED78A}" destId="{3C1AFE2A-D0C1-E544-AD63-7E3DDE5653D0}" srcOrd="1" destOrd="0" presId="urn:microsoft.com/office/officeart/2008/layout/HorizontalMultiLevelHierarchy"/>
    <dgm:cxn modelId="{5A56EDD1-484C-D845-BEF1-CC1EFC988BDD}" type="presParOf" srcId="{2DA64229-050F-A049-AA96-0039D22D22AF}" destId="{2D8D6101-F46C-C844-99DC-00CD4731B41B}" srcOrd="2" destOrd="0" presId="urn:microsoft.com/office/officeart/2008/layout/HorizontalMultiLevelHierarchy"/>
    <dgm:cxn modelId="{AC75BF71-51B5-0D48-9F26-8AD2DF22D804}" type="presParOf" srcId="{2D8D6101-F46C-C844-99DC-00CD4731B41B}" destId="{96A533F2-7E93-D94D-837E-DCC19AE2AC68}" srcOrd="0" destOrd="0" presId="urn:microsoft.com/office/officeart/2008/layout/HorizontalMultiLevelHierarchy"/>
    <dgm:cxn modelId="{8E9E339D-AEDA-8C4E-A062-B0CDB14746C5}" type="presParOf" srcId="{2DA64229-050F-A049-AA96-0039D22D22AF}" destId="{6924DE42-123F-4845-920F-0040732FEE2B}" srcOrd="3" destOrd="0" presId="urn:microsoft.com/office/officeart/2008/layout/HorizontalMultiLevelHierarchy"/>
    <dgm:cxn modelId="{9670C255-2DE8-0945-9F3F-7A7CFB54824E}" type="presParOf" srcId="{6924DE42-123F-4845-920F-0040732FEE2B}" destId="{96C22BE7-B976-DA4A-9690-6D3D141D7901}" srcOrd="0" destOrd="0" presId="urn:microsoft.com/office/officeart/2008/layout/HorizontalMultiLevelHierarchy"/>
    <dgm:cxn modelId="{F5EE8E1E-F22B-C744-A6E5-3EC2A714B3F4}" type="presParOf" srcId="{6924DE42-123F-4845-920F-0040732FEE2B}" destId="{BA53AA97-4B26-3543-9E00-064DBF5193FC}" srcOrd="1" destOrd="0" presId="urn:microsoft.com/office/officeart/2008/layout/HorizontalMultiLevelHierarchy"/>
    <dgm:cxn modelId="{9DF55E83-BA40-1348-9CAD-DBC2A132B99C}" type="presParOf" srcId="{BA53AA97-4B26-3543-9E00-064DBF5193FC}" destId="{DACFBDB9-6DAE-A249-A770-F70A5AFD3E32}" srcOrd="0" destOrd="0" presId="urn:microsoft.com/office/officeart/2008/layout/HorizontalMultiLevelHierarchy"/>
    <dgm:cxn modelId="{9E1AF31F-2DD8-924A-A824-EE915B642C5F}" type="presParOf" srcId="{DACFBDB9-6DAE-A249-A770-F70A5AFD3E32}" destId="{BE7037CA-62BC-9748-869B-17D816FD86D9}" srcOrd="0" destOrd="0" presId="urn:microsoft.com/office/officeart/2008/layout/HorizontalMultiLevelHierarchy"/>
    <dgm:cxn modelId="{44965E0C-F058-E24D-A78C-2DAC420BEE25}" type="presParOf" srcId="{BA53AA97-4B26-3543-9E00-064DBF5193FC}" destId="{D4229B13-0F33-1C4B-A307-031F71E7CA27}" srcOrd="1" destOrd="0" presId="urn:microsoft.com/office/officeart/2008/layout/HorizontalMultiLevelHierarchy"/>
    <dgm:cxn modelId="{FC4BD1C3-D394-6F47-846F-5B21523BCC77}" type="presParOf" srcId="{D4229B13-0F33-1C4B-A307-031F71E7CA27}" destId="{47BF6543-0104-8240-980A-776F93BCE167}" srcOrd="0" destOrd="0" presId="urn:microsoft.com/office/officeart/2008/layout/HorizontalMultiLevelHierarchy"/>
    <dgm:cxn modelId="{A657FC82-8418-FE41-A1C1-2533B4DBDD72}" type="presParOf" srcId="{D4229B13-0F33-1C4B-A307-031F71E7CA27}" destId="{B4DD26E6-AC5C-2B43-8C1F-0F3DF6E54D32}" srcOrd="1" destOrd="0" presId="urn:microsoft.com/office/officeart/2008/layout/HorizontalMultiLevelHierarchy"/>
    <dgm:cxn modelId="{5224D33F-4695-F849-8A94-AF68DE809723}" type="presParOf" srcId="{B4DD26E6-AC5C-2B43-8C1F-0F3DF6E54D32}" destId="{6D291F2D-877F-924F-9FF7-4A7F420F453F}" srcOrd="0" destOrd="0" presId="urn:microsoft.com/office/officeart/2008/layout/HorizontalMultiLevelHierarchy"/>
    <dgm:cxn modelId="{12ACB06B-C981-E14D-A672-91131B183340}" type="presParOf" srcId="{6D291F2D-877F-924F-9FF7-4A7F420F453F}" destId="{518E8899-DCC5-9847-8A88-2F9CDCC6B901}" srcOrd="0" destOrd="0" presId="urn:microsoft.com/office/officeart/2008/layout/HorizontalMultiLevelHierarchy"/>
    <dgm:cxn modelId="{38838FA2-1755-4341-903C-D9F442D5C559}" type="presParOf" srcId="{B4DD26E6-AC5C-2B43-8C1F-0F3DF6E54D32}" destId="{5F4EC19D-7AE6-3B4B-A579-BB550DBD82EF}" srcOrd="1" destOrd="0" presId="urn:microsoft.com/office/officeart/2008/layout/HorizontalMultiLevelHierarchy"/>
    <dgm:cxn modelId="{5917B3EA-F9C5-1B4C-B9DF-723BDD4CF985}" type="presParOf" srcId="{5F4EC19D-7AE6-3B4B-A579-BB550DBD82EF}" destId="{3A07B2C1-BEAA-5D4A-90E2-403590A06B0A}" srcOrd="0" destOrd="0" presId="urn:microsoft.com/office/officeart/2008/layout/HorizontalMultiLevelHierarchy"/>
    <dgm:cxn modelId="{B1130C10-344E-3F46-89CF-DA34C5892AE1}" type="presParOf" srcId="{5F4EC19D-7AE6-3B4B-A579-BB550DBD82EF}" destId="{A94F0FCB-3F7B-6947-BD10-732FD376899D}" srcOrd="1" destOrd="0" presId="urn:microsoft.com/office/officeart/2008/layout/HorizontalMultiLevelHierarchy"/>
    <dgm:cxn modelId="{6C1C6725-D1AE-8B44-9718-1777809FF63A}" type="presParOf" srcId="{BA53AA97-4B26-3543-9E00-064DBF5193FC}" destId="{89AECF8E-32C8-A24F-9301-12AA64323D22}" srcOrd="2" destOrd="0" presId="urn:microsoft.com/office/officeart/2008/layout/HorizontalMultiLevelHierarchy"/>
    <dgm:cxn modelId="{04346370-6EB2-4D49-9815-7EA05B6F7A63}" type="presParOf" srcId="{89AECF8E-32C8-A24F-9301-12AA64323D22}" destId="{87F6F640-1C9F-4541-97C9-51EFF4C4A8BE}" srcOrd="0" destOrd="0" presId="urn:microsoft.com/office/officeart/2008/layout/HorizontalMultiLevelHierarchy"/>
    <dgm:cxn modelId="{6F28E62A-E666-294B-B45A-33AA2FA63C16}" type="presParOf" srcId="{BA53AA97-4B26-3543-9E00-064DBF5193FC}" destId="{AC24D26B-A693-594C-8022-44B7C39B9B96}" srcOrd="3" destOrd="0" presId="urn:microsoft.com/office/officeart/2008/layout/HorizontalMultiLevelHierarchy"/>
    <dgm:cxn modelId="{3F6021AA-72D5-E74B-B149-92BF99D25696}" type="presParOf" srcId="{AC24D26B-A693-594C-8022-44B7C39B9B96}" destId="{768B2D06-C1BD-A145-9C85-19F79695FA1E}" srcOrd="0" destOrd="0" presId="urn:microsoft.com/office/officeart/2008/layout/HorizontalMultiLevelHierarchy"/>
    <dgm:cxn modelId="{AE699564-E74F-FF4A-A827-902ACD2FA613}" type="presParOf" srcId="{AC24D26B-A693-594C-8022-44B7C39B9B96}" destId="{9A94C38C-E84E-CE4E-A423-0DD93279B97F}" srcOrd="1" destOrd="0" presId="urn:microsoft.com/office/officeart/2008/layout/HorizontalMultiLevelHierarchy"/>
    <dgm:cxn modelId="{C65DC226-7EA1-274B-9B13-D8F8FABBD4AA}" type="presParOf" srcId="{9A94C38C-E84E-CE4E-A423-0DD93279B97F}" destId="{E8136818-B930-7248-8014-0E374C9F8735}" srcOrd="0" destOrd="0" presId="urn:microsoft.com/office/officeart/2008/layout/HorizontalMultiLevelHierarchy"/>
    <dgm:cxn modelId="{6B672561-6714-B144-AC4C-7A6DCD4067B9}" type="presParOf" srcId="{E8136818-B930-7248-8014-0E374C9F8735}" destId="{3FF48973-D7E4-774E-BD96-EE94DAD5897F}" srcOrd="0" destOrd="0" presId="urn:microsoft.com/office/officeart/2008/layout/HorizontalMultiLevelHierarchy"/>
    <dgm:cxn modelId="{5D31C792-2936-1143-BBAD-62794D339826}" type="presParOf" srcId="{9A94C38C-E84E-CE4E-A423-0DD93279B97F}" destId="{16568F10-5CDB-EA46-A081-9F95D723EF90}" srcOrd="1" destOrd="0" presId="urn:microsoft.com/office/officeart/2008/layout/HorizontalMultiLevelHierarchy"/>
    <dgm:cxn modelId="{61E96A13-967A-414B-A387-1163FF2224CD}" type="presParOf" srcId="{16568F10-5CDB-EA46-A081-9F95D723EF90}" destId="{402FF483-A18B-004C-9CDC-A25226B15287}" srcOrd="0" destOrd="0" presId="urn:microsoft.com/office/officeart/2008/layout/HorizontalMultiLevelHierarchy"/>
    <dgm:cxn modelId="{3839EEF1-E9B1-9E44-BA92-F225A09588C2}" type="presParOf" srcId="{16568F10-5CDB-EA46-A081-9F95D723EF90}" destId="{0D80A3B8-9CEE-0B4B-AE6B-9C89536D7E22}" srcOrd="1" destOrd="0" presId="urn:microsoft.com/office/officeart/2008/layout/HorizontalMultiLevelHierarchy"/>
    <dgm:cxn modelId="{5F07EC90-6489-624A-9420-BBF4097111B1}" type="presParOf" srcId="{BA53AA97-4B26-3543-9E00-064DBF5193FC}" destId="{5577FECC-6438-BF42-944A-40879A57071C}" srcOrd="4" destOrd="0" presId="urn:microsoft.com/office/officeart/2008/layout/HorizontalMultiLevelHierarchy"/>
    <dgm:cxn modelId="{5FE48406-6616-E645-9E6D-5CAA11234309}" type="presParOf" srcId="{5577FECC-6438-BF42-944A-40879A57071C}" destId="{9C1B52AC-9A69-4F4C-B38A-A13AC72BD65E}" srcOrd="0" destOrd="0" presId="urn:microsoft.com/office/officeart/2008/layout/HorizontalMultiLevelHierarchy"/>
    <dgm:cxn modelId="{C81CCD02-BFA3-3B4E-AAD4-49C63231F70D}" type="presParOf" srcId="{BA53AA97-4B26-3543-9E00-064DBF5193FC}" destId="{675ABA32-7847-C14F-8DED-2B61CEF63460}" srcOrd="5" destOrd="0" presId="urn:microsoft.com/office/officeart/2008/layout/HorizontalMultiLevelHierarchy"/>
    <dgm:cxn modelId="{B626EC5D-0D92-874E-8470-7D57462D2802}" type="presParOf" srcId="{675ABA32-7847-C14F-8DED-2B61CEF63460}" destId="{52306F3B-11B9-9944-93BA-D66252A8EC96}" srcOrd="0" destOrd="0" presId="urn:microsoft.com/office/officeart/2008/layout/HorizontalMultiLevelHierarchy"/>
    <dgm:cxn modelId="{25E9E247-CFB7-4C48-A0F4-7BEFDFBF8384}" type="presParOf" srcId="{675ABA32-7847-C14F-8DED-2B61CEF63460}" destId="{4C950B8E-BDEA-CE49-8109-126F402B8EC3}" srcOrd="1" destOrd="0" presId="urn:microsoft.com/office/officeart/2008/layout/HorizontalMultiLevelHierarchy"/>
    <dgm:cxn modelId="{652286ED-DD46-CC4E-9ACC-6A2BF8A25E1F}" type="presParOf" srcId="{4C950B8E-BDEA-CE49-8109-126F402B8EC3}" destId="{75F99C40-A0F2-E741-820D-12BD62225409}" srcOrd="0" destOrd="0" presId="urn:microsoft.com/office/officeart/2008/layout/HorizontalMultiLevelHierarchy"/>
    <dgm:cxn modelId="{5E251880-B08B-8A41-83DD-92598D197487}" type="presParOf" srcId="{75F99C40-A0F2-E741-820D-12BD62225409}" destId="{2CF8D6AD-7C0D-2543-9261-1CC84014C3B0}" srcOrd="0" destOrd="0" presId="urn:microsoft.com/office/officeart/2008/layout/HorizontalMultiLevelHierarchy"/>
    <dgm:cxn modelId="{A6AB6622-DDCB-D742-A82C-8B39372DDD40}" type="presParOf" srcId="{4C950B8E-BDEA-CE49-8109-126F402B8EC3}" destId="{47D6D99E-E522-FC47-B871-1CCF016DD14D}" srcOrd="1" destOrd="0" presId="urn:microsoft.com/office/officeart/2008/layout/HorizontalMultiLevelHierarchy"/>
    <dgm:cxn modelId="{1B1FA408-EFDA-D841-BC3D-0FF571E18FCB}" type="presParOf" srcId="{47D6D99E-E522-FC47-B871-1CCF016DD14D}" destId="{B0C7C5F4-CB2C-7F4A-B741-BA224A7BE994}" srcOrd="0" destOrd="0" presId="urn:microsoft.com/office/officeart/2008/layout/HorizontalMultiLevelHierarchy"/>
    <dgm:cxn modelId="{76C8547C-FF5F-974F-92B4-E47AB130EB21}" type="presParOf" srcId="{47D6D99E-E522-FC47-B871-1CCF016DD14D}" destId="{C913DE66-6B9B-914B-8CF4-82DB4B11CBBD}" srcOrd="1" destOrd="0" presId="urn:microsoft.com/office/officeart/2008/layout/HorizontalMultiLevelHierarchy"/>
    <dgm:cxn modelId="{60B315FE-3728-4F43-AE43-009801D8F5CE}" type="presParOf" srcId="{BA53AA97-4B26-3543-9E00-064DBF5193FC}" destId="{9A8D1658-5A1E-DC4B-82A5-1C237F68A80B}" srcOrd="6" destOrd="0" presId="urn:microsoft.com/office/officeart/2008/layout/HorizontalMultiLevelHierarchy"/>
    <dgm:cxn modelId="{8E03983B-594B-424B-A9DC-841E1A79B2F0}" type="presParOf" srcId="{9A8D1658-5A1E-DC4B-82A5-1C237F68A80B}" destId="{E33FE9E0-D33D-1E4F-BF58-F5C1E3772640}" srcOrd="0" destOrd="0" presId="urn:microsoft.com/office/officeart/2008/layout/HorizontalMultiLevelHierarchy"/>
    <dgm:cxn modelId="{666B8456-3183-FB40-9CDF-D7A55BD9AF3B}" type="presParOf" srcId="{BA53AA97-4B26-3543-9E00-064DBF5193FC}" destId="{25745BD8-7115-C74D-AF57-6DD3A2AA8AEA}" srcOrd="7" destOrd="0" presId="urn:microsoft.com/office/officeart/2008/layout/HorizontalMultiLevelHierarchy"/>
    <dgm:cxn modelId="{6205D54E-FE26-7D4D-97C9-FF416EF3D727}" type="presParOf" srcId="{25745BD8-7115-C74D-AF57-6DD3A2AA8AEA}" destId="{1B5E52A8-6664-5F42-B195-5AE446DCC936}" srcOrd="0" destOrd="0" presId="urn:microsoft.com/office/officeart/2008/layout/HorizontalMultiLevelHierarchy"/>
    <dgm:cxn modelId="{BF3F5966-DDDA-7545-99F4-9AC7AA575059}" type="presParOf" srcId="{25745BD8-7115-C74D-AF57-6DD3A2AA8AEA}" destId="{B185CC78-A5E3-764F-A81A-489FB14EB1C7}" srcOrd="1" destOrd="0" presId="urn:microsoft.com/office/officeart/2008/layout/HorizontalMultiLevelHierarchy"/>
    <dgm:cxn modelId="{E4023EB9-1A47-B84C-AF15-D044216554CC}" type="presParOf" srcId="{B185CC78-A5E3-764F-A81A-489FB14EB1C7}" destId="{CC56D7B7-C0E2-9640-AD08-44EC9A08898C}" srcOrd="0" destOrd="0" presId="urn:microsoft.com/office/officeart/2008/layout/HorizontalMultiLevelHierarchy"/>
    <dgm:cxn modelId="{66741546-4A25-5946-83DF-CFA9711D7ABB}" type="presParOf" srcId="{CC56D7B7-C0E2-9640-AD08-44EC9A08898C}" destId="{29DC6DC5-D4A9-4E46-AFE3-2A8EE564C121}" srcOrd="0" destOrd="0" presId="urn:microsoft.com/office/officeart/2008/layout/HorizontalMultiLevelHierarchy"/>
    <dgm:cxn modelId="{4B9ADF38-EDB2-7D4B-A1E8-294E8B9925E4}" type="presParOf" srcId="{B185CC78-A5E3-764F-A81A-489FB14EB1C7}" destId="{361E626B-9C64-D845-9272-34CBDCF8E20F}" srcOrd="1" destOrd="0" presId="urn:microsoft.com/office/officeart/2008/layout/HorizontalMultiLevelHierarchy"/>
    <dgm:cxn modelId="{0E7E3F6B-36E0-4F4E-ACAD-03B421ADBB87}" type="presParOf" srcId="{361E626B-9C64-D845-9272-34CBDCF8E20F}" destId="{2AF3FAF6-0189-484F-8C36-570CDEB277C0}" srcOrd="0" destOrd="0" presId="urn:microsoft.com/office/officeart/2008/layout/HorizontalMultiLevelHierarchy"/>
    <dgm:cxn modelId="{DEB54BC0-727A-8E45-AD92-9E876598D811}" type="presParOf" srcId="{361E626B-9C64-D845-9272-34CBDCF8E20F}" destId="{7E3DCAB7-5E92-AF46-B645-57F8822AC68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D81807-1A3C-C94F-8EF1-BBB748F94A3C}" type="doc">
      <dgm:prSet loTypeId="urn:microsoft.com/office/officeart/2005/8/layout/orgChart1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B62EF43-2520-914F-A1CA-CDEB13E4FC2B}">
      <dgm:prSet phldrT="[Text]" custT="1"/>
      <dgm:spPr>
        <a:ln>
          <a:solidFill>
            <a:srgbClr val="FF9300"/>
          </a:solidFill>
        </a:ln>
      </dgm:spPr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Antiepileptic's used in status epilepticus</a:t>
          </a:r>
        </a:p>
        <a:p>
          <a:r>
            <a:rPr lang="en-US" sz="1050" b="1" dirty="0">
              <a:solidFill>
                <a:schemeClr val="tx1"/>
              </a:solidFill>
            </a:rPr>
            <a:t>Intravenous injection  </a:t>
          </a:r>
          <a:r>
            <a:rPr lang="en-US" sz="1050" b="1" dirty="0" smtClean="0">
              <a:solidFill>
                <a:schemeClr val="tx1"/>
              </a:solidFill>
            </a:rPr>
            <a:t>of:</a:t>
          </a:r>
        </a:p>
        <a:p>
          <a:r>
            <a:rPr lang="en-US" sz="1100" dirty="0" smtClean="0">
              <a:solidFill>
                <a:srgbClr val="00B050"/>
              </a:solidFill>
            </a:rPr>
            <a:t>We use all drugs except </a:t>
          </a:r>
          <a:r>
            <a:rPr lang="en-US" sz="1100" b="1" dirty="0" err="1" smtClean="0">
              <a:solidFill>
                <a:srgbClr val="0432FF"/>
              </a:solidFill>
            </a:rPr>
            <a:t>ethosuximide</a:t>
          </a:r>
          <a:r>
            <a:rPr lang="en-US" sz="1100" dirty="0" smtClean="0">
              <a:solidFill>
                <a:srgbClr val="00B050"/>
              </a:solidFill>
            </a:rPr>
            <a:t> and </a:t>
          </a:r>
          <a:r>
            <a:rPr lang="en-US" sz="1100" b="1" dirty="0" err="1" smtClean="0">
              <a:solidFill>
                <a:srgbClr val="0432FF"/>
              </a:solidFill>
            </a:rPr>
            <a:t>carbamzepine</a:t>
          </a:r>
          <a:r>
            <a:rPr lang="en-US" sz="1100" dirty="0" smtClean="0">
              <a:solidFill>
                <a:srgbClr val="00B050"/>
              </a:solidFill>
            </a:rPr>
            <a:t> because they are given orally </a:t>
          </a:r>
          <a:endParaRPr lang="en-US" sz="1100" dirty="0">
            <a:solidFill>
              <a:schemeClr val="tx1"/>
            </a:solidFill>
          </a:endParaRPr>
        </a:p>
      </dgm:t>
    </dgm:pt>
    <dgm:pt modelId="{0D2ECE02-0A7B-D049-9A91-ECBDD4F5D17B}" type="parTrans" cxnId="{4CDEF10F-1441-CE47-8260-1557CA60240B}">
      <dgm:prSet/>
      <dgm:spPr/>
      <dgm:t>
        <a:bodyPr/>
        <a:lstStyle/>
        <a:p>
          <a:endParaRPr lang="en-US"/>
        </a:p>
      </dgm:t>
    </dgm:pt>
    <dgm:pt modelId="{CF15BBE4-3884-534B-9843-3F6800FC72AE}" type="sibTrans" cxnId="{4CDEF10F-1441-CE47-8260-1557CA60240B}">
      <dgm:prSet/>
      <dgm:spPr/>
      <dgm:t>
        <a:bodyPr/>
        <a:lstStyle/>
        <a:p>
          <a:endParaRPr lang="en-US"/>
        </a:p>
      </dgm:t>
    </dgm:pt>
    <dgm:pt modelId="{A8C658B0-4392-C94A-B203-2577769DDB22}">
      <dgm:prSet phldrT="[Text]"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Lorazepam</a:t>
          </a:r>
        </a:p>
        <a:p>
          <a:r>
            <a:rPr lang="en-US" b="1" dirty="0">
              <a:solidFill>
                <a:srgbClr val="FF0000"/>
              </a:solidFill>
            </a:rPr>
            <a:t>Diazepam</a:t>
          </a:r>
        </a:p>
        <a:p>
          <a:r>
            <a:rPr lang="en-US" b="1" dirty="0">
              <a:solidFill>
                <a:schemeClr val="tx1"/>
              </a:solidFill>
            </a:rPr>
            <a:t> (Drug of choice) </a:t>
          </a:r>
          <a:endParaRPr lang="en-US" dirty="0">
            <a:solidFill>
              <a:schemeClr val="tx1"/>
            </a:solidFill>
          </a:endParaRPr>
        </a:p>
      </dgm:t>
    </dgm:pt>
    <dgm:pt modelId="{3A81A6CA-72F9-4B48-B650-1B41DE3023CF}" type="parTrans" cxnId="{793A743B-4FFC-0147-828D-3ED75C5A6C1F}">
      <dgm:prSet/>
      <dgm:spPr/>
      <dgm:t>
        <a:bodyPr/>
        <a:lstStyle/>
        <a:p>
          <a:endParaRPr lang="en-US"/>
        </a:p>
      </dgm:t>
    </dgm:pt>
    <dgm:pt modelId="{B4FCDC0A-37AB-404F-B8FD-5B80FF8CFF75}" type="sibTrans" cxnId="{793A743B-4FFC-0147-828D-3ED75C5A6C1F}">
      <dgm:prSet/>
      <dgm:spPr/>
      <dgm:t>
        <a:bodyPr/>
        <a:lstStyle/>
        <a:p>
          <a:endParaRPr lang="en-US"/>
        </a:p>
      </dgm:t>
    </dgm:pt>
    <dgm:pt modelId="{D2D7A95E-A46F-D14F-8088-FDE672E0CA88}">
      <dgm:prSet phldrT="[Text]"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r>
            <a:rPr lang="en-US" b="1" dirty="0">
              <a:solidFill>
                <a:srgbClr val="0432FF"/>
              </a:solidFill>
            </a:rPr>
            <a:t>Sodium Valproate</a:t>
          </a:r>
        </a:p>
      </dgm:t>
    </dgm:pt>
    <dgm:pt modelId="{A0F19717-9178-2F47-A134-6B0567943CD3}" type="parTrans" cxnId="{6E26B3C8-4F8E-5848-BEA3-0965064A46AA}">
      <dgm:prSet/>
      <dgm:spPr/>
      <dgm:t>
        <a:bodyPr/>
        <a:lstStyle/>
        <a:p>
          <a:endParaRPr lang="en-US"/>
        </a:p>
      </dgm:t>
    </dgm:pt>
    <dgm:pt modelId="{FDA311E5-D9DE-134D-914A-EEA540395053}" type="sibTrans" cxnId="{6E26B3C8-4F8E-5848-BEA3-0965064A46AA}">
      <dgm:prSet/>
      <dgm:spPr/>
      <dgm:t>
        <a:bodyPr/>
        <a:lstStyle/>
        <a:p>
          <a:endParaRPr lang="en-US"/>
        </a:p>
      </dgm:t>
    </dgm:pt>
    <dgm:pt modelId="{276FA65D-3B64-BA4D-B89D-4379D7544FAD}">
      <dgm:prSet phldrT="[Text]"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r>
            <a:rPr lang="en-US" b="1">
              <a:solidFill>
                <a:srgbClr val="0432FF"/>
              </a:solidFill>
            </a:rPr>
            <a:t>Phenytoin</a:t>
          </a:r>
          <a:endParaRPr lang="en-US" dirty="0">
            <a:solidFill>
              <a:srgbClr val="0432FF"/>
            </a:solidFill>
          </a:endParaRPr>
        </a:p>
      </dgm:t>
    </dgm:pt>
    <dgm:pt modelId="{B167FE3B-7249-8447-A176-60406AAEBA67}" type="parTrans" cxnId="{4BDDEEEB-0201-5E42-9A9C-37BE2C837369}">
      <dgm:prSet/>
      <dgm:spPr/>
      <dgm:t>
        <a:bodyPr/>
        <a:lstStyle/>
        <a:p>
          <a:endParaRPr lang="en-US"/>
        </a:p>
      </dgm:t>
    </dgm:pt>
    <dgm:pt modelId="{1130ADE4-4B29-8E43-8EDE-DC4B90021F47}" type="sibTrans" cxnId="{4BDDEEEB-0201-5E42-9A9C-37BE2C837369}">
      <dgm:prSet/>
      <dgm:spPr/>
      <dgm:t>
        <a:bodyPr/>
        <a:lstStyle/>
        <a:p>
          <a:pPr rtl="0"/>
          <a:endParaRPr lang="en-US"/>
        </a:p>
      </dgm:t>
    </dgm:pt>
    <dgm:pt modelId="{5DAB7E28-2DB7-024B-AD46-D7464D8705EA}">
      <dgm:prSet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</a:rPr>
            <a:t>Fosphenytoin</a:t>
          </a:r>
          <a:endParaRPr lang="en-US" dirty="0">
            <a:solidFill>
              <a:srgbClr val="FF0000"/>
            </a:solidFill>
          </a:endParaRPr>
        </a:p>
      </dgm:t>
    </dgm:pt>
    <dgm:pt modelId="{E830462D-C794-E942-8330-798EC0BFAF3A}" type="parTrans" cxnId="{87CEE9E1-F259-E445-ADF7-C78B6D01BBFC}">
      <dgm:prSet/>
      <dgm:spPr/>
      <dgm:t>
        <a:bodyPr/>
        <a:lstStyle/>
        <a:p>
          <a:endParaRPr lang="en-US"/>
        </a:p>
      </dgm:t>
    </dgm:pt>
    <dgm:pt modelId="{128F4705-5BB5-304C-B6C9-231240647DAD}" type="sibTrans" cxnId="{87CEE9E1-F259-E445-ADF7-C78B6D01BBFC}">
      <dgm:prSet/>
      <dgm:spPr/>
      <dgm:t>
        <a:bodyPr/>
        <a:lstStyle/>
        <a:p>
          <a:endParaRPr lang="en-US"/>
        </a:p>
      </dgm:t>
    </dgm:pt>
    <dgm:pt modelId="{30AE086C-ACCC-DE4F-9D87-A1C1F7A38061}">
      <dgm:prSet/>
      <dgm:spPr>
        <a:ln>
          <a:solidFill>
            <a:srgbClr val="009193">
              <a:alpha val="47843"/>
            </a:srgbClr>
          </a:solidFill>
        </a:ln>
      </dgm:spPr>
      <dgm:t>
        <a:bodyPr/>
        <a:lstStyle/>
        <a:p>
          <a:r>
            <a:rPr lang="en-US" b="1">
              <a:solidFill>
                <a:srgbClr val="0432FF"/>
              </a:solidFill>
            </a:rPr>
            <a:t>Phenobarbital</a:t>
          </a:r>
          <a:endParaRPr lang="en-US" dirty="0">
            <a:solidFill>
              <a:srgbClr val="0432FF"/>
            </a:solidFill>
          </a:endParaRPr>
        </a:p>
      </dgm:t>
    </dgm:pt>
    <dgm:pt modelId="{19EF4011-1DA4-9D4A-8635-01EE97939AAC}" type="parTrans" cxnId="{21EE6EF1-8159-AA48-9E4B-136FA91D47F2}">
      <dgm:prSet/>
      <dgm:spPr/>
      <dgm:t>
        <a:bodyPr/>
        <a:lstStyle/>
        <a:p>
          <a:endParaRPr lang="en-US"/>
        </a:p>
      </dgm:t>
    </dgm:pt>
    <dgm:pt modelId="{6DE2A0D9-C119-5847-A255-8DCF87A97F0D}" type="sibTrans" cxnId="{21EE6EF1-8159-AA48-9E4B-136FA91D47F2}">
      <dgm:prSet/>
      <dgm:spPr/>
      <dgm:t>
        <a:bodyPr/>
        <a:lstStyle/>
        <a:p>
          <a:endParaRPr lang="en-US"/>
        </a:p>
      </dgm:t>
    </dgm:pt>
    <dgm:pt modelId="{87A875F1-AF18-A445-AF10-CF6B6FE437B9}" type="pres">
      <dgm:prSet presAssocID="{44D81807-1A3C-C94F-8EF1-BBB748F94A3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68910B5-2557-B34C-AF82-F73D01200EEE}" type="pres">
      <dgm:prSet presAssocID="{5B62EF43-2520-914F-A1CA-CDEB13E4FC2B}" presName="hierRoot1" presStyleCnt="0">
        <dgm:presLayoutVars>
          <dgm:hierBranch/>
        </dgm:presLayoutVars>
      </dgm:prSet>
      <dgm:spPr/>
    </dgm:pt>
    <dgm:pt modelId="{13167FE4-CF20-D14F-ADD5-A389E4A236B7}" type="pres">
      <dgm:prSet presAssocID="{5B62EF43-2520-914F-A1CA-CDEB13E4FC2B}" presName="rootComposite1" presStyleCnt="0"/>
      <dgm:spPr/>
    </dgm:pt>
    <dgm:pt modelId="{42D187CF-2B3E-0C44-BF85-995138E860C5}" type="pres">
      <dgm:prSet presAssocID="{5B62EF43-2520-914F-A1CA-CDEB13E4FC2B}" presName="rootText1" presStyleLbl="node0" presStyleIdx="0" presStyleCnt="1" custScaleX="365309" custScaleY="1615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8E8E11-5E1C-4744-A66A-0A9A44381C65}" type="pres">
      <dgm:prSet presAssocID="{5B62EF43-2520-914F-A1CA-CDEB13E4FC2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FB91E40-DA0C-CB4A-BD0C-FE1432E50B3C}" type="pres">
      <dgm:prSet presAssocID="{5B62EF43-2520-914F-A1CA-CDEB13E4FC2B}" presName="hierChild2" presStyleCnt="0"/>
      <dgm:spPr/>
    </dgm:pt>
    <dgm:pt modelId="{FDC82957-23C3-2D4C-A919-573D90DF73F4}" type="pres">
      <dgm:prSet presAssocID="{3A81A6CA-72F9-4B48-B650-1B41DE3023CF}" presName="Name35" presStyleLbl="parChTrans1D2" presStyleIdx="0" presStyleCnt="5"/>
      <dgm:spPr/>
      <dgm:t>
        <a:bodyPr/>
        <a:lstStyle/>
        <a:p>
          <a:endParaRPr lang="en-US"/>
        </a:p>
      </dgm:t>
    </dgm:pt>
    <dgm:pt modelId="{19D1825C-E789-1244-B003-035FC22BACDB}" type="pres">
      <dgm:prSet presAssocID="{A8C658B0-4392-C94A-B203-2577769DDB22}" presName="hierRoot2" presStyleCnt="0">
        <dgm:presLayoutVars>
          <dgm:hierBranch val="init"/>
        </dgm:presLayoutVars>
      </dgm:prSet>
      <dgm:spPr/>
    </dgm:pt>
    <dgm:pt modelId="{24B77915-5644-514A-9963-96F357129ACF}" type="pres">
      <dgm:prSet presAssocID="{A8C658B0-4392-C94A-B203-2577769DDB22}" presName="rootComposite" presStyleCnt="0"/>
      <dgm:spPr/>
    </dgm:pt>
    <dgm:pt modelId="{901AAAE7-2EB1-EE42-9CFF-680FEDB48A51}" type="pres">
      <dgm:prSet presAssocID="{A8C658B0-4392-C94A-B203-2577769DDB22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7C6B9-998A-ED49-9A72-31A72F0DD043}" type="pres">
      <dgm:prSet presAssocID="{A8C658B0-4392-C94A-B203-2577769DDB22}" presName="rootConnector" presStyleLbl="node2" presStyleIdx="0" presStyleCnt="5"/>
      <dgm:spPr/>
      <dgm:t>
        <a:bodyPr/>
        <a:lstStyle/>
        <a:p>
          <a:endParaRPr lang="en-US"/>
        </a:p>
      </dgm:t>
    </dgm:pt>
    <dgm:pt modelId="{56238F91-3BF4-264D-BFBF-C51F00333B95}" type="pres">
      <dgm:prSet presAssocID="{A8C658B0-4392-C94A-B203-2577769DDB22}" presName="hierChild4" presStyleCnt="0"/>
      <dgm:spPr/>
    </dgm:pt>
    <dgm:pt modelId="{DD6AF394-B76E-094D-A3C5-86BD41738ED9}" type="pres">
      <dgm:prSet presAssocID="{A8C658B0-4392-C94A-B203-2577769DDB22}" presName="hierChild5" presStyleCnt="0"/>
      <dgm:spPr/>
    </dgm:pt>
    <dgm:pt modelId="{DC1C4348-B2D3-AD41-BB32-055C208A5D02}" type="pres">
      <dgm:prSet presAssocID="{A0F19717-9178-2F47-A134-6B0567943CD3}" presName="Name35" presStyleLbl="parChTrans1D2" presStyleIdx="1" presStyleCnt="5"/>
      <dgm:spPr/>
      <dgm:t>
        <a:bodyPr/>
        <a:lstStyle/>
        <a:p>
          <a:endParaRPr lang="en-US"/>
        </a:p>
      </dgm:t>
    </dgm:pt>
    <dgm:pt modelId="{B476E1C1-C2AA-1341-AF53-B2BE2C60AB0F}" type="pres">
      <dgm:prSet presAssocID="{D2D7A95E-A46F-D14F-8088-FDE672E0CA88}" presName="hierRoot2" presStyleCnt="0">
        <dgm:presLayoutVars>
          <dgm:hierBranch val="init"/>
        </dgm:presLayoutVars>
      </dgm:prSet>
      <dgm:spPr/>
    </dgm:pt>
    <dgm:pt modelId="{AD465C3F-40D6-D64D-9403-EA839563E5B6}" type="pres">
      <dgm:prSet presAssocID="{D2D7A95E-A46F-D14F-8088-FDE672E0CA88}" presName="rootComposite" presStyleCnt="0"/>
      <dgm:spPr/>
    </dgm:pt>
    <dgm:pt modelId="{869DDFB6-8659-3242-8892-B16B1DAC4134}" type="pres">
      <dgm:prSet presAssocID="{D2D7A95E-A46F-D14F-8088-FDE672E0CA88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237C23-D96F-9141-AC42-3D6D4CAECA42}" type="pres">
      <dgm:prSet presAssocID="{D2D7A95E-A46F-D14F-8088-FDE672E0CA88}" presName="rootConnector" presStyleLbl="node2" presStyleIdx="1" presStyleCnt="5"/>
      <dgm:spPr/>
      <dgm:t>
        <a:bodyPr/>
        <a:lstStyle/>
        <a:p>
          <a:endParaRPr lang="en-US"/>
        </a:p>
      </dgm:t>
    </dgm:pt>
    <dgm:pt modelId="{EC4ED874-7207-BA41-9E86-E3E88F10E887}" type="pres">
      <dgm:prSet presAssocID="{D2D7A95E-A46F-D14F-8088-FDE672E0CA88}" presName="hierChild4" presStyleCnt="0"/>
      <dgm:spPr/>
    </dgm:pt>
    <dgm:pt modelId="{4A2D2AB0-8B77-2249-B94B-EB6CDAC2EAA7}" type="pres">
      <dgm:prSet presAssocID="{D2D7A95E-A46F-D14F-8088-FDE672E0CA88}" presName="hierChild5" presStyleCnt="0"/>
      <dgm:spPr/>
    </dgm:pt>
    <dgm:pt modelId="{B381B37C-DB38-2448-9E25-A51AC675784F}" type="pres">
      <dgm:prSet presAssocID="{B167FE3B-7249-8447-A176-60406AAEBA67}" presName="Name35" presStyleLbl="parChTrans1D2" presStyleIdx="2" presStyleCnt="5"/>
      <dgm:spPr/>
      <dgm:t>
        <a:bodyPr/>
        <a:lstStyle/>
        <a:p>
          <a:endParaRPr lang="en-US"/>
        </a:p>
      </dgm:t>
    </dgm:pt>
    <dgm:pt modelId="{9A8C429C-AE29-EB49-9EC3-A4B804585880}" type="pres">
      <dgm:prSet presAssocID="{276FA65D-3B64-BA4D-B89D-4379D7544FAD}" presName="hierRoot2" presStyleCnt="0">
        <dgm:presLayoutVars>
          <dgm:hierBranch val="init"/>
        </dgm:presLayoutVars>
      </dgm:prSet>
      <dgm:spPr/>
    </dgm:pt>
    <dgm:pt modelId="{F42B08EA-100E-934D-A112-3DBAC3E9791A}" type="pres">
      <dgm:prSet presAssocID="{276FA65D-3B64-BA4D-B89D-4379D7544FAD}" presName="rootComposite" presStyleCnt="0"/>
      <dgm:spPr/>
    </dgm:pt>
    <dgm:pt modelId="{F30A55F5-F91E-CA4B-8054-C0EDF8A32420}" type="pres">
      <dgm:prSet presAssocID="{276FA65D-3B64-BA4D-B89D-4379D7544FAD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C44701-62B8-5043-94F3-703054ED9A7A}" type="pres">
      <dgm:prSet presAssocID="{276FA65D-3B64-BA4D-B89D-4379D7544FAD}" presName="rootConnector" presStyleLbl="node2" presStyleIdx="2" presStyleCnt="5"/>
      <dgm:spPr/>
      <dgm:t>
        <a:bodyPr/>
        <a:lstStyle/>
        <a:p>
          <a:endParaRPr lang="en-US"/>
        </a:p>
      </dgm:t>
    </dgm:pt>
    <dgm:pt modelId="{633488D8-B23E-6244-9E94-92F3EE5B3236}" type="pres">
      <dgm:prSet presAssocID="{276FA65D-3B64-BA4D-B89D-4379D7544FAD}" presName="hierChild4" presStyleCnt="0"/>
      <dgm:spPr/>
    </dgm:pt>
    <dgm:pt modelId="{EA9AA130-7E3D-E44F-80DE-5605EC2CF1A3}" type="pres">
      <dgm:prSet presAssocID="{276FA65D-3B64-BA4D-B89D-4379D7544FAD}" presName="hierChild5" presStyleCnt="0"/>
      <dgm:spPr/>
    </dgm:pt>
    <dgm:pt modelId="{720CF670-C768-E746-A363-3428C1DF651A}" type="pres">
      <dgm:prSet presAssocID="{E830462D-C794-E942-8330-798EC0BFAF3A}" presName="Name35" presStyleLbl="parChTrans1D2" presStyleIdx="3" presStyleCnt="5"/>
      <dgm:spPr/>
      <dgm:t>
        <a:bodyPr/>
        <a:lstStyle/>
        <a:p>
          <a:endParaRPr lang="en-US"/>
        </a:p>
      </dgm:t>
    </dgm:pt>
    <dgm:pt modelId="{3C3BD951-E13E-7C40-8C52-5EBB6D94618A}" type="pres">
      <dgm:prSet presAssocID="{5DAB7E28-2DB7-024B-AD46-D7464D8705EA}" presName="hierRoot2" presStyleCnt="0">
        <dgm:presLayoutVars>
          <dgm:hierBranch val="init"/>
        </dgm:presLayoutVars>
      </dgm:prSet>
      <dgm:spPr/>
    </dgm:pt>
    <dgm:pt modelId="{16B2C934-82AE-7B46-8988-057353C907EB}" type="pres">
      <dgm:prSet presAssocID="{5DAB7E28-2DB7-024B-AD46-D7464D8705EA}" presName="rootComposite" presStyleCnt="0"/>
      <dgm:spPr/>
    </dgm:pt>
    <dgm:pt modelId="{9F22CC8E-C32D-1D4A-9B90-B5FAD816B713}" type="pres">
      <dgm:prSet presAssocID="{5DAB7E28-2DB7-024B-AD46-D7464D8705E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60AA1B-6A25-B34F-B4E3-2057BBA44A96}" type="pres">
      <dgm:prSet presAssocID="{5DAB7E28-2DB7-024B-AD46-D7464D8705EA}" presName="rootConnector" presStyleLbl="node2" presStyleIdx="3" presStyleCnt="5"/>
      <dgm:spPr/>
      <dgm:t>
        <a:bodyPr/>
        <a:lstStyle/>
        <a:p>
          <a:endParaRPr lang="en-US"/>
        </a:p>
      </dgm:t>
    </dgm:pt>
    <dgm:pt modelId="{B1EEB943-CA3F-B24C-AF76-BA092496C29C}" type="pres">
      <dgm:prSet presAssocID="{5DAB7E28-2DB7-024B-AD46-D7464D8705EA}" presName="hierChild4" presStyleCnt="0"/>
      <dgm:spPr/>
    </dgm:pt>
    <dgm:pt modelId="{FF12EE89-FBCB-B347-80DF-A24354D16C10}" type="pres">
      <dgm:prSet presAssocID="{5DAB7E28-2DB7-024B-AD46-D7464D8705EA}" presName="hierChild5" presStyleCnt="0"/>
      <dgm:spPr/>
    </dgm:pt>
    <dgm:pt modelId="{868652BF-A4E4-A04D-91AF-C41016140B17}" type="pres">
      <dgm:prSet presAssocID="{19EF4011-1DA4-9D4A-8635-01EE97939AAC}" presName="Name35" presStyleLbl="parChTrans1D2" presStyleIdx="4" presStyleCnt="5"/>
      <dgm:spPr/>
      <dgm:t>
        <a:bodyPr/>
        <a:lstStyle/>
        <a:p>
          <a:endParaRPr lang="en-US"/>
        </a:p>
      </dgm:t>
    </dgm:pt>
    <dgm:pt modelId="{4B86A7A0-7E44-E748-BFAA-2C71AE5077B9}" type="pres">
      <dgm:prSet presAssocID="{30AE086C-ACCC-DE4F-9D87-A1C1F7A38061}" presName="hierRoot2" presStyleCnt="0">
        <dgm:presLayoutVars>
          <dgm:hierBranch val="init"/>
        </dgm:presLayoutVars>
      </dgm:prSet>
      <dgm:spPr/>
    </dgm:pt>
    <dgm:pt modelId="{CA7B7E21-77F0-E649-A694-EB7F44BE41F7}" type="pres">
      <dgm:prSet presAssocID="{30AE086C-ACCC-DE4F-9D87-A1C1F7A38061}" presName="rootComposite" presStyleCnt="0"/>
      <dgm:spPr/>
    </dgm:pt>
    <dgm:pt modelId="{2FFE2EA8-5A20-B344-B4FD-3E525C353EFE}" type="pres">
      <dgm:prSet presAssocID="{30AE086C-ACCC-DE4F-9D87-A1C1F7A38061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A7F6E-F479-9D46-AB92-A82FCD100A49}" type="pres">
      <dgm:prSet presAssocID="{30AE086C-ACCC-DE4F-9D87-A1C1F7A38061}" presName="rootConnector" presStyleLbl="node2" presStyleIdx="4" presStyleCnt="5"/>
      <dgm:spPr/>
      <dgm:t>
        <a:bodyPr/>
        <a:lstStyle/>
        <a:p>
          <a:endParaRPr lang="en-US"/>
        </a:p>
      </dgm:t>
    </dgm:pt>
    <dgm:pt modelId="{2AA1037F-9D80-E04D-B90A-F3A7C9F3C043}" type="pres">
      <dgm:prSet presAssocID="{30AE086C-ACCC-DE4F-9D87-A1C1F7A38061}" presName="hierChild4" presStyleCnt="0"/>
      <dgm:spPr/>
    </dgm:pt>
    <dgm:pt modelId="{04BB277D-49B3-314F-A3A3-E92420B54C7C}" type="pres">
      <dgm:prSet presAssocID="{30AE086C-ACCC-DE4F-9D87-A1C1F7A38061}" presName="hierChild5" presStyleCnt="0"/>
      <dgm:spPr/>
    </dgm:pt>
    <dgm:pt modelId="{CF725FCC-A377-DC4E-BCB0-D41D3A4B48B7}" type="pres">
      <dgm:prSet presAssocID="{5B62EF43-2520-914F-A1CA-CDEB13E4FC2B}" presName="hierChild3" presStyleCnt="0"/>
      <dgm:spPr/>
    </dgm:pt>
  </dgm:ptLst>
  <dgm:cxnLst>
    <dgm:cxn modelId="{CC561B85-B34D-9540-AAE0-BFB9EFE8C3EE}" type="presOf" srcId="{A0F19717-9178-2F47-A134-6B0567943CD3}" destId="{DC1C4348-B2D3-AD41-BB32-055C208A5D02}" srcOrd="0" destOrd="0" presId="urn:microsoft.com/office/officeart/2005/8/layout/orgChart1"/>
    <dgm:cxn modelId="{B2E6BA91-3692-4F45-AE58-037D27253BB2}" type="presOf" srcId="{44D81807-1A3C-C94F-8EF1-BBB748F94A3C}" destId="{87A875F1-AF18-A445-AF10-CF6B6FE437B9}" srcOrd="0" destOrd="0" presId="urn:microsoft.com/office/officeart/2005/8/layout/orgChart1"/>
    <dgm:cxn modelId="{6A97BB98-CFA6-BF41-92DC-5927EF3967CF}" type="presOf" srcId="{B167FE3B-7249-8447-A176-60406AAEBA67}" destId="{B381B37C-DB38-2448-9E25-A51AC675784F}" srcOrd="0" destOrd="0" presId="urn:microsoft.com/office/officeart/2005/8/layout/orgChart1"/>
    <dgm:cxn modelId="{4CDEF10F-1441-CE47-8260-1557CA60240B}" srcId="{44D81807-1A3C-C94F-8EF1-BBB748F94A3C}" destId="{5B62EF43-2520-914F-A1CA-CDEB13E4FC2B}" srcOrd="0" destOrd="0" parTransId="{0D2ECE02-0A7B-D049-9A91-ECBDD4F5D17B}" sibTransId="{CF15BBE4-3884-534B-9843-3F6800FC72AE}"/>
    <dgm:cxn modelId="{21EE6EF1-8159-AA48-9E4B-136FA91D47F2}" srcId="{5B62EF43-2520-914F-A1CA-CDEB13E4FC2B}" destId="{30AE086C-ACCC-DE4F-9D87-A1C1F7A38061}" srcOrd="4" destOrd="0" parTransId="{19EF4011-1DA4-9D4A-8635-01EE97939AAC}" sibTransId="{6DE2A0D9-C119-5847-A255-8DCF87A97F0D}"/>
    <dgm:cxn modelId="{793A743B-4FFC-0147-828D-3ED75C5A6C1F}" srcId="{5B62EF43-2520-914F-A1CA-CDEB13E4FC2B}" destId="{A8C658B0-4392-C94A-B203-2577769DDB22}" srcOrd="0" destOrd="0" parTransId="{3A81A6CA-72F9-4B48-B650-1B41DE3023CF}" sibTransId="{B4FCDC0A-37AB-404F-B8FD-5B80FF8CFF75}"/>
    <dgm:cxn modelId="{2F84BD99-EB54-D540-AE0C-732FA00AA4FF}" type="presOf" srcId="{30AE086C-ACCC-DE4F-9D87-A1C1F7A38061}" destId="{2FFE2EA8-5A20-B344-B4FD-3E525C353EFE}" srcOrd="0" destOrd="0" presId="urn:microsoft.com/office/officeart/2005/8/layout/orgChart1"/>
    <dgm:cxn modelId="{87CEE9E1-F259-E445-ADF7-C78B6D01BBFC}" srcId="{5B62EF43-2520-914F-A1CA-CDEB13E4FC2B}" destId="{5DAB7E28-2DB7-024B-AD46-D7464D8705EA}" srcOrd="3" destOrd="0" parTransId="{E830462D-C794-E942-8330-798EC0BFAF3A}" sibTransId="{128F4705-5BB5-304C-B6C9-231240647DAD}"/>
    <dgm:cxn modelId="{A46E46E8-9D7F-C844-AFDA-1DA668D2935B}" type="presOf" srcId="{276FA65D-3B64-BA4D-B89D-4379D7544FAD}" destId="{F30A55F5-F91E-CA4B-8054-C0EDF8A32420}" srcOrd="0" destOrd="0" presId="urn:microsoft.com/office/officeart/2005/8/layout/orgChart1"/>
    <dgm:cxn modelId="{3C40D793-AD46-9B4D-B9B6-68DF5DE1A55B}" type="presOf" srcId="{A8C658B0-4392-C94A-B203-2577769DDB22}" destId="{9927C6B9-998A-ED49-9A72-31A72F0DD043}" srcOrd="1" destOrd="0" presId="urn:microsoft.com/office/officeart/2005/8/layout/orgChart1"/>
    <dgm:cxn modelId="{0D424668-6C60-2748-9498-50DEB9F3B708}" type="presOf" srcId="{5DAB7E28-2DB7-024B-AD46-D7464D8705EA}" destId="{F260AA1B-6A25-B34F-B4E3-2057BBA44A96}" srcOrd="1" destOrd="0" presId="urn:microsoft.com/office/officeart/2005/8/layout/orgChart1"/>
    <dgm:cxn modelId="{76AB70F2-A196-3E46-8E2D-42DD9EBC26E7}" type="presOf" srcId="{19EF4011-1DA4-9D4A-8635-01EE97939AAC}" destId="{868652BF-A4E4-A04D-91AF-C41016140B17}" srcOrd="0" destOrd="0" presId="urn:microsoft.com/office/officeart/2005/8/layout/orgChart1"/>
    <dgm:cxn modelId="{BFA27E40-F761-A741-A989-286669D13D00}" type="presOf" srcId="{3A81A6CA-72F9-4B48-B650-1B41DE3023CF}" destId="{FDC82957-23C3-2D4C-A919-573D90DF73F4}" srcOrd="0" destOrd="0" presId="urn:microsoft.com/office/officeart/2005/8/layout/orgChart1"/>
    <dgm:cxn modelId="{053B81DE-BBA3-6E48-93C1-61022060A78C}" type="presOf" srcId="{5DAB7E28-2DB7-024B-AD46-D7464D8705EA}" destId="{9F22CC8E-C32D-1D4A-9B90-B5FAD816B713}" srcOrd="0" destOrd="0" presId="urn:microsoft.com/office/officeart/2005/8/layout/orgChart1"/>
    <dgm:cxn modelId="{021FEA02-C33A-FC46-8BEC-603F8B24F4C8}" type="presOf" srcId="{5B62EF43-2520-914F-A1CA-CDEB13E4FC2B}" destId="{238E8E11-5E1C-4744-A66A-0A9A44381C65}" srcOrd="1" destOrd="0" presId="urn:microsoft.com/office/officeart/2005/8/layout/orgChart1"/>
    <dgm:cxn modelId="{C2CE9CAB-911B-004D-9B3B-0BFE04979B74}" type="presOf" srcId="{D2D7A95E-A46F-D14F-8088-FDE672E0CA88}" destId="{35237C23-D96F-9141-AC42-3D6D4CAECA42}" srcOrd="1" destOrd="0" presId="urn:microsoft.com/office/officeart/2005/8/layout/orgChart1"/>
    <dgm:cxn modelId="{3F4DB036-10C4-0147-B555-51144ED011EE}" type="presOf" srcId="{E830462D-C794-E942-8330-798EC0BFAF3A}" destId="{720CF670-C768-E746-A363-3428C1DF651A}" srcOrd="0" destOrd="0" presId="urn:microsoft.com/office/officeart/2005/8/layout/orgChart1"/>
    <dgm:cxn modelId="{6E26B3C8-4F8E-5848-BEA3-0965064A46AA}" srcId="{5B62EF43-2520-914F-A1CA-CDEB13E4FC2B}" destId="{D2D7A95E-A46F-D14F-8088-FDE672E0CA88}" srcOrd="1" destOrd="0" parTransId="{A0F19717-9178-2F47-A134-6B0567943CD3}" sibTransId="{FDA311E5-D9DE-134D-914A-EEA540395053}"/>
    <dgm:cxn modelId="{5869BA40-F9B2-AE45-8900-EB3821FFEAEE}" type="presOf" srcId="{5B62EF43-2520-914F-A1CA-CDEB13E4FC2B}" destId="{42D187CF-2B3E-0C44-BF85-995138E860C5}" srcOrd="0" destOrd="0" presId="urn:microsoft.com/office/officeart/2005/8/layout/orgChart1"/>
    <dgm:cxn modelId="{D84AB47E-B394-3349-9899-C0BF987E5132}" type="presOf" srcId="{276FA65D-3B64-BA4D-B89D-4379D7544FAD}" destId="{B8C44701-62B8-5043-94F3-703054ED9A7A}" srcOrd="1" destOrd="0" presId="urn:microsoft.com/office/officeart/2005/8/layout/orgChart1"/>
    <dgm:cxn modelId="{84706AE2-6F95-BB43-B268-21AC4DF4CA8E}" type="presOf" srcId="{D2D7A95E-A46F-D14F-8088-FDE672E0CA88}" destId="{869DDFB6-8659-3242-8892-B16B1DAC4134}" srcOrd="0" destOrd="0" presId="urn:microsoft.com/office/officeart/2005/8/layout/orgChart1"/>
    <dgm:cxn modelId="{4BDDEEEB-0201-5E42-9A9C-37BE2C837369}" srcId="{5B62EF43-2520-914F-A1CA-CDEB13E4FC2B}" destId="{276FA65D-3B64-BA4D-B89D-4379D7544FAD}" srcOrd="2" destOrd="0" parTransId="{B167FE3B-7249-8447-A176-60406AAEBA67}" sibTransId="{1130ADE4-4B29-8E43-8EDE-DC4B90021F47}"/>
    <dgm:cxn modelId="{96E63445-E351-4E45-B0B7-A078FDFAE3DE}" type="presOf" srcId="{30AE086C-ACCC-DE4F-9D87-A1C1F7A38061}" destId="{AC3A7F6E-F479-9D46-AB92-A82FCD100A49}" srcOrd="1" destOrd="0" presId="urn:microsoft.com/office/officeart/2005/8/layout/orgChart1"/>
    <dgm:cxn modelId="{316524B8-38B4-914D-9914-C73EFCB51CAF}" type="presOf" srcId="{A8C658B0-4392-C94A-B203-2577769DDB22}" destId="{901AAAE7-2EB1-EE42-9CFF-680FEDB48A51}" srcOrd="0" destOrd="0" presId="urn:microsoft.com/office/officeart/2005/8/layout/orgChart1"/>
    <dgm:cxn modelId="{0BD062CB-510C-E24B-AD31-B583ABB79AF5}" type="presParOf" srcId="{87A875F1-AF18-A445-AF10-CF6B6FE437B9}" destId="{668910B5-2557-B34C-AF82-F73D01200EEE}" srcOrd="0" destOrd="0" presId="urn:microsoft.com/office/officeart/2005/8/layout/orgChart1"/>
    <dgm:cxn modelId="{4545E7AB-A72B-C140-9C2B-C69232E2710A}" type="presParOf" srcId="{668910B5-2557-B34C-AF82-F73D01200EEE}" destId="{13167FE4-CF20-D14F-ADD5-A389E4A236B7}" srcOrd="0" destOrd="0" presId="urn:microsoft.com/office/officeart/2005/8/layout/orgChart1"/>
    <dgm:cxn modelId="{60C0255B-F20A-5C40-870B-3166F5FC4827}" type="presParOf" srcId="{13167FE4-CF20-D14F-ADD5-A389E4A236B7}" destId="{42D187CF-2B3E-0C44-BF85-995138E860C5}" srcOrd="0" destOrd="0" presId="urn:microsoft.com/office/officeart/2005/8/layout/orgChart1"/>
    <dgm:cxn modelId="{D38D0502-F1EB-5E4F-9B9C-BDEF3093780E}" type="presParOf" srcId="{13167FE4-CF20-D14F-ADD5-A389E4A236B7}" destId="{238E8E11-5E1C-4744-A66A-0A9A44381C65}" srcOrd="1" destOrd="0" presId="urn:microsoft.com/office/officeart/2005/8/layout/orgChart1"/>
    <dgm:cxn modelId="{5E058F40-49F8-A141-9909-887177C6FAF8}" type="presParOf" srcId="{668910B5-2557-B34C-AF82-F73D01200EEE}" destId="{2FB91E40-DA0C-CB4A-BD0C-FE1432E50B3C}" srcOrd="1" destOrd="0" presId="urn:microsoft.com/office/officeart/2005/8/layout/orgChart1"/>
    <dgm:cxn modelId="{1A1E2A71-391C-BC4F-B4B9-4309B3916C9B}" type="presParOf" srcId="{2FB91E40-DA0C-CB4A-BD0C-FE1432E50B3C}" destId="{FDC82957-23C3-2D4C-A919-573D90DF73F4}" srcOrd="0" destOrd="0" presId="urn:microsoft.com/office/officeart/2005/8/layout/orgChart1"/>
    <dgm:cxn modelId="{5A9C0AF2-1665-2944-97C8-AB8D1EEB3B4C}" type="presParOf" srcId="{2FB91E40-DA0C-CB4A-BD0C-FE1432E50B3C}" destId="{19D1825C-E789-1244-B003-035FC22BACDB}" srcOrd="1" destOrd="0" presId="urn:microsoft.com/office/officeart/2005/8/layout/orgChart1"/>
    <dgm:cxn modelId="{6B9CFF94-6B0B-EE4E-9D18-4907A8A3C4DE}" type="presParOf" srcId="{19D1825C-E789-1244-B003-035FC22BACDB}" destId="{24B77915-5644-514A-9963-96F357129ACF}" srcOrd="0" destOrd="0" presId="urn:microsoft.com/office/officeart/2005/8/layout/orgChart1"/>
    <dgm:cxn modelId="{707CEFBD-7C68-5E43-B98B-E608C946DCB3}" type="presParOf" srcId="{24B77915-5644-514A-9963-96F357129ACF}" destId="{901AAAE7-2EB1-EE42-9CFF-680FEDB48A51}" srcOrd="0" destOrd="0" presId="urn:microsoft.com/office/officeart/2005/8/layout/orgChart1"/>
    <dgm:cxn modelId="{45FA537D-C3D6-034E-9B41-A86CC8E0B42D}" type="presParOf" srcId="{24B77915-5644-514A-9963-96F357129ACF}" destId="{9927C6B9-998A-ED49-9A72-31A72F0DD043}" srcOrd="1" destOrd="0" presId="urn:microsoft.com/office/officeart/2005/8/layout/orgChart1"/>
    <dgm:cxn modelId="{1D4402A5-9FF4-A048-AFB1-922EC4836FA6}" type="presParOf" srcId="{19D1825C-E789-1244-B003-035FC22BACDB}" destId="{56238F91-3BF4-264D-BFBF-C51F00333B95}" srcOrd="1" destOrd="0" presId="urn:microsoft.com/office/officeart/2005/8/layout/orgChart1"/>
    <dgm:cxn modelId="{E318F680-7B89-9B47-9FD9-D307E1AA0270}" type="presParOf" srcId="{19D1825C-E789-1244-B003-035FC22BACDB}" destId="{DD6AF394-B76E-094D-A3C5-86BD41738ED9}" srcOrd="2" destOrd="0" presId="urn:microsoft.com/office/officeart/2005/8/layout/orgChart1"/>
    <dgm:cxn modelId="{3FAC62BB-4D7B-8E48-89CC-A2DD1DEF8848}" type="presParOf" srcId="{2FB91E40-DA0C-CB4A-BD0C-FE1432E50B3C}" destId="{DC1C4348-B2D3-AD41-BB32-055C208A5D02}" srcOrd="2" destOrd="0" presId="urn:microsoft.com/office/officeart/2005/8/layout/orgChart1"/>
    <dgm:cxn modelId="{715AF1B3-D2AE-3142-90A1-A1778DF06BAC}" type="presParOf" srcId="{2FB91E40-DA0C-CB4A-BD0C-FE1432E50B3C}" destId="{B476E1C1-C2AA-1341-AF53-B2BE2C60AB0F}" srcOrd="3" destOrd="0" presId="urn:microsoft.com/office/officeart/2005/8/layout/orgChart1"/>
    <dgm:cxn modelId="{8CC0B08F-3489-CA4F-B449-40BD6B0BE057}" type="presParOf" srcId="{B476E1C1-C2AA-1341-AF53-B2BE2C60AB0F}" destId="{AD465C3F-40D6-D64D-9403-EA839563E5B6}" srcOrd="0" destOrd="0" presId="urn:microsoft.com/office/officeart/2005/8/layout/orgChart1"/>
    <dgm:cxn modelId="{51149BA0-A741-F944-8926-26FFEA7B6C4D}" type="presParOf" srcId="{AD465C3F-40D6-D64D-9403-EA839563E5B6}" destId="{869DDFB6-8659-3242-8892-B16B1DAC4134}" srcOrd="0" destOrd="0" presId="urn:microsoft.com/office/officeart/2005/8/layout/orgChart1"/>
    <dgm:cxn modelId="{2882D16E-2CAE-1E4A-8703-0290F8ABACBD}" type="presParOf" srcId="{AD465C3F-40D6-D64D-9403-EA839563E5B6}" destId="{35237C23-D96F-9141-AC42-3D6D4CAECA42}" srcOrd="1" destOrd="0" presId="urn:microsoft.com/office/officeart/2005/8/layout/orgChart1"/>
    <dgm:cxn modelId="{DA1B7ACD-B221-FD45-917A-3880DD099348}" type="presParOf" srcId="{B476E1C1-C2AA-1341-AF53-B2BE2C60AB0F}" destId="{EC4ED874-7207-BA41-9E86-E3E88F10E887}" srcOrd="1" destOrd="0" presId="urn:microsoft.com/office/officeart/2005/8/layout/orgChart1"/>
    <dgm:cxn modelId="{866E10D3-87B0-F344-AAB8-6791D898F529}" type="presParOf" srcId="{B476E1C1-C2AA-1341-AF53-B2BE2C60AB0F}" destId="{4A2D2AB0-8B77-2249-B94B-EB6CDAC2EAA7}" srcOrd="2" destOrd="0" presId="urn:microsoft.com/office/officeart/2005/8/layout/orgChart1"/>
    <dgm:cxn modelId="{1B41E99C-464A-D74B-98CC-B5630FD96576}" type="presParOf" srcId="{2FB91E40-DA0C-CB4A-BD0C-FE1432E50B3C}" destId="{B381B37C-DB38-2448-9E25-A51AC675784F}" srcOrd="4" destOrd="0" presId="urn:microsoft.com/office/officeart/2005/8/layout/orgChart1"/>
    <dgm:cxn modelId="{8D07FEBD-4A67-AF4A-86C0-DFC6411599EE}" type="presParOf" srcId="{2FB91E40-DA0C-CB4A-BD0C-FE1432E50B3C}" destId="{9A8C429C-AE29-EB49-9EC3-A4B804585880}" srcOrd="5" destOrd="0" presId="urn:microsoft.com/office/officeart/2005/8/layout/orgChart1"/>
    <dgm:cxn modelId="{7851AE4E-C743-6B46-AE2F-21B4FD5C3F3B}" type="presParOf" srcId="{9A8C429C-AE29-EB49-9EC3-A4B804585880}" destId="{F42B08EA-100E-934D-A112-3DBAC3E9791A}" srcOrd="0" destOrd="0" presId="urn:microsoft.com/office/officeart/2005/8/layout/orgChart1"/>
    <dgm:cxn modelId="{D78EA49E-81DF-D949-9654-17F6BD87CF5B}" type="presParOf" srcId="{F42B08EA-100E-934D-A112-3DBAC3E9791A}" destId="{F30A55F5-F91E-CA4B-8054-C0EDF8A32420}" srcOrd="0" destOrd="0" presId="urn:microsoft.com/office/officeart/2005/8/layout/orgChart1"/>
    <dgm:cxn modelId="{A1F27730-0361-C447-AF4C-3FA383F791A3}" type="presParOf" srcId="{F42B08EA-100E-934D-A112-3DBAC3E9791A}" destId="{B8C44701-62B8-5043-94F3-703054ED9A7A}" srcOrd="1" destOrd="0" presId="urn:microsoft.com/office/officeart/2005/8/layout/orgChart1"/>
    <dgm:cxn modelId="{68C2D134-FE8F-ED49-BE3E-58C056780F9D}" type="presParOf" srcId="{9A8C429C-AE29-EB49-9EC3-A4B804585880}" destId="{633488D8-B23E-6244-9E94-92F3EE5B3236}" srcOrd="1" destOrd="0" presId="urn:microsoft.com/office/officeart/2005/8/layout/orgChart1"/>
    <dgm:cxn modelId="{6360A5B8-30BB-994F-A79D-CC2EED498453}" type="presParOf" srcId="{9A8C429C-AE29-EB49-9EC3-A4B804585880}" destId="{EA9AA130-7E3D-E44F-80DE-5605EC2CF1A3}" srcOrd="2" destOrd="0" presId="urn:microsoft.com/office/officeart/2005/8/layout/orgChart1"/>
    <dgm:cxn modelId="{92C67422-5BDF-AD4F-9DB0-683CE6E8E764}" type="presParOf" srcId="{2FB91E40-DA0C-CB4A-BD0C-FE1432E50B3C}" destId="{720CF670-C768-E746-A363-3428C1DF651A}" srcOrd="6" destOrd="0" presId="urn:microsoft.com/office/officeart/2005/8/layout/orgChart1"/>
    <dgm:cxn modelId="{BC8ECB8D-E160-C54C-A96C-8010F4E4B3F9}" type="presParOf" srcId="{2FB91E40-DA0C-CB4A-BD0C-FE1432E50B3C}" destId="{3C3BD951-E13E-7C40-8C52-5EBB6D94618A}" srcOrd="7" destOrd="0" presId="urn:microsoft.com/office/officeart/2005/8/layout/orgChart1"/>
    <dgm:cxn modelId="{2CF767A5-AE49-FB4B-B939-DCF2B72489F5}" type="presParOf" srcId="{3C3BD951-E13E-7C40-8C52-5EBB6D94618A}" destId="{16B2C934-82AE-7B46-8988-057353C907EB}" srcOrd="0" destOrd="0" presId="urn:microsoft.com/office/officeart/2005/8/layout/orgChart1"/>
    <dgm:cxn modelId="{EB272813-1375-2842-A4A2-C5B951B184FB}" type="presParOf" srcId="{16B2C934-82AE-7B46-8988-057353C907EB}" destId="{9F22CC8E-C32D-1D4A-9B90-B5FAD816B713}" srcOrd="0" destOrd="0" presId="urn:microsoft.com/office/officeart/2005/8/layout/orgChart1"/>
    <dgm:cxn modelId="{A09D4E7A-CCB5-4F47-81D8-F35CC068A1F7}" type="presParOf" srcId="{16B2C934-82AE-7B46-8988-057353C907EB}" destId="{F260AA1B-6A25-B34F-B4E3-2057BBA44A96}" srcOrd="1" destOrd="0" presId="urn:microsoft.com/office/officeart/2005/8/layout/orgChart1"/>
    <dgm:cxn modelId="{0239823F-8C40-1F4C-B962-D888CC60FF4C}" type="presParOf" srcId="{3C3BD951-E13E-7C40-8C52-5EBB6D94618A}" destId="{B1EEB943-CA3F-B24C-AF76-BA092496C29C}" srcOrd="1" destOrd="0" presId="urn:microsoft.com/office/officeart/2005/8/layout/orgChart1"/>
    <dgm:cxn modelId="{0D32A017-849C-3147-AE0B-F72F5B44C6FB}" type="presParOf" srcId="{3C3BD951-E13E-7C40-8C52-5EBB6D94618A}" destId="{FF12EE89-FBCB-B347-80DF-A24354D16C10}" srcOrd="2" destOrd="0" presId="urn:microsoft.com/office/officeart/2005/8/layout/orgChart1"/>
    <dgm:cxn modelId="{7E93748C-1D26-C742-AC9D-E16A370444C5}" type="presParOf" srcId="{2FB91E40-DA0C-CB4A-BD0C-FE1432E50B3C}" destId="{868652BF-A4E4-A04D-91AF-C41016140B17}" srcOrd="8" destOrd="0" presId="urn:microsoft.com/office/officeart/2005/8/layout/orgChart1"/>
    <dgm:cxn modelId="{1DE3BFD2-0ACB-5E47-A633-0B1C821AEB71}" type="presParOf" srcId="{2FB91E40-DA0C-CB4A-BD0C-FE1432E50B3C}" destId="{4B86A7A0-7E44-E748-BFAA-2C71AE5077B9}" srcOrd="9" destOrd="0" presId="urn:microsoft.com/office/officeart/2005/8/layout/orgChart1"/>
    <dgm:cxn modelId="{C97DCA72-969F-804C-B8F1-07B0E7570F0D}" type="presParOf" srcId="{4B86A7A0-7E44-E748-BFAA-2C71AE5077B9}" destId="{CA7B7E21-77F0-E649-A694-EB7F44BE41F7}" srcOrd="0" destOrd="0" presId="urn:microsoft.com/office/officeart/2005/8/layout/orgChart1"/>
    <dgm:cxn modelId="{C574BD10-B5EF-0E49-8CC7-934AF690052B}" type="presParOf" srcId="{CA7B7E21-77F0-E649-A694-EB7F44BE41F7}" destId="{2FFE2EA8-5A20-B344-B4FD-3E525C353EFE}" srcOrd="0" destOrd="0" presId="urn:microsoft.com/office/officeart/2005/8/layout/orgChart1"/>
    <dgm:cxn modelId="{2A1DC152-6539-274F-B371-CEC1EFBD3217}" type="presParOf" srcId="{CA7B7E21-77F0-E649-A694-EB7F44BE41F7}" destId="{AC3A7F6E-F479-9D46-AB92-A82FCD100A49}" srcOrd="1" destOrd="0" presId="urn:microsoft.com/office/officeart/2005/8/layout/orgChart1"/>
    <dgm:cxn modelId="{1D95F4BB-777A-454B-8965-D60BE18C7B56}" type="presParOf" srcId="{4B86A7A0-7E44-E748-BFAA-2C71AE5077B9}" destId="{2AA1037F-9D80-E04D-B90A-F3A7C9F3C043}" srcOrd="1" destOrd="0" presId="urn:microsoft.com/office/officeart/2005/8/layout/orgChart1"/>
    <dgm:cxn modelId="{C3F4C411-EC10-F14A-A809-2D508B233561}" type="presParOf" srcId="{4B86A7A0-7E44-E748-BFAA-2C71AE5077B9}" destId="{04BB277D-49B3-314F-A3A3-E92420B54C7C}" srcOrd="2" destOrd="0" presId="urn:microsoft.com/office/officeart/2005/8/layout/orgChart1"/>
    <dgm:cxn modelId="{6FAF40F0-FBD7-B640-ACAE-1DE5AB845428}" type="presParOf" srcId="{668910B5-2557-B34C-AF82-F73D01200EEE}" destId="{CF725FCC-A377-DC4E-BCB0-D41D3A4B48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8EAE35-11BB-5E40-A278-B894EC69A4FB}" type="doc">
      <dgm:prSet loTypeId="urn:microsoft.com/office/officeart/2008/layout/VerticalCurvedList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5742D5E-EEF1-DE46-B985-85042B6F707C}">
      <dgm:prSet phldrT="[Text]" custT="1"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altLang="en-US" sz="1100" b="1" dirty="0">
              <a:solidFill>
                <a:schemeClr val="tx1"/>
              </a:solidFill>
            </a:rPr>
            <a:t>Seizure is very </a:t>
          </a:r>
          <a:r>
            <a:rPr lang="en-US" altLang="en-US" sz="1100" b="1" dirty="0">
              <a:solidFill>
                <a:srgbClr val="941651"/>
              </a:solidFill>
            </a:rPr>
            <a:t>harmful</a:t>
          </a:r>
          <a:r>
            <a:rPr lang="en-US" altLang="en-US" sz="1100" b="1" dirty="0">
              <a:solidFill>
                <a:schemeClr val="tx1"/>
              </a:solidFill>
            </a:rPr>
            <a:t> for pregnant woman</a:t>
          </a:r>
          <a:r>
            <a:rPr lang="en-US" altLang="en-US" sz="1100" b="1" dirty="0" smtClean="0">
              <a:solidFill>
                <a:schemeClr val="tx1"/>
              </a:solidFill>
            </a:rPr>
            <a:t>. </a:t>
          </a:r>
          <a:r>
            <a:rPr lang="en-US" altLang="en-US" sz="1100" b="1" dirty="0" smtClean="0">
              <a:solidFill>
                <a:srgbClr val="00B050"/>
              </a:solidFill>
            </a:rPr>
            <a:t>She may loss consciousness </a:t>
          </a:r>
          <a:endParaRPr lang="en-US" sz="1100" dirty="0">
            <a:solidFill>
              <a:srgbClr val="00B050"/>
            </a:solidFill>
          </a:endParaRPr>
        </a:p>
      </dgm:t>
    </dgm:pt>
    <dgm:pt modelId="{9BE0F0B4-9453-FA4B-B311-D61228983280}" type="parTrans" cxnId="{7E7ED1E9-9E0D-114D-982C-A4C44F3C1AE7}">
      <dgm:prSet/>
      <dgm:spPr/>
      <dgm:t>
        <a:bodyPr/>
        <a:lstStyle/>
        <a:p>
          <a:endParaRPr lang="en-US"/>
        </a:p>
      </dgm:t>
    </dgm:pt>
    <dgm:pt modelId="{12B04A64-9CB9-5546-B0D3-76AE361F4219}" type="sibTrans" cxnId="{7E7ED1E9-9E0D-114D-982C-A4C44F3C1AE7}">
      <dgm:prSet/>
      <dgm:spPr/>
      <dgm:t>
        <a:bodyPr/>
        <a:lstStyle/>
        <a:p>
          <a:endParaRPr lang="en-US"/>
        </a:p>
      </dgm:t>
    </dgm:pt>
    <dgm:pt modelId="{30EEB11B-2249-F644-A2DC-BE71C7354762}">
      <dgm:prSet phldrT="[Text]"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altLang="en-US" b="1" dirty="0">
              <a:solidFill>
                <a:srgbClr val="941651"/>
              </a:solidFill>
            </a:rPr>
            <a:t>NO</a:t>
          </a:r>
          <a:r>
            <a:rPr lang="en-US" altLang="en-US" b="1" dirty="0">
              <a:solidFill>
                <a:schemeClr val="tx1"/>
              </a:solidFill>
            </a:rPr>
            <a:t> antiepileptic drug is </a:t>
          </a:r>
          <a:r>
            <a:rPr lang="en-US" altLang="en-US" b="1" dirty="0">
              <a:solidFill>
                <a:srgbClr val="941651"/>
              </a:solidFill>
            </a:rPr>
            <a:t>safe </a:t>
          </a:r>
          <a:r>
            <a:rPr lang="en-US" altLang="en-US" b="1" dirty="0">
              <a:solidFill>
                <a:schemeClr val="tx1"/>
              </a:solidFill>
            </a:rPr>
            <a:t>in pregnancy</a:t>
          </a:r>
          <a:r>
            <a:rPr lang="en-US" altLang="en-US" b="1" dirty="0" smtClean="0">
              <a:solidFill>
                <a:schemeClr val="tx1"/>
              </a:solidFill>
            </a:rPr>
            <a:t>. </a:t>
          </a:r>
          <a:r>
            <a:rPr lang="en-US" altLang="en-US" b="1" dirty="0" smtClean="0">
              <a:solidFill>
                <a:srgbClr val="00B050"/>
              </a:solidFill>
            </a:rPr>
            <a:t>Not even 2ed generation</a:t>
          </a:r>
          <a:endParaRPr lang="en-US" dirty="0">
            <a:solidFill>
              <a:srgbClr val="00B050"/>
            </a:solidFill>
          </a:endParaRPr>
        </a:p>
      </dgm:t>
    </dgm:pt>
    <dgm:pt modelId="{2CDDA3C5-9C80-C64A-96D9-D99BEAD28B59}" type="parTrans" cxnId="{E29D6435-48A8-2C4B-BDCD-6497968ECAA3}">
      <dgm:prSet/>
      <dgm:spPr/>
      <dgm:t>
        <a:bodyPr/>
        <a:lstStyle/>
        <a:p>
          <a:endParaRPr lang="en-US"/>
        </a:p>
      </dgm:t>
    </dgm:pt>
    <dgm:pt modelId="{31C1CB3E-0DB8-4142-B3DF-82CC0C87B9C2}" type="sibTrans" cxnId="{E29D6435-48A8-2C4B-BDCD-6497968ECAA3}">
      <dgm:prSet/>
      <dgm:spPr/>
      <dgm:t>
        <a:bodyPr/>
        <a:lstStyle/>
        <a:p>
          <a:endParaRPr lang="en-US"/>
        </a:p>
      </dgm:t>
    </dgm:pt>
    <dgm:pt modelId="{40E6EB2C-3D02-8F41-B5D7-6C663FEB4617}">
      <dgm:prSet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altLang="en-US" b="1" dirty="0">
              <a:solidFill>
                <a:schemeClr val="tx1"/>
              </a:solidFill>
            </a:rPr>
            <a:t>Monotherapy usually </a:t>
          </a:r>
          <a:r>
            <a:rPr lang="en-US" altLang="en-US" b="1" dirty="0">
              <a:solidFill>
                <a:srgbClr val="941651"/>
              </a:solidFill>
            </a:rPr>
            <a:t>better</a:t>
          </a:r>
          <a:r>
            <a:rPr lang="en-US" altLang="en-US" b="1" dirty="0">
              <a:solidFill>
                <a:schemeClr val="tx1"/>
              </a:solidFill>
            </a:rPr>
            <a:t> than drug combination.</a:t>
          </a:r>
          <a:endParaRPr lang="en-US" dirty="0">
            <a:solidFill>
              <a:schemeClr val="tx1"/>
            </a:solidFill>
          </a:endParaRPr>
        </a:p>
      </dgm:t>
    </dgm:pt>
    <dgm:pt modelId="{64BAE69F-3008-9D42-8FFA-6ADABDEF9281}" type="parTrans" cxnId="{BF86F8A6-662D-DB4C-81BD-C8C96A0C5482}">
      <dgm:prSet/>
      <dgm:spPr/>
      <dgm:t>
        <a:bodyPr/>
        <a:lstStyle/>
        <a:p>
          <a:endParaRPr lang="en-US"/>
        </a:p>
      </dgm:t>
    </dgm:pt>
    <dgm:pt modelId="{89903C91-9003-6841-AB20-57F141FBB594}" type="sibTrans" cxnId="{BF86F8A6-662D-DB4C-81BD-C8C96A0C5482}">
      <dgm:prSet/>
      <dgm:spPr/>
      <dgm:t>
        <a:bodyPr/>
        <a:lstStyle/>
        <a:p>
          <a:endParaRPr lang="en-US"/>
        </a:p>
      </dgm:t>
    </dgm:pt>
    <dgm:pt modelId="{3D730FC2-392F-F84E-9B3D-9012BF29E78D}">
      <dgm:prSet/>
      <dgm:spPr>
        <a:ln>
          <a:solidFill>
            <a:srgbClr val="FF2F92">
              <a:alpha val="50196"/>
            </a:srgbClr>
          </a:solidFill>
        </a:ln>
      </dgm:spPr>
      <dgm:t>
        <a:bodyPr/>
        <a:lstStyle/>
        <a:p>
          <a:r>
            <a:rPr lang="en-US" altLang="en-US" b="1" dirty="0">
              <a:solidFill>
                <a:srgbClr val="0432FF"/>
              </a:solidFill>
            </a:rPr>
            <a:t>Valproate </a:t>
          </a:r>
          <a:r>
            <a:rPr lang="en-US" altLang="en-US" b="1" dirty="0">
              <a:solidFill>
                <a:schemeClr val="tx1"/>
              </a:solidFill>
            </a:rPr>
            <a:t>&amp;</a:t>
          </a:r>
          <a:r>
            <a:rPr lang="en-US" altLang="en-US" b="1" dirty="0">
              <a:solidFill>
                <a:srgbClr val="0432FF"/>
              </a:solidFill>
            </a:rPr>
            <a:t> phenytoin </a:t>
          </a:r>
          <a:r>
            <a:rPr lang="en-US" altLang="en-US" b="1" dirty="0">
              <a:solidFill>
                <a:srgbClr val="FF0000"/>
              </a:solidFill>
            </a:rPr>
            <a:t>are contraindicated during pregnancy</a:t>
          </a:r>
          <a:r>
            <a:rPr lang="en-US" altLang="en-US" b="1" dirty="0">
              <a:solidFill>
                <a:schemeClr val="tx1"/>
              </a:solidFill>
            </a:rPr>
            <a:t>.          </a:t>
          </a:r>
          <a:endParaRPr lang="en-US" dirty="0">
            <a:solidFill>
              <a:schemeClr val="tx1"/>
            </a:solidFill>
          </a:endParaRPr>
        </a:p>
      </dgm:t>
    </dgm:pt>
    <dgm:pt modelId="{56B6404B-551B-524E-898E-2B8B77D86C87}" type="parTrans" cxnId="{1C6EEA91-D100-E84D-A3DF-BE909CB55123}">
      <dgm:prSet/>
      <dgm:spPr/>
      <dgm:t>
        <a:bodyPr/>
        <a:lstStyle/>
        <a:p>
          <a:endParaRPr lang="en-US"/>
        </a:p>
      </dgm:t>
    </dgm:pt>
    <dgm:pt modelId="{6704AADE-E578-074D-BF39-5678B7727BD6}" type="sibTrans" cxnId="{1C6EEA91-D100-E84D-A3DF-BE909CB55123}">
      <dgm:prSet/>
      <dgm:spPr/>
      <dgm:t>
        <a:bodyPr/>
        <a:lstStyle/>
        <a:p>
          <a:endParaRPr lang="en-US"/>
        </a:p>
      </dgm:t>
    </dgm:pt>
    <dgm:pt modelId="{D171E9F1-352C-1048-8529-CBC8EF07E376}">
      <dgm:prSet/>
      <dgm:spPr>
        <a:ln>
          <a:solidFill>
            <a:srgbClr val="009193">
              <a:alpha val="50196"/>
            </a:srgbClr>
          </a:solidFill>
        </a:ln>
      </dgm:spPr>
      <dgm:t>
        <a:bodyPr/>
        <a:lstStyle/>
        <a:p>
          <a:r>
            <a:rPr lang="en-US" altLang="en-US" b="1" dirty="0">
              <a:solidFill>
                <a:schemeClr val="tx1"/>
              </a:solidFill>
            </a:rPr>
            <a:t>Patient has to </a:t>
          </a:r>
          <a:r>
            <a:rPr lang="en-US" altLang="en-US" b="1" dirty="0">
              <a:solidFill>
                <a:srgbClr val="941651"/>
              </a:solidFill>
            </a:rPr>
            <a:t>continue</a:t>
          </a:r>
          <a:r>
            <a:rPr lang="en-US" altLang="en-US" b="1" dirty="0">
              <a:solidFill>
                <a:schemeClr val="tx1"/>
              </a:solidFill>
            </a:rPr>
            <a:t> therapy</a:t>
          </a:r>
          <a:endParaRPr lang="en-US" dirty="0">
            <a:solidFill>
              <a:schemeClr val="tx1"/>
            </a:solidFill>
          </a:endParaRPr>
        </a:p>
      </dgm:t>
    </dgm:pt>
    <dgm:pt modelId="{1E3BEA3B-8FAE-4948-B882-7F2E4594D24C}" type="parTrans" cxnId="{044FD0DD-3199-9F41-9E87-7C0BDA041D1F}">
      <dgm:prSet/>
      <dgm:spPr/>
      <dgm:t>
        <a:bodyPr/>
        <a:lstStyle/>
        <a:p>
          <a:endParaRPr lang="en-US"/>
        </a:p>
      </dgm:t>
    </dgm:pt>
    <dgm:pt modelId="{736BCA76-970C-9942-ACDF-51874C02543A}" type="sibTrans" cxnId="{044FD0DD-3199-9F41-9E87-7C0BDA041D1F}">
      <dgm:prSet/>
      <dgm:spPr/>
      <dgm:t>
        <a:bodyPr/>
        <a:lstStyle/>
        <a:p>
          <a:endParaRPr lang="en-US"/>
        </a:p>
      </dgm:t>
    </dgm:pt>
    <dgm:pt modelId="{AFDD0ADC-D238-0A41-B696-5BF1D877AD8B}" type="pres">
      <dgm:prSet presAssocID="{568EAE35-11BB-5E40-A278-B894EC69A4F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8C0E6AE-EC26-4748-9762-09A99EBBF1A3}" type="pres">
      <dgm:prSet presAssocID="{568EAE35-11BB-5E40-A278-B894EC69A4FB}" presName="Name1" presStyleCnt="0"/>
      <dgm:spPr/>
    </dgm:pt>
    <dgm:pt modelId="{0533C6D6-57E0-124F-A0F5-6F6B17D366BD}" type="pres">
      <dgm:prSet presAssocID="{568EAE35-11BB-5E40-A278-B894EC69A4FB}" presName="cycle" presStyleCnt="0"/>
      <dgm:spPr/>
    </dgm:pt>
    <dgm:pt modelId="{00DD355C-9E13-9040-B9C8-F34294EC33A2}" type="pres">
      <dgm:prSet presAssocID="{568EAE35-11BB-5E40-A278-B894EC69A4FB}" presName="srcNode" presStyleLbl="node1" presStyleIdx="0" presStyleCnt="5"/>
      <dgm:spPr/>
    </dgm:pt>
    <dgm:pt modelId="{03B1589B-B927-C045-AF32-0A3019C3D73B}" type="pres">
      <dgm:prSet presAssocID="{568EAE35-11BB-5E40-A278-B894EC69A4FB}" presName="conn" presStyleLbl="parChTrans1D2" presStyleIdx="0" presStyleCnt="1"/>
      <dgm:spPr/>
      <dgm:t>
        <a:bodyPr/>
        <a:lstStyle/>
        <a:p>
          <a:endParaRPr lang="en-US"/>
        </a:p>
      </dgm:t>
    </dgm:pt>
    <dgm:pt modelId="{437FE0D4-6065-9749-9664-A52D0984E797}" type="pres">
      <dgm:prSet presAssocID="{568EAE35-11BB-5E40-A278-B894EC69A4FB}" presName="extraNode" presStyleLbl="node1" presStyleIdx="0" presStyleCnt="5"/>
      <dgm:spPr/>
    </dgm:pt>
    <dgm:pt modelId="{A20471D9-7AEE-A54F-A80B-5F62C2A74050}" type="pres">
      <dgm:prSet presAssocID="{568EAE35-11BB-5E40-A278-B894EC69A4FB}" presName="dstNode" presStyleLbl="node1" presStyleIdx="0" presStyleCnt="5"/>
      <dgm:spPr/>
    </dgm:pt>
    <dgm:pt modelId="{4723CF6C-E96C-EA4E-ACDB-1DD4CD8B3BE0}" type="pres">
      <dgm:prSet presAssocID="{05742D5E-EEF1-DE46-B985-85042B6F707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7DA5E8-6A3B-D748-96C4-458923FDE6F6}" type="pres">
      <dgm:prSet presAssocID="{05742D5E-EEF1-DE46-B985-85042B6F707C}" presName="accent_1" presStyleCnt="0"/>
      <dgm:spPr/>
    </dgm:pt>
    <dgm:pt modelId="{42DEF541-DB61-F746-9029-919CF8B3E3AB}" type="pres">
      <dgm:prSet presAssocID="{05742D5E-EEF1-DE46-B985-85042B6F707C}" presName="accentRepeatNode" presStyleLbl="solidFgAcc1" presStyleIdx="0" presStyleCnt="5"/>
      <dgm:spPr>
        <a:ln>
          <a:solidFill>
            <a:srgbClr val="FF2F92">
              <a:alpha val="50196"/>
            </a:srgbClr>
          </a:solidFill>
        </a:ln>
      </dgm:spPr>
    </dgm:pt>
    <dgm:pt modelId="{66384E64-D6BC-F34D-BEA8-792BE335C559}" type="pres">
      <dgm:prSet presAssocID="{30EEB11B-2249-F644-A2DC-BE71C7354762}" presName="text_2" presStyleLbl="node1" presStyleIdx="1" presStyleCnt="5" custLinFactNeighborY="4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8736D-3CA7-5F4C-8795-B5B08F8AE565}" type="pres">
      <dgm:prSet presAssocID="{30EEB11B-2249-F644-A2DC-BE71C7354762}" presName="accent_2" presStyleCnt="0"/>
      <dgm:spPr/>
    </dgm:pt>
    <dgm:pt modelId="{2B90D30D-BFCF-EE49-9CDD-05B86C93E43A}" type="pres">
      <dgm:prSet presAssocID="{30EEB11B-2249-F644-A2DC-BE71C7354762}" presName="accentRepeatNode" presStyleLbl="solidFgAcc1" presStyleIdx="1" presStyleCnt="5"/>
      <dgm:spPr>
        <a:ln>
          <a:solidFill>
            <a:srgbClr val="009193">
              <a:alpha val="50196"/>
            </a:srgbClr>
          </a:solidFill>
        </a:ln>
      </dgm:spPr>
    </dgm:pt>
    <dgm:pt modelId="{9EEFD276-1896-BB43-B879-347FAF61BD0C}" type="pres">
      <dgm:prSet presAssocID="{40E6EB2C-3D02-8F41-B5D7-6C663FEB461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3FFBF-8945-D64E-B02F-98C7FCDCD112}" type="pres">
      <dgm:prSet presAssocID="{40E6EB2C-3D02-8F41-B5D7-6C663FEB4617}" presName="accent_3" presStyleCnt="0"/>
      <dgm:spPr/>
    </dgm:pt>
    <dgm:pt modelId="{2D52B225-2630-FB4C-91AF-4B48218AB3FF}" type="pres">
      <dgm:prSet presAssocID="{40E6EB2C-3D02-8F41-B5D7-6C663FEB4617}" presName="accentRepeatNode" presStyleLbl="solidFgAcc1" presStyleIdx="2" presStyleCnt="5"/>
      <dgm:spPr>
        <a:ln>
          <a:solidFill>
            <a:srgbClr val="FF2F92">
              <a:alpha val="50196"/>
            </a:srgbClr>
          </a:solidFill>
        </a:ln>
      </dgm:spPr>
    </dgm:pt>
    <dgm:pt modelId="{A693C395-85E2-924D-B949-075488032BD3}" type="pres">
      <dgm:prSet presAssocID="{3D730FC2-392F-F84E-9B3D-9012BF29E78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5D280-E34B-4B43-B39A-6675B7E3332C}" type="pres">
      <dgm:prSet presAssocID="{3D730FC2-392F-F84E-9B3D-9012BF29E78D}" presName="accent_4" presStyleCnt="0"/>
      <dgm:spPr/>
    </dgm:pt>
    <dgm:pt modelId="{329E21F9-4534-DB4E-A31C-5F09CBBCE8EE}" type="pres">
      <dgm:prSet presAssocID="{3D730FC2-392F-F84E-9B3D-9012BF29E78D}" presName="accentRepeatNode" presStyleLbl="solidFgAcc1" presStyleIdx="3" presStyleCnt="5"/>
      <dgm:spPr>
        <a:ln>
          <a:solidFill>
            <a:srgbClr val="009193">
              <a:alpha val="50196"/>
            </a:srgbClr>
          </a:solidFill>
        </a:ln>
      </dgm:spPr>
    </dgm:pt>
    <dgm:pt modelId="{B6FBD1D5-21B3-B546-9085-A7B095181F35}" type="pres">
      <dgm:prSet presAssocID="{D171E9F1-352C-1048-8529-CBC8EF07E37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B01DF-7A47-D944-8062-AF953F107496}" type="pres">
      <dgm:prSet presAssocID="{D171E9F1-352C-1048-8529-CBC8EF07E376}" presName="accent_5" presStyleCnt="0"/>
      <dgm:spPr/>
    </dgm:pt>
    <dgm:pt modelId="{EA8E2C1E-E3E8-E346-B38E-E5D23FB51497}" type="pres">
      <dgm:prSet presAssocID="{D171E9F1-352C-1048-8529-CBC8EF07E376}" presName="accentRepeatNode" presStyleLbl="solidFgAcc1" presStyleIdx="4" presStyleCnt="5"/>
      <dgm:spPr>
        <a:ln>
          <a:solidFill>
            <a:srgbClr val="FF2F92">
              <a:alpha val="50196"/>
            </a:srgbClr>
          </a:solidFill>
        </a:ln>
      </dgm:spPr>
    </dgm:pt>
  </dgm:ptLst>
  <dgm:cxnLst>
    <dgm:cxn modelId="{044FD0DD-3199-9F41-9E87-7C0BDA041D1F}" srcId="{568EAE35-11BB-5E40-A278-B894EC69A4FB}" destId="{D171E9F1-352C-1048-8529-CBC8EF07E376}" srcOrd="4" destOrd="0" parTransId="{1E3BEA3B-8FAE-4948-B882-7F2E4594D24C}" sibTransId="{736BCA76-970C-9942-ACDF-51874C02543A}"/>
    <dgm:cxn modelId="{984BF750-A9E6-B041-BBE5-2EC6D546E43B}" type="presOf" srcId="{568EAE35-11BB-5E40-A278-B894EC69A4FB}" destId="{AFDD0ADC-D238-0A41-B696-5BF1D877AD8B}" srcOrd="0" destOrd="0" presId="urn:microsoft.com/office/officeart/2008/layout/VerticalCurvedList"/>
    <dgm:cxn modelId="{E29D6435-48A8-2C4B-BDCD-6497968ECAA3}" srcId="{568EAE35-11BB-5E40-A278-B894EC69A4FB}" destId="{30EEB11B-2249-F644-A2DC-BE71C7354762}" srcOrd="1" destOrd="0" parTransId="{2CDDA3C5-9C80-C64A-96D9-D99BEAD28B59}" sibTransId="{31C1CB3E-0DB8-4142-B3DF-82CC0C87B9C2}"/>
    <dgm:cxn modelId="{BF86F8A6-662D-DB4C-81BD-C8C96A0C5482}" srcId="{568EAE35-11BB-5E40-A278-B894EC69A4FB}" destId="{40E6EB2C-3D02-8F41-B5D7-6C663FEB4617}" srcOrd="2" destOrd="0" parTransId="{64BAE69F-3008-9D42-8FFA-6ADABDEF9281}" sibTransId="{89903C91-9003-6841-AB20-57F141FBB594}"/>
    <dgm:cxn modelId="{7218B3C6-7D38-B24D-92A0-A24E2F84DB3C}" type="presOf" srcId="{3D730FC2-392F-F84E-9B3D-9012BF29E78D}" destId="{A693C395-85E2-924D-B949-075488032BD3}" srcOrd="0" destOrd="0" presId="urn:microsoft.com/office/officeart/2008/layout/VerticalCurvedList"/>
    <dgm:cxn modelId="{1C6EEA91-D100-E84D-A3DF-BE909CB55123}" srcId="{568EAE35-11BB-5E40-A278-B894EC69A4FB}" destId="{3D730FC2-392F-F84E-9B3D-9012BF29E78D}" srcOrd="3" destOrd="0" parTransId="{56B6404B-551B-524E-898E-2B8B77D86C87}" sibTransId="{6704AADE-E578-074D-BF39-5678B7727BD6}"/>
    <dgm:cxn modelId="{4F972B89-49E4-034D-8C78-D28122FFA723}" type="presOf" srcId="{05742D5E-EEF1-DE46-B985-85042B6F707C}" destId="{4723CF6C-E96C-EA4E-ACDB-1DD4CD8B3BE0}" srcOrd="0" destOrd="0" presId="urn:microsoft.com/office/officeart/2008/layout/VerticalCurvedList"/>
    <dgm:cxn modelId="{C85F8660-1441-A649-8DCF-4388B09E453A}" type="presOf" srcId="{12B04A64-9CB9-5546-B0D3-76AE361F4219}" destId="{03B1589B-B927-C045-AF32-0A3019C3D73B}" srcOrd="0" destOrd="0" presId="urn:microsoft.com/office/officeart/2008/layout/VerticalCurvedList"/>
    <dgm:cxn modelId="{C6C53214-11B9-BA46-A67A-E0A1D0291D3E}" type="presOf" srcId="{40E6EB2C-3D02-8F41-B5D7-6C663FEB4617}" destId="{9EEFD276-1896-BB43-B879-347FAF61BD0C}" srcOrd="0" destOrd="0" presId="urn:microsoft.com/office/officeart/2008/layout/VerticalCurvedList"/>
    <dgm:cxn modelId="{DCFA30A0-765B-1841-A49C-BC859DB0D262}" type="presOf" srcId="{D171E9F1-352C-1048-8529-CBC8EF07E376}" destId="{B6FBD1D5-21B3-B546-9085-A7B095181F35}" srcOrd="0" destOrd="0" presId="urn:microsoft.com/office/officeart/2008/layout/VerticalCurvedList"/>
    <dgm:cxn modelId="{8C58882F-7F4B-024A-B2D7-3B9B7D0FD2B5}" type="presOf" srcId="{30EEB11B-2249-F644-A2DC-BE71C7354762}" destId="{66384E64-D6BC-F34D-BEA8-792BE335C559}" srcOrd="0" destOrd="0" presId="urn:microsoft.com/office/officeart/2008/layout/VerticalCurvedList"/>
    <dgm:cxn modelId="{7E7ED1E9-9E0D-114D-982C-A4C44F3C1AE7}" srcId="{568EAE35-11BB-5E40-A278-B894EC69A4FB}" destId="{05742D5E-EEF1-DE46-B985-85042B6F707C}" srcOrd="0" destOrd="0" parTransId="{9BE0F0B4-9453-FA4B-B311-D61228983280}" sibTransId="{12B04A64-9CB9-5546-B0D3-76AE361F4219}"/>
    <dgm:cxn modelId="{52338B60-7385-F740-8365-9F1FA516C07B}" type="presParOf" srcId="{AFDD0ADC-D238-0A41-B696-5BF1D877AD8B}" destId="{78C0E6AE-EC26-4748-9762-09A99EBBF1A3}" srcOrd="0" destOrd="0" presId="urn:microsoft.com/office/officeart/2008/layout/VerticalCurvedList"/>
    <dgm:cxn modelId="{D74C0A86-7AF2-3346-90C0-5EA58C8D00AE}" type="presParOf" srcId="{78C0E6AE-EC26-4748-9762-09A99EBBF1A3}" destId="{0533C6D6-57E0-124F-A0F5-6F6B17D366BD}" srcOrd="0" destOrd="0" presId="urn:microsoft.com/office/officeart/2008/layout/VerticalCurvedList"/>
    <dgm:cxn modelId="{42875BCE-14FF-B34E-A59F-982D0310ADCC}" type="presParOf" srcId="{0533C6D6-57E0-124F-A0F5-6F6B17D366BD}" destId="{00DD355C-9E13-9040-B9C8-F34294EC33A2}" srcOrd="0" destOrd="0" presId="urn:microsoft.com/office/officeart/2008/layout/VerticalCurvedList"/>
    <dgm:cxn modelId="{579A435F-60C5-FC4A-B5E0-FE242F910857}" type="presParOf" srcId="{0533C6D6-57E0-124F-A0F5-6F6B17D366BD}" destId="{03B1589B-B927-C045-AF32-0A3019C3D73B}" srcOrd="1" destOrd="0" presId="urn:microsoft.com/office/officeart/2008/layout/VerticalCurvedList"/>
    <dgm:cxn modelId="{173B707B-3C10-7E48-9E74-CE40D5C033F4}" type="presParOf" srcId="{0533C6D6-57E0-124F-A0F5-6F6B17D366BD}" destId="{437FE0D4-6065-9749-9664-A52D0984E797}" srcOrd="2" destOrd="0" presId="urn:microsoft.com/office/officeart/2008/layout/VerticalCurvedList"/>
    <dgm:cxn modelId="{B1AD74B8-DC7C-8943-A5AC-DB42D21CA1B0}" type="presParOf" srcId="{0533C6D6-57E0-124F-A0F5-6F6B17D366BD}" destId="{A20471D9-7AEE-A54F-A80B-5F62C2A74050}" srcOrd="3" destOrd="0" presId="urn:microsoft.com/office/officeart/2008/layout/VerticalCurvedList"/>
    <dgm:cxn modelId="{68C61918-22F8-9749-A396-03C5E8D9E6FA}" type="presParOf" srcId="{78C0E6AE-EC26-4748-9762-09A99EBBF1A3}" destId="{4723CF6C-E96C-EA4E-ACDB-1DD4CD8B3BE0}" srcOrd="1" destOrd="0" presId="urn:microsoft.com/office/officeart/2008/layout/VerticalCurvedList"/>
    <dgm:cxn modelId="{19A04520-987D-1C4E-9AA5-9645D3CFAF0E}" type="presParOf" srcId="{78C0E6AE-EC26-4748-9762-09A99EBBF1A3}" destId="{DF7DA5E8-6A3B-D748-96C4-458923FDE6F6}" srcOrd="2" destOrd="0" presId="urn:microsoft.com/office/officeart/2008/layout/VerticalCurvedList"/>
    <dgm:cxn modelId="{5922EC05-CD51-2240-B99D-DA48CC584877}" type="presParOf" srcId="{DF7DA5E8-6A3B-D748-96C4-458923FDE6F6}" destId="{42DEF541-DB61-F746-9029-919CF8B3E3AB}" srcOrd="0" destOrd="0" presId="urn:microsoft.com/office/officeart/2008/layout/VerticalCurvedList"/>
    <dgm:cxn modelId="{6756A0C4-C8E0-4147-9DC5-505E8FAA9EEE}" type="presParOf" srcId="{78C0E6AE-EC26-4748-9762-09A99EBBF1A3}" destId="{66384E64-D6BC-F34D-BEA8-792BE335C559}" srcOrd="3" destOrd="0" presId="urn:microsoft.com/office/officeart/2008/layout/VerticalCurvedList"/>
    <dgm:cxn modelId="{CC235C3B-5CDF-344E-9C5F-E3A35B23FBA7}" type="presParOf" srcId="{78C0E6AE-EC26-4748-9762-09A99EBBF1A3}" destId="{FA48736D-3CA7-5F4C-8795-B5B08F8AE565}" srcOrd="4" destOrd="0" presId="urn:microsoft.com/office/officeart/2008/layout/VerticalCurvedList"/>
    <dgm:cxn modelId="{E8C3E5FE-9835-544F-8485-11278C7D0D0B}" type="presParOf" srcId="{FA48736D-3CA7-5F4C-8795-B5B08F8AE565}" destId="{2B90D30D-BFCF-EE49-9CDD-05B86C93E43A}" srcOrd="0" destOrd="0" presId="urn:microsoft.com/office/officeart/2008/layout/VerticalCurvedList"/>
    <dgm:cxn modelId="{B0AA6BF4-E298-5F48-9F63-8E06EA71889F}" type="presParOf" srcId="{78C0E6AE-EC26-4748-9762-09A99EBBF1A3}" destId="{9EEFD276-1896-BB43-B879-347FAF61BD0C}" srcOrd="5" destOrd="0" presId="urn:microsoft.com/office/officeart/2008/layout/VerticalCurvedList"/>
    <dgm:cxn modelId="{FE0283A4-C487-934D-BEF4-6F5487C56984}" type="presParOf" srcId="{78C0E6AE-EC26-4748-9762-09A99EBBF1A3}" destId="{0FD3FFBF-8945-D64E-B02F-98C7FCDCD112}" srcOrd="6" destOrd="0" presId="urn:microsoft.com/office/officeart/2008/layout/VerticalCurvedList"/>
    <dgm:cxn modelId="{AD373794-0FD3-5841-BEC2-B701D45EED49}" type="presParOf" srcId="{0FD3FFBF-8945-D64E-B02F-98C7FCDCD112}" destId="{2D52B225-2630-FB4C-91AF-4B48218AB3FF}" srcOrd="0" destOrd="0" presId="urn:microsoft.com/office/officeart/2008/layout/VerticalCurvedList"/>
    <dgm:cxn modelId="{E79D49A0-469D-B740-8ECC-F0C2B711A282}" type="presParOf" srcId="{78C0E6AE-EC26-4748-9762-09A99EBBF1A3}" destId="{A693C395-85E2-924D-B949-075488032BD3}" srcOrd="7" destOrd="0" presId="urn:microsoft.com/office/officeart/2008/layout/VerticalCurvedList"/>
    <dgm:cxn modelId="{6392AC8D-1601-0A45-BD92-4830F383AB90}" type="presParOf" srcId="{78C0E6AE-EC26-4748-9762-09A99EBBF1A3}" destId="{4BF5D280-E34B-4B43-B39A-6675B7E3332C}" srcOrd="8" destOrd="0" presId="urn:microsoft.com/office/officeart/2008/layout/VerticalCurvedList"/>
    <dgm:cxn modelId="{ACBBF803-C682-754F-8DF1-2170F0294630}" type="presParOf" srcId="{4BF5D280-E34B-4B43-B39A-6675B7E3332C}" destId="{329E21F9-4534-DB4E-A31C-5F09CBBCE8EE}" srcOrd="0" destOrd="0" presId="urn:microsoft.com/office/officeart/2008/layout/VerticalCurvedList"/>
    <dgm:cxn modelId="{7414E708-380B-894F-8775-D64AD43107F5}" type="presParOf" srcId="{78C0E6AE-EC26-4748-9762-09A99EBBF1A3}" destId="{B6FBD1D5-21B3-B546-9085-A7B095181F35}" srcOrd="9" destOrd="0" presId="urn:microsoft.com/office/officeart/2008/layout/VerticalCurvedList"/>
    <dgm:cxn modelId="{326AC94E-3506-9143-A3CD-A3B840190368}" type="presParOf" srcId="{78C0E6AE-EC26-4748-9762-09A99EBBF1A3}" destId="{96CB01DF-7A47-D944-8062-AF953F107496}" srcOrd="10" destOrd="0" presId="urn:microsoft.com/office/officeart/2008/layout/VerticalCurvedList"/>
    <dgm:cxn modelId="{4EAFFEB9-DEAD-B049-B3AE-DE3F384BA65D}" type="presParOf" srcId="{96CB01DF-7A47-D944-8062-AF953F107496}" destId="{EA8E2C1E-E3E8-E346-B38E-E5D23FB514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73DDE-A72E-F84F-8580-65129117367B}">
      <dsp:nvSpPr>
        <dsp:cNvPr id="0" name=""/>
        <dsp:cNvSpPr/>
      </dsp:nvSpPr>
      <dsp:spPr>
        <a:xfrm>
          <a:off x="4360802" y="1256858"/>
          <a:ext cx="910615" cy="178361"/>
        </a:xfrm>
        <a:custGeom>
          <a:avLst/>
          <a:gdLst/>
          <a:ahLst/>
          <a:cxnLst/>
          <a:rect l="0" t="0" r="0" b="0"/>
          <a:pathLst>
            <a:path>
              <a:moveTo>
                <a:pt x="910615" y="0"/>
              </a:moveTo>
              <a:lnTo>
                <a:pt x="910615" y="74542"/>
              </a:lnTo>
              <a:lnTo>
                <a:pt x="0" y="74542"/>
              </a:lnTo>
              <a:lnTo>
                <a:pt x="0" y="17836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486B1-2C41-514E-BF01-5023A12A5C0C}">
      <dsp:nvSpPr>
        <dsp:cNvPr id="0" name=""/>
        <dsp:cNvSpPr/>
      </dsp:nvSpPr>
      <dsp:spPr>
        <a:xfrm>
          <a:off x="3173187" y="494378"/>
          <a:ext cx="2098231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82"/>
              </a:lnTo>
              <a:lnTo>
                <a:pt x="2098231" y="164282"/>
              </a:lnTo>
              <a:lnTo>
                <a:pt x="2098231" y="2681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B1C96-442F-F844-A833-E1E7891C8740}">
      <dsp:nvSpPr>
        <dsp:cNvPr id="0" name=""/>
        <dsp:cNvSpPr/>
      </dsp:nvSpPr>
      <dsp:spPr>
        <a:xfrm>
          <a:off x="3173187" y="494378"/>
          <a:ext cx="180107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282"/>
              </a:lnTo>
              <a:lnTo>
                <a:pt x="180107" y="164282"/>
              </a:lnTo>
              <a:lnTo>
                <a:pt x="180107" y="2681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96946-2F59-5647-A1B3-3ADE549F919C}">
      <dsp:nvSpPr>
        <dsp:cNvPr id="0" name=""/>
        <dsp:cNvSpPr/>
      </dsp:nvSpPr>
      <dsp:spPr>
        <a:xfrm>
          <a:off x="1428658" y="1256858"/>
          <a:ext cx="409988" cy="197800"/>
        </a:xfrm>
        <a:custGeom>
          <a:avLst/>
          <a:gdLst/>
          <a:ahLst/>
          <a:cxnLst/>
          <a:rect l="0" t="0" r="0" b="0"/>
          <a:pathLst>
            <a:path>
              <a:moveTo>
                <a:pt x="409988" y="0"/>
              </a:moveTo>
              <a:lnTo>
                <a:pt x="409988" y="93981"/>
              </a:lnTo>
              <a:lnTo>
                <a:pt x="0" y="93981"/>
              </a:lnTo>
              <a:lnTo>
                <a:pt x="0" y="197800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032CF-66FD-504F-8014-8728FF178879}">
      <dsp:nvSpPr>
        <dsp:cNvPr id="0" name=""/>
        <dsp:cNvSpPr/>
      </dsp:nvSpPr>
      <dsp:spPr>
        <a:xfrm>
          <a:off x="1838646" y="494378"/>
          <a:ext cx="1334540" cy="268101"/>
        </a:xfrm>
        <a:custGeom>
          <a:avLst/>
          <a:gdLst/>
          <a:ahLst/>
          <a:cxnLst/>
          <a:rect l="0" t="0" r="0" b="0"/>
          <a:pathLst>
            <a:path>
              <a:moveTo>
                <a:pt x="1334540" y="0"/>
              </a:moveTo>
              <a:lnTo>
                <a:pt x="1334540" y="164282"/>
              </a:lnTo>
              <a:lnTo>
                <a:pt x="0" y="164282"/>
              </a:lnTo>
              <a:lnTo>
                <a:pt x="0" y="2681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1EA57-0EC3-BF4F-B22D-62119AEEBF3D}">
      <dsp:nvSpPr>
        <dsp:cNvPr id="0" name=""/>
        <dsp:cNvSpPr/>
      </dsp:nvSpPr>
      <dsp:spPr>
        <a:xfrm>
          <a:off x="495529" y="494378"/>
          <a:ext cx="2677657" cy="268101"/>
        </a:xfrm>
        <a:custGeom>
          <a:avLst/>
          <a:gdLst/>
          <a:ahLst/>
          <a:cxnLst/>
          <a:rect l="0" t="0" r="0" b="0"/>
          <a:pathLst>
            <a:path>
              <a:moveTo>
                <a:pt x="2677657" y="0"/>
              </a:moveTo>
              <a:lnTo>
                <a:pt x="2677657" y="164282"/>
              </a:lnTo>
              <a:lnTo>
                <a:pt x="0" y="164282"/>
              </a:lnTo>
              <a:lnTo>
                <a:pt x="0" y="268101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61FBD-0E9B-C547-86F4-9F4EEC7BB84D}">
      <dsp:nvSpPr>
        <dsp:cNvPr id="0" name=""/>
        <dsp:cNvSpPr/>
      </dsp:nvSpPr>
      <dsp:spPr>
        <a:xfrm>
          <a:off x="2678808" y="0"/>
          <a:ext cx="988756" cy="494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2678808" y="0"/>
        <a:ext cx="988756" cy="494378"/>
      </dsp:txXfrm>
    </dsp:sp>
    <dsp:sp modelId="{0C781DC9-1265-D44B-828D-AA0BD4EB931E}">
      <dsp:nvSpPr>
        <dsp:cNvPr id="0" name=""/>
        <dsp:cNvSpPr/>
      </dsp:nvSpPr>
      <dsp:spPr>
        <a:xfrm>
          <a:off x="1150" y="762480"/>
          <a:ext cx="988756" cy="494378"/>
        </a:xfrm>
        <a:prstGeom prst="rect">
          <a:avLst/>
        </a:prstGeom>
        <a:noFill/>
        <a:ln w="28575">
          <a:solidFill>
            <a:srgbClr val="941651">
              <a:alpha val="50196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solidFill>
                <a:schemeClr val="tx1"/>
              </a:solidFill>
            </a:rPr>
            <a:t>1-Drugs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1150" y="762480"/>
        <a:ext cx="988756" cy="494378"/>
      </dsp:txXfrm>
    </dsp:sp>
    <dsp:sp modelId="{A3558CA4-AEA0-434E-9F0F-EE7B9395104B}">
      <dsp:nvSpPr>
        <dsp:cNvPr id="0" name=""/>
        <dsp:cNvSpPr/>
      </dsp:nvSpPr>
      <dsp:spPr>
        <a:xfrm>
          <a:off x="1197546" y="762480"/>
          <a:ext cx="1282200" cy="494378"/>
        </a:xfrm>
        <a:prstGeom prst="rect">
          <a:avLst/>
        </a:prstGeom>
        <a:noFill/>
        <a:ln w="28575">
          <a:solidFill>
            <a:srgbClr val="009193">
              <a:alpha val="50196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solidFill>
                <a:schemeClr val="tx1"/>
              </a:solidFill>
            </a:rPr>
            <a:t>2-Ketogenic diet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1197546" y="762480"/>
        <a:ext cx="1282200" cy="494378"/>
      </dsp:txXfrm>
    </dsp:sp>
    <dsp:sp modelId="{27524BDF-E44E-F344-AD8D-95746886AD25}">
      <dsp:nvSpPr>
        <dsp:cNvPr id="0" name=""/>
        <dsp:cNvSpPr/>
      </dsp:nvSpPr>
      <dsp:spPr>
        <a:xfrm>
          <a:off x="48082" y="1454659"/>
          <a:ext cx="2761153" cy="1469396"/>
        </a:xfrm>
        <a:prstGeom prst="rect">
          <a:avLst/>
        </a:prstGeom>
        <a:noFill/>
        <a:ln w="28575">
          <a:solidFill>
            <a:srgbClr val="009193">
              <a:alpha val="50196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b="1" kern="1200" dirty="0" smtClean="0">
              <a:solidFill>
                <a:srgbClr val="00B050"/>
              </a:solidFill>
              <a:latin typeface="+mn-lt"/>
              <a:ea typeface="+mn-ea"/>
              <a:cs typeface="+mn-cs"/>
            </a:rPr>
            <a:t>Self reading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kern="1200" dirty="0" smtClean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-The </a:t>
          </a:r>
          <a:r>
            <a:rPr lang="en-US" altLang="en-US" sz="1050" b="1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ketogenic diet </a:t>
          </a:r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is a high-fat, adequate protein, low carbohydrate diet that in medicine is used primarily to treat difficult-to-control (refractory) epilepsy in children.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- </a:t>
          </a:r>
          <a:r>
            <a:rPr lang="en-US" altLang="en-US" sz="1050" b="1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When fat is the primary source of calories, ketones are formed</a:t>
          </a:r>
          <a:r>
            <a:rPr lang="en-US" altLang="en-US" sz="1050" kern="1200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rPr>
            <a:t>.</a:t>
          </a:r>
          <a:endParaRPr lang="en-US" sz="1050" kern="1200" dirty="0">
            <a:solidFill>
              <a:schemeClr val="bg2">
                <a:lumMod val="50000"/>
              </a:schemeClr>
            </a:solidFill>
            <a:latin typeface="+mn-lt"/>
            <a:ea typeface="+mn-ea"/>
            <a:cs typeface="+mn-cs"/>
          </a:endParaRPr>
        </a:p>
      </dsp:txBody>
      <dsp:txXfrm>
        <a:off x="48082" y="1454659"/>
        <a:ext cx="2761153" cy="1469396"/>
      </dsp:txXfrm>
    </dsp:sp>
    <dsp:sp modelId="{5116ECB1-128C-9143-B64E-E0D7F9E9A513}">
      <dsp:nvSpPr>
        <dsp:cNvPr id="0" name=""/>
        <dsp:cNvSpPr/>
      </dsp:nvSpPr>
      <dsp:spPr>
        <a:xfrm>
          <a:off x="2687386" y="762480"/>
          <a:ext cx="1331816" cy="494378"/>
        </a:xfrm>
        <a:prstGeom prst="rect">
          <a:avLst/>
        </a:prstGeom>
        <a:noFill/>
        <a:ln w="28575">
          <a:solidFill>
            <a:srgbClr val="FF9300">
              <a:alpha val="50196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solidFill>
                <a:schemeClr val="tx1"/>
              </a:solidFill>
            </a:rPr>
            <a:t>3-Surgery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687386" y="762480"/>
        <a:ext cx="1331816" cy="494378"/>
      </dsp:txXfrm>
    </dsp:sp>
    <dsp:sp modelId="{6F69ADB3-C30A-7C49-8105-9EE2AFB73F6B}">
      <dsp:nvSpPr>
        <dsp:cNvPr id="0" name=""/>
        <dsp:cNvSpPr/>
      </dsp:nvSpPr>
      <dsp:spPr>
        <a:xfrm>
          <a:off x="4226841" y="762480"/>
          <a:ext cx="2089154" cy="494378"/>
        </a:xfrm>
        <a:prstGeom prst="rect">
          <a:avLst/>
        </a:prstGeom>
        <a:noFill/>
        <a:ln w="28575">
          <a:solidFill>
            <a:srgbClr val="0096FF">
              <a:alpha val="47843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>
              <a:solidFill>
                <a:schemeClr val="tx1"/>
              </a:solidFill>
            </a:rPr>
            <a:t>4-Vagal nerve stimulation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4226841" y="762480"/>
        <a:ext cx="2089154" cy="494378"/>
      </dsp:txXfrm>
    </dsp:sp>
    <dsp:sp modelId="{08D1A92D-C7FA-A14B-ADBB-C2FBC8AFFD77}">
      <dsp:nvSpPr>
        <dsp:cNvPr id="0" name=""/>
        <dsp:cNvSpPr/>
      </dsp:nvSpPr>
      <dsp:spPr>
        <a:xfrm>
          <a:off x="2939242" y="1435220"/>
          <a:ext cx="2843121" cy="1514330"/>
        </a:xfrm>
        <a:prstGeom prst="rect">
          <a:avLst/>
        </a:prstGeom>
        <a:noFill/>
        <a:ln w="28575">
          <a:solidFill>
            <a:srgbClr val="0096FF">
              <a:alpha val="50196"/>
            </a:srgb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- It is an alternative for patients who have been </a:t>
          </a:r>
          <a:r>
            <a:rPr lang="en-US" altLang="en-US" sz="105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refractory to multiple drugs.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- Who are sensitive to the many adverse effects of anti epileptic drugs.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50" b="1" kern="1200" dirty="0">
              <a:solidFill>
                <a:srgbClr val="FF0000"/>
              </a:solidFill>
              <a:latin typeface="+mn-lt"/>
              <a:ea typeface="+mn-ea"/>
              <a:cs typeface="+mn-cs"/>
            </a:rPr>
            <a:t>It is an expensive procedure </a:t>
          </a:r>
          <a:r>
            <a:rPr lang="en-US" altLang="en-US" sz="1050" kern="1200" dirty="0">
              <a:solidFill>
                <a:srgbClr val="00B050"/>
              </a:solidFill>
              <a:latin typeface="+mn-lt"/>
              <a:ea typeface="+mn-ea"/>
              <a:cs typeface="+mn-cs"/>
            </a:rPr>
            <a:t>Not very effective</a:t>
          </a:r>
          <a:endParaRPr lang="ar-SA" altLang="en-US" sz="1050" kern="1200" dirty="0">
            <a:solidFill>
              <a:srgbClr val="00B050"/>
            </a:solidFill>
            <a:latin typeface="+mn-lt"/>
            <a:ea typeface="+mn-ea"/>
            <a:cs typeface="+mn-cs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solidFill>
                <a:srgbClr val="00B050"/>
              </a:solidFill>
              <a:latin typeface="+mn-lt"/>
              <a:ea typeface="+mn-ea"/>
              <a:cs typeface="+mn-cs"/>
            </a:rPr>
            <a:t>Increase parasympathetic activity</a:t>
          </a:r>
        </a:p>
      </dsp:txBody>
      <dsp:txXfrm>
        <a:off x="2939242" y="1435220"/>
        <a:ext cx="2843121" cy="1514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D17FE-2854-8848-9BA6-95266E35AB26}">
      <dsp:nvSpPr>
        <dsp:cNvPr id="0" name=""/>
        <dsp:cNvSpPr/>
      </dsp:nvSpPr>
      <dsp:spPr>
        <a:xfrm>
          <a:off x="5775689" y="1020912"/>
          <a:ext cx="100940" cy="2489861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2489861"/>
              </a:lnTo>
              <a:lnTo>
                <a:pt x="0" y="248986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825AF-78DE-6343-AC0B-96274F9F3D1B}">
      <dsp:nvSpPr>
        <dsp:cNvPr id="0" name=""/>
        <dsp:cNvSpPr/>
      </dsp:nvSpPr>
      <dsp:spPr>
        <a:xfrm>
          <a:off x="5876629" y="1020912"/>
          <a:ext cx="100940" cy="1807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7312"/>
              </a:lnTo>
              <a:lnTo>
                <a:pt x="100940" y="18073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F07A9-A846-234F-892F-34712C4CBC90}">
      <dsp:nvSpPr>
        <dsp:cNvPr id="0" name=""/>
        <dsp:cNvSpPr/>
      </dsp:nvSpPr>
      <dsp:spPr>
        <a:xfrm>
          <a:off x="5775689" y="1020912"/>
          <a:ext cx="100940" cy="1807312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1807312"/>
              </a:lnTo>
              <a:lnTo>
                <a:pt x="0" y="18073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74455-A149-2A47-B24A-8E06CEB56F83}">
      <dsp:nvSpPr>
        <dsp:cNvPr id="0" name=""/>
        <dsp:cNvSpPr/>
      </dsp:nvSpPr>
      <dsp:spPr>
        <a:xfrm>
          <a:off x="5876629" y="1020912"/>
          <a:ext cx="100940" cy="112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763"/>
              </a:lnTo>
              <a:lnTo>
                <a:pt x="100940" y="11247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9A017-41DE-F441-B5B7-3596FBF0791F}">
      <dsp:nvSpPr>
        <dsp:cNvPr id="0" name=""/>
        <dsp:cNvSpPr/>
      </dsp:nvSpPr>
      <dsp:spPr>
        <a:xfrm>
          <a:off x="5775689" y="1020912"/>
          <a:ext cx="100940" cy="1124763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1124763"/>
              </a:lnTo>
              <a:lnTo>
                <a:pt x="0" y="11247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C24FD-5235-7240-A674-24726C4EDE4B}">
      <dsp:nvSpPr>
        <dsp:cNvPr id="0" name=""/>
        <dsp:cNvSpPr/>
      </dsp:nvSpPr>
      <dsp:spPr>
        <a:xfrm>
          <a:off x="5876629" y="1020912"/>
          <a:ext cx="100940" cy="442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214"/>
              </a:lnTo>
              <a:lnTo>
                <a:pt x="100940" y="442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8073E-832F-E84A-9E03-2000522E983D}">
      <dsp:nvSpPr>
        <dsp:cNvPr id="0" name=""/>
        <dsp:cNvSpPr/>
      </dsp:nvSpPr>
      <dsp:spPr>
        <a:xfrm>
          <a:off x="5775689" y="1020912"/>
          <a:ext cx="100940" cy="442214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442214"/>
              </a:lnTo>
              <a:lnTo>
                <a:pt x="0" y="442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C9933-25A7-C54D-A1CD-69F027384361}">
      <dsp:nvSpPr>
        <dsp:cNvPr id="0" name=""/>
        <dsp:cNvSpPr/>
      </dsp:nvSpPr>
      <dsp:spPr>
        <a:xfrm>
          <a:off x="4546003" y="480668"/>
          <a:ext cx="1330626" cy="204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83"/>
              </a:lnTo>
              <a:lnTo>
                <a:pt x="1330626" y="103283"/>
              </a:lnTo>
              <a:lnTo>
                <a:pt x="1330626" y="20422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C8C2D-C6E2-9640-A87F-139E6819EED3}">
      <dsp:nvSpPr>
        <dsp:cNvPr id="0" name=""/>
        <dsp:cNvSpPr/>
      </dsp:nvSpPr>
      <dsp:spPr>
        <a:xfrm>
          <a:off x="3267370" y="1037707"/>
          <a:ext cx="100940" cy="1863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3007"/>
              </a:lnTo>
              <a:lnTo>
                <a:pt x="100940" y="1863007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A5933-24C6-8644-A9DB-0219FF7C92E5}">
      <dsp:nvSpPr>
        <dsp:cNvPr id="0" name=""/>
        <dsp:cNvSpPr/>
      </dsp:nvSpPr>
      <dsp:spPr>
        <a:xfrm>
          <a:off x="3166429" y="1037707"/>
          <a:ext cx="100940" cy="1807312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1807312"/>
              </a:lnTo>
              <a:lnTo>
                <a:pt x="0" y="18073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B1FD6-F085-2E43-8EBD-D96A2C5AD62D}">
      <dsp:nvSpPr>
        <dsp:cNvPr id="0" name=""/>
        <dsp:cNvSpPr/>
      </dsp:nvSpPr>
      <dsp:spPr>
        <a:xfrm>
          <a:off x="3267370" y="1037707"/>
          <a:ext cx="100940" cy="11247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4763"/>
              </a:lnTo>
              <a:lnTo>
                <a:pt x="100940" y="11247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D152A-C100-7744-812B-A3877D877EF9}">
      <dsp:nvSpPr>
        <dsp:cNvPr id="0" name=""/>
        <dsp:cNvSpPr/>
      </dsp:nvSpPr>
      <dsp:spPr>
        <a:xfrm>
          <a:off x="3166429" y="1037707"/>
          <a:ext cx="100940" cy="1124763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1124763"/>
              </a:lnTo>
              <a:lnTo>
                <a:pt x="0" y="11247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C4970-1634-464F-94D6-B045886C5E3D}">
      <dsp:nvSpPr>
        <dsp:cNvPr id="0" name=""/>
        <dsp:cNvSpPr/>
      </dsp:nvSpPr>
      <dsp:spPr>
        <a:xfrm>
          <a:off x="3267370" y="1037707"/>
          <a:ext cx="100940" cy="442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214"/>
              </a:lnTo>
              <a:lnTo>
                <a:pt x="100940" y="442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4F079-C594-7443-B98E-970622934C28}">
      <dsp:nvSpPr>
        <dsp:cNvPr id="0" name=""/>
        <dsp:cNvSpPr/>
      </dsp:nvSpPr>
      <dsp:spPr>
        <a:xfrm>
          <a:off x="3166429" y="1037707"/>
          <a:ext cx="100940" cy="442214"/>
        </a:xfrm>
        <a:custGeom>
          <a:avLst/>
          <a:gdLst/>
          <a:ahLst/>
          <a:cxnLst/>
          <a:rect l="0" t="0" r="0" b="0"/>
          <a:pathLst>
            <a:path>
              <a:moveTo>
                <a:pt x="100940" y="0"/>
              </a:moveTo>
              <a:lnTo>
                <a:pt x="100940" y="442214"/>
              </a:lnTo>
              <a:lnTo>
                <a:pt x="0" y="44221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C2A63-548B-9746-8679-687320D170AF}">
      <dsp:nvSpPr>
        <dsp:cNvPr id="0" name=""/>
        <dsp:cNvSpPr/>
      </dsp:nvSpPr>
      <dsp:spPr>
        <a:xfrm>
          <a:off x="3267370" y="480668"/>
          <a:ext cx="1278633" cy="204223"/>
        </a:xfrm>
        <a:custGeom>
          <a:avLst/>
          <a:gdLst/>
          <a:ahLst/>
          <a:cxnLst/>
          <a:rect l="0" t="0" r="0" b="0"/>
          <a:pathLst>
            <a:path>
              <a:moveTo>
                <a:pt x="1278633" y="0"/>
              </a:moveTo>
              <a:lnTo>
                <a:pt x="1278633" y="103283"/>
              </a:lnTo>
              <a:lnTo>
                <a:pt x="0" y="103283"/>
              </a:lnTo>
              <a:lnTo>
                <a:pt x="0" y="20422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68B61-BFDD-8C46-ADCE-02ECA5B01382}">
      <dsp:nvSpPr>
        <dsp:cNvPr id="0" name=""/>
        <dsp:cNvSpPr/>
      </dsp:nvSpPr>
      <dsp:spPr>
        <a:xfrm>
          <a:off x="4065334" y="0"/>
          <a:ext cx="961336" cy="48066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100" kern="1200" dirty="0">
              <a:solidFill>
                <a:schemeClr val="bg1"/>
              </a:solidFill>
            </a:rPr>
            <a:t>.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4065334" y="0"/>
        <a:ext cx="961336" cy="480668"/>
      </dsp:txXfrm>
    </dsp:sp>
    <dsp:sp modelId="{50C12C50-6113-C74D-9CDC-FB35BFB3C170}">
      <dsp:nvSpPr>
        <dsp:cNvPr id="0" name=""/>
        <dsp:cNvSpPr/>
      </dsp:nvSpPr>
      <dsp:spPr>
        <a:xfrm>
          <a:off x="2538681" y="684892"/>
          <a:ext cx="1457376" cy="352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37FF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First-generation</a:t>
          </a:r>
        </a:p>
      </dsp:txBody>
      <dsp:txXfrm>
        <a:off x="2538681" y="684892"/>
        <a:ext cx="1457376" cy="352815"/>
      </dsp:txXfrm>
    </dsp:sp>
    <dsp:sp modelId="{11F311BD-7F78-6E49-87CD-B59F81EE2AF5}">
      <dsp:nvSpPr>
        <dsp:cNvPr id="0" name=""/>
        <dsp:cNvSpPr/>
      </dsp:nvSpPr>
      <dsp:spPr>
        <a:xfrm>
          <a:off x="2205092" y="1239588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902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>
              <a:solidFill>
                <a:srgbClr val="0432FF"/>
              </a:solidFill>
            </a:rPr>
            <a:t>Phenytoin</a:t>
          </a:r>
        </a:p>
      </dsp:txBody>
      <dsp:txXfrm>
        <a:off x="2205092" y="1239588"/>
        <a:ext cx="961336" cy="480668"/>
      </dsp:txXfrm>
    </dsp:sp>
    <dsp:sp modelId="{681EB4E9-8EDF-B941-9C98-D886FD6F0A84}">
      <dsp:nvSpPr>
        <dsp:cNvPr id="0" name=""/>
        <dsp:cNvSpPr/>
      </dsp:nvSpPr>
      <dsp:spPr>
        <a:xfrm>
          <a:off x="3368310" y="1239588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>
              <a:solidFill>
                <a:srgbClr val="0432FF"/>
              </a:solidFill>
            </a:rPr>
            <a:t>Carbamazepine</a:t>
          </a:r>
        </a:p>
      </dsp:txBody>
      <dsp:txXfrm>
        <a:off x="3368310" y="1239588"/>
        <a:ext cx="961336" cy="480668"/>
      </dsp:txXfrm>
    </dsp:sp>
    <dsp:sp modelId="{4D49A5B0-BA76-BE45-8AAF-27858B127EF6}">
      <dsp:nvSpPr>
        <dsp:cNvPr id="0" name=""/>
        <dsp:cNvSpPr/>
      </dsp:nvSpPr>
      <dsp:spPr>
        <a:xfrm>
          <a:off x="2205092" y="1922137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>
              <a:solidFill>
                <a:srgbClr val="0432FF"/>
              </a:solidFill>
            </a:rPr>
            <a:t>Valproate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1" u="none" kern="1200" dirty="0">
              <a:solidFill>
                <a:srgbClr val="00B050"/>
              </a:solidFill>
            </a:rPr>
            <a:t>Wide </a:t>
          </a:r>
          <a:r>
            <a:rPr lang="en-US" sz="900" b="1" i="1" u="none" kern="1200" dirty="0" smtClean="0">
              <a:solidFill>
                <a:srgbClr val="00B050"/>
              </a:solidFill>
            </a:rPr>
            <a:t>spectrum</a:t>
          </a:r>
          <a:endParaRPr lang="en-US" sz="900" b="1" i="1" u="none" kern="1200" dirty="0">
            <a:solidFill>
              <a:srgbClr val="00B050"/>
            </a:solidFill>
          </a:endParaRPr>
        </a:p>
      </dsp:txBody>
      <dsp:txXfrm>
        <a:off x="2205092" y="1922137"/>
        <a:ext cx="961336" cy="480668"/>
      </dsp:txXfrm>
    </dsp:sp>
    <dsp:sp modelId="{EF2DEF7E-15CA-8B4D-A7AB-8ABFC78FF367}">
      <dsp:nvSpPr>
        <dsp:cNvPr id="0" name=""/>
        <dsp:cNvSpPr/>
      </dsp:nvSpPr>
      <dsp:spPr>
        <a:xfrm>
          <a:off x="3368310" y="1922137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902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>
              <a:solidFill>
                <a:srgbClr val="0432FF"/>
              </a:solidFill>
            </a:rPr>
            <a:t>Ethosuximide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1" u="none" kern="1200" dirty="0">
              <a:solidFill>
                <a:srgbClr val="00B050"/>
              </a:solidFill>
            </a:rPr>
            <a:t>Absent seizure</a:t>
          </a:r>
        </a:p>
      </dsp:txBody>
      <dsp:txXfrm>
        <a:off x="3368310" y="1922137"/>
        <a:ext cx="961336" cy="480668"/>
      </dsp:txXfrm>
    </dsp:sp>
    <dsp:sp modelId="{E396487A-24B9-AC48-AB3C-B34031C79861}">
      <dsp:nvSpPr>
        <dsp:cNvPr id="0" name=""/>
        <dsp:cNvSpPr/>
      </dsp:nvSpPr>
      <dsp:spPr>
        <a:xfrm>
          <a:off x="2205092" y="2604686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902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rgbClr val="0432FF"/>
              </a:solidFill>
            </a:rPr>
            <a:t>Phenobarbital and Primidone</a:t>
          </a:r>
          <a:endParaRPr lang="en-US" sz="1000" b="1" kern="1200" dirty="0">
            <a:solidFill>
              <a:srgbClr val="0432FF"/>
            </a:solidFill>
          </a:endParaRPr>
        </a:p>
      </dsp:txBody>
      <dsp:txXfrm>
        <a:off x="2205092" y="2604686"/>
        <a:ext cx="961336" cy="480668"/>
      </dsp:txXfrm>
    </dsp:sp>
    <dsp:sp modelId="{9A1F9F4F-B6C0-C946-A478-78141735F036}">
      <dsp:nvSpPr>
        <dsp:cNvPr id="0" name=""/>
        <dsp:cNvSpPr/>
      </dsp:nvSpPr>
      <dsp:spPr>
        <a:xfrm>
          <a:off x="3368310" y="2604686"/>
          <a:ext cx="1244161" cy="5920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0432FF"/>
              </a:solidFill>
            </a:rPr>
            <a:t>Benzodiazepines (</a:t>
          </a:r>
          <a:r>
            <a:rPr lang="en-US" sz="1000" b="1" kern="1200" dirty="0">
              <a:solidFill>
                <a:schemeClr val="tx1"/>
              </a:solidFill>
            </a:rPr>
            <a:t>e.g.</a:t>
          </a:r>
          <a:r>
            <a:rPr lang="en-US" sz="1000" b="1" kern="1200" dirty="0">
              <a:solidFill>
                <a:srgbClr val="0432FF"/>
              </a:solidFill>
            </a:rPr>
            <a:t> Clonazepam, lorazepam and diazepam</a:t>
          </a:r>
        </a:p>
      </dsp:txBody>
      <dsp:txXfrm>
        <a:off x="3368310" y="2604686"/>
        <a:ext cx="1244161" cy="592058"/>
      </dsp:txXfrm>
    </dsp:sp>
    <dsp:sp modelId="{B963A17D-5762-D243-A81A-AB7DE8FE37BE}">
      <dsp:nvSpPr>
        <dsp:cNvPr id="0" name=""/>
        <dsp:cNvSpPr/>
      </dsp:nvSpPr>
      <dsp:spPr>
        <a:xfrm>
          <a:off x="5182073" y="684892"/>
          <a:ext cx="1389112" cy="336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>
              <a:alpha val="5098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Second-generation</a:t>
          </a:r>
        </a:p>
      </dsp:txBody>
      <dsp:txXfrm>
        <a:off x="5182073" y="684892"/>
        <a:ext cx="1389112" cy="336020"/>
      </dsp:txXfrm>
    </dsp:sp>
    <dsp:sp modelId="{76736723-03C7-B440-9A30-3B2D3A3D57D5}">
      <dsp:nvSpPr>
        <dsp:cNvPr id="0" name=""/>
        <dsp:cNvSpPr/>
      </dsp:nvSpPr>
      <dsp:spPr>
        <a:xfrm>
          <a:off x="4814352" y="1222793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>
              <a:solidFill>
                <a:srgbClr val="FF0000"/>
              </a:solidFill>
            </a:rPr>
            <a:t>Lamotrigine</a:t>
          </a:r>
          <a:endParaRPr lang="en-US" sz="1000" i="1" u="sng" kern="1200" dirty="0">
            <a:solidFill>
              <a:srgbClr val="FF0000"/>
            </a:solidFill>
          </a:endParaRPr>
        </a:p>
      </dsp:txBody>
      <dsp:txXfrm>
        <a:off x="4814352" y="1222793"/>
        <a:ext cx="961336" cy="480668"/>
      </dsp:txXfrm>
    </dsp:sp>
    <dsp:sp modelId="{B034ED11-3F34-E040-9671-3B3E4B255567}">
      <dsp:nvSpPr>
        <dsp:cNvPr id="0" name=""/>
        <dsp:cNvSpPr/>
      </dsp:nvSpPr>
      <dsp:spPr>
        <a:xfrm>
          <a:off x="5977570" y="1222793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u="sng" kern="1200" dirty="0" err="1">
              <a:solidFill>
                <a:srgbClr val="FF0000"/>
              </a:solidFill>
            </a:rPr>
            <a:t>Topiramate</a:t>
          </a:r>
          <a:endParaRPr lang="en-US" sz="1000" i="1" u="sng" kern="1200" dirty="0">
            <a:solidFill>
              <a:srgbClr val="FF0000"/>
            </a:solidFill>
          </a:endParaRPr>
        </a:p>
      </dsp:txBody>
      <dsp:txXfrm>
        <a:off x="5977570" y="1222793"/>
        <a:ext cx="961336" cy="480668"/>
      </dsp:txXfrm>
    </dsp:sp>
    <dsp:sp modelId="{232E7730-500E-9A4E-8786-98FD69B3AAAD}">
      <dsp:nvSpPr>
        <dsp:cNvPr id="0" name=""/>
        <dsp:cNvSpPr/>
      </dsp:nvSpPr>
      <dsp:spPr>
        <a:xfrm>
          <a:off x="4814352" y="1905342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>
              <a:solidFill>
                <a:srgbClr val="0432FF"/>
              </a:solidFill>
            </a:rPr>
            <a:t>Levetiracetam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814352" y="1905342"/>
        <a:ext cx="961336" cy="480668"/>
      </dsp:txXfrm>
    </dsp:sp>
    <dsp:sp modelId="{574566D2-A4EF-3F44-8C25-4FE888BC4DC1}">
      <dsp:nvSpPr>
        <dsp:cNvPr id="0" name=""/>
        <dsp:cNvSpPr/>
      </dsp:nvSpPr>
      <dsp:spPr>
        <a:xfrm>
          <a:off x="5977570" y="1905342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0432FF"/>
              </a:solidFill>
            </a:rPr>
            <a:t>Gabapentin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977570" y="1905342"/>
        <a:ext cx="961336" cy="480668"/>
      </dsp:txXfrm>
    </dsp:sp>
    <dsp:sp modelId="{7DB4C68F-84C0-4549-AAC0-DA48FCD499CD}">
      <dsp:nvSpPr>
        <dsp:cNvPr id="0" name=""/>
        <dsp:cNvSpPr/>
      </dsp:nvSpPr>
      <dsp:spPr>
        <a:xfrm>
          <a:off x="4814352" y="2587891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>
              <a:solidFill>
                <a:srgbClr val="0432FF"/>
              </a:solidFill>
            </a:rPr>
            <a:t>Felbamate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814352" y="2587891"/>
        <a:ext cx="961336" cy="480668"/>
      </dsp:txXfrm>
    </dsp:sp>
    <dsp:sp modelId="{C4CDC2E4-DE91-4B45-8D0E-B6CE7D63FABB}">
      <dsp:nvSpPr>
        <dsp:cNvPr id="0" name=""/>
        <dsp:cNvSpPr/>
      </dsp:nvSpPr>
      <dsp:spPr>
        <a:xfrm>
          <a:off x="5977570" y="2587891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rgbClr val="0432FF"/>
              </a:solidFill>
            </a:rPr>
            <a:t>Vigabatrin</a:t>
          </a:r>
          <a:endParaRPr lang="en-US" sz="1000" b="1" kern="1200" dirty="0">
            <a:solidFill>
              <a:srgbClr val="0432FF"/>
            </a:solidFill>
          </a:endParaRPr>
        </a:p>
      </dsp:txBody>
      <dsp:txXfrm>
        <a:off x="5977570" y="2587891"/>
        <a:ext cx="961336" cy="480668"/>
      </dsp:txXfrm>
    </dsp:sp>
    <dsp:sp modelId="{60A46FB2-EEE6-B64D-9953-AC6A34E9B55F}">
      <dsp:nvSpPr>
        <dsp:cNvPr id="0" name=""/>
        <dsp:cNvSpPr/>
      </dsp:nvSpPr>
      <dsp:spPr>
        <a:xfrm>
          <a:off x="4814352" y="3270440"/>
          <a:ext cx="961336" cy="480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rgbClr val="0432FF"/>
              </a:solidFill>
            </a:rPr>
            <a:t>Zonisamide</a:t>
          </a:r>
          <a:endParaRPr lang="en-US" sz="1000" kern="1200">
            <a:solidFill>
              <a:srgbClr val="0432FF"/>
            </a:solidFill>
          </a:endParaRPr>
        </a:p>
      </dsp:txBody>
      <dsp:txXfrm>
        <a:off x="4814352" y="3270440"/>
        <a:ext cx="961336" cy="480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6D7B7-C0E2-9640-AD08-44EC9A08898C}">
      <dsp:nvSpPr>
        <dsp:cNvPr id="0" name=""/>
        <dsp:cNvSpPr/>
      </dsp:nvSpPr>
      <dsp:spPr>
        <a:xfrm>
          <a:off x="3918216" y="3362993"/>
          <a:ext cx="253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50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038630" y="3402375"/>
        <a:ext cx="12675" cy="12675"/>
      </dsp:txXfrm>
    </dsp:sp>
    <dsp:sp modelId="{9A8D1658-5A1E-DC4B-82A5-1C237F68A80B}">
      <dsp:nvSpPr>
        <dsp:cNvPr id="0" name=""/>
        <dsp:cNvSpPr/>
      </dsp:nvSpPr>
      <dsp:spPr>
        <a:xfrm>
          <a:off x="2397198" y="2554177"/>
          <a:ext cx="253502" cy="85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751" y="0"/>
              </a:lnTo>
              <a:lnTo>
                <a:pt x="126751" y="854535"/>
              </a:lnTo>
              <a:lnTo>
                <a:pt x="253502" y="85453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501666" y="2959161"/>
        <a:ext cx="44567" cy="44567"/>
      </dsp:txXfrm>
    </dsp:sp>
    <dsp:sp modelId="{75F99C40-A0F2-E741-820D-12BD62225409}">
      <dsp:nvSpPr>
        <dsp:cNvPr id="0" name=""/>
        <dsp:cNvSpPr/>
      </dsp:nvSpPr>
      <dsp:spPr>
        <a:xfrm>
          <a:off x="3918216" y="2849332"/>
          <a:ext cx="253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50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038630" y="2888715"/>
        <a:ext cx="12675" cy="12675"/>
      </dsp:txXfrm>
    </dsp:sp>
    <dsp:sp modelId="{5577FECC-6438-BF42-944A-40879A57071C}">
      <dsp:nvSpPr>
        <dsp:cNvPr id="0" name=""/>
        <dsp:cNvSpPr/>
      </dsp:nvSpPr>
      <dsp:spPr>
        <a:xfrm>
          <a:off x="2397198" y="2554177"/>
          <a:ext cx="253502" cy="340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751" y="0"/>
              </a:lnTo>
              <a:lnTo>
                <a:pt x="126751" y="340875"/>
              </a:lnTo>
              <a:lnTo>
                <a:pt x="253502" y="340875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513330" y="2713995"/>
        <a:ext cx="21240" cy="21240"/>
      </dsp:txXfrm>
    </dsp:sp>
    <dsp:sp modelId="{E8136818-B930-7248-8014-0E374C9F8735}">
      <dsp:nvSpPr>
        <dsp:cNvPr id="0" name=""/>
        <dsp:cNvSpPr/>
      </dsp:nvSpPr>
      <dsp:spPr>
        <a:xfrm>
          <a:off x="3918216" y="2335672"/>
          <a:ext cx="253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50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038630" y="2375055"/>
        <a:ext cx="12675" cy="12675"/>
      </dsp:txXfrm>
    </dsp:sp>
    <dsp:sp modelId="{89AECF8E-32C8-A24F-9301-12AA64323D22}">
      <dsp:nvSpPr>
        <dsp:cNvPr id="0" name=""/>
        <dsp:cNvSpPr/>
      </dsp:nvSpPr>
      <dsp:spPr>
        <a:xfrm>
          <a:off x="2397198" y="2381392"/>
          <a:ext cx="253502" cy="172784"/>
        </a:xfrm>
        <a:custGeom>
          <a:avLst/>
          <a:gdLst/>
          <a:ahLst/>
          <a:cxnLst/>
          <a:rect l="0" t="0" r="0" b="0"/>
          <a:pathLst>
            <a:path>
              <a:moveTo>
                <a:pt x="0" y="172784"/>
              </a:moveTo>
              <a:lnTo>
                <a:pt x="126751" y="172784"/>
              </a:lnTo>
              <a:lnTo>
                <a:pt x="126751" y="0"/>
              </a:lnTo>
              <a:lnTo>
                <a:pt x="253502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516280" y="2460115"/>
        <a:ext cx="15339" cy="15339"/>
      </dsp:txXfrm>
    </dsp:sp>
    <dsp:sp modelId="{6D291F2D-877F-924F-9FF7-4A7F420F453F}">
      <dsp:nvSpPr>
        <dsp:cNvPr id="0" name=""/>
        <dsp:cNvSpPr/>
      </dsp:nvSpPr>
      <dsp:spPr>
        <a:xfrm>
          <a:off x="3918216" y="1678935"/>
          <a:ext cx="253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50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4038630" y="1718318"/>
        <a:ext cx="12675" cy="12675"/>
      </dsp:txXfrm>
    </dsp:sp>
    <dsp:sp modelId="{DACFBDB9-6DAE-A249-A770-F70A5AFD3E32}">
      <dsp:nvSpPr>
        <dsp:cNvPr id="0" name=""/>
        <dsp:cNvSpPr/>
      </dsp:nvSpPr>
      <dsp:spPr>
        <a:xfrm>
          <a:off x="2397198" y="1724655"/>
          <a:ext cx="253502" cy="829521"/>
        </a:xfrm>
        <a:custGeom>
          <a:avLst/>
          <a:gdLst/>
          <a:ahLst/>
          <a:cxnLst/>
          <a:rect l="0" t="0" r="0" b="0"/>
          <a:pathLst>
            <a:path>
              <a:moveTo>
                <a:pt x="0" y="829521"/>
              </a:moveTo>
              <a:lnTo>
                <a:pt x="126751" y="829521"/>
              </a:lnTo>
              <a:lnTo>
                <a:pt x="126751" y="0"/>
              </a:lnTo>
              <a:lnTo>
                <a:pt x="253502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502265" y="2117731"/>
        <a:ext cx="43369" cy="43369"/>
      </dsp:txXfrm>
    </dsp:sp>
    <dsp:sp modelId="{2D8D6101-F46C-C844-99DC-00CD4731B41B}">
      <dsp:nvSpPr>
        <dsp:cNvPr id="0" name=""/>
        <dsp:cNvSpPr/>
      </dsp:nvSpPr>
      <dsp:spPr>
        <a:xfrm>
          <a:off x="876180" y="1593590"/>
          <a:ext cx="253502" cy="960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6751" y="0"/>
              </a:lnTo>
              <a:lnTo>
                <a:pt x="126751" y="960587"/>
              </a:lnTo>
              <a:lnTo>
                <a:pt x="253502" y="96058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978095" y="2049046"/>
        <a:ext cx="49673" cy="49673"/>
      </dsp:txXfrm>
    </dsp:sp>
    <dsp:sp modelId="{E19D7CB1-439C-7D4E-AEB8-7D07C9AAD11E}">
      <dsp:nvSpPr>
        <dsp:cNvPr id="0" name=""/>
        <dsp:cNvSpPr/>
      </dsp:nvSpPr>
      <dsp:spPr>
        <a:xfrm>
          <a:off x="2397198" y="587282"/>
          <a:ext cx="253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350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2517612" y="626665"/>
        <a:ext cx="12675" cy="12675"/>
      </dsp:txXfrm>
    </dsp:sp>
    <dsp:sp modelId="{00425202-57E4-0341-B54A-2D90F0102352}">
      <dsp:nvSpPr>
        <dsp:cNvPr id="0" name=""/>
        <dsp:cNvSpPr/>
      </dsp:nvSpPr>
      <dsp:spPr>
        <a:xfrm>
          <a:off x="876180" y="633002"/>
          <a:ext cx="253502" cy="960587"/>
        </a:xfrm>
        <a:custGeom>
          <a:avLst/>
          <a:gdLst/>
          <a:ahLst/>
          <a:cxnLst/>
          <a:rect l="0" t="0" r="0" b="0"/>
          <a:pathLst>
            <a:path>
              <a:moveTo>
                <a:pt x="0" y="960587"/>
              </a:moveTo>
              <a:lnTo>
                <a:pt x="126751" y="960587"/>
              </a:lnTo>
              <a:lnTo>
                <a:pt x="126751" y="0"/>
              </a:lnTo>
              <a:lnTo>
                <a:pt x="25350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tx1"/>
            </a:solidFill>
          </a:endParaRPr>
        </a:p>
      </dsp:txBody>
      <dsp:txXfrm>
        <a:off x="978095" y="1088459"/>
        <a:ext cx="49673" cy="49673"/>
      </dsp:txXfrm>
    </dsp:sp>
    <dsp:sp modelId="{AB931D18-96EB-4E45-AD3E-A1AEE625D57A}">
      <dsp:nvSpPr>
        <dsp:cNvPr id="0" name=""/>
        <dsp:cNvSpPr/>
      </dsp:nvSpPr>
      <dsp:spPr>
        <a:xfrm rot="16200000">
          <a:off x="-872450" y="1318516"/>
          <a:ext cx="2947114" cy="5501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1651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latin typeface="+mn-lt"/>
              <a:ea typeface="Abadi MT Condensed Extra Bold" charset="0"/>
              <a:cs typeface="Abadi MT Condensed Extra Bold" charset="0"/>
            </a:rPr>
            <a:t>Type of seizure &amp; choice among drugs</a:t>
          </a:r>
          <a:endParaRPr lang="en-US" sz="1400" b="1" kern="1200" dirty="0">
            <a:latin typeface="+mn-lt"/>
            <a:ea typeface="Abadi MT Condensed Extra Bold" charset="0"/>
            <a:cs typeface="Abadi MT Condensed Extra Bold" charset="0"/>
          </a:endParaRPr>
        </a:p>
      </dsp:txBody>
      <dsp:txXfrm>
        <a:off x="-872450" y="1318516"/>
        <a:ext cx="2947114" cy="550147"/>
      </dsp:txXfrm>
    </dsp:sp>
    <dsp:sp modelId="{AB43129A-17D1-374A-BC35-3304A636885A}">
      <dsp:nvSpPr>
        <dsp:cNvPr id="0" name=""/>
        <dsp:cNvSpPr/>
      </dsp:nvSpPr>
      <dsp:spPr>
        <a:xfrm>
          <a:off x="1129683" y="439783"/>
          <a:ext cx="1267514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Partial seizures</a:t>
          </a:r>
        </a:p>
      </dsp:txBody>
      <dsp:txXfrm>
        <a:off x="1129683" y="439783"/>
        <a:ext cx="1267514" cy="386437"/>
      </dsp:txXfrm>
    </dsp:sp>
    <dsp:sp modelId="{8A17965D-A39D-4742-A029-1B3920A02F92}">
      <dsp:nvSpPr>
        <dsp:cNvPr id="0" name=""/>
        <dsp:cNvSpPr/>
      </dsp:nvSpPr>
      <dsp:spPr>
        <a:xfrm>
          <a:off x="2650701" y="4867"/>
          <a:ext cx="1267514" cy="12562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Treated by: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FF0000"/>
              </a:solidFill>
            </a:rPr>
            <a:t>1-carbamzepine</a:t>
          </a:r>
          <a:r>
            <a:rPr lang="en-US" sz="1050" b="1" kern="1200" dirty="0">
              <a:solidFill>
                <a:srgbClr val="0432FF"/>
              </a:solidFill>
            </a:rPr>
            <a:t>.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</a:rPr>
            <a:t>2-phenytoin.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</a:rPr>
            <a:t>3-valproate</a:t>
          </a:r>
          <a:r>
            <a:rPr lang="en-US" sz="1050" b="1" kern="1200" dirty="0" smtClean="0">
              <a:solidFill>
                <a:srgbClr val="0432FF"/>
              </a:solidFill>
            </a:rPr>
            <a:t>.</a:t>
          </a:r>
          <a:r>
            <a:rPr lang="en-US" sz="1050" b="1" kern="1200" dirty="0" smtClean="0">
              <a:solidFill>
                <a:srgbClr val="00B050"/>
              </a:solidFill>
            </a:rPr>
            <a:t>(wide spectrum)</a:t>
          </a:r>
          <a:r>
            <a:rPr lang="ar-SA" sz="800" b="1" kern="1200" dirty="0" smtClean="0">
              <a:solidFill>
                <a:srgbClr val="00B050"/>
              </a:solidFill>
            </a:rPr>
            <a:t> </a:t>
          </a:r>
          <a:endParaRPr lang="en-US" sz="800" b="1" kern="1200" dirty="0" smtClean="0">
            <a:solidFill>
              <a:srgbClr val="00B050"/>
            </a:solidFill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rgbClr val="0432FF"/>
              </a:solidFill>
            </a:rPr>
            <a:t>4-lamotrigine</a:t>
          </a:r>
          <a:r>
            <a:rPr lang="en-US" sz="1050" kern="1200" dirty="0">
              <a:solidFill>
                <a:srgbClr val="0432FF"/>
              </a:solidFill>
            </a:rPr>
            <a:t>.</a:t>
          </a:r>
        </a:p>
      </dsp:txBody>
      <dsp:txXfrm>
        <a:off x="2650701" y="4867"/>
        <a:ext cx="1267514" cy="1256269"/>
      </dsp:txXfrm>
    </dsp:sp>
    <dsp:sp modelId="{96C22BE7-B976-DA4A-9690-6D3D141D7901}">
      <dsp:nvSpPr>
        <dsp:cNvPr id="0" name=""/>
        <dsp:cNvSpPr/>
      </dsp:nvSpPr>
      <dsp:spPr>
        <a:xfrm>
          <a:off x="1129683" y="2360958"/>
          <a:ext cx="1267514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D579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Generalized seizures</a:t>
          </a:r>
        </a:p>
      </dsp:txBody>
      <dsp:txXfrm>
        <a:off x="1129683" y="2360958"/>
        <a:ext cx="1267514" cy="386437"/>
      </dsp:txXfrm>
    </dsp:sp>
    <dsp:sp modelId="{47BF6543-0104-8240-980A-776F93BCE167}">
      <dsp:nvSpPr>
        <dsp:cNvPr id="0" name=""/>
        <dsp:cNvSpPr/>
      </dsp:nvSpPr>
      <dsp:spPr>
        <a:xfrm>
          <a:off x="2650701" y="1506422"/>
          <a:ext cx="1267514" cy="436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883FF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Tonic-Clonic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(grand mal)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650701" y="1506422"/>
        <a:ext cx="1267514" cy="436465"/>
      </dsp:txXfrm>
    </dsp:sp>
    <dsp:sp modelId="{3A07B2C1-BEAA-5D4A-90E2-403590A06B0A}">
      <dsp:nvSpPr>
        <dsp:cNvPr id="0" name=""/>
        <dsp:cNvSpPr/>
      </dsp:nvSpPr>
      <dsp:spPr>
        <a:xfrm>
          <a:off x="4171719" y="1357746"/>
          <a:ext cx="1915747" cy="7338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>
              <a:alpha val="5098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Treated by: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</a:t>
          </a:r>
          <a:r>
            <a:rPr lang="en-US" sz="1050" b="1" kern="1200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or </a:t>
          </a: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Carbamazepine </a:t>
          </a:r>
          <a:r>
            <a:rPr lang="en-US" sz="1050" b="1" kern="1200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or </a:t>
          </a: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Phenytoin</a:t>
          </a:r>
          <a:r>
            <a:rPr lang="en-US" sz="1050" b="1" kern="1200" dirty="0">
              <a:solidFill>
                <a:schemeClr val="tx1"/>
              </a:solidFill>
              <a:latin typeface="Arial" charset="0"/>
              <a:cs typeface="Times New Roman" pitchFamily="18" charset="0"/>
            </a:rPr>
            <a:t> or </a:t>
          </a: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Lamotrigine</a:t>
          </a:r>
          <a:endParaRPr lang="en-US" sz="1050" kern="1200" dirty="0">
            <a:solidFill>
              <a:srgbClr val="0432FF"/>
            </a:solidFill>
          </a:endParaRPr>
        </a:p>
      </dsp:txBody>
      <dsp:txXfrm>
        <a:off x="4171719" y="1357746"/>
        <a:ext cx="1915747" cy="733817"/>
      </dsp:txXfrm>
    </dsp:sp>
    <dsp:sp modelId="{768B2D06-C1BD-A145-9C85-19F79695FA1E}">
      <dsp:nvSpPr>
        <dsp:cNvPr id="0" name=""/>
        <dsp:cNvSpPr/>
      </dsp:nvSpPr>
      <dsp:spPr>
        <a:xfrm>
          <a:off x="2650701" y="2188173"/>
          <a:ext cx="1267514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883FF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  <a:latin typeface="Arial" charset="0"/>
              <a:cs typeface="Times New Roman" pitchFamily="18" charset="0"/>
            </a:rPr>
            <a:t>Myoclonic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650701" y="2188173"/>
        <a:ext cx="1267514" cy="386437"/>
      </dsp:txXfrm>
    </dsp:sp>
    <dsp:sp modelId="{402FF483-A18B-004C-9CDC-A25226B15287}">
      <dsp:nvSpPr>
        <dsp:cNvPr id="0" name=""/>
        <dsp:cNvSpPr/>
      </dsp:nvSpPr>
      <dsp:spPr>
        <a:xfrm>
          <a:off x="4171719" y="2188173"/>
          <a:ext cx="1915747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>
              <a:alpha val="5098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Treated by: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Valproate, Clonazepam                 </a:t>
          </a:r>
          <a:endParaRPr lang="en-US" sz="1050" kern="1200" dirty="0">
            <a:solidFill>
              <a:srgbClr val="0432FF"/>
            </a:solidFill>
          </a:endParaRPr>
        </a:p>
      </dsp:txBody>
      <dsp:txXfrm>
        <a:off x="4171719" y="2188173"/>
        <a:ext cx="1915747" cy="386437"/>
      </dsp:txXfrm>
    </dsp:sp>
    <dsp:sp modelId="{52306F3B-11B9-9944-93BA-D66252A8EC96}">
      <dsp:nvSpPr>
        <dsp:cNvPr id="0" name=""/>
        <dsp:cNvSpPr/>
      </dsp:nvSpPr>
      <dsp:spPr>
        <a:xfrm>
          <a:off x="2650701" y="2701834"/>
          <a:ext cx="1267514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883FF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FF0000"/>
              </a:solidFill>
              <a:latin typeface="Arial" charset="0"/>
              <a:cs typeface="Times New Roman" pitchFamily="18" charset="0"/>
            </a:rPr>
            <a:t>Absence</a:t>
          </a:r>
          <a:endParaRPr lang="en-US" sz="1050" kern="1200" dirty="0">
            <a:solidFill>
              <a:srgbClr val="FF0000"/>
            </a:solidFill>
          </a:endParaRPr>
        </a:p>
      </dsp:txBody>
      <dsp:txXfrm>
        <a:off x="2650701" y="2701834"/>
        <a:ext cx="1267514" cy="386437"/>
      </dsp:txXfrm>
    </dsp:sp>
    <dsp:sp modelId="{B0C7C5F4-CB2C-7F4A-B741-BA224A7BE994}">
      <dsp:nvSpPr>
        <dsp:cNvPr id="0" name=""/>
        <dsp:cNvSpPr/>
      </dsp:nvSpPr>
      <dsp:spPr>
        <a:xfrm>
          <a:off x="4171719" y="2671220"/>
          <a:ext cx="1915747" cy="4476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>
              <a:alpha val="5098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Treated by: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Valproate, </a:t>
          </a:r>
          <a:r>
            <a:rPr lang="en-US" sz="1050" b="1" kern="1200" dirty="0" err="1" smtClean="0">
              <a:solidFill>
                <a:srgbClr val="FF0000"/>
              </a:solidFill>
              <a:latin typeface="Arial" charset="0"/>
              <a:cs typeface="Times New Roman" pitchFamily="18" charset="0"/>
            </a:rPr>
            <a:t>Ethosuximide</a:t>
          </a:r>
          <a:endParaRPr lang="en-US" sz="1050" kern="1200" dirty="0">
            <a:solidFill>
              <a:srgbClr val="FF0000"/>
            </a:solidFill>
          </a:endParaRPr>
        </a:p>
      </dsp:txBody>
      <dsp:txXfrm>
        <a:off x="4171719" y="2671220"/>
        <a:ext cx="1915747" cy="447664"/>
      </dsp:txXfrm>
    </dsp:sp>
    <dsp:sp modelId="{1B5E52A8-6664-5F42-B195-5AE446DCC936}">
      <dsp:nvSpPr>
        <dsp:cNvPr id="0" name=""/>
        <dsp:cNvSpPr/>
      </dsp:nvSpPr>
      <dsp:spPr>
        <a:xfrm>
          <a:off x="2650701" y="3215494"/>
          <a:ext cx="1267514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883FF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>
              <a:solidFill>
                <a:schemeClr val="tx1"/>
              </a:solidFill>
              <a:latin typeface="Arial" charset="0"/>
              <a:cs typeface="Times New Roman" pitchFamily="18" charset="0"/>
            </a:rPr>
            <a:t>Atonic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650701" y="3215494"/>
        <a:ext cx="1267514" cy="386437"/>
      </dsp:txXfrm>
    </dsp:sp>
    <dsp:sp modelId="{2AF3FAF6-0189-484F-8C36-570CDEB277C0}">
      <dsp:nvSpPr>
        <dsp:cNvPr id="0" name=""/>
        <dsp:cNvSpPr/>
      </dsp:nvSpPr>
      <dsp:spPr>
        <a:xfrm>
          <a:off x="4171719" y="3215494"/>
          <a:ext cx="1915747" cy="3864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>
              <a:alpha val="5098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Treated by: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rgbClr val="0432FF"/>
              </a:solidFill>
              <a:latin typeface="Arial" charset="0"/>
              <a:cs typeface="Times New Roman" pitchFamily="18" charset="0"/>
            </a:rPr>
            <a:t>Valproate</a:t>
          </a:r>
          <a:endParaRPr lang="en-US" sz="1050" kern="1200" dirty="0">
            <a:solidFill>
              <a:srgbClr val="0432FF"/>
            </a:solidFill>
          </a:endParaRPr>
        </a:p>
      </dsp:txBody>
      <dsp:txXfrm>
        <a:off x="4171719" y="3215494"/>
        <a:ext cx="1915747" cy="386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652BF-A4E4-A04D-91AF-C41016140B17}">
      <dsp:nvSpPr>
        <dsp:cNvPr id="0" name=""/>
        <dsp:cNvSpPr/>
      </dsp:nvSpPr>
      <dsp:spPr>
        <a:xfrm>
          <a:off x="3265984" y="1724737"/>
          <a:ext cx="2706278" cy="234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421"/>
              </a:lnTo>
              <a:lnTo>
                <a:pt x="2706278" y="117421"/>
              </a:lnTo>
              <a:lnTo>
                <a:pt x="2706278" y="2348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0CF670-C768-E746-A363-3428C1DF651A}">
      <dsp:nvSpPr>
        <dsp:cNvPr id="0" name=""/>
        <dsp:cNvSpPr/>
      </dsp:nvSpPr>
      <dsp:spPr>
        <a:xfrm>
          <a:off x="3265984" y="1724737"/>
          <a:ext cx="1353139" cy="2348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421"/>
              </a:lnTo>
              <a:lnTo>
                <a:pt x="1353139" y="117421"/>
              </a:lnTo>
              <a:lnTo>
                <a:pt x="1353139" y="2348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1B37C-DB38-2448-9E25-A51AC675784F}">
      <dsp:nvSpPr>
        <dsp:cNvPr id="0" name=""/>
        <dsp:cNvSpPr/>
      </dsp:nvSpPr>
      <dsp:spPr>
        <a:xfrm>
          <a:off x="3220264" y="1724737"/>
          <a:ext cx="91440" cy="234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8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1C4348-B2D3-AD41-BB32-055C208A5D02}">
      <dsp:nvSpPr>
        <dsp:cNvPr id="0" name=""/>
        <dsp:cNvSpPr/>
      </dsp:nvSpPr>
      <dsp:spPr>
        <a:xfrm>
          <a:off x="1912845" y="1724737"/>
          <a:ext cx="1353139" cy="234842"/>
        </a:xfrm>
        <a:custGeom>
          <a:avLst/>
          <a:gdLst/>
          <a:ahLst/>
          <a:cxnLst/>
          <a:rect l="0" t="0" r="0" b="0"/>
          <a:pathLst>
            <a:path>
              <a:moveTo>
                <a:pt x="1353139" y="0"/>
              </a:moveTo>
              <a:lnTo>
                <a:pt x="1353139" y="117421"/>
              </a:lnTo>
              <a:lnTo>
                <a:pt x="0" y="117421"/>
              </a:lnTo>
              <a:lnTo>
                <a:pt x="0" y="2348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2957-23C3-2D4C-A919-573D90DF73F4}">
      <dsp:nvSpPr>
        <dsp:cNvPr id="0" name=""/>
        <dsp:cNvSpPr/>
      </dsp:nvSpPr>
      <dsp:spPr>
        <a:xfrm>
          <a:off x="559706" y="1724737"/>
          <a:ext cx="2706278" cy="234842"/>
        </a:xfrm>
        <a:custGeom>
          <a:avLst/>
          <a:gdLst/>
          <a:ahLst/>
          <a:cxnLst/>
          <a:rect l="0" t="0" r="0" b="0"/>
          <a:pathLst>
            <a:path>
              <a:moveTo>
                <a:pt x="2706278" y="0"/>
              </a:moveTo>
              <a:lnTo>
                <a:pt x="2706278" y="117421"/>
              </a:lnTo>
              <a:lnTo>
                <a:pt x="0" y="117421"/>
              </a:lnTo>
              <a:lnTo>
                <a:pt x="0" y="23484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187CF-2B3E-0C44-BF85-995138E860C5}">
      <dsp:nvSpPr>
        <dsp:cNvPr id="0" name=""/>
        <dsp:cNvSpPr/>
      </dsp:nvSpPr>
      <dsp:spPr>
        <a:xfrm>
          <a:off x="1223365" y="821371"/>
          <a:ext cx="4085238" cy="9033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Antiepileptic's used in status epilepticus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>
              <a:solidFill>
                <a:schemeClr val="tx1"/>
              </a:solidFill>
            </a:rPr>
            <a:t>Intravenous injection  </a:t>
          </a:r>
          <a:r>
            <a:rPr lang="en-US" sz="1050" b="1" kern="1200" dirty="0" smtClean="0">
              <a:solidFill>
                <a:schemeClr val="tx1"/>
              </a:solidFill>
            </a:rPr>
            <a:t>of: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00B050"/>
              </a:solidFill>
            </a:rPr>
            <a:t>We use all drugs except </a:t>
          </a:r>
          <a:r>
            <a:rPr lang="en-US" sz="1100" b="1" kern="1200" dirty="0" err="1" smtClean="0">
              <a:solidFill>
                <a:srgbClr val="0432FF"/>
              </a:solidFill>
            </a:rPr>
            <a:t>ethosuximide</a:t>
          </a:r>
          <a:r>
            <a:rPr lang="en-US" sz="1100" kern="1200" dirty="0" smtClean="0">
              <a:solidFill>
                <a:srgbClr val="00B050"/>
              </a:solidFill>
            </a:rPr>
            <a:t> and </a:t>
          </a:r>
          <a:r>
            <a:rPr lang="en-US" sz="1100" b="1" kern="1200" dirty="0" err="1" smtClean="0">
              <a:solidFill>
                <a:srgbClr val="0432FF"/>
              </a:solidFill>
            </a:rPr>
            <a:t>carbamzepine</a:t>
          </a:r>
          <a:r>
            <a:rPr lang="en-US" sz="1100" kern="1200" dirty="0" smtClean="0">
              <a:solidFill>
                <a:srgbClr val="00B050"/>
              </a:solidFill>
            </a:rPr>
            <a:t> because they are given orally 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223365" y="821371"/>
        <a:ext cx="4085238" cy="903365"/>
      </dsp:txXfrm>
    </dsp:sp>
    <dsp:sp modelId="{901AAAE7-2EB1-EE42-9CFF-680FEDB48A51}">
      <dsp:nvSpPr>
        <dsp:cNvPr id="0" name=""/>
        <dsp:cNvSpPr/>
      </dsp:nvSpPr>
      <dsp:spPr>
        <a:xfrm>
          <a:off x="558" y="1959579"/>
          <a:ext cx="1118296" cy="5591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FF0000"/>
              </a:solidFill>
            </a:rPr>
            <a:t>Lorazepam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FF0000"/>
              </a:solidFill>
            </a:rPr>
            <a:t>Diazepam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tx1"/>
              </a:solidFill>
            </a:rPr>
            <a:t> (Drug of choice) 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558" y="1959579"/>
        <a:ext cx="1118296" cy="559148"/>
      </dsp:txXfrm>
    </dsp:sp>
    <dsp:sp modelId="{869DDFB6-8659-3242-8892-B16B1DAC4134}">
      <dsp:nvSpPr>
        <dsp:cNvPr id="0" name=""/>
        <dsp:cNvSpPr/>
      </dsp:nvSpPr>
      <dsp:spPr>
        <a:xfrm>
          <a:off x="1353697" y="1959579"/>
          <a:ext cx="1118296" cy="5591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0432FF"/>
              </a:solidFill>
            </a:rPr>
            <a:t>Sodium Valproate</a:t>
          </a:r>
        </a:p>
      </dsp:txBody>
      <dsp:txXfrm>
        <a:off x="1353697" y="1959579"/>
        <a:ext cx="1118296" cy="559148"/>
      </dsp:txXfrm>
    </dsp:sp>
    <dsp:sp modelId="{F30A55F5-F91E-CA4B-8054-C0EDF8A32420}">
      <dsp:nvSpPr>
        <dsp:cNvPr id="0" name=""/>
        <dsp:cNvSpPr/>
      </dsp:nvSpPr>
      <dsp:spPr>
        <a:xfrm>
          <a:off x="2706836" y="1959579"/>
          <a:ext cx="1118296" cy="5591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rgbClr val="0432FF"/>
              </a:solidFill>
            </a:rPr>
            <a:t>Phenytoin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2706836" y="1959579"/>
        <a:ext cx="1118296" cy="559148"/>
      </dsp:txXfrm>
    </dsp:sp>
    <dsp:sp modelId="{9F22CC8E-C32D-1D4A-9B90-B5FAD816B713}">
      <dsp:nvSpPr>
        <dsp:cNvPr id="0" name=""/>
        <dsp:cNvSpPr/>
      </dsp:nvSpPr>
      <dsp:spPr>
        <a:xfrm>
          <a:off x="4059975" y="1959579"/>
          <a:ext cx="1118296" cy="5591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FF0000"/>
              </a:solidFill>
            </a:rPr>
            <a:t>Fosphenytoin</a:t>
          </a:r>
          <a:endParaRPr lang="en-US" sz="1000" kern="1200" dirty="0">
            <a:solidFill>
              <a:srgbClr val="FF0000"/>
            </a:solidFill>
          </a:endParaRPr>
        </a:p>
      </dsp:txBody>
      <dsp:txXfrm>
        <a:off x="4059975" y="1959579"/>
        <a:ext cx="1118296" cy="559148"/>
      </dsp:txXfrm>
    </dsp:sp>
    <dsp:sp modelId="{2FFE2EA8-5A20-B344-B4FD-3E525C353EFE}">
      <dsp:nvSpPr>
        <dsp:cNvPr id="0" name=""/>
        <dsp:cNvSpPr/>
      </dsp:nvSpPr>
      <dsp:spPr>
        <a:xfrm>
          <a:off x="5413114" y="1959579"/>
          <a:ext cx="1118296" cy="5591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47843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>
              <a:solidFill>
                <a:srgbClr val="0432FF"/>
              </a:solidFill>
            </a:rPr>
            <a:t>Phenobarbital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413114" y="1959579"/>
        <a:ext cx="1118296" cy="5591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1589B-B927-C045-AF32-0A3019C3D73B}">
      <dsp:nvSpPr>
        <dsp:cNvPr id="0" name=""/>
        <dsp:cNvSpPr/>
      </dsp:nvSpPr>
      <dsp:spPr>
        <a:xfrm>
          <a:off x="-3422935" y="-526324"/>
          <a:ext cx="4081277" cy="4081277"/>
        </a:xfrm>
        <a:prstGeom prst="blockArc">
          <a:avLst>
            <a:gd name="adj1" fmla="val 18900000"/>
            <a:gd name="adj2" fmla="val 2700000"/>
            <a:gd name="adj3" fmla="val 52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3CF6C-E96C-EA4E-ACDB-1DD4CD8B3BE0}">
      <dsp:nvSpPr>
        <dsp:cNvPr id="0" name=""/>
        <dsp:cNvSpPr/>
      </dsp:nvSpPr>
      <dsp:spPr>
        <a:xfrm>
          <a:off x="288863" y="189228"/>
          <a:ext cx="4781010" cy="3786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05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tx1"/>
              </a:solidFill>
            </a:rPr>
            <a:t>Seizure is very </a:t>
          </a:r>
          <a:r>
            <a:rPr lang="en-US" altLang="en-US" sz="1100" b="1" kern="1200" dirty="0">
              <a:solidFill>
                <a:srgbClr val="941651"/>
              </a:solidFill>
            </a:rPr>
            <a:t>harmful</a:t>
          </a:r>
          <a:r>
            <a:rPr lang="en-US" altLang="en-US" sz="1100" b="1" kern="1200" dirty="0">
              <a:solidFill>
                <a:schemeClr val="tx1"/>
              </a:solidFill>
            </a:rPr>
            <a:t> for pregnant woman</a:t>
          </a:r>
          <a:r>
            <a:rPr lang="en-US" altLang="en-US" sz="1100" b="1" kern="1200" dirty="0" smtClean="0">
              <a:solidFill>
                <a:schemeClr val="tx1"/>
              </a:solidFill>
            </a:rPr>
            <a:t>. </a:t>
          </a:r>
          <a:r>
            <a:rPr lang="en-US" altLang="en-US" sz="1100" b="1" kern="1200" dirty="0" smtClean="0">
              <a:solidFill>
                <a:srgbClr val="00B050"/>
              </a:solidFill>
            </a:rPr>
            <a:t>She may loss consciousness </a:t>
          </a:r>
          <a:endParaRPr lang="en-US" sz="1100" kern="1200" dirty="0">
            <a:solidFill>
              <a:srgbClr val="00B050"/>
            </a:solidFill>
          </a:endParaRPr>
        </a:p>
      </dsp:txBody>
      <dsp:txXfrm>
        <a:off x="288863" y="189228"/>
        <a:ext cx="4781010" cy="378699"/>
      </dsp:txXfrm>
    </dsp:sp>
    <dsp:sp modelId="{42DEF541-DB61-F746-9029-919CF8B3E3AB}">
      <dsp:nvSpPr>
        <dsp:cNvPr id="0" name=""/>
        <dsp:cNvSpPr/>
      </dsp:nvSpPr>
      <dsp:spPr>
        <a:xfrm>
          <a:off x="52176" y="141891"/>
          <a:ext cx="473374" cy="473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84E64-D6BC-F34D-BEA8-792BE335C559}">
      <dsp:nvSpPr>
        <dsp:cNvPr id="0" name=""/>
        <dsp:cNvSpPr/>
      </dsp:nvSpPr>
      <dsp:spPr>
        <a:xfrm>
          <a:off x="560228" y="773615"/>
          <a:ext cx="4509645" cy="3786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05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rgbClr val="941651"/>
              </a:solidFill>
            </a:rPr>
            <a:t>NO</a:t>
          </a:r>
          <a:r>
            <a:rPr lang="en-US" altLang="en-US" sz="1100" b="1" kern="1200" dirty="0">
              <a:solidFill>
                <a:schemeClr val="tx1"/>
              </a:solidFill>
            </a:rPr>
            <a:t> antiepileptic drug is </a:t>
          </a:r>
          <a:r>
            <a:rPr lang="en-US" altLang="en-US" sz="1100" b="1" kern="1200" dirty="0">
              <a:solidFill>
                <a:srgbClr val="941651"/>
              </a:solidFill>
            </a:rPr>
            <a:t>safe </a:t>
          </a:r>
          <a:r>
            <a:rPr lang="en-US" altLang="en-US" sz="1100" b="1" kern="1200" dirty="0">
              <a:solidFill>
                <a:schemeClr val="tx1"/>
              </a:solidFill>
            </a:rPr>
            <a:t>in pregnancy</a:t>
          </a:r>
          <a:r>
            <a:rPr lang="en-US" altLang="en-US" sz="1100" b="1" kern="1200" dirty="0" smtClean="0">
              <a:solidFill>
                <a:schemeClr val="tx1"/>
              </a:solidFill>
            </a:rPr>
            <a:t>. </a:t>
          </a:r>
          <a:r>
            <a:rPr lang="en-US" altLang="en-US" sz="1100" b="1" kern="1200" dirty="0" smtClean="0">
              <a:solidFill>
                <a:srgbClr val="00B050"/>
              </a:solidFill>
            </a:rPr>
            <a:t>Not even 2ed generation</a:t>
          </a:r>
          <a:endParaRPr lang="en-US" sz="1100" kern="1200" dirty="0">
            <a:solidFill>
              <a:srgbClr val="00B050"/>
            </a:solidFill>
          </a:endParaRPr>
        </a:p>
      </dsp:txBody>
      <dsp:txXfrm>
        <a:off x="560228" y="773615"/>
        <a:ext cx="4509645" cy="378699"/>
      </dsp:txXfrm>
    </dsp:sp>
    <dsp:sp modelId="{2B90D30D-BFCF-EE49-9CDD-05B86C93E43A}">
      <dsp:nvSpPr>
        <dsp:cNvPr id="0" name=""/>
        <dsp:cNvSpPr/>
      </dsp:nvSpPr>
      <dsp:spPr>
        <a:xfrm>
          <a:off x="323541" y="709759"/>
          <a:ext cx="473374" cy="473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EFD276-1896-BB43-B879-347FAF61BD0C}">
      <dsp:nvSpPr>
        <dsp:cNvPr id="0" name=""/>
        <dsp:cNvSpPr/>
      </dsp:nvSpPr>
      <dsp:spPr>
        <a:xfrm>
          <a:off x="643516" y="1324964"/>
          <a:ext cx="4426357" cy="3786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05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tx1"/>
              </a:solidFill>
            </a:rPr>
            <a:t>Monotherapy usually </a:t>
          </a:r>
          <a:r>
            <a:rPr lang="en-US" altLang="en-US" sz="1100" b="1" kern="1200" dirty="0">
              <a:solidFill>
                <a:srgbClr val="941651"/>
              </a:solidFill>
            </a:rPr>
            <a:t>better</a:t>
          </a:r>
          <a:r>
            <a:rPr lang="en-US" altLang="en-US" sz="1100" b="1" kern="1200" dirty="0">
              <a:solidFill>
                <a:schemeClr val="tx1"/>
              </a:solidFill>
            </a:rPr>
            <a:t> than drug combination.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643516" y="1324964"/>
        <a:ext cx="4426357" cy="378699"/>
      </dsp:txXfrm>
    </dsp:sp>
    <dsp:sp modelId="{2D52B225-2630-FB4C-91AF-4B48218AB3FF}">
      <dsp:nvSpPr>
        <dsp:cNvPr id="0" name=""/>
        <dsp:cNvSpPr/>
      </dsp:nvSpPr>
      <dsp:spPr>
        <a:xfrm>
          <a:off x="406828" y="1277627"/>
          <a:ext cx="473374" cy="473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3C395-85E2-924D-B949-075488032BD3}">
      <dsp:nvSpPr>
        <dsp:cNvPr id="0" name=""/>
        <dsp:cNvSpPr/>
      </dsp:nvSpPr>
      <dsp:spPr>
        <a:xfrm>
          <a:off x="560228" y="1892832"/>
          <a:ext cx="4509645" cy="3786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05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rgbClr val="0432FF"/>
              </a:solidFill>
            </a:rPr>
            <a:t>Valproate </a:t>
          </a:r>
          <a:r>
            <a:rPr lang="en-US" altLang="en-US" sz="1100" b="1" kern="1200" dirty="0">
              <a:solidFill>
                <a:schemeClr val="tx1"/>
              </a:solidFill>
            </a:rPr>
            <a:t>&amp;</a:t>
          </a:r>
          <a:r>
            <a:rPr lang="en-US" altLang="en-US" sz="1100" b="1" kern="1200" dirty="0">
              <a:solidFill>
                <a:srgbClr val="0432FF"/>
              </a:solidFill>
            </a:rPr>
            <a:t> phenytoin </a:t>
          </a:r>
          <a:r>
            <a:rPr lang="en-US" altLang="en-US" sz="1100" b="1" kern="1200" dirty="0">
              <a:solidFill>
                <a:srgbClr val="FF0000"/>
              </a:solidFill>
            </a:rPr>
            <a:t>are contraindicated during pregnancy</a:t>
          </a:r>
          <a:r>
            <a:rPr lang="en-US" altLang="en-US" sz="1100" b="1" kern="1200" dirty="0">
              <a:solidFill>
                <a:schemeClr val="tx1"/>
              </a:solidFill>
            </a:rPr>
            <a:t>.          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560228" y="1892832"/>
        <a:ext cx="4509645" cy="378699"/>
      </dsp:txXfrm>
    </dsp:sp>
    <dsp:sp modelId="{329E21F9-4534-DB4E-A31C-5F09CBBCE8EE}">
      <dsp:nvSpPr>
        <dsp:cNvPr id="0" name=""/>
        <dsp:cNvSpPr/>
      </dsp:nvSpPr>
      <dsp:spPr>
        <a:xfrm>
          <a:off x="323541" y="1845495"/>
          <a:ext cx="473374" cy="473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BD1D5-21B3-B546-9085-A7B095181F35}">
      <dsp:nvSpPr>
        <dsp:cNvPr id="0" name=""/>
        <dsp:cNvSpPr/>
      </dsp:nvSpPr>
      <dsp:spPr>
        <a:xfrm>
          <a:off x="288863" y="2460700"/>
          <a:ext cx="4781010" cy="3786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9193">
              <a:alpha val="50196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05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100" b="1" kern="1200" dirty="0">
              <a:solidFill>
                <a:schemeClr val="tx1"/>
              </a:solidFill>
            </a:rPr>
            <a:t>Patient has to </a:t>
          </a:r>
          <a:r>
            <a:rPr lang="en-US" altLang="en-US" sz="1100" b="1" kern="1200" dirty="0">
              <a:solidFill>
                <a:srgbClr val="941651"/>
              </a:solidFill>
            </a:rPr>
            <a:t>continue</a:t>
          </a:r>
          <a:r>
            <a:rPr lang="en-US" altLang="en-US" sz="1100" b="1" kern="1200" dirty="0">
              <a:solidFill>
                <a:schemeClr val="tx1"/>
              </a:solidFill>
            </a:rPr>
            <a:t> therapy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288863" y="2460700"/>
        <a:ext cx="4781010" cy="378699"/>
      </dsp:txXfrm>
    </dsp:sp>
    <dsp:sp modelId="{EA8E2C1E-E3E8-E346-B38E-E5D23FB51497}">
      <dsp:nvSpPr>
        <dsp:cNvPr id="0" name=""/>
        <dsp:cNvSpPr/>
      </dsp:nvSpPr>
      <dsp:spPr>
        <a:xfrm>
          <a:off x="52176" y="2413363"/>
          <a:ext cx="473374" cy="4733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2F92">
              <a:alpha val="50196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033F-8D2B-714D-8058-642D570BF57F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5190A-6CD4-FB48-A6F9-593816121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9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CF2D-96DF-9347-8969-C5D349EA6356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5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hyperlink" Target="https://docs.google.com/presentation/d/1_-g1vol4eBWPet5xVCkuTGFvvnhFF3PJmU0tWtEEw_o/edit?usp=shari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hyperlink" Target="https://docs.google.com/presentation/d/1Z0Vf9oEOJSXo4JIA0mTCk5jB-OU9LP5TFCwz8iBgNac/edit?usp=sharin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5.jpg"/><Relationship Id="rId7" Type="http://schemas.openxmlformats.org/officeDocument/2006/relationships/hyperlink" Target="https://twitter.com/pharma436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hyperlink" Target="https://docs.google.com/forms/d/e/1FAIpQLSc57qjDXLPcQLYftI27W91gCKD2RgH0OzQDdDxsiLYmH9DKtw/viewform" TargetMode="External"/><Relationship Id="rId4" Type="http://schemas.openxmlformats.org/officeDocument/2006/relationships/image" Target="../media/image16.tiff"/><Relationship Id="rId9" Type="http://schemas.openxmlformats.org/officeDocument/2006/relationships/hyperlink" Target="https://docs.google.com/forms/d/1sxDqHtpP3bUaOhQmYw96IE7mX-DlrklT5dlZUA2teSI/ed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4835299" y="4764881"/>
            <a:ext cx="1457325" cy="4143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2580" y="3143925"/>
            <a:ext cx="64621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1651"/>
                </a:solidFill>
                <a:latin typeface="Goudy Old Style" charset="0"/>
                <a:ea typeface="Goudy Old Style" charset="0"/>
                <a:cs typeface="Goudy Old Style" charset="0"/>
              </a:rPr>
              <a:t>Drugs used in epilepsy 1&amp;2</a:t>
            </a:r>
          </a:p>
          <a:p>
            <a:pPr algn="ctr"/>
            <a:r>
              <a:rPr lang="en-US" sz="2000" b="1" dirty="0">
                <a:solidFill>
                  <a:srgbClr val="009193"/>
                </a:solidFill>
                <a:latin typeface="Goudy Old Style" charset="0"/>
                <a:ea typeface="Goudy Old Style" charset="0"/>
                <a:cs typeface="Goudy Old Style" charset="0"/>
              </a:rPr>
              <a:t>(this file include 2 lectures) </a:t>
            </a:r>
          </a:p>
          <a:p>
            <a:pPr algn="ctr"/>
            <a:endParaRPr lang="en-US" sz="2800" b="1" dirty="0">
              <a:solidFill>
                <a:srgbClr val="941651"/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algn="ctr"/>
            <a:r>
              <a:rPr lang="en-US" sz="2800" b="1" dirty="0">
                <a:solidFill>
                  <a:srgbClr val="941651"/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</a:p>
        </p:txBody>
      </p:sp>
      <p:sp>
        <p:nvSpPr>
          <p:cNvPr id="39" name="Pentagon 38"/>
          <p:cNvSpPr/>
          <p:nvPr/>
        </p:nvSpPr>
        <p:spPr>
          <a:xfrm>
            <a:off x="0" y="4056663"/>
            <a:ext cx="1780674" cy="386767"/>
          </a:xfrm>
          <a:prstGeom prst="homePlate">
            <a:avLst/>
          </a:prstGeom>
          <a:solidFill>
            <a:srgbClr val="16C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algn="just"/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   Objectives:</a:t>
            </a:r>
          </a:p>
          <a:p>
            <a:pPr algn="just"/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33630" y="4441712"/>
            <a:ext cx="6681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600" dirty="0"/>
              <a:t>Describe types of </a:t>
            </a:r>
            <a:r>
              <a:rPr lang="en-US" sz="1600" dirty="0" smtClean="0"/>
              <a:t>epilepsy and </a:t>
            </a:r>
            <a:r>
              <a:rPr lang="en-US" sz="1600" dirty="0"/>
              <a:t>List the antiepileptic drugs </a:t>
            </a: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600" dirty="0"/>
              <a:t>Describe briefly the mechanism of action of and rationale of use of antiepileptic drugs.</a:t>
            </a: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600" dirty="0"/>
              <a:t>Enumerate the clinical uses of each drug </a:t>
            </a:r>
            <a:endParaRPr lang="en-US" sz="1600" dirty="0" smtClean="0"/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600" dirty="0" smtClean="0"/>
              <a:t>Describe the adverse effects of each antiepileptic </a:t>
            </a:r>
            <a:endParaRPr lang="en-US" sz="1600" dirty="0"/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600" dirty="0"/>
              <a:t>Describe treatment of status epilepticus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264703" y="6270970"/>
            <a:ext cx="607342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extra information and further explanation 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important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8F00"/>
                </a:solidFill>
              </a:rPr>
              <a:t>doctors notes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432FF"/>
                </a:solidFill>
              </a:rPr>
              <a:t>Drugs names </a:t>
            </a:r>
            <a:endParaRPr lang="ar-SA" sz="1400" b="1" dirty="0">
              <a:solidFill>
                <a:srgbClr val="0432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9193"/>
                </a:solidFill>
              </a:rPr>
              <a:t>Mnemonics </a:t>
            </a:r>
          </a:p>
        </p:txBody>
      </p:sp>
      <p:sp>
        <p:nvSpPr>
          <p:cNvPr id="49" name="Oval 48"/>
          <p:cNvSpPr/>
          <p:nvPr/>
        </p:nvSpPr>
        <p:spPr>
          <a:xfrm flipV="1">
            <a:off x="95217" y="6458379"/>
            <a:ext cx="191187" cy="17425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101539" y="6786855"/>
            <a:ext cx="191187" cy="174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101911" y="7365987"/>
            <a:ext cx="191187" cy="174253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FA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101539" y="7076421"/>
            <a:ext cx="191187" cy="174253"/>
          </a:xfrm>
          <a:prstGeom prst="ellipse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0" y="6044622"/>
            <a:ext cx="1780674" cy="360862"/>
          </a:xfrm>
          <a:prstGeom prst="homePlate">
            <a:avLst/>
          </a:prstGeom>
          <a:solidFill>
            <a:srgbClr val="16C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 color index:</a:t>
            </a:r>
          </a:p>
          <a:p>
            <a:pPr algn="just"/>
            <a:endParaRPr lang="en-US" sz="1600" b="1" dirty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sp>
        <p:nvSpPr>
          <p:cNvPr id="23" name="Oval 22"/>
          <p:cNvSpPr/>
          <p:nvPr/>
        </p:nvSpPr>
        <p:spPr>
          <a:xfrm flipV="1">
            <a:off x="101911" y="7708663"/>
            <a:ext cx="191187" cy="174253"/>
          </a:xfrm>
          <a:prstGeom prst="ellipse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FA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963" y="9321636"/>
            <a:ext cx="6225881" cy="6948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kern="1200" dirty="0">
                <a:hlinkClick r:id="rId2"/>
              </a:rPr>
              <a:t>https://docs.google.com/presentation/d/1_-g1vol4eBWPet5xVCkuTGFvvnhFF3PJmU0tWtEEw_o/edit?usp=sharing</a:t>
            </a:r>
            <a:endParaRPr lang="en-US" kern="1200" dirty="0"/>
          </a:p>
          <a:p>
            <a:endParaRPr lang="en-US" kern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27419" y="8391647"/>
            <a:ext cx="450528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kern="1200" dirty="0"/>
              <a:t>Check out the mnemonics file 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40" y="9101225"/>
            <a:ext cx="450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Kindly check the editing file before studying this document 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4123" r="2846" b="6720"/>
          <a:stretch/>
        </p:blipFill>
        <p:spPr>
          <a:xfrm rot="-60000">
            <a:off x="5139640" y="219455"/>
            <a:ext cx="1580474" cy="10015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14514"/>
          <a:stretch/>
        </p:blipFill>
        <p:spPr>
          <a:xfrm>
            <a:off x="159866" y="176094"/>
            <a:ext cx="1433509" cy="11808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53"/>
          <a:stretch/>
        </p:blipFill>
        <p:spPr>
          <a:xfrm>
            <a:off x="1895225" y="329026"/>
            <a:ext cx="2823395" cy="2799493"/>
          </a:xfrm>
          <a:prstGeom prst="rect">
            <a:avLst/>
          </a:prstGeom>
        </p:spPr>
      </p:pic>
      <p:pic>
        <p:nvPicPr>
          <p:cNvPr id="35" name="Picture 34">
            <a:hlinkClick r:id="rId2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79" y="9316196"/>
            <a:ext cx="475921" cy="475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051" y="8394388"/>
            <a:ext cx="853650" cy="9048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50" y="6767583"/>
            <a:ext cx="1593576" cy="141244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82599" y="8628939"/>
            <a:ext cx="6001315" cy="69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docs.google.com/presentation/d/1Z0Vf9oEOJSXo4JIA0mTCk5jB-OU9LP5TFCwz8iBgNac/edit?usp=sharing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858000" cy="462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</a:t>
            </a:r>
            <a:r>
              <a:rPr lang="en-US" altLang="en-US" sz="18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done by : </a:t>
            </a:r>
            <a:r>
              <a:rPr lang="en-US" altLang="en-US" sz="1800" dirty="0" err="1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J</a:t>
            </a:r>
            <a:r>
              <a:rPr lang="en-US" altLang="en-US" sz="18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awaher</a:t>
            </a:r>
            <a:r>
              <a:rPr lang="en-US" altLang="en-US" sz="18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en-US" sz="18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Abanumy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620C4F7-EF12-4183-94E4-1E8D0D171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90604"/>
              </p:ext>
            </p:extLst>
          </p:nvPr>
        </p:nvGraphicFramePr>
        <p:xfrm>
          <a:off x="0" y="462132"/>
          <a:ext cx="6827520" cy="9413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76">
                  <a:extLst>
                    <a:ext uri="{9D8B030D-6E8A-4147-A177-3AD203B41FA5}">
                      <a16:colId xmlns:a16="http://schemas.microsoft.com/office/drawing/2014/main" val="3679025866"/>
                    </a:ext>
                  </a:extLst>
                </a:gridCol>
                <a:gridCol w="358676">
                  <a:extLst>
                    <a:ext uri="{9D8B030D-6E8A-4147-A177-3AD203B41FA5}">
                      <a16:colId xmlns:a16="http://schemas.microsoft.com/office/drawing/2014/main" val="1067762546"/>
                    </a:ext>
                  </a:extLst>
                </a:gridCol>
                <a:gridCol w="438912">
                  <a:extLst>
                    <a:ext uri="{9D8B030D-6E8A-4147-A177-3AD203B41FA5}">
                      <a16:colId xmlns:a16="http://schemas.microsoft.com/office/drawing/2014/main" val="240802536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576678810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504092531"/>
                    </a:ext>
                  </a:extLst>
                </a:gridCol>
                <a:gridCol w="499872">
                  <a:extLst>
                    <a:ext uri="{9D8B030D-6E8A-4147-A177-3AD203B41FA5}">
                      <a16:colId xmlns:a16="http://schemas.microsoft.com/office/drawing/2014/main" val="3294860361"/>
                    </a:ext>
                  </a:extLst>
                </a:gridCol>
                <a:gridCol w="414528">
                  <a:extLst>
                    <a:ext uri="{9D8B030D-6E8A-4147-A177-3AD203B41FA5}">
                      <a16:colId xmlns:a16="http://schemas.microsoft.com/office/drawing/2014/main" val="1801914497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482312572"/>
                    </a:ext>
                  </a:extLst>
                </a:gridCol>
                <a:gridCol w="414528">
                  <a:extLst>
                    <a:ext uri="{9D8B030D-6E8A-4147-A177-3AD203B41FA5}">
                      <a16:colId xmlns:a16="http://schemas.microsoft.com/office/drawing/2014/main" val="3898773935"/>
                    </a:ext>
                  </a:extLst>
                </a:gridCol>
                <a:gridCol w="499872">
                  <a:extLst>
                    <a:ext uri="{9D8B030D-6E8A-4147-A177-3AD203B41FA5}">
                      <a16:colId xmlns:a16="http://schemas.microsoft.com/office/drawing/2014/main" val="3780448676"/>
                    </a:ext>
                  </a:extLst>
                </a:gridCol>
                <a:gridCol w="475488">
                  <a:extLst>
                    <a:ext uri="{9D8B030D-6E8A-4147-A177-3AD203B41FA5}">
                      <a16:colId xmlns:a16="http://schemas.microsoft.com/office/drawing/2014/main" val="1833750402"/>
                    </a:ext>
                  </a:extLst>
                </a:gridCol>
                <a:gridCol w="743712">
                  <a:extLst>
                    <a:ext uri="{9D8B030D-6E8A-4147-A177-3AD203B41FA5}">
                      <a16:colId xmlns:a16="http://schemas.microsoft.com/office/drawing/2014/main" val="2017679145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245560952"/>
                    </a:ext>
                  </a:extLst>
                </a:gridCol>
              </a:tblGrid>
              <a:tr h="424788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Generation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Drug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M.O.A</a:t>
                      </a:r>
                      <a:endParaRPr lang="en-GB" sz="10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Types of seizure </a:t>
                      </a:r>
                      <a:endParaRPr lang="en-GB" sz="10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337705"/>
                  </a:ext>
                </a:extLst>
              </a:tr>
              <a:tr h="42478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Block Ca++ &amp; Na+ influx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Block T-type Ca++ channels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Inhibit release of excitatory transmitter (glutamate)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Potentiate action of GABA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Increase outward positive k+ current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Partial 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Generalized </a:t>
                      </a:r>
                      <a:endParaRPr lang="en-GB" sz="10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Status Epilepticus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517181"/>
                  </a:ext>
                </a:extLst>
              </a:tr>
              <a:tr h="119375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Tonic-</a:t>
                      </a:r>
                      <a:r>
                        <a:rPr lang="en-US" sz="1000" b="1" dirty="0" err="1"/>
                        <a:t>clonic</a:t>
                      </a:r>
                      <a:r>
                        <a:rPr lang="en-US" sz="1000" b="1" dirty="0"/>
                        <a:t> </a:t>
                      </a:r>
                      <a:endParaRPr lang="en-US" sz="1000" b="1" dirty="0" smtClean="0"/>
                    </a:p>
                    <a:p>
                      <a:pPr algn="ctr"/>
                      <a:r>
                        <a:rPr lang="en-US" sz="1000" b="1" dirty="0" smtClean="0"/>
                        <a:t>(</a:t>
                      </a:r>
                      <a:r>
                        <a:rPr lang="en-US" sz="1000" b="1" dirty="0"/>
                        <a:t>grand mal)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Atonic 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Myoclonic 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rgbClr val="EFF5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Absence (petit mal)</a:t>
                      </a:r>
                      <a:endParaRPr lang="en-GB" sz="1000" b="1" dirty="0"/>
                    </a:p>
                  </a:txBody>
                  <a:tcPr vert="vert270" anchor="ctr">
                    <a:solidFill>
                      <a:srgbClr val="EFF5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039528"/>
                  </a:ext>
                </a:extLst>
              </a:tr>
              <a:tr h="697618">
                <a:tc rowSpan="5"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1st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Phenytoin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99CC"/>
                          </a:solidFill>
                        </a:rPr>
                        <a:t>x</a:t>
                      </a:r>
                      <a:r>
                        <a:rPr lang="en-GB" sz="1400" dirty="0">
                          <a:solidFill>
                            <a:srgbClr val="FF99CC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FF99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FF99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02838"/>
                  </a:ext>
                </a:extLst>
              </a:tr>
              <a:tr h="9639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Fosphenytoin</a:t>
                      </a: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4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Carbamazepine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✔✔</a:t>
                      </a:r>
                      <a:endParaRPr lang="en-GB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x</a:t>
                      </a:r>
                      <a:endParaRPr lang="en-GB" sz="14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Valproate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2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Ethosuximide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55F1F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55F1F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608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rgbClr val="55F1F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✔✔</a:t>
                      </a:r>
                      <a:endParaRPr lang="en-GB" sz="1400" dirty="0">
                        <a:solidFill>
                          <a:srgbClr val="55F1F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8354">
                <a:tc rowSpan="2"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2nd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Topiramate 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368271"/>
                  </a:ext>
                </a:extLst>
              </a:tr>
              <a:tr h="84662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Lamotrigine</a:t>
                      </a:r>
                      <a:r>
                        <a:rPr lang="en-US" sz="1400" b="1" dirty="0"/>
                        <a:t> </a:t>
                      </a:r>
                      <a:endParaRPr lang="en-GB" sz="1400" b="1" dirty="0"/>
                    </a:p>
                  </a:txBody>
                  <a:tcPr vert="vert270">
                    <a:solidFill>
                      <a:srgbClr val="DBB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DBB7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DBB7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DBB7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kern="1200" dirty="0">
                          <a:solidFill>
                            <a:srgbClr val="DBB7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DBB7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30315"/>
                  </a:ext>
                </a:extLst>
              </a:tr>
              <a:tr h="14498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Benzodiazepines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solidFill>
                      <a:srgbClr val="59D8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59D8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i="0" kern="1200" dirty="0">
                          <a:solidFill>
                            <a:srgbClr val="59D8D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Clonazepam </a:t>
                      </a:r>
                      <a:endParaRPr lang="en-GB" sz="1050" dirty="0">
                        <a:solidFill>
                          <a:srgbClr val="59D8D5"/>
                        </a:solidFill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>
                        <a:solidFill>
                          <a:srgbClr val="59D8D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D8D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Lorazepam &amp; Diazepam</a:t>
                      </a:r>
                      <a:endParaRPr lang="en-GB" sz="1000" dirty="0">
                        <a:solidFill>
                          <a:srgbClr val="59D8D5"/>
                        </a:solidFill>
                      </a:endParaRP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937576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6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462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</a:t>
            </a:r>
            <a:r>
              <a:rPr lang="en-US" altLang="en-US" sz="18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done by : </a:t>
            </a:r>
            <a:r>
              <a:rPr lang="en-US" altLang="en-US" sz="1800" dirty="0" err="1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J</a:t>
            </a:r>
            <a:r>
              <a:rPr lang="en-US" altLang="en-US" sz="18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awaher</a:t>
            </a:r>
            <a:r>
              <a:rPr lang="en-US" altLang="en-US" sz="18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en-US" sz="18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Abanumy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E0F6E3-6D80-4889-8A86-3D4744F4B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654659"/>
              </p:ext>
            </p:extLst>
          </p:nvPr>
        </p:nvGraphicFramePr>
        <p:xfrm>
          <a:off x="4312" y="462133"/>
          <a:ext cx="6853688" cy="3405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8728">
                  <a:extLst>
                    <a:ext uri="{9D8B030D-6E8A-4147-A177-3AD203B41FA5}">
                      <a16:colId xmlns:a16="http://schemas.microsoft.com/office/drawing/2014/main" val="4229710973"/>
                    </a:ext>
                  </a:extLst>
                </a:gridCol>
                <a:gridCol w="5394960">
                  <a:extLst>
                    <a:ext uri="{9D8B030D-6E8A-4147-A177-3AD203B41FA5}">
                      <a16:colId xmlns:a16="http://schemas.microsoft.com/office/drawing/2014/main" val="105274092"/>
                    </a:ext>
                  </a:extLst>
                </a:gridCol>
              </a:tblGrid>
              <a:tr h="3701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Drug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ADRs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685255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Phenytoin </a:t>
                      </a:r>
                      <a:endParaRPr lang="en-GB" sz="1400" dirty="0"/>
                    </a:p>
                  </a:txBody>
                  <a:tcP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sng" dirty="0">
                          <a:solidFill>
                            <a:schemeClr val="tx1"/>
                          </a:solidFill>
                        </a:rPr>
                        <a:t>Gum hyperplasia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hirsutism, acne, folic acid deficiency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megaloblastic anemia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),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vit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D deficiency (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osteomalacia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279173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 err="1"/>
                        <a:t>Fosphenytoin</a:t>
                      </a:r>
                      <a:r>
                        <a:rPr lang="en-US" sz="1400" dirty="0"/>
                        <a:t> 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u="sng" dirty="0">
                          <a:solidFill>
                            <a:schemeClr val="tx1"/>
                          </a:solidFill>
                        </a:rPr>
                        <a:t>Gum hyperplasia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, hirsutism, acne, folic acid deficiency (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megaloblastic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anemia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),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vit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D deficiency (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osteomalacia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114853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Carbamazepine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Hyponatremia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water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intoxication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hypersensitivity, teratogenicity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480872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Valproate </a:t>
                      </a:r>
                      <a:endParaRPr lang="en-GB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Hepatotoxicity, teratogenicity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neural tube defect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), thrombocytopenia.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647666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Ethosuximide </a:t>
                      </a:r>
                      <a:endParaRPr lang="en-GB" sz="1400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nausea, vomiting, fatigue, headache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2593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Topiramate 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Weight loss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sedation, urolithiasis, teratogenicity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81557"/>
                  </a:ext>
                </a:extLst>
              </a:tr>
              <a:tr h="370164">
                <a:tc>
                  <a:txBody>
                    <a:bodyPr/>
                    <a:lstStyle/>
                    <a:p>
                      <a:r>
                        <a:rPr lang="en-US" sz="1400" dirty="0"/>
                        <a:t>Lamotrigine </a:t>
                      </a:r>
                      <a:endParaRPr lang="en-GB" sz="1400" dirty="0"/>
                    </a:p>
                  </a:txBody>
                  <a:tcPr>
                    <a:solidFill>
                      <a:srgbClr val="DBB7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Influenza-like symptoms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skin rash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(Steven-Johnson syndrome), diplopia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89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54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42093">
                <a:tint val="45000"/>
                <a:satMod val="400000"/>
              </a:srgbClr>
            </a:duotone>
          </a:blip>
          <a:srcRect l="44792" t="46423" r="12083" b="5293"/>
          <a:stretch/>
        </p:blipFill>
        <p:spPr>
          <a:xfrm>
            <a:off x="2711487" y="2030912"/>
            <a:ext cx="2235970" cy="3888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098211" y="2478873"/>
            <a:ext cx="5300421" cy="0"/>
          </a:xfrm>
          <a:prstGeom prst="line">
            <a:avLst/>
          </a:prstGeom>
          <a:ln w="38100">
            <a:solidFill>
              <a:srgbClr val="00C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1841" y="2494813"/>
            <a:ext cx="5300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قادة فريق علم الأدوية :</a:t>
            </a: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لين  التميمي        </a:t>
            </a:r>
            <a:r>
              <a:rPr lang="en-US" sz="2400" b="1" dirty="0">
                <a:latin typeface="Al Tarikh" charset="-78"/>
                <a:ea typeface="Al Tarikh" charset="-78"/>
                <a:cs typeface="Al Tarikh" charset="-78"/>
              </a:rPr>
              <a:t>     </a:t>
            </a:r>
            <a:r>
              <a:rPr lang="en-US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&amp; </a:t>
            </a:r>
            <a:r>
              <a:rPr lang="en-US" sz="2400" b="1" dirty="0">
                <a:latin typeface="Al Tarikh" charset="-78"/>
                <a:ea typeface="Al Tarikh" charset="-78"/>
                <a:cs typeface="Al Tarikh" charset="-78"/>
              </a:rPr>
              <a:t> </a:t>
            </a:r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   عبدالرحمن ذكري</a:t>
            </a:r>
          </a:p>
          <a:p>
            <a:pPr marL="0" algn="ctr" defTabSz="663123" rtl="1" eaLnBrk="1" latinLnBrk="0" hangingPunct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الشكر موصول لأعضاء الفريق المتميزين : </a:t>
            </a:r>
          </a:p>
          <a:p>
            <a:pPr algn="ctr" rtl="1"/>
            <a:r>
              <a:rPr lang="ar-SA" sz="2800" b="1" dirty="0">
                <a:latin typeface="Al Tarikh" charset="-78"/>
                <a:ea typeface="Al Tarikh" charset="-78"/>
                <a:cs typeface="Al Tarikh" charset="-78"/>
              </a:rPr>
              <a:t>  </a:t>
            </a:r>
            <a:endParaRPr lang="en-US" sz="2800" b="1" dirty="0"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682" y="7282868"/>
            <a:ext cx="2779082" cy="103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41651"/>
                </a:solidFill>
              </a:rPr>
              <a:t>References :</a:t>
            </a:r>
          </a:p>
          <a:p>
            <a:r>
              <a:rPr lang="en-US" sz="1600" dirty="0"/>
              <a:t>1- 436 doctors slides  </a:t>
            </a:r>
            <a:endParaRPr lang="ar-SA" sz="1600" dirty="0"/>
          </a:p>
          <a:p>
            <a:r>
              <a:rPr lang="en-US" sz="1600" dirty="0"/>
              <a:t>2- 435 team work 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7748" r="21891" b="8503"/>
          <a:stretch/>
        </p:blipFill>
        <p:spPr>
          <a:xfrm>
            <a:off x="4947457" y="226451"/>
            <a:ext cx="1451175" cy="21430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83328" y="1378078"/>
            <a:ext cx="452927" cy="6093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96720" y="1479429"/>
            <a:ext cx="495656" cy="427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20156" y="889240"/>
            <a:ext cx="323960" cy="232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5700" y="97276"/>
            <a:ext cx="264920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83328" y="88925"/>
            <a:ext cx="247045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32392" y="9441951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@pharma436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82" y="8828782"/>
            <a:ext cx="447779" cy="4477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8461" y="8880163"/>
            <a:ext cx="221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pharma436@outlook.com</a:t>
            </a:r>
          </a:p>
        </p:txBody>
      </p:sp>
      <p:pic>
        <p:nvPicPr>
          <p:cNvPr id="28" name="Picture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39538" t="24554" r="39740" b="42737"/>
          <a:stretch/>
        </p:blipFill>
        <p:spPr>
          <a:xfrm>
            <a:off x="3188101" y="8831934"/>
            <a:ext cx="441083" cy="4632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51540" y="8932914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Your feedback: </a:t>
            </a:r>
          </a:p>
        </p:txBody>
      </p:sp>
      <p:pic>
        <p:nvPicPr>
          <p:cNvPr id="30" name="Picture 29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t="11672" b="10049"/>
          <a:stretch/>
        </p:blipFill>
        <p:spPr>
          <a:xfrm>
            <a:off x="311347" y="9393210"/>
            <a:ext cx="573552" cy="448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7000" y="3695700"/>
            <a:ext cx="24765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مؤيد اليوسف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فارس النفيسة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عبدالكريم العتيبي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مؤيد احمد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سعد القحطاني</a:t>
            </a:r>
            <a:endParaRPr lang="en-US" sz="2400" b="1" dirty="0">
              <a:latin typeface="Al Tarikh" charset="-78"/>
              <a:ea typeface="Al Tarikh" charset="-78"/>
              <a:cs typeface="Al Tarikh" charset="-78"/>
            </a:endParaRP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طراد الوكيل</a:t>
            </a:r>
          </a:p>
          <a:p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530350" y="3722935"/>
            <a:ext cx="247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أنوار العجمي 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ندى الصومالي </a:t>
            </a:r>
          </a:p>
          <a:p>
            <a:pPr algn="ctr" rtl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روان سعد القحطاني </a:t>
            </a:r>
            <a:endParaRPr lang="en-US" sz="2400" b="1" dirty="0"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8293" y="9295161"/>
            <a:ext cx="3683726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https://docs.google.com/forms/d/1sxDqHtpP3bUaOhQmYw96IE7mX-DlrklT5dlZUA2teSI/edit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3279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Introduction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44906"/>
              </p:ext>
            </p:extLst>
          </p:nvPr>
        </p:nvGraphicFramePr>
        <p:xfrm>
          <a:off x="89647" y="382271"/>
          <a:ext cx="6678705" cy="9457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8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8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Epilepsy </a:t>
                      </a:r>
                    </a:p>
                  </a:txBody>
                  <a:tcPr anchor="ctr">
                    <a:solidFill>
                      <a:srgbClr val="FF93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13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Definition: 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Epilepsy is a 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chronic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medical condition characterized by </a:t>
                      </a:r>
                      <a:r>
                        <a:rPr lang="en-US" sz="1000" b="1" i="1" u="sng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 or more unprovoked </a:t>
                      </a:r>
                      <a:r>
                        <a:rPr lang="en-US" sz="1000" b="1" i="1" u="sng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00" b="1" i="1" u="sng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done</a:t>
                      </a:r>
                      <a:r>
                        <a:rPr lang="en-US" sz="1000" b="1" i="1" u="sng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for no good reason</a:t>
                      </a:r>
                      <a:r>
                        <a:rPr lang="en-US" sz="1000" b="1" i="1" u="sng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000" b="1" i="1" u="sng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seizures(within </a:t>
                      </a:r>
                      <a:r>
                        <a:rPr lang="en-US" sz="1000" b="1" i="1" u="sng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6-12 months).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It is a syndrome Not a disease.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is the difference between syndrome and disease </a:t>
                      </a:r>
                    </a:p>
                  </a:txBody>
                  <a:tcPr>
                    <a:solidFill>
                      <a:srgbClr val="FF93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806">
                <a:tc>
                  <a:txBody>
                    <a:bodyPr/>
                    <a:lstStyle/>
                    <a:p>
                      <a:pPr marL="0" marR="0" lvl="1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syndrome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73FB7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73FDD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613">
                <a:tc>
                  <a:txBody>
                    <a:bodyPr/>
                    <a:lstStyle/>
                    <a:p>
                      <a:pPr marL="0" marR="0" lvl="1" indent="0" algn="ctr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 a set of medical </a:t>
                      </a:r>
                      <a:r>
                        <a:rPr lang="en-US" sz="1000" b="1" u="sng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signs and symptoms </a:t>
                      </a: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that occur together and suggest the presence of a certain disease or an increased chance of developing the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 the actual diagnosed impairment of </a:t>
                      </a:r>
                      <a:r>
                        <a:rPr lang="en-US" sz="1000" b="1" u="sng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health or a condition of abnormal functioning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8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is the difference between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seizure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&amp;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epileptic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syndrome</a:t>
                      </a:r>
                    </a:p>
                  </a:txBody>
                  <a:tcPr>
                    <a:solidFill>
                      <a:srgbClr val="FF93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559">
                <a:tc>
                  <a:txBody>
                    <a:bodyPr/>
                    <a:lstStyle/>
                    <a:p>
                      <a:pPr marL="0" marR="0" lvl="1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Seizures</a:t>
                      </a:r>
                    </a:p>
                  </a:txBody>
                  <a:tcPr anchor="ctr">
                    <a:solidFill>
                      <a:srgbClr val="73FDD6">
                        <a:alpha val="4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Epilepsy</a:t>
                      </a:r>
                    </a:p>
                  </a:txBody>
                  <a:tcPr anchor="ctr">
                    <a:solidFill>
                      <a:srgbClr val="00FA00">
                        <a:alpha val="4313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806">
                <a:tc>
                  <a:txBody>
                    <a:bodyPr/>
                    <a:lstStyle/>
                    <a:p>
                      <a:pPr marL="0" marR="0" lvl="1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Abnormal movements or behavior due to unusual electrical activity in the brain, are a </a:t>
                      </a:r>
                      <a:r>
                        <a:rPr lang="en-US" sz="1000" b="1" u="sng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symptom</a:t>
                      </a: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of epilepsy.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 group of related disorders characterized by a tendency for </a:t>
                      </a:r>
                      <a:r>
                        <a:rPr lang="en-US" sz="1000" b="1" u="sng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seizures.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928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Etiology of seizures</a:t>
                      </a:r>
                    </a:p>
                  </a:txBody>
                  <a:tcPr>
                    <a:solidFill>
                      <a:srgbClr val="FF93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2358">
                <a:tc gridSpan="2">
                  <a:txBody>
                    <a:bodyPr/>
                    <a:lstStyle/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Congenital defects, head injuries, trauma, hypoxia. </a:t>
                      </a:r>
                      <a:endParaRPr lang="en-US" alt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Infection 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(bacteria or virus) e.g. meningitis, brain abscess, viral encephalitis. </a:t>
                      </a:r>
                      <a:r>
                        <a:rPr lang="en-US" altLang="en-US" sz="8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the abscess stimulate near by tissue=seizure</a:t>
                      </a:r>
                      <a:endParaRPr lang="en-US" altLang="en-US" sz="9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Concussion, depressed skull</a:t>
                      </a:r>
                      <a:r>
                        <a:rPr lang="en-US" alt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fractures</a:t>
                      </a: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Causes pressure on the brain </a:t>
                      </a:r>
                      <a:endParaRPr lang="en-US" altLang="en-US" sz="9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Brain tumors (including tuberculoma), vascular occlusion</a:t>
                      </a:r>
                      <a:r>
                        <a:rPr lang="en-US" alt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stroke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Drug </a:t>
                      </a:r>
                      <a:r>
                        <a:rPr lang="en-US" alt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withdrawal </a:t>
                      </a:r>
                      <a:r>
                        <a:rPr lang="en-US" alt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(always withdrawal symptoms are the opposite of the drug effect), 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e.g. CNS depressants, alcohol or drug abuse or </a:t>
                      </a:r>
                      <a:r>
                        <a:rPr lang="en-US" alt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drug overdose</a:t>
                      </a:r>
                      <a:r>
                        <a:rPr lang="en-US" altLang="en-US" sz="1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e.g. </a:t>
                      </a:r>
                      <a:r>
                        <a:rPr lang="en-US" altLang="en-US" sz="10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penicillin</a:t>
                      </a: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alt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And tricyclic antidepressant</a:t>
                      </a:r>
                      <a:r>
                        <a:rPr lang="en-US" altLang="en-US" sz="10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en-US" sz="10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Clr>
                          <a:schemeClr val="tx1"/>
                        </a:buClr>
                        <a:buFont typeface="Wingdings" charset="2"/>
                        <a:buChar char="Ø"/>
                        <a:defRPr/>
                      </a:pPr>
                      <a:r>
                        <a:rPr lang="ar-SA" altLang="en-US" sz="8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poison, like </a:t>
                      </a:r>
                      <a:r>
                        <a:rPr lang="en-US" alt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lead.</a:t>
                      </a: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Fever in children (febrile convulsion).</a:t>
                      </a:r>
                      <a:r>
                        <a:rPr lang="en-US" altLang="en-US" sz="90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when the kids have fever because of unmyelinated </a:t>
                      </a:r>
                      <a:r>
                        <a:rPr lang="en-US" altLang="en-US" sz="9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nerves=febrile convulsion.</a:t>
                      </a:r>
                      <a:r>
                        <a:rPr lang="en-US" altLang="en-US" sz="9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It is not dangerous and treated with cold water (increase the temperate of the water gradually to avoid vasoconstriction of the skin) </a:t>
                      </a:r>
                      <a:endParaRPr lang="en-US" altLang="en-US" sz="1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Hypoglycemia.</a:t>
                      </a: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PKU</a:t>
                      </a:r>
                      <a:r>
                        <a:rPr lang="ar-SA" altLang="en-US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</a:rPr>
                        <a:t>Phenylketonuria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is a rare inherited disorder that causes an amino acid called phenylalanine to build up in body caused by absent or virtually absent phenylalanine hydroxylase (PAH) enzyme </a:t>
                      </a:r>
                      <a:r>
                        <a:rPr lang="en-US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activity</a:t>
                      </a:r>
                      <a:endParaRPr lang="ar-SA" sz="1200" dirty="0"/>
                    </a:p>
                    <a:p>
                      <a:pPr marL="907542" lvl="3" indent="0" algn="l">
                        <a:lnSpc>
                          <a:spcPct val="150000"/>
                        </a:lnSpc>
                        <a:buFont typeface="Wingdings" charset="2"/>
                        <a:buNone/>
                        <a:defRPr/>
                      </a:pPr>
                      <a:r>
                        <a:rPr lang="en-US" sz="1200" dirty="0" smtClean="0"/>
                        <a:t>Phenylalanine</a:t>
                      </a:r>
                      <a:r>
                        <a:rPr lang="ar-SA" sz="1200" dirty="0" smtClean="0"/>
                        <a:t>           </a:t>
                      </a:r>
                      <a:r>
                        <a:rPr lang="en-US" sz="1200" dirty="0" smtClean="0"/>
                        <a:t> </a:t>
                      </a:r>
                      <a:r>
                        <a:rPr lang="ar-SA" sz="1200" dirty="0" smtClean="0"/>
                        <a:t>        </a:t>
                      </a:r>
                      <a:r>
                        <a:rPr lang="en-US" sz="1200" dirty="0"/>
                        <a:t>tyrosine</a:t>
                      </a:r>
                      <a:endParaRPr lang="en-US" alt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Photo epilepsy</a:t>
                      </a:r>
                      <a:r>
                        <a:rPr lang="ar-SA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is a type of epilepsy, in which all, or almost all, seizures are triggered by flashing or flickering light</a:t>
                      </a:r>
                      <a:r>
                        <a:rPr lang="en-US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ar-SA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ar-SA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ar-SA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ar-SA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en-US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en-US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en-US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en-US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en-US" alt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40080" lvl="1" indent="-246888" algn="l">
                        <a:lnSpc>
                          <a:spcPct val="150000"/>
                        </a:lnSpc>
                        <a:buFont typeface="Wingdings" charset="2"/>
                        <a:buChar char="Ø"/>
                        <a:defRPr/>
                      </a:pPr>
                      <a:endParaRPr lang="ar-SA" alt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11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Triggers</a:t>
                      </a:r>
                      <a:r>
                        <a:rPr lang="en-US" alt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en-US" altLang="en-US" sz="1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following increase the risk of the attacks not the cause behind it </a:t>
                      </a:r>
                      <a:endParaRPr lang="en-US" sz="1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93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22"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Fatigue,</a:t>
                      </a:r>
                      <a:r>
                        <a:rPr lang="ar-SA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Stress,</a:t>
                      </a:r>
                      <a:r>
                        <a:rPr lang="ar-SA" alt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Sleep deprivation</a:t>
                      </a:r>
                      <a:r>
                        <a:rPr lang="en-US" altLang="en-US" sz="10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(Sleeplessness),</a:t>
                      </a: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Poor nutrition &amp; Alcoholism.</a:t>
                      </a:r>
                      <a:endParaRPr lang="ar-SA" alt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Triggers 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</a:rPr>
                        <a:t>can cause an episode </a:t>
                      </a:r>
                      <a:r>
                        <a:rPr lang="en-US" sz="1000" i="1" u="sng" dirty="0">
                          <a:solidFill>
                            <a:srgbClr val="00B050"/>
                          </a:solidFill>
                        </a:rPr>
                        <a:t>even under medication 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</a:rPr>
                        <a:t>and the patient should avoid them.</a:t>
                      </a:r>
                      <a:endParaRPr lang="en-US" altLang="en-US" sz="1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23564" y="6461787"/>
            <a:ext cx="871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800" dirty="0"/>
              <a:t>Phenylalanine hydroxylase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019541" y="6722486"/>
            <a:ext cx="680034" cy="110973"/>
          </a:xfrm>
          <a:prstGeom prst="righ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29333" r="31271" b="7141"/>
          <a:stretch/>
        </p:blipFill>
        <p:spPr>
          <a:xfrm>
            <a:off x="482395" y="7147831"/>
            <a:ext cx="1877163" cy="1877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7" t="33836" r="18184" b="10934"/>
          <a:stretch/>
        </p:blipFill>
        <p:spPr>
          <a:xfrm>
            <a:off x="5171441" y="7147831"/>
            <a:ext cx="1422400" cy="1915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9558" y="7105776"/>
            <a:ext cx="28118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B050"/>
                </a:solidFill>
              </a:rPr>
              <a:t>*Any function of CNS is balanced by neurotransmitters (excitation (glutamate aspartate) and inhibition(GABA)) </a:t>
            </a:r>
          </a:p>
          <a:p>
            <a:pPr algn="ctr"/>
            <a:r>
              <a:rPr lang="en-US" sz="1000" dirty="0">
                <a:solidFill>
                  <a:srgbClr val="00B050"/>
                </a:solidFill>
              </a:rPr>
              <a:t>*</a:t>
            </a:r>
            <a:r>
              <a:rPr lang="en-US" sz="1000" dirty="0" smtClean="0">
                <a:solidFill>
                  <a:srgbClr val="00B050"/>
                </a:solidFill>
              </a:rPr>
              <a:t>the balance between them allow normal neurotransmission in the brain </a:t>
            </a:r>
          </a:p>
          <a:p>
            <a:pPr algn="ctr"/>
            <a:r>
              <a:rPr lang="en-US" sz="1000" dirty="0" smtClean="0">
                <a:solidFill>
                  <a:srgbClr val="00B050"/>
                </a:solidFill>
              </a:rPr>
              <a:t>*epilepsy is due to increase in excitation and decrease in inhibition </a:t>
            </a:r>
            <a:endParaRPr lang="en-US" sz="1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366" y="2006"/>
            <a:ext cx="6858000" cy="36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Classification of epilepsy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11604"/>
              </p:ext>
            </p:extLst>
          </p:nvPr>
        </p:nvGraphicFramePr>
        <p:xfrm>
          <a:off x="26231" y="387565"/>
          <a:ext cx="6818452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6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405"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A-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Partial (focal)</a:t>
                      </a:r>
                    </a:p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Arise in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one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cerebral hemisphere</a:t>
                      </a:r>
                    </a:p>
                  </a:txBody>
                  <a:tcPr>
                    <a:solidFill>
                      <a:srgbClr val="FF2F9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B-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Primary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Generalized</a:t>
                      </a:r>
                    </a:p>
                    <a:p>
                      <a:pPr algn="ctr"/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Both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hemispheres + loss of 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consciousness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*very important</a:t>
                      </a:r>
                      <a:r>
                        <a:rPr lang="en-US" sz="1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which of the following antiepileptic drugs used for this type?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B050"/>
                          </a:solidFill>
                        </a:rPr>
                        <a:t>They are interconnected sometimes </a:t>
                      </a:r>
                      <a:endParaRPr lang="en-GB" sz="10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9437FF">
                        <a:alpha val="3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secondary generalization</a:t>
                      </a:r>
                    </a:p>
                  </a:txBody>
                  <a:tcPr anchor="ctr">
                    <a:solidFill>
                      <a:srgbClr val="FFD5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91"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[1] Simple: </a:t>
                      </a:r>
                      <a:r>
                        <a:rPr lang="en-US" sz="1000" i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consciousness is retained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r>
                        <a:rPr lang="en-US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[2] Complex (psychomotor): </a:t>
                      </a:r>
                      <a:r>
                        <a:rPr lang="en-US" sz="1000" i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Altered consciousness.</a:t>
                      </a:r>
                      <a:endParaRPr lang="en-US" sz="1000" i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000" i="0" u="none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Most</a:t>
                      </a:r>
                      <a:r>
                        <a:rPr lang="en-US" sz="1000" i="0" u="none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common.</a:t>
                      </a:r>
                      <a:endParaRPr lang="en-US" sz="1000" i="1" u="sng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Tonic-</a:t>
                      </a:r>
                      <a:r>
                        <a:rPr lang="en-US" sz="10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(Grand mal):</a:t>
                      </a:r>
                      <a:r>
                        <a:rPr lang="en-US" sz="10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Stiffness </a:t>
                      </a:r>
                      <a:r>
                        <a:rPr lang="en-US" sz="10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(15-30 sec)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followed by violent contractions &amp; relaxation (1-2 minute).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indent="0" algn="l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Begins as </a:t>
                      </a:r>
                      <a:r>
                        <a:rPr lang="en-US" alt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partial 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(simple or complex) and progress into generalized </a:t>
                      </a: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seizure</a:t>
                      </a:r>
                    </a:p>
                    <a:p>
                      <a:pPr marL="0" marR="0" indent="0" algn="l" defTabSz="5143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tonic-</a:t>
                      </a:r>
                      <a:r>
                        <a:rPr lang="en-US" altLang="en-US" sz="1000" b="1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altLang="en-US" sz="1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seizure</a:t>
                      </a:r>
                      <a:r>
                        <a:rPr lang="en-US" alt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Tonic: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Muscle stiffness 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6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Spasms of contraction &amp; relaxation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Atonic (loss of tone):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Patients legs give under him &amp; drop down.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6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tx1"/>
                        </a:buClr>
                        <a:buFont typeface="Wingdings" charset="2"/>
                        <a:buNone/>
                      </a:pP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Myoclonic: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Jerking movement of the body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3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Absence(Petit mal):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Brief loss of consciousness with minor muscle twitches eye blinking (no fall down). </a:t>
                      </a: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frequently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during the day up to 30 times especially </a:t>
                      </a: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In children. 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Drugs which block T calcium</a:t>
                      </a:r>
                      <a:r>
                        <a:rPr lang="en-US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channels are only capable to treat absence seizure </a:t>
                      </a:r>
                      <a:endParaRPr lang="en-US" sz="1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6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Status epilepticus:</a:t>
                      </a:r>
                      <a:r>
                        <a:rPr lang="en-US" sz="7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(*very very important) </a:t>
                      </a:r>
                      <a:r>
                        <a:rPr lang="en-US" sz="1000" b="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it is a life threating condition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(Dangerous):</a:t>
                      </a:r>
                      <a:r>
                        <a:rPr lang="en-US" sz="1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Re-</a:t>
                      </a:r>
                      <a:r>
                        <a:rPr lang="en-US" sz="10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occuring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tonic-</a:t>
                      </a:r>
                      <a:r>
                        <a:rPr lang="en-US" sz="100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seizure(3o min or more). </a:t>
                      </a:r>
                      <a:r>
                        <a:rPr lang="en-US" sz="10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when a seizure lasts too long or when seizures occur close together and the person doesn't recover between seizures </a:t>
                      </a: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(Emergency situation). The patient will die because of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cardiorespiratory failure </a:t>
                      </a:r>
                      <a:endParaRPr lang="en-US" sz="10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>
                        <a:buFont typeface="Arial" charset="0"/>
                        <a:buNone/>
                      </a:pPr>
                      <a:endParaRPr lang="en-US" sz="10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457" y="4235651"/>
            <a:ext cx="6858000" cy="3653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Treatment of Epilepsy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385401571"/>
              </p:ext>
            </p:extLst>
          </p:nvPr>
        </p:nvGraphicFramePr>
        <p:xfrm>
          <a:off x="78569" y="4113417"/>
          <a:ext cx="6694130" cy="303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5193F6BE-8773-4EE0-942D-CBDF3A8E7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5026" r="2794" b="1634"/>
          <a:stretch/>
        </p:blipFill>
        <p:spPr bwMode="auto">
          <a:xfrm>
            <a:off x="123678" y="2167833"/>
            <a:ext cx="1521807" cy="16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99370" y="1930363"/>
            <a:ext cx="1625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 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366" y="7466448"/>
            <a:ext cx="68136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1200" dirty="0"/>
              <a:t>* Epilepsy is usually controlled but </a:t>
            </a:r>
            <a:r>
              <a:rPr lang="en-US" sz="1200" b="1" dirty="0">
                <a:solidFill>
                  <a:srgbClr val="FF0000"/>
                </a:solidFill>
              </a:rPr>
              <a:t>not cured </a:t>
            </a:r>
            <a:r>
              <a:rPr lang="en-US" sz="1200" dirty="0"/>
              <a:t>with medication. </a:t>
            </a:r>
            <a:endParaRPr lang="ar-SA" sz="1200" dirty="0"/>
          </a:p>
          <a:p>
            <a:pPr rtl="1"/>
            <a:r>
              <a:rPr lang="en-US" sz="1200" dirty="0"/>
              <a:t>* Up to 80% of patients can expect </a:t>
            </a:r>
            <a:r>
              <a:rPr lang="en-US" sz="1200" b="1" i="1" u="sng" dirty="0"/>
              <a:t>partial or complete </a:t>
            </a:r>
            <a:r>
              <a:rPr lang="en-US" sz="1200" i="1" u="sng" dirty="0"/>
              <a:t>control of seizures </a:t>
            </a:r>
            <a:r>
              <a:rPr lang="en-US" sz="1200" dirty="0"/>
              <a:t>with appropriate treatment</a:t>
            </a:r>
            <a:r>
              <a:rPr lang="en-US" sz="1200" dirty="0" smtClean="0"/>
              <a:t>.</a:t>
            </a:r>
            <a:r>
              <a:rPr lang="en-US" sz="1200" dirty="0">
                <a:solidFill>
                  <a:srgbClr val="00B050"/>
                </a:solidFill>
              </a:rPr>
              <a:t> 20% are refractory, we need to try different drugs with them </a:t>
            </a:r>
            <a:endParaRPr lang="ar-SA" sz="1200" dirty="0"/>
          </a:p>
          <a:p>
            <a:pPr rtl="1"/>
            <a:r>
              <a:rPr lang="en-US" sz="1200" dirty="0"/>
              <a:t>* Antiepileptic drugs are indicated when there is two or more seizures occurred in short interval (6 m -1y) </a:t>
            </a:r>
            <a:endParaRPr lang="ar-SA" sz="1200" dirty="0"/>
          </a:p>
          <a:p>
            <a:pPr rtl="1"/>
            <a:r>
              <a:rPr lang="en-US" sz="1200" dirty="0"/>
              <a:t>* An </a:t>
            </a:r>
            <a:r>
              <a:rPr lang="en-US" sz="1200" b="1" dirty="0">
                <a:solidFill>
                  <a:srgbClr val="FF0000"/>
                </a:solidFill>
              </a:rPr>
              <a:t>initial</a:t>
            </a:r>
            <a:r>
              <a:rPr lang="en-US" sz="1200" dirty="0"/>
              <a:t> therapeutic aim is to use only one drug (</a:t>
            </a:r>
            <a:r>
              <a:rPr lang="en-US" sz="1200" b="1" dirty="0">
                <a:solidFill>
                  <a:srgbClr val="FF0000"/>
                </a:solidFill>
              </a:rPr>
              <a:t>monotherapy</a:t>
            </a:r>
            <a:r>
              <a:rPr lang="en-US" sz="1200" dirty="0"/>
              <a:t>) </a:t>
            </a:r>
            <a:r>
              <a:rPr lang="en-US" sz="1200" dirty="0">
                <a:solidFill>
                  <a:srgbClr val="00B050"/>
                </a:solidFill>
              </a:rPr>
              <a:t>to prevent more side effect and if the patient not controlled we can combine 2 or refer to surgery.</a:t>
            </a:r>
            <a:r>
              <a:rPr lang="en-US" sz="1200" dirty="0"/>
              <a:t> </a:t>
            </a:r>
            <a:endParaRPr lang="ar-SA" sz="1200" dirty="0"/>
          </a:p>
          <a:p>
            <a:pPr rtl="1"/>
            <a:r>
              <a:rPr lang="en-US" sz="1200" dirty="0"/>
              <a:t>* Drugs are usually administered </a:t>
            </a:r>
            <a:r>
              <a:rPr lang="en-US" sz="1200" b="1" dirty="0">
                <a:solidFill>
                  <a:srgbClr val="FF0000"/>
                </a:solidFill>
              </a:rPr>
              <a:t>orally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00B050"/>
                </a:solidFill>
              </a:rPr>
              <a:t>except in </a:t>
            </a:r>
            <a:r>
              <a:rPr lang="en-US" sz="1200" b="1" i="1" u="sng" dirty="0">
                <a:solidFill>
                  <a:srgbClr val="FF0000"/>
                </a:solidFill>
              </a:rPr>
              <a:t>status epilepsy (IV).</a:t>
            </a:r>
            <a:endParaRPr lang="ar-SA" sz="1200" b="1" i="1" u="sng" dirty="0">
              <a:solidFill>
                <a:srgbClr val="FF0000"/>
              </a:solidFill>
            </a:endParaRPr>
          </a:p>
          <a:p>
            <a:pPr rtl="1"/>
            <a:r>
              <a:rPr lang="en-US" sz="1200" dirty="0"/>
              <a:t>* </a:t>
            </a:r>
            <a:r>
              <a:rPr lang="en-US" sz="1200" b="1" dirty="0">
                <a:solidFill>
                  <a:srgbClr val="FF0000"/>
                </a:solidFill>
              </a:rPr>
              <a:t>Monitoring plasma </a:t>
            </a:r>
            <a:r>
              <a:rPr lang="en-US" sz="1200" dirty="0">
                <a:solidFill>
                  <a:srgbClr val="FF0000"/>
                </a:solidFill>
              </a:rPr>
              <a:t>drug level is useful</a:t>
            </a:r>
            <a:r>
              <a:rPr lang="en-US" sz="1200" dirty="0"/>
              <a:t>. </a:t>
            </a:r>
            <a:r>
              <a:rPr lang="en-US" sz="1200" dirty="0">
                <a:solidFill>
                  <a:srgbClr val="00B050"/>
                </a:solidFill>
              </a:rPr>
              <a:t>Most of the used drugs in these cases have a minimal therapeutic index so, we need to monitor the plasma to prevent toxicity </a:t>
            </a:r>
            <a:r>
              <a:rPr lang="en-US" sz="1200" dirty="0" smtClean="0">
                <a:solidFill>
                  <a:srgbClr val="00B050"/>
                </a:solidFill>
              </a:rPr>
              <a:t>especially in carbamazepine </a:t>
            </a:r>
            <a:endParaRPr lang="ar-SA" sz="1200" dirty="0"/>
          </a:p>
          <a:p>
            <a:pPr rtl="1"/>
            <a:r>
              <a:rPr lang="en-US" sz="1200" dirty="0"/>
              <a:t>* </a:t>
            </a:r>
            <a:r>
              <a:rPr lang="en-US" sz="1200" b="1" dirty="0"/>
              <a:t>Triggering factors </a:t>
            </a:r>
            <a:r>
              <a:rPr lang="en-US" sz="1200" dirty="0"/>
              <a:t>can affect seizure control by drugs. </a:t>
            </a:r>
            <a:endParaRPr lang="ar-SA" sz="1200" dirty="0"/>
          </a:p>
          <a:p>
            <a:pPr rtl="1"/>
            <a:r>
              <a:rPr lang="en-US" sz="1200" dirty="0"/>
              <a:t>* </a:t>
            </a:r>
            <a:r>
              <a:rPr lang="en-US" sz="1200" dirty="0">
                <a:solidFill>
                  <a:srgbClr val="FF0000"/>
                </a:solidFill>
              </a:rPr>
              <a:t>Sudden </a:t>
            </a:r>
            <a:r>
              <a:rPr lang="en-US" sz="1200" b="1" dirty="0">
                <a:solidFill>
                  <a:srgbClr val="FF0000"/>
                </a:solidFill>
              </a:rPr>
              <a:t>withdrawal</a:t>
            </a:r>
            <a:r>
              <a:rPr lang="en-US" sz="1200" dirty="0">
                <a:solidFill>
                  <a:srgbClr val="FF0000"/>
                </a:solidFill>
              </a:rPr>
              <a:t> of drugs should be avoided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 Tell the patient to do not stop taking the medication to avoid stronger relapse of the seizure </a:t>
            </a:r>
          </a:p>
          <a:p>
            <a:pPr rtl="1"/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3366" y="7114096"/>
            <a:ext cx="3136053" cy="314266"/>
            <a:chOff x="1287887" y="1313644"/>
            <a:chExt cx="1790261" cy="328696"/>
          </a:xfrm>
          <a:solidFill>
            <a:srgbClr val="942093"/>
          </a:solidFill>
        </p:grpSpPr>
        <p:sp>
          <p:nvSpPr>
            <p:cNvPr id="21" name="Delay 20"/>
            <p:cNvSpPr/>
            <p:nvPr/>
          </p:nvSpPr>
          <p:spPr>
            <a:xfrm>
              <a:off x="2975020" y="1313646"/>
              <a:ext cx="103128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Process 21"/>
            <p:cNvSpPr/>
            <p:nvPr/>
          </p:nvSpPr>
          <p:spPr>
            <a:xfrm>
              <a:off x="1287887" y="1313644"/>
              <a:ext cx="1724684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400" b="1" dirty="0" err="1">
                <a:solidFill>
                  <a:schemeClr val="tx1"/>
                </a:solidFill>
              </a:endParaRP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General rules for treatment of epilepsy</a:t>
              </a:r>
              <a:r>
                <a:rPr lang="ar-SA" sz="1200" b="1" dirty="0">
                  <a:solidFill>
                    <a:schemeClr val="tx1"/>
                  </a:solidFill>
                </a:rPr>
                <a:t> </a:t>
              </a:r>
              <a:endParaRPr lang="en-US" sz="1200" b="1" dirty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t="21630" r="28696" b="9918"/>
          <a:stretch/>
        </p:blipFill>
        <p:spPr>
          <a:xfrm>
            <a:off x="5918792" y="5493276"/>
            <a:ext cx="891453" cy="162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ربع نص 12"/>
          <p:cNvSpPr txBox="1"/>
          <p:nvPr/>
        </p:nvSpPr>
        <p:spPr>
          <a:xfrm>
            <a:off x="13869" y="3062623"/>
            <a:ext cx="6563032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/>
              <a:t>Antiepileptic drugs inhibit depolarization of neurons by following mechanisms: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/>
              <a:t>Inhibition of excitatory neurotransmission (</a:t>
            </a:r>
            <a:r>
              <a:rPr lang="en-US" altLang="en-US" sz="1400" dirty="0">
                <a:solidFill>
                  <a:srgbClr val="FF0000"/>
                </a:solidFill>
              </a:rPr>
              <a:t>Glutamate</a:t>
            </a:r>
            <a:r>
              <a:rPr lang="en-US" altLang="en-US" sz="1400" dirty="0"/>
              <a:t>).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/>
              <a:t>Enhancement of inhibitory neurotransmission (</a:t>
            </a:r>
            <a:r>
              <a:rPr lang="en-US" altLang="en-US" sz="1400" dirty="0">
                <a:solidFill>
                  <a:srgbClr val="FF0000"/>
                </a:solidFill>
              </a:rPr>
              <a:t>GABA</a:t>
            </a:r>
            <a:r>
              <a:rPr lang="en-US" altLang="en-US" sz="1400" dirty="0" smtClean="0"/>
              <a:t>). </a:t>
            </a:r>
            <a:r>
              <a:rPr lang="en-US" altLang="en-US" sz="1400" dirty="0" smtClean="0">
                <a:solidFill>
                  <a:srgbClr val="00B050"/>
                </a:solidFill>
              </a:rPr>
              <a:t>Main inhibitory neurotransmitter in the brain </a:t>
            </a:r>
            <a:endParaRPr lang="en-US" altLang="en-US" sz="1400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/>
              <a:t>Blockage of voltage-gated positive current (</a:t>
            </a:r>
            <a:r>
              <a:rPr lang="en-US" altLang="en-US" sz="1400" dirty="0">
                <a:solidFill>
                  <a:srgbClr val="FF0000"/>
                </a:solidFill>
              </a:rPr>
              <a:t>Na</a:t>
            </a:r>
            <a:r>
              <a:rPr lang="en-US" altLang="en-US" sz="1400" baseline="30000" dirty="0">
                <a:solidFill>
                  <a:srgbClr val="FF0000"/>
                </a:solidFill>
              </a:rPr>
              <a:t>+</a:t>
            </a:r>
            <a:r>
              <a:rPr lang="en-US" altLang="en-US" sz="1400" dirty="0"/>
              <a:t>) (</a:t>
            </a:r>
            <a:r>
              <a:rPr lang="en-US" altLang="en-US" sz="1400" dirty="0">
                <a:solidFill>
                  <a:srgbClr val="FF0000"/>
                </a:solidFill>
              </a:rPr>
              <a:t>Ca</a:t>
            </a:r>
            <a:r>
              <a:rPr lang="en-US" altLang="en-US" sz="1400" baseline="30000" dirty="0">
                <a:solidFill>
                  <a:srgbClr val="FF0000"/>
                </a:solidFill>
              </a:rPr>
              <a:t>2+</a:t>
            </a:r>
            <a:r>
              <a:rPr lang="en-US" altLang="en-US" sz="1400" dirty="0"/>
              <a:t>)</a:t>
            </a:r>
            <a:r>
              <a:rPr lang="en-US" altLang="en-US" sz="1400" baseline="30000" dirty="0"/>
              <a:t>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/>
              <a:t>Increase outward positive current (</a:t>
            </a:r>
            <a:r>
              <a:rPr lang="en-US" altLang="en-US" sz="1400" dirty="0">
                <a:solidFill>
                  <a:srgbClr val="FF0000"/>
                </a:solidFill>
              </a:rPr>
              <a:t>K</a:t>
            </a:r>
            <a:r>
              <a:rPr lang="en-US" altLang="en-US" sz="1400" baseline="30000" dirty="0" smtClean="0">
                <a:solidFill>
                  <a:srgbClr val="FF0000"/>
                </a:solidFill>
              </a:rPr>
              <a:t>+</a:t>
            </a:r>
            <a:r>
              <a:rPr lang="en-US" altLang="en-US" sz="1400" dirty="0" smtClean="0"/>
              <a:t>).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</a:pPr>
            <a:r>
              <a:rPr lang="en-US" sz="1400" b="1" dirty="0" smtClean="0">
                <a:solidFill>
                  <a:srgbClr val="FF0000"/>
                </a:solidFill>
              </a:rPr>
              <a:t>*mechanism of action and side effects are very </a:t>
            </a:r>
            <a:r>
              <a:rPr lang="en-US" sz="1400" b="1" dirty="0">
                <a:solidFill>
                  <a:srgbClr val="FF0000"/>
                </a:solidFill>
              </a:rPr>
              <a:t>important </a:t>
            </a:r>
            <a:r>
              <a:rPr lang="en-US" sz="1400" b="1" dirty="0" smtClean="0">
                <a:solidFill>
                  <a:srgbClr val="FF0000"/>
                </a:solidFill>
              </a:rPr>
              <a:t>in this lecture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839" y="2563191"/>
            <a:ext cx="3311311" cy="414298"/>
            <a:chOff x="1287887" y="1313645"/>
            <a:chExt cx="1859350" cy="328694"/>
          </a:xfrm>
          <a:solidFill>
            <a:srgbClr val="942093"/>
          </a:solidFill>
        </p:grpSpPr>
        <p:sp>
          <p:nvSpPr>
            <p:cNvPr id="12" name="Delay 11"/>
            <p:cNvSpPr/>
            <p:nvPr/>
          </p:nvSpPr>
          <p:spPr>
            <a:xfrm>
              <a:off x="2975020" y="1313645"/>
              <a:ext cx="172217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Process 12"/>
            <p:cNvSpPr/>
            <p:nvPr/>
          </p:nvSpPr>
          <p:spPr>
            <a:xfrm>
              <a:off x="1287887" y="1313645"/>
              <a:ext cx="1687133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400" dirty="0" err="1">
                <a:solidFill>
                  <a:schemeClr val="tx1"/>
                </a:solidFill>
              </a:endParaRPr>
            </a:p>
            <a:p>
              <a:r>
                <a:rPr lang="en-US" sz="1400" b="1" dirty="0">
                  <a:solidFill>
                    <a:schemeClr val="tx1"/>
                  </a:solidFill>
                </a:rPr>
                <a:t> Mechanism of  Anti-Epileptic Drugs:</a:t>
              </a:r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677" y="5320547"/>
            <a:ext cx="6858000" cy="4973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Classification of antiepileptic drugs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4529319"/>
              </p:ext>
            </p:extLst>
          </p:nvPr>
        </p:nvGraphicFramePr>
        <p:xfrm>
          <a:off x="-1127323" y="5320547"/>
          <a:ext cx="9144000" cy="3753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82048" y="9275856"/>
            <a:ext cx="6510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1100" b="1" dirty="0" smtClean="0">
                <a:solidFill>
                  <a:srgbClr val="00B050"/>
                </a:solidFill>
              </a:rPr>
              <a:t>Difference </a:t>
            </a:r>
            <a:r>
              <a:rPr lang="en-US" sz="1100" b="1" dirty="0">
                <a:solidFill>
                  <a:srgbClr val="00B050"/>
                </a:solidFill>
              </a:rPr>
              <a:t>between 1</a:t>
            </a:r>
            <a:r>
              <a:rPr lang="en-US" sz="1100" b="1" baseline="30000" dirty="0">
                <a:solidFill>
                  <a:srgbClr val="00B050"/>
                </a:solidFill>
              </a:rPr>
              <a:t>st</a:t>
            </a:r>
            <a:r>
              <a:rPr lang="en-US" sz="1100" b="1" dirty="0">
                <a:solidFill>
                  <a:srgbClr val="00B050"/>
                </a:solidFill>
              </a:rPr>
              <a:t>  and 2</a:t>
            </a:r>
            <a:r>
              <a:rPr lang="en-US" sz="1100" b="1" baseline="30000" dirty="0">
                <a:solidFill>
                  <a:srgbClr val="00B050"/>
                </a:solidFill>
              </a:rPr>
              <a:t>nd</a:t>
            </a:r>
            <a:r>
              <a:rPr lang="en-US" sz="1100" b="1" dirty="0">
                <a:solidFill>
                  <a:srgbClr val="00B050"/>
                </a:solidFill>
              </a:rPr>
              <a:t>  generation: the 1</a:t>
            </a:r>
            <a:r>
              <a:rPr lang="en-US" sz="1100" b="1" baseline="30000" dirty="0">
                <a:solidFill>
                  <a:srgbClr val="00B050"/>
                </a:solidFill>
              </a:rPr>
              <a:t>st</a:t>
            </a:r>
            <a:r>
              <a:rPr lang="en-US" sz="1100" b="1" dirty="0">
                <a:solidFill>
                  <a:srgbClr val="00B050"/>
                </a:solidFill>
              </a:rPr>
              <a:t> generation do have effect on microsomal enzymes and most of the 2</a:t>
            </a:r>
            <a:r>
              <a:rPr lang="en-US" sz="1100" b="1" baseline="30000" dirty="0">
                <a:solidFill>
                  <a:srgbClr val="00B050"/>
                </a:solidFill>
              </a:rPr>
              <a:t>nd</a:t>
            </a:r>
            <a:r>
              <a:rPr lang="en-US" sz="1100" b="1" dirty="0">
                <a:solidFill>
                  <a:srgbClr val="00B050"/>
                </a:solidFill>
              </a:rPr>
              <a:t> generation drugs don’t have this effect.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4A44D2-7B69-4174-8843-E13E48069713}"/>
              </a:ext>
            </a:extLst>
          </p:cNvPr>
          <p:cNvSpPr txBox="1"/>
          <p:nvPr/>
        </p:nvSpPr>
        <p:spPr>
          <a:xfrm>
            <a:off x="5876729" y="6547923"/>
            <a:ext cx="103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663123" rtl="0" eaLnBrk="1" latinLnBrk="0" hangingPunct="1"/>
            <a:r>
              <a:rPr lang="en-US" sz="900" dirty="0" smtClean="0">
                <a:solidFill>
                  <a:srgbClr val="00B050"/>
                </a:solidFill>
              </a:rPr>
              <a:t>The most important are just the first 2 </a:t>
            </a:r>
          </a:p>
          <a:p>
            <a:pPr marL="0" algn="ctr" defTabSz="663123" rtl="0" eaLnBrk="1" latinLnBrk="0" hangingPunct="1"/>
            <a:r>
              <a:rPr lang="en-US" sz="900" dirty="0" smtClean="0">
                <a:solidFill>
                  <a:srgbClr val="00B050"/>
                </a:solidFill>
              </a:rPr>
              <a:t>The rest of the group have many side effects so just know the names  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484" y="8691154"/>
            <a:ext cx="2586564" cy="276999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Given intravenously and inhibit GABA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7" name="Bent-Up Arrow 6"/>
          <p:cNvSpPr/>
          <p:nvPr/>
        </p:nvSpPr>
        <p:spPr>
          <a:xfrm>
            <a:off x="2273906" y="8569234"/>
            <a:ext cx="81280" cy="121920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flipH="1">
            <a:off x="1708332" y="8460861"/>
            <a:ext cx="138854" cy="230293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5800" y="6515821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663123" rtl="0" eaLnBrk="1" latinLnBrk="0" hangingPunct="1"/>
            <a:r>
              <a:rPr lang="en-US" sz="1000" b="1" dirty="0" err="1" smtClean="0">
                <a:solidFill>
                  <a:srgbClr val="0432FF"/>
                </a:solidFill>
              </a:rPr>
              <a:t>Phenytone</a:t>
            </a:r>
            <a:r>
              <a:rPr lang="en-US" sz="1000" b="1" dirty="0" smtClean="0">
                <a:solidFill>
                  <a:srgbClr val="0432FF"/>
                </a:solidFill>
              </a:rPr>
              <a:t> </a:t>
            </a:r>
            <a:r>
              <a:rPr lang="en-US" sz="1000" dirty="0" smtClean="0">
                <a:solidFill>
                  <a:srgbClr val="00B050"/>
                </a:solidFill>
              </a:rPr>
              <a:t>and </a:t>
            </a:r>
            <a:r>
              <a:rPr lang="en-US" sz="1000" b="1" dirty="0" err="1" smtClean="0">
                <a:solidFill>
                  <a:srgbClr val="0432FF"/>
                </a:solidFill>
              </a:rPr>
              <a:t>carbazepine</a:t>
            </a:r>
            <a:r>
              <a:rPr lang="en-US" sz="1000" dirty="0" smtClean="0">
                <a:solidFill>
                  <a:srgbClr val="0432FF"/>
                </a:solidFill>
              </a:rPr>
              <a:t> </a:t>
            </a:r>
            <a:r>
              <a:rPr lang="en-US" sz="1000" dirty="0" smtClean="0">
                <a:solidFill>
                  <a:srgbClr val="00B050"/>
                </a:solidFill>
              </a:rPr>
              <a:t>have the same MAO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4427" y="542287"/>
            <a:ext cx="67314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dirty="0"/>
              <a:t>Seizure–free period of 2-5 years or longer.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Normal IQ.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Normal EEG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(Electroencephalography (EEG) is an electrophysiological monitoring method to record electrical activity of the brain)</a:t>
            </a:r>
            <a:r>
              <a:rPr lang="en-US" sz="1400" dirty="0"/>
              <a:t> prior to withdrawal.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No juvenile myoclonic epilepsy</a:t>
            </a:r>
            <a:r>
              <a:rPr lang="en-US" sz="1400" dirty="0" smtClean="0"/>
              <a:t>. </a:t>
            </a:r>
            <a:r>
              <a:rPr lang="en-US" sz="1400" dirty="0" smtClean="0">
                <a:solidFill>
                  <a:srgbClr val="00B050"/>
                </a:solidFill>
              </a:rPr>
              <a:t>Sever type begin in young age </a:t>
            </a:r>
            <a:endParaRPr lang="en-US" sz="1400" dirty="0">
              <a:solidFill>
                <a:srgbClr val="00B050"/>
              </a:solidFill>
            </a:endParaRPr>
          </a:p>
          <a:p>
            <a:pPr marL="171450" indent="-171450">
              <a:buClr>
                <a:schemeClr val="tx1"/>
              </a:buClr>
              <a:buFont typeface="Wingdings" charset="2"/>
              <a:buChar char="v"/>
            </a:pPr>
            <a:r>
              <a:rPr lang="en-US" sz="1400" b="1" dirty="0"/>
              <a:t>Relapse rate when antiepileptic's are withdrawn is 20-40%. </a:t>
            </a:r>
            <a:r>
              <a:rPr lang="en-US" sz="1400" i="1" dirty="0">
                <a:solidFill>
                  <a:srgbClr val="00B050"/>
                </a:solidFill>
              </a:rPr>
              <a:t>(20% in young patients and 40% in elderly)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-5839" y="126604"/>
            <a:ext cx="2476323" cy="432407"/>
            <a:chOff x="1287887" y="1313645"/>
            <a:chExt cx="1950149" cy="328694"/>
          </a:xfrm>
          <a:solidFill>
            <a:srgbClr val="942093"/>
          </a:solidFill>
        </p:grpSpPr>
        <p:sp>
          <p:nvSpPr>
            <p:cNvPr id="25" name="Delay 24"/>
            <p:cNvSpPr/>
            <p:nvPr/>
          </p:nvSpPr>
          <p:spPr>
            <a:xfrm>
              <a:off x="2975020" y="1313645"/>
              <a:ext cx="263016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Process 25"/>
            <p:cNvSpPr/>
            <p:nvPr/>
          </p:nvSpPr>
          <p:spPr>
            <a:xfrm>
              <a:off x="1287887" y="1313645"/>
              <a:ext cx="1687133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400" dirty="0" err="1">
                <a:solidFill>
                  <a:schemeClr val="tx1"/>
                </a:solidFill>
              </a:endParaRPr>
            </a:p>
            <a:p>
              <a:r>
                <a:rPr lang="en-US" sz="1400" b="1" dirty="0">
                  <a:solidFill>
                    <a:schemeClr val="tx1"/>
                  </a:solidFill>
                </a:rPr>
                <a:t> considered Withdrawal</a:t>
              </a:r>
            </a:p>
            <a:p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5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Anti-Epileptic Drugs 1</a:t>
            </a:r>
            <a:r>
              <a:rPr lang="en-US" sz="2800" b="1" baseline="3000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Generation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60027"/>
              </p:ext>
            </p:extLst>
          </p:nvPr>
        </p:nvGraphicFramePr>
        <p:xfrm>
          <a:off x="0" y="566928"/>
          <a:ext cx="6858000" cy="9247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2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4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9992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Phenytoin </a:t>
                      </a:r>
                    </a:p>
                    <a:p>
                      <a:pPr algn="ctr"/>
                      <a:r>
                        <a:rPr lang="en-US" sz="1400" b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(the oldest</a:t>
                      </a:r>
                      <a:r>
                        <a:rPr lang="en-US" sz="1400" b="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one) </a:t>
                      </a:r>
                      <a:endParaRPr lang="en-US" sz="1400" b="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2F92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Fosphenytoin</a:t>
                      </a:r>
                    </a:p>
                    <a:p>
                      <a:pPr algn="ctr"/>
                      <a:r>
                        <a:rPr lang="en-US" sz="14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Parenteral form of </a:t>
                      </a:r>
                      <a:r>
                        <a:rPr lang="en-US" sz="14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phenytoin)</a:t>
                      </a:r>
                    </a:p>
                  </a:txBody>
                  <a:tcPr anchor="ctr">
                    <a:solidFill>
                      <a:srgbClr val="009193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Carbamazepine</a:t>
                      </a:r>
                    </a:p>
                  </a:txBody>
                  <a:tcPr anchor="ctr">
                    <a:solidFill>
                      <a:srgbClr val="FFD579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19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Mech. of action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285875" marR="0" lvl="5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*important </a:t>
                      </a:r>
                    </a:p>
                    <a:p>
                      <a:pPr marL="1457325" marR="0" lvl="5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Blockade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b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Ca</a:t>
                      </a:r>
                      <a:r>
                        <a:rPr lang="en-US" sz="1100" b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influx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into neuronal axon.</a:t>
                      </a:r>
                    </a:p>
                    <a:p>
                      <a:pPr marL="1457325" marR="0" lvl="5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Inhibit the release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excitatory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transmitters.</a:t>
                      </a:r>
                    </a:p>
                    <a:p>
                      <a:pPr marL="1457325" marR="0" lvl="5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Potentiate 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action of </a:t>
                      </a:r>
                      <a:r>
                        <a:rPr lang="en-US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GABA.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874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Pharmacokinetics</a:t>
                      </a:r>
                      <a:r>
                        <a:rPr lang="en-US" sz="1300" b="1" kern="1200" baseline="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300" b="1" kern="1200" dirty="0">
                        <a:solidFill>
                          <a:schemeClr val="tx1"/>
                        </a:solidFill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Given orally, well absorbed from GIT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Also </a:t>
                      </a:r>
                      <a:r>
                        <a:rPr lang="en-US" sz="1200" dirty="0" smtClean="0"/>
                        <a:t>available as capsules, </a:t>
                      </a:r>
                      <a:r>
                        <a:rPr lang="en-US" sz="1200" dirty="0"/>
                        <a:t>IV and IM </a:t>
                      </a:r>
                      <a:r>
                        <a:rPr lang="en-US" sz="1200" dirty="0" smtClean="0"/>
                        <a:t>→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called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b="1" dirty="0" err="1" smtClean="0">
                          <a:solidFill>
                            <a:srgbClr val="0432FF"/>
                          </a:solidFill>
                        </a:rPr>
                        <a:t>fosphenytoin</a:t>
                      </a:r>
                      <a:r>
                        <a:rPr lang="en-US" sz="1200" dirty="0"/>
                        <a:t>)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Enzyme inducer</a:t>
                      </a:r>
                      <a:r>
                        <a:rPr lang="en-US" sz="1200" dirty="0"/>
                        <a:t>. </a:t>
                      </a:r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(increase its metabolism → the</a:t>
                      </a:r>
                      <a:r>
                        <a:rPr lang="en-US" sz="11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duration of action decreases)</a:t>
                      </a:r>
                      <a:r>
                        <a:rPr lang="en-US" sz="1100" u="sng" dirty="0">
                          <a:solidFill>
                            <a:srgbClr val="00B050"/>
                          </a:solidFill>
                        </a:rPr>
                        <a:t>drug-drug interaction</a:t>
                      </a:r>
                      <a:endParaRPr lang="en-US" sz="1200" u="sng" dirty="0">
                        <a:solidFill>
                          <a:srgbClr val="00B050"/>
                        </a:solidFill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Metabolized by the liver to inactive metabolites.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Half life approximately </a:t>
                      </a:r>
                      <a:r>
                        <a:rPr lang="en-US" sz="1200" u="sng" dirty="0"/>
                        <a:t>20 hr</a:t>
                      </a:r>
                      <a:r>
                        <a:rPr lang="en-US" sz="1200" dirty="0"/>
                        <a:t>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Excreted in urine.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 Parenteral form of </a:t>
                      </a:r>
                      <a:r>
                        <a:rPr lang="en-US" sz="1200" b="1" dirty="0">
                          <a:solidFill>
                            <a:srgbClr val="0432FF"/>
                          </a:solidFill>
                        </a:rPr>
                        <a:t>phenytoin.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Prodrug</a:t>
                      </a:r>
                      <a:r>
                        <a:rPr lang="en-US" sz="1200" dirty="0"/>
                        <a:t>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Rapidly</a:t>
                      </a:r>
                      <a:r>
                        <a:rPr lang="en-US" sz="1200" baseline="0" dirty="0"/>
                        <a:t> converted into Phenytoin in the body.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charset="2"/>
                        <a:buChar char="v"/>
                        <a:tabLst/>
                        <a:defRPr/>
                      </a:pPr>
                      <a:r>
                        <a:rPr lang="en-US" sz="1200" baseline="0" dirty="0"/>
                        <a:t>Advantages over Phenytoin: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More Rapid IV administration. </a:t>
                      </a:r>
                      <a:r>
                        <a:rPr lang="en-US" sz="1200" baseline="0" dirty="0">
                          <a:solidFill>
                            <a:srgbClr val="00B050"/>
                          </a:solidFill>
                        </a:rPr>
                        <a:t>(Suitable in ER use)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May be IM administered.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0" i="0" u="sng" baseline="0" dirty="0">
                          <a:solidFill>
                            <a:srgbClr val="FF0000"/>
                          </a:solidFill>
                        </a:rPr>
                        <a:t>Lower local tissue and cardiac toxicity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u="sng" baseline="0" dirty="0">
                          <a:solidFill>
                            <a:srgbClr val="FF0000"/>
                          </a:solidFill>
                        </a:rPr>
                        <a:t>Less pain and </a:t>
                      </a:r>
                      <a:r>
                        <a:rPr lang="en-US" sz="1200" u="sng" baseline="0" dirty="0" smtClean="0">
                          <a:solidFill>
                            <a:srgbClr val="FF0000"/>
                          </a:solidFill>
                        </a:rPr>
                        <a:t>phlebitis </a:t>
                      </a:r>
                      <a:r>
                        <a:rPr lang="en-US" sz="1200" u="sng" baseline="0" dirty="0" smtClean="0">
                          <a:solidFill>
                            <a:srgbClr val="00B050"/>
                          </a:solidFill>
                        </a:rPr>
                        <a:t>(inflammation of the vein ) </a:t>
                      </a:r>
                      <a:r>
                        <a:rPr lang="en-US" sz="1200" baseline="0" dirty="0"/>
                        <a:t>at injection site.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Available</a:t>
                      </a:r>
                      <a:r>
                        <a:rPr lang="en-US" sz="1200" baseline="0" dirty="0"/>
                        <a:t> as capsule or </a:t>
                      </a:r>
                      <a:r>
                        <a:rPr lang="en-US" sz="1200" baseline="0" dirty="0" smtClean="0"/>
                        <a:t>syrup orally </a:t>
                      </a:r>
                      <a:r>
                        <a:rPr lang="en-US" sz="1200" b="1" i="0" u="none" baseline="0" dirty="0">
                          <a:solidFill>
                            <a:srgbClr val="FF0000"/>
                          </a:solidFill>
                        </a:rPr>
                        <a:t>only</a:t>
                      </a:r>
                      <a:r>
                        <a:rPr lang="en-US" sz="1200" baseline="0" dirty="0" smtClean="0"/>
                        <a:t>. 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can not be used in Status epilepticus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</a:rPr>
                        <a:t>*very important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Well </a:t>
                      </a:r>
                      <a:r>
                        <a:rPr lang="en-US" sz="1200" dirty="0"/>
                        <a:t>absorbed.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Strong enzyme inducer. (including its own metabolism).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100" b="0" baseline="0" dirty="0">
                          <a:solidFill>
                            <a:srgbClr val="00B050"/>
                          </a:solidFill>
                        </a:rPr>
                        <a:t>Needs Plasma level monitoring</a:t>
                      </a:r>
                      <a:endParaRPr lang="en-US" sz="1100" b="0" dirty="0">
                        <a:solidFill>
                          <a:srgbClr val="00B050"/>
                        </a:solidFill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Metabolized by the liver to active &amp; inactive metabolites. o T1\2=18-35 hr.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Excreted in urine.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035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Partial and generalized tonic-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seizures.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absence seizure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 epilepticus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</a:t>
                      </a:r>
                      <a:r>
                        <a:rPr lang="en-US" sz="1200" i="1" u="sng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SLOW infusion of Phenytoin </a:t>
                      </a:r>
                      <a:r>
                        <a:rPr lang="en-US" sz="1200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prevent cardiac side effects but we can use </a:t>
                      </a:r>
                      <a:r>
                        <a:rPr lang="en-US" sz="1200" i="1" u="sng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Fosphenytoin as RAPID IV infusion</a:t>
                      </a:r>
                      <a:r>
                        <a:rPr lang="en-US" sz="1200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 of choice in partial seizures.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*very important</a:t>
                      </a:r>
                      <a:endParaRPr lang="en-US" sz="12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Tonic-</a:t>
                      </a: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seizures (1ry &amp; 2ry generalized)</a:t>
                      </a:r>
                      <a:r>
                        <a:rPr lang="en-US" sz="11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grand mal </a:t>
                      </a:r>
                      <a:endParaRPr lang="en-US" sz="12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absence seizures.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→because it may cause an increase in seizures</a:t>
                      </a:r>
                      <a:r>
                        <a:rPr lang="en-US" sz="12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marR="0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Wingdings" charset="2"/>
                        <a:buChar char="v"/>
                        <a:tabLst/>
                        <a:defRPr/>
                      </a:pP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 uses:</a:t>
                      </a:r>
                    </a:p>
                    <a:p>
                      <a:pPr marL="542925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Courier New" charset="0"/>
                        <a:buChar char="o"/>
                        <a:tabLst/>
                        <a:defRPr/>
                      </a:pPr>
                      <a:r>
                        <a:rPr lang="en-US" sz="1200" b="1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Bipolar depression.</a:t>
                      </a:r>
                    </a:p>
                    <a:p>
                      <a:pPr marL="542925" marR="0" lvl="1" indent="-2857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Courier New" charset="0"/>
                        <a:buChar char="o"/>
                        <a:tabLst/>
                        <a:defRPr/>
                      </a:pPr>
                      <a:r>
                        <a:rPr lang="en-US" sz="1200" b="1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Trigeminal </a:t>
                      </a:r>
                      <a:r>
                        <a:rPr lang="en-US" sz="12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neuralgia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583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Nausea or vomiting.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Neurological like headache, vertigo, ataxia, diplopia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nystagmus.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Sedation.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Gum (gingival)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hyperplasia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dirty="0"/>
                        <a:t> </a:t>
                      </a:r>
                      <a:endParaRPr lang="en-US" sz="1200" dirty="0" smtClean="0"/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u="sng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200" i="1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very </a:t>
                      </a:r>
                      <a:r>
                        <a:rPr lang="en-US" sz="1200" b="1" i="1" u="sng" dirty="0">
                          <a:solidFill>
                            <a:srgbClr val="FF0000"/>
                          </a:solidFill>
                        </a:rPr>
                        <a:t>important</a:t>
                      </a:r>
                      <a:r>
                        <a:rPr lang="en-US" sz="1200" i="1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side effect)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Hirsutism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(abnormal hair growth)</a:t>
                      </a:r>
                      <a:endParaRPr lang="en-US" sz="12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Acne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Folic acid deficiency 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(megaloblastic  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anemia=</a:t>
                      </a: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large</a:t>
                      </a:r>
                      <a:r>
                        <a:rPr lang="en-US" sz="12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red blood cells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Vitamin D deficiency →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osteomalcia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Teratogenic  effects. </a:t>
                      </a:r>
                      <a:r>
                        <a:rPr lang="en-US" sz="12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(very common side effect</a:t>
                      </a:r>
                      <a:r>
                        <a:rPr lang="en-US" sz="1200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prohibited </a:t>
                      </a:r>
                      <a:r>
                        <a:rPr lang="en-US" sz="12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pregnancy 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GIT upset.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Hypersensitivity reactions.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Drowziness</a:t>
                      </a:r>
                      <a:r>
                        <a:rPr lang="en-US" alt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 ataxia, headache &amp; diplopia.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Hyponatremia and water intoxication</a:t>
                      </a:r>
                      <a:r>
                        <a:rPr lang="en-US" altLang="en-US" sz="1200" b="1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2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*very important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(anti-diuretic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effect, and thus it should </a:t>
                      </a:r>
                      <a:r>
                        <a:rPr lang="en-US" sz="1200" i="1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 be given to children or old patients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altLang="en-US" sz="1200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Teratogenicity. </a:t>
                      </a:r>
                      <a:r>
                        <a:rPr lang="en-US" sz="12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(prohibited</a:t>
                      </a:r>
                      <a:r>
                        <a:rPr lang="en-US" sz="1200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pregnancy)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30" y="7997998"/>
            <a:ext cx="1034145" cy="7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923233"/>
              </p:ext>
            </p:extLst>
          </p:nvPr>
        </p:nvGraphicFramePr>
        <p:xfrm>
          <a:off x="0" y="581631"/>
          <a:ext cx="6858000" cy="9350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5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411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noProof="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Sodium </a:t>
                      </a:r>
                      <a:r>
                        <a:rPr lang="en-US" sz="1400" b="1" kern="1200" noProof="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Valproate</a:t>
                      </a:r>
                      <a:endParaRPr lang="en-US" sz="1400" b="1" kern="1200" noProof="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144000" marT="108000" marB="0" anchor="ctr">
                    <a:solidFill>
                      <a:srgbClr val="D883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4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Ethosuximide</a:t>
                      </a:r>
                      <a:endParaRPr lang="en-US" sz="1400" b="1" kern="1200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anchor="ctr">
                    <a:solidFill>
                      <a:srgbClr val="00FDFF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652">
                <a:tc>
                  <a:txBody>
                    <a:bodyPr/>
                    <a:lstStyle/>
                    <a:p>
                      <a:pPr algn="ctr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Mech. of action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dirty="0"/>
                        <a:t>Blocks  activated  Na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dirty="0"/>
                        <a:t> channels. 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Enhances   GABA synthesis &amp; reduces degradation.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dirty="0"/>
                        <a:t>Suppress   glutamate action. 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Blocks T-type Ca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</a:rPr>
                        <a:t>2+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 channels</a:t>
                      </a:r>
                      <a:r>
                        <a:rPr lang="en-US" sz="1200" dirty="0"/>
                        <a:t>.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(that’s why it can be used for absence seizures)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Selectively </a:t>
                      </a:r>
                      <a:r>
                        <a:rPr lang="en-US" sz="1200" kern="1200" dirty="0"/>
                        <a:t>Inhibits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</a:rPr>
                        <a:t>T- type Ca2+ channels </a:t>
                      </a:r>
                      <a:r>
                        <a:rPr lang="en-US" sz="1200" kern="1200" dirty="0"/>
                        <a:t>in thalamo-cortical neurons.</a:t>
                      </a:r>
                      <a:endParaRPr lang="ar-SA" sz="1200" kern="1200" dirty="0"/>
                    </a:p>
                    <a:p>
                      <a:r>
                        <a:rPr lang="en-US" sz="1000" b="1" kern="1200" dirty="0">
                          <a:solidFill>
                            <a:srgbClr val="FF0000"/>
                          </a:solidFill>
                        </a:rPr>
                        <a:t>which of the following used for 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</a:rPr>
                        <a:t>absence</a:t>
                      </a:r>
                      <a:r>
                        <a:rPr lang="en-US" sz="1000" b="1" kern="1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00" b="1" kern="1200" dirty="0">
                          <a:solidFill>
                            <a:srgbClr val="FF0000"/>
                          </a:solidFill>
                        </a:rPr>
                        <a:t>seizure </a:t>
                      </a:r>
                      <a:r>
                        <a:rPr lang="en-US" sz="1000" b="1" kern="12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1000" b="1" kern="1200" baseline="0" dirty="0" smtClean="0">
                          <a:solidFill>
                            <a:srgbClr val="FF0000"/>
                          </a:solidFill>
                        </a:rPr>
                        <a:t> *very important</a:t>
                      </a:r>
                    </a:p>
                    <a:p>
                      <a:r>
                        <a:rPr lang="en-US" altLang="en-US" sz="10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The best is </a:t>
                      </a:r>
                      <a:r>
                        <a:rPr lang="en-US" altLang="en-US" sz="10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Ethosuximide</a:t>
                      </a:r>
                      <a:r>
                        <a:rPr lang="en-US" altLang="en-US" sz="10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because it is selective </a:t>
                      </a:r>
                      <a:endParaRPr lang="en-US" sz="10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Then </a:t>
                      </a:r>
                      <a:r>
                        <a:rPr lang="en-US" sz="10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sodium Valproate </a:t>
                      </a:r>
                      <a:r>
                        <a:rPr lang="en-US" sz="10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(choose this if the first one is not in the</a:t>
                      </a:r>
                      <a:r>
                        <a:rPr lang="en-US" sz="1000" b="1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choices)</a:t>
                      </a:r>
                      <a:endParaRPr lang="en-US" sz="1000" b="1" kern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4361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P.K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</a:rPr>
                        <a:t>Broad spectrum antiepileptic.</a:t>
                      </a:r>
                      <a:endParaRPr lang="en-US" altLang="en-US" sz="1200" b="1" kern="1200" dirty="0">
                        <a:solidFill>
                          <a:srgbClr val="FF0000"/>
                        </a:solidFill>
                      </a:endParaRP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200" kern="1200" dirty="0"/>
                        <a:t>Available as capsules, Syrup and</a:t>
                      </a:r>
                      <a:r>
                        <a:rPr lang="en-US" altLang="en-US" sz="1200" kern="1200" baseline="0" dirty="0"/>
                        <a:t> </a:t>
                      </a:r>
                      <a:r>
                        <a:rPr lang="en-US" altLang="en-US" sz="1200" b="1" kern="1200" dirty="0"/>
                        <a:t>I.V</a:t>
                      </a:r>
                      <a:r>
                        <a:rPr lang="en-US" altLang="en-US" sz="1200" b="1" kern="1200" dirty="0" smtClean="0"/>
                        <a:t>. </a:t>
                      </a:r>
                      <a:r>
                        <a:rPr lang="en-US" altLang="en-US" sz="1100" b="1" kern="1200" dirty="0" smtClean="0">
                          <a:solidFill>
                            <a:srgbClr val="00B050"/>
                          </a:solidFill>
                        </a:rPr>
                        <a:t>can be used in</a:t>
                      </a:r>
                      <a:r>
                        <a:rPr lang="en-US" altLang="en-US" sz="1100" b="1" kern="1200" baseline="0" dirty="0" smtClean="0">
                          <a:solidFill>
                            <a:srgbClr val="00B050"/>
                          </a:solidFill>
                        </a:rPr>
                        <a:t> status epilepticus</a:t>
                      </a:r>
                      <a:endParaRPr lang="en-US" altLang="en-US" sz="1100" b="1" kern="1200" dirty="0">
                        <a:solidFill>
                          <a:srgbClr val="00B050"/>
                        </a:solidFill>
                      </a:endParaRP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200" kern="1200" dirty="0"/>
                        <a:t>Metabolized by the liver</a:t>
                      </a:r>
                      <a:r>
                        <a:rPr lang="en-US" altLang="en-US" sz="1200" kern="1200" baseline="0" dirty="0"/>
                        <a:t> into inactive form.</a:t>
                      </a:r>
                      <a:endParaRPr lang="en-US" altLang="en-US" sz="1200" kern="1200" dirty="0"/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200" b="1" kern="1200" dirty="0">
                          <a:solidFill>
                            <a:srgbClr val="FF0000"/>
                          </a:solidFill>
                        </a:rPr>
                        <a:t>Enzyme inhibitor.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T1\2= </a:t>
                      </a:r>
                      <a:r>
                        <a:rPr lang="en-US" altLang="en-US" sz="1200" kern="1200" dirty="0"/>
                        <a:t>12-16</a:t>
                      </a:r>
                      <a:r>
                        <a:rPr lang="en-US" altLang="en-US" sz="1200" kern="1200" baseline="0" dirty="0"/>
                        <a:t> </a:t>
                      </a:r>
                      <a:r>
                        <a:rPr lang="en-US" altLang="en-US" sz="1200" kern="1200" dirty="0"/>
                        <a:t>hr.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200" kern="1200" dirty="0"/>
                        <a:t>Excreted in urine.</a:t>
                      </a:r>
                      <a:endParaRPr lang="en-US" sz="12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Absorption is complete.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Syrup &amp; capsule forms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(to be easily taken for children)</a:t>
                      </a:r>
                      <a:endParaRPr lang="en-US" sz="1200" kern="1200" dirty="0">
                        <a:solidFill>
                          <a:srgbClr val="00B05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Not bound to plasma proteins or tissues.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Metabolized in liver.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1" kern="1200" dirty="0"/>
                        <a:t>T1\2 = 52-56 hr</a:t>
                      </a:r>
                      <a:r>
                        <a:rPr lang="en-US" sz="1200" kern="1200" dirty="0"/>
                        <a:t>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10-20% of a dose is excreted </a:t>
                      </a:r>
                      <a:r>
                        <a:rPr lang="en-US" sz="1200" i="1" u="sng" kern="1200" dirty="0"/>
                        <a:t>unchanged</a:t>
                      </a:r>
                      <a:r>
                        <a:rPr lang="en-US" sz="1200" kern="1200" dirty="0"/>
                        <a:t> the urine.</a:t>
                      </a:r>
                      <a:endParaRPr lang="en-US" sz="1200" b="0" i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6677">
                <a:tc rowSpan="3"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It is effective for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all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forms of epilepsy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→ wide broad spectrum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dirty="0"/>
                        <a:t>Generalized Tonic-Clonic seizures (1</a:t>
                      </a:r>
                      <a:r>
                        <a:rPr lang="en-US" sz="1200" baseline="30000" dirty="0"/>
                        <a:t>ry</a:t>
                      </a:r>
                      <a:r>
                        <a:rPr lang="en-US" sz="1200" dirty="0"/>
                        <a:t> or 2</a:t>
                      </a:r>
                      <a:r>
                        <a:rPr lang="en-US" sz="1200" baseline="30000" dirty="0"/>
                        <a:t>ry</a:t>
                      </a:r>
                      <a:r>
                        <a:rPr lang="en-US" sz="1200" dirty="0"/>
                        <a:t> ). 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</a:rPr>
                        <a:t>Absence seizures.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Complex partial seizures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Myoclonic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Atonic</a:t>
                      </a:r>
                    </a:p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Photosensitive epilepsy.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Absence seizures.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(mainly</a:t>
                      </a:r>
                      <a:r>
                        <a:rPr lang="en-US" sz="1400" baseline="0" dirty="0">
                          <a:solidFill>
                            <a:srgbClr val="00B050"/>
                          </a:solidFill>
                        </a:rPr>
                        <a:t> given to children)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7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98475" algn="l"/>
                        </a:tabLst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Other uses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16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eaLnBrk="1" hangingPunct="1">
                        <a:buFont typeface="Arial" charset="0"/>
                        <a:buChar char="•"/>
                        <a:tabLst>
                          <a:tab pos="498475" algn="l"/>
                        </a:tabLst>
                        <a:defRPr/>
                      </a:pPr>
                      <a:r>
                        <a:rPr lang="en-US" sz="1200" dirty="0"/>
                        <a:t>Bipolar disorder and mania.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(as a mood stabilizer)</a:t>
                      </a:r>
                    </a:p>
                    <a:p>
                      <a:pPr marL="285750" indent="-285750" eaLnBrk="1" hangingPunct="1">
                        <a:buFont typeface="Arial" charset="0"/>
                        <a:buChar char="•"/>
                        <a:tabLst>
                          <a:tab pos="498475" algn="l"/>
                        </a:tabLst>
                        <a:defRPr/>
                      </a:pPr>
                      <a:r>
                        <a:rPr lang="en-US" sz="1200" dirty="0"/>
                        <a:t>Prophylaxis of migraine. </a:t>
                      </a:r>
                    </a:p>
                    <a:p>
                      <a:pPr marL="285750" indent="-285750" eaLnBrk="1" hangingPunct="1">
                        <a:buFont typeface="Arial" charset="0"/>
                        <a:buChar char="•"/>
                        <a:tabLst>
                          <a:tab pos="498475" algn="l"/>
                        </a:tabLst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Lennox-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</a:rPr>
                        <a:t>Gastaut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 syndrome</a:t>
                      </a:r>
                      <a:r>
                        <a:rPr lang="en-US" sz="1200" dirty="0"/>
                        <a:t>.</a:t>
                      </a:r>
                    </a:p>
                    <a:p>
                      <a:pPr marL="257175" lvl="1" indent="0" eaLnBrk="1" hangingPunct="1">
                        <a:buFont typeface="Arial" charset="0"/>
                        <a:buNone/>
                        <a:tabLst>
                          <a:tab pos="498475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Lennox-</a:t>
                      </a:r>
                      <a:r>
                        <a:rPr lang="en-US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Gastaut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syndrome (LGS)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is a type of 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epilepsy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with multiple different types of </a:t>
                      </a:r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seizures&amp;</a:t>
                      </a:r>
                      <a:r>
                        <a:rPr lang="en-US" sz="1200" b="1" baseline="0" dirty="0" smtClean="0">
                          <a:solidFill>
                            <a:srgbClr val="00B050"/>
                          </a:solidFill>
                        </a:rPr>
                        <a:t> affect children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particularly tonic (stiffening) and atonic (drop) </a:t>
                      </a:r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seizures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Intellectual development is usually, but not always, impaired. </a:t>
                      </a:r>
                      <a:r>
                        <a:rPr lang="en-US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(not very important but you should read it)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8831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GIT (nausea,</a:t>
                      </a:r>
                      <a:r>
                        <a:rPr lang="en-US" sz="1200" kern="1200" baseline="0" dirty="0"/>
                        <a:t> vomiting, heart burn)</a:t>
                      </a:r>
                      <a:endParaRPr lang="en-US" sz="1200" kern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Weight gain (</a:t>
                      </a:r>
                      <a:r>
                        <a:rPr lang="en-US" altLang="en-US" sz="1200" kern="1200" dirty="0"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n-US" sz="1200" kern="1200" dirty="0"/>
                        <a:t>appetite). 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/>
                        <a:t>Transient hair loss, with re-growth of curly hair.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charset="0"/>
                        <a:buChar char="•"/>
                      </a:pPr>
                      <a:r>
                        <a:rPr lang="en-US" sz="1200" kern="1200" dirty="0"/>
                        <a:t>Thrombocytopenia  </a:t>
                      </a:r>
                      <a:r>
                        <a:rPr lang="en-US" sz="1200" b="1" kern="1200" dirty="0">
                          <a:solidFill>
                            <a:srgbClr val="FF0000"/>
                          </a:solidFill>
                        </a:rPr>
                        <a:t>(not</a:t>
                      </a:r>
                      <a:r>
                        <a:rPr lang="en-US" sz="1200" b="1" kern="1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1200" b="1" kern="1200" baseline="0" dirty="0">
                          <a:solidFill>
                            <a:srgbClr val="FF0000"/>
                          </a:solidFill>
                        </a:rPr>
                        <a:t>used with aspirin or </a:t>
                      </a:r>
                      <a:r>
                        <a:rPr lang="en-GB" sz="1200" b="1" kern="1200" baseline="0" dirty="0" smtClean="0">
                          <a:solidFill>
                            <a:srgbClr val="FF0000"/>
                          </a:solidFill>
                        </a:rPr>
                        <a:t>Coumadin)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charset="0"/>
                        <a:buChar char="•"/>
                      </a:pPr>
                      <a:r>
                        <a:rPr lang="en-GB" sz="1200" b="1" kern="1200" baseline="0" dirty="0" smtClean="0">
                          <a:solidFill>
                            <a:srgbClr val="FF0000"/>
                          </a:solidFill>
                        </a:rPr>
                        <a:t>Transient increase in liver enzymes &amp;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</a:rPr>
                        <a:t>Hepatotoxicity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(we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do periodic assessment)</a:t>
                      </a:r>
                      <a:endParaRPr lang="en-US" sz="1200" b="1" kern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FF0000"/>
                          </a:solidFill>
                        </a:rPr>
                        <a:t>Teratogenicity (neural tube defect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</a:rPr>
                        <a:t>)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ar-SA" sz="1200" b="1" kern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</a:rPr>
                        <a:t>*very important </a:t>
                      </a:r>
                    </a:p>
                    <a:p>
                      <a:pPr marL="171450" marR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05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(prohibited</a:t>
                      </a:r>
                      <a:r>
                        <a:rPr lang="en-US" sz="1050" kern="1200" baseline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pregnancy)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happen in the brain or spinal cord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Like </a:t>
                      </a:r>
                      <a:r>
                        <a:rPr lang="en-US" sz="100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spina </a:t>
                      </a:r>
                      <a:r>
                        <a:rPr lang="en-US" sz="10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bifida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anencephaly </a:t>
                      </a:r>
                      <a:endParaRPr lang="en-US" sz="10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Wingdings" charset="2"/>
                        <a:buChar char="Ø"/>
                        <a:defRPr/>
                      </a:pPr>
                      <a:r>
                        <a:rPr lang="en-US" sz="1200" kern="1200" dirty="0"/>
                        <a:t>Gastric distress:</a:t>
                      </a:r>
                    </a:p>
                    <a:p>
                      <a:pPr marL="542925" lvl="1" indent="-285750" algn="l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Nausea.</a:t>
                      </a:r>
                    </a:p>
                    <a:p>
                      <a:pPr marL="542925" lvl="1" indent="-285750" algn="l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Arial" charset="0"/>
                        <a:buChar char="•"/>
                        <a:defRPr/>
                      </a:pPr>
                      <a:r>
                        <a:rPr lang="en-US" sz="1200" kern="1200" dirty="0"/>
                        <a:t>Vomiting.	</a:t>
                      </a:r>
                    </a:p>
                    <a:p>
                      <a:pPr marL="285750" indent="-285750" algn="l" eaLnBrk="1" fontAlgn="auto" hangingPunct="1"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Wingdings" charset="2"/>
                        <a:buChar char="Ø"/>
                        <a:defRPr/>
                      </a:pPr>
                      <a:r>
                        <a:rPr lang="en-US" sz="1200" kern="1200" dirty="0"/>
                        <a:t>Drowsiness,  fatigue, hiccups, headaches.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It is not teratogenic because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of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that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it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is given</a:t>
                      </a:r>
                      <a:r>
                        <a:rPr lang="en-US" sz="1200" baseline="0" dirty="0">
                          <a:solidFill>
                            <a:srgbClr val="00B050"/>
                          </a:solidFill>
                        </a:rPr>
                        <a:t> to children </a:t>
                      </a:r>
                      <a:endParaRPr lang="en-US" sz="12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3806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Anti-Epileptic Drugs 1</a:t>
            </a:r>
            <a:r>
              <a:rPr lang="en-US" sz="2800" b="1" baseline="3000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Generation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10" y="8839200"/>
            <a:ext cx="1692973" cy="1027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5209" y="8774561"/>
            <a:ext cx="1087582" cy="29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Extra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Anti-Epileptic Drugs 2</a:t>
            </a:r>
            <a:r>
              <a:rPr lang="en-US" sz="2800" b="1" baseline="30000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ed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Generation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2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16502"/>
              </p:ext>
            </p:extLst>
          </p:nvPr>
        </p:nvGraphicFramePr>
        <p:xfrm>
          <a:off x="0" y="566928"/>
          <a:ext cx="6850251" cy="9339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4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179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kern="1200" dirty="0" err="1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Topiramate</a:t>
                      </a:r>
                      <a:endParaRPr lang="en-US" sz="1600" b="1" kern="1200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7E79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Lamotrigine</a:t>
                      </a:r>
                      <a:endParaRPr lang="en-US" sz="1600" b="1" kern="1200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FB9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872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Action/Mech. of action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Blocks </a:t>
                      </a:r>
                      <a:r>
                        <a:rPr lang="en-US" alt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sodium channels</a:t>
                      </a:r>
                      <a:r>
                        <a:rPr lang="en-US" alt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(membrane stabilization).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potentiates the inhibitory effect of GABA.</a:t>
                      </a:r>
                      <a:endParaRPr 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FF0000"/>
                        </a:buClr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Blockade of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Na+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channels. 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Inhibits excitatory amino acid release (glutamate &amp; aspartate).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8927">
                <a:tc>
                  <a:txBody>
                    <a:bodyPr/>
                    <a:lstStyle/>
                    <a:p>
                      <a:pPr marL="0" algn="ctr" defTabSz="514350" rtl="0" eaLnBrk="1" latinLnBrk="0" hangingPunct="1"/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P.K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eaLnBrk="1" hangingPunct="1">
                        <a:lnSpc>
                          <a:spcPct val="90000"/>
                        </a:lnSpc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Well absorbed orally (80 %).</a:t>
                      </a:r>
                    </a:p>
                    <a:p>
                      <a:pPr marL="171450" indent="-171450" eaLnBrk="1" hangingPunct="1">
                        <a:lnSpc>
                          <a:spcPct val="90000"/>
                        </a:lnSpc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Food has no effect on absorption.</a:t>
                      </a:r>
                    </a:p>
                    <a:p>
                      <a:pPr marL="171450" indent="-171450" eaLnBrk="1" hangingPunct="1">
                        <a:lnSpc>
                          <a:spcPct val="90000"/>
                        </a:lnSpc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alt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Has no effect on microsomal enzymes</a:t>
                      </a:r>
                      <a:r>
                        <a:rPr lang="ar-SA" alt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(most important difference from the first generation)</a:t>
                      </a:r>
                      <a:endParaRPr lang="en-US" altLang="en-US" sz="14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eaLnBrk="1" hangingPunct="1">
                        <a:lnSpc>
                          <a:spcPct val="90000"/>
                        </a:lnSpc>
                        <a:buFont typeface="Arial" charset="0"/>
                        <a:buChar char="•"/>
                      </a:pP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9-17 % protein bound </a:t>
                      </a: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(minimal).</a:t>
                      </a:r>
                    </a:p>
                    <a:p>
                      <a:pPr marL="171450" indent="-171450" eaLnBrk="1" hangingPunct="1">
                        <a:lnSpc>
                          <a:spcPct val="90000"/>
                        </a:lnSpc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Mostly excreted unchanged in urine.</a:t>
                      </a:r>
                    </a:p>
                    <a:p>
                      <a:pPr marL="171450" indent="-171450" eaLnBrk="1" hangingPunct="1">
                        <a:lnSpc>
                          <a:spcPct val="90000"/>
                        </a:lnSpc>
                        <a:buFont typeface="Arial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Plasma t½ 18-24 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Available as oral tablets.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Well absorbed from GIT.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Metabolized primarily by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glucuronidation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Does not induce or inhibit </a:t>
                      </a: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CP-450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isozymes </a:t>
                      </a:r>
                      <a:r>
                        <a:rPr lang="en-US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(most important difference from the first generation and that</a:t>
                      </a:r>
                      <a:r>
                        <a:rPr lang="mr-IN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en-US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 why it has</a:t>
                      </a:r>
                      <a:r>
                        <a:rPr lang="en-US" sz="1200" b="0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no Drug-Drugs interactions</a:t>
                      </a:r>
                      <a:r>
                        <a:rPr lang="en-US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200" b="0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T1\2= approximately 24 hr.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5553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Can be used alone for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partial,</a:t>
                      </a: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generalized Tonic-Clonic, and </a:t>
                      </a:r>
                      <a:r>
                        <a:rPr lang="en-US" altLang="en-US" sz="14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absence </a:t>
                      </a:r>
                      <a:r>
                        <a:rPr lang="en-US" altLang="en-US" sz="14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seizures</a:t>
                      </a:r>
                      <a:r>
                        <a:rPr lang="en-US" alt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alt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don’t confuse </a:t>
                      </a:r>
                      <a:r>
                        <a:rPr lang="ar-SA" alt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stick</a:t>
                      </a:r>
                      <a:r>
                        <a:rPr lang="en-US" altLang="en-US" sz="1050" b="1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en-US" altLang="en-US" sz="11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Ethosuximide</a:t>
                      </a:r>
                      <a:r>
                        <a:rPr lang="en-US" alt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1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(specific ) </a:t>
                      </a:r>
                      <a:r>
                        <a:rPr lang="en-US" alt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sodium Valproate </a:t>
                      </a:r>
                      <a:r>
                        <a:rPr lang="en-US" sz="11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(wide spectrum)  for</a:t>
                      </a: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absence seizure</a:t>
                      </a:r>
                    </a:p>
                    <a:p>
                      <a:pPr marL="171450" marR="0" lvl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05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Lennox-</a:t>
                      </a:r>
                      <a:r>
                        <a:rPr lang="en-US" alt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Gastaut</a:t>
                      </a:r>
                      <a:r>
                        <a:rPr lang="en-US" alt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syndrome ( or </a:t>
                      </a:r>
                      <a:r>
                        <a:rPr lang="en-US" altLang="en-US" sz="14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lamotrigine</a:t>
                      </a: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or </a:t>
                      </a:r>
                      <a:r>
                        <a:rPr lang="en-US" altLang="en-US" sz="1400" b="1" kern="1200" dirty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valproate</a:t>
                      </a: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add-on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therapy or as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monotherapy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partial seizures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And generalized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tonic-</a:t>
                      </a:r>
                      <a:r>
                        <a:rPr lang="en-US" sz="14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clonic</a:t>
                      </a:r>
                      <a:r>
                        <a:rPr lang="en-US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seizure 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Lennox-</a:t>
                      </a:r>
                      <a:r>
                        <a:rPr lang="en-US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Gastaut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syndrome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Bipolar</a:t>
                      </a:r>
                      <a:r>
                        <a:rPr lang="en-U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depression </a:t>
                      </a:r>
                      <a:endParaRPr lang="en-US" sz="14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0541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5143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Psychological or cognitive dysfunction.</a:t>
                      </a:r>
                    </a:p>
                    <a:p>
                      <a:pPr marL="171450" lvl="0" indent="-171450" algn="l" defTabSz="5143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Weight loss </a:t>
                      </a:r>
                      <a:r>
                        <a:rPr lang="en-US" altLang="en-US" sz="14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(can be desirable side effect).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Sedation.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Dizziness.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Fatigue.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Urolithiasis.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Paresthesias (abnormal sensation).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Teratogenecity (in animal but not in human).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Influenza-like symptoms. </a:t>
                      </a:r>
                    </a:p>
                    <a:p>
                      <a:pPr marL="171450" indent="-171450" algn="l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Skin rashes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(may progress to 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Steven-Johnson syndrome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257175" lvl="1" indent="0" algn="l">
                        <a:buClr>
                          <a:schemeClr val="tx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2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Stevens-Johnson syndrome is a rare, </a:t>
                      </a:r>
                      <a:r>
                        <a:rPr lang="en-US" sz="1200" b="0" i="0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serious disorder of your skin and mucous membranes. </a:t>
                      </a:r>
                      <a:r>
                        <a:rPr lang="en-US" sz="12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It's usually a reaction to a medication or an infection. Often, it begins with flu-like symptoms, followed by a </a:t>
                      </a:r>
                      <a:r>
                        <a:rPr lang="en-US" sz="1200" b="1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painful </a:t>
                      </a:r>
                      <a:r>
                        <a:rPr lang="en-US" sz="1200" b="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or purplish rash that spreads and blisters</a:t>
                      </a:r>
                      <a:endParaRPr lang="en-US" sz="20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Somnolence 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drowsiness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Blurred vision.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Diplopia.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Ataxia (</a:t>
                      </a:r>
                      <a:r>
                        <a:rPr lang="en-US" sz="1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can be teratogenic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1792" y="1243584"/>
            <a:ext cx="1975104" cy="29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smtClean="0">
                <a:solidFill>
                  <a:srgbClr val="FF0000"/>
                </a:solidFill>
              </a:rPr>
              <a:t>very important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0544" y="1243583"/>
            <a:ext cx="1975104" cy="29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smtClean="0">
                <a:solidFill>
                  <a:srgbClr val="FF0000"/>
                </a:solidFill>
              </a:rPr>
              <a:t>very important 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26679" r="32800" b="5340"/>
          <a:stretch/>
        </p:blipFill>
        <p:spPr>
          <a:xfrm>
            <a:off x="5845713" y="8758370"/>
            <a:ext cx="884272" cy="10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82" y="4735"/>
            <a:ext cx="6858000" cy="4432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Type of seizure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10180263"/>
              </p:ext>
            </p:extLst>
          </p:nvPr>
        </p:nvGraphicFramePr>
        <p:xfrm>
          <a:off x="220069" y="546100"/>
          <a:ext cx="6413500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4241800"/>
            <a:ext cx="6858000" cy="444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Drugs used for treatment of Status Epilepticus</a:t>
            </a:r>
            <a:endParaRPr lang="en-US" sz="20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مربع نص 3"/>
          <p:cNvSpPr txBox="1"/>
          <p:nvPr/>
        </p:nvSpPr>
        <p:spPr>
          <a:xfrm>
            <a:off x="101600" y="4967099"/>
            <a:ext cx="6635750" cy="127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600" dirty="0"/>
              <a:t>Most seizures last from few seconds to few minutes. When seizures follow one another without recovery of consciousness, it is called “</a:t>
            </a:r>
            <a:r>
              <a:rPr lang="en-US" sz="1600" b="1" dirty="0"/>
              <a:t>status</a:t>
            </a:r>
            <a:r>
              <a:rPr lang="en-US" sz="1600" dirty="0"/>
              <a:t> </a:t>
            </a:r>
            <a:r>
              <a:rPr lang="en-US" sz="1600" b="1" dirty="0"/>
              <a:t>epilepticus</a:t>
            </a:r>
            <a:r>
              <a:rPr lang="en-US" sz="1600" dirty="0"/>
              <a:t>”. It has a high </a:t>
            </a:r>
            <a:r>
              <a:rPr lang="en-US" sz="1600" b="1" dirty="0"/>
              <a:t>mortality</a:t>
            </a:r>
            <a:r>
              <a:rPr lang="en-US" sz="1600" dirty="0"/>
              <a:t> </a:t>
            </a:r>
            <a:r>
              <a:rPr lang="en-US" sz="1600" b="1" dirty="0"/>
              <a:t>rate</a:t>
            </a:r>
            <a:r>
              <a:rPr lang="en-US" sz="1600" dirty="0"/>
              <a:t>.  Death is from </a:t>
            </a:r>
            <a:r>
              <a:rPr lang="en-US" sz="1600" b="1" dirty="0">
                <a:solidFill>
                  <a:srgbClr val="FF0000"/>
                </a:solidFill>
              </a:rPr>
              <a:t>cardiorespiratory</a:t>
            </a:r>
            <a:r>
              <a:rPr lang="en-US" sz="1600" dirty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failure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00B050"/>
                </a:solidFill>
              </a:rPr>
              <a:t>Usually the patient have history of grand mal epilepsy </a:t>
            </a:r>
            <a:endParaRPr lang="en-US" sz="1600" dirty="0">
              <a:solidFill>
                <a:srgbClr val="00B05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81" y="4775200"/>
            <a:ext cx="2745381" cy="368300"/>
            <a:chOff x="1287887" y="1313645"/>
            <a:chExt cx="1859350" cy="328694"/>
          </a:xfrm>
          <a:solidFill>
            <a:srgbClr val="942093"/>
          </a:solidFill>
        </p:grpSpPr>
        <p:sp>
          <p:nvSpPr>
            <p:cNvPr id="9" name="Delay 8"/>
            <p:cNvSpPr/>
            <p:nvPr/>
          </p:nvSpPr>
          <p:spPr>
            <a:xfrm>
              <a:off x="2975020" y="1313645"/>
              <a:ext cx="172217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Process 9"/>
            <p:cNvSpPr/>
            <p:nvPr/>
          </p:nvSpPr>
          <p:spPr>
            <a:xfrm>
              <a:off x="1287887" y="1313645"/>
              <a:ext cx="1687133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400" dirty="0" err="1">
                <a:solidFill>
                  <a:schemeClr val="tx1"/>
                </a:solidFill>
              </a:endParaRPr>
            </a:p>
            <a:p>
              <a:r>
                <a:rPr lang="en-US" sz="1400" b="1" dirty="0">
                  <a:solidFill>
                    <a:schemeClr val="tx1"/>
                  </a:solidFill>
                </a:rPr>
                <a:t>   What is status epilepticus ?</a:t>
              </a:r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29799836"/>
              </p:ext>
            </p:extLst>
          </p:nvPr>
        </p:nvGraphicFramePr>
        <p:xfrm>
          <a:off x="169532" y="5520814"/>
          <a:ext cx="6531969" cy="334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Rectangle 12"/>
          <p:cNvSpPr/>
          <p:nvPr/>
        </p:nvSpPr>
        <p:spPr>
          <a:xfrm>
            <a:off x="103781" y="8186918"/>
            <a:ext cx="6754219" cy="293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Lorazepam has a shorter pharmacokinetic half-life but stays in the brain longer than diazepam. </a:t>
            </a:r>
          </a:p>
        </p:txBody>
      </p:sp>
    </p:spTree>
    <p:extLst>
      <p:ext uri="{BB962C8B-B14F-4D97-AF65-F5344CB8AC3E}">
        <p14:creationId xmlns:p14="http://schemas.microsoft.com/office/powerpoint/2010/main" val="17360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74247"/>
            <a:ext cx="6858000" cy="4621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2181" y="3936380"/>
            <a:ext cx="6858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en-US" sz="1600" dirty="0"/>
              <a:t>Epilepsy is classified into </a:t>
            </a:r>
            <a:r>
              <a:rPr lang="en-US" altLang="en-US" sz="1600" b="1" dirty="0"/>
              <a:t>partial</a:t>
            </a:r>
            <a:r>
              <a:rPr lang="en-US" altLang="en-US" sz="1600" dirty="0"/>
              <a:t> or </a:t>
            </a:r>
            <a:r>
              <a:rPr lang="en-US" altLang="en-US" sz="1600" b="1" dirty="0"/>
              <a:t>generalized </a:t>
            </a:r>
            <a:r>
              <a:rPr lang="en-US" altLang="en-US" sz="1600" dirty="0"/>
              <a:t>according to the site of lesion.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/>
              <a:t>The exact mechanism of action of </a:t>
            </a:r>
            <a:r>
              <a:rPr lang="en-US" altLang="en-US" sz="1600" dirty="0" err="1"/>
              <a:t>antiepileptics</a:t>
            </a:r>
            <a:r>
              <a:rPr lang="en-US" altLang="en-US" sz="1600" dirty="0"/>
              <a:t> is not known.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432FF"/>
                </a:solidFill>
              </a:rPr>
              <a:t>Phenytoin</a:t>
            </a:r>
            <a:r>
              <a:rPr lang="en-US" altLang="en-US" sz="1600" dirty="0"/>
              <a:t> is mainly used for treatment of </a:t>
            </a:r>
            <a:r>
              <a:rPr lang="en-US" altLang="en-US" sz="1600" b="1" dirty="0"/>
              <a:t>generalized tonic-</a:t>
            </a:r>
            <a:r>
              <a:rPr lang="en-US" altLang="en-US" sz="1600" b="1" dirty="0" err="1"/>
              <a:t>clonic</a:t>
            </a:r>
            <a:r>
              <a:rPr lang="en-US" altLang="en-US" sz="1600" b="1" dirty="0"/>
              <a:t> seizures 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432FF"/>
                </a:solidFill>
              </a:rPr>
              <a:t>Carbamazepine</a:t>
            </a:r>
            <a:r>
              <a:rPr lang="en-US" altLang="en-US" sz="1600" dirty="0"/>
              <a:t> is mainly used for treatment of </a:t>
            </a:r>
            <a:r>
              <a:rPr lang="en-US" altLang="en-US" sz="1600" b="1" dirty="0"/>
              <a:t>partial seizures</a:t>
            </a:r>
            <a:endParaRPr lang="ar-SA" altLang="en-US" sz="1600" b="1" dirty="0">
              <a:ea typeface="Majalla U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/>
              <a:t> </a:t>
            </a:r>
            <a:r>
              <a:rPr lang="en-US" altLang="en-US" sz="1600" b="1" dirty="0">
                <a:solidFill>
                  <a:srgbClr val="0432FF"/>
                </a:solidFill>
              </a:rPr>
              <a:t>Sodium valproate </a:t>
            </a:r>
            <a:r>
              <a:rPr lang="en-US" altLang="en-US" sz="1600" dirty="0"/>
              <a:t>is a </a:t>
            </a:r>
            <a:r>
              <a:rPr lang="en-US" altLang="en-US" sz="1600" b="1" dirty="0"/>
              <a:t>broad spectrum </a:t>
            </a:r>
            <a:r>
              <a:rPr lang="en-US" altLang="en-US" sz="1600" dirty="0"/>
              <a:t>antiepileptic drug.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432FF"/>
                </a:solidFill>
              </a:rPr>
              <a:t>Lamotrigine &amp; </a:t>
            </a:r>
            <a:r>
              <a:rPr lang="en-US" altLang="en-US" sz="1600" b="1" dirty="0" err="1">
                <a:solidFill>
                  <a:srgbClr val="0432FF"/>
                </a:solidFill>
              </a:rPr>
              <a:t>levetiracetam</a:t>
            </a:r>
            <a:r>
              <a:rPr lang="en-US" altLang="en-US" sz="1600" b="1" dirty="0">
                <a:solidFill>
                  <a:srgbClr val="0432FF"/>
                </a:solidFill>
              </a:rPr>
              <a:t> </a:t>
            </a:r>
            <a:r>
              <a:rPr lang="en-US" altLang="en-US" sz="1600" dirty="0"/>
              <a:t>are used as monotherapy or </a:t>
            </a:r>
            <a:r>
              <a:rPr lang="en-US" altLang="en-US" sz="1600" dirty="0">
                <a:solidFill>
                  <a:srgbClr val="FF0000"/>
                </a:solidFill>
              </a:rPr>
              <a:t>adjunctive therapy </a:t>
            </a:r>
            <a:r>
              <a:rPr lang="en-US" altLang="en-US" sz="1600" dirty="0"/>
              <a:t>in </a:t>
            </a:r>
            <a:r>
              <a:rPr lang="en-US" altLang="en-US" sz="1600" b="1" dirty="0"/>
              <a:t>refractory cases</a:t>
            </a:r>
            <a:r>
              <a:rPr lang="en-US" alt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b="1" dirty="0">
                <a:solidFill>
                  <a:srgbClr val="0432FF"/>
                </a:solidFill>
              </a:rPr>
              <a:t>Lorazepam , diazepam , phenytoin </a:t>
            </a:r>
            <a:r>
              <a:rPr lang="en-US" altLang="en-US" sz="1600" dirty="0"/>
              <a:t>are used intravenously for treatment of </a:t>
            </a:r>
            <a:r>
              <a:rPr lang="en-US" altLang="en-US" sz="1600" b="1" dirty="0"/>
              <a:t>status epilepticus</a:t>
            </a:r>
            <a:r>
              <a:rPr lang="en-US" altLang="en-US" sz="1600" dirty="0"/>
              <a:t>.</a:t>
            </a:r>
            <a:endParaRPr lang="ar-SA" altLang="en-US" sz="1600" dirty="0">
              <a:ea typeface="Majalla UI"/>
            </a:endParaRPr>
          </a:p>
          <a:p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-2181" y="13910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Pregnancy &amp; antiepileptic's</a:t>
            </a:r>
            <a:endParaRPr lang="en-GB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91875162"/>
              </p:ext>
            </p:extLst>
          </p:nvPr>
        </p:nvGraphicFramePr>
        <p:xfrm>
          <a:off x="4312" y="515388"/>
          <a:ext cx="5108708" cy="3028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172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4583</TotalTime>
  <Words>2913</Words>
  <Application>Microsoft Office PowerPoint</Application>
  <PresentationFormat>A4 Paper (210x297 mm)</PresentationFormat>
  <Paragraphs>469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Abadi MT Condensed Extra Bold</vt:lpstr>
      <vt:lpstr>Al Tarikh</vt:lpstr>
      <vt:lpstr>Arial</vt:lpstr>
      <vt:lpstr>Calibri</vt:lpstr>
      <vt:lpstr>Calibri Light</vt:lpstr>
      <vt:lpstr>Century Gothic</vt:lpstr>
      <vt:lpstr>Courier New</vt:lpstr>
      <vt:lpstr>Goudy Old Style</vt:lpstr>
      <vt:lpstr>Kartika</vt:lpstr>
      <vt:lpstr>Majalla UI</vt:lpstr>
      <vt:lpstr>Symbol</vt:lpstr>
      <vt:lpstr>Times New Roman</vt:lpstr>
      <vt:lpstr>Tsukushi A Round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لين</dc:creator>
  <cp:lastModifiedBy>abdulaziz abdullah</cp:lastModifiedBy>
  <cp:revision>206</cp:revision>
  <cp:lastPrinted>2017-09-20T21:28:47Z</cp:lastPrinted>
  <dcterms:created xsi:type="dcterms:W3CDTF">2017-09-15T11:36:59Z</dcterms:created>
  <dcterms:modified xsi:type="dcterms:W3CDTF">2017-11-01T19:22:28Z</dcterms:modified>
</cp:coreProperties>
</file>