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0"/>
  </p:notesMasterIdLst>
  <p:sldIdLst>
    <p:sldId id="270" r:id="rId2"/>
    <p:sldId id="284" r:id="rId3"/>
    <p:sldId id="285" r:id="rId4"/>
    <p:sldId id="273" r:id="rId5"/>
    <p:sldId id="276" r:id="rId6"/>
    <p:sldId id="278" r:id="rId7"/>
    <p:sldId id="282" r:id="rId8"/>
    <p:sldId id="281" r:id="rId9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6961B61-29D6-4CE2-94E6-A85CBCB5DD93}">
          <p14:sldIdLst>
            <p14:sldId id="270"/>
            <p14:sldId id="284"/>
            <p14:sldId id="285"/>
            <p14:sldId id="273"/>
            <p14:sldId id="276"/>
            <p14:sldId id="278"/>
            <p14:sldId id="28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AAAAA"/>
    <a:srgbClr val="009193"/>
    <a:srgbClr val="FF7E79"/>
    <a:srgbClr val="941651"/>
    <a:srgbClr val="73FDD6"/>
    <a:srgbClr val="942093"/>
    <a:srgbClr val="FFFC00"/>
    <a:srgbClr val="0096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2"/>
    <p:restoredTop sz="95238" autoAdjust="0"/>
  </p:normalViewPr>
  <p:slideViewPr>
    <p:cSldViewPr snapToGrid="0" snapToObjects="1">
      <p:cViewPr>
        <p:scale>
          <a:sx n="50" d="100"/>
          <a:sy n="50" d="100"/>
        </p:scale>
        <p:origin x="2192" y="-1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7A7B5-A31E-0348-A734-F291803990F7}" type="doc">
      <dgm:prSet loTypeId="urn:microsoft.com/office/officeart/2005/8/layout/orgChar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DF283F-A94C-F744-ACFF-E5A9FBB5F2F4}" type="asst">
      <dgm:prSet phldrT="[Text]" custT="1"/>
      <dgm:spPr>
        <a:solidFill>
          <a:srgbClr val="FF2F92">
            <a:alpha val="50980"/>
          </a:srgbClr>
        </a:solidFill>
      </dgm:spPr>
      <dgm:t>
        <a:bodyPr/>
        <a:lstStyle/>
        <a:p>
          <a:r>
            <a:rPr lang="en-US" sz="1600" b="1" dirty="0" smtClean="0"/>
            <a:t>Drugs treat vertigo  </a:t>
          </a:r>
          <a:endParaRPr lang="en-US" sz="1600" b="1" dirty="0"/>
        </a:p>
      </dgm:t>
    </dgm:pt>
    <dgm:pt modelId="{319EB8DD-1F4A-0D47-8C19-576995F3086C}" type="parTrans" cxnId="{FB3A384A-4794-2445-B6C3-FE7BEDC4A4D9}">
      <dgm:prSet/>
      <dgm:spPr/>
      <dgm:t>
        <a:bodyPr/>
        <a:lstStyle/>
        <a:p>
          <a:endParaRPr lang="en-US"/>
        </a:p>
      </dgm:t>
    </dgm:pt>
    <dgm:pt modelId="{C7344F6A-74A8-FC43-84DF-F493347916D7}" type="sibTrans" cxnId="{FB3A384A-4794-2445-B6C3-FE7BEDC4A4D9}">
      <dgm:prSet/>
      <dgm:spPr/>
      <dgm:t>
        <a:bodyPr/>
        <a:lstStyle/>
        <a:p>
          <a:endParaRPr lang="en-US"/>
        </a:p>
      </dgm:t>
    </dgm:pt>
    <dgm:pt modelId="{73DE5DB9-2903-A44A-9D83-6DE8FA96E063}">
      <dgm:prSet phldrT="[Text]" custT="1"/>
      <dgm:spPr>
        <a:solidFill>
          <a:srgbClr val="8EFA00">
            <a:alpha val="70980"/>
          </a:srgbClr>
        </a:solidFill>
      </dgm:spPr>
      <dgm:t>
        <a:bodyPr/>
        <a:lstStyle/>
        <a:p>
          <a:r>
            <a:rPr lang="en-US" sz="1200" b="1" dirty="0" smtClean="0">
              <a:latin typeface="Century Gothic" charset="0"/>
              <a:ea typeface="Century Gothic" charset="0"/>
              <a:cs typeface="Century Gothic" charset="0"/>
            </a:rPr>
            <a:t>Specific </a:t>
          </a:r>
          <a:r>
            <a:rPr lang="en-US" sz="1200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treatment</a:t>
          </a:r>
        </a:p>
        <a:p>
          <a:r>
            <a:rPr lang="en-US" sz="1000" b="1" dirty="0" smtClean="0">
              <a:solidFill>
                <a:schemeClr val="accent6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rPr>
            <a:t>(if the cause is known)</a:t>
          </a:r>
          <a:endParaRPr lang="en-US" sz="1000" dirty="0">
            <a:solidFill>
              <a:schemeClr val="accent6">
                <a:lumMod val="50000"/>
              </a:schemeClr>
            </a:solidFill>
          </a:endParaRPr>
        </a:p>
      </dgm:t>
    </dgm:pt>
    <dgm:pt modelId="{54B5AE48-1A1B-D94E-8A93-5F76ED81E4FC}" type="parTrans" cxnId="{D12E1E22-1F7E-9343-B43D-BB04868A03CE}">
      <dgm:prSet/>
      <dgm:spPr/>
      <dgm:t>
        <a:bodyPr/>
        <a:lstStyle/>
        <a:p>
          <a:endParaRPr lang="en-US"/>
        </a:p>
      </dgm:t>
    </dgm:pt>
    <dgm:pt modelId="{5944AD7F-9365-5B4D-8AD5-116291F74FC2}" type="sibTrans" cxnId="{D12E1E22-1F7E-9343-B43D-BB04868A03CE}">
      <dgm:prSet/>
      <dgm:spPr/>
      <dgm:t>
        <a:bodyPr/>
        <a:lstStyle/>
        <a:p>
          <a:endParaRPr lang="en-US"/>
        </a:p>
      </dgm:t>
    </dgm:pt>
    <dgm:pt modelId="{13C3926B-04E5-F041-86D6-51FF009907C5}">
      <dgm:prSet phldrT="[Text]" custT="1"/>
      <dgm:spPr>
        <a:solidFill>
          <a:srgbClr val="0096FF">
            <a:alpha val="74902"/>
          </a:srgbClr>
        </a:solidFill>
      </dgm:spPr>
      <dgm:t>
        <a:bodyPr/>
        <a:lstStyle/>
        <a:p>
          <a:r>
            <a:rPr lang="en-US" sz="1400" b="1" dirty="0" smtClean="0">
              <a:latin typeface="Century Gothic" charset="0"/>
              <a:ea typeface="Century Gothic" charset="0"/>
              <a:cs typeface="Century Gothic" charset="0"/>
            </a:rPr>
            <a:t>Symptomatic treatment</a:t>
          </a:r>
          <a:endParaRPr lang="en-US" sz="1400" dirty="0"/>
        </a:p>
      </dgm:t>
    </dgm:pt>
    <dgm:pt modelId="{A5DA2429-9D06-5C48-A5D6-FE7D64018475}" type="parTrans" cxnId="{65C4EB99-9833-564A-AB71-F4F4AAA672BD}">
      <dgm:prSet/>
      <dgm:spPr/>
      <dgm:t>
        <a:bodyPr/>
        <a:lstStyle/>
        <a:p>
          <a:endParaRPr lang="en-US"/>
        </a:p>
      </dgm:t>
    </dgm:pt>
    <dgm:pt modelId="{D687194C-D267-4F4D-96C0-059AEF2DFAB8}" type="sibTrans" cxnId="{65C4EB99-9833-564A-AB71-F4F4AAA672BD}">
      <dgm:prSet/>
      <dgm:spPr/>
      <dgm:t>
        <a:bodyPr/>
        <a:lstStyle/>
        <a:p>
          <a:endParaRPr lang="en-US"/>
        </a:p>
      </dgm:t>
    </dgm:pt>
    <dgm:pt modelId="{1CE28028-3FED-2F41-8FAB-F0BC3D944A18}">
      <dgm:prSet phldrT="[Text]" custT="1"/>
      <dgm:spPr>
        <a:solidFill>
          <a:srgbClr val="FF9300">
            <a:alpha val="69020"/>
          </a:srgbClr>
        </a:solidFill>
      </dgm:spPr>
      <dgm:t>
        <a:bodyPr/>
        <a:lstStyle/>
        <a:p>
          <a:r>
            <a:rPr lang="en-US" sz="1400" b="1" dirty="0" smtClean="0">
              <a:latin typeface="Century Gothic" charset="0"/>
              <a:ea typeface="Century Gothic" charset="0"/>
              <a:cs typeface="Century Gothic" charset="0"/>
            </a:rPr>
            <a:t>Prophylactic treatment </a:t>
          </a:r>
          <a:endParaRPr lang="en-US" sz="1400" dirty="0"/>
        </a:p>
      </dgm:t>
    </dgm:pt>
    <dgm:pt modelId="{050350C3-2E7E-614A-9087-307498E72ACC}" type="parTrans" cxnId="{BA0114EE-8830-EA41-849E-2710FA8C02D3}">
      <dgm:prSet/>
      <dgm:spPr/>
      <dgm:t>
        <a:bodyPr/>
        <a:lstStyle/>
        <a:p>
          <a:endParaRPr lang="en-US"/>
        </a:p>
      </dgm:t>
    </dgm:pt>
    <dgm:pt modelId="{52644E57-7B83-2747-8D8D-7B4DE7B9B346}" type="sibTrans" cxnId="{BA0114EE-8830-EA41-849E-2710FA8C02D3}">
      <dgm:prSet/>
      <dgm:spPr/>
      <dgm:t>
        <a:bodyPr/>
        <a:lstStyle/>
        <a:p>
          <a:pPr rtl="0"/>
          <a:endParaRPr lang="en-US"/>
        </a:p>
      </dgm:t>
    </dgm:pt>
    <dgm:pt modelId="{D8EDF9A2-53E9-FF40-981A-402EB6C3721C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400" dirty="0" smtClean="0"/>
        </a:p>
        <a:p>
          <a:r>
            <a:rPr lang="en-US" sz="1400" dirty="0" smtClean="0"/>
            <a:t>Involves targeting the </a:t>
          </a:r>
          <a:r>
            <a:rPr lang="en-US" sz="1400" b="1" i="1" dirty="0" smtClean="0">
              <a:solidFill>
                <a:srgbClr val="941651"/>
              </a:solidFill>
            </a:rPr>
            <a:t>underlying cause</a:t>
          </a:r>
          <a:r>
            <a:rPr lang="en-US" sz="1400" b="1" i="1" dirty="0" smtClean="0"/>
            <a:t> </a:t>
          </a:r>
          <a:r>
            <a:rPr lang="en-US" sz="1400" dirty="0" smtClean="0"/>
            <a:t>of the Vertigo (</a:t>
          </a:r>
          <a:r>
            <a:rPr lang="en-US" sz="1400" dirty="0" err="1" smtClean="0"/>
            <a:t>e.g</a:t>
          </a:r>
          <a:r>
            <a:rPr lang="en-US" sz="1400" dirty="0" smtClean="0"/>
            <a:t> </a:t>
          </a:r>
          <a:r>
            <a:rPr lang="en-US" sz="1400" dirty="0" smtClean="0">
              <a:solidFill>
                <a:schemeClr val="tx1"/>
              </a:solidFill>
            </a:rPr>
            <a:t>ear infection)</a:t>
          </a:r>
        </a:p>
        <a:p>
          <a:r>
            <a:rPr lang="en-US" sz="1400" b="1" dirty="0" smtClean="0">
              <a:solidFill>
                <a:schemeClr val="tx1"/>
              </a:solidFill>
            </a:rPr>
            <a:t>Antibiotics</a:t>
          </a:r>
        </a:p>
        <a:p>
          <a:endParaRPr lang="en-US" sz="1400" dirty="0">
            <a:solidFill>
              <a:schemeClr val="tx1"/>
            </a:solidFill>
          </a:endParaRPr>
        </a:p>
      </dgm:t>
    </dgm:pt>
    <dgm:pt modelId="{A08CC581-0313-EB49-B2F6-02FF1FBB4697}" type="parTrans" cxnId="{2EEB7ACA-85FB-1B49-9F62-FC76827250B8}">
      <dgm:prSet/>
      <dgm:spPr/>
      <dgm:t>
        <a:bodyPr/>
        <a:lstStyle/>
        <a:p>
          <a:endParaRPr lang="en-US"/>
        </a:p>
      </dgm:t>
    </dgm:pt>
    <dgm:pt modelId="{A84DAD3C-3C0E-5C42-AA4B-58965D65A7A8}" type="sibTrans" cxnId="{2EEB7ACA-85FB-1B49-9F62-FC76827250B8}">
      <dgm:prSet/>
      <dgm:spPr/>
      <dgm:t>
        <a:bodyPr/>
        <a:lstStyle/>
        <a:p>
          <a:endParaRPr lang="en-US"/>
        </a:p>
      </dgm:t>
    </dgm:pt>
    <dgm:pt modelId="{D5F532CB-BFAE-1F4D-AAED-200DC4406742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Involves </a:t>
          </a:r>
          <a:r>
            <a:rPr lang="en-US" sz="1400" dirty="0" smtClean="0">
              <a:ln w="0"/>
              <a:solidFill>
                <a:srgbClr val="9416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controlling</a:t>
          </a:r>
          <a:r>
            <a:rPr lang="en-US" sz="1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the </a:t>
          </a:r>
          <a:r>
            <a:rPr lang="en-US" sz="1400" b="1" i="1" u="sng" dirty="0" smtClean="0">
              <a:ln w="0"/>
              <a:solidFill>
                <a:srgbClr val="9416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acute</a:t>
          </a:r>
          <a:r>
            <a:rPr lang="en-US" sz="1400" b="1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symptoms </a:t>
          </a:r>
          <a:r>
            <a:rPr lang="en-US" sz="1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and </a:t>
          </a:r>
          <a:r>
            <a:rPr lang="en-US" sz="1400" b="1" i="1" u="sng" dirty="0" smtClean="0">
              <a:ln w="0"/>
              <a:solidFill>
                <a:srgbClr val="9416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autonomic</a:t>
          </a:r>
          <a:r>
            <a:rPr lang="en-US" sz="1400" b="1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complaints</a:t>
          </a:r>
          <a:r>
            <a:rPr lang="en-US" sz="1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en-US" sz="140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(e.g., vertigo and vomiting)</a:t>
          </a:r>
          <a:endParaRPr lang="en-US" sz="1400" dirty="0">
            <a:solidFill>
              <a:schemeClr val="tx1"/>
            </a:solidFill>
          </a:endParaRPr>
        </a:p>
      </dgm:t>
    </dgm:pt>
    <dgm:pt modelId="{E70AAE25-D060-B745-ABBE-B8CACCEBF162}" type="parTrans" cxnId="{CA09FD1D-05E9-E44C-9119-FFAA28FA7B5B}">
      <dgm:prSet/>
      <dgm:spPr/>
      <dgm:t>
        <a:bodyPr/>
        <a:lstStyle/>
        <a:p>
          <a:endParaRPr lang="en-US"/>
        </a:p>
      </dgm:t>
    </dgm:pt>
    <dgm:pt modelId="{D020B82E-A55C-4F4D-93A0-E0E12382B477}" type="sibTrans" cxnId="{CA09FD1D-05E9-E44C-9119-FFAA28FA7B5B}">
      <dgm:prSet/>
      <dgm:spPr/>
      <dgm:t>
        <a:bodyPr/>
        <a:lstStyle/>
        <a:p>
          <a:endParaRPr lang="en-US"/>
        </a:p>
      </dgm:t>
    </dgm:pt>
    <dgm:pt modelId="{440EF585-2360-E440-B39C-21DDCA173C04}">
      <dgm:prSet custT="1"/>
      <dgm:spPr>
        <a:solidFill>
          <a:srgbClr val="942093">
            <a:alpha val="56078"/>
          </a:srgbClr>
        </a:solidFill>
      </dgm:spPr>
      <dgm:t>
        <a:bodyPr/>
        <a:lstStyle/>
        <a:p>
          <a:r>
            <a:rPr lang="en-US" sz="1400" b="1" smtClean="0"/>
            <a:t>Vestibular suppressants</a:t>
          </a:r>
          <a:endParaRPr lang="en-US" sz="1400" dirty="0"/>
        </a:p>
      </dgm:t>
    </dgm:pt>
    <dgm:pt modelId="{B982F67E-2321-7A41-A11D-F55ABB9D9A95}" type="parTrans" cxnId="{461980F1-20F8-4D46-B40E-AB2B93199EB1}">
      <dgm:prSet/>
      <dgm:spPr/>
      <dgm:t>
        <a:bodyPr/>
        <a:lstStyle/>
        <a:p>
          <a:endParaRPr lang="en-US"/>
        </a:p>
      </dgm:t>
    </dgm:pt>
    <dgm:pt modelId="{B7D9EC39-2C6D-B644-98D6-3BD9FC54A8CF}" type="sibTrans" cxnId="{461980F1-20F8-4D46-B40E-AB2B93199EB1}">
      <dgm:prSet/>
      <dgm:spPr/>
      <dgm:t>
        <a:bodyPr/>
        <a:lstStyle/>
        <a:p>
          <a:endParaRPr lang="en-US"/>
        </a:p>
      </dgm:t>
    </dgm:pt>
    <dgm:pt modelId="{564E1245-55D5-FE41-924C-AB2A06647382}">
      <dgm:prSet custT="1"/>
      <dgm:spPr>
        <a:solidFill>
          <a:srgbClr val="FFFC00">
            <a:alpha val="80000"/>
          </a:srgbClr>
        </a:solidFill>
      </dgm:spPr>
      <dgm:t>
        <a:bodyPr/>
        <a:lstStyle/>
        <a:p>
          <a:r>
            <a:rPr lang="en-US" sz="1400" b="1" dirty="0" err="1" smtClean="0"/>
            <a:t>Antiemetics</a:t>
          </a:r>
          <a:endParaRPr lang="en-US" sz="1400" dirty="0"/>
        </a:p>
      </dgm:t>
    </dgm:pt>
    <dgm:pt modelId="{0ACF0A17-0E88-CE46-A8E5-35BF93ED9C0E}" type="parTrans" cxnId="{929130C2-4BC8-BE43-899D-7A999A70CEDC}">
      <dgm:prSet/>
      <dgm:spPr/>
      <dgm:t>
        <a:bodyPr/>
        <a:lstStyle/>
        <a:p>
          <a:endParaRPr lang="en-US"/>
        </a:p>
      </dgm:t>
    </dgm:pt>
    <dgm:pt modelId="{DB2EA45E-627F-254D-9D1C-3DD2CDA7B464}" type="sibTrans" cxnId="{929130C2-4BC8-BE43-899D-7A999A70CEDC}">
      <dgm:prSet/>
      <dgm:spPr/>
      <dgm:t>
        <a:bodyPr/>
        <a:lstStyle/>
        <a:p>
          <a:endParaRPr lang="en-US"/>
        </a:p>
      </dgm:t>
    </dgm:pt>
    <dgm:pt modelId="{998F023A-EB45-1348-AA5E-B80E417F90BD}">
      <dgm:prSet custT="1"/>
      <dgm:spPr>
        <a:ln>
          <a:solidFill>
            <a:srgbClr val="FFFC00"/>
          </a:solidFill>
        </a:ln>
      </dgm:spPr>
      <dgm:t>
        <a:bodyPr/>
        <a:lstStyle/>
        <a:p>
          <a:r>
            <a:rPr lang="en-US" sz="1400" dirty="0" smtClean="0"/>
            <a:t>used to control </a:t>
          </a:r>
          <a:r>
            <a:rPr lang="en-US" sz="1400" u="sng" dirty="0" smtClean="0">
              <a:solidFill>
                <a:srgbClr val="FF0000"/>
              </a:solidFill>
            </a:rPr>
            <a:t>vomiting &amp; nausea</a:t>
          </a:r>
          <a:endParaRPr lang="en-US" sz="1400" dirty="0">
            <a:solidFill>
              <a:srgbClr val="FF0000"/>
            </a:solidFill>
          </a:endParaRPr>
        </a:p>
      </dgm:t>
    </dgm:pt>
    <dgm:pt modelId="{EF97D356-378E-2E4A-9A76-E4BED85B32F1}" type="parTrans" cxnId="{59DE62FB-93A7-1747-8CDB-D40BE02556E8}">
      <dgm:prSet/>
      <dgm:spPr/>
      <dgm:t>
        <a:bodyPr/>
        <a:lstStyle/>
        <a:p>
          <a:endParaRPr lang="en-US"/>
        </a:p>
      </dgm:t>
    </dgm:pt>
    <dgm:pt modelId="{B59946CA-45F9-114D-841A-091147A947E4}" type="sibTrans" cxnId="{59DE62FB-93A7-1747-8CDB-D40BE02556E8}">
      <dgm:prSet/>
      <dgm:spPr/>
      <dgm:t>
        <a:bodyPr/>
        <a:lstStyle/>
        <a:p>
          <a:endParaRPr lang="en-US"/>
        </a:p>
      </dgm:t>
    </dgm:pt>
    <dgm:pt modelId="{546FC8F2-AE57-314A-9A5E-B658FAEC0462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1400" dirty="0" smtClean="0"/>
            <a:t>Reduce the intensity of vertigo and nystagmus evoked by a </a:t>
          </a:r>
          <a:r>
            <a:rPr lang="en-US" sz="1400" u="sng" dirty="0" smtClean="0">
              <a:solidFill>
                <a:srgbClr val="FF0000"/>
              </a:solidFill>
            </a:rPr>
            <a:t>vestibular imbalance.</a:t>
          </a:r>
          <a:endParaRPr lang="en-US" sz="1400" dirty="0">
            <a:solidFill>
              <a:srgbClr val="FF0000"/>
            </a:solidFill>
          </a:endParaRPr>
        </a:p>
      </dgm:t>
    </dgm:pt>
    <dgm:pt modelId="{CCCB11DE-DFDF-EA4E-8982-3B1D5E6519CB}" type="parTrans" cxnId="{3AB63852-B399-CC4F-BA1D-D1C3203DC32C}">
      <dgm:prSet/>
      <dgm:spPr/>
      <dgm:t>
        <a:bodyPr/>
        <a:lstStyle/>
        <a:p>
          <a:endParaRPr lang="en-US"/>
        </a:p>
      </dgm:t>
    </dgm:pt>
    <dgm:pt modelId="{FA1D2462-9E1C-ED42-B739-A7CF6900DAB4}" type="sibTrans" cxnId="{3AB63852-B399-CC4F-BA1D-D1C3203DC32C}">
      <dgm:prSet/>
      <dgm:spPr/>
      <dgm:t>
        <a:bodyPr/>
        <a:lstStyle/>
        <a:p>
          <a:endParaRPr lang="en-US"/>
        </a:p>
      </dgm:t>
    </dgm:pt>
    <dgm:pt modelId="{76C10D6E-F19A-7F48-A690-F130B4A44B36}">
      <dgm:prSet custT="1"/>
      <dgm:spPr>
        <a:ln>
          <a:solidFill>
            <a:srgbClr val="FFFC00"/>
          </a:solidFill>
        </a:ln>
      </dgm:spPr>
      <dgm:t>
        <a:bodyPr/>
        <a:lstStyle/>
        <a:p>
          <a:r>
            <a:rPr lang="en-US" sz="1400" b="1" i="1" dirty="0" smtClean="0">
              <a:solidFill>
                <a:srgbClr val="009193"/>
              </a:solidFill>
            </a:rPr>
            <a:t>1- </a:t>
          </a:r>
          <a:r>
            <a:rPr lang="en-US" sz="1400" b="1" i="1" u="sng" dirty="0" smtClean="0">
              <a:solidFill>
                <a:srgbClr val="009193"/>
              </a:solidFill>
            </a:rPr>
            <a:t>Antihistamines</a:t>
          </a:r>
          <a:r>
            <a:rPr lang="en-US" sz="1400" b="1" u="sng" dirty="0" smtClean="0">
              <a:solidFill>
                <a:srgbClr val="009193"/>
              </a:solidFill>
            </a:rPr>
            <a:t>.</a:t>
          </a:r>
        </a:p>
        <a:p>
          <a:r>
            <a:rPr lang="en-US" sz="1400" b="1" dirty="0" err="1" smtClean="0">
              <a:solidFill>
                <a:srgbClr val="0432FF"/>
              </a:solidFill>
            </a:rPr>
            <a:t>Dimenhydrinate</a:t>
          </a:r>
          <a:endParaRPr lang="ar-SA" sz="1400" dirty="0" smtClean="0">
            <a:solidFill>
              <a:srgbClr val="0432FF"/>
            </a:solidFill>
          </a:endParaRPr>
        </a:p>
        <a:p>
          <a:r>
            <a:rPr lang="en-US" sz="1400" b="1" i="1" dirty="0" smtClean="0">
              <a:solidFill>
                <a:srgbClr val="009193"/>
              </a:solidFill>
            </a:rPr>
            <a:t>2- </a:t>
          </a:r>
          <a:r>
            <a:rPr lang="en-US" sz="1400" b="1" i="1" u="sng" dirty="0" err="1" smtClean="0">
              <a:solidFill>
                <a:srgbClr val="009193"/>
              </a:solidFill>
            </a:rPr>
            <a:t>Phenothiazines</a:t>
          </a:r>
          <a:r>
            <a:rPr lang="en-US" sz="1400" b="1" i="1" u="sng" dirty="0" smtClean="0">
              <a:solidFill>
                <a:srgbClr val="009193"/>
              </a:solidFill>
            </a:rPr>
            <a:t>.</a:t>
          </a:r>
        </a:p>
        <a:p>
          <a:r>
            <a:rPr lang="en-US" sz="1400" b="1" dirty="0" err="1" smtClean="0">
              <a:solidFill>
                <a:srgbClr val="0432FF"/>
              </a:solidFill>
            </a:rPr>
            <a:t>prochlorperazine</a:t>
          </a:r>
          <a:endParaRPr lang="ar-SA" sz="1400" b="1" i="1" dirty="0" smtClean="0">
            <a:solidFill>
              <a:srgbClr val="0432FF"/>
            </a:solidFill>
          </a:endParaRPr>
        </a:p>
        <a:p>
          <a:r>
            <a:rPr lang="it-IT" sz="1400" b="1" i="1" dirty="0" smtClean="0">
              <a:solidFill>
                <a:srgbClr val="009193"/>
              </a:solidFill>
            </a:rPr>
            <a:t>3- </a:t>
          </a:r>
          <a:r>
            <a:rPr lang="it-IT" sz="1400" b="1" i="1" u="sng" dirty="0" smtClean="0">
              <a:solidFill>
                <a:srgbClr val="009193"/>
              </a:solidFill>
            </a:rPr>
            <a:t>Dopamine </a:t>
          </a:r>
          <a:r>
            <a:rPr lang="it-IT" sz="1400" b="1" i="1" u="sng" dirty="0" err="1" smtClean="0">
              <a:solidFill>
                <a:srgbClr val="009193"/>
              </a:solidFill>
            </a:rPr>
            <a:t>antagonists</a:t>
          </a:r>
          <a:r>
            <a:rPr lang="it-IT" sz="1400" u="sng" dirty="0" smtClean="0">
              <a:solidFill>
                <a:srgbClr val="009193"/>
              </a:solidFill>
            </a:rPr>
            <a:t>. </a:t>
          </a:r>
        </a:p>
        <a:p>
          <a:r>
            <a:rPr lang="it-IT" sz="1400" b="1" dirty="0" err="1" smtClean="0">
              <a:solidFill>
                <a:srgbClr val="0432FF"/>
              </a:solidFill>
            </a:rPr>
            <a:t>Metoclopramide</a:t>
          </a:r>
          <a:endParaRPr lang="it-IT" sz="1400" b="1" dirty="0" smtClean="0">
            <a:solidFill>
              <a:srgbClr val="0432FF"/>
            </a:solidFill>
          </a:endParaRPr>
        </a:p>
        <a:p>
          <a:r>
            <a:rPr lang="it-IT" sz="1400" b="1" dirty="0" err="1" smtClean="0">
              <a:solidFill>
                <a:srgbClr val="0432FF"/>
              </a:solidFill>
            </a:rPr>
            <a:t>domperidone</a:t>
          </a:r>
          <a:endParaRPr lang="en-US" sz="1400" dirty="0">
            <a:solidFill>
              <a:srgbClr val="0432FF"/>
            </a:solidFill>
          </a:endParaRPr>
        </a:p>
      </dgm:t>
    </dgm:pt>
    <dgm:pt modelId="{45A6083A-C40C-2146-9598-F87A159C5F0D}" type="parTrans" cxnId="{43EBEE57-2494-D545-95A4-4A4CB560ABB8}">
      <dgm:prSet/>
      <dgm:spPr/>
      <dgm:t>
        <a:bodyPr/>
        <a:lstStyle/>
        <a:p>
          <a:endParaRPr lang="en-US"/>
        </a:p>
      </dgm:t>
    </dgm:pt>
    <dgm:pt modelId="{6082C87E-325F-F946-9858-0EB340E05D85}" type="sibTrans" cxnId="{43EBEE57-2494-D545-95A4-4A4CB560ABB8}">
      <dgm:prSet/>
      <dgm:spPr/>
      <dgm:t>
        <a:bodyPr/>
        <a:lstStyle/>
        <a:p>
          <a:endParaRPr lang="en-US"/>
        </a:p>
      </dgm:t>
    </dgm:pt>
    <dgm:pt modelId="{695FD6AD-4491-AD4C-8348-C61E0318387D}">
      <dgm:prSet custT="1"/>
      <dgm:spPr>
        <a:ln>
          <a:solidFill>
            <a:srgbClr val="942093"/>
          </a:solidFill>
        </a:ln>
      </dgm:spPr>
      <dgm:t>
        <a:bodyPr/>
        <a:lstStyle/>
        <a:p>
          <a:r>
            <a:rPr lang="en-US" sz="1400" b="1" i="1" dirty="0" smtClean="0">
              <a:solidFill>
                <a:srgbClr val="009193"/>
              </a:solidFill>
            </a:rPr>
            <a:t>1- </a:t>
          </a:r>
          <a:r>
            <a:rPr lang="en-US" sz="1400" b="1" i="1" u="sng" dirty="0" smtClean="0">
              <a:solidFill>
                <a:srgbClr val="009193"/>
              </a:solidFill>
            </a:rPr>
            <a:t>Anti-</a:t>
          </a:r>
          <a:r>
            <a:rPr lang="en-US" sz="1400" b="1" i="1" u="sng" dirty="0" err="1" smtClean="0">
              <a:solidFill>
                <a:srgbClr val="009193"/>
              </a:solidFill>
            </a:rPr>
            <a:t>cholinergics</a:t>
          </a:r>
          <a:endParaRPr lang="ar-SA" sz="1400" b="1" i="1" u="sng" dirty="0" smtClean="0">
            <a:solidFill>
              <a:srgbClr val="009193"/>
            </a:solidFill>
          </a:endParaRPr>
        </a:p>
        <a:p>
          <a:r>
            <a:rPr lang="en-US" sz="1400" b="1" dirty="0" smtClean="0">
              <a:solidFill>
                <a:srgbClr val="0432FF"/>
              </a:solidFill>
            </a:rPr>
            <a:t>hyoscine </a:t>
          </a:r>
          <a:endParaRPr lang="ar-SA" sz="1400" b="1" dirty="0" smtClean="0">
            <a:solidFill>
              <a:srgbClr val="0432FF"/>
            </a:solidFill>
          </a:endParaRPr>
        </a:p>
        <a:p>
          <a:r>
            <a:rPr lang="en-US" sz="1400" b="1" i="1" dirty="0" smtClean="0">
              <a:solidFill>
                <a:srgbClr val="009193"/>
              </a:solidFill>
            </a:rPr>
            <a:t>2</a:t>
          </a:r>
          <a:r>
            <a:rPr lang="en-US" sz="1400" b="1" i="1" u="sng" dirty="0" smtClean="0">
              <a:solidFill>
                <a:srgbClr val="009193"/>
              </a:solidFill>
            </a:rPr>
            <a:t>-Benzodiazepines</a:t>
          </a:r>
          <a:r>
            <a:rPr lang="en-US" sz="1400" b="1" i="1" dirty="0" smtClean="0">
              <a:solidFill>
                <a:srgbClr val="009193"/>
              </a:solidFill>
            </a:rPr>
            <a:t>.</a:t>
          </a:r>
        </a:p>
        <a:p>
          <a:r>
            <a:rPr lang="en-US" sz="1400" b="1" dirty="0" smtClean="0">
              <a:solidFill>
                <a:srgbClr val="0432FF"/>
              </a:solidFill>
            </a:rPr>
            <a:t>Lorazepam</a:t>
          </a:r>
          <a:endParaRPr lang="en-GB" sz="1400" b="1" dirty="0" smtClean="0">
            <a:solidFill>
              <a:srgbClr val="0432FF"/>
            </a:solidFill>
          </a:endParaRPr>
        </a:p>
        <a:p>
          <a:r>
            <a:rPr lang="en-US" sz="1400" b="1" dirty="0" err="1" smtClean="0">
              <a:solidFill>
                <a:srgbClr val="0432FF"/>
              </a:solidFill>
            </a:rPr>
            <a:t>Clonzepam</a:t>
          </a:r>
          <a:endParaRPr lang="en-GB" sz="1400" b="1" dirty="0" smtClean="0">
            <a:solidFill>
              <a:srgbClr val="0432FF"/>
            </a:solidFill>
          </a:endParaRPr>
        </a:p>
        <a:p>
          <a:r>
            <a:rPr lang="en-US" sz="1400" b="1" dirty="0" smtClean="0">
              <a:solidFill>
                <a:srgbClr val="0432FF"/>
              </a:solidFill>
            </a:rPr>
            <a:t>Diazepam </a:t>
          </a:r>
          <a:endParaRPr lang="ar-SA" sz="1400" b="1" dirty="0" smtClean="0">
            <a:solidFill>
              <a:srgbClr val="0432FF"/>
            </a:solidFill>
          </a:endParaRPr>
        </a:p>
        <a:p>
          <a:r>
            <a:rPr lang="en-US" sz="1400" b="1" i="1" dirty="0" smtClean="0">
              <a:solidFill>
                <a:srgbClr val="009193"/>
              </a:solidFill>
            </a:rPr>
            <a:t>3- </a:t>
          </a:r>
          <a:r>
            <a:rPr lang="en-US" sz="1400" b="1" i="1" u="sng" dirty="0" err="1" smtClean="0">
              <a:solidFill>
                <a:srgbClr val="009193"/>
              </a:solidFill>
            </a:rPr>
            <a:t>Betahistine</a:t>
          </a:r>
          <a:endParaRPr lang="en-US" sz="1400" dirty="0">
            <a:solidFill>
              <a:srgbClr val="009193"/>
            </a:solidFill>
          </a:endParaRPr>
        </a:p>
      </dgm:t>
    </dgm:pt>
    <dgm:pt modelId="{B171409D-5944-2144-9E3A-CB18432150A9}" type="parTrans" cxnId="{14390129-C8C1-C04C-8F70-FBA649745597}">
      <dgm:prSet/>
      <dgm:spPr/>
      <dgm:t>
        <a:bodyPr/>
        <a:lstStyle/>
        <a:p>
          <a:endParaRPr lang="en-US"/>
        </a:p>
      </dgm:t>
    </dgm:pt>
    <dgm:pt modelId="{5A30BB9D-C1A2-1D4D-9184-F13EC3B90487}" type="sibTrans" cxnId="{14390129-C8C1-C04C-8F70-FBA649745597}">
      <dgm:prSet/>
      <dgm:spPr/>
      <dgm:t>
        <a:bodyPr/>
        <a:lstStyle/>
        <a:p>
          <a:endParaRPr lang="en-US"/>
        </a:p>
      </dgm:t>
    </dgm:pt>
    <dgm:pt modelId="{6C7825F1-5742-C34D-BF98-111AF20AF4FE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smtClean="0">
              <a:ln/>
            </a:rPr>
            <a:t>Aims to </a:t>
          </a:r>
          <a:r>
            <a:rPr lang="en-US" sz="1400" b="1" i="1" dirty="0" smtClean="0">
              <a:ln/>
            </a:rPr>
            <a:t>reduce the recurrence </a:t>
          </a:r>
          <a:r>
            <a:rPr lang="en-US" sz="1400" dirty="0" smtClean="0">
              <a:ln/>
            </a:rPr>
            <a:t>of specific vertiginous conditions.</a:t>
          </a:r>
          <a:endParaRPr lang="en-US" sz="1400" dirty="0"/>
        </a:p>
      </dgm:t>
    </dgm:pt>
    <dgm:pt modelId="{FF09C548-77F0-014D-B06E-0E4E0EAA66BB}" type="parTrans" cxnId="{9B19EBA9-9265-DE4D-80F8-010FE51A67D2}">
      <dgm:prSet/>
      <dgm:spPr/>
      <dgm:t>
        <a:bodyPr/>
        <a:lstStyle/>
        <a:p>
          <a:endParaRPr lang="en-US"/>
        </a:p>
      </dgm:t>
    </dgm:pt>
    <dgm:pt modelId="{5DB6897F-8154-EA4D-9209-A526DC1727A8}" type="sibTrans" cxnId="{9B19EBA9-9265-DE4D-80F8-010FE51A67D2}">
      <dgm:prSet/>
      <dgm:spPr/>
      <dgm:t>
        <a:bodyPr/>
        <a:lstStyle/>
        <a:p>
          <a:endParaRPr lang="en-US"/>
        </a:p>
      </dgm:t>
    </dgm:pt>
    <dgm:pt modelId="{56268873-718E-F442-925E-8918C0A3D5B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b="1" i="1" u="sng" dirty="0" smtClean="0">
              <a:solidFill>
                <a:srgbClr val="009193"/>
              </a:solidFill>
            </a:rPr>
            <a:t>1- Diuretics </a:t>
          </a:r>
          <a:r>
            <a:rPr lang="en-US" sz="1400" b="1" i="1" dirty="0" smtClean="0">
              <a:solidFill>
                <a:srgbClr val="009193"/>
              </a:solidFill>
            </a:rPr>
            <a:t>:</a:t>
          </a:r>
          <a:r>
            <a:rPr lang="en-US" sz="1400" b="1" i="1" u="sng" dirty="0" smtClean="0">
              <a:solidFill>
                <a:srgbClr val="009193"/>
              </a:solidFill>
            </a:rPr>
            <a:t> </a:t>
          </a:r>
          <a:r>
            <a:rPr lang="en-US" sz="1400" b="1" u="sng" dirty="0" smtClean="0">
              <a:solidFill>
                <a:srgbClr val="FF0000"/>
              </a:solidFill>
            </a:rPr>
            <a:t>Except Loop diuretics</a:t>
          </a:r>
          <a:r>
            <a:rPr lang="en-US" sz="1400" b="1" u="sng" baseline="30000" dirty="0" smtClean="0">
              <a:solidFill>
                <a:srgbClr val="FF0000"/>
              </a:solidFill>
            </a:rPr>
            <a:t>1</a:t>
          </a:r>
          <a:r>
            <a:rPr lang="en-US" sz="1400" b="1" dirty="0" smtClean="0">
              <a:solidFill>
                <a:srgbClr val="FF0000"/>
              </a:solidFill>
            </a:rPr>
            <a:t>.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1050" b="1" dirty="0" err="1" smtClean="0">
              <a:solidFill>
                <a:srgbClr val="00B050"/>
              </a:solidFill>
            </a:rPr>
            <a:t>e.g</a:t>
          </a:r>
          <a:r>
            <a:rPr lang="en-US" sz="1050" b="1" dirty="0" smtClean="0">
              <a:solidFill>
                <a:srgbClr val="00B050"/>
              </a:solidFill>
            </a:rPr>
            <a:t> Furosemide </a:t>
          </a:r>
          <a:r>
            <a:rPr lang="en-US" sz="1400" b="1" dirty="0" smtClean="0">
              <a:solidFill>
                <a:srgbClr val="00B050"/>
              </a:solidFill>
            </a:rPr>
            <a:t>(Loss of Na &amp; H2O →↓ H2O in the endolymph)</a:t>
          </a:r>
        </a:p>
        <a:p>
          <a:r>
            <a:rPr lang="en-US" sz="1400" b="1" i="1" dirty="0" smtClean="0">
              <a:solidFill>
                <a:srgbClr val="009193"/>
              </a:solidFill>
            </a:rPr>
            <a:t>2- </a:t>
          </a:r>
          <a:r>
            <a:rPr lang="en-US" sz="1400" b="1" i="1" u="sng" dirty="0" smtClean="0">
              <a:solidFill>
                <a:srgbClr val="009193"/>
              </a:solidFill>
            </a:rPr>
            <a:t>Corticosteroids</a:t>
          </a:r>
          <a:r>
            <a:rPr lang="en-US" sz="1400" b="1" i="1" u="sng" baseline="30000" dirty="0" smtClean="0">
              <a:solidFill>
                <a:srgbClr val="009193"/>
              </a:solidFill>
            </a:rPr>
            <a:t>2</a:t>
          </a:r>
          <a:endParaRPr lang="en-US" sz="1400" baseline="30000" dirty="0" smtClean="0">
            <a:solidFill>
              <a:srgbClr val="009193"/>
            </a:solidFill>
          </a:endParaRPr>
        </a:p>
        <a:p>
          <a:r>
            <a:rPr lang="en-US" sz="1400" b="1" u="sng" dirty="0" smtClean="0">
              <a:solidFill>
                <a:srgbClr val="009193"/>
              </a:solidFill>
            </a:rPr>
            <a:t>3- </a:t>
          </a:r>
          <a:r>
            <a:rPr lang="en-US" sz="1400" b="1" i="1" u="sng" dirty="0" smtClean="0">
              <a:solidFill>
                <a:schemeClr val="bg1">
                  <a:lumMod val="50000"/>
                </a:schemeClr>
              </a:solidFill>
            </a:rPr>
            <a:t>L- type </a:t>
          </a:r>
          <a:r>
            <a:rPr lang="en-US" sz="1400" b="1" i="1" u="sng" dirty="0" smtClean="0">
              <a:solidFill>
                <a:srgbClr val="009193"/>
              </a:solidFill>
            </a:rPr>
            <a:t>Ca &amp; K Channel Blockers</a:t>
          </a:r>
          <a:r>
            <a:rPr lang="en-US" sz="1400" b="1" i="1" u="sng" baseline="30000" dirty="0" smtClean="0">
              <a:solidFill>
                <a:srgbClr val="009193"/>
              </a:solidFill>
            </a:rPr>
            <a:t>3</a:t>
          </a:r>
          <a:r>
            <a:rPr lang="en-US" sz="1400" b="1" i="1" u="sng" dirty="0" smtClean="0">
              <a:solidFill>
                <a:srgbClr val="009193"/>
              </a:solidFill>
            </a:rPr>
            <a:t>&amp; antihistamine </a:t>
          </a:r>
        </a:p>
        <a:p>
          <a:r>
            <a:rPr lang="en-US" sz="1400" b="1" dirty="0" err="1" smtClean="0">
              <a:solidFill>
                <a:srgbClr val="0432FF"/>
              </a:solidFill>
            </a:rPr>
            <a:t>Cinnarizine</a:t>
          </a:r>
          <a:endParaRPr lang="en-US" sz="1400" b="1" dirty="0" smtClean="0">
            <a:solidFill>
              <a:srgbClr val="0432FF"/>
            </a:solidFill>
          </a:endParaRPr>
        </a:p>
        <a:p>
          <a:r>
            <a:rPr lang="en-US" sz="1400" b="1" dirty="0" err="1" smtClean="0">
              <a:solidFill>
                <a:srgbClr val="0432FF"/>
              </a:solidFill>
            </a:rPr>
            <a:t>Verapamile</a:t>
          </a:r>
          <a:endParaRPr lang="en-US" sz="1400" dirty="0">
            <a:solidFill>
              <a:srgbClr val="0432FF"/>
            </a:solidFill>
          </a:endParaRPr>
        </a:p>
      </dgm:t>
    </dgm:pt>
    <dgm:pt modelId="{BDFDF8C2-E1EC-AF41-B994-3F7719C15726}" type="parTrans" cxnId="{AE9B6964-3B0E-5243-A176-95A112FACB98}">
      <dgm:prSet/>
      <dgm:spPr/>
      <dgm:t>
        <a:bodyPr/>
        <a:lstStyle/>
        <a:p>
          <a:endParaRPr lang="en-US"/>
        </a:p>
      </dgm:t>
    </dgm:pt>
    <dgm:pt modelId="{DAC9D9E0-1D6B-8246-AA23-7DC5D8D5B1A9}" type="sibTrans" cxnId="{AE9B6964-3B0E-5243-A176-95A112FACB98}">
      <dgm:prSet/>
      <dgm:spPr/>
      <dgm:t>
        <a:bodyPr/>
        <a:lstStyle/>
        <a:p>
          <a:endParaRPr lang="en-US"/>
        </a:p>
      </dgm:t>
    </dgm:pt>
    <dgm:pt modelId="{308AC25F-7D1C-FD41-82D7-DA9D0ED1FE0B}" type="pres">
      <dgm:prSet presAssocID="{9297A7B5-A31E-0348-A734-F29180399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402578-F0A2-B145-84AF-2AC765207AEE}" type="pres">
      <dgm:prSet presAssocID="{E1DF283F-A94C-F744-ACFF-E5A9FBB5F2F4}" presName="hierRoot1" presStyleCnt="0">
        <dgm:presLayoutVars>
          <dgm:hierBranch val="init"/>
        </dgm:presLayoutVars>
      </dgm:prSet>
      <dgm:spPr/>
    </dgm:pt>
    <dgm:pt modelId="{0C9142B2-9A02-BF4E-AF36-653E2F905130}" type="pres">
      <dgm:prSet presAssocID="{E1DF283F-A94C-F744-ACFF-E5A9FBB5F2F4}" presName="rootComposite1" presStyleCnt="0"/>
      <dgm:spPr/>
    </dgm:pt>
    <dgm:pt modelId="{0287C3D5-4C7A-874F-BCBA-18D89C34CF75}" type="pres">
      <dgm:prSet presAssocID="{E1DF283F-A94C-F744-ACFF-E5A9FBB5F2F4}" presName="rootText1" presStyleLbl="node0" presStyleIdx="0" presStyleCnt="1" custScaleX="175089" custScaleY="62549" custLinFactNeighborY="-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44DC1-8160-364F-A9DC-29FB0CF9C3C7}" type="pres">
      <dgm:prSet presAssocID="{E1DF283F-A94C-F744-ACFF-E5A9FBB5F2F4}" presName="rootConnector1" presStyleLbl="asst0" presStyleIdx="0" presStyleCnt="0"/>
      <dgm:spPr/>
      <dgm:t>
        <a:bodyPr/>
        <a:lstStyle/>
        <a:p>
          <a:endParaRPr lang="en-US"/>
        </a:p>
      </dgm:t>
    </dgm:pt>
    <dgm:pt modelId="{54DCBFE0-75E1-3F4A-AAEA-FC8AAE8DEC1F}" type="pres">
      <dgm:prSet presAssocID="{E1DF283F-A94C-F744-ACFF-E5A9FBB5F2F4}" presName="hierChild2" presStyleCnt="0"/>
      <dgm:spPr/>
    </dgm:pt>
    <dgm:pt modelId="{071B768E-0E4B-D94F-9359-82E9FB409442}" type="pres">
      <dgm:prSet presAssocID="{54B5AE48-1A1B-D94E-8A93-5F76ED81E4F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26FFF39-9F9B-024B-BA7A-AFBC06F71572}" type="pres">
      <dgm:prSet presAssocID="{73DE5DB9-2903-A44A-9D83-6DE8FA96E063}" presName="hierRoot2" presStyleCnt="0">
        <dgm:presLayoutVars>
          <dgm:hierBranch/>
        </dgm:presLayoutVars>
      </dgm:prSet>
      <dgm:spPr/>
    </dgm:pt>
    <dgm:pt modelId="{34DA9560-CD4E-8E49-9CC5-4DB284163AC9}" type="pres">
      <dgm:prSet presAssocID="{73DE5DB9-2903-A44A-9D83-6DE8FA96E063}" presName="rootComposite" presStyleCnt="0"/>
      <dgm:spPr/>
    </dgm:pt>
    <dgm:pt modelId="{E894BA56-805B-ED4B-95B9-F7B9849F45E7}" type="pres">
      <dgm:prSet presAssocID="{73DE5DB9-2903-A44A-9D83-6DE8FA96E063}" presName="rootText" presStyleLbl="node2" presStyleIdx="0" presStyleCnt="3" custScaleX="135017" custScaleY="82706" custLinFactNeighborY="6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13368-7F1D-B446-982D-2AD194B75D10}" type="pres">
      <dgm:prSet presAssocID="{73DE5DB9-2903-A44A-9D83-6DE8FA96E063}" presName="rootConnector" presStyleLbl="node2" presStyleIdx="0" presStyleCnt="3"/>
      <dgm:spPr/>
      <dgm:t>
        <a:bodyPr/>
        <a:lstStyle/>
        <a:p>
          <a:endParaRPr lang="en-US"/>
        </a:p>
      </dgm:t>
    </dgm:pt>
    <dgm:pt modelId="{66B17E54-819E-7D42-B40C-E2BAFA1B725C}" type="pres">
      <dgm:prSet presAssocID="{73DE5DB9-2903-A44A-9D83-6DE8FA96E063}" presName="hierChild4" presStyleCnt="0"/>
      <dgm:spPr/>
    </dgm:pt>
    <dgm:pt modelId="{8CF49E5F-BB3A-3D4D-985D-929F9A1D37F8}" type="pres">
      <dgm:prSet presAssocID="{A08CC581-0313-EB49-B2F6-02FF1FBB4697}" presName="Name35" presStyleLbl="parChTrans1D3" presStyleIdx="0" presStyleCnt="3"/>
      <dgm:spPr/>
      <dgm:t>
        <a:bodyPr/>
        <a:lstStyle/>
        <a:p>
          <a:endParaRPr lang="en-US"/>
        </a:p>
      </dgm:t>
    </dgm:pt>
    <dgm:pt modelId="{4DFE479B-C37F-BE4E-A62A-D81424370512}" type="pres">
      <dgm:prSet presAssocID="{D8EDF9A2-53E9-FF40-981A-402EB6C3721C}" presName="hierRoot2" presStyleCnt="0">
        <dgm:presLayoutVars>
          <dgm:hierBranch val="init"/>
        </dgm:presLayoutVars>
      </dgm:prSet>
      <dgm:spPr/>
    </dgm:pt>
    <dgm:pt modelId="{2CE15E56-AF33-1046-B155-871D717A559C}" type="pres">
      <dgm:prSet presAssocID="{D8EDF9A2-53E9-FF40-981A-402EB6C3721C}" presName="rootComposite" presStyleCnt="0"/>
      <dgm:spPr/>
    </dgm:pt>
    <dgm:pt modelId="{A67C51D2-08B3-F241-B09E-6EBD5CCABAEA}" type="pres">
      <dgm:prSet presAssocID="{D8EDF9A2-53E9-FF40-981A-402EB6C3721C}" presName="rootText" presStyleLbl="node3" presStyleIdx="0" presStyleCnt="3" custScaleX="126754" custScaleY="241884" custLinFactNeighborX="2564" custLinFactNeighborY="-13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4E1B2-457A-3D41-9DC0-F767F0C8D4E6}" type="pres">
      <dgm:prSet presAssocID="{D8EDF9A2-53E9-FF40-981A-402EB6C3721C}" presName="rootConnector" presStyleLbl="node3" presStyleIdx="0" presStyleCnt="3"/>
      <dgm:spPr/>
      <dgm:t>
        <a:bodyPr/>
        <a:lstStyle/>
        <a:p>
          <a:endParaRPr lang="en-US"/>
        </a:p>
      </dgm:t>
    </dgm:pt>
    <dgm:pt modelId="{C50C1720-B778-9F40-83E7-384E5BA95CA6}" type="pres">
      <dgm:prSet presAssocID="{D8EDF9A2-53E9-FF40-981A-402EB6C3721C}" presName="hierChild4" presStyleCnt="0"/>
      <dgm:spPr/>
    </dgm:pt>
    <dgm:pt modelId="{64D5D652-19D8-3546-B445-C727971B3D69}" type="pres">
      <dgm:prSet presAssocID="{D8EDF9A2-53E9-FF40-981A-402EB6C3721C}" presName="hierChild5" presStyleCnt="0"/>
      <dgm:spPr/>
    </dgm:pt>
    <dgm:pt modelId="{301AFA67-0A09-3E4C-8FDF-2928AD986815}" type="pres">
      <dgm:prSet presAssocID="{73DE5DB9-2903-A44A-9D83-6DE8FA96E063}" presName="hierChild5" presStyleCnt="0"/>
      <dgm:spPr/>
    </dgm:pt>
    <dgm:pt modelId="{34ED9558-0A59-B141-A6EE-A4E0DA8FA24D}" type="pres">
      <dgm:prSet presAssocID="{A5DA2429-9D06-5C48-A5D6-FE7D6401847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8564EAF-DF7A-C649-BDDA-1C6FFB91B3DF}" type="pres">
      <dgm:prSet presAssocID="{13C3926B-04E5-F041-86D6-51FF009907C5}" presName="hierRoot2" presStyleCnt="0">
        <dgm:presLayoutVars>
          <dgm:hierBranch/>
        </dgm:presLayoutVars>
      </dgm:prSet>
      <dgm:spPr/>
    </dgm:pt>
    <dgm:pt modelId="{84D1CE9F-AF57-A74E-A323-157887E85F48}" type="pres">
      <dgm:prSet presAssocID="{13C3926B-04E5-F041-86D6-51FF009907C5}" presName="rootComposite" presStyleCnt="0"/>
      <dgm:spPr/>
    </dgm:pt>
    <dgm:pt modelId="{A4706BD4-9165-4C46-A5A7-D890DD4D0B1E}" type="pres">
      <dgm:prSet presAssocID="{13C3926B-04E5-F041-86D6-51FF009907C5}" presName="rootText" presStyleLbl="node2" presStyleIdx="1" presStyleCnt="3" custScaleX="154168" custScaleY="74890" custLinFactNeighborY="6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CBD6B-94B9-E24B-946E-BE5659D5BB5A}" type="pres">
      <dgm:prSet presAssocID="{13C3926B-04E5-F041-86D6-51FF009907C5}" presName="rootConnector" presStyleLbl="node2" presStyleIdx="1" presStyleCnt="3"/>
      <dgm:spPr/>
      <dgm:t>
        <a:bodyPr/>
        <a:lstStyle/>
        <a:p>
          <a:endParaRPr lang="en-US"/>
        </a:p>
      </dgm:t>
    </dgm:pt>
    <dgm:pt modelId="{0B3C11A9-4BF4-244C-961C-9C6FDE7860DE}" type="pres">
      <dgm:prSet presAssocID="{13C3926B-04E5-F041-86D6-51FF009907C5}" presName="hierChild4" presStyleCnt="0"/>
      <dgm:spPr/>
    </dgm:pt>
    <dgm:pt modelId="{28B62CE6-6196-5144-A54E-DD3632BE1D73}" type="pres">
      <dgm:prSet presAssocID="{E70AAE25-D060-B745-ABBE-B8CACCEBF162}" presName="Name35" presStyleLbl="parChTrans1D3" presStyleIdx="1" presStyleCnt="3"/>
      <dgm:spPr/>
      <dgm:t>
        <a:bodyPr/>
        <a:lstStyle/>
        <a:p>
          <a:endParaRPr lang="en-US"/>
        </a:p>
      </dgm:t>
    </dgm:pt>
    <dgm:pt modelId="{5B6EFFEB-6645-B248-B4E7-028ABE4472B6}" type="pres">
      <dgm:prSet presAssocID="{D5F532CB-BFAE-1F4D-AAED-200DC4406742}" presName="hierRoot2" presStyleCnt="0">
        <dgm:presLayoutVars>
          <dgm:hierBranch/>
        </dgm:presLayoutVars>
      </dgm:prSet>
      <dgm:spPr/>
    </dgm:pt>
    <dgm:pt modelId="{A9F24B93-ADC3-0345-8CAD-F093EF0350DF}" type="pres">
      <dgm:prSet presAssocID="{D5F532CB-BFAE-1F4D-AAED-200DC4406742}" presName="rootComposite" presStyleCnt="0"/>
      <dgm:spPr/>
    </dgm:pt>
    <dgm:pt modelId="{CBE8036C-A8D1-1344-ADD8-0BDA20B3E8D0}" type="pres">
      <dgm:prSet presAssocID="{D5F532CB-BFAE-1F4D-AAED-200DC4406742}" presName="rootText" presStyleLbl="node3" presStyleIdx="1" presStyleCnt="3" custScaleX="155606" custScaleY="212195" custLinFactNeighborY="3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870EB-DEF4-9B42-9875-10A6935A8BB8}" type="pres">
      <dgm:prSet presAssocID="{D5F532CB-BFAE-1F4D-AAED-200DC4406742}" presName="rootConnector" presStyleLbl="node3" presStyleIdx="1" presStyleCnt="3"/>
      <dgm:spPr/>
      <dgm:t>
        <a:bodyPr/>
        <a:lstStyle/>
        <a:p>
          <a:endParaRPr lang="en-US"/>
        </a:p>
      </dgm:t>
    </dgm:pt>
    <dgm:pt modelId="{9C496D05-D79D-514A-A833-0A30185A1B1B}" type="pres">
      <dgm:prSet presAssocID="{D5F532CB-BFAE-1F4D-AAED-200DC4406742}" presName="hierChild4" presStyleCnt="0"/>
      <dgm:spPr/>
    </dgm:pt>
    <dgm:pt modelId="{0FFD1048-0986-5E47-B2F2-F117FBDAC379}" type="pres">
      <dgm:prSet presAssocID="{B982F67E-2321-7A41-A11D-F55ABB9D9A95}" presName="Name35" presStyleLbl="parChTrans1D4" presStyleIdx="0" presStyleCnt="7"/>
      <dgm:spPr/>
      <dgm:t>
        <a:bodyPr/>
        <a:lstStyle/>
        <a:p>
          <a:endParaRPr lang="en-US"/>
        </a:p>
      </dgm:t>
    </dgm:pt>
    <dgm:pt modelId="{783C450C-E867-064D-924D-167F0DC617F7}" type="pres">
      <dgm:prSet presAssocID="{440EF585-2360-E440-B39C-21DDCA173C04}" presName="hierRoot2" presStyleCnt="0">
        <dgm:presLayoutVars>
          <dgm:hierBranch/>
        </dgm:presLayoutVars>
      </dgm:prSet>
      <dgm:spPr/>
    </dgm:pt>
    <dgm:pt modelId="{C36728FC-A3EF-8541-84E3-1A1883876F70}" type="pres">
      <dgm:prSet presAssocID="{440EF585-2360-E440-B39C-21DDCA173C04}" presName="rootComposite" presStyleCnt="0"/>
      <dgm:spPr/>
    </dgm:pt>
    <dgm:pt modelId="{571E1BC8-74A8-0643-9AB9-F2224D9DDD37}" type="pres">
      <dgm:prSet presAssocID="{440EF585-2360-E440-B39C-21DDCA173C04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A63A86-4A87-A545-83C3-9C8B73384514}" type="pres">
      <dgm:prSet presAssocID="{440EF585-2360-E440-B39C-21DDCA173C04}" presName="rootConnector" presStyleLbl="node4" presStyleIdx="0" presStyleCnt="7"/>
      <dgm:spPr/>
      <dgm:t>
        <a:bodyPr/>
        <a:lstStyle/>
        <a:p>
          <a:endParaRPr lang="en-US"/>
        </a:p>
      </dgm:t>
    </dgm:pt>
    <dgm:pt modelId="{94674846-48AF-784D-A53F-D5E9B450C84A}" type="pres">
      <dgm:prSet presAssocID="{440EF585-2360-E440-B39C-21DDCA173C04}" presName="hierChild4" presStyleCnt="0"/>
      <dgm:spPr/>
    </dgm:pt>
    <dgm:pt modelId="{B847976C-7889-0B45-A73E-4A887D3354E2}" type="pres">
      <dgm:prSet presAssocID="{CCCB11DE-DFDF-EA4E-8982-3B1D5E6519CB}" presName="Name35" presStyleLbl="parChTrans1D4" presStyleIdx="1" presStyleCnt="7"/>
      <dgm:spPr/>
      <dgm:t>
        <a:bodyPr/>
        <a:lstStyle/>
        <a:p>
          <a:endParaRPr lang="en-US"/>
        </a:p>
      </dgm:t>
    </dgm:pt>
    <dgm:pt modelId="{01429A01-D8ED-AD44-B5C4-06143B1568FB}" type="pres">
      <dgm:prSet presAssocID="{546FC8F2-AE57-314A-9A5E-B658FAEC0462}" presName="hierRoot2" presStyleCnt="0">
        <dgm:presLayoutVars>
          <dgm:hierBranch/>
        </dgm:presLayoutVars>
      </dgm:prSet>
      <dgm:spPr/>
    </dgm:pt>
    <dgm:pt modelId="{34011B18-32F3-5441-86F3-0028BAC529CA}" type="pres">
      <dgm:prSet presAssocID="{546FC8F2-AE57-314A-9A5E-B658FAEC0462}" presName="rootComposite" presStyleCnt="0"/>
      <dgm:spPr/>
    </dgm:pt>
    <dgm:pt modelId="{F1F17F54-8B74-5446-9AB3-0A1545A1EB2A}" type="pres">
      <dgm:prSet presAssocID="{546FC8F2-AE57-314A-9A5E-B658FAEC0462}" presName="rootText" presStyleLbl="node4" presStyleIdx="1" presStyleCnt="7" custScaleY="247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571E1-0475-FD46-8DE0-CFED9F82AD7A}" type="pres">
      <dgm:prSet presAssocID="{546FC8F2-AE57-314A-9A5E-B658FAEC0462}" presName="rootConnector" presStyleLbl="node4" presStyleIdx="1" presStyleCnt="7"/>
      <dgm:spPr/>
      <dgm:t>
        <a:bodyPr/>
        <a:lstStyle/>
        <a:p>
          <a:endParaRPr lang="en-US"/>
        </a:p>
      </dgm:t>
    </dgm:pt>
    <dgm:pt modelId="{C3DB262B-1256-9B45-A729-A2923801D9FA}" type="pres">
      <dgm:prSet presAssocID="{546FC8F2-AE57-314A-9A5E-B658FAEC0462}" presName="hierChild4" presStyleCnt="0"/>
      <dgm:spPr/>
    </dgm:pt>
    <dgm:pt modelId="{C18F0CA5-01BF-9D47-8CC9-E937875D25EF}" type="pres">
      <dgm:prSet presAssocID="{B171409D-5944-2144-9E3A-CB18432150A9}" presName="Name35" presStyleLbl="parChTrans1D4" presStyleIdx="2" presStyleCnt="7"/>
      <dgm:spPr/>
      <dgm:t>
        <a:bodyPr/>
        <a:lstStyle/>
        <a:p>
          <a:endParaRPr lang="en-US"/>
        </a:p>
      </dgm:t>
    </dgm:pt>
    <dgm:pt modelId="{02514F74-AF13-9440-B8D7-032FF9E77F35}" type="pres">
      <dgm:prSet presAssocID="{695FD6AD-4491-AD4C-8348-C61E0318387D}" presName="hierRoot2" presStyleCnt="0">
        <dgm:presLayoutVars>
          <dgm:hierBranch val="init"/>
        </dgm:presLayoutVars>
      </dgm:prSet>
      <dgm:spPr/>
    </dgm:pt>
    <dgm:pt modelId="{6AA004E6-7FA4-8A40-96D0-F0C51E139343}" type="pres">
      <dgm:prSet presAssocID="{695FD6AD-4491-AD4C-8348-C61E0318387D}" presName="rootComposite" presStyleCnt="0"/>
      <dgm:spPr/>
    </dgm:pt>
    <dgm:pt modelId="{78ED2A68-1B99-0B41-B360-C9F6B0D882A8}" type="pres">
      <dgm:prSet presAssocID="{695FD6AD-4491-AD4C-8348-C61E0318387D}" presName="rootText" presStyleLbl="node4" presStyleIdx="2" presStyleCnt="7" custScaleX="184615" custScaleY="375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47F16B-3E16-CA48-98EF-6657D3538B48}" type="pres">
      <dgm:prSet presAssocID="{695FD6AD-4491-AD4C-8348-C61E0318387D}" presName="rootConnector" presStyleLbl="node4" presStyleIdx="2" presStyleCnt="7"/>
      <dgm:spPr/>
      <dgm:t>
        <a:bodyPr/>
        <a:lstStyle/>
        <a:p>
          <a:endParaRPr lang="en-US"/>
        </a:p>
      </dgm:t>
    </dgm:pt>
    <dgm:pt modelId="{5D007620-3241-4A45-853F-8B06AC33E4CB}" type="pres">
      <dgm:prSet presAssocID="{695FD6AD-4491-AD4C-8348-C61E0318387D}" presName="hierChild4" presStyleCnt="0"/>
      <dgm:spPr/>
    </dgm:pt>
    <dgm:pt modelId="{BD2F3836-9A40-5A44-A44E-1769C96219D4}" type="pres">
      <dgm:prSet presAssocID="{695FD6AD-4491-AD4C-8348-C61E0318387D}" presName="hierChild5" presStyleCnt="0"/>
      <dgm:spPr/>
    </dgm:pt>
    <dgm:pt modelId="{E6F27A23-9943-4446-BD25-A0C5219D373D}" type="pres">
      <dgm:prSet presAssocID="{546FC8F2-AE57-314A-9A5E-B658FAEC0462}" presName="hierChild5" presStyleCnt="0"/>
      <dgm:spPr/>
    </dgm:pt>
    <dgm:pt modelId="{8E04A131-F1AD-B54E-97E5-7E59723667BE}" type="pres">
      <dgm:prSet presAssocID="{440EF585-2360-E440-B39C-21DDCA173C04}" presName="hierChild5" presStyleCnt="0"/>
      <dgm:spPr/>
    </dgm:pt>
    <dgm:pt modelId="{A0082C73-4C5C-DA48-B45E-A80D8B4AB78D}" type="pres">
      <dgm:prSet presAssocID="{0ACF0A17-0E88-CE46-A8E5-35BF93ED9C0E}" presName="Name35" presStyleLbl="parChTrans1D4" presStyleIdx="3" presStyleCnt="7"/>
      <dgm:spPr/>
      <dgm:t>
        <a:bodyPr/>
        <a:lstStyle/>
        <a:p>
          <a:endParaRPr lang="en-US"/>
        </a:p>
      </dgm:t>
    </dgm:pt>
    <dgm:pt modelId="{258AFD64-D829-B74A-9B85-9C668591CE68}" type="pres">
      <dgm:prSet presAssocID="{564E1245-55D5-FE41-924C-AB2A06647382}" presName="hierRoot2" presStyleCnt="0">
        <dgm:presLayoutVars>
          <dgm:hierBranch/>
        </dgm:presLayoutVars>
      </dgm:prSet>
      <dgm:spPr/>
    </dgm:pt>
    <dgm:pt modelId="{EADC02C9-E9B1-3048-86E7-1EB114BDCFF8}" type="pres">
      <dgm:prSet presAssocID="{564E1245-55D5-FE41-924C-AB2A06647382}" presName="rootComposite" presStyleCnt="0"/>
      <dgm:spPr/>
    </dgm:pt>
    <dgm:pt modelId="{E2F94A5A-0AED-C146-A5D7-2DA0FD3F6826}" type="pres">
      <dgm:prSet presAssocID="{564E1245-55D5-FE41-924C-AB2A06647382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3481B1-224A-734A-BAFE-E904F66AF8D2}" type="pres">
      <dgm:prSet presAssocID="{564E1245-55D5-FE41-924C-AB2A06647382}" presName="rootConnector" presStyleLbl="node4" presStyleIdx="3" presStyleCnt="7"/>
      <dgm:spPr/>
      <dgm:t>
        <a:bodyPr/>
        <a:lstStyle/>
        <a:p>
          <a:endParaRPr lang="en-US"/>
        </a:p>
      </dgm:t>
    </dgm:pt>
    <dgm:pt modelId="{620DC563-9970-1546-9218-0A06505E750F}" type="pres">
      <dgm:prSet presAssocID="{564E1245-55D5-FE41-924C-AB2A06647382}" presName="hierChild4" presStyleCnt="0"/>
      <dgm:spPr/>
    </dgm:pt>
    <dgm:pt modelId="{5F76AAEC-0D33-A543-88B2-D17131051B1A}" type="pres">
      <dgm:prSet presAssocID="{EF97D356-378E-2E4A-9A76-E4BED85B32F1}" presName="Name35" presStyleLbl="parChTrans1D4" presStyleIdx="4" presStyleCnt="7"/>
      <dgm:spPr/>
      <dgm:t>
        <a:bodyPr/>
        <a:lstStyle/>
        <a:p>
          <a:endParaRPr lang="en-US"/>
        </a:p>
      </dgm:t>
    </dgm:pt>
    <dgm:pt modelId="{F113A1B5-FCF1-3E42-A7FF-3B898683FC60}" type="pres">
      <dgm:prSet presAssocID="{998F023A-EB45-1348-AA5E-B80E417F90BD}" presName="hierRoot2" presStyleCnt="0">
        <dgm:presLayoutVars>
          <dgm:hierBranch/>
        </dgm:presLayoutVars>
      </dgm:prSet>
      <dgm:spPr/>
    </dgm:pt>
    <dgm:pt modelId="{FD8A6646-6301-F74F-87B7-D3ECDEB8713A}" type="pres">
      <dgm:prSet presAssocID="{998F023A-EB45-1348-AA5E-B80E417F90BD}" presName="rootComposite" presStyleCnt="0"/>
      <dgm:spPr/>
    </dgm:pt>
    <dgm:pt modelId="{805B7423-4588-4644-9662-4F42A5A8CC21}" type="pres">
      <dgm:prSet presAssocID="{998F023A-EB45-1348-AA5E-B80E417F90BD}" presName="rootText" presStyleLbl="node4" presStyleIdx="4" presStyleCnt="7" custScaleY="129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0F10B9-9414-9447-9309-FD6480F96D9D}" type="pres">
      <dgm:prSet presAssocID="{998F023A-EB45-1348-AA5E-B80E417F90BD}" presName="rootConnector" presStyleLbl="node4" presStyleIdx="4" presStyleCnt="7"/>
      <dgm:spPr/>
      <dgm:t>
        <a:bodyPr/>
        <a:lstStyle/>
        <a:p>
          <a:endParaRPr lang="en-US"/>
        </a:p>
      </dgm:t>
    </dgm:pt>
    <dgm:pt modelId="{280D6EFA-7C2F-484A-BA93-4C41D4253512}" type="pres">
      <dgm:prSet presAssocID="{998F023A-EB45-1348-AA5E-B80E417F90BD}" presName="hierChild4" presStyleCnt="0"/>
      <dgm:spPr/>
    </dgm:pt>
    <dgm:pt modelId="{881C633F-FF25-2241-9C64-B090F8A5EF53}" type="pres">
      <dgm:prSet presAssocID="{45A6083A-C40C-2146-9598-F87A159C5F0D}" presName="Name35" presStyleLbl="parChTrans1D4" presStyleIdx="5" presStyleCnt="7"/>
      <dgm:spPr/>
      <dgm:t>
        <a:bodyPr/>
        <a:lstStyle/>
        <a:p>
          <a:endParaRPr lang="en-US"/>
        </a:p>
      </dgm:t>
    </dgm:pt>
    <dgm:pt modelId="{4D1FD829-0CB4-B442-A2E0-814D4A70EDC4}" type="pres">
      <dgm:prSet presAssocID="{76C10D6E-F19A-7F48-A690-F130B4A44B36}" presName="hierRoot2" presStyleCnt="0">
        <dgm:presLayoutVars>
          <dgm:hierBranch val="init"/>
        </dgm:presLayoutVars>
      </dgm:prSet>
      <dgm:spPr/>
    </dgm:pt>
    <dgm:pt modelId="{1987E053-CBFD-1B43-9F04-1E0D076DFC20}" type="pres">
      <dgm:prSet presAssocID="{76C10D6E-F19A-7F48-A690-F130B4A44B36}" presName="rootComposite" presStyleCnt="0"/>
      <dgm:spPr/>
    </dgm:pt>
    <dgm:pt modelId="{177874BB-7A7A-2D4C-A861-63478197DE11}" type="pres">
      <dgm:prSet presAssocID="{76C10D6E-F19A-7F48-A690-F130B4A44B36}" presName="rootText" presStyleLbl="node4" presStyleIdx="5" presStyleCnt="7" custScaleX="131307" custScaleY="384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8A2B76-86D4-6647-87E3-B6B073E20841}" type="pres">
      <dgm:prSet presAssocID="{76C10D6E-F19A-7F48-A690-F130B4A44B36}" presName="rootConnector" presStyleLbl="node4" presStyleIdx="5" presStyleCnt="7"/>
      <dgm:spPr/>
      <dgm:t>
        <a:bodyPr/>
        <a:lstStyle/>
        <a:p>
          <a:endParaRPr lang="en-US"/>
        </a:p>
      </dgm:t>
    </dgm:pt>
    <dgm:pt modelId="{FF48418C-29DF-3748-85E2-DCAFDA09159C}" type="pres">
      <dgm:prSet presAssocID="{76C10D6E-F19A-7F48-A690-F130B4A44B36}" presName="hierChild4" presStyleCnt="0"/>
      <dgm:spPr/>
    </dgm:pt>
    <dgm:pt modelId="{188F51A5-0A6D-BE42-90D5-F2B99B303C41}" type="pres">
      <dgm:prSet presAssocID="{76C10D6E-F19A-7F48-A690-F130B4A44B36}" presName="hierChild5" presStyleCnt="0"/>
      <dgm:spPr/>
    </dgm:pt>
    <dgm:pt modelId="{5F3F4342-395B-A845-8C9D-9BD7ED87F032}" type="pres">
      <dgm:prSet presAssocID="{998F023A-EB45-1348-AA5E-B80E417F90BD}" presName="hierChild5" presStyleCnt="0"/>
      <dgm:spPr/>
    </dgm:pt>
    <dgm:pt modelId="{23AD3606-429A-814F-B8EB-6A851D38A120}" type="pres">
      <dgm:prSet presAssocID="{564E1245-55D5-FE41-924C-AB2A06647382}" presName="hierChild5" presStyleCnt="0"/>
      <dgm:spPr/>
    </dgm:pt>
    <dgm:pt modelId="{96C06516-01D2-7740-85B3-E0DCFDD1D6DD}" type="pres">
      <dgm:prSet presAssocID="{D5F532CB-BFAE-1F4D-AAED-200DC4406742}" presName="hierChild5" presStyleCnt="0"/>
      <dgm:spPr/>
    </dgm:pt>
    <dgm:pt modelId="{E69D94DF-A188-DF47-8CD4-99A4104D3C2A}" type="pres">
      <dgm:prSet presAssocID="{13C3926B-04E5-F041-86D6-51FF009907C5}" presName="hierChild5" presStyleCnt="0"/>
      <dgm:spPr/>
    </dgm:pt>
    <dgm:pt modelId="{54157B58-4E12-EF49-A276-C52F7C0C3426}" type="pres">
      <dgm:prSet presAssocID="{050350C3-2E7E-614A-9087-307498E72AC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9B29916-2FD4-BF41-B8C2-C70AFA3895D8}" type="pres">
      <dgm:prSet presAssocID="{1CE28028-3FED-2F41-8FAB-F0BC3D944A18}" presName="hierRoot2" presStyleCnt="0">
        <dgm:presLayoutVars>
          <dgm:hierBranch/>
        </dgm:presLayoutVars>
      </dgm:prSet>
      <dgm:spPr/>
    </dgm:pt>
    <dgm:pt modelId="{0860EED3-6F29-7345-B7D6-31047EED0DC6}" type="pres">
      <dgm:prSet presAssocID="{1CE28028-3FED-2F41-8FAB-F0BC3D944A18}" presName="rootComposite" presStyleCnt="0"/>
      <dgm:spPr/>
    </dgm:pt>
    <dgm:pt modelId="{05190A92-5AEB-B148-BA6A-E86DED9A4CDC}" type="pres">
      <dgm:prSet presAssocID="{1CE28028-3FED-2F41-8FAB-F0BC3D944A18}" presName="rootText" presStyleLbl="node2" presStyleIdx="2" presStyleCnt="3" custScaleX="170527" custScaleY="89800" custLinFactNeighborY="6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4C4121-B114-0142-86C6-4238AA0636C1}" type="pres">
      <dgm:prSet presAssocID="{1CE28028-3FED-2F41-8FAB-F0BC3D944A18}" presName="rootConnector" presStyleLbl="node2" presStyleIdx="2" presStyleCnt="3"/>
      <dgm:spPr/>
      <dgm:t>
        <a:bodyPr/>
        <a:lstStyle/>
        <a:p>
          <a:endParaRPr lang="en-US"/>
        </a:p>
      </dgm:t>
    </dgm:pt>
    <dgm:pt modelId="{82574456-3E36-D148-84E9-B8D6B567008B}" type="pres">
      <dgm:prSet presAssocID="{1CE28028-3FED-2F41-8FAB-F0BC3D944A18}" presName="hierChild4" presStyleCnt="0"/>
      <dgm:spPr/>
    </dgm:pt>
    <dgm:pt modelId="{500DE964-7479-1C42-B883-A212AC074271}" type="pres">
      <dgm:prSet presAssocID="{FF09C548-77F0-014D-B06E-0E4E0EAA66BB}" presName="Name35" presStyleLbl="parChTrans1D3" presStyleIdx="2" presStyleCnt="3"/>
      <dgm:spPr/>
      <dgm:t>
        <a:bodyPr/>
        <a:lstStyle/>
        <a:p>
          <a:endParaRPr lang="en-US"/>
        </a:p>
      </dgm:t>
    </dgm:pt>
    <dgm:pt modelId="{D5DD03DF-7B68-E04E-8874-5EAE4E9617E2}" type="pres">
      <dgm:prSet presAssocID="{6C7825F1-5742-C34D-BF98-111AF20AF4FE}" presName="hierRoot2" presStyleCnt="0">
        <dgm:presLayoutVars>
          <dgm:hierBranch/>
        </dgm:presLayoutVars>
      </dgm:prSet>
      <dgm:spPr/>
    </dgm:pt>
    <dgm:pt modelId="{D9C60CC1-080E-304C-9DB3-F6565C4CEB8C}" type="pres">
      <dgm:prSet presAssocID="{6C7825F1-5742-C34D-BF98-111AF20AF4FE}" presName="rootComposite" presStyleCnt="0"/>
      <dgm:spPr/>
    </dgm:pt>
    <dgm:pt modelId="{FC6492B9-F35C-6347-9697-6E3A7F6043EC}" type="pres">
      <dgm:prSet presAssocID="{6C7825F1-5742-C34D-BF98-111AF20AF4FE}" presName="rootText" presStyleLbl="node3" presStyleIdx="2" presStyleCnt="3" custScaleY="183618" custLinFactNeighborY="3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650DC2-9ED7-F649-8D87-8676BAD939B3}" type="pres">
      <dgm:prSet presAssocID="{6C7825F1-5742-C34D-BF98-111AF20AF4FE}" presName="rootConnector" presStyleLbl="node3" presStyleIdx="2" presStyleCnt="3"/>
      <dgm:spPr/>
      <dgm:t>
        <a:bodyPr/>
        <a:lstStyle/>
        <a:p>
          <a:endParaRPr lang="en-US"/>
        </a:p>
      </dgm:t>
    </dgm:pt>
    <dgm:pt modelId="{BE26B285-3A18-F948-AC4E-305DF9479350}" type="pres">
      <dgm:prSet presAssocID="{6C7825F1-5742-C34D-BF98-111AF20AF4FE}" presName="hierChild4" presStyleCnt="0"/>
      <dgm:spPr/>
    </dgm:pt>
    <dgm:pt modelId="{46345B23-22BA-AD47-83E2-FEEC32BE4C65}" type="pres">
      <dgm:prSet presAssocID="{BDFDF8C2-E1EC-AF41-B994-3F7719C15726}" presName="Name35" presStyleLbl="parChTrans1D4" presStyleIdx="6" presStyleCnt="7"/>
      <dgm:spPr/>
      <dgm:t>
        <a:bodyPr/>
        <a:lstStyle/>
        <a:p>
          <a:endParaRPr lang="en-US"/>
        </a:p>
      </dgm:t>
    </dgm:pt>
    <dgm:pt modelId="{CC1EFE18-0EF1-8D4C-A1F5-3FB1376CB73A}" type="pres">
      <dgm:prSet presAssocID="{56268873-718E-F442-925E-8918C0A3D5B8}" presName="hierRoot2" presStyleCnt="0">
        <dgm:presLayoutVars>
          <dgm:hierBranch val="init"/>
        </dgm:presLayoutVars>
      </dgm:prSet>
      <dgm:spPr/>
    </dgm:pt>
    <dgm:pt modelId="{45E14C5C-B653-3C4A-B933-F69CD1FB4C17}" type="pres">
      <dgm:prSet presAssocID="{56268873-718E-F442-925E-8918C0A3D5B8}" presName="rootComposite" presStyleCnt="0"/>
      <dgm:spPr/>
    </dgm:pt>
    <dgm:pt modelId="{B76A9ED0-E2A0-294F-94B4-AA7BA8775550}" type="pres">
      <dgm:prSet presAssocID="{56268873-718E-F442-925E-8918C0A3D5B8}" presName="rootText" presStyleLbl="node4" presStyleIdx="6" presStyleCnt="7" custScaleX="138509" custScaleY="4610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86E1AF-8719-9D43-ACA4-96021307D963}" type="pres">
      <dgm:prSet presAssocID="{56268873-718E-F442-925E-8918C0A3D5B8}" presName="rootConnector" presStyleLbl="node4" presStyleIdx="6" presStyleCnt="7"/>
      <dgm:spPr/>
      <dgm:t>
        <a:bodyPr/>
        <a:lstStyle/>
        <a:p>
          <a:endParaRPr lang="en-US"/>
        </a:p>
      </dgm:t>
    </dgm:pt>
    <dgm:pt modelId="{EE54AA8E-0625-724F-923E-66DF7B4D6A28}" type="pres">
      <dgm:prSet presAssocID="{56268873-718E-F442-925E-8918C0A3D5B8}" presName="hierChild4" presStyleCnt="0"/>
      <dgm:spPr/>
    </dgm:pt>
    <dgm:pt modelId="{D11B571D-BFF3-224A-93BB-4A27BFEA79E1}" type="pres">
      <dgm:prSet presAssocID="{56268873-718E-F442-925E-8918C0A3D5B8}" presName="hierChild5" presStyleCnt="0"/>
      <dgm:spPr/>
    </dgm:pt>
    <dgm:pt modelId="{ADE1B098-5B0C-FF4A-8A3C-7CD66E33A9C1}" type="pres">
      <dgm:prSet presAssocID="{6C7825F1-5742-C34D-BF98-111AF20AF4FE}" presName="hierChild5" presStyleCnt="0"/>
      <dgm:spPr/>
    </dgm:pt>
    <dgm:pt modelId="{C0EC05CD-4712-754D-AEC1-3F7C5819B91F}" type="pres">
      <dgm:prSet presAssocID="{1CE28028-3FED-2F41-8FAB-F0BC3D944A18}" presName="hierChild5" presStyleCnt="0"/>
      <dgm:spPr/>
    </dgm:pt>
    <dgm:pt modelId="{2C3F050B-F05C-174E-9E3C-46A0CDA91583}" type="pres">
      <dgm:prSet presAssocID="{E1DF283F-A94C-F744-ACFF-E5A9FBB5F2F4}" presName="hierChild3" presStyleCnt="0"/>
      <dgm:spPr/>
    </dgm:pt>
  </dgm:ptLst>
  <dgm:cxnLst>
    <dgm:cxn modelId="{65C4EB99-9833-564A-AB71-F4F4AAA672BD}" srcId="{E1DF283F-A94C-F744-ACFF-E5A9FBB5F2F4}" destId="{13C3926B-04E5-F041-86D6-51FF009907C5}" srcOrd="1" destOrd="0" parTransId="{A5DA2429-9D06-5C48-A5D6-FE7D64018475}" sibTransId="{D687194C-D267-4F4D-96C0-059AEF2DFAB8}"/>
    <dgm:cxn modelId="{322FF9E7-BAE9-7D45-8810-409954C523B6}" type="presOf" srcId="{73DE5DB9-2903-A44A-9D83-6DE8FA96E063}" destId="{1CB13368-7F1D-B446-982D-2AD194B75D10}" srcOrd="1" destOrd="0" presId="urn:microsoft.com/office/officeart/2005/8/layout/orgChart1"/>
    <dgm:cxn modelId="{54956C89-4CD8-4840-B57F-494AB39B0DD9}" type="presOf" srcId="{E70AAE25-D060-B745-ABBE-B8CACCEBF162}" destId="{28B62CE6-6196-5144-A54E-DD3632BE1D73}" srcOrd="0" destOrd="0" presId="urn:microsoft.com/office/officeart/2005/8/layout/orgChart1"/>
    <dgm:cxn modelId="{A633369B-8F8A-3D49-BF02-EE5A932E8060}" type="presOf" srcId="{0ACF0A17-0E88-CE46-A8E5-35BF93ED9C0E}" destId="{A0082C73-4C5C-DA48-B45E-A80D8B4AB78D}" srcOrd="0" destOrd="0" presId="urn:microsoft.com/office/officeart/2005/8/layout/orgChart1"/>
    <dgm:cxn modelId="{F5524B26-0A2E-604A-9405-9F66A2C7911A}" type="presOf" srcId="{564E1245-55D5-FE41-924C-AB2A06647382}" destId="{E2F94A5A-0AED-C146-A5D7-2DA0FD3F6826}" srcOrd="0" destOrd="0" presId="urn:microsoft.com/office/officeart/2005/8/layout/orgChart1"/>
    <dgm:cxn modelId="{389BB696-E6D7-684E-A0F8-55682D65E452}" type="presOf" srcId="{56268873-718E-F442-925E-8918C0A3D5B8}" destId="{D086E1AF-8719-9D43-ACA4-96021307D963}" srcOrd="1" destOrd="0" presId="urn:microsoft.com/office/officeart/2005/8/layout/orgChart1"/>
    <dgm:cxn modelId="{6304F609-2E46-F948-A7D8-11E545C1380E}" type="presOf" srcId="{6C7825F1-5742-C34D-BF98-111AF20AF4FE}" destId="{FC6492B9-F35C-6347-9697-6E3A7F6043EC}" srcOrd="0" destOrd="0" presId="urn:microsoft.com/office/officeart/2005/8/layout/orgChart1"/>
    <dgm:cxn modelId="{D12E1E22-1F7E-9343-B43D-BB04868A03CE}" srcId="{E1DF283F-A94C-F744-ACFF-E5A9FBB5F2F4}" destId="{73DE5DB9-2903-A44A-9D83-6DE8FA96E063}" srcOrd="0" destOrd="0" parTransId="{54B5AE48-1A1B-D94E-8A93-5F76ED81E4FC}" sibTransId="{5944AD7F-9365-5B4D-8AD5-116291F74FC2}"/>
    <dgm:cxn modelId="{1C99F2C3-EB98-624E-B16D-D8597D9FF32C}" type="presOf" srcId="{54B5AE48-1A1B-D94E-8A93-5F76ED81E4FC}" destId="{071B768E-0E4B-D94F-9359-82E9FB409442}" srcOrd="0" destOrd="0" presId="urn:microsoft.com/office/officeart/2005/8/layout/orgChart1"/>
    <dgm:cxn modelId="{15B62F28-3183-BC42-85C3-D7FD7440A98A}" type="presOf" srcId="{9297A7B5-A31E-0348-A734-F291803990F7}" destId="{308AC25F-7D1C-FD41-82D7-DA9D0ED1FE0B}" srcOrd="0" destOrd="0" presId="urn:microsoft.com/office/officeart/2005/8/layout/orgChart1"/>
    <dgm:cxn modelId="{FB3A384A-4794-2445-B6C3-FE7BEDC4A4D9}" srcId="{9297A7B5-A31E-0348-A734-F291803990F7}" destId="{E1DF283F-A94C-F744-ACFF-E5A9FBB5F2F4}" srcOrd="0" destOrd="0" parTransId="{319EB8DD-1F4A-0D47-8C19-576995F3086C}" sibTransId="{C7344F6A-74A8-FC43-84DF-F493347916D7}"/>
    <dgm:cxn modelId="{DBD2857D-A27D-4147-B19E-566FCA88390C}" type="presOf" srcId="{564E1245-55D5-FE41-924C-AB2A06647382}" destId="{5D3481B1-224A-734A-BAFE-E904F66AF8D2}" srcOrd="1" destOrd="0" presId="urn:microsoft.com/office/officeart/2005/8/layout/orgChart1"/>
    <dgm:cxn modelId="{6C833522-2D53-3240-A2B7-46E20CB74188}" type="presOf" srcId="{D5F532CB-BFAE-1F4D-AAED-200DC4406742}" destId="{CBE8036C-A8D1-1344-ADD8-0BDA20B3E8D0}" srcOrd="0" destOrd="0" presId="urn:microsoft.com/office/officeart/2005/8/layout/orgChart1"/>
    <dgm:cxn modelId="{37537EC4-D2AC-DC49-8C9E-C9970CFFF6BA}" type="presOf" srcId="{998F023A-EB45-1348-AA5E-B80E417F90BD}" destId="{805B7423-4588-4644-9662-4F42A5A8CC21}" srcOrd="0" destOrd="0" presId="urn:microsoft.com/office/officeart/2005/8/layout/orgChart1"/>
    <dgm:cxn modelId="{ED1FE779-A4C7-D745-92ED-EBAF9DCDC1BF}" type="presOf" srcId="{695FD6AD-4491-AD4C-8348-C61E0318387D}" destId="{1C47F16B-3E16-CA48-98EF-6657D3538B48}" srcOrd="1" destOrd="0" presId="urn:microsoft.com/office/officeart/2005/8/layout/orgChart1"/>
    <dgm:cxn modelId="{9B19EBA9-9265-DE4D-80F8-010FE51A67D2}" srcId="{1CE28028-3FED-2F41-8FAB-F0BC3D944A18}" destId="{6C7825F1-5742-C34D-BF98-111AF20AF4FE}" srcOrd="0" destOrd="0" parTransId="{FF09C548-77F0-014D-B06E-0E4E0EAA66BB}" sibTransId="{5DB6897F-8154-EA4D-9209-A526DC1727A8}"/>
    <dgm:cxn modelId="{15D2FED7-2E08-9540-B12C-F81882927BE4}" type="presOf" srcId="{1CE28028-3FED-2F41-8FAB-F0BC3D944A18}" destId="{05190A92-5AEB-B148-BA6A-E86DED9A4CDC}" srcOrd="0" destOrd="0" presId="urn:microsoft.com/office/officeart/2005/8/layout/orgChart1"/>
    <dgm:cxn modelId="{BA0114EE-8830-EA41-849E-2710FA8C02D3}" srcId="{E1DF283F-A94C-F744-ACFF-E5A9FBB5F2F4}" destId="{1CE28028-3FED-2F41-8FAB-F0BC3D944A18}" srcOrd="2" destOrd="0" parTransId="{050350C3-2E7E-614A-9087-307498E72ACC}" sibTransId="{52644E57-7B83-2747-8D8D-7B4DE7B9B346}"/>
    <dgm:cxn modelId="{3AB63852-B399-CC4F-BA1D-D1C3203DC32C}" srcId="{440EF585-2360-E440-B39C-21DDCA173C04}" destId="{546FC8F2-AE57-314A-9A5E-B658FAEC0462}" srcOrd="0" destOrd="0" parTransId="{CCCB11DE-DFDF-EA4E-8982-3B1D5E6519CB}" sibTransId="{FA1D2462-9E1C-ED42-B739-A7CF6900DAB4}"/>
    <dgm:cxn modelId="{70CD4785-25BA-FF43-B355-640D544B9272}" type="presOf" srcId="{45A6083A-C40C-2146-9598-F87A159C5F0D}" destId="{881C633F-FF25-2241-9C64-B090F8A5EF53}" srcOrd="0" destOrd="0" presId="urn:microsoft.com/office/officeart/2005/8/layout/orgChart1"/>
    <dgm:cxn modelId="{59DE62FB-93A7-1747-8CDB-D40BE02556E8}" srcId="{564E1245-55D5-FE41-924C-AB2A06647382}" destId="{998F023A-EB45-1348-AA5E-B80E417F90BD}" srcOrd="0" destOrd="0" parTransId="{EF97D356-378E-2E4A-9A76-E4BED85B32F1}" sibTransId="{B59946CA-45F9-114D-841A-091147A947E4}"/>
    <dgm:cxn modelId="{CA09FD1D-05E9-E44C-9119-FFAA28FA7B5B}" srcId="{13C3926B-04E5-F041-86D6-51FF009907C5}" destId="{D5F532CB-BFAE-1F4D-AAED-200DC4406742}" srcOrd="0" destOrd="0" parTransId="{E70AAE25-D060-B745-ABBE-B8CACCEBF162}" sibTransId="{D020B82E-A55C-4F4D-93A0-E0E12382B477}"/>
    <dgm:cxn modelId="{2C2C5446-EDD4-624E-A258-F470BEC8304B}" type="presOf" srcId="{440EF585-2360-E440-B39C-21DDCA173C04}" destId="{75A63A86-4A87-A545-83C3-9C8B73384514}" srcOrd="1" destOrd="0" presId="urn:microsoft.com/office/officeart/2005/8/layout/orgChart1"/>
    <dgm:cxn modelId="{929130C2-4BC8-BE43-899D-7A999A70CEDC}" srcId="{D5F532CB-BFAE-1F4D-AAED-200DC4406742}" destId="{564E1245-55D5-FE41-924C-AB2A06647382}" srcOrd="1" destOrd="0" parTransId="{0ACF0A17-0E88-CE46-A8E5-35BF93ED9C0E}" sibTransId="{DB2EA45E-627F-254D-9D1C-3DD2CDA7B464}"/>
    <dgm:cxn modelId="{8344575C-8377-E84F-8CBD-75FFE6CCD846}" type="presOf" srcId="{546FC8F2-AE57-314A-9A5E-B658FAEC0462}" destId="{522571E1-0475-FD46-8DE0-CFED9F82AD7A}" srcOrd="1" destOrd="0" presId="urn:microsoft.com/office/officeart/2005/8/layout/orgChart1"/>
    <dgm:cxn modelId="{2BE0DEE8-4473-F54C-B4B3-0C1D1B83C8F4}" type="presOf" srcId="{D5F532CB-BFAE-1F4D-AAED-200DC4406742}" destId="{E28870EB-DEF4-9B42-9875-10A6935A8BB8}" srcOrd="1" destOrd="0" presId="urn:microsoft.com/office/officeart/2005/8/layout/orgChart1"/>
    <dgm:cxn modelId="{04C02C88-1F01-3741-BBE2-9661054508CA}" type="presOf" srcId="{A5DA2429-9D06-5C48-A5D6-FE7D64018475}" destId="{34ED9558-0A59-B141-A6EE-A4E0DA8FA24D}" srcOrd="0" destOrd="0" presId="urn:microsoft.com/office/officeart/2005/8/layout/orgChart1"/>
    <dgm:cxn modelId="{43EBEE57-2494-D545-95A4-4A4CB560ABB8}" srcId="{998F023A-EB45-1348-AA5E-B80E417F90BD}" destId="{76C10D6E-F19A-7F48-A690-F130B4A44B36}" srcOrd="0" destOrd="0" parTransId="{45A6083A-C40C-2146-9598-F87A159C5F0D}" sibTransId="{6082C87E-325F-F946-9858-0EB340E05D85}"/>
    <dgm:cxn modelId="{72D72F25-9005-3348-9EBB-D5EBFD155053}" type="presOf" srcId="{1CE28028-3FED-2F41-8FAB-F0BC3D944A18}" destId="{074C4121-B114-0142-86C6-4238AA0636C1}" srcOrd="1" destOrd="0" presId="urn:microsoft.com/office/officeart/2005/8/layout/orgChart1"/>
    <dgm:cxn modelId="{AE9B6964-3B0E-5243-A176-95A112FACB98}" srcId="{6C7825F1-5742-C34D-BF98-111AF20AF4FE}" destId="{56268873-718E-F442-925E-8918C0A3D5B8}" srcOrd="0" destOrd="0" parTransId="{BDFDF8C2-E1EC-AF41-B994-3F7719C15726}" sibTransId="{DAC9D9E0-1D6B-8246-AA23-7DC5D8D5B1A9}"/>
    <dgm:cxn modelId="{8E6A7F55-CAC8-BA4F-829A-FA98375B0962}" type="presOf" srcId="{BDFDF8C2-E1EC-AF41-B994-3F7719C15726}" destId="{46345B23-22BA-AD47-83E2-FEEC32BE4C65}" srcOrd="0" destOrd="0" presId="urn:microsoft.com/office/officeart/2005/8/layout/orgChart1"/>
    <dgm:cxn modelId="{D5F3020A-95A6-0745-9467-ED0E9B6AB4F7}" type="presOf" srcId="{76C10D6E-F19A-7F48-A690-F130B4A44B36}" destId="{3F8A2B76-86D4-6647-87E3-B6B073E20841}" srcOrd="1" destOrd="0" presId="urn:microsoft.com/office/officeart/2005/8/layout/orgChart1"/>
    <dgm:cxn modelId="{4F97CE7D-FFCE-CE47-937C-75DC6C8786E4}" type="presOf" srcId="{B171409D-5944-2144-9E3A-CB18432150A9}" destId="{C18F0CA5-01BF-9D47-8CC9-E937875D25EF}" srcOrd="0" destOrd="0" presId="urn:microsoft.com/office/officeart/2005/8/layout/orgChart1"/>
    <dgm:cxn modelId="{45E08FD3-148C-8E4D-BEBA-A08028B2AD39}" type="presOf" srcId="{76C10D6E-F19A-7F48-A690-F130B4A44B36}" destId="{177874BB-7A7A-2D4C-A861-63478197DE11}" srcOrd="0" destOrd="0" presId="urn:microsoft.com/office/officeart/2005/8/layout/orgChart1"/>
    <dgm:cxn modelId="{A0611FBF-3903-494A-8F76-EA84ADCA4CA0}" type="presOf" srcId="{546FC8F2-AE57-314A-9A5E-B658FAEC0462}" destId="{F1F17F54-8B74-5446-9AB3-0A1545A1EB2A}" srcOrd="0" destOrd="0" presId="urn:microsoft.com/office/officeart/2005/8/layout/orgChart1"/>
    <dgm:cxn modelId="{A31C2F06-5DBD-E740-A434-D0499FEBE430}" type="presOf" srcId="{FF09C548-77F0-014D-B06E-0E4E0EAA66BB}" destId="{500DE964-7479-1C42-B883-A212AC074271}" srcOrd="0" destOrd="0" presId="urn:microsoft.com/office/officeart/2005/8/layout/orgChart1"/>
    <dgm:cxn modelId="{2EEB7ACA-85FB-1B49-9F62-FC76827250B8}" srcId="{73DE5DB9-2903-A44A-9D83-6DE8FA96E063}" destId="{D8EDF9A2-53E9-FF40-981A-402EB6C3721C}" srcOrd="0" destOrd="0" parTransId="{A08CC581-0313-EB49-B2F6-02FF1FBB4697}" sibTransId="{A84DAD3C-3C0E-5C42-AA4B-58965D65A7A8}"/>
    <dgm:cxn modelId="{0E514759-F5C4-734E-84D9-F73DCD0E8D90}" type="presOf" srcId="{D8EDF9A2-53E9-FF40-981A-402EB6C3721C}" destId="{AAE4E1B2-457A-3D41-9DC0-F767F0C8D4E6}" srcOrd="1" destOrd="0" presId="urn:microsoft.com/office/officeart/2005/8/layout/orgChart1"/>
    <dgm:cxn modelId="{1A0222C3-3BCE-124E-BA48-0AD754859BF9}" type="presOf" srcId="{E1DF283F-A94C-F744-ACFF-E5A9FBB5F2F4}" destId="{0287C3D5-4C7A-874F-BCBA-18D89C34CF75}" srcOrd="0" destOrd="0" presId="urn:microsoft.com/office/officeart/2005/8/layout/orgChart1"/>
    <dgm:cxn modelId="{3DAE94A2-A300-8947-A922-67D2409D684F}" type="presOf" srcId="{13C3926B-04E5-F041-86D6-51FF009907C5}" destId="{040CBD6B-94B9-E24B-946E-BE5659D5BB5A}" srcOrd="1" destOrd="0" presId="urn:microsoft.com/office/officeart/2005/8/layout/orgChart1"/>
    <dgm:cxn modelId="{61F2FAF5-1D7F-A241-A0AF-E358688B4EEE}" type="presOf" srcId="{695FD6AD-4491-AD4C-8348-C61E0318387D}" destId="{78ED2A68-1B99-0B41-B360-C9F6B0D882A8}" srcOrd="0" destOrd="0" presId="urn:microsoft.com/office/officeart/2005/8/layout/orgChart1"/>
    <dgm:cxn modelId="{D10C479C-E3D2-254A-9FDA-056F45070780}" type="presOf" srcId="{56268873-718E-F442-925E-8918C0A3D5B8}" destId="{B76A9ED0-E2A0-294F-94B4-AA7BA8775550}" srcOrd="0" destOrd="0" presId="urn:microsoft.com/office/officeart/2005/8/layout/orgChart1"/>
    <dgm:cxn modelId="{14390129-C8C1-C04C-8F70-FBA649745597}" srcId="{546FC8F2-AE57-314A-9A5E-B658FAEC0462}" destId="{695FD6AD-4491-AD4C-8348-C61E0318387D}" srcOrd="0" destOrd="0" parTransId="{B171409D-5944-2144-9E3A-CB18432150A9}" sibTransId="{5A30BB9D-C1A2-1D4D-9184-F13EC3B90487}"/>
    <dgm:cxn modelId="{0CB4A731-7282-5D4F-9F93-76099827AB1C}" type="presOf" srcId="{440EF585-2360-E440-B39C-21DDCA173C04}" destId="{571E1BC8-74A8-0643-9AB9-F2224D9DDD37}" srcOrd="0" destOrd="0" presId="urn:microsoft.com/office/officeart/2005/8/layout/orgChart1"/>
    <dgm:cxn modelId="{461980F1-20F8-4D46-B40E-AB2B93199EB1}" srcId="{D5F532CB-BFAE-1F4D-AAED-200DC4406742}" destId="{440EF585-2360-E440-B39C-21DDCA173C04}" srcOrd="0" destOrd="0" parTransId="{B982F67E-2321-7A41-A11D-F55ABB9D9A95}" sibTransId="{B7D9EC39-2C6D-B644-98D6-3BD9FC54A8CF}"/>
    <dgm:cxn modelId="{EC026CED-6C16-5140-ABF8-45BA981044DE}" type="presOf" srcId="{6C7825F1-5742-C34D-BF98-111AF20AF4FE}" destId="{81650DC2-9ED7-F649-8D87-8676BAD939B3}" srcOrd="1" destOrd="0" presId="urn:microsoft.com/office/officeart/2005/8/layout/orgChart1"/>
    <dgm:cxn modelId="{99EF97DE-1A88-374E-9656-32006BDE25E6}" type="presOf" srcId="{73DE5DB9-2903-A44A-9D83-6DE8FA96E063}" destId="{E894BA56-805B-ED4B-95B9-F7B9849F45E7}" srcOrd="0" destOrd="0" presId="urn:microsoft.com/office/officeart/2005/8/layout/orgChart1"/>
    <dgm:cxn modelId="{DFC4FD34-21A6-AD45-9B64-75315B9A2B1D}" type="presOf" srcId="{A08CC581-0313-EB49-B2F6-02FF1FBB4697}" destId="{8CF49E5F-BB3A-3D4D-985D-929F9A1D37F8}" srcOrd="0" destOrd="0" presId="urn:microsoft.com/office/officeart/2005/8/layout/orgChart1"/>
    <dgm:cxn modelId="{3B3D6DBC-B426-1A4B-AB92-53232616FA75}" type="presOf" srcId="{998F023A-EB45-1348-AA5E-B80E417F90BD}" destId="{DB0F10B9-9414-9447-9309-FD6480F96D9D}" srcOrd="1" destOrd="0" presId="urn:microsoft.com/office/officeart/2005/8/layout/orgChart1"/>
    <dgm:cxn modelId="{3A519A95-FCED-4E43-96D8-E0A7577B1214}" type="presOf" srcId="{CCCB11DE-DFDF-EA4E-8982-3B1D5E6519CB}" destId="{B847976C-7889-0B45-A73E-4A887D3354E2}" srcOrd="0" destOrd="0" presId="urn:microsoft.com/office/officeart/2005/8/layout/orgChart1"/>
    <dgm:cxn modelId="{B4A6BE92-78FC-444C-8134-EDB14867593D}" type="presOf" srcId="{E1DF283F-A94C-F744-ACFF-E5A9FBB5F2F4}" destId="{2E244DC1-8160-364F-A9DC-29FB0CF9C3C7}" srcOrd="1" destOrd="0" presId="urn:microsoft.com/office/officeart/2005/8/layout/orgChart1"/>
    <dgm:cxn modelId="{A0373C0D-9315-2E48-B328-C8B6FFABD7EA}" type="presOf" srcId="{050350C3-2E7E-614A-9087-307498E72ACC}" destId="{54157B58-4E12-EF49-A276-C52F7C0C3426}" srcOrd="0" destOrd="0" presId="urn:microsoft.com/office/officeart/2005/8/layout/orgChart1"/>
    <dgm:cxn modelId="{E5B4A04C-BBE2-2D4A-8816-B1702F5D8D8C}" type="presOf" srcId="{EF97D356-378E-2E4A-9A76-E4BED85B32F1}" destId="{5F76AAEC-0D33-A543-88B2-D17131051B1A}" srcOrd="0" destOrd="0" presId="urn:microsoft.com/office/officeart/2005/8/layout/orgChart1"/>
    <dgm:cxn modelId="{B4B14A2C-AB57-4E45-83D5-370C9FAF5A84}" type="presOf" srcId="{D8EDF9A2-53E9-FF40-981A-402EB6C3721C}" destId="{A67C51D2-08B3-F241-B09E-6EBD5CCABAEA}" srcOrd="0" destOrd="0" presId="urn:microsoft.com/office/officeart/2005/8/layout/orgChart1"/>
    <dgm:cxn modelId="{31F6935F-4F34-DD49-8F9F-9C32FE4BCEE2}" type="presOf" srcId="{13C3926B-04E5-F041-86D6-51FF009907C5}" destId="{A4706BD4-9165-4C46-A5A7-D890DD4D0B1E}" srcOrd="0" destOrd="0" presId="urn:microsoft.com/office/officeart/2005/8/layout/orgChart1"/>
    <dgm:cxn modelId="{ACFFB9F6-997F-6043-9E1B-AB5AAC12E4DC}" type="presOf" srcId="{B982F67E-2321-7A41-A11D-F55ABB9D9A95}" destId="{0FFD1048-0986-5E47-B2F2-F117FBDAC379}" srcOrd="0" destOrd="0" presId="urn:microsoft.com/office/officeart/2005/8/layout/orgChart1"/>
    <dgm:cxn modelId="{955F6CEE-1E69-0D47-B7DE-B4223B295F6D}" type="presParOf" srcId="{308AC25F-7D1C-FD41-82D7-DA9D0ED1FE0B}" destId="{73402578-F0A2-B145-84AF-2AC765207AEE}" srcOrd="0" destOrd="0" presId="urn:microsoft.com/office/officeart/2005/8/layout/orgChart1"/>
    <dgm:cxn modelId="{0993D43C-557F-6F41-8C78-F7C0D23FAC46}" type="presParOf" srcId="{73402578-F0A2-B145-84AF-2AC765207AEE}" destId="{0C9142B2-9A02-BF4E-AF36-653E2F905130}" srcOrd="0" destOrd="0" presId="urn:microsoft.com/office/officeart/2005/8/layout/orgChart1"/>
    <dgm:cxn modelId="{00565BA1-082D-6946-BB6E-A3E941E739AC}" type="presParOf" srcId="{0C9142B2-9A02-BF4E-AF36-653E2F905130}" destId="{0287C3D5-4C7A-874F-BCBA-18D89C34CF75}" srcOrd="0" destOrd="0" presId="urn:microsoft.com/office/officeart/2005/8/layout/orgChart1"/>
    <dgm:cxn modelId="{E8724A3F-D1E3-8644-8846-684C0474F847}" type="presParOf" srcId="{0C9142B2-9A02-BF4E-AF36-653E2F905130}" destId="{2E244DC1-8160-364F-A9DC-29FB0CF9C3C7}" srcOrd="1" destOrd="0" presId="urn:microsoft.com/office/officeart/2005/8/layout/orgChart1"/>
    <dgm:cxn modelId="{22307CC1-A41F-1B4E-B06F-FCBDCF3FFA38}" type="presParOf" srcId="{73402578-F0A2-B145-84AF-2AC765207AEE}" destId="{54DCBFE0-75E1-3F4A-AAEA-FC8AAE8DEC1F}" srcOrd="1" destOrd="0" presId="urn:microsoft.com/office/officeart/2005/8/layout/orgChart1"/>
    <dgm:cxn modelId="{1BDF16DB-F9B7-5B48-9090-5B8EE94BA4D0}" type="presParOf" srcId="{54DCBFE0-75E1-3F4A-AAEA-FC8AAE8DEC1F}" destId="{071B768E-0E4B-D94F-9359-82E9FB409442}" srcOrd="0" destOrd="0" presId="urn:microsoft.com/office/officeart/2005/8/layout/orgChart1"/>
    <dgm:cxn modelId="{4E9C892E-5359-3E49-9292-6FB2A1E2A53D}" type="presParOf" srcId="{54DCBFE0-75E1-3F4A-AAEA-FC8AAE8DEC1F}" destId="{A26FFF39-9F9B-024B-BA7A-AFBC06F71572}" srcOrd="1" destOrd="0" presId="urn:microsoft.com/office/officeart/2005/8/layout/orgChart1"/>
    <dgm:cxn modelId="{A79F6F0C-98E6-E849-A87D-DFB81752FC4F}" type="presParOf" srcId="{A26FFF39-9F9B-024B-BA7A-AFBC06F71572}" destId="{34DA9560-CD4E-8E49-9CC5-4DB284163AC9}" srcOrd="0" destOrd="0" presId="urn:microsoft.com/office/officeart/2005/8/layout/orgChart1"/>
    <dgm:cxn modelId="{B4887ABE-4007-4942-939D-5B1008E39035}" type="presParOf" srcId="{34DA9560-CD4E-8E49-9CC5-4DB284163AC9}" destId="{E894BA56-805B-ED4B-95B9-F7B9849F45E7}" srcOrd="0" destOrd="0" presId="urn:microsoft.com/office/officeart/2005/8/layout/orgChart1"/>
    <dgm:cxn modelId="{1C0F6652-FD78-FD4F-965F-907E6A578BD4}" type="presParOf" srcId="{34DA9560-CD4E-8E49-9CC5-4DB284163AC9}" destId="{1CB13368-7F1D-B446-982D-2AD194B75D10}" srcOrd="1" destOrd="0" presId="urn:microsoft.com/office/officeart/2005/8/layout/orgChart1"/>
    <dgm:cxn modelId="{0E2A8F43-2C64-8C4C-91E5-5F4E0B26132E}" type="presParOf" srcId="{A26FFF39-9F9B-024B-BA7A-AFBC06F71572}" destId="{66B17E54-819E-7D42-B40C-E2BAFA1B725C}" srcOrd="1" destOrd="0" presId="urn:microsoft.com/office/officeart/2005/8/layout/orgChart1"/>
    <dgm:cxn modelId="{04FF679C-1E5A-0D4D-B463-E228A8B4E48C}" type="presParOf" srcId="{66B17E54-819E-7D42-B40C-E2BAFA1B725C}" destId="{8CF49E5F-BB3A-3D4D-985D-929F9A1D37F8}" srcOrd="0" destOrd="0" presId="urn:microsoft.com/office/officeart/2005/8/layout/orgChart1"/>
    <dgm:cxn modelId="{59AE8281-5F6C-2646-A13A-42AA764498D2}" type="presParOf" srcId="{66B17E54-819E-7D42-B40C-E2BAFA1B725C}" destId="{4DFE479B-C37F-BE4E-A62A-D81424370512}" srcOrd="1" destOrd="0" presId="urn:microsoft.com/office/officeart/2005/8/layout/orgChart1"/>
    <dgm:cxn modelId="{2C3FEE49-6087-544A-ABA7-8CE9834970D5}" type="presParOf" srcId="{4DFE479B-C37F-BE4E-A62A-D81424370512}" destId="{2CE15E56-AF33-1046-B155-871D717A559C}" srcOrd="0" destOrd="0" presId="urn:microsoft.com/office/officeart/2005/8/layout/orgChart1"/>
    <dgm:cxn modelId="{D7837062-F256-4048-BF69-7739BD917245}" type="presParOf" srcId="{2CE15E56-AF33-1046-B155-871D717A559C}" destId="{A67C51D2-08B3-F241-B09E-6EBD5CCABAEA}" srcOrd="0" destOrd="0" presId="urn:microsoft.com/office/officeart/2005/8/layout/orgChart1"/>
    <dgm:cxn modelId="{CD1E0313-E8E4-AC48-AE1C-4FEECDDFE616}" type="presParOf" srcId="{2CE15E56-AF33-1046-B155-871D717A559C}" destId="{AAE4E1B2-457A-3D41-9DC0-F767F0C8D4E6}" srcOrd="1" destOrd="0" presId="urn:microsoft.com/office/officeart/2005/8/layout/orgChart1"/>
    <dgm:cxn modelId="{C07AF2B3-58B0-C342-99FF-EF33133333C0}" type="presParOf" srcId="{4DFE479B-C37F-BE4E-A62A-D81424370512}" destId="{C50C1720-B778-9F40-83E7-384E5BA95CA6}" srcOrd="1" destOrd="0" presId="urn:microsoft.com/office/officeart/2005/8/layout/orgChart1"/>
    <dgm:cxn modelId="{56622D5D-7B0F-C946-9BA2-F6A1D7A89440}" type="presParOf" srcId="{4DFE479B-C37F-BE4E-A62A-D81424370512}" destId="{64D5D652-19D8-3546-B445-C727971B3D69}" srcOrd="2" destOrd="0" presId="urn:microsoft.com/office/officeart/2005/8/layout/orgChart1"/>
    <dgm:cxn modelId="{B52B67F8-BDB2-F744-9511-93C5D5E66BB1}" type="presParOf" srcId="{A26FFF39-9F9B-024B-BA7A-AFBC06F71572}" destId="{301AFA67-0A09-3E4C-8FDF-2928AD986815}" srcOrd="2" destOrd="0" presId="urn:microsoft.com/office/officeart/2005/8/layout/orgChart1"/>
    <dgm:cxn modelId="{4DF9B9C3-7016-EE47-B622-78EDD623DC92}" type="presParOf" srcId="{54DCBFE0-75E1-3F4A-AAEA-FC8AAE8DEC1F}" destId="{34ED9558-0A59-B141-A6EE-A4E0DA8FA24D}" srcOrd="2" destOrd="0" presId="urn:microsoft.com/office/officeart/2005/8/layout/orgChart1"/>
    <dgm:cxn modelId="{0D1AFCAA-40DF-1E49-BBEB-E88BC3A63E40}" type="presParOf" srcId="{54DCBFE0-75E1-3F4A-AAEA-FC8AAE8DEC1F}" destId="{F8564EAF-DF7A-C649-BDDA-1C6FFB91B3DF}" srcOrd="3" destOrd="0" presId="urn:microsoft.com/office/officeart/2005/8/layout/orgChart1"/>
    <dgm:cxn modelId="{73C91B7A-F7AC-A245-BB90-7E0A1FD7B819}" type="presParOf" srcId="{F8564EAF-DF7A-C649-BDDA-1C6FFB91B3DF}" destId="{84D1CE9F-AF57-A74E-A323-157887E85F48}" srcOrd="0" destOrd="0" presId="urn:microsoft.com/office/officeart/2005/8/layout/orgChart1"/>
    <dgm:cxn modelId="{11884B7C-8159-004F-A8E7-F761D90F7168}" type="presParOf" srcId="{84D1CE9F-AF57-A74E-A323-157887E85F48}" destId="{A4706BD4-9165-4C46-A5A7-D890DD4D0B1E}" srcOrd="0" destOrd="0" presId="urn:microsoft.com/office/officeart/2005/8/layout/orgChart1"/>
    <dgm:cxn modelId="{A40A0539-DE43-C14C-8A1A-966D754A1466}" type="presParOf" srcId="{84D1CE9F-AF57-A74E-A323-157887E85F48}" destId="{040CBD6B-94B9-E24B-946E-BE5659D5BB5A}" srcOrd="1" destOrd="0" presId="urn:microsoft.com/office/officeart/2005/8/layout/orgChart1"/>
    <dgm:cxn modelId="{CAE5D4CD-955D-2E48-883E-DEA59AC89AF6}" type="presParOf" srcId="{F8564EAF-DF7A-C649-BDDA-1C6FFB91B3DF}" destId="{0B3C11A9-4BF4-244C-961C-9C6FDE7860DE}" srcOrd="1" destOrd="0" presId="urn:microsoft.com/office/officeart/2005/8/layout/orgChart1"/>
    <dgm:cxn modelId="{B98C1813-0D58-4C48-9C2F-92382985F241}" type="presParOf" srcId="{0B3C11A9-4BF4-244C-961C-9C6FDE7860DE}" destId="{28B62CE6-6196-5144-A54E-DD3632BE1D73}" srcOrd="0" destOrd="0" presId="urn:microsoft.com/office/officeart/2005/8/layout/orgChart1"/>
    <dgm:cxn modelId="{703293A2-FF3D-A945-92BE-7099457ADE45}" type="presParOf" srcId="{0B3C11A9-4BF4-244C-961C-9C6FDE7860DE}" destId="{5B6EFFEB-6645-B248-B4E7-028ABE4472B6}" srcOrd="1" destOrd="0" presId="urn:microsoft.com/office/officeart/2005/8/layout/orgChart1"/>
    <dgm:cxn modelId="{AE860B8C-08F4-A749-9E25-F8190A3B381D}" type="presParOf" srcId="{5B6EFFEB-6645-B248-B4E7-028ABE4472B6}" destId="{A9F24B93-ADC3-0345-8CAD-F093EF0350DF}" srcOrd="0" destOrd="0" presId="urn:microsoft.com/office/officeart/2005/8/layout/orgChart1"/>
    <dgm:cxn modelId="{5C8FD456-BA86-1941-8EF8-DA104F00460C}" type="presParOf" srcId="{A9F24B93-ADC3-0345-8CAD-F093EF0350DF}" destId="{CBE8036C-A8D1-1344-ADD8-0BDA20B3E8D0}" srcOrd="0" destOrd="0" presId="urn:microsoft.com/office/officeart/2005/8/layout/orgChart1"/>
    <dgm:cxn modelId="{A638986E-CCEA-5A48-B6BC-FEE04CE83A1A}" type="presParOf" srcId="{A9F24B93-ADC3-0345-8CAD-F093EF0350DF}" destId="{E28870EB-DEF4-9B42-9875-10A6935A8BB8}" srcOrd="1" destOrd="0" presId="urn:microsoft.com/office/officeart/2005/8/layout/orgChart1"/>
    <dgm:cxn modelId="{BA11A6C3-6803-C647-896E-D0A0A33B02C7}" type="presParOf" srcId="{5B6EFFEB-6645-B248-B4E7-028ABE4472B6}" destId="{9C496D05-D79D-514A-A833-0A30185A1B1B}" srcOrd="1" destOrd="0" presId="urn:microsoft.com/office/officeart/2005/8/layout/orgChart1"/>
    <dgm:cxn modelId="{C7000B7B-B93A-DF48-95D8-01D330684B9F}" type="presParOf" srcId="{9C496D05-D79D-514A-A833-0A30185A1B1B}" destId="{0FFD1048-0986-5E47-B2F2-F117FBDAC379}" srcOrd="0" destOrd="0" presId="urn:microsoft.com/office/officeart/2005/8/layout/orgChart1"/>
    <dgm:cxn modelId="{F3A83A3F-60DA-B84D-B06E-142675BB624F}" type="presParOf" srcId="{9C496D05-D79D-514A-A833-0A30185A1B1B}" destId="{783C450C-E867-064D-924D-167F0DC617F7}" srcOrd="1" destOrd="0" presId="urn:microsoft.com/office/officeart/2005/8/layout/orgChart1"/>
    <dgm:cxn modelId="{52FF7EE6-C521-1248-B3AD-2B96DAC8C703}" type="presParOf" srcId="{783C450C-E867-064D-924D-167F0DC617F7}" destId="{C36728FC-A3EF-8541-84E3-1A1883876F70}" srcOrd="0" destOrd="0" presId="urn:microsoft.com/office/officeart/2005/8/layout/orgChart1"/>
    <dgm:cxn modelId="{3550D9E5-5E90-0F40-8D56-CA70631BB355}" type="presParOf" srcId="{C36728FC-A3EF-8541-84E3-1A1883876F70}" destId="{571E1BC8-74A8-0643-9AB9-F2224D9DDD37}" srcOrd="0" destOrd="0" presId="urn:microsoft.com/office/officeart/2005/8/layout/orgChart1"/>
    <dgm:cxn modelId="{D1DC372A-DDCB-7B4C-884E-E72F709757F4}" type="presParOf" srcId="{C36728FC-A3EF-8541-84E3-1A1883876F70}" destId="{75A63A86-4A87-A545-83C3-9C8B73384514}" srcOrd="1" destOrd="0" presId="urn:microsoft.com/office/officeart/2005/8/layout/orgChart1"/>
    <dgm:cxn modelId="{74F6EB5B-D373-D449-8553-200EBFDBE850}" type="presParOf" srcId="{783C450C-E867-064D-924D-167F0DC617F7}" destId="{94674846-48AF-784D-A53F-D5E9B450C84A}" srcOrd="1" destOrd="0" presId="urn:microsoft.com/office/officeart/2005/8/layout/orgChart1"/>
    <dgm:cxn modelId="{5A6BA999-21AD-724C-A64D-88D91ACD9E71}" type="presParOf" srcId="{94674846-48AF-784D-A53F-D5E9B450C84A}" destId="{B847976C-7889-0B45-A73E-4A887D3354E2}" srcOrd="0" destOrd="0" presId="urn:microsoft.com/office/officeart/2005/8/layout/orgChart1"/>
    <dgm:cxn modelId="{ED468A9D-B19F-594B-A23A-334351489651}" type="presParOf" srcId="{94674846-48AF-784D-A53F-D5E9B450C84A}" destId="{01429A01-D8ED-AD44-B5C4-06143B1568FB}" srcOrd="1" destOrd="0" presId="urn:microsoft.com/office/officeart/2005/8/layout/orgChart1"/>
    <dgm:cxn modelId="{65BC623A-1210-BD4B-8B43-8DF2D4BD8C1B}" type="presParOf" srcId="{01429A01-D8ED-AD44-B5C4-06143B1568FB}" destId="{34011B18-32F3-5441-86F3-0028BAC529CA}" srcOrd="0" destOrd="0" presId="urn:microsoft.com/office/officeart/2005/8/layout/orgChart1"/>
    <dgm:cxn modelId="{55D82134-24B9-2446-AF73-F7CADBDCDDE6}" type="presParOf" srcId="{34011B18-32F3-5441-86F3-0028BAC529CA}" destId="{F1F17F54-8B74-5446-9AB3-0A1545A1EB2A}" srcOrd="0" destOrd="0" presId="urn:microsoft.com/office/officeart/2005/8/layout/orgChart1"/>
    <dgm:cxn modelId="{86687A0C-66FB-DD49-B1F9-BD02E1D8D20E}" type="presParOf" srcId="{34011B18-32F3-5441-86F3-0028BAC529CA}" destId="{522571E1-0475-FD46-8DE0-CFED9F82AD7A}" srcOrd="1" destOrd="0" presId="urn:microsoft.com/office/officeart/2005/8/layout/orgChart1"/>
    <dgm:cxn modelId="{9ED4419C-ECD7-894E-B5A9-FCD97A2E29B7}" type="presParOf" srcId="{01429A01-D8ED-AD44-B5C4-06143B1568FB}" destId="{C3DB262B-1256-9B45-A729-A2923801D9FA}" srcOrd="1" destOrd="0" presId="urn:microsoft.com/office/officeart/2005/8/layout/orgChart1"/>
    <dgm:cxn modelId="{0212BE9F-2F0A-BF4F-888F-B07841C2E085}" type="presParOf" srcId="{C3DB262B-1256-9B45-A729-A2923801D9FA}" destId="{C18F0CA5-01BF-9D47-8CC9-E937875D25EF}" srcOrd="0" destOrd="0" presId="urn:microsoft.com/office/officeart/2005/8/layout/orgChart1"/>
    <dgm:cxn modelId="{C84FE549-9DBC-6B41-8F51-614323DA8989}" type="presParOf" srcId="{C3DB262B-1256-9B45-A729-A2923801D9FA}" destId="{02514F74-AF13-9440-B8D7-032FF9E77F35}" srcOrd="1" destOrd="0" presId="urn:microsoft.com/office/officeart/2005/8/layout/orgChart1"/>
    <dgm:cxn modelId="{4EBD0191-1B0D-3C44-9F55-EF0C68F8EFB4}" type="presParOf" srcId="{02514F74-AF13-9440-B8D7-032FF9E77F35}" destId="{6AA004E6-7FA4-8A40-96D0-F0C51E139343}" srcOrd="0" destOrd="0" presId="urn:microsoft.com/office/officeart/2005/8/layout/orgChart1"/>
    <dgm:cxn modelId="{1C686FA6-E4B8-9542-869C-28684ACFB6EC}" type="presParOf" srcId="{6AA004E6-7FA4-8A40-96D0-F0C51E139343}" destId="{78ED2A68-1B99-0B41-B360-C9F6B0D882A8}" srcOrd="0" destOrd="0" presId="urn:microsoft.com/office/officeart/2005/8/layout/orgChart1"/>
    <dgm:cxn modelId="{B7115E1C-289D-FD48-8018-9137C925F070}" type="presParOf" srcId="{6AA004E6-7FA4-8A40-96D0-F0C51E139343}" destId="{1C47F16B-3E16-CA48-98EF-6657D3538B48}" srcOrd="1" destOrd="0" presId="urn:microsoft.com/office/officeart/2005/8/layout/orgChart1"/>
    <dgm:cxn modelId="{B8F7D2F5-1FCE-0C4A-AD38-BE5D91DE7D8A}" type="presParOf" srcId="{02514F74-AF13-9440-B8D7-032FF9E77F35}" destId="{5D007620-3241-4A45-853F-8B06AC33E4CB}" srcOrd="1" destOrd="0" presId="urn:microsoft.com/office/officeart/2005/8/layout/orgChart1"/>
    <dgm:cxn modelId="{55B9B289-28FF-4044-A2E5-19932B331F9E}" type="presParOf" srcId="{02514F74-AF13-9440-B8D7-032FF9E77F35}" destId="{BD2F3836-9A40-5A44-A44E-1769C96219D4}" srcOrd="2" destOrd="0" presId="urn:microsoft.com/office/officeart/2005/8/layout/orgChart1"/>
    <dgm:cxn modelId="{FF3F4FCC-F576-FA47-BB46-78717445FAE7}" type="presParOf" srcId="{01429A01-D8ED-AD44-B5C4-06143B1568FB}" destId="{E6F27A23-9943-4446-BD25-A0C5219D373D}" srcOrd="2" destOrd="0" presId="urn:microsoft.com/office/officeart/2005/8/layout/orgChart1"/>
    <dgm:cxn modelId="{1827E724-7532-D84E-9768-C9A907A96CB2}" type="presParOf" srcId="{783C450C-E867-064D-924D-167F0DC617F7}" destId="{8E04A131-F1AD-B54E-97E5-7E59723667BE}" srcOrd="2" destOrd="0" presId="urn:microsoft.com/office/officeart/2005/8/layout/orgChart1"/>
    <dgm:cxn modelId="{9686D7BB-967A-FE41-ABAC-4A3E0A35E8A6}" type="presParOf" srcId="{9C496D05-D79D-514A-A833-0A30185A1B1B}" destId="{A0082C73-4C5C-DA48-B45E-A80D8B4AB78D}" srcOrd="2" destOrd="0" presId="urn:microsoft.com/office/officeart/2005/8/layout/orgChart1"/>
    <dgm:cxn modelId="{E4B063A7-8534-B846-B489-398CE16715A0}" type="presParOf" srcId="{9C496D05-D79D-514A-A833-0A30185A1B1B}" destId="{258AFD64-D829-B74A-9B85-9C668591CE68}" srcOrd="3" destOrd="0" presId="urn:microsoft.com/office/officeart/2005/8/layout/orgChart1"/>
    <dgm:cxn modelId="{75182611-ABE1-054E-89D0-EFD6849BFCE9}" type="presParOf" srcId="{258AFD64-D829-B74A-9B85-9C668591CE68}" destId="{EADC02C9-E9B1-3048-86E7-1EB114BDCFF8}" srcOrd="0" destOrd="0" presId="urn:microsoft.com/office/officeart/2005/8/layout/orgChart1"/>
    <dgm:cxn modelId="{5A7B9A65-8A42-3442-BC07-BBA14E53CAD0}" type="presParOf" srcId="{EADC02C9-E9B1-3048-86E7-1EB114BDCFF8}" destId="{E2F94A5A-0AED-C146-A5D7-2DA0FD3F6826}" srcOrd="0" destOrd="0" presId="urn:microsoft.com/office/officeart/2005/8/layout/orgChart1"/>
    <dgm:cxn modelId="{A2DA2EA2-4C51-624F-B884-799B5D358E25}" type="presParOf" srcId="{EADC02C9-E9B1-3048-86E7-1EB114BDCFF8}" destId="{5D3481B1-224A-734A-BAFE-E904F66AF8D2}" srcOrd="1" destOrd="0" presId="urn:microsoft.com/office/officeart/2005/8/layout/orgChart1"/>
    <dgm:cxn modelId="{0EB39F78-9709-E34F-A9F8-D7CDCCAAA8F0}" type="presParOf" srcId="{258AFD64-D829-B74A-9B85-9C668591CE68}" destId="{620DC563-9970-1546-9218-0A06505E750F}" srcOrd="1" destOrd="0" presId="urn:microsoft.com/office/officeart/2005/8/layout/orgChart1"/>
    <dgm:cxn modelId="{84231AA5-2BA4-E54F-B679-54D2FB963B28}" type="presParOf" srcId="{620DC563-9970-1546-9218-0A06505E750F}" destId="{5F76AAEC-0D33-A543-88B2-D17131051B1A}" srcOrd="0" destOrd="0" presId="urn:microsoft.com/office/officeart/2005/8/layout/orgChart1"/>
    <dgm:cxn modelId="{92E29586-4F0D-B44D-8E69-0D6DFB10AFB4}" type="presParOf" srcId="{620DC563-9970-1546-9218-0A06505E750F}" destId="{F113A1B5-FCF1-3E42-A7FF-3B898683FC60}" srcOrd="1" destOrd="0" presId="urn:microsoft.com/office/officeart/2005/8/layout/orgChart1"/>
    <dgm:cxn modelId="{AEC88B11-0BF6-CA4D-8604-0774BCCC7E86}" type="presParOf" srcId="{F113A1B5-FCF1-3E42-A7FF-3B898683FC60}" destId="{FD8A6646-6301-F74F-87B7-D3ECDEB8713A}" srcOrd="0" destOrd="0" presId="urn:microsoft.com/office/officeart/2005/8/layout/orgChart1"/>
    <dgm:cxn modelId="{AA34171F-7657-5A4A-A236-288B8BA00084}" type="presParOf" srcId="{FD8A6646-6301-F74F-87B7-D3ECDEB8713A}" destId="{805B7423-4588-4644-9662-4F42A5A8CC21}" srcOrd="0" destOrd="0" presId="urn:microsoft.com/office/officeart/2005/8/layout/orgChart1"/>
    <dgm:cxn modelId="{4848BAE0-5023-5F46-803C-2710B847AC6D}" type="presParOf" srcId="{FD8A6646-6301-F74F-87B7-D3ECDEB8713A}" destId="{DB0F10B9-9414-9447-9309-FD6480F96D9D}" srcOrd="1" destOrd="0" presId="urn:microsoft.com/office/officeart/2005/8/layout/orgChart1"/>
    <dgm:cxn modelId="{D94FAD19-16D3-AD42-9511-A418C0099E18}" type="presParOf" srcId="{F113A1B5-FCF1-3E42-A7FF-3B898683FC60}" destId="{280D6EFA-7C2F-484A-BA93-4C41D4253512}" srcOrd="1" destOrd="0" presId="urn:microsoft.com/office/officeart/2005/8/layout/orgChart1"/>
    <dgm:cxn modelId="{CED091FA-CED7-8E43-878E-195CF0C07F77}" type="presParOf" srcId="{280D6EFA-7C2F-484A-BA93-4C41D4253512}" destId="{881C633F-FF25-2241-9C64-B090F8A5EF53}" srcOrd="0" destOrd="0" presId="urn:microsoft.com/office/officeart/2005/8/layout/orgChart1"/>
    <dgm:cxn modelId="{83FE80F9-224F-7F4E-ABDF-EFC853685A9E}" type="presParOf" srcId="{280D6EFA-7C2F-484A-BA93-4C41D4253512}" destId="{4D1FD829-0CB4-B442-A2E0-814D4A70EDC4}" srcOrd="1" destOrd="0" presId="urn:microsoft.com/office/officeart/2005/8/layout/orgChart1"/>
    <dgm:cxn modelId="{28517E73-737D-8E4B-A8C6-A26D600F3B3B}" type="presParOf" srcId="{4D1FD829-0CB4-B442-A2E0-814D4A70EDC4}" destId="{1987E053-CBFD-1B43-9F04-1E0D076DFC20}" srcOrd="0" destOrd="0" presId="urn:microsoft.com/office/officeart/2005/8/layout/orgChart1"/>
    <dgm:cxn modelId="{5F791DB8-BE48-B84B-B819-9BB0977415C7}" type="presParOf" srcId="{1987E053-CBFD-1B43-9F04-1E0D076DFC20}" destId="{177874BB-7A7A-2D4C-A861-63478197DE11}" srcOrd="0" destOrd="0" presId="urn:microsoft.com/office/officeart/2005/8/layout/orgChart1"/>
    <dgm:cxn modelId="{2808D1C3-C0EA-6C43-AF39-FDC6840383C3}" type="presParOf" srcId="{1987E053-CBFD-1B43-9F04-1E0D076DFC20}" destId="{3F8A2B76-86D4-6647-87E3-B6B073E20841}" srcOrd="1" destOrd="0" presId="urn:microsoft.com/office/officeart/2005/8/layout/orgChart1"/>
    <dgm:cxn modelId="{8E7D3D36-7868-FA4B-9002-F21644D09923}" type="presParOf" srcId="{4D1FD829-0CB4-B442-A2E0-814D4A70EDC4}" destId="{FF48418C-29DF-3748-85E2-DCAFDA09159C}" srcOrd="1" destOrd="0" presId="urn:microsoft.com/office/officeart/2005/8/layout/orgChart1"/>
    <dgm:cxn modelId="{D99F3261-C158-D042-8595-D44543062BBC}" type="presParOf" srcId="{4D1FD829-0CB4-B442-A2E0-814D4A70EDC4}" destId="{188F51A5-0A6D-BE42-90D5-F2B99B303C41}" srcOrd="2" destOrd="0" presId="urn:microsoft.com/office/officeart/2005/8/layout/orgChart1"/>
    <dgm:cxn modelId="{5CABBB9B-D380-FC46-9716-ADC2C401D409}" type="presParOf" srcId="{F113A1B5-FCF1-3E42-A7FF-3B898683FC60}" destId="{5F3F4342-395B-A845-8C9D-9BD7ED87F032}" srcOrd="2" destOrd="0" presId="urn:microsoft.com/office/officeart/2005/8/layout/orgChart1"/>
    <dgm:cxn modelId="{923EECC9-976E-A34B-8167-4299AC6C5AFA}" type="presParOf" srcId="{258AFD64-D829-B74A-9B85-9C668591CE68}" destId="{23AD3606-429A-814F-B8EB-6A851D38A120}" srcOrd="2" destOrd="0" presId="urn:microsoft.com/office/officeart/2005/8/layout/orgChart1"/>
    <dgm:cxn modelId="{6DD0B7D5-B8F5-C44D-9CF4-714AF8D2AFD0}" type="presParOf" srcId="{5B6EFFEB-6645-B248-B4E7-028ABE4472B6}" destId="{96C06516-01D2-7740-85B3-E0DCFDD1D6DD}" srcOrd="2" destOrd="0" presId="urn:microsoft.com/office/officeart/2005/8/layout/orgChart1"/>
    <dgm:cxn modelId="{920D75F1-3B62-0444-BF8E-AA820E13296D}" type="presParOf" srcId="{F8564EAF-DF7A-C649-BDDA-1C6FFB91B3DF}" destId="{E69D94DF-A188-DF47-8CD4-99A4104D3C2A}" srcOrd="2" destOrd="0" presId="urn:microsoft.com/office/officeart/2005/8/layout/orgChart1"/>
    <dgm:cxn modelId="{DDD10A1D-299C-5140-AA3F-62DB11BDC6F6}" type="presParOf" srcId="{54DCBFE0-75E1-3F4A-AAEA-FC8AAE8DEC1F}" destId="{54157B58-4E12-EF49-A276-C52F7C0C3426}" srcOrd="4" destOrd="0" presId="urn:microsoft.com/office/officeart/2005/8/layout/orgChart1"/>
    <dgm:cxn modelId="{31FCD667-109A-AA4A-B5DD-9E5EF410CD5F}" type="presParOf" srcId="{54DCBFE0-75E1-3F4A-AAEA-FC8AAE8DEC1F}" destId="{C9B29916-2FD4-BF41-B8C2-C70AFA3895D8}" srcOrd="5" destOrd="0" presId="urn:microsoft.com/office/officeart/2005/8/layout/orgChart1"/>
    <dgm:cxn modelId="{D4B3FB89-B14F-AB46-8352-311A6BBB1606}" type="presParOf" srcId="{C9B29916-2FD4-BF41-B8C2-C70AFA3895D8}" destId="{0860EED3-6F29-7345-B7D6-31047EED0DC6}" srcOrd="0" destOrd="0" presId="urn:microsoft.com/office/officeart/2005/8/layout/orgChart1"/>
    <dgm:cxn modelId="{0BD1B73A-2485-1E4E-9A87-3B64E62A07DD}" type="presParOf" srcId="{0860EED3-6F29-7345-B7D6-31047EED0DC6}" destId="{05190A92-5AEB-B148-BA6A-E86DED9A4CDC}" srcOrd="0" destOrd="0" presId="urn:microsoft.com/office/officeart/2005/8/layout/orgChart1"/>
    <dgm:cxn modelId="{8EDBD839-5820-F044-93EE-0ECA49407CC3}" type="presParOf" srcId="{0860EED3-6F29-7345-B7D6-31047EED0DC6}" destId="{074C4121-B114-0142-86C6-4238AA0636C1}" srcOrd="1" destOrd="0" presId="urn:microsoft.com/office/officeart/2005/8/layout/orgChart1"/>
    <dgm:cxn modelId="{1C49EF99-201A-A148-96C0-C6CB8328FF7A}" type="presParOf" srcId="{C9B29916-2FD4-BF41-B8C2-C70AFA3895D8}" destId="{82574456-3E36-D148-84E9-B8D6B567008B}" srcOrd="1" destOrd="0" presId="urn:microsoft.com/office/officeart/2005/8/layout/orgChart1"/>
    <dgm:cxn modelId="{AF0D5FA0-7CEB-A54C-BADE-0178EE8D93CC}" type="presParOf" srcId="{82574456-3E36-D148-84E9-B8D6B567008B}" destId="{500DE964-7479-1C42-B883-A212AC074271}" srcOrd="0" destOrd="0" presId="urn:microsoft.com/office/officeart/2005/8/layout/orgChart1"/>
    <dgm:cxn modelId="{FC1D6C49-0AC9-AB47-95BB-AA58AA54D18C}" type="presParOf" srcId="{82574456-3E36-D148-84E9-B8D6B567008B}" destId="{D5DD03DF-7B68-E04E-8874-5EAE4E9617E2}" srcOrd="1" destOrd="0" presId="urn:microsoft.com/office/officeart/2005/8/layout/orgChart1"/>
    <dgm:cxn modelId="{55E7E2B6-09D8-B24C-8544-3097567F917F}" type="presParOf" srcId="{D5DD03DF-7B68-E04E-8874-5EAE4E9617E2}" destId="{D9C60CC1-080E-304C-9DB3-F6565C4CEB8C}" srcOrd="0" destOrd="0" presId="urn:microsoft.com/office/officeart/2005/8/layout/orgChart1"/>
    <dgm:cxn modelId="{9E69D505-846C-B24C-9A6C-875D1DE98E4C}" type="presParOf" srcId="{D9C60CC1-080E-304C-9DB3-F6565C4CEB8C}" destId="{FC6492B9-F35C-6347-9697-6E3A7F6043EC}" srcOrd="0" destOrd="0" presId="urn:microsoft.com/office/officeart/2005/8/layout/orgChart1"/>
    <dgm:cxn modelId="{2B2DFC90-4AB9-C14E-BF33-8E12A50027F4}" type="presParOf" srcId="{D9C60CC1-080E-304C-9DB3-F6565C4CEB8C}" destId="{81650DC2-9ED7-F649-8D87-8676BAD939B3}" srcOrd="1" destOrd="0" presId="urn:microsoft.com/office/officeart/2005/8/layout/orgChart1"/>
    <dgm:cxn modelId="{E7EF2ABC-0FA4-DB4C-A15F-14DFDD85BB17}" type="presParOf" srcId="{D5DD03DF-7B68-E04E-8874-5EAE4E9617E2}" destId="{BE26B285-3A18-F948-AC4E-305DF9479350}" srcOrd="1" destOrd="0" presId="urn:microsoft.com/office/officeart/2005/8/layout/orgChart1"/>
    <dgm:cxn modelId="{16127E63-D001-0740-ADE0-2C322AD50092}" type="presParOf" srcId="{BE26B285-3A18-F948-AC4E-305DF9479350}" destId="{46345B23-22BA-AD47-83E2-FEEC32BE4C65}" srcOrd="0" destOrd="0" presId="urn:microsoft.com/office/officeart/2005/8/layout/orgChart1"/>
    <dgm:cxn modelId="{E134504B-94DC-9948-8574-D074B881B911}" type="presParOf" srcId="{BE26B285-3A18-F948-AC4E-305DF9479350}" destId="{CC1EFE18-0EF1-8D4C-A1F5-3FB1376CB73A}" srcOrd="1" destOrd="0" presId="urn:microsoft.com/office/officeart/2005/8/layout/orgChart1"/>
    <dgm:cxn modelId="{24022CA9-E891-2245-909A-2925CA97D9A1}" type="presParOf" srcId="{CC1EFE18-0EF1-8D4C-A1F5-3FB1376CB73A}" destId="{45E14C5C-B653-3C4A-B933-F69CD1FB4C17}" srcOrd="0" destOrd="0" presId="urn:microsoft.com/office/officeart/2005/8/layout/orgChart1"/>
    <dgm:cxn modelId="{26606643-5464-D341-A42B-0715FF3C1906}" type="presParOf" srcId="{45E14C5C-B653-3C4A-B933-F69CD1FB4C17}" destId="{B76A9ED0-E2A0-294F-94B4-AA7BA8775550}" srcOrd="0" destOrd="0" presId="urn:microsoft.com/office/officeart/2005/8/layout/orgChart1"/>
    <dgm:cxn modelId="{3F448C56-3F04-B244-8D72-83A638F81897}" type="presParOf" srcId="{45E14C5C-B653-3C4A-B933-F69CD1FB4C17}" destId="{D086E1AF-8719-9D43-ACA4-96021307D963}" srcOrd="1" destOrd="0" presId="urn:microsoft.com/office/officeart/2005/8/layout/orgChart1"/>
    <dgm:cxn modelId="{07260184-B548-3842-8BA8-03F4BDDC119C}" type="presParOf" srcId="{CC1EFE18-0EF1-8D4C-A1F5-3FB1376CB73A}" destId="{EE54AA8E-0625-724F-923E-66DF7B4D6A28}" srcOrd="1" destOrd="0" presId="urn:microsoft.com/office/officeart/2005/8/layout/orgChart1"/>
    <dgm:cxn modelId="{C5E74E82-2134-6B4B-8A3D-0D2FD4F98EA1}" type="presParOf" srcId="{CC1EFE18-0EF1-8D4C-A1F5-3FB1376CB73A}" destId="{D11B571D-BFF3-224A-93BB-4A27BFEA79E1}" srcOrd="2" destOrd="0" presId="urn:microsoft.com/office/officeart/2005/8/layout/orgChart1"/>
    <dgm:cxn modelId="{0B807F07-5C2F-1F47-A3E1-419E7E79419D}" type="presParOf" srcId="{D5DD03DF-7B68-E04E-8874-5EAE4E9617E2}" destId="{ADE1B098-5B0C-FF4A-8A3C-7CD66E33A9C1}" srcOrd="2" destOrd="0" presId="urn:microsoft.com/office/officeart/2005/8/layout/orgChart1"/>
    <dgm:cxn modelId="{F5B9F30D-ADD6-1448-A976-1E9F1BA3CF36}" type="presParOf" srcId="{C9B29916-2FD4-BF41-B8C2-C70AFA3895D8}" destId="{C0EC05CD-4712-754D-AEC1-3F7C5819B91F}" srcOrd="2" destOrd="0" presId="urn:microsoft.com/office/officeart/2005/8/layout/orgChart1"/>
    <dgm:cxn modelId="{B0944C62-15ED-7D4D-AE29-176781966F5D}" type="presParOf" srcId="{73402578-F0A2-B145-84AF-2AC765207AEE}" destId="{2C3F050B-F05C-174E-9E3C-46A0CDA915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B5691-D296-B34C-A424-CFF7E5FAEF99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9BEC0-E29D-FB4F-8B8B-EC0F58206263}">
      <dgm:prSet phldrT="[Text]" custT="1"/>
      <dgm:spPr>
        <a:solidFill>
          <a:srgbClr val="AAAAAA">
            <a:alpha val="78039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Drugs inducing vertigo</a:t>
          </a:r>
          <a:endParaRPr lang="en-US" sz="16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3C5D7CF-9BAA-3540-B1F7-FA91FAB1094E}" type="parTrans" cxnId="{26F82C56-A632-6643-B853-A34332841C47}">
      <dgm:prSet/>
      <dgm:spPr/>
      <dgm:t>
        <a:bodyPr/>
        <a:lstStyle/>
        <a:p>
          <a:endParaRPr lang="en-US"/>
        </a:p>
      </dgm:t>
    </dgm:pt>
    <dgm:pt modelId="{082BFCA6-C3D9-AA4D-860E-C9062A3658CA}" type="sibTrans" cxnId="{26F82C56-A632-6643-B853-A34332841C47}">
      <dgm:prSet/>
      <dgm:spPr/>
      <dgm:t>
        <a:bodyPr/>
        <a:lstStyle/>
        <a:p>
          <a:endParaRPr lang="en-US"/>
        </a:p>
      </dgm:t>
    </dgm:pt>
    <dgm:pt modelId="{2435BFBE-40BD-DC48-A670-A273D47DD74A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 smtClean="0">
              <a:ln/>
              <a:solidFill>
                <a:schemeClr val="tx1"/>
              </a:solidFill>
            </a:rPr>
            <a:t>Vestibular toxins</a:t>
          </a:r>
          <a:endParaRPr lang="en-US" sz="1400" b="1" dirty="0">
            <a:ln/>
            <a:solidFill>
              <a:schemeClr val="tx1"/>
            </a:solidFill>
          </a:endParaRPr>
        </a:p>
      </dgm:t>
    </dgm:pt>
    <dgm:pt modelId="{1556ACF8-EEDA-6741-8D19-021D7CBAB051}" type="parTrans" cxnId="{34503A94-A826-BE4C-9457-CFA1FB488B1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A31E19C-BFBC-B34D-81AB-98B1E01D5411}" type="sibTrans" cxnId="{34503A94-A826-BE4C-9457-CFA1FB488B14}">
      <dgm:prSet/>
      <dgm:spPr/>
      <dgm:t>
        <a:bodyPr/>
        <a:lstStyle/>
        <a:p>
          <a:endParaRPr lang="en-US"/>
        </a:p>
      </dgm:t>
    </dgm:pt>
    <dgm:pt modelId="{7F4ABD9C-C9F7-B443-93CC-45E0B4765F78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 smtClean="0">
              <a:ln/>
              <a:solidFill>
                <a:schemeClr val="tx1"/>
              </a:solidFill>
            </a:rPr>
            <a:t>Mixed </a:t>
          </a:r>
          <a:r>
            <a:rPr lang="en-US" sz="1400" b="1" dirty="0" err="1" smtClean="0">
              <a:ln/>
              <a:solidFill>
                <a:schemeClr val="tx1"/>
              </a:solidFill>
            </a:rPr>
            <a:t>ototoxins</a:t>
          </a:r>
          <a:endParaRPr lang="en-US" sz="1400" b="1" dirty="0">
            <a:ln/>
            <a:solidFill>
              <a:schemeClr val="tx1"/>
            </a:solidFill>
          </a:endParaRPr>
        </a:p>
      </dgm:t>
    </dgm:pt>
    <dgm:pt modelId="{2AC51933-410F-684E-9A2E-16C968864816}" type="parTrans" cxnId="{9F9BE44C-80A8-3D47-9800-8A88CCB567F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27B6E96-CBFD-B44F-8AF1-6B8E06C5250F}" type="sibTrans" cxnId="{9F9BE44C-80A8-3D47-9800-8A88CCB567F9}">
      <dgm:prSet/>
      <dgm:spPr/>
      <dgm:t>
        <a:bodyPr/>
        <a:lstStyle/>
        <a:p>
          <a:endParaRPr lang="en-US"/>
        </a:p>
      </dgm:t>
    </dgm:pt>
    <dgm:pt modelId="{6EA253AE-DB41-6F45-B435-9E3A05E040DD}" type="pres">
      <dgm:prSet presAssocID="{CBCB5691-D296-B34C-A424-CFF7E5FAEF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230AD0-F5C8-D54E-829A-E4E36E458511}" type="pres">
      <dgm:prSet presAssocID="{2029BEC0-E29D-FB4F-8B8B-EC0F58206263}" presName="hierRoot1" presStyleCnt="0">
        <dgm:presLayoutVars>
          <dgm:hierBranch val="init"/>
        </dgm:presLayoutVars>
      </dgm:prSet>
      <dgm:spPr/>
    </dgm:pt>
    <dgm:pt modelId="{E6B022A4-4801-4649-9CB5-DE7858B02C39}" type="pres">
      <dgm:prSet presAssocID="{2029BEC0-E29D-FB4F-8B8B-EC0F58206263}" presName="rootComposite1" presStyleCnt="0"/>
      <dgm:spPr/>
    </dgm:pt>
    <dgm:pt modelId="{ECE61355-5E4C-F94A-BD11-291EC0C075D9}" type="pres">
      <dgm:prSet presAssocID="{2029BEC0-E29D-FB4F-8B8B-EC0F58206263}" presName="rootText1" presStyleLbl="node0" presStyleIdx="0" presStyleCnt="1" custScaleY="528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9CB99-A9E0-494A-8E67-FA256C80D10D}" type="pres">
      <dgm:prSet presAssocID="{2029BEC0-E29D-FB4F-8B8B-EC0F5820626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B83DE68-3B8E-AF4D-9E95-5AE00976B337}" type="pres">
      <dgm:prSet presAssocID="{2029BEC0-E29D-FB4F-8B8B-EC0F58206263}" presName="hierChild2" presStyleCnt="0"/>
      <dgm:spPr/>
    </dgm:pt>
    <dgm:pt modelId="{287A048A-3925-5147-8C0D-95A3355F7E20}" type="pres">
      <dgm:prSet presAssocID="{1556ACF8-EEDA-6741-8D19-021D7CBAB051}" presName="Name64" presStyleLbl="parChTrans1D2" presStyleIdx="0" presStyleCnt="2"/>
      <dgm:spPr/>
      <dgm:t>
        <a:bodyPr/>
        <a:lstStyle/>
        <a:p>
          <a:endParaRPr lang="en-US"/>
        </a:p>
      </dgm:t>
    </dgm:pt>
    <dgm:pt modelId="{0FB447CC-C6BD-144F-908E-AE3EC491592A}" type="pres">
      <dgm:prSet presAssocID="{2435BFBE-40BD-DC48-A670-A273D47DD74A}" presName="hierRoot2" presStyleCnt="0">
        <dgm:presLayoutVars>
          <dgm:hierBranch val="init"/>
        </dgm:presLayoutVars>
      </dgm:prSet>
      <dgm:spPr/>
    </dgm:pt>
    <dgm:pt modelId="{B05AACDD-30C5-B440-8715-1EC99106FE3C}" type="pres">
      <dgm:prSet presAssocID="{2435BFBE-40BD-DC48-A670-A273D47DD74A}" presName="rootComposite" presStyleCnt="0"/>
      <dgm:spPr/>
    </dgm:pt>
    <dgm:pt modelId="{0DDB59F6-8128-C84E-9894-F4AE3C57A470}" type="pres">
      <dgm:prSet presAssocID="{2435BFBE-40BD-DC48-A670-A273D47DD74A}" presName="rootText" presStyleLbl="node2" presStyleIdx="0" presStyleCnt="2" custScaleY="65463" custLinFactNeighborY="4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51CC45-03F3-BD44-A629-A86D0E2F35D1}" type="pres">
      <dgm:prSet presAssocID="{2435BFBE-40BD-DC48-A670-A273D47DD74A}" presName="rootConnector" presStyleLbl="node2" presStyleIdx="0" presStyleCnt="2"/>
      <dgm:spPr/>
      <dgm:t>
        <a:bodyPr/>
        <a:lstStyle/>
        <a:p>
          <a:endParaRPr lang="en-US"/>
        </a:p>
      </dgm:t>
    </dgm:pt>
    <dgm:pt modelId="{E3C89101-B435-4C4B-B6B4-25571DDAB798}" type="pres">
      <dgm:prSet presAssocID="{2435BFBE-40BD-DC48-A670-A273D47DD74A}" presName="hierChild4" presStyleCnt="0"/>
      <dgm:spPr/>
    </dgm:pt>
    <dgm:pt modelId="{4D5BF2E1-1107-3243-831F-7AEF83B88D07}" type="pres">
      <dgm:prSet presAssocID="{2435BFBE-40BD-DC48-A670-A273D47DD74A}" presName="hierChild5" presStyleCnt="0"/>
      <dgm:spPr/>
    </dgm:pt>
    <dgm:pt modelId="{30D573D0-4C87-5341-BFED-76605DE238D8}" type="pres">
      <dgm:prSet presAssocID="{2AC51933-410F-684E-9A2E-16C968864816}" presName="Name64" presStyleLbl="parChTrans1D2" presStyleIdx="1" presStyleCnt="2"/>
      <dgm:spPr/>
      <dgm:t>
        <a:bodyPr/>
        <a:lstStyle/>
        <a:p>
          <a:endParaRPr lang="en-US"/>
        </a:p>
      </dgm:t>
    </dgm:pt>
    <dgm:pt modelId="{5411F27B-ED78-7F48-8E91-03EA661EEE56}" type="pres">
      <dgm:prSet presAssocID="{7F4ABD9C-C9F7-B443-93CC-45E0B4765F78}" presName="hierRoot2" presStyleCnt="0">
        <dgm:presLayoutVars>
          <dgm:hierBranch val="init"/>
        </dgm:presLayoutVars>
      </dgm:prSet>
      <dgm:spPr/>
    </dgm:pt>
    <dgm:pt modelId="{3BDFEC59-5845-264F-B227-832E8458A760}" type="pres">
      <dgm:prSet presAssocID="{7F4ABD9C-C9F7-B443-93CC-45E0B4765F78}" presName="rootComposite" presStyleCnt="0"/>
      <dgm:spPr/>
    </dgm:pt>
    <dgm:pt modelId="{B878EA80-8EE7-654E-B734-5BF180F1D627}" type="pres">
      <dgm:prSet presAssocID="{7F4ABD9C-C9F7-B443-93CC-45E0B4765F78}" presName="rootText" presStyleLbl="node2" presStyleIdx="1" presStyleCnt="2" custScaleY="71984" custLinFactNeighborY="4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41CC51-9D5B-9049-B6D1-D7E005BB0E10}" type="pres">
      <dgm:prSet presAssocID="{7F4ABD9C-C9F7-B443-93CC-45E0B4765F78}" presName="rootConnector" presStyleLbl="node2" presStyleIdx="1" presStyleCnt="2"/>
      <dgm:spPr/>
      <dgm:t>
        <a:bodyPr/>
        <a:lstStyle/>
        <a:p>
          <a:endParaRPr lang="en-US"/>
        </a:p>
      </dgm:t>
    </dgm:pt>
    <dgm:pt modelId="{EA31A4AD-3884-ED43-A0B2-86B18D3535DA}" type="pres">
      <dgm:prSet presAssocID="{7F4ABD9C-C9F7-B443-93CC-45E0B4765F78}" presName="hierChild4" presStyleCnt="0"/>
      <dgm:spPr/>
    </dgm:pt>
    <dgm:pt modelId="{377A1648-4816-D346-B24B-62D24E0CF66B}" type="pres">
      <dgm:prSet presAssocID="{7F4ABD9C-C9F7-B443-93CC-45E0B4765F78}" presName="hierChild5" presStyleCnt="0"/>
      <dgm:spPr/>
    </dgm:pt>
    <dgm:pt modelId="{78FAABAF-CE7F-E044-B292-BFBA45ECAC09}" type="pres">
      <dgm:prSet presAssocID="{2029BEC0-E29D-FB4F-8B8B-EC0F58206263}" presName="hierChild3" presStyleCnt="0"/>
      <dgm:spPr/>
    </dgm:pt>
  </dgm:ptLst>
  <dgm:cxnLst>
    <dgm:cxn modelId="{9F9BE44C-80A8-3D47-9800-8A88CCB567F9}" srcId="{2029BEC0-E29D-FB4F-8B8B-EC0F58206263}" destId="{7F4ABD9C-C9F7-B443-93CC-45E0B4765F78}" srcOrd="1" destOrd="0" parTransId="{2AC51933-410F-684E-9A2E-16C968864816}" sibTransId="{F27B6E96-CBFD-B44F-8AF1-6B8E06C5250F}"/>
    <dgm:cxn modelId="{38D6F4B0-92E6-344D-B094-69AD89C2EEE3}" type="presOf" srcId="{7F4ABD9C-C9F7-B443-93CC-45E0B4765F78}" destId="{B878EA80-8EE7-654E-B734-5BF180F1D627}" srcOrd="0" destOrd="0" presId="urn:microsoft.com/office/officeart/2009/3/layout/HorizontalOrganizationChart"/>
    <dgm:cxn modelId="{7F3CBB82-1CDD-5041-AD1F-777236DD2548}" type="presOf" srcId="{2435BFBE-40BD-DC48-A670-A273D47DD74A}" destId="{0DDB59F6-8128-C84E-9894-F4AE3C57A470}" srcOrd="0" destOrd="0" presId="urn:microsoft.com/office/officeart/2009/3/layout/HorizontalOrganizationChart"/>
    <dgm:cxn modelId="{4E8AA5C8-4C20-0942-BF23-523D3D0F77B2}" type="presOf" srcId="{2435BFBE-40BD-DC48-A670-A273D47DD74A}" destId="{4F51CC45-03F3-BD44-A629-A86D0E2F35D1}" srcOrd="1" destOrd="0" presId="urn:microsoft.com/office/officeart/2009/3/layout/HorizontalOrganizationChart"/>
    <dgm:cxn modelId="{FBBCD30F-607D-BE4F-9185-5CC1436D9A42}" type="presOf" srcId="{CBCB5691-D296-B34C-A424-CFF7E5FAEF99}" destId="{6EA253AE-DB41-6F45-B435-9E3A05E040DD}" srcOrd="0" destOrd="0" presId="urn:microsoft.com/office/officeart/2009/3/layout/HorizontalOrganizationChart"/>
    <dgm:cxn modelId="{344F393B-0AF9-C247-A603-24BB37C3D613}" type="presOf" srcId="{2029BEC0-E29D-FB4F-8B8B-EC0F58206263}" destId="{ECE61355-5E4C-F94A-BD11-291EC0C075D9}" srcOrd="0" destOrd="0" presId="urn:microsoft.com/office/officeart/2009/3/layout/HorizontalOrganizationChart"/>
    <dgm:cxn modelId="{34503A94-A826-BE4C-9457-CFA1FB488B14}" srcId="{2029BEC0-E29D-FB4F-8B8B-EC0F58206263}" destId="{2435BFBE-40BD-DC48-A670-A273D47DD74A}" srcOrd="0" destOrd="0" parTransId="{1556ACF8-EEDA-6741-8D19-021D7CBAB051}" sibTransId="{BA31E19C-BFBC-B34D-81AB-98B1E01D5411}"/>
    <dgm:cxn modelId="{5CDE9502-BD9B-DA47-A159-33DB7A1376F9}" type="presOf" srcId="{7F4ABD9C-C9F7-B443-93CC-45E0B4765F78}" destId="{AC41CC51-9D5B-9049-B6D1-D7E005BB0E10}" srcOrd="1" destOrd="0" presId="urn:microsoft.com/office/officeart/2009/3/layout/HorizontalOrganizationChart"/>
    <dgm:cxn modelId="{67671794-B048-9949-B6C4-01A3852CD699}" type="presOf" srcId="{2029BEC0-E29D-FB4F-8B8B-EC0F58206263}" destId="{97E9CB99-A9E0-494A-8E67-FA256C80D10D}" srcOrd="1" destOrd="0" presId="urn:microsoft.com/office/officeart/2009/3/layout/HorizontalOrganizationChart"/>
    <dgm:cxn modelId="{033687C8-BE08-7349-9897-A1BBEE7788B1}" type="presOf" srcId="{1556ACF8-EEDA-6741-8D19-021D7CBAB051}" destId="{287A048A-3925-5147-8C0D-95A3355F7E20}" srcOrd="0" destOrd="0" presId="urn:microsoft.com/office/officeart/2009/3/layout/HorizontalOrganizationChart"/>
    <dgm:cxn modelId="{26F82C56-A632-6643-B853-A34332841C47}" srcId="{CBCB5691-D296-B34C-A424-CFF7E5FAEF99}" destId="{2029BEC0-E29D-FB4F-8B8B-EC0F58206263}" srcOrd="0" destOrd="0" parTransId="{03C5D7CF-9BAA-3540-B1F7-FA91FAB1094E}" sibTransId="{082BFCA6-C3D9-AA4D-860E-C9062A3658CA}"/>
    <dgm:cxn modelId="{0D442EE0-AD8C-F844-80F7-BD989C88357A}" type="presOf" srcId="{2AC51933-410F-684E-9A2E-16C968864816}" destId="{30D573D0-4C87-5341-BFED-76605DE238D8}" srcOrd="0" destOrd="0" presId="urn:microsoft.com/office/officeart/2009/3/layout/HorizontalOrganizationChart"/>
    <dgm:cxn modelId="{60052AA4-1B21-9843-B828-3336682CFB87}" type="presParOf" srcId="{6EA253AE-DB41-6F45-B435-9E3A05E040DD}" destId="{DC230AD0-F5C8-D54E-829A-E4E36E458511}" srcOrd="0" destOrd="0" presId="urn:microsoft.com/office/officeart/2009/3/layout/HorizontalOrganizationChart"/>
    <dgm:cxn modelId="{E3426559-4577-9444-9BAB-8B2EE59E7C7A}" type="presParOf" srcId="{DC230AD0-F5C8-D54E-829A-E4E36E458511}" destId="{E6B022A4-4801-4649-9CB5-DE7858B02C39}" srcOrd="0" destOrd="0" presId="urn:microsoft.com/office/officeart/2009/3/layout/HorizontalOrganizationChart"/>
    <dgm:cxn modelId="{8517B1CB-EB91-4A42-A7AE-546C06023B0A}" type="presParOf" srcId="{E6B022A4-4801-4649-9CB5-DE7858B02C39}" destId="{ECE61355-5E4C-F94A-BD11-291EC0C075D9}" srcOrd="0" destOrd="0" presId="urn:microsoft.com/office/officeart/2009/3/layout/HorizontalOrganizationChart"/>
    <dgm:cxn modelId="{68B287B1-ABC2-DA46-98C9-35BAD9BEF415}" type="presParOf" srcId="{E6B022A4-4801-4649-9CB5-DE7858B02C39}" destId="{97E9CB99-A9E0-494A-8E67-FA256C80D10D}" srcOrd="1" destOrd="0" presId="urn:microsoft.com/office/officeart/2009/3/layout/HorizontalOrganizationChart"/>
    <dgm:cxn modelId="{92921A0E-99F9-DB49-A318-A900F61565CB}" type="presParOf" srcId="{DC230AD0-F5C8-D54E-829A-E4E36E458511}" destId="{FB83DE68-3B8E-AF4D-9E95-5AE00976B337}" srcOrd="1" destOrd="0" presId="urn:microsoft.com/office/officeart/2009/3/layout/HorizontalOrganizationChart"/>
    <dgm:cxn modelId="{53F902F0-045A-CE48-B8B2-755C5E25A2A0}" type="presParOf" srcId="{FB83DE68-3B8E-AF4D-9E95-5AE00976B337}" destId="{287A048A-3925-5147-8C0D-95A3355F7E20}" srcOrd="0" destOrd="0" presId="urn:microsoft.com/office/officeart/2009/3/layout/HorizontalOrganizationChart"/>
    <dgm:cxn modelId="{914E4D7C-610A-344F-8524-F20814BE8AC5}" type="presParOf" srcId="{FB83DE68-3B8E-AF4D-9E95-5AE00976B337}" destId="{0FB447CC-C6BD-144F-908E-AE3EC491592A}" srcOrd="1" destOrd="0" presId="urn:microsoft.com/office/officeart/2009/3/layout/HorizontalOrganizationChart"/>
    <dgm:cxn modelId="{886D6060-0345-BE4E-9865-C8A9BD25536A}" type="presParOf" srcId="{0FB447CC-C6BD-144F-908E-AE3EC491592A}" destId="{B05AACDD-30C5-B440-8715-1EC99106FE3C}" srcOrd="0" destOrd="0" presId="urn:microsoft.com/office/officeart/2009/3/layout/HorizontalOrganizationChart"/>
    <dgm:cxn modelId="{9F2A6B99-62A0-9B4D-8F6D-FFD04C6B2F59}" type="presParOf" srcId="{B05AACDD-30C5-B440-8715-1EC99106FE3C}" destId="{0DDB59F6-8128-C84E-9894-F4AE3C57A470}" srcOrd="0" destOrd="0" presId="urn:microsoft.com/office/officeart/2009/3/layout/HorizontalOrganizationChart"/>
    <dgm:cxn modelId="{D33C8152-C44B-EB45-BE96-3CD8CEF5A1FD}" type="presParOf" srcId="{B05AACDD-30C5-B440-8715-1EC99106FE3C}" destId="{4F51CC45-03F3-BD44-A629-A86D0E2F35D1}" srcOrd="1" destOrd="0" presId="urn:microsoft.com/office/officeart/2009/3/layout/HorizontalOrganizationChart"/>
    <dgm:cxn modelId="{405589D6-AC2A-204A-9B84-0BE87BCE24AC}" type="presParOf" srcId="{0FB447CC-C6BD-144F-908E-AE3EC491592A}" destId="{E3C89101-B435-4C4B-B6B4-25571DDAB798}" srcOrd="1" destOrd="0" presId="urn:microsoft.com/office/officeart/2009/3/layout/HorizontalOrganizationChart"/>
    <dgm:cxn modelId="{D28ED04F-8BF1-FF44-9935-3B95E58A0707}" type="presParOf" srcId="{0FB447CC-C6BD-144F-908E-AE3EC491592A}" destId="{4D5BF2E1-1107-3243-831F-7AEF83B88D07}" srcOrd="2" destOrd="0" presId="urn:microsoft.com/office/officeart/2009/3/layout/HorizontalOrganizationChart"/>
    <dgm:cxn modelId="{5635359B-2693-8948-9CBD-1CD7CA0FD66B}" type="presParOf" srcId="{FB83DE68-3B8E-AF4D-9E95-5AE00976B337}" destId="{30D573D0-4C87-5341-BFED-76605DE238D8}" srcOrd="2" destOrd="0" presId="urn:microsoft.com/office/officeart/2009/3/layout/HorizontalOrganizationChart"/>
    <dgm:cxn modelId="{DEAD32A3-6F42-2F40-AE62-774EC6C9272B}" type="presParOf" srcId="{FB83DE68-3B8E-AF4D-9E95-5AE00976B337}" destId="{5411F27B-ED78-7F48-8E91-03EA661EEE56}" srcOrd="3" destOrd="0" presId="urn:microsoft.com/office/officeart/2009/3/layout/HorizontalOrganizationChart"/>
    <dgm:cxn modelId="{6D040521-7FE7-2C48-A3A3-DA189C8BA198}" type="presParOf" srcId="{5411F27B-ED78-7F48-8E91-03EA661EEE56}" destId="{3BDFEC59-5845-264F-B227-832E8458A760}" srcOrd="0" destOrd="0" presId="urn:microsoft.com/office/officeart/2009/3/layout/HorizontalOrganizationChart"/>
    <dgm:cxn modelId="{8821641F-1FE4-E04E-9525-720E38583C54}" type="presParOf" srcId="{3BDFEC59-5845-264F-B227-832E8458A760}" destId="{B878EA80-8EE7-654E-B734-5BF180F1D627}" srcOrd="0" destOrd="0" presId="urn:microsoft.com/office/officeart/2009/3/layout/HorizontalOrganizationChart"/>
    <dgm:cxn modelId="{3F86DA48-0710-7245-B327-4097DD0F1D33}" type="presParOf" srcId="{3BDFEC59-5845-264F-B227-832E8458A760}" destId="{AC41CC51-9D5B-9049-B6D1-D7E005BB0E10}" srcOrd="1" destOrd="0" presId="urn:microsoft.com/office/officeart/2009/3/layout/HorizontalOrganizationChart"/>
    <dgm:cxn modelId="{5B9F75C7-D39F-F447-8310-7FA574F9245C}" type="presParOf" srcId="{5411F27B-ED78-7F48-8E91-03EA661EEE56}" destId="{EA31A4AD-3884-ED43-A0B2-86B18D3535DA}" srcOrd="1" destOrd="0" presId="urn:microsoft.com/office/officeart/2009/3/layout/HorizontalOrganizationChart"/>
    <dgm:cxn modelId="{DE378BC8-ED46-C34F-85F7-CD724953204B}" type="presParOf" srcId="{5411F27B-ED78-7F48-8E91-03EA661EEE56}" destId="{377A1648-4816-D346-B24B-62D24E0CF66B}" srcOrd="2" destOrd="0" presId="urn:microsoft.com/office/officeart/2009/3/layout/HorizontalOrganizationChart"/>
    <dgm:cxn modelId="{966EF036-1D44-364C-8E11-F6021A6F92DD}" type="presParOf" srcId="{DC230AD0-F5C8-D54E-829A-E4E36E458511}" destId="{78FAABAF-CE7F-E044-B292-BFBA45ECAC0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45B23-22BA-AD47-83E2-FEEC32BE4C65}">
      <dsp:nvSpPr>
        <dsp:cNvPr id="0" name=""/>
        <dsp:cNvSpPr/>
      </dsp:nvSpPr>
      <dsp:spPr>
        <a:xfrm>
          <a:off x="5662937" y="2458269"/>
          <a:ext cx="91440" cy="2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DE964-7479-1C42-B883-A212AC074271}">
      <dsp:nvSpPr>
        <dsp:cNvPr id="0" name=""/>
        <dsp:cNvSpPr/>
      </dsp:nvSpPr>
      <dsp:spPr>
        <a:xfrm>
          <a:off x="5662937" y="1169681"/>
          <a:ext cx="91440" cy="224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57B58-4E12-EF49-A276-C52F7C0C3426}">
      <dsp:nvSpPr>
        <dsp:cNvPr id="0" name=""/>
        <dsp:cNvSpPr/>
      </dsp:nvSpPr>
      <dsp:spPr>
        <a:xfrm>
          <a:off x="3429000" y="363679"/>
          <a:ext cx="2279657" cy="285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58"/>
              </a:lnTo>
              <a:lnTo>
                <a:pt x="2279657" y="163658"/>
              </a:lnTo>
              <a:lnTo>
                <a:pt x="2279657" y="2854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C633F-FF25-2241-9C64-B090F8A5EF53}">
      <dsp:nvSpPr>
        <dsp:cNvPr id="0" name=""/>
        <dsp:cNvSpPr/>
      </dsp:nvSpPr>
      <dsp:spPr>
        <a:xfrm>
          <a:off x="3855239" y="4334421"/>
          <a:ext cx="91440" cy="24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6AAEC-0D33-A543-88B2-D17131051B1A}">
      <dsp:nvSpPr>
        <dsp:cNvPr id="0" name=""/>
        <dsp:cNvSpPr/>
      </dsp:nvSpPr>
      <dsp:spPr>
        <a:xfrm>
          <a:off x="3855239" y="3340505"/>
          <a:ext cx="91440" cy="24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82C73-4C5C-DA48-B45E-A80D8B4AB78D}">
      <dsp:nvSpPr>
        <dsp:cNvPr id="0" name=""/>
        <dsp:cNvSpPr/>
      </dsp:nvSpPr>
      <dsp:spPr>
        <a:xfrm>
          <a:off x="2863465" y="2537501"/>
          <a:ext cx="1037494" cy="22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28"/>
              </a:lnTo>
              <a:lnTo>
                <a:pt x="1037494" y="101528"/>
              </a:lnTo>
              <a:lnTo>
                <a:pt x="1037494" y="223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F0CA5-01BF-9D47-8CC9-E937875D25EF}">
      <dsp:nvSpPr>
        <dsp:cNvPr id="0" name=""/>
        <dsp:cNvSpPr/>
      </dsp:nvSpPr>
      <dsp:spPr>
        <a:xfrm>
          <a:off x="1780251" y="5021339"/>
          <a:ext cx="91440" cy="24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7976C-7889-0B45-A73E-4A887D3354E2}">
      <dsp:nvSpPr>
        <dsp:cNvPr id="0" name=""/>
        <dsp:cNvSpPr/>
      </dsp:nvSpPr>
      <dsp:spPr>
        <a:xfrm>
          <a:off x="1780251" y="3340505"/>
          <a:ext cx="91440" cy="24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D1048-0986-5E47-B2F2-F117FBDAC379}">
      <dsp:nvSpPr>
        <dsp:cNvPr id="0" name=""/>
        <dsp:cNvSpPr/>
      </dsp:nvSpPr>
      <dsp:spPr>
        <a:xfrm>
          <a:off x="1825971" y="2537501"/>
          <a:ext cx="1037494" cy="223272"/>
        </a:xfrm>
        <a:custGeom>
          <a:avLst/>
          <a:gdLst/>
          <a:ahLst/>
          <a:cxnLst/>
          <a:rect l="0" t="0" r="0" b="0"/>
          <a:pathLst>
            <a:path>
              <a:moveTo>
                <a:pt x="1037494" y="0"/>
              </a:moveTo>
              <a:lnTo>
                <a:pt x="1037494" y="101528"/>
              </a:lnTo>
              <a:lnTo>
                <a:pt x="0" y="101528"/>
              </a:lnTo>
              <a:lnTo>
                <a:pt x="0" y="223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62CE6-6196-5144-A54E-DD3632BE1D73}">
      <dsp:nvSpPr>
        <dsp:cNvPr id="0" name=""/>
        <dsp:cNvSpPr/>
      </dsp:nvSpPr>
      <dsp:spPr>
        <a:xfrm>
          <a:off x="2817745" y="1083243"/>
          <a:ext cx="91440" cy="224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D9558-0A59-B141-A6EE-A4E0DA8FA24D}">
      <dsp:nvSpPr>
        <dsp:cNvPr id="0" name=""/>
        <dsp:cNvSpPr/>
      </dsp:nvSpPr>
      <dsp:spPr>
        <a:xfrm>
          <a:off x="2863465" y="363679"/>
          <a:ext cx="565534" cy="285402"/>
        </a:xfrm>
        <a:custGeom>
          <a:avLst/>
          <a:gdLst/>
          <a:ahLst/>
          <a:cxnLst/>
          <a:rect l="0" t="0" r="0" b="0"/>
          <a:pathLst>
            <a:path>
              <a:moveTo>
                <a:pt x="565534" y="0"/>
              </a:moveTo>
              <a:lnTo>
                <a:pt x="565534" y="163658"/>
              </a:lnTo>
              <a:lnTo>
                <a:pt x="0" y="163658"/>
              </a:lnTo>
              <a:lnTo>
                <a:pt x="0" y="2854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49E5F-BB3A-3D4D-985D-929F9A1D37F8}">
      <dsp:nvSpPr>
        <dsp:cNvPr id="0" name=""/>
        <dsp:cNvSpPr/>
      </dsp:nvSpPr>
      <dsp:spPr>
        <a:xfrm>
          <a:off x="897759" y="1128555"/>
          <a:ext cx="91440" cy="1278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5"/>
              </a:lnTo>
              <a:lnTo>
                <a:pt x="75448" y="6075"/>
              </a:lnTo>
              <a:lnTo>
                <a:pt x="75448" y="12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B768E-0E4B-D94F-9359-82E9FB409442}">
      <dsp:nvSpPr>
        <dsp:cNvPr id="0" name=""/>
        <dsp:cNvSpPr/>
      </dsp:nvSpPr>
      <dsp:spPr>
        <a:xfrm>
          <a:off x="943479" y="363679"/>
          <a:ext cx="2485520" cy="285402"/>
        </a:xfrm>
        <a:custGeom>
          <a:avLst/>
          <a:gdLst/>
          <a:ahLst/>
          <a:cxnLst/>
          <a:rect l="0" t="0" r="0" b="0"/>
          <a:pathLst>
            <a:path>
              <a:moveTo>
                <a:pt x="2485520" y="0"/>
              </a:moveTo>
              <a:lnTo>
                <a:pt x="2485520" y="163658"/>
              </a:lnTo>
              <a:lnTo>
                <a:pt x="0" y="163658"/>
              </a:lnTo>
              <a:lnTo>
                <a:pt x="0" y="2854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7C3D5-4C7A-874F-BCBA-18D89C34CF75}">
      <dsp:nvSpPr>
        <dsp:cNvPr id="0" name=""/>
        <dsp:cNvSpPr/>
      </dsp:nvSpPr>
      <dsp:spPr>
        <a:xfrm>
          <a:off x="2413952" y="1063"/>
          <a:ext cx="2030094" cy="362616"/>
        </a:xfrm>
        <a:prstGeom prst="rect">
          <a:avLst/>
        </a:prstGeom>
        <a:solidFill>
          <a:srgbClr val="FF2F92">
            <a:alpha val="50980"/>
          </a:srgb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Drugs treat vertigo  </a:t>
          </a:r>
          <a:endParaRPr lang="en-US" sz="1600" b="1" kern="1200" dirty="0"/>
        </a:p>
      </dsp:txBody>
      <dsp:txXfrm>
        <a:off x="2413952" y="1063"/>
        <a:ext cx="2030094" cy="362616"/>
      </dsp:txXfrm>
    </dsp:sp>
    <dsp:sp modelId="{E894BA56-805B-ED4B-95B9-F7B9849F45E7}">
      <dsp:nvSpPr>
        <dsp:cNvPr id="0" name=""/>
        <dsp:cNvSpPr/>
      </dsp:nvSpPr>
      <dsp:spPr>
        <a:xfrm>
          <a:off x="160743" y="649081"/>
          <a:ext cx="1565473" cy="479473"/>
        </a:xfrm>
        <a:prstGeom prst="rect">
          <a:avLst/>
        </a:prstGeom>
        <a:solidFill>
          <a:srgbClr val="8EFA00">
            <a:alpha val="70980"/>
          </a:srgb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charset="0"/>
              <a:ea typeface="Century Gothic" charset="0"/>
              <a:cs typeface="Century Gothic" charset="0"/>
            </a:rPr>
            <a:t>Specific </a:t>
          </a:r>
          <a:r>
            <a:rPr lang="en-US" sz="1200" b="1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treatment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6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rPr>
            <a:t>(if the cause is known)</a:t>
          </a:r>
          <a:endParaRPr lang="en-US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0743" y="649081"/>
        <a:ext cx="1565473" cy="479473"/>
      </dsp:txXfrm>
    </dsp:sp>
    <dsp:sp modelId="{A67C51D2-08B3-F241-B09E-6EBD5CCABAEA}">
      <dsp:nvSpPr>
        <dsp:cNvPr id="0" name=""/>
        <dsp:cNvSpPr/>
      </dsp:nvSpPr>
      <dsp:spPr>
        <a:xfrm>
          <a:off x="238375" y="1256374"/>
          <a:ext cx="1469667" cy="1402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Involves targeting the </a:t>
          </a:r>
          <a:r>
            <a:rPr lang="en-US" sz="1400" b="1" i="1" kern="1200" dirty="0" smtClean="0">
              <a:solidFill>
                <a:srgbClr val="941651"/>
              </a:solidFill>
            </a:rPr>
            <a:t>underlying cause</a:t>
          </a:r>
          <a:r>
            <a:rPr lang="en-US" sz="1400" b="1" i="1" kern="1200" dirty="0" smtClean="0"/>
            <a:t> </a:t>
          </a:r>
          <a:r>
            <a:rPr lang="en-US" sz="1400" kern="1200" dirty="0" smtClean="0"/>
            <a:t>of the Vertigo (</a:t>
          </a:r>
          <a:r>
            <a:rPr lang="en-US" sz="1400" kern="1200" dirty="0" err="1" smtClean="0"/>
            <a:t>e.g</a:t>
          </a:r>
          <a:r>
            <a:rPr lang="en-US" sz="1400" kern="1200" dirty="0" smtClean="0"/>
            <a:t> </a:t>
          </a:r>
          <a:r>
            <a:rPr lang="en-US" sz="1400" kern="1200" dirty="0" smtClean="0">
              <a:solidFill>
                <a:schemeClr val="tx1"/>
              </a:solidFill>
            </a:rPr>
            <a:t>ear infection)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Antibiotics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238375" y="1256374"/>
        <a:ext cx="1469667" cy="1402279"/>
      </dsp:txXfrm>
    </dsp:sp>
    <dsp:sp modelId="{A4706BD4-9165-4C46-A5A7-D890DD4D0B1E}">
      <dsp:nvSpPr>
        <dsp:cNvPr id="0" name=""/>
        <dsp:cNvSpPr/>
      </dsp:nvSpPr>
      <dsp:spPr>
        <a:xfrm>
          <a:off x="1969704" y="649081"/>
          <a:ext cx="1787522" cy="434161"/>
        </a:xfrm>
        <a:prstGeom prst="rect">
          <a:avLst/>
        </a:prstGeom>
        <a:solidFill>
          <a:srgbClr val="0096FF">
            <a:alpha val="74902"/>
          </a:srgb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charset="0"/>
              <a:ea typeface="Century Gothic" charset="0"/>
              <a:cs typeface="Century Gothic" charset="0"/>
            </a:rPr>
            <a:t>Symptomatic treatment</a:t>
          </a:r>
          <a:endParaRPr lang="en-US" sz="1400" kern="1200" dirty="0"/>
        </a:p>
      </dsp:txBody>
      <dsp:txXfrm>
        <a:off x="1969704" y="649081"/>
        <a:ext cx="1787522" cy="434161"/>
      </dsp:txXfrm>
    </dsp:sp>
    <dsp:sp modelId="{CBE8036C-A8D1-1344-ADD8-0BDA20B3E8D0}">
      <dsp:nvSpPr>
        <dsp:cNvPr id="0" name=""/>
        <dsp:cNvSpPr/>
      </dsp:nvSpPr>
      <dsp:spPr>
        <a:xfrm>
          <a:off x="1961367" y="1307338"/>
          <a:ext cx="1804195" cy="1230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Involves </a:t>
          </a:r>
          <a:r>
            <a:rPr lang="en-US" sz="1400" kern="1200" dirty="0" smtClean="0">
              <a:ln w="0"/>
              <a:solidFill>
                <a:srgbClr val="9416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controlling</a:t>
          </a:r>
          <a:r>
            <a:rPr lang="en-US" sz="1400" kern="1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the </a:t>
          </a:r>
          <a:r>
            <a:rPr lang="en-US" sz="1400" b="1" i="1" u="sng" kern="1200" dirty="0" smtClean="0">
              <a:ln w="0"/>
              <a:solidFill>
                <a:srgbClr val="9416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acute</a:t>
          </a:r>
          <a:r>
            <a:rPr lang="en-US" sz="1400" b="1" i="1" kern="1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symptoms </a:t>
          </a:r>
          <a:r>
            <a:rPr lang="en-US" sz="1400" kern="1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and </a:t>
          </a:r>
          <a:r>
            <a:rPr lang="en-US" sz="1400" b="1" i="1" u="sng" kern="1200" dirty="0" smtClean="0">
              <a:ln w="0"/>
              <a:solidFill>
                <a:srgbClr val="9416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autonomic</a:t>
          </a:r>
          <a:r>
            <a:rPr lang="en-US" sz="1400" b="1" i="1" kern="1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complaints</a:t>
          </a:r>
          <a:r>
            <a:rPr lang="en-US" sz="1400" kern="1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en-US" sz="1400" kern="120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(e.g., vertigo and vomiting)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61367" y="1307338"/>
        <a:ext cx="1804195" cy="1230162"/>
      </dsp:txXfrm>
    </dsp:sp>
    <dsp:sp modelId="{571E1BC8-74A8-0643-9AB9-F2224D9DDD37}">
      <dsp:nvSpPr>
        <dsp:cNvPr id="0" name=""/>
        <dsp:cNvSpPr/>
      </dsp:nvSpPr>
      <dsp:spPr>
        <a:xfrm>
          <a:off x="1246239" y="2760773"/>
          <a:ext cx="1159464" cy="579732"/>
        </a:xfrm>
        <a:prstGeom prst="rect">
          <a:avLst/>
        </a:prstGeom>
        <a:solidFill>
          <a:srgbClr val="942093">
            <a:alpha val="56078"/>
          </a:srgb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Vestibular suppressants</a:t>
          </a:r>
          <a:endParaRPr lang="en-US" sz="1400" kern="1200" dirty="0"/>
        </a:p>
      </dsp:txBody>
      <dsp:txXfrm>
        <a:off x="1246239" y="2760773"/>
        <a:ext cx="1159464" cy="579732"/>
      </dsp:txXfrm>
    </dsp:sp>
    <dsp:sp modelId="{F1F17F54-8B74-5446-9AB3-0A1545A1EB2A}">
      <dsp:nvSpPr>
        <dsp:cNvPr id="0" name=""/>
        <dsp:cNvSpPr/>
      </dsp:nvSpPr>
      <dsp:spPr>
        <a:xfrm>
          <a:off x="1246239" y="3583992"/>
          <a:ext cx="1159464" cy="1437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Reduce the intensity of vertigo and nystagmus evoked by a </a:t>
          </a:r>
          <a:r>
            <a:rPr lang="en-US" sz="1400" u="sng" kern="1200" dirty="0" smtClean="0">
              <a:solidFill>
                <a:srgbClr val="FF0000"/>
              </a:solidFill>
            </a:rPr>
            <a:t>vestibular imbalance.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246239" y="3583992"/>
        <a:ext cx="1159464" cy="1437347"/>
      </dsp:txXfrm>
    </dsp:sp>
    <dsp:sp modelId="{78ED2A68-1B99-0B41-B360-C9F6B0D882A8}">
      <dsp:nvSpPr>
        <dsp:cNvPr id="0" name=""/>
        <dsp:cNvSpPr/>
      </dsp:nvSpPr>
      <dsp:spPr>
        <a:xfrm>
          <a:off x="755698" y="5264827"/>
          <a:ext cx="2140544" cy="2176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209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009193"/>
              </a:solidFill>
            </a:rPr>
            <a:t>1- </a:t>
          </a:r>
          <a:r>
            <a:rPr lang="en-US" sz="1400" b="1" i="1" u="sng" kern="1200" dirty="0" smtClean="0">
              <a:solidFill>
                <a:srgbClr val="009193"/>
              </a:solidFill>
            </a:rPr>
            <a:t>Anti-</a:t>
          </a:r>
          <a:r>
            <a:rPr lang="en-US" sz="1400" b="1" i="1" u="sng" kern="1200" dirty="0" err="1" smtClean="0">
              <a:solidFill>
                <a:srgbClr val="009193"/>
              </a:solidFill>
            </a:rPr>
            <a:t>cholinergics</a:t>
          </a:r>
          <a:endParaRPr lang="ar-SA" sz="1400" b="1" i="1" u="sng" kern="1200" dirty="0" smtClean="0">
            <a:solidFill>
              <a:srgbClr val="009193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hyoscine </a:t>
          </a:r>
          <a:endParaRPr lang="ar-SA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009193"/>
              </a:solidFill>
            </a:rPr>
            <a:t>2</a:t>
          </a:r>
          <a:r>
            <a:rPr lang="en-US" sz="1400" b="1" i="1" u="sng" kern="1200" dirty="0" smtClean="0">
              <a:solidFill>
                <a:srgbClr val="009193"/>
              </a:solidFill>
            </a:rPr>
            <a:t>-Benzodiazepines</a:t>
          </a:r>
          <a:r>
            <a:rPr lang="en-US" sz="1400" b="1" i="1" kern="1200" dirty="0" smtClean="0">
              <a:solidFill>
                <a:srgbClr val="009193"/>
              </a:solidFill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Lorazepam</a:t>
          </a:r>
          <a:endParaRPr lang="en-GB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432FF"/>
              </a:solidFill>
            </a:rPr>
            <a:t>Clonzepam</a:t>
          </a:r>
          <a:endParaRPr lang="en-GB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Diazepam </a:t>
          </a:r>
          <a:endParaRPr lang="ar-SA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009193"/>
              </a:solidFill>
            </a:rPr>
            <a:t>3- </a:t>
          </a:r>
          <a:r>
            <a:rPr lang="en-US" sz="1400" b="1" i="1" u="sng" kern="1200" dirty="0" err="1" smtClean="0">
              <a:solidFill>
                <a:srgbClr val="009193"/>
              </a:solidFill>
            </a:rPr>
            <a:t>Betahistine</a:t>
          </a:r>
          <a:endParaRPr lang="en-US" sz="1400" kern="1200" dirty="0">
            <a:solidFill>
              <a:srgbClr val="009193"/>
            </a:solidFill>
          </a:endParaRPr>
        </a:p>
      </dsp:txBody>
      <dsp:txXfrm>
        <a:off x="755698" y="5264827"/>
        <a:ext cx="2140544" cy="2176888"/>
      </dsp:txXfrm>
    </dsp:sp>
    <dsp:sp modelId="{E2F94A5A-0AED-C146-A5D7-2DA0FD3F6826}">
      <dsp:nvSpPr>
        <dsp:cNvPr id="0" name=""/>
        <dsp:cNvSpPr/>
      </dsp:nvSpPr>
      <dsp:spPr>
        <a:xfrm>
          <a:off x="3321227" y="2760773"/>
          <a:ext cx="1159464" cy="579732"/>
        </a:xfrm>
        <a:prstGeom prst="rect">
          <a:avLst/>
        </a:prstGeom>
        <a:solidFill>
          <a:srgbClr val="FFFC00">
            <a:alpha val="80000"/>
          </a:srgb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Antiemetics</a:t>
          </a:r>
          <a:endParaRPr lang="en-US" sz="1400" kern="1200" dirty="0"/>
        </a:p>
      </dsp:txBody>
      <dsp:txXfrm>
        <a:off x="3321227" y="2760773"/>
        <a:ext cx="1159464" cy="579732"/>
      </dsp:txXfrm>
    </dsp:sp>
    <dsp:sp modelId="{805B7423-4588-4644-9662-4F42A5A8CC21}">
      <dsp:nvSpPr>
        <dsp:cNvPr id="0" name=""/>
        <dsp:cNvSpPr/>
      </dsp:nvSpPr>
      <dsp:spPr>
        <a:xfrm>
          <a:off x="3321227" y="3583992"/>
          <a:ext cx="1159464" cy="750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FC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used to control </a:t>
          </a:r>
          <a:r>
            <a:rPr lang="en-US" sz="1400" u="sng" kern="1200" dirty="0" smtClean="0">
              <a:solidFill>
                <a:srgbClr val="FF0000"/>
              </a:solidFill>
            </a:rPr>
            <a:t>vomiting &amp; nausea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21227" y="3583992"/>
        <a:ext cx="1159464" cy="750428"/>
      </dsp:txXfrm>
    </dsp:sp>
    <dsp:sp modelId="{177874BB-7A7A-2D4C-A861-63478197DE11}">
      <dsp:nvSpPr>
        <dsp:cNvPr id="0" name=""/>
        <dsp:cNvSpPr/>
      </dsp:nvSpPr>
      <dsp:spPr>
        <a:xfrm>
          <a:off x="3139731" y="4577908"/>
          <a:ext cx="1522457" cy="2227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FC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009193"/>
              </a:solidFill>
            </a:rPr>
            <a:t>1- </a:t>
          </a:r>
          <a:r>
            <a:rPr lang="en-US" sz="1400" b="1" i="1" u="sng" kern="1200" dirty="0" smtClean="0">
              <a:solidFill>
                <a:srgbClr val="009193"/>
              </a:solidFill>
            </a:rPr>
            <a:t>Antihistamines</a:t>
          </a:r>
          <a:r>
            <a:rPr lang="en-US" sz="1400" b="1" u="sng" kern="1200" dirty="0" smtClean="0">
              <a:solidFill>
                <a:srgbClr val="009193"/>
              </a:solidFill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432FF"/>
              </a:solidFill>
            </a:rPr>
            <a:t>Dimenhydrinate</a:t>
          </a:r>
          <a:endParaRPr lang="ar-SA" sz="1400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009193"/>
              </a:solidFill>
            </a:rPr>
            <a:t>2- </a:t>
          </a:r>
          <a:r>
            <a:rPr lang="en-US" sz="1400" b="1" i="1" u="sng" kern="1200" dirty="0" err="1" smtClean="0">
              <a:solidFill>
                <a:srgbClr val="009193"/>
              </a:solidFill>
            </a:rPr>
            <a:t>Phenothiazines</a:t>
          </a:r>
          <a:r>
            <a:rPr lang="en-US" sz="1400" b="1" i="1" u="sng" kern="1200" dirty="0" smtClean="0">
              <a:solidFill>
                <a:srgbClr val="009193"/>
              </a:solidFill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432FF"/>
              </a:solidFill>
            </a:rPr>
            <a:t>prochlorperazine</a:t>
          </a:r>
          <a:endParaRPr lang="ar-SA" sz="1400" b="1" i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kern="1200" dirty="0" smtClean="0">
              <a:solidFill>
                <a:srgbClr val="009193"/>
              </a:solidFill>
            </a:rPr>
            <a:t>3- </a:t>
          </a:r>
          <a:r>
            <a:rPr lang="it-IT" sz="1400" b="1" i="1" u="sng" kern="1200" dirty="0" smtClean="0">
              <a:solidFill>
                <a:srgbClr val="009193"/>
              </a:solidFill>
            </a:rPr>
            <a:t>Dopamine </a:t>
          </a:r>
          <a:r>
            <a:rPr lang="it-IT" sz="1400" b="1" i="1" u="sng" kern="1200" dirty="0" err="1" smtClean="0">
              <a:solidFill>
                <a:srgbClr val="009193"/>
              </a:solidFill>
            </a:rPr>
            <a:t>antagonists</a:t>
          </a:r>
          <a:r>
            <a:rPr lang="it-IT" sz="1400" u="sng" kern="1200" dirty="0" smtClean="0">
              <a:solidFill>
                <a:srgbClr val="009193"/>
              </a:solidFill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>
              <a:solidFill>
                <a:srgbClr val="0432FF"/>
              </a:solidFill>
            </a:rPr>
            <a:t>Metoclopramide</a:t>
          </a:r>
          <a:endParaRPr lang="it-IT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>
              <a:solidFill>
                <a:srgbClr val="0432FF"/>
              </a:solidFill>
            </a:rPr>
            <a:t>domperidone</a:t>
          </a:r>
          <a:endParaRPr lang="en-US" sz="1400" kern="1200" dirty="0">
            <a:solidFill>
              <a:srgbClr val="0432FF"/>
            </a:solidFill>
          </a:endParaRPr>
        </a:p>
      </dsp:txBody>
      <dsp:txXfrm>
        <a:off x="3139731" y="4577908"/>
        <a:ext cx="1522457" cy="2227927"/>
      </dsp:txXfrm>
    </dsp:sp>
    <dsp:sp modelId="{05190A92-5AEB-B148-BA6A-E86DED9A4CDC}">
      <dsp:nvSpPr>
        <dsp:cNvPr id="0" name=""/>
        <dsp:cNvSpPr/>
      </dsp:nvSpPr>
      <dsp:spPr>
        <a:xfrm>
          <a:off x="4720057" y="649081"/>
          <a:ext cx="1977199" cy="520599"/>
        </a:xfrm>
        <a:prstGeom prst="rect">
          <a:avLst/>
        </a:prstGeom>
        <a:solidFill>
          <a:srgbClr val="FF9300">
            <a:alpha val="69020"/>
          </a:srgb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charset="0"/>
              <a:ea typeface="Century Gothic" charset="0"/>
              <a:cs typeface="Century Gothic" charset="0"/>
            </a:rPr>
            <a:t>Prophylactic treatment </a:t>
          </a:r>
          <a:endParaRPr lang="en-US" sz="1400" kern="1200" dirty="0"/>
        </a:p>
      </dsp:txBody>
      <dsp:txXfrm>
        <a:off x="4720057" y="649081"/>
        <a:ext cx="1977199" cy="520599"/>
      </dsp:txXfrm>
    </dsp:sp>
    <dsp:sp modelId="{FC6492B9-F35C-6347-9697-6E3A7F6043EC}">
      <dsp:nvSpPr>
        <dsp:cNvPr id="0" name=""/>
        <dsp:cNvSpPr/>
      </dsp:nvSpPr>
      <dsp:spPr>
        <a:xfrm>
          <a:off x="5128925" y="1393776"/>
          <a:ext cx="1159464" cy="106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/>
            </a:rPr>
            <a:t>Aims to </a:t>
          </a:r>
          <a:r>
            <a:rPr lang="en-US" sz="1400" b="1" i="1" kern="1200" dirty="0" smtClean="0">
              <a:ln/>
            </a:rPr>
            <a:t>reduce the recurrence </a:t>
          </a:r>
          <a:r>
            <a:rPr lang="en-US" sz="1400" kern="1200" dirty="0" smtClean="0">
              <a:ln/>
            </a:rPr>
            <a:t>of specific vertiginous conditions.</a:t>
          </a:r>
          <a:endParaRPr lang="en-US" sz="1400" kern="1200" dirty="0"/>
        </a:p>
      </dsp:txBody>
      <dsp:txXfrm>
        <a:off x="5128925" y="1393776"/>
        <a:ext cx="1159464" cy="1064492"/>
      </dsp:txXfrm>
    </dsp:sp>
    <dsp:sp modelId="{B76A9ED0-E2A0-294F-94B4-AA7BA8775550}">
      <dsp:nvSpPr>
        <dsp:cNvPr id="0" name=""/>
        <dsp:cNvSpPr/>
      </dsp:nvSpPr>
      <dsp:spPr>
        <a:xfrm>
          <a:off x="4905676" y="2681541"/>
          <a:ext cx="1605962" cy="2672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solidFill>
                <a:srgbClr val="009193"/>
              </a:solidFill>
            </a:rPr>
            <a:t>1- Diuretics </a:t>
          </a:r>
          <a:r>
            <a:rPr lang="en-US" sz="1400" b="1" i="1" kern="1200" dirty="0" smtClean="0">
              <a:solidFill>
                <a:srgbClr val="009193"/>
              </a:solidFill>
            </a:rPr>
            <a:t>:</a:t>
          </a:r>
          <a:r>
            <a:rPr lang="en-US" sz="1400" b="1" i="1" u="sng" kern="1200" dirty="0" smtClean="0">
              <a:solidFill>
                <a:srgbClr val="009193"/>
              </a:solidFill>
            </a:rPr>
            <a:t> </a:t>
          </a:r>
          <a:r>
            <a:rPr lang="en-US" sz="1400" b="1" u="sng" kern="1200" dirty="0" smtClean="0">
              <a:solidFill>
                <a:srgbClr val="FF0000"/>
              </a:solidFill>
            </a:rPr>
            <a:t>Except Loop diuretics</a:t>
          </a:r>
          <a:r>
            <a:rPr lang="en-US" sz="1400" b="1" u="sng" kern="1200" baseline="30000" dirty="0" smtClean="0">
              <a:solidFill>
                <a:srgbClr val="FF0000"/>
              </a:solidFill>
            </a:rPr>
            <a:t>1</a:t>
          </a:r>
          <a:r>
            <a:rPr lang="en-US" sz="1400" b="1" kern="1200" dirty="0" smtClean="0">
              <a:solidFill>
                <a:srgbClr val="FF0000"/>
              </a:solidFill>
            </a:rPr>
            <a:t>.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1050" b="1" kern="1200" dirty="0" err="1" smtClean="0">
              <a:solidFill>
                <a:srgbClr val="00B050"/>
              </a:solidFill>
            </a:rPr>
            <a:t>e.g</a:t>
          </a:r>
          <a:r>
            <a:rPr lang="en-US" sz="1050" b="1" kern="1200" dirty="0" smtClean="0">
              <a:solidFill>
                <a:srgbClr val="00B050"/>
              </a:solidFill>
            </a:rPr>
            <a:t> Furosemide </a:t>
          </a:r>
          <a:r>
            <a:rPr lang="en-US" sz="1400" b="1" kern="1200" dirty="0" smtClean="0">
              <a:solidFill>
                <a:srgbClr val="00B050"/>
              </a:solidFill>
            </a:rPr>
            <a:t>(Loss of Na &amp; H2O →↓ H2O in the endolymph)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009193"/>
              </a:solidFill>
            </a:rPr>
            <a:t>2- </a:t>
          </a:r>
          <a:r>
            <a:rPr lang="en-US" sz="1400" b="1" i="1" u="sng" kern="1200" dirty="0" smtClean="0">
              <a:solidFill>
                <a:srgbClr val="009193"/>
              </a:solidFill>
            </a:rPr>
            <a:t>Corticosteroids</a:t>
          </a:r>
          <a:r>
            <a:rPr lang="en-US" sz="1400" b="1" i="1" u="sng" kern="1200" baseline="30000" dirty="0" smtClean="0">
              <a:solidFill>
                <a:srgbClr val="009193"/>
              </a:solidFill>
            </a:rPr>
            <a:t>2</a:t>
          </a:r>
          <a:endParaRPr lang="en-US" sz="1400" kern="1200" baseline="30000" dirty="0" smtClean="0">
            <a:solidFill>
              <a:srgbClr val="009193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rgbClr val="009193"/>
              </a:solidFill>
            </a:rPr>
            <a:t>3- </a:t>
          </a:r>
          <a:r>
            <a:rPr lang="en-US" sz="1400" b="1" i="1" u="sng" kern="1200" dirty="0" smtClean="0">
              <a:solidFill>
                <a:schemeClr val="bg1">
                  <a:lumMod val="50000"/>
                </a:schemeClr>
              </a:solidFill>
            </a:rPr>
            <a:t>L- type </a:t>
          </a:r>
          <a:r>
            <a:rPr lang="en-US" sz="1400" b="1" i="1" u="sng" kern="1200" dirty="0" smtClean="0">
              <a:solidFill>
                <a:srgbClr val="009193"/>
              </a:solidFill>
            </a:rPr>
            <a:t>Ca &amp; K Channel Blockers</a:t>
          </a:r>
          <a:r>
            <a:rPr lang="en-US" sz="1400" b="1" i="1" u="sng" kern="1200" baseline="30000" dirty="0" smtClean="0">
              <a:solidFill>
                <a:srgbClr val="009193"/>
              </a:solidFill>
            </a:rPr>
            <a:t>3</a:t>
          </a:r>
          <a:r>
            <a:rPr lang="en-US" sz="1400" b="1" i="1" u="sng" kern="1200" dirty="0" smtClean="0">
              <a:solidFill>
                <a:srgbClr val="009193"/>
              </a:solidFill>
            </a:rPr>
            <a:t>&amp; antihistamine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432FF"/>
              </a:solidFill>
            </a:rPr>
            <a:t>Cinnarizine</a:t>
          </a:r>
          <a:endParaRPr lang="en-US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432FF"/>
              </a:solidFill>
            </a:rPr>
            <a:t>Verapamile</a:t>
          </a:r>
          <a:endParaRPr lang="en-US" sz="1400" kern="1200" dirty="0">
            <a:solidFill>
              <a:srgbClr val="0432FF"/>
            </a:solidFill>
          </a:endParaRPr>
        </a:p>
      </dsp:txBody>
      <dsp:txXfrm>
        <a:off x="4905676" y="2681541"/>
        <a:ext cx="1605962" cy="2672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573D0-4C87-5341-BFED-76605DE238D8}">
      <dsp:nvSpPr>
        <dsp:cNvPr id="0" name=""/>
        <dsp:cNvSpPr/>
      </dsp:nvSpPr>
      <dsp:spPr>
        <a:xfrm>
          <a:off x="1949381" y="1328245"/>
          <a:ext cx="389457" cy="345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728" y="0"/>
              </a:lnTo>
              <a:lnTo>
                <a:pt x="194728" y="345676"/>
              </a:lnTo>
              <a:lnTo>
                <a:pt x="389457" y="345676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A048A-3925-5147-8C0D-95A3355F7E20}">
      <dsp:nvSpPr>
        <dsp:cNvPr id="0" name=""/>
        <dsp:cNvSpPr/>
      </dsp:nvSpPr>
      <dsp:spPr>
        <a:xfrm>
          <a:off x="1949381" y="1022346"/>
          <a:ext cx="389457" cy="305898"/>
        </a:xfrm>
        <a:custGeom>
          <a:avLst/>
          <a:gdLst/>
          <a:ahLst/>
          <a:cxnLst/>
          <a:rect l="0" t="0" r="0" b="0"/>
          <a:pathLst>
            <a:path>
              <a:moveTo>
                <a:pt x="0" y="305898"/>
              </a:moveTo>
              <a:lnTo>
                <a:pt x="194728" y="305898"/>
              </a:lnTo>
              <a:lnTo>
                <a:pt x="194728" y="0"/>
              </a:lnTo>
              <a:lnTo>
                <a:pt x="389457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61355-5E4C-F94A-BD11-291EC0C075D9}">
      <dsp:nvSpPr>
        <dsp:cNvPr id="0" name=""/>
        <dsp:cNvSpPr/>
      </dsp:nvSpPr>
      <dsp:spPr>
        <a:xfrm>
          <a:off x="2093" y="1171188"/>
          <a:ext cx="1947287" cy="314113"/>
        </a:xfrm>
        <a:prstGeom prst="rect">
          <a:avLst/>
        </a:prstGeom>
        <a:solidFill>
          <a:srgbClr val="AAAAAA">
            <a:alpha val="78039"/>
          </a:srgb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Drugs inducing vertigo</a:t>
          </a:r>
          <a:endParaRPr lang="en-US" sz="16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093" y="1171188"/>
        <a:ext cx="1947287" cy="314113"/>
      </dsp:txXfrm>
    </dsp:sp>
    <dsp:sp modelId="{0DDB59F6-8128-C84E-9894-F4AE3C57A470}">
      <dsp:nvSpPr>
        <dsp:cNvPr id="0" name=""/>
        <dsp:cNvSpPr/>
      </dsp:nvSpPr>
      <dsp:spPr>
        <a:xfrm>
          <a:off x="2338839" y="827946"/>
          <a:ext cx="1947287" cy="388799"/>
        </a:xfrm>
        <a:prstGeom prst="rect">
          <a:avLst/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n/>
              <a:solidFill>
                <a:schemeClr val="tx1"/>
              </a:solidFill>
            </a:rPr>
            <a:t>Vestibular toxins</a:t>
          </a:r>
          <a:endParaRPr lang="en-US" sz="1400" b="1" kern="1200" dirty="0">
            <a:ln/>
            <a:solidFill>
              <a:schemeClr val="tx1"/>
            </a:solidFill>
          </a:endParaRPr>
        </a:p>
      </dsp:txBody>
      <dsp:txXfrm>
        <a:off x="2338839" y="827946"/>
        <a:ext cx="1947287" cy="388799"/>
      </dsp:txXfrm>
    </dsp:sp>
    <dsp:sp modelId="{B878EA80-8EE7-654E-B734-5BF180F1D627}">
      <dsp:nvSpPr>
        <dsp:cNvPr id="0" name=""/>
        <dsp:cNvSpPr/>
      </dsp:nvSpPr>
      <dsp:spPr>
        <a:xfrm>
          <a:off x="2338839" y="1460157"/>
          <a:ext cx="1947287" cy="427529"/>
        </a:xfrm>
        <a:prstGeom prst="rect">
          <a:avLst/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n/>
              <a:solidFill>
                <a:schemeClr val="tx1"/>
              </a:solidFill>
            </a:rPr>
            <a:t>Mixed </a:t>
          </a:r>
          <a:r>
            <a:rPr lang="en-US" sz="1400" b="1" kern="1200" dirty="0" err="1" smtClean="0">
              <a:ln/>
              <a:solidFill>
                <a:schemeClr val="tx1"/>
              </a:solidFill>
            </a:rPr>
            <a:t>ototoxins</a:t>
          </a:r>
          <a:endParaRPr lang="en-US" sz="1400" b="1" kern="1200" dirty="0">
            <a:ln/>
            <a:solidFill>
              <a:schemeClr val="tx1"/>
            </a:solidFill>
          </a:endParaRPr>
        </a:p>
      </dsp:txBody>
      <dsp:txXfrm>
        <a:off x="2338839" y="1460157"/>
        <a:ext cx="1947287" cy="427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30T11:40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2944 18314 3488,'-16'-16'1280,"16"16"-992,0 0-64,0 0 640,0 0-512,-16-16-64,16 16-192,0 0-160,0 0 32,0 0-32,0 0 0,0 0-352,16 16 192,-16-16-1344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30T13:07:16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18298 2385 5312,'-69'-52'1952,"69"52"-1504,0 0-128,0 0-256,0 0-96,0 18-608,18-18 352,15 17-1440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cs.google.com/presentation/d/1_-g1vol4eBWPet5xVCkuTGFvvnhFF3PJmU0tWtEEw_o/edit?usp=sharing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tiff"/><Relationship Id="rId4" Type="http://schemas.openxmlformats.org/officeDocument/2006/relationships/image" Target="../media/image2.png"/><Relationship Id="rId9" Type="http://schemas.openxmlformats.org/officeDocument/2006/relationships/hyperlink" Target="https://docs.google.com/presentation/d/1Z0Vf9oEOJSXo4JIA0mTCk5jB-OU9LP5TFCwz8iBgNac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1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2.jpg"/><Relationship Id="rId7" Type="http://schemas.openxmlformats.org/officeDocument/2006/relationships/hyperlink" Target="https://twitter.com/pharma436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hyperlink" Target="https://docs.google.com/forms/d/e/1FAIpQLSc57qjDXLPcQLYftI27W91gCKD2RgH0OzQDdDxsiLYmH9DKtw/viewform" TargetMode="External"/><Relationship Id="rId4" Type="http://schemas.openxmlformats.org/officeDocument/2006/relationships/image" Target="../media/image13.tiff"/><Relationship Id="rId9" Type="http://schemas.openxmlformats.org/officeDocument/2006/relationships/hyperlink" Target="https://docs.google.com/forms/d/1sxDqHtpP3bUaOhQmYw96IE7mX-DlrklT5dlZUA2teSI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 rot="-60000"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0" y="4089830"/>
            <a:ext cx="1780674" cy="386767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Objectives:</a:t>
            </a:r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853" y="4518446"/>
            <a:ext cx="64463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Recognize causes and symptoms of balance disorders. </a:t>
            </a:r>
            <a:endParaRPr lang="en-US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Identify </a:t>
            </a:r>
            <a:r>
              <a:rPr lang="en-US" sz="1400" dirty="0"/>
              <a:t>the transmitters involved in vestibular </a:t>
            </a:r>
            <a:r>
              <a:rPr lang="en-US" sz="1400" dirty="0" smtClean="0"/>
              <a:t>transmission.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Segregate </a:t>
            </a:r>
            <a:r>
              <a:rPr lang="en-US" sz="1400" dirty="0"/>
              <a:t>classes of drugs used in the management protocols to control or prevent </a:t>
            </a:r>
            <a:r>
              <a:rPr lang="en-US" sz="1400" dirty="0" smtClean="0"/>
              <a:t>vertigo.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Identify </a:t>
            </a:r>
            <a:r>
              <a:rPr lang="en-US" sz="1400" dirty="0"/>
              <a:t>drugs that can precipitate vertigo.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4797" y="6109619"/>
            <a:ext cx="6073423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432FF"/>
                </a:solidFill>
              </a:rPr>
              <a:t>Drugs names </a:t>
            </a:r>
            <a:endParaRPr lang="ar-SA" sz="1600" b="1" dirty="0" smtClean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283481" y="6291777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283481" y="6659136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264026" y="7353725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268640" y="7007040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F00"/>
              </a:solidFill>
            </a:endParaRPr>
          </a:p>
        </p:txBody>
      </p:sp>
      <p:pic>
        <p:nvPicPr>
          <p:cNvPr id="59" name="Picture 5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91" y="9290930"/>
            <a:ext cx="475921" cy="47592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14589" y="9110817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Kindly check the editing file before studying this document  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>
            <a:off x="0" y="5816050"/>
            <a:ext cx="1780674" cy="360862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Color Index:</a:t>
            </a:r>
            <a:endParaRPr lang="en-US" sz="16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53"/>
          <a:stretch/>
        </p:blipFill>
        <p:spPr>
          <a:xfrm>
            <a:off x="1895225" y="520531"/>
            <a:ext cx="2823395" cy="279949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268639" y="7701192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619" y="3571636"/>
            <a:ext cx="646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Goudy Old Style" charset="0"/>
                <a:ea typeface="Goudy Old Style" charset="0"/>
                <a:cs typeface="Goudy Old Style" charset="0"/>
              </a:rPr>
              <a:t>Medication </a:t>
            </a:r>
            <a:r>
              <a:rPr lang="en-US" sz="2800" b="1" dirty="0">
                <a:solidFill>
                  <a:srgbClr val="C00000"/>
                </a:solidFill>
                <a:latin typeface="Goudy Old Style" charset="0"/>
                <a:ea typeface="Goudy Old Style" charset="0"/>
                <a:cs typeface="Goudy Old Style" charset="0"/>
              </a:rPr>
              <a:t>affecting the </a:t>
            </a:r>
            <a:r>
              <a:rPr lang="en-US" sz="2800" b="1">
                <a:solidFill>
                  <a:srgbClr val="C00000"/>
                </a:solidFill>
                <a:latin typeface="Goudy Old Style" charset="0"/>
                <a:ea typeface="Goudy Old Style" charset="0"/>
                <a:cs typeface="Goudy Old Style" charset="0"/>
              </a:rPr>
              <a:t>balance </a:t>
            </a:r>
            <a:r>
              <a:rPr lang="en-US" sz="2800" b="1" smtClean="0">
                <a:solidFill>
                  <a:srgbClr val="C00000"/>
                </a:solidFill>
                <a:latin typeface="Goudy Old Style" charset="0"/>
                <a:ea typeface="Goudy Old Style" charset="0"/>
                <a:cs typeface="Goudy Old Style" charset="0"/>
              </a:rPr>
              <a:t>system</a:t>
            </a:r>
            <a:endParaRPr lang="en-US" sz="2800" b="1" dirty="0">
              <a:solidFill>
                <a:srgbClr val="C00000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" y="1734597"/>
            <a:ext cx="1590154" cy="14094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119" y="9326225"/>
            <a:ext cx="6225881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https://docs.google.com/presentation/d/1_-</a:t>
            </a:r>
            <a:r>
              <a:rPr lang="en-US" dirty="0" smtClean="0">
                <a:hlinkClick r:id="rId3"/>
              </a:rPr>
              <a:t>g1vol4eBWPet5xVCkuTGFvvnhFF3PJmU0tWtEEw_o/edit?usp=sharing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575" y="8395093"/>
            <a:ext cx="4312753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docs.google.com/presentation/d/1Z0Vf9oEOJSXo4JIA0mTCk5jB-OU9LP5TFCwz8iBgNac/edit?usp=sharing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7751" y="8195489"/>
            <a:ext cx="853650" cy="904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3575" y="8220286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Check out the mnemonics file 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8278"/>
            <a:ext cx="6858000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 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8874"/>
            <a:ext cx="6725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/>
              <a:t>The overall incidence of dizziness, vertigo, and imbalance is 5-10%.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/>
              <a:t>It reaches 40% in patients older than 40 years.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/>
              <a:t>Accounts for 3% of total visits to emergency department.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/>
              <a:t>The incidence of falling due to imbalance is 25% in subjects older than 65 years.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/>
              <a:t>1% of falls results in hip fracture.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/>
              <a:t>Roughly 50% of fractured hips will not function normally.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1789203"/>
            <a:ext cx="6858000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understand !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76199"/>
              </p:ext>
            </p:extLst>
          </p:nvPr>
        </p:nvGraphicFramePr>
        <p:xfrm>
          <a:off x="159580" y="2825260"/>
          <a:ext cx="6538840" cy="2868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590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1" dirty="0" smtClean="0">
                        <a:effectLst/>
                      </a:endParaRP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effectLst/>
                        </a:rPr>
                        <a:t>Dizziness</a:t>
                      </a:r>
                    </a:p>
                  </a:txBody>
                  <a:tcPr anchor="ctr">
                    <a:solidFill>
                      <a:srgbClr val="0091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" b="1" dirty="0" smtClean="0">
                        <a:effectLst/>
                      </a:endParaRP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effectLst/>
                        </a:rPr>
                        <a:t>Vertigo</a:t>
                      </a:r>
                    </a:p>
                  </a:txBody>
                  <a:tcPr anchor="ctr">
                    <a:solidFill>
                      <a:srgbClr val="00919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692">
                <a:tc rowSpan="3">
                  <a:txBody>
                    <a:bodyPr/>
                    <a:lstStyle/>
                    <a:p>
                      <a:pPr lvl="0" algn="ctr" fontAlgn="base"/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 term used to express subjective patient complaints related to changes in </a:t>
                      </a:r>
                      <a:r>
                        <a:rPr lang="en-GB" sz="10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sensation , movement, perception, </a:t>
                      </a:r>
                    </a:p>
                    <a:p>
                      <a:pPr lvl="0" algn="ctr" fontAlgn="base"/>
                      <a:r>
                        <a:rPr lang="en-GB" sz="10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 consciousness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GB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Lighted headedness: </a:t>
                      </a:r>
                      <a:r>
                        <a:rPr lang="en-US" sz="1100" b="0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feeling as if you might faint.</a:t>
                      </a:r>
                      <a:endParaRPr lang="en-GB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Dizziness is more general than Vertigo because </a:t>
                      </a:r>
                      <a:r>
                        <a:rPr lang="en-GB" sz="900" i="1" u="sng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dizziness is</a:t>
                      </a:r>
                      <a:r>
                        <a:rPr lang="en-GB" sz="9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false</a:t>
                      </a:r>
                      <a:r>
                        <a:rPr lang="en-GB" sz="9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sensation of movement, perception, consciousness, sensation. While </a:t>
                      </a:r>
                      <a:r>
                        <a:rPr lang="en-GB" sz="900" i="1" u="sng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Vertigo is </a:t>
                      </a:r>
                      <a:r>
                        <a:rPr lang="en-GB" sz="9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false sensation or illusion of movement.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u="sng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There are two types of Vertigo:</a:t>
                      </a:r>
                    </a:p>
                    <a:p>
                      <a:pPr marL="266700" lvl="1" indent="-9525">
                        <a:buFont typeface="+mj-lt"/>
                        <a:buAutoNum type="arabicPeriod"/>
                      </a:pPr>
                      <a:r>
                        <a:rPr lang="en-GB" sz="9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 vertigo describes when the person has the sensation that stationary objects in the environment are moving.</a:t>
                      </a:r>
                      <a:endParaRPr lang="en-GB" sz="900" b="0" i="0" kern="1200" baseline="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lvl="1" indent="-104775" defTabSz="361950">
                        <a:buFont typeface="+mj-lt"/>
                        <a:buAutoNum type="arabicPeriod"/>
                      </a:pPr>
                      <a:r>
                        <a:rPr lang="en-US" sz="900" b="0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Subjective vertigo refers to when the person feels as if they are moving.</a:t>
                      </a:r>
                      <a:endParaRPr lang="en-US" sz="9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630"/>
                        </a:spcAft>
                      </a:pPr>
                      <a:r>
                        <a:rPr lang="en-GB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type of dizziness that creates the sense that you or your environment is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SPINNING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630"/>
                        </a:spcAft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BALANCE DISORDER 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individual will feel unsteady when standing or walking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Symptoms 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5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buClr>
                          <a:srgbClr val="36506A"/>
                        </a:buClr>
                        <a:buSzPts val="1300"/>
                        <a:buFont typeface="Symbol" panose="05050102010706020507" pitchFamily="18" charset="2"/>
                        <a:buChar char="-"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Confusion or disorientation.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Symbol" panose="05050102010706020507" pitchFamily="18" charset="2"/>
                        <a:buChar char="-"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Falling or feeling as if one is going to fall.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Symbol" panose="05050102010706020507" pitchFamily="18" charset="2"/>
                        <a:buChar char="-"/>
                      </a:pPr>
                      <a:r>
                        <a:rPr lang="en-GB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Nausea or vomiting.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5"/>
                        </a:spcAft>
                        <a:buClr>
                          <a:srgbClr val="36506A"/>
                        </a:buClr>
                        <a:buSzPts val="1300"/>
                        <a:buFont typeface="Symbol" panose="05050102010706020507" pitchFamily="18" charset="2"/>
                        <a:buChar char="-"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Sweating.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5"/>
                        </a:spcAft>
                        <a:buClr>
                          <a:srgbClr val="36506A"/>
                        </a:buClr>
                        <a:buSzPts val="1300"/>
                        <a:buFont typeface="Symbol" panose="05050102010706020507" pitchFamily="18" charset="2"/>
                        <a:buChar char="-"/>
                      </a:pPr>
                      <a:r>
                        <a:rPr lang="en-GB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Nystagmus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(Abnormal eye movement).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2410648"/>
            <a:ext cx="2281083" cy="360506"/>
            <a:chOff x="1287888" y="1313646"/>
            <a:chExt cx="2366763" cy="275613"/>
          </a:xfrm>
          <a:solidFill>
            <a:srgbClr val="942093"/>
          </a:solidFill>
        </p:grpSpPr>
        <p:sp>
          <p:nvSpPr>
            <p:cNvPr id="13" name="Delay 12"/>
            <p:cNvSpPr/>
            <p:nvPr/>
          </p:nvSpPr>
          <p:spPr>
            <a:xfrm>
              <a:off x="3293132" y="1313647"/>
              <a:ext cx="361519" cy="275612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rocess 13"/>
            <p:cNvSpPr/>
            <p:nvPr/>
          </p:nvSpPr>
          <p:spPr>
            <a:xfrm>
              <a:off x="1287888" y="1313646"/>
              <a:ext cx="2005244" cy="275613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Vertigo </a:t>
              </a:r>
              <a:r>
                <a:rPr lang="en-US" sz="1800" b="1" dirty="0">
                  <a:solidFill>
                    <a:schemeClr val="tx1"/>
                  </a:solidFill>
                </a:rPr>
                <a:t>Vs </a:t>
              </a:r>
              <a:r>
                <a:rPr lang="en-US" sz="1600" dirty="0">
                  <a:solidFill>
                    <a:schemeClr val="tx1"/>
                  </a:solidFill>
                </a:rPr>
                <a:t>Dizziness</a:t>
              </a: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sz="2000" dirty="0">
                <a:solidFill>
                  <a:schemeClr val="bg2">
                    <a:lumMod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6914276"/>
            <a:ext cx="2155372" cy="360511"/>
            <a:chOff x="1287888" y="1313645"/>
            <a:chExt cx="2236330" cy="275616"/>
          </a:xfrm>
          <a:solidFill>
            <a:srgbClr val="942093"/>
          </a:solidFill>
        </p:grpSpPr>
        <p:sp>
          <p:nvSpPr>
            <p:cNvPr id="16" name="Delay 15"/>
            <p:cNvSpPr/>
            <p:nvPr/>
          </p:nvSpPr>
          <p:spPr>
            <a:xfrm>
              <a:off x="3293132" y="1313647"/>
              <a:ext cx="231086" cy="27561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rocess 16"/>
            <p:cNvSpPr/>
            <p:nvPr/>
          </p:nvSpPr>
          <p:spPr>
            <a:xfrm>
              <a:off x="1287888" y="1313645"/>
              <a:ext cx="2005244" cy="275613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Balance </a:t>
              </a: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disorders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sz="2000" dirty="0">
                <a:solidFill>
                  <a:schemeClr val="bg2">
                    <a:lumMod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aphicFrame>
        <p:nvGraphicFramePr>
          <p:cNvPr id="18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51986"/>
              </p:ext>
            </p:extLst>
          </p:nvPr>
        </p:nvGraphicFramePr>
        <p:xfrm>
          <a:off x="5966" y="7346220"/>
          <a:ext cx="6858000" cy="25472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2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Benign paroxysmal positional vertigo.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(BPPV)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FA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A change in head position causes a </a:t>
                      </a:r>
                      <a:r>
                        <a:rPr lang="en-US" sz="1200" b="0" i="1" u="sng" dirty="0" smtClean="0">
                          <a:solidFill>
                            <a:srgbClr val="FF0000"/>
                          </a:solidFill>
                        </a:rPr>
                        <a:t>sudden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sensation of spinning.</a:t>
                      </a:r>
                      <a:endParaRPr lang="en-US" sz="12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B050"/>
                          </a:solidFill>
                        </a:rPr>
                        <a:t>Paroxysmal</a:t>
                      </a:r>
                      <a:r>
                        <a:rPr lang="en-US" sz="1100" b="0" baseline="0" dirty="0" smtClean="0">
                          <a:solidFill>
                            <a:srgbClr val="00B050"/>
                          </a:solidFill>
                        </a:rPr>
                        <a:t> means </a:t>
                      </a:r>
                      <a:r>
                        <a:rPr lang="en-US" sz="1100" b="0" i="1" u="sng" baseline="0" dirty="0" smtClean="0">
                          <a:solidFill>
                            <a:srgbClr val="00B050"/>
                          </a:solidFill>
                        </a:rPr>
                        <a:t>sudden</a:t>
                      </a:r>
                      <a:r>
                        <a:rPr lang="en-US" sz="1100" b="0" baseline="0" dirty="0" smtClean="0">
                          <a:solidFill>
                            <a:srgbClr val="00B050"/>
                          </a:solidFill>
                        </a:rPr>
                        <a:t> and it’s the </a:t>
                      </a:r>
                      <a:r>
                        <a:rPr lang="en-US" sz="1100" b="1" i="1" u="sng" baseline="0" dirty="0" smtClean="0">
                          <a:solidFill>
                            <a:srgbClr val="00B050"/>
                          </a:solidFill>
                        </a:rPr>
                        <a:t>most common balance disorder</a:t>
                      </a:r>
                      <a:r>
                        <a:rPr lang="en-US" sz="1100" b="0" baseline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US" sz="1100" b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Acute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labyrinthitis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Inflammation of the balance apparatus of the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inner ear, probably caused by a </a:t>
                      </a:r>
                      <a:r>
                        <a:rPr lang="en-US" sz="1200" b="0" u="sng" dirty="0" smtClean="0">
                          <a:solidFill>
                            <a:srgbClr val="FF0000"/>
                          </a:solidFill>
                        </a:rPr>
                        <a:t>viral infection</a:t>
                      </a:r>
                      <a:r>
                        <a:rPr lang="en-US" sz="1200" b="0" dirty="0" smtClean="0"/>
                        <a:t>.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sng" dirty="0" smtClean="0">
                          <a:solidFill>
                            <a:srgbClr val="00B050"/>
                          </a:solidFill>
                        </a:rPr>
                        <a:t>Why</a:t>
                      </a:r>
                      <a:r>
                        <a:rPr lang="en-US" sz="1100" b="0" i="1" u="sng" baseline="0" dirty="0" smtClean="0">
                          <a:solidFill>
                            <a:srgbClr val="00B050"/>
                          </a:solidFill>
                        </a:rPr>
                        <a:t> would that happen?</a:t>
                      </a:r>
                      <a:r>
                        <a:rPr lang="en-US" sz="1100" b="0" baseline="0" dirty="0" smtClean="0">
                          <a:solidFill>
                            <a:srgbClr val="00B050"/>
                          </a:solidFill>
                        </a:rPr>
                        <a:t> Because of the deposition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rgbClr val="00B050"/>
                          </a:solidFill>
                        </a:rPr>
                        <a:t>of</a:t>
                      </a:r>
                      <a:r>
                        <a:rPr lang="en-US" sz="1100" b="0" i="0" kern="120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calcium</a:t>
                      </a:r>
                      <a:r>
                        <a:rPr lang="en-US" sz="1100" b="0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crystals in one</a:t>
                      </a:r>
                      <a:r>
                        <a:rPr lang="en-US" sz="1100" b="0" i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semicircular canals.</a:t>
                      </a:r>
                      <a:endParaRPr lang="en-US" sz="1100" b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8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Meniere's disease</a:t>
                      </a: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(Explained in the Picture above)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6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Disorder of the inner ear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(Affects inner ear fluid h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omeostasis) in cases Meniere’s disease &gt; swelling and increase fluid inside the cochlea.</a:t>
                      </a:r>
                    </a:p>
                    <a:p>
                      <a:r>
                        <a:rPr lang="en-US" sz="1200" b="0" dirty="0" smtClean="0"/>
                        <a:t>This causes repeated episodes of dizziness, usually with ringing in the ear result</a:t>
                      </a:r>
                      <a:r>
                        <a:rPr lang="en-US" sz="1200" b="0" baseline="0" dirty="0" smtClean="0"/>
                        <a:t> in </a:t>
                      </a:r>
                      <a:r>
                        <a:rPr lang="en-US" sz="1200" b="0" dirty="0" smtClean="0"/>
                        <a:t>progressive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low-frequency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hearing loss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0" baseline="0" dirty="0" smtClean="0"/>
                        <a:t>&amp; </a:t>
                      </a:r>
                      <a:r>
                        <a:rPr lang="en-US" sz="1200" b="0" u="none" baseline="0" dirty="0" smtClean="0">
                          <a:solidFill>
                            <a:srgbClr val="FF0000"/>
                          </a:solidFill>
                        </a:rPr>
                        <a:t>balance disorder.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9580" y="5764706"/>
            <a:ext cx="37030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200" b="1" i="1" u="sng" dirty="0" smtClean="0">
                <a:solidFill>
                  <a:srgbClr val="00B050"/>
                </a:solidFill>
              </a:rPr>
              <a:t>Confusion</a:t>
            </a:r>
            <a:r>
              <a:rPr lang="en-US" sz="1200" dirty="0" smtClean="0">
                <a:solidFill>
                  <a:srgbClr val="00B050"/>
                </a:solidFill>
              </a:rPr>
              <a:t>: felling not clear about something or don’t have clear thinking about something.</a:t>
            </a:r>
          </a:p>
          <a:p>
            <a:r>
              <a:rPr lang="en-US" sz="1200" b="1" i="1" u="sng" dirty="0" smtClean="0">
                <a:solidFill>
                  <a:srgbClr val="00B050"/>
                </a:solidFill>
              </a:rPr>
              <a:t>Disorientation</a:t>
            </a:r>
            <a:r>
              <a:rPr lang="en-US" sz="1200" dirty="0" smtClean="0">
                <a:solidFill>
                  <a:srgbClr val="00B050"/>
                </a:solidFill>
              </a:rPr>
              <a:t>: is the loss of sense of direction, position.</a:t>
            </a:r>
            <a:endParaRPr lang="ar-SA" sz="1200" dirty="0">
              <a:solidFill>
                <a:srgbClr val="00B050"/>
              </a:solidFill>
            </a:endParaRPr>
          </a:p>
        </p:txBody>
      </p:sp>
      <p:pic>
        <p:nvPicPr>
          <p:cNvPr id="19" name="Picture 18" descr="http://www.drugs.com/health-guide/images/205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554" y="8160318"/>
            <a:ext cx="1534866" cy="6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7944" y="5764706"/>
            <a:ext cx="2770476" cy="150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273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Overview 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78286"/>
              </p:ext>
            </p:extLst>
          </p:nvPr>
        </p:nvGraphicFramePr>
        <p:xfrm>
          <a:off x="0" y="1486498"/>
          <a:ext cx="6858000" cy="744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32610" y="9011655"/>
            <a:ext cx="5582653" cy="802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2610" y="9099747"/>
            <a:ext cx="5582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</a:t>
            </a:r>
            <a:r>
              <a:rPr lang="en-US" sz="1400" dirty="0">
                <a:solidFill>
                  <a:srgbClr val="00B050"/>
                </a:solidFill>
              </a:rPr>
              <a:t>- </a:t>
            </a:r>
            <a:r>
              <a:rPr lang="en-US" sz="1400" dirty="0">
                <a:solidFill>
                  <a:srgbClr val="00B050"/>
                </a:solidFill>
              </a:rPr>
              <a:t>Because they are ototoxic </a:t>
            </a:r>
            <a:r>
              <a:rPr lang="en-US" sz="1400" dirty="0">
                <a:solidFill>
                  <a:srgbClr val="00B050"/>
                </a:solidFill>
              </a:rPr>
              <a:t>→ </a:t>
            </a:r>
            <a:r>
              <a:rPr lang="en-US" sz="1400" dirty="0">
                <a:solidFill>
                  <a:srgbClr val="00B050"/>
                </a:solidFill>
              </a:rPr>
              <a:t>↑ incidence of vertigo. 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2</a:t>
            </a:r>
            <a:r>
              <a:rPr lang="en-US" sz="1400" dirty="0">
                <a:solidFill>
                  <a:srgbClr val="00B050"/>
                </a:solidFill>
              </a:rPr>
              <a:t>- </a:t>
            </a:r>
            <a:r>
              <a:rPr lang="en-US" sz="1400" dirty="0">
                <a:solidFill>
                  <a:srgbClr val="00B050"/>
                </a:solidFill>
              </a:rPr>
              <a:t>To ↓ inflammation. 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3</a:t>
            </a:r>
            <a:r>
              <a:rPr lang="en-US" sz="1400" dirty="0">
                <a:solidFill>
                  <a:srgbClr val="00B050"/>
                </a:solidFill>
              </a:rPr>
              <a:t>- </a:t>
            </a:r>
            <a:r>
              <a:rPr lang="en-US" sz="1400" dirty="0">
                <a:solidFill>
                  <a:srgbClr val="00B050"/>
                </a:solidFill>
              </a:rPr>
              <a:t>↑ Vasodilatation.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10" y="802611"/>
            <a:ext cx="1643487" cy="581579"/>
          </a:xfrm>
          <a:prstGeom prst="rect">
            <a:avLst/>
          </a:prstGeom>
          <a:solidFill>
            <a:srgbClr val="73FD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1600" b="1" dirty="0" smtClean="0">
                <a:solidFill>
                  <a:schemeClr val="tx1"/>
                </a:solidFill>
              </a:rPr>
              <a:t>Drugs </a:t>
            </a:r>
            <a:r>
              <a:rPr lang="en-US" sz="1600" b="1" dirty="0">
                <a:solidFill>
                  <a:schemeClr val="tx1"/>
                </a:solidFill>
              </a:rPr>
              <a:t>Affecting Balance</a:t>
            </a:r>
          </a:p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2065374"/>
              </p:ext>
            </p:extLst>
          </p:nvPr>
        </p:nvGraphicFramePr>
        <p:xfrm>
          <a:off x="2427890" y="-335614"/>
          <a:ext cx="4288221" cy="265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876097" y="1013976"/>
            <a:ext cx="55179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" idx="2"/>
          </p:cNvCxnSpPr>
          <p:nvPr/>
        </p:nvCxnSpPr>
        <p:spPr>
          <a:xfrm rot="16200000" flipH="1">
            <a:off x="1566114" y="872430"/>
            <a:ext cx="350017" cy="137353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7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09"/>
            <a:ext cx="6858000" cy="380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Vestibular suppressants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3208"/>
              </p:ext>
            </p:extLst>
          </p:nvPr>
        </p:nvGraphicFramePr>
        <p:xfrm>
          <a:off x="0" y="420915"/>
          <a:ext cx="6858000" cy="9467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2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3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Anticholinergics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4165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enzodiazepi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nes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7F7F7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Betahistine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9193">
                        <a:alpha val="5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Hyoscine</a:t>
                      </a:r>
                      <a:r>
                        <a:rPr lang="en-US" sz="1200" b="0" kern="1200" dirty="0" smtClean="0">
                          <a:solidFill>
                            <a:srgbClr val="AAAAAA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1200" b="0" i="1" u="sng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 is known as</a:t>
                      </a:r>
                      <a:endParaRPr lang="en-US" sz="1200" b="0" i="1" u="sng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(scopolamine)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5143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Lorazepam</a:t>
                      </a:r>
                    </a:p>
                    <a:p>
                      <a:pPr marL="285750" indent="-285750" algn="l" defTabSz="5143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Clonzepam</a:t>
                      </a:r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defTabSz="5143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Diazepam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680632"/>
                  </a:ext>
                </a:extLst>
              </a:tr>
              <a:tr h="31543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Action/Mech.</a:t>
                      </a:r>
                      <a:r>
                        <a:rPr lang="en-US" sz="1400" b="1" baseline="0" dirty="0">
                          <a:latin typeface="+mn-lt"/>
                          <a:ea typeface="Kartika" charset="0"/>
                          <a:cs typeface="Kartika" charset="0"/>
                        </a:rPr>
                        <a:t> of action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</a:rPr>
                        <a:t>1-inhibit </a:t>
                      </a:r>
                      <a:r>
                        <a:rPr lang="en-US" sz="1200" b="1" i="0" u="none" dirty="0">
                          <a:solidFill>
                            <a:schemeClr val="tx1"/>
                          </a:solidFill>
                        </a:rPr>
                        <a:t>firing in </a:t>
                      </a:r>
                      <a:r>
                        <a:rPr lang="en-US" sz="1200" b="1" i="0" u="none" dirty="0">
                          <a:solidFill>
                            <a:srgbClr val="941651"/>
                          </a:solidFill>
                        </a:rPr>
                        <a:t>vestibular nucleus </a:t>
                      </a:r>
                      <a:r>
                        <a:rPr lang="en-US" sz="1200" i="0" u="none" dirty="0">
                          <a:solidFill>
                            <a:schemeClr val="tx1"/>
                          </a:solidFill>
                        </a:rPr>
                        <a:t>neurons.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</a:rPr>
                        <a:t>2-Reduce </a:t>
                      </a:r>
                      <a:r>
                        <a:rPr lang="en-US" sz="1200" b="1" i="0" u="none" dirty="0">
                          <a:solidFill>
                            <a:schemeClr val="tx1"/>
                          </a:solidFill>
                        </a:rPr>
                        <a:t>the velocity </a:t>
                      </a:r>
                      <a:r>
                        <a:rPr lang="en-US" sz="1200" i="0" u="none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200" b="1" i="0" u="none" dirty="0">
                          <a:solidFill>
                            <a:schemeClr val="tx1"/>
                          </a:solidFill>
                        </a:rPr>
                        <a:t>vestibular </a:t>
                      </a:r>
                      <a:r>
                        <a:rPr lang="en-US" sz="1200" b="1" i="0" u="none" dirty="0">
                          <a:solidFill>
                            <a:srgbClr val="941651"/>
                          </a:solidFill>
                        </a:rPr>
                        <a:t>nystagmus</a:t>
                      </a:r>
                      <a:r>
                        <a:rPr lang="en-US" sz="1200" b="1" i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 Acts by interfering with the transmission of nerve impulses by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ACh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in the parasympathetic nervous system (specifically the vomiting center)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</a:rPr>
                        <a:t>Minimize</a:t>
                      </a:r>
                      <a:r>
                        <a:rPr lang="en-US" sz="1200" b="0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i="0" dirty="0">
                          <a:solidFill>
                            <a:srgbClr val="FF0000"/>
                          </a:solidFill>
                        </a:rPr>
                        <a:t>anxiety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i="0" dirty="0" smtClean="0">
                          <a:solidFill>
                            <a:srgbClr val="00B050"/>
                          </a:solidFill>
                        </a:rPr>
                        <a:t>(antianxiety</a:t>
                      </a:r>
                      <a:r>
                        <a:rPr lang="en-US" sz="1200" b="0" i="0" baseline="0" dirty="0" smtClean="0">
                          <a:solidFill>
                            <a:srgbClr val="00B050"/>
                          </a:solidFill>
                        </a:rPr>
                        <a:t> drugs)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1200" b="1" i="0" dirty="0">
                          <a:solidFill>
                            <a:srgbClr val="FF0000"/>
                          </a:solidFill>
                        </a:rPr>
                        <a:t>panic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 associated with 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vertigo and </a:t>
                      </a:r>
                      <a:r>
                        <a:rPr lang="en-US" sz="1200" b="1" i="0" dirty="0" smtClean="0">
                          <a:solidFill>
                            <a:srgbClr val="00B050"/>
                          </a:solidFill>
                        </a:rPr>
                        <a:t>sleep inducer.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200" b="1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100" b="0" i="1" u="sng" dirty="0" smtClean="0">
                          <a:solidFill>
                            <a:srgbClr val="00B050"/>
                          </a:solidFill>
                        </a:rPr>
                        <a:t>Why we</a:t>
                      </a:r>
                      <a:r>
                        <a:rPr lang="en-US" sz="1100" b="0" i="1" u="sng" baseline="0" dirty="0" smtClean="0">
                          <a:solidFill>
                            <a:srgbClr val="00B050"/>
                          </a:solidFill>
                        </a:rPr>
                        <a:t> give it to the patient?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="0" i="0" baseline="0" dirty="0" smtClean="0">
                          <a:solidFill>
                            <a:srgbClr val="00B050"/>
                          </a:solidFill>
                        </a:rPr>
                        <a:t>Because patient with vertigo will be panic and anxious.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 binding adjacent to </a:t>
                      </a:r>
                      <a:r>
                        <a:rPr lang="en-US" sz="11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GABAA </a:t>
                      </a:r>
                      <a:r>
                        <a:rPr lang="en-US" sz="11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receptors</a:t>
                      </a:r>
                      <a:r>
                        <a:rPr lang="en-US" sz="1100" b="0" i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→</a:t>
                      </a:r>
                      <a:r>
                        <a:rPr lang="en-US" sz="11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enhance </a:t>
                      </a:r>
                      <a:r>
                        <a:rPr lang="en-US" sz="11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effects of GABA by </a:t>
                      </a:r>
                      <a:r>
                        <a:rPr lang="en-US" sz="11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increasing GABA affinity</a:t>
                      </a:r>
                      <a:r>
                        <a:rPr lang="en-US" sz="11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for the GABA receptor  </a:t>
                      </a:r>
                      <a:r>
                        <a:rPr lang="en-US" sz="11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  </a:t>
                      </a:r>
                      <a:r>
                        <a:rPr lang="en-US" sz="11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open </a:t>
                      </a:r>
                      <a:r>
                        <a:rPr lang="en-US" sz="11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US" sz="11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ion channel </a:t>
                      </a:r>
                      <a:r>
                        <a:rPr lang="en-US" sz="11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→hyperpolarize</a:t>
                      </a:r>
                      <a:r>
                        <a:rPr lang="en-US" sz="11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cell membrane.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It is a structural </a:t>
                      </a:r>
                      <a:r>
                        <a:rPr lang="en-US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analog </a:t>
                      </a:r>
                      <a:r>
                        <a:rPr lang="en-US" sz="1050" b="0" i="1" u="sng" dirty="0" smtClean="0">
                          <a:solidFill>
                            <a:srgbClr val="00B050"/>
                          </a:solidFill>
                        </a:rPr>
                        <a:t>(derivative</a:t>
                      </a:r>
                      <a:r>
                        <a:rPr lang="en-US" sz="1050" b="0" i="1" u="sng" baseline="0" dirty="0" smtClean="0">
                          <a:solidFill>
                            <a:srgbClr val="00B050"/>
                          </a:solidFill>
                        </a:rPr>
                        <a:t> of)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</a:t>
                      </a: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histamine with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i="0" dirty="0">
                          <a:solidFill>
                            <a:srgbClr val="1E637C"/>
                          </a:solidFill>
                        </a:rPr>
                        <a:t> </a:t>
                      </a:r>
                      <a:r>
                        <a:rPr lang="en-US" sz="1200" b="1" i="0" dirty="0">
                          <a:solidFill>
                            <a:srgbClr val="1E637C"/>
                          </a:solidFill>
                        </a:rPr>
                        <a:t>1-</a:t>
                      </a:r>
                      <a:r>
                        <a:rPr lang="en-US" sz="1200" i="0" dirty="0">
                          <a:solidFill>
                            <a:srgbClr val="1E637C"/>
                          </a:solidFill>
                        </a:rPr>
                        <a:t> </a:t>
                      </a:r>
                      <a:r>
                        <a:rPr lang="en-US" sz="1200" b="1" i="0" dirty="0">
                          <a:solidFill>
                            <a:srgbClr val="FF0000"/>
                          </a:solidFill>
                        </a:rPr>
                        <a:t>Weak </a:t>
                      </a:r>
                      <a:r>
                        <a:rPr lang="en-US" sz="1200" b="1" i="0" dirty="0">
                          <a:solidFill>
                            <a:srgbClr val="1E637C"/>
                          </a:solidFill>
                        </a:rPr>
                        <a:t>histamine </a:t>
                      </a:r>
                      <a:r>
                        <a:rPr lang="en-US" sz="1200" b="1" i="0" u="sng" dirty="0">
                          <a:solidFill>
                            <a:srgbClr val="1E637C"/>
                          </a:solidFill>
                        </a:rPr>
                        <a:t>H1 receptor </a:t>
                      </a:r>
                      <a:r>
                        <a:rPr lang="en-US" sz="1200" b="1" i="0" u="sng" dirty="0">
                          <a:solidFill>
                            <a:srgbClr val="FF0000"/>
                          </a:solidFill>
                        </a:rPr>
                        <a:t>agonist</a:t>
                      </a:r>
                      <a:r>
                        <a:rPr lang="en-US" sz="1200" b="1" i="0" u="sng" dirty="0">
                          <a:solidFill>
                            <a:srgbClr val="1E637C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By </a:t>
                      </a: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stimulating H1 receptors located on Blood Vessels in the </a:t>
                      </a:r>
                      <a:r>
                        <a:rPr lang="en-US" sz="11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inner ear</a:t>
                      </a: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→ local </a:t>
                      </a:r>
                      <a:r>
                        <a:rPr lang="en-US" sz="11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vasodilation</a:t>
                      </a: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and ↑ permeability 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helps </a:t>
                      </a: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 reverse the underlying problem of endolymphatic hydrops. </a:t>
                      </a:r>
                      <a:r>
                        <a:rPr lang="en-US" sz="105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(accumulation of endolymph</a:t>
                      </a:r>
                      <a:r>
                        <a:rPr lang="en-US" sz="105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)→  Reduce </a:t>
                      </a:r>
                      <a:r>
                        <a:rPr lang="en-US" sz="105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pressure in </a:t>
                      </a:r>
                      <a:r>
                        <a:rPr lang="en-US" sz="105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endolymph</a:t>
                      </a:r>
                      <a:r>
                        <a:rPr lang="en-US" sz="105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thus reducing edema in the inner ear.</a:t>
                      </a:r>
                      <a:endParaRPr lang="en-US" sz="105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i="0" dirty="0" smtClean="0">
                          <a:solidFill>
                            <a:srgbClr val="1E637C"/>
                          </a:solidFill>
                        </a:rPr>
                        <a:t>2- </a:t>
                      </a:r>
                      <a:r>
                        <a:rPr lang="en-US" sz="1200" b="1" i="0" dirty="0">
                          <a:solidFill>
                            <a:srgbClr val="1E637C"/>
                          </a:solidFill>
                        </a:rPr>
                        <a:t>More </a:t>
                      </a:r>
                      <a:r>
                        <a:rPr lang="en-US" sz="1200" b="1" i="0" dirty="0">
                          <a:solidFill>
                            <a:srgbClr val="FF0000"/>
                          </a:solidFill>
                        </a:rPr>
                        <a:t>potent </a:t>
                      </a:r>
                      <a:r>
                        <a:rPr lang="en-US" sz="1200" b="1" i="0" dirty="0">
                          <a:solidFill>
                            <a:srgbClr val="1E637C"/>
                          </a:solidFill>
                        </a:rPr>
                        <a:t>histamine </a:t>
                      </a:r>
                      <a:r>
                        <a:rPr lang="en-US" sz="1200" b="1" i="0" u="sng" dirty="0">
                          <a:solidFill>
                            <a:srgbClr val="1E637C"/>
                          </a:solidFill>
                        </a:rPr>
                        <a:t>H3 receptor </a:t>
                      </a:r>
                      <a:r>
                        <a:rPr lang="en-US" sz="1200" b="1" i="0" u="sng" dirty="0">
                          <a:solidFill>
                            <a:srgbClr val="FF0000"/>
                          </a:solidFill>
                        </a:rPr>
                        <a:t>antagonist</a:t>
                      </a:r>
                      <a:r>
                        <a:rPr lang="en-US" sz="1200" b="1" i="0" u="sng" dirty="0">
                          <a:solidFill>
                            <a:srgbClr val="1E637C"/>
                          </a:solidFill>
                        </a:rPr>
                        <a:t> </a:t>
                      </a:r>
                      <a:r>
                        <a:rPr lang="en-US" sz="1200" b="1" i="0" dirty="0">
                          <a:solidFill>
                            <a:srgbClr val="1E637C"/>
                          </a:solidFill>
                        </a:rPr>
                        <a:t>properties </a:t>
                      </a:r>
                      <a:r>
                        <a:rPr lang="en-US" sz="1200" b="1" i="0" baseline="0" dirty="0" smtClean="0">
                          <a:solidFill>
                            <a:srgbClr val="1E637C"/>
                          </a:solidFill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lang="en-US" sz="1100" b="1" i="0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blocking</a:t>
                      </a:r>
                      <a:r>
                        <a:rPr lang="en-US" sz="11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H3 </a:t>
                      </a:r>
                      <a:r>
                        <a:rPr lang="en-US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receptors </a:t>
                      </a:r>
                      <a:r>
                        <a:rPr lang="en-US" sz="11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100" b="1" u="sng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presynaptic nerve </a:t>
                      </a:r>
                      <a:r>
                        <a:rPr lang="en-US" sz="11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end → prevent reuptake of Histamine by H3 Receptor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 the local concentration of histamine in the </a:t>
                      </a:r>
                      <a:r>
                        <a:rPr lang="en-US" sz="1100" b="1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inner ear</a:t>
                      </a:r>
                      <a:r>
                        <a:rPr lang="en-US" sz="1100" b="1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→  </a:t>
                      </a:r>
                      <a:r>
                        <a:rPr lang="en-US" sz="105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↑ </a:t>
                      </a:r>
                      <a:r>
                        <a:rPr lang="en-US" sz="105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direct H1-agonist activity</a:t>
                      </a:r>
                      <a:r>
                        <a:rPr lang="en-US" sz="105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increases the level of </a:t>
                      </a:r>
                      <a:r>
                        <a:rPr lang="en-US" sz="1100" b="1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serotonin</a:t>
                      </a:r>
                      <a:r>
                        <a:rPr lang="en-US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the </a:t>
                      </a:r>
                      <a:r>
                        <a:rPr lang="en-US" sz="1100" b="1" i="1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brainstem</a:t>
                      </a:r>
                      <a:r>
                        <a:rPr lang="en-US" sz="1100" b="1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→ ↓ the activity of </a:t>
                      </a:r>
                      <a:r>
                        <a:rPr lang="en-US" sz="11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vestibular </a:t>
                      </a:r>
                      <a:r>
                        <a:rPr lang="en-US" sz="1100" b="1" i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nuclei.</a:t>
                      </a:r>
                      <a:endParaRPr lang="en-US" sz="1100" b="1" i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281">
                <a:tc>
                  <a:txBody>
                    <a:bodyPr/>
                    <a:lstStyle/>
                    <a:p>
                      <a:pPr lvl="0" algn="ctr" rtl="0"/>
                      <a:r>
                        <a:rPr lang="en-US" sz="1400" b="1" spc="0" baseline="0" dirty="0" smtClean="0">
                          <a:latin typeface="+mn-lt"/>
                          <a:ea typeface="Kartika" charset="0"/>
                          <a:cs typeface="Kartika" charset="0"/>
                        </a:rPr>
                        <a:t>P.K </a:t>
                      </a:r>
                      <a:endParaRPr lang="en-US" sz="1400" b="1" spc="0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Calibri" panose="020F0502020204030204" pitchFamily="34" charset="0"/>
                        <a:buChar char="₋"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Tablet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or oral 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</a:p>
                    <a:p>
                      <a:pPr marL="285750" lvl="0" indent="-285750" algn="just">
                        <a:buFont typeface="Calibri" panose="020F0502020204030204" pitchFamily="34" charset="0"/>
                        <a:buChar char="₋"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Rapidly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</a:rPr>
                        <a:t> and completely absorbed. </a:t>
                      </a:r>
                      <a:r>
                        <a:rPr lang="en-US" sz="1200" b="0" i="1" u="none" baseline="0" dirty="0" smtClean="0">
                          <a:solidFill>
                            <a:srgbClr val="00B050"/>
                          </a:solidFill>
                        </a:rPr>
                        <a:t>(lipid soluble)</a:t>
                      </a:r>
                      <a:endParaRPr lang="en-US" sz="1200" b="0" i="1" u="none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lvl="0" indent="-285750" algn="just">
                        <a:buFont typeface="Calibri" panose="020F0502020204030204" pitchFamily="34" charset="0"/>
                        <a:buChar char="₋"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½= 3-4 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h.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just">
                        <a:buFont typeface="Calibri" panose="020F0502020204030204" pitchFamily="34" charset="0"/>
                        <a:buChar char="₋"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Excreted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in urine </a:t>
                      </a:r>
                      <a:r>
                        <a:rPr lang="en-US" sz="1200" i="0" dirty="0">
                          <a:solidFill>
                            <a:schemeClr val="tx1"/>
                          </a:solidFill>
                        </a:rPr>
                        <a:t>within 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24h.</a:t>
                      </a:r>
                    </a:p>
                    <a:p>
                      <a:pPr marL="285750" lvl="0" indent="-285750" algn="just">
                        <a:buFont typeface="Calibri" panose="020F0502020204030204" pitchFamily="34" charset="0"/>
                        <a:buChar char="₋"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Low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protein binding.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0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Indi-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cations 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Management of </a:t>
                      </a:r>
                      <a:r>
                        <a:rPr lang="en-US" sz="1200" b="1" i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vertigo</a:t>
                      </a:r>
                      <a:r>
                        <a:rPr lang="en-US" sz="12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i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sedation</a:t>
                      </a:r>
                      <a:r>
                        <a:rPr lang="en-US" sz="12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1200" b="1" i="0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motion sickness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200" b="0" i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small dosages </a:t>
                      </a:r>
                      <a:r>
                        <a:rPr lang="en-US" sz="1200" b="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useful for the </a:t>
                      </a:r>
                      <a:r>
                        <a:rPr lang="en-US" sz="1200" b="1" i="1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management of </a:t>
                      </a:r>
                      <a:r>
                        <a:rPr lang="en-US" sz="1200" b="1" i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acute vertigo</a:t>
                      </a:r>
                      <a:r>
                        <a:rPr lang="en-US" sz="1200" b="1" i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Meniere’s Disease</a:t>
                      </a:r>
                    </a:p>
                    <a:p>
                      <a:pPr algn="ctr"/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1" u="sng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(more discussed in slide 6)</a:t>
                      </a:r>
                      <a:endParaRPr lang="en-US" sz="1200" b="0" i="1" u="sng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5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buSzPct val="74000"/>
                        <a:buFontTx/>
                        <a:buChar char="-"/>
                      </a:pPr>
                      <a:r>
                        <a:rPr lang="en-US" sz="11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Blurred vision</a:t>
                      </a:r>
                      <a:r>
                        <a:rPr lang="en-US" sz="11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and sand eyes.</a:t>
                      </a:r>
                    </a:p>
                    <a:p>
                      <a:pPr marL="171450" indent="-171450" algn="l" rtl="0">
                        <a:buSzPct val="74000"/>
                        <a:buFontTx/>
                        <a:buChar char="-"/>
                      </a:pPr>
                      <a:r>
                        <a:rPr lang="en-US" sz="11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Dry mouth.</a:t>
                      </a:r>
                    </a:p>
                    <a:p>
                      <a:pPr marL="171450" indent="-171450" algn="l" rtl="0">
                        <a:buSzPct val="74000"/>
                        <a:buFontTx/>
                        <a:buChar char="-"/>
                      </a:pPr>
                      <a:r>
                        <a:rPr lang="en-US" sz="11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Sedation.</a:t>
                      </a:r>
                    </a:p>
                    <a:p>
                      <a:pPr marL="171450" indent="-171450" algn="l" rtl="0">
                        <a:buSzPct val="74000"/>
                        <a:buFontTx/>
                        <a:buChar char="-"/>
                      </a:pPr>
                      <a:r>
                        <a:rPr lang="en-US" sz="1100" b="1" i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Urinary retention.</a:t>
                      </a:r>
                      <a:r>
                        <a:rPr lang="en-US" sz="1100" b="1" i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rtl="0">
                        <a:buSzPct val="74000"/>
                        <a:buFontTx/>
                        <a:buChar char="-"/>
                      </a:pPr>
                      <a:r>
                        <a:rPr lang="en-US" sz="1100" b="1" i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Constipation.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Dependence </a:t>
                      </a:r>
                      <a:endParaRPr lang="en-US" sz="12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addiction)</a:t>
                      </a:r>
                      <a:endParaRPr lang="en-US" sz="11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impaired </a:t>
                      </a:r>
                      <a:r>
                        <a:rPr lang="en-US" sz="12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</a:p>
                    <a:p>
                      <a:pPr algn="l"/>
                      <a:r>
                        <a:rPr lang="en-US" sz="12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increased </a:t>
                      </a:r>
                      <a:r>
                        <a:rPr lang="en-US" sz="12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risk of falling </a:t>
                      </a:r>
                      <a:r>
                        <a:rPr lang="en-US" sz="1050" b="0" i="1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(not</a:t>
                      </a:r>
                      <a:r>
                        <a:rPr lang="en-US" sz="1050" b="0" i="1" u="non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given to patients with </a:t>
                      </a:r>
                      <a:r>
                        <a:rPr lang="en-US" sz="1050" b="0" i="1" u="sng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chronic vertigo </a:t>
                      </a:r>
                      <a:r>
                        <a:rPr lang="en-US" sz="1050" b="0" i="1" u="non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because </a:t>
                      </a:r>
                      <a:r>
                        <a:rPr lang="en-US" sz="1050" b="0" i="1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en-US" sz="1050" b="0" i="1" u="sng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inhibits the coordination of skeletal muscle</a:t>
                      </a:r>
                      <a:r>
                        <a:rPr lang="en-US" sz="1050" b="0" i="1" u="non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Headache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Nausea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GIT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side effects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</a:t>
                      </a:r>
                      <a:endParaRPr 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Hypersensitivity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 reaction.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1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i="1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H1 Receptor</a:t>
                      </a:r>
                      <a:r>
                        <a:rPr lang="en-US" sz="1100" b="0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found</a:t>
                      </a:r>
                      <a:r>
                        <a:rPr lang="en-US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100" b="1" i="1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smooth muscles of GIT 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 contractility </a:t>
                      </a:r>
                      <a:r>
                        <a:rPr lang="en-US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 the effect of histamine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3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C.I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b="1" i="1" dirty="0" err="1" smtClean="0">
                          <a:solidFill>
                            <a:srgbClr val="FF0000"/>
                          </a:solidFill>
                        </a:rPr>
                        <a:t>Pheochromocytoma</a:t>
                      </a:r>
                      <a:r>
                        <a:rPr lang="en-US" sz="11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(tumor of</a:t>
                      </a:r>
                      <a:r>
                        <a:rPr lang="en-US" sz="11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adrenal gland) </a:t>
                      </a:r>
                      <a:r>
                        <a:rPr lang="en-US" sz="1050" b="1" i="0" baseline="0" dirty="0" smtClean="0">
                          <a:solidFill>
                            <a:srgbClr val="00B050"/>
                          </a:solidFill>
                        </a:rPr>
                        <a:t>because the tumor release high amount of </a:t>
                      </a:r>
                      <a:r>
                        <a:rPr lang="en-US" sz="1050" b="1" i="1" u="sng" baseline="0" dirty="0" smtClean="0">
                          <a:solidFill>
                            <a:srgbClr val="00B050"/>
                          </a:solidFill>
                        </a:rPr>
                        <a:t>Catecholamine</a:t>
                      </a:r>
                      <a:r>
                        <a:rPr lang="en-US" sz="1050" b="1" i="1" baseline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US" sz="1200" b="1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Bronchial asthma.</a:t>
                      </a:r>
                      <a:r>
                        <a:rPr lang="en-US" sz="105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B050"/>
                          </a:solidFill>
                        </a:rPr>
                        <a:t>Because</a:t>
                      </a:r>
                      <a:r>
                        <a:rPr lang="en-US" sz="1050" b="1" baseline="0" dirty="0" smtClean="0">
                          <a:solidFill>
                            <a:srgbClr val="00B050"/>
                          </a:solidFill>
                        </a:rPr>
                        <a:t> Histamine cause bronchoconstriction. </a:t>
                      </a:r>
                      <a:endParaRPr lang="en-US" sz="105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History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of peptic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ulcer.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Hypersensitive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</a:rPr>
                        <a:t> patients.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315" y="8708572"/>
            <a:ext cx="2714171" cy="938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In the past, histamine was used to diagnose </a:t>
            </a:r>
            <a:r>
              <a:rPr lang="en-US" sz="1100" dirty="0" err="1" smtClean="0">
                <a:solidFill>
                  <a:srgbClr val="00B050"/>
                </a:solidFill>
              </a:rPr>
              <a:t>Pheochromocytoma</a:t>
            </a:r>
            <a:r>
              <a:rPr lang="en-US" sz="1100" dirty="0" smtClean="0">
                <a:solidFill>
                  <a:srgbClr val="00B050"/>
                </a:solidFill>
              </a:rPr>
              <a:t>, if the patient is suspected to have the tumor, the physician will inject S.C histamine, test is positive if the patients </a:t>
            </a:r>
            <a:r>
              <a:rPr lang="en-US" sz="1100" i="1" u="sng" dirty="0" smtClean="0">
                <a:solidFill>
                  <a:srgbClr val="00B050"/>
                </a:solidFill>
              </a:rPr>
              <a:t>BP increased</a:t>
            </a:r>
            <a:r>
              <a:rPr lang="en-US" sz="1100" dirty="0" smtClean="0">
                <a:solidFill>
                  <a:srgbClr val="00B050"/>
                </a:solidFill>
              </a:rPr>
              <a:t>.</a:t>
            </a:r>
            <a:endParaRPr lang="en-US" sz="11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41486" y="8708572"/>
            <a:ext cx="420914" cy="2322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4448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Anti-emetics</a:t>
            </a:r>
          </a:p>
          <a:p>
            <a:pPr algn="ctr"/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96891"/>
              </p:ext>
            </p:extLst>
          </p:nvPr>
        </p:nvGraphicFramePr>
        <p:xfrm>
          <a:off x="0" y="473871"/>
          <a:ext cx="6858000" cy="9406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Anti-histamines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Phenothiazines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Dopamine antagonists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3FF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432FF"/>
                          </a:solidFill>
                        </a:rPr>
                        <a:t>Diminhydrinate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(first generation)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Prochlorperazine</a:t>
                      </a:r>
                      <a:endParaRPr lang="en-US" sz="1400" b="1" kern="1200" dirty="0" smtClean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(the</a:t>
                      </a:r>
                      <a:r>
                        <a:rPr lang="en-US" sz="14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most popular )</a:t>
                      </a:r>
                      <a:endParaRPr lang="en-US" sz="14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Metoclopramide+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domperidone</a:t>
                      </a:r>
                      <a:r>
                        <a:rPr lang="en-US" sz="1400" b="1" kern="1200" noProof="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83FF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Action/Mech.</a:t>
                      </a:r>
                      <a:r>
                        <a:rPr lang="en-US" sz="1400" b="1" baseline="0" dirty="0" smtClean="0">
                          <a:latin typeface="+mn-lt"/>
                          <a:ea typeface="Kartika" charset="0"/>
                          <a:cs typeface="Kartika" charset="0"/>
                        </a:rPr>
                        <a:t> of action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3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Block 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H1</a:t>
                      </a:r>
                      <a:r>
                        <a:rPr lang="en-US" sz="1300" dirty="0" smtClean="0"/>
                        <a:t> receptors in CRTZ.(chemoreceptor trigger zone )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 vomiting center in the brain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Sedative effects.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Weak anticholinergic effects.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↓ Excitability in the labyrinth &amp; blocking conduction in vestibular-cerebellar pathways.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Blocks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dopamine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receptors (D2) at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CRTZ.</a:t>
                      </a:r>
                      <a:r>
                        <a:rPr lang="en-US" sz="1300" dirty="0" smtClean="0"/>
                        <a:t> .(chemoreceptor trigger zone )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NT of CRTZ is Dopamine.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Antipsychotic , some sedation + antiemetic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 vestibular suppressant action 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block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DOPAMINE D2 </a:t>
                      </a:r>
                      <a:r>
                        <a:rPr lang="en-US" sz="1300" dirty="0" smtClean="0"/>
                        <a:t>receptors in the CRTZ of the medulla, resulting in potent central </a:t>
                      </a:r>
                      <a:r>
                        <a:rPr lang="en-US" sz="1300" dirty="0" err="1" smtClean="0"/>
                        <a:t>antinausea</a:t>
                      </a:r>
                      <a:r>
                        <a:rPr lang="en-US" sz="1300" dirty="0" smtClean="0"/>
                        <a:t> &amp; antiemetic action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Has some sedative action.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Has potent 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gastroprokinetic </a:t>
                      </a:r>
                      <a:r>
                        <a:rPr lang="en-US" sz="1300" dirty="0" smtClean="0"/>
                        <a:t>effect. </a:t>
                      </a:r>
                    </a:p>
                    <a:p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Which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enhances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gastrointestinal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motility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increasing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contractions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intestine</a:t>
                      </a:r>
                      <a:r>
                        <a:rPr lang="en-US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or making them stronger, but without disrupting their rhythm.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9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Indications 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sng" dirty="0" smtClean="0"/>
                        <a:t>Vertigo.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sng" dirty="0" smtClean="0"/>
                        <a:t>Nausea</a:t>
                      </a:r>
                      <a:r>
                        <a:rPr lang="en-US" sz="1400" b="1" u="sng" baseline="0" dirty="0" smtClean="0"/>
                        <a:t> and vomiting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sng" baseline="0" dirty="0" smtClean="0"/>
                        <a:t>associated with </a:t>
                      </a:r>
                      <a:r>
                        <a:rPr lang="en-US" sz="1400" b="1" u="sng" dirty="0" smtClean="0"/>
                        <a:t>Motion sickness.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One of the best anti-emetics in vertigo</a:t>
                      </a:r>
                      <a:r>
                        <a:rPr lang="ar-SA" sz="1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2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 dirty="0" smtClean="0">
                          <a:solidFill>
                            <a:srgbClr val="FF0000"/>
                          </a:solidFill>
                        </a:rPr>
                        <a:t>Sedation.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 dirty="0" smtClean="0">
                          <a:solidFill>
                            <a:srgbClr val="FF0000"/>
                          </a:solidFill>
                        </a:rPr>
                        <a:t>Dizziness.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 dirty="0" smtClean="0">
                          <a:solidFill>
                            <a:srgbClr val="FF0000"/>
                          </a:solidFill>
                        </a:rPr>
                        <a:t>Anticholinergic side effects.</a:t>
                      </a:r>
                    </a:p>
                    <a:p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 smtClean="0">
                          <a:solidFill>
                            <a:srgbClr val="FF0000"/>
                          </a:solidFill>
                        </a:rPr>
                        <a:t>Restlessness or drowsiness.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 smtClean="0">
                          <a:solidFill>
                            <a:srgbClr val="FF0000"/>
                          </a:solidFill>
                        </a:rPr>
                        <a:t>Extrapyramidal manifestations</a:t>
                      </a:r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n-US" sz="12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on prolonged</a:t>
                      </a:r>
                      <a:r>
                        <a:rPr lang="en-US" sz="1200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2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use.) </a:t>
                      </a:r>
                      <a:r>
                        <a:rPr lang="en-US" sz="1200" u="none" dirty="0" smtClean="0">
                          <a:solidFill>
                            <a:srgbClr val="00B050"/>
                          </a:solidFill>
                        </a:rPr>
                        <a:t>such as in Parkinson</a:t>
                      </a:r>
                      <a:r>
                        <a:rPr lang="en-US" sz="1200" u="none" baseline="0" dirty="0" smtClean="0">
                          <a:solidFill>
                            <a:srgbClr val="00B050"/>
                          </a:solidFill>
                        </a:rPr>
                        <a:t> disease. (this drug produces parkinsonism like symptoms including tremor and muscle rigidity.</a:t>
                      </a:r>
                      <a:endParaRPr lang="en-US" sz="1200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4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Contraindications</a:t>
                      </a:r>
                      <a:r>
                        <a:rPr lang="en-US" sz="1400" b="1" baseline="0" dirty="0" smtClean="0"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u="sng" dirty="0" smtClean="0"/>
                        <a:t>Glaucoma</a:t>
                      </a:r>
                      <a:r>
                        <a:rPr lang="en-US" sz="1400" b="1" u="sng" dirty="0" smtClean="0"/>
                        <a:t>.</a:t>
                      </a:r>
                      <a:r>
                        <a:rPr lang="en-US" sz="1400" b="1" u="sng" baseline="0" dirty="0" smtClean="0"/>
                        <a:t>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Because it has anti-cholinergic effect that may increase pressure inside the eye.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en-US" sz="1200" b="0" u="non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anticholinergic effect which increase IOP)</a:t>
                      </a:r>
                      <a:endParaRPr lang="en-US" sz="1200" b="0" u="none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u="sng" dirty="0" smtClean="0"/>
                        <a:t>Prostatic</a:t>
                      </a:r>
                      <a:r>
                        <a:rPr lang="en-US" sz="1200" b="1" u="sng" baseline="0" dirty="0" smtClean="0"/>
                        <a:t> </a:t>
                      </a:r>
                      <a:r>
                        <a:rPr lang="en-US" sz="1200" b="1" u="sng" dirty="0" smtClean="0"/>
                        <a:t>enlargement.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u="none" baseline="0" dirty="0" smtClean="0">
                          <a:solidFill>
                            <a:srgbClr val="00B050"/>
                          </a:solidFill>
                        </a:rPr>
                        <a:t>(Anticholinergic causes urinary retention by relaxing the urethral smooth muscle)</a:t>
                      </a:r>
                      <a:endParaRPr lang="en-US" sz="1100" b="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100" b="1" u="none" baseline="0" dirty="0" smtClean="0">
                          <a:solidFill>
                            <a:schemeClr val="tx1"/>
                          </a:solidFill>
                        </a:rPr>
                        <a:t>Parkinsonism.</a:t>
                      </a:r>
                      <a:endParaRPr lang="en-US" sz="1200" b="1" u="sng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4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"/>
            <a:ext cx="6858000" cy="4037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</a:t>
            </a:r>
            <a:r>
              <a:rPr lang="en-US" sz="2400" b="1" baseline="30000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2+ </a:t>
            </a:r>
            <a:r>
              <a:rPr 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channel blockers</a:t>
            </a:r>
            <a:r>
              <a:rPr lang="en-US" sz="1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Prophylactic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) </a:t>
            </a:r>
            <a:endParaRPr lang="en-US" sz="1800" dirty="0">
              <a:ln w="6600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86956"/>
              </p:ext>
            </p:extLst>
          </p:nvPr>
        </p:nvGraphicFramePr>
        <p:xfrm>
          <a:off x="0" y="432790"/>
          <a:ext cx="6858000" cy="5096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2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Cinnarizine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96FF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5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Kartika" charset="0"/>
                          <a:cs typeface="Kartika" charset="0"/>
                        </a:rPr>
                        <a:t>Action/Mech.</a:t>
                      </a:r>
                      <a:r>
                        <a:rPr lang="en-US" sz="1200" b="1" baseline="0" dirty="0"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  <a:endParaRPr lang="en-US" sz="1200" b="1" baseline="0" dirty="0" smtClean="0">
                        <a:latin typeface="+mn-lt"/>
                        <a:ea typeface="Kartika" charset="0"/>
                        <a:cs typeface="Kartika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latin typeface="+mn-lt"/>
                          <a:ea typeface="Kartika" charset="0"/>
                          <a:cs typeface="Kartika" charset="0"/>
                        </a:rPr>
                        <a:t>of </a:t>
                      </a:r>
                      <a:r>
                        <a:rPr lang="en-US" sz="1200" b="1" baseline="0" dirty="0">
                          <a:latin typeface="+mn-lt"/>
                          <a:ea typeface="Kartika" charset="0"/>
                          <a:cs typeface="Kartika" charset="0"/>
                        </a:rPr>
                        <a:t>action</a:t>
                      </a:r>
                      <a:endParaRPr lang="en-US" sz="12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Selective K+ channel 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 smtClean="0"/>
                        <a:t>Selective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Ca2+ </a:t>
                      </a:r>
                      <a:r>
                        <a:rPr lang="en-US" sz="1100" dirty="0" smtClean="0"/>
                        <a:t>channel blocker (vascular smooth muscle relaxation).</a:t>
                      </a:r>
                      <a:endParaRPr lang="en-US" sz="11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Anti-Histamine, Anti-Serotonin,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Anti-Dopamine 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,vasodilation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 smtClean="0"/>
                        <a:t>As </a:t>
                      </a:r>
                      <a:r>
                        <a:rPr lang="en-US" sz="1100" dirty="0"/>
                        <a:t>physiological condition, ↑ hydrostatic pressure on hair cells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activates K+ </a:t>
                      </a:r>
                      <a:r>
                        <a:rPr lang="en-US" sz="1100" dirty="0" smtClean="0"/>
                        <a:t>currents.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 err="1" smtClean="0"/>
                        <a:t>Cinnarizine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inhibits K+ </a:t>
                      </a:r>
                      <a:r>
                        <a:rPr lang="en-US" sz="1100" dirty="0"/>
                        <a:t>currents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lead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to: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               1- </a:t>
                      </a:r>
                      <a:r>
                        <a:rPr lang="en-US" sz="1100" dirty="0"/>
                        <a:t>lessen </a:t>
                      </a:r>
                      <a:r>
                        <a:rPr lang="en-US" sz="1100" dirty="0" smtClean="0"/>
                        <a:t>vertigo.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100" dirty="0" smtClean="0"/>
                        <a:t>                2- motion induced nausea by dampening the over-reactivity of</a:t>
                      </a:r>
                      <a:r>
                        <a:rPr lang="en-US" sz="1100" baseline="0" dirty="0" smtClean="0"/>
                        <a:t>  </a:t>
                      </a:r>
                      <a:r>
                        <a:rPr lang="en-US" sz="1100" dirty="0" smtClean="0"/>
                        <a:t>the vestibular hair cells.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100" dirty="0" smtClean="0"/>
                        <a:t>-        It </a:t>
                      </a:r>
                      <a:r>
                        <a:rPr lang="en-US" sz="1100" dirty="0"/>
                        <a:t>promotes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cerebral blood flow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(by the effect of ↓ viscosity) to Improve memory especially in 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elderly.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P.K</a:t>
                      </a:r>
                      <a:endParaRPr lang="en-US" sz="12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Orally in tablet form.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Rapidly absorbed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Low oral bioavailability due to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hepatic first pass metabolism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If administered IV in lipid emulsion, it has better bioavailability.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9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Indi-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cations </a:t>
                      </a:r>
                      <a:endParaRPr lang="en-US" sz="12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Nausea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and vomiting </a:t>
                      </a:r>
                      <a:r>
                        <a:rPr lang="en-US" sz="1100" dirty="0"/>
                        <a:t>associated with motion </a:t>
                      </a:r>
                      <a:r>
                        <a:rPr lang="en-US" sz="1100" dirty="0" smtClean="0"/>
                        <a:t>sickness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Vertigo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Meniere’s disease.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8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Sweating</a:t>
                      </a:r>
                      <a:r>
                        <a:rPr lang="en-US" sz="1100" dirty="0"/>
                        <a:t>. </a:t>
                      </a:r>
                      <a:r>
                        <a:rPr lang="en-US" sz="1100" baseline="0" dirty="0" smtClean="0"/>
                        <a:t>      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Headache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Drowsiness.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Muscle </a:t>
                      </a:r>
                      <a:r>
                        <a:rPr lang="en-US" sz="1100" dirty="0"/>
                        <a:t>rigidity and tremor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due to D2 blocking effect.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1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Contra-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indications</a:t>
                      </a:r>
                      <a:r>
                        <a:rPr lang="en-US" sz="1200" b="1" baseline="0" dirty="0" smtClean="0"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  <a:endParaRPr lang="en-US" sz="12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1" u="sng" dirty="0">
                          <a:solidFill>
                            <a:srgbClr val="FF0000"/>
                          </a:solidFill>
                        </a:rPr>
                        <a:t>Parkinsonism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because they 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suffer from shortage of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dopamine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 (anti-dopamine action).</a:t>
                      </a:r>
                      <a:endParaRPr lang="en-US" sz="1100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1" u="sng" dirty="0" smtClean="0">
                          <a:solidFill>
                            <a:srgbClr val="FF0000"/>
                          </a:solidFill>
                        </a:rPr>
                        <a:t>Car drivers </a:t>
                      </a:r>
                      <a:r>
                        <a:rPr lang="en-US" sz="1100" b="0" u="none" dirty="0" smtClean="0">
                          <a:solidFill>
                            <a:srgbClr val="00B050"/>
                          </a:solidFill>
                        </a:rPr>
                        <a:t>because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of anti-histaminic effect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sedation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 and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 cause drowsiness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4BFC636-1E51-4CFF-9C8B-22B553638B7D}"/>
                  </a:ext>
                </a:extLst>
              </p14:cNvPr>
              <p14:cNvContentPartPr/>
              <p14:nvPr/>
            </p14:nvContentPartPr>
            <p14:xfrm>
              <a:off x="984254" y="11194109"/>
              <a:ext cx="11880" cy="1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4BFC636-1E51-4CFF-9C8B-22B553638B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9934" y="11189789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AE8A81-1F21-4CE9-B573-A063025307DF}"/>
                  </a:ext>
                </a:extLst>
              </p14:cNvPr>
              <p14:cNvContentPartPr/>
              <p14:nvPr/>
            </p14:nvContentPartPr>
            <p14:xfrm>
              <a:off x="2164611" y="783716"/>
              <a:ext cx="25020" cy="189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AE8A81-1F21-4CE9-B573-A063025307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60382" y="779437"/>
                <a:ext cx="33477" cy="2745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0" y="5583041"/>
            <a:ext cx="6858000" cy="4037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Clinical indications Of </a:t>
            </a:r>
            <a:r>
              <a:rPr lang="en-US" sz="2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Betahistine</a:t>
            </a:r>
            <a:r>
              <a:rPr lang="en-US" sz="2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12" y="6110868"/>
            <a:ext cx="6579220" cy="229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Study results: (focus on red )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Betahistine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is indicated for treatment of </a:t>
            </a:r>
            <a:r>
              <a:rPr lang="en-US" sz="1400" b="1" dirty="0" err="1">
                <a:solidFill>
                  <a:srgbClr val="FF0000"/>
                </a:solidFill>
              </a:rPr>
              <a:t>Ménière's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syndrome</a:t>
            </a:r>
          </a:p>
          <a:p>
            <a:r>
              <a:rPr lang="en-US" sz="1400" b="1" i="1" dirty="0"/>
              <a:t>Efficacy and safety of </a:t>
            </a:r>
            <a:r>
              <a:rPr lang="en-US" sz="1400" b="1" i="1" dirty="0" err="1"/>
              <a:t>betahistine</a:t>
            </a:r>
            <a:r>
              <a:rPr lang="en-US" sz="1400" b="1" i="1" dirty="0"/>
              <a:t> treatment in patients with Meniere’s disease: primary results of a long term, </a:t>
            </a:r>
            <a:r>
              <a:rPr lang="en-US" sz="1400" b="1" i="1" dirty="0" err="1"/>
              <a:t>multicentre</a:t>
            </a:r>
            <a:r>
              <a:rPr lang="en-US" sz="1400" b="1" i="1" dirty="0"/>
              <a:t>, double blind, </a:t>
            </a:r>
            <a:r>
              <a:rPr lang="en-US" sz="1400" b="1" i="1" dirty="0" err="1"/>
              <a:t>randomised</a:t>
            </a:r>
            <a:r>
              <a:rPr lang="en-US" sz="1400" b="1" i="1" dirty="0"/>
              <a:t>, placebo controlled, dose defining </a:t>
            </a:r>
            <a:r>
              <a:rPr lang="en-US" sz="1400" b="1" i="1" dirty="0" err="1" smtClean="0"/>
              <a:t>trial</a:t>
            </a:r>
            <a:r>
              <a:rPr lang="en-US" sz="1400" b="1" i="1" dirty="0" err="1"/>
              <a:t>BEMED</a:t>
            </a:r>
            <a:r>
              <a:rPr lang="en-US" sz="1400" b="1" i="1" dirty="0"/>
              <a:t> trial)</a:t>
            </a:r>
            <a:r>
              <a:rPr lang="en-US" sz="1400" i="1" dirty="0"/>
              <a:t> BMJ 2016; </a:t>
            </a:r>
            <a:r>
              <a:rPr lang="en-US" sz="1400" i="1" dirty="0" smtClean="0"/>
              <a:t>352</a:t>
            </a:r>
            <a:endParaRPr lang="en-US" sz="1400" b="1" i="1" dirty="0" smtClean="0"/>
          </a:p>
          <a:p>
            <a:r>
              <a:rPr lang="en-US" sz="1400" dirty="0"/>
              <a:t>94% of ENT surgeons in Britain prescribe </a:t>
            </a:r>
            <a:r>
              <a:rPr lang="en-US" sz="1400" dirty="0" err="1"/>
              <a:t>betahistine</a:t>
            </a:r>
            <a:r>
              <a:rPr lang="en-US" sz="1400" dirty="0"/>
              <a:t> for Meniere’ disease, while in USA they think it is no better than a </a:t>
            </a:r>
            <a:r>
              <a:rPr lang="en-US" sz="1400" dirty="0" smtClean="0"/>
              <a:t>placebo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Current evidence is </a:t>
            </a:r>
            <a:r>
              <a:rPr lang="en-US" sz="1400" b="1" dirty="0">
                <a:solidFill>
                  <a:srgbClr val="FF0000"/>
                </a:solidFill>
              </a:rPr>
              <a:t>limited</a:t>
            </a:r>
            <a:r>
              <a:rPr lang="en-US" sz="1400" dirty="0">
                <a:solidFill>
                  <a:srgbClr val="FF0000"/>
                </a:solidFill>
              </a:rPr>
              <a:t> as to whether </a:t>
            </a:r>
            <a:r>
              <a:rPr lang="en-US" sz="1400" dirty="0" err="1">
                <a:solidFill>
                  <a:srgbClr val="FF0000"/>
                </a:solidFill>
              </a:rPr>
              <a:t>betahistine</a:t>
            </a:r>
            <a:r>
              <a:rPr lang="en-US" sz="1400" dirty="0">
                <a:solidFill>
                  <a:srgbClr val="FF0000"/>
                </a:solidFill>
              </a:rPr>
              <a:t> prevents vertigo attacks caused by Meniere’s disease, compared with placebo reactions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0935" y="8261287"/>
            <a:ext cx="3694251" cy="15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5186" y="9134061"/>
            <a:ext cx="2575546" cy="29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Betahistine</a:t>
            </a:r>
            <a:r>
              <a:rPr lang="en-US" dirty="0" smtClean="0"/>
              <a:t> mechanism of 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79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Drugs inducing vertigo</a:t>
            </a:r>
          </a:p>
          <a:p>
            <a:pPr algn="ctr"/>
            <a:r>
              <a:rPr lang="en-U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83218"/>
              </p:ext>
            </p:extLst>
          </p:nvPr>
        </p:nvGraphicFramePr>
        <p:xfrm>
          <a:off x="-1" y="408982"/>
          <a:ext cx="6853085" cy="5082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589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Drugs producing damaging effects on </a:t>
                      </a:r>
                      <a:r>
                        <a:rPr lang="en-US" sz="1200" b="1" dirty="0" smtClean="0"/>
                        <a:t>structure</a:t>
                      </a:r>
                      <a:r>
                        <a:rPr lang="en-US" sz="1200" dirty="0" smtClean="0"/>
                        <a:t> or </a:t>
                      </a:r>
                      <a:r>
                        <a:rPr lang="en-US" sz="1200" b="1" dirty="0" smtClean="0"/>
                        <a:t>function</a:t>
                      </a:r>
                      <a:r>
                        <a:rPr lang="en-US" sz="1200" dirty="0" smtClean="0"/>
                        <a:t> of labyrinthine hair cells &amp; / their </a:t>
                      </a:r>
                      <a:r>
                        <a:rPr lang="en-US" sz="1200" b="1" dirty="0" smtClean="0"/>
                        <a:t>neuronal connections</a:t>
                      </a:r>
                      <a:r>
                        <a:rPr lang="en-US" sz="1200" dirty="0" smtClean="0"/>
                        <a:t>. </a:t>
                      </a:r>
                      <a:endParaRPr lang="en-US" sz="1200" u="none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u="none" dirty="0"/>
                    </a:p>
                  </a:txBody>
                  <a:tcPr vert="vert270">
                    <a:solidFill>
                      <a:srgbClr val="76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89">
                <a:tc row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A- Vestibular toxins</a:t>
                      </a:r>
                    </a:p>
                    <a:p>
                      <a:pPr algn="ctr"/>
                      <a:endParaRPr lang="en-US" u="none" dirty="0"/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300">
                        <a:alpha val="6196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affect the balance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dirty="0" smtClean="0">
                          <a:solidFill>
                            <a:schemeClr val="tx1"/>
                          </a:solidFill>
                        </a:rPr>
                        <a:t>Alter</a:t>
                      </a:r>
                      <a:r>
                        <a:rPr lang="en-GB" sz="1050" b="1" u="none" baseline="0" dirty="0" smtClean="0">
                          <a:solidFill>
                            <a:schemeClr val="tx1"/>
                          </a:solidFill>
                        </a:rPr>
                        <a:t> function</a:t>
                      </a:r>
                      <a:endParaRPr lang="en-GB" sz="105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u="none" dirty="0"/>
                    </a:p>
                  </a:txBody>
                  <a:tcPr vert="vert270">
                    <a:solidFill>
                      <a:srgbClr val="76D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dirty="0" smtClean="0">
                          <a:solidFill>
                            <a:srgbClr val="FF0000"/>
                          </a:solidFill>
                        </a:rPr>
                        <a:t>1-</a:t>
                      </a:r>
                      <a:r>
                        <a:rPr lang="en-GB" sz="1050" b="1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Drugs altering fluid &amp; electrolyte balance</a:t>
                      </a:r>
                      <a:r>
                        <a:rPr lang="en-US" sz="1050" b="1" u="none" dirty="0" smtClean="0"/>
                        <a:t>. E.g. </a:t>
                      </a:r>
                      <a:r>
                        <a:rPr lang="en-US" sz="1050" u="none" dirty="0" smtClean="0"/>
                        <a:t>(</a:t>
                      </a: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loop</a:t>
                      </a:r>
                      <a:r>
                        <a:rPr lang="en-US" sz="1050" u="none" dirty="0" smtClean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Diuretics</a:t>
                      </a:r>
                      <a:r>
                        <a:rPr lang="en-US" sz="1050" u="none" dirty="0" smtClean="0"/>
                        <a:t>) </a:t>
                      </a:r>
                      <a:r>
                        <a:rPr lang="en-US" sz="1050" b="1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cause changes in fluid of  the vestibule which affect the balance.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2- Drugs altering (</a:t>
                      </a:r>
                      <a:r>
                        <a:rPr lang="en-US" sz="105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Inhibit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) vestibular firing</a:t>
                      </a:r>
                      <a:r>
                        <a:rPr lang="en-US" sz="105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(neuronal depressants) </a:t>
                      </a:r>
                      <a:r>
                        <a:rPr lang="en-US" sz="1050" b="1" u="none" dirty="0" err="1" smtClean="0"/>
                        <a:t>E.g</a:t>
                      </a:r>
                      <a:r>
                        <a:rPr lang="en-US" sz="1050" b="1" u="none" dirty="0" smtClean="0"/>
                        <a:t>:</a:t>
                      </a:r>
                      <a:r>
                        <a:rPr lang="en-US" sz="1050" b="1" u="none" baseline="0" dirty="0" smtClean="0"/>
                        <a:t> </a:t>
                      </a:r>
                      <a:r>
                        <a:rPr lang="en-US" sz="1050" u="none" dirty="0" smtClean="0"/>
                        <a:t>(</a:t>
                      </a: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Anticonvulsants, Antidepressants, Sedative hypnotics Alcohol, Cocaine)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Cocaine</a:t>
                      </a:r>
                      <a:r>
                        <a:rPr lang="en-US" sz="105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50" b="1" u="none" dirty="0" smtClean="0">
                          <a:solidFill>
                            <a:srgbClr val="00B050"/>
                          </a:solidFill>
                        </a:rPr>
                        <a:t>is a local anesthetic</a:t>
                      </a:r>
                      <a:r>
                        <a:rPr lang="en-US" sz="1050" b="1" u="none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050" b="1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, they’re neural suppressants drugs cause changes in the function of the vestibular system.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08">
                <a:tc rowSpan="3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B- Mixed </a:t>
                      </a:r>
                      <a:r>
                        <a:rPr lang="en-GB" sz="1050" b="1" u="non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ototoxins</a:t>
                      </a:r>
                      <a:endParaRPr lang="en-GB" sz="1050" b="1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FA00">
                        <a:alpha val="72941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affect hearing &amp; balance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50" b="1" u="none" dirty="0" smtClean="0">
                          <a:solidFill>
                            <a:schemeClr val="tx1"/>
                          </a:solidFill>
                        </a:rPr>
                        <a:t>Alter</a:t>
                      </a:r>
                      <a:r>
                        <a:rPr lang="en-GB" sz="1050" b="1" u="none" baseline="0" dirty="0" smtClean="0">
                          <a:solidFill>
                            <a:schemeClr val="tx1"/>
                          </a:solidFill>
                        </a:rPr>
                        <a:t> structure</a:t>
                      </a:r>
                      <a:endParaRPr lang="en-GB" sz="1050" b="1" u="none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6196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5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Aminoglycoside antibiotics</a:t>
                      </a:r>
                      <a:r>
                        <a:rPr lang="en-US" sz="1050" b="1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: we use them with bacterial infections.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u="none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- Gentamycin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- Neomycin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- Kanamycin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- Streptomycin.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u="none" dirty="0" err="1" smtClean="0">
                          <a:solidFill>
                            <a:srgbClr val="0432FF"/>
                          </a:solidFill>
                        </a:rPr>
                        <a:t>Genta</a:t>
                      </a:r>
                      <a:r>
                        <a:rPr lang="en-US" sz="1050" b="1" u="none" dirty="0" err="1" smtClean="0">
                          <a:solidFill>
                            <a:srgbClr val="009193"/>
                          </a:solidFill>
                        </a:rPr>
                        <a:t>M</a:t>
                      </a:r>
                      <a:r>
                        <a:rPr lang="en-US" sz="1050" b="1" u="none" dirty="0" err="1" smtClean="0">
                          <a:solidFill>
                            <a:srgbClr val="0432FF"/>
                          </a:solidFill>
                        </a:rPr>
                        <a:t>ycin</a:t>
                      </a:r>
                      <a:r>
                        <a:rPr lang="en-US" sz="1000" b="1" u="none" dirty="0" smtClean="0">
                          <a:solidFill>
                            <a:srgbClr val="0432FF"/>
                          </a:solidFill>
                        </a:rPr>
                        <a:t>: </a:t>
                      </a:r>
                      <a:endParaRPr lang="en-US" u="none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u="none" dirty="0" err="1" smtClean="0">
                          <a:solidFill>
                            <a:srgbClr val="0432FF"/>
                          </a:solidFill>
                        </a:rPr>
                        <a:t>N</a:t>
                      </a:r>
                      <a:r>
                        <a:rPr lang="en-US" sz="1050" b="1" u="none" dirty="0" err="1" smtClean="0">
                          <a:solidFill>
                            <a:srgbClr val="009193"/>
                          </a:solidFill>
                        </a:rPr>
                        <a:t>E</a:t>
                      </a:r>
                      <a:r>
                        <a:rPr lang="en-US" sz="1050" b="1" u="none" dirty="0" err="1" smtClean="0">
                          <a:solidFill>
                            <a:srgbClr val="0432FF"/>
                          </a:solidFill>
                        </a:rPr>
                        <a:t>omycin</a:t>
                      </a:r>
                      <a:r>
                        <a:rPr lang="en-US" sz="1000" b="1" u="none" dirty="0" smtClean="0">
                          <a:solidFill>
                            <a:srgbClr val="0432FF"/>
                          </a:solidFill>
                        </a:rPr>
                        <a:t>: </a:t>
                      </a:r>
                      <a:endParaRPr lang="en-US" u="none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5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dirty="0" smtClean="0"/>
                        <a:t>Induce apoptosis</a:t>
                      </a:r>
                      <a:r>
                        <a:rPr lang="en-US" sz="1050" b="1" u="none" dirty="0" smtClean="0">
                          <a:solidFill>
                            <a:srgbClr val="00B050"/>
                          </a:solidFill>
                        </a:rPr>
                        <a:t>(cell destruction and death</a:t>
                      </a:r>
                      <a:r>
                        <a:rPr lang="en-US" sz="1050" b="1" u="none" dirty="0" smtClean="0"/>
                        <a:t>)  by evoking 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free radicals </a:t>
                      </a:r>
                      <a:r>
                        <a:rPr lang="en-US" sz="1050" b="1" u="none" dirty="0" smtClean="0"/>
                        <a:t>→ </a:t>
                      </a:r>
                      <a:r>
                        <a:rPr lang="en-US" sz="1050" b="1" u="none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itochondrial Pathway.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dirty="0" smtClean="0"/>
                        <a:t>Induce apoptosis by 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activating caspases </a:t>
                      </a:r>
                      <a:r>
                        <a:rPr lang="en-US" sz="1050" b="1" u="none" dirty="0" smtClean="0"/>
                        <a:t>→ 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050" b="1" u="none" dirty="0" smtClean="0">
                          <a:solidFill>
                            <a:srgbClr val="009193"/>
                          </a:solidFill>
                        </a:rPr>
                        <a:t>E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ath</a:t>
                      </a:r>
                      <a:r>
                        <a:rPr lang="en-US" sz="105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Receptor</a:t>
                      </a:r>
                      <a:r>
                        <a:rPr lang="en-US" sz="105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b="1" u="none" dirty="0" smtClean="0">
                          <a:solidFill>
                            <a:srgbClr val="FF0000"/>
                          </a:solidFill>
                        </a:rPr>
                        <a:t>Pathway.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1050" b="1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So it’s alter the structure. </a:t>
                      </a:r>
                      <a:endParaRPr lang="en-US" sz="1050" b="1" u="non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Alter function</a:t>
                      </a:r>
                    </a:p>
                    <a:p>
                      <a:pPr algn="ctr"/>
                      <a:endParaRPr lang="en-US" b="1" u="none" dirty="0"/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437FF">
                        <a:alpha val="4588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u="none" dirty="0" smtClean="0">
                          <a:solidFill>
                            <a:srgbClr val="0432FF"/>
                          </a:solidFill>
                        </a:rPr>
                        <a:t>-     </a:t>
                      </a: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Quinine,</a:t>
                      </a:r>
                      <a:r>
                        <a:rPr lang="en-US" sz="1050" b="1" u="none" baseline="0" dirty="0" smtClean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Chloroquine</a:t>
                      </a:r>
                      <a:r>
                        <a:rPr lang="en-US" sz="1050" b="1" u="none" baseline="0" dirty="0" smtClean="0">
                          <a:solidFill>
                            <a:srgbClr val="0432FF"/>
                          </a:solidFill>
                        </a:rPr>
                        <a:t> ,</a:t>
                      </a: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 quinidine </a:t>
                      </a:r>
                      <a:r>
                        <a:rPr lang="en-US" sz="900" b="1" u="none" dirty="0" smtClean="0">
                          <a:solidFill>
                            <a:srgbClr val="00B050"/>
                          </a:solidFill>
                        </a:rPr>
                        <a:t>Anti-malarial drugs.</a:t>
                      </a:r>
                    </a:p>
                    <a:p>
                      <a:r>
                        <a:rPr lang="en-US" sz="900" b="1" u="none" dirty="0" smtClean="0">
                          <a:solidFill>
                            <a:srgbClr val="0432FF"/>
                          </a:solidFill>
                        </a:rPr>
                        <a:t>-     </a:t>
                      </a: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Nitrogen mustard</a:t>
                      </a:r>
                      <a:r>
                        <a:rPr lang="en-US" sz="105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900" b="1" u="none" dirty="0" smtClean="0">
                          <a:solidFill>
                            <a:srgbClr val="00B050"/>
                          </a:solidFill>
                        </a:rPr>
                        <a:t>Anti-cancer drug.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="1" u="none" dirty="0" smtClean="0">
                          <a:solidFill>
                            <a:srgbClr val="0432FF"/>
                          </a:solidFill>
                        </a:rPr>
                        <a:t>Loop diuretics.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="1" u="none" dirty="0" smtClean="0">
                          <a:solidFill>
                            <a:srgbClr val="0432FF"/>
                          </a:solidFill>
                        </a:rPr>
                        <a:t>NSAIDs </a:t>
                      </a:r>
                      <a:r>
                        <a:rPr lang="en-US" sz="1000" b="1" u="none" dirty="0" smtClean="0">
                          <a:solidFill>
                            <a:srgbClr val="00B050"/>
                          </a:solidFill>
                        </a:rPr>
                        <a:t>e.g.</a:t>
                      </a:r>
                      <a:r>
                        <a:rPr lang="en-US" sz="1000" b="1" u="none" baseline="0" dirty="0" smtClean="0">
                          <a:solidFill>
                            <a:srgbClr val="00B050"/>
                          </a:solidFill>
                        </a:rPr>
                        <a:t> aspirin.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="1" u="none" dirty="0" smtClean="0">
                          <a:solidFill>
                            <a:schemeClr val="tx1"/>
                          </a:solidFill>
                        </a:rPr>
                        <a:t>Tobacco.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50" b="1" u="none" dirty="0" smtClean="0"/>
                        <a:t>-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US" sz="1100" b="1" u="none" dirty="0" smtClean="0"/>
                        <a:t>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functional</a:t>
                      </a:r>
                      <a:r>
                        <a:rPr lang="en-US" sz="1100" b="1" u="none" dirty="0" smtClean="0"/>
                        <a:t>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derangement</a:t>
                      </a:r>
                      <a:r>
                        <a:rPr lang="en-US" sz="1100" b="1" u="none" dirty="0" smtClean="0"/>
                        <a:t>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is</a:t>
                      </a:r>
                      <a:r>
                        <a:rPr lang="en-US" sz="1100" b="1" u="none" dirty="0" smtClean="0"/>
                        <a:t>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induced</a:t>
                      </a:r>
                      <a:r>
                        <a:rPr lang="en-US" sz="1100" b="1" u="none" dirty="0" smtClean="0"/>
                        <a:t>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by</a:t>
                      </a:r>
                      <a:r>
                        <a:rPr lang="en-US" sz="1100" b="1" u="none" dirty="0" smtClean="0"/>
                        <a:t>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these</a:t>
                      </a:r>
                      <a:r>
                        <a:rPr lang="en-US" sz="1100" b="1" u="none" dirty="0" smtClean="0"/>
                        <a:t> </a:t>
                      </a:r>
                      <a:r>
                        <a:rPr lang="en-US" sz="1100" b="1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drugs?</a:t>
                      </a:r>
                    </a:p>
                    <a:p>
                      <a:r>
                        <a:rPr lang="en-US" sz="1050" b="1" u="none" dirty="0" smtClean="0">
                          <a:solidFill>
                            <a:schemeClr val="tx1"/>
                          </a:solidFill>
                        </a:rPr>
                        <a:t>↓ Local blood flow → biochemical changes → ↓ electrochemical transduction </a:t>
                      </a:r>
                    </a:p>
                    <a:p>
                      <a:r>
                        <a:rPr lang="en-US" sz="1050" b="1" u="none" dirty="0" smtClean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lang="en-US" sz="1050" b="1" u="none" dirty="0" smtClean="0">
                          <a:solidFill>
                            <a:srgbClr val="C00000"/>
                          </a:solidFill>
                        </a:rPr>
                        <a:t>↓ firing of impulse</a:t>
                      </a:r>
                    </a:p>
                    <a:p>
                      <a:r>
                        <a:rPr lang="en-US" sz="800" b="1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b="1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N.B. Functional damage recover after stopping the drugs,</a:t>
                      </a:r>
                    </a:p>
                    <a:p>
                      <a:r>
                        <a:rPr lang="en-US" sz="1000" b="1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but Structural damage doesn’t recover</a:t>
                      </a:r>
                      <a:r>
                        <a:rPr lang="en-US" sz="800" b="1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US" sz="1050" u="non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408A70A2-B3F1-4439-A7BB-6AC14894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644" y="5999357"/>
            <a:ext cx="5071611" cy="34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7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461598" y="1987453"/>
            <a:ext cx="2485859" cy="4323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</a:t>
            </a: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:</a:t>
            </a:r>
            <a:endParaRPr lang="ar-SA" sz="2400" b="1" dirty="0">
              <a:solidFill>
                <a:srgbClr val="941651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لين  التميمي       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b="1" dirty="0" smtClean="0">
                <a:latin typeface="Al Tarikh" charset="-78"/>
                <a:ea typeface="Al Tarikh" charset="-78"/>
                <a:cs typeface="Al Tarikh" charset="-78"/>
              </a:rPr>
              <a:t>    </a:t>
            </a:r>
            <a:r>
              <a:rPr lang="en-US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400" b="1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   عبدالرحمن ذكري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</a:t>
            </a: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: 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2" y="7282868"/>
            <a:ext cx="2779082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 smtClean="0"/>
              <a:t>1- 436 doctors slides</a:t>
            </a:r>
            <a:endParaRPr lang="ar-SA" sz="1600" dirty="0" smtClean="0"/>
          </a:p>
          <a:p>
            <a:r>
              <a:rPr lang="en-US" sz="1600" dirty="0" smtClean="0"/>
              <a:t>2-435 team work  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8021" y="9349317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@pharma436</a:t>
            </a:r>
            <a:endParaRPr lang="en-US" sz="1400" b="1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11" y="8736148"/>
            <a:ext cx="447779" cy="447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84090" y="8787529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pharma436@outlook.com</a:t>
            </a:r>
            <a:endParaRPr lang="en-US" sz="1400" b="1" dirty="0"/>
          </a:p>
        </p:txBody>
      </p:sp>
      <p:pic>
        <p:nvPicPr>
          <p:cNvPr id="28" name="Picture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3153730" y="8709803"/>
            <a:ext cx="441083" cy="463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17169" y="8810783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Your feedback: </a:t>
            </a:r>
            <a:endParaRPr lang="en-US" sz="1400" b="1" dirty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t="11672" b="10049"/>
          <a:stretch/>
        </p:blipFill>
        <p:spPr>
          <a:xfrm>
            <a:off x="276976" y="9300576"/>
            <a:ext cx="573552" cy="4489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20168" y="9118560"/>
            <a:ext cx="3683726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docs.google.com/forms/d/1sxDqHtpP3bUaOhQmYw96IE7mX-DlrklT5dlZUA2teSI/edit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9039" y="3510258"/>
            <a:ext cx="1675358" cy="27392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rtl="1"/>
            <a:endParaRPr lang="en-US" sz="1400" b="1" dirty="0">
              <a:latin typeface="Al Tarikh" charset="-78"/>
              <a:ea typeface="Al Tarikh" charset="-78"/>
              <a:cs typeface="Al Tarikh" charset="-78"/>
            </a:endParaRP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مؤيد اليوسف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فارس النفيسة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عبدالكريم العتيبي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مؤيد احمد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سعد </a:t>
            </a:r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القحطاني</a:t>
            </a:r>
          </a:p>
          <a:p>
            <a:pPr algn="ctr" rtl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عبدالعزيز العنقري</a:t>
            </a:r>
            <a:endParaRPr lang="ar-SA" sz="2400" b="1" dirty="0">
              <a:latin typeface="Al Tarikh" charset="-78"/>
              <a:ea typeface="Al Tarikh" charset="-78"/>
              <a:cs typeface="Al Tarikh" charset="-78"/>
            </a:endParaRPr>
          </a:p>
          <a:p>
            <a:endParaRPr lang="en-US" sz="14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230" y="3710822"/>
            <a:ext cx="1897563" cy="121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روان سعد القحطاني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سمر القحطاني</a:t>
            </a:r>
          </a:p>
          <a:p>
            <a:pPr algn="ctr" rtl="1"/>
            <a:r>
              <a:rPr lang="ar-SA" sz="1200" b="1" dirty="0" smtClean="0">
                <a:latin typeface="Al Tarikh" charset="-78"/>
                <a:ea typeface="Al Tarikh" charset="-78"/>
                <a:cs typeface="Al Tarikh" charset="-78"/>
              </a:rPr>
              <a:t>  </a:t>
            </a:r>
            <a:endParaRPr lang="ar-SA" sz="1200" b="1" dirty="0">
              <a:latin typeface="Al Tarikh" charset="-78"/>
              <a:ea typeface="Al Tarikh" charset="-78"/>
              <a:cs typeface="Al Tarikh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</TotalTime>
  <Words>1924</Words>
  <Application>Microsoft Office PowerPoint</Application>
  <PresentationFormat>A4 Paper (210x297 mm)</PresentationFormat>
  <Paragraphs>311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Abadi MT Condensed Extra Bold</vt:lpstr>
      <vt:lpstr>Al Tarikh</vt:lpstr>
      <vt:lpstr>Arial</vt:lpstr>
      <vt:lpstr>Calibri</vt:lpstr>
      <vt:lpstr>Calibri Light</vt:lpstr>
      <vt:lpstr>Century Gothic</vt:lpstr>
      <vt:lpstr>Goudy Old Style</vt:lpstr>
      <vt:lpstr>Kartika</vt:lpstr>
      <vt:lpstr>Symbol</vt:lpstr>
      <vt:lpstr>Tsukushi A Round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abdulaziz abdullah</cp:lastModifiedBy>
  <cp:revision>187</cp:revision>
  <cp:lastPrinted>2017-09-20T21:28:47Z</cp:lastPrinted>
  <dcterms:created xsi:type="dcterms:W3CDTF">2017-09-15T11:36:59Z</dcterms:created>
  <dcterms:modified xsi:type="dcterms:W3CDTF">2017-10-22T11:04:24Z</dcterms:modified>
</cp:coreProperties>
</file>